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charts/chart1.xml" ContentType="application/vnd.openxmlformats-officedocument.drawingml.char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charts/chart2.xml" ContentType="application/vnd.openxmlformats-officedocument.drawingml.chart+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charts/chart3.xml" ContentType="application/vnd.openxmlformats-officedocument.drawingml.chart+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4.xml" ContentType="application/vnd.openxmlformats-officedocument.theme+xml"/>
  <Override PartName="/ppt/charts/chart4.xml" ContentType="application/vnd.openxmlformats-officedocument.drawingml.chart+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theme/theme5.xml" ContentType="application/vnd.openxmlformats-officedocument.theme+xml"/>
  <Override PartName="/ppt/charts/chart5.xml" ContentType="application/vnd.openxmlformats-officedocument.drawingml.chart+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charts/chart6.xml" ContentType="application/vnd.openxmlformats-officedocument.drawingml.chart+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charts/chart7.xml" ContentType="application/vnd.openxmlformats-officedocument.drawingml.chart+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 id="2147483726" r:id="rId5"/>
    <p:sldMasterId id="2147483674" r:id="rId6"/>
    <p:sldMasterId id="2147483711" r:id="rId7"/>
    <p:sldMasterId id="2147483743" r:id="rId8"/>
    <p:sldMasterId id="2147483800" r:id="rId9"/>
    <p:sldMasterId id="2147483812" r:id="rId10"/>
  </p:sldMasterIdLst>
  <p:notesMasterIdLst>
    <p:notesMasterId r:id="rId56"/>
  </p:notesMasterIdLst>
  <p:handoutMasterIdLst>
    <p:handoutMasterId r:id="rId57"/>
  </p:handoutMasterIdLst>
  <p:sldIdLst>
    <p:sldId id="375" r:id="rId11"/>
    <p:sldId id="373" r:id="rId12"/>
    <p:sldId id="353" r:id="rId13"/>
    <p:sldId id="370" r:id="rId14"/>
    <p:sldId id="371" r:id="rId15"/>
    <p:sldId id="372" r:id="rId16"/>
    <p:sldId id="374" r:id="rId17"/>
    <p:sldId id="418" r:id="rId18"/>
    <p:sldId id="377" r:id="rId19"/>
    <p:sldId id="378" r:id="rId20"/>
    <p:sldId id="379" r:id="rId21"/>
    <p:sldId id="380" r:id="rId22"/>
    <p:sldId id="381" r:id="rId23"/>
    <p:sldId id="382" r:id="rId24"/>
    <p:sldId id="383" r:id="rId25"/>
    <p:sldId id="384" r:id="rId26"/>
    <p:sldId id="385" r:id="rId27"/>
    <p:sldId id="386" r:id="rId28"/>
    <p:sldId id="387" r:id="rId29"/>
    <p:sldId id="388" r:id="rId30"/>
    <p:sldId id="389" r:id="rId31"/>
    <p:sldId id="390" r:id="rId32"/>
    <p:sldId id="391" r:id="rId33"/>
    <p:sldId id="392" r:id="rId34"/>
    <p:sldId id="417" r:id="rId35"/>
    <p:sldId id="393" r:id="rId36"/>
    <p:sldId id="394" r:id="rId37"/>
    <p:sldId id="395" r:id="rId38"/>
    <p:sldId id="396" r:id="rId39"/>
    <p:sldId id="397" r:id="rId40"/>
    <p:sldId id="398" r:id="rId41"/>
    <p:sldId id="399" r:id="rId42"/>
    <p:sldId id="400" r:id="rId43"/>
    <p:sldId id="401" r:id="rId44"/>
    <p:sldId id="402" r:id="rId45"/>
    <p:sldId id="403" r:id="rId46"/>
    <p:sldId id="404" r:id="rId47"/>
    <p:sldId id="405" r:id="rId48"/>
    <p:sldId id="406" r:id="rId49"/>
    <p:sldId id="420" r:id="rId50"/>
    <p:sldId id="407" r:id="rId51"/>
    <p:sldId id="408" r:id="rId52"/>
    <p:sldId id="409" r:id="rId53"/>
    <p:sldId id="410" r:id="rId54"/>
    <p:sldId id="419" r:id="rId55"/>
  </p:sldIdLst>
  <p:sldSz cx="12192000" cy="6858000"/>
  <p:notesSz cx="6858000" cy="9144000"/>
  <p:custDataLst>
    <p:tags r:id="rId58"/>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63"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Viktoria Myrén" initials="VM [7]" lastIdx="0" clrIdx="6"/>
  <p:cmAuthor id="1" name="Viktoria Myrén" initials="VM" lastIdx="0" clrIdx="0"/>
  <p:cmAuthor id="8" name="Viktoria Myren" initials="VM" lastIdx="0" clrIdx="7"/>
  <p:cmAuthor id="2" name="Viktoria Myrén" initials="VM [2]" lastIdx="0" clrIdx="1"/>
  <p:cmAuthor id="9" name="Kristina Schollin-Borg" initials="KSB" lastIdx="0" clrIdx="8">
    <p:extLst>
      <p:ext uri="{19B8F6BF-5375-455C-9EA6-DF929625EA0E}">
        <p15:presenceInfo xmlns:p15="http://schemas.microsoft.com/office/powerpoint/2012/main" userId="b4e1ecc18a5bd808" providerId="Windows Live"/>
      </p:ext>
    </p:extLst>
  </p:cmAuthor>
  <p:cmAuthor id="3" name="Viktoria Myrén" initials="VM [3]" lastIdx="0" clrIdx="2"/>
  <p:cmAuthor id="10" name="Katherine Cash" initials="KC" lastIdx="0" clrIdx="9">
    <p:extLst>
      <p:ext uri="{19B8F6BF-5375-455C-9EA6-DF929625EA0E}">
        <p15:presenceInfo xmlns:p15="http://schemas.microsoft.com/office/powerpoint/2012/main" userId="S::Katherine.Cash@smc.global::f7797b46-2b2d-4b8f-b225-8c373fe2af75" providerId="AD"/>
      </p:ext>
    </p:extLst>
  </p:cmAuthor>
  <p:cmAuthor id="4" name="Viktoria Myrén" initials="VM [4]" lastIdx="0" clrIdx="3"/>
  <p:cmAuthor id="5" name="Viktoria Myrén" initials="VM [5]" lastIdx="0" clrIdx="4"/>
  <p:cmAuthor id="6" name="Viktoria Myrén" initials="VM [6]" lastIdx="0" clrIdx="5"/>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E8F90"/>
    <a:srgbClr val="F4E4D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C8A826D-0D93-4EA5-B1E1-69C2731CAC44}" v="55" dt="2025-11-12T15:27:11.727"/>
  </p1510:revLst>
</p1510:revInfo>
</file>

<file path=ppt/tableStyles.xml><?xml version="1.0" encoding="utf-8"?>
<a:tblStyleLst xmlns:a="http://schemas.openxmlformats.org/drawingml/2006/main" def="{5C22544A-7EE6-4342-B048-85BDC9FD1C3A}">
  <a:tblStyle styleId="{5C22544A-7EE6-4342-B048-85BDC9FD1C3A}" styleName="Mellanmörkt format 2 - Dekorfär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24908" autoAdjust="0"/>
  </p:normalViewPr>
  <p:slideViewPr>
    <p:cSldViewPr snapToGrid="0">
      <p:cViewPr varScale="1">
        <p:scale>
          <a:sx n="27" d="100"/>
          <a:sy n="27" d="100"/>
        </p:scale>
        <p:origin x="1416" y="48"/>
      </p:cViewPr>
      <p:guideLst>
        <p:guide orient="horz" pos="2160"/>
        <p:guide pos="3863"/>
      </p:guideLst>
    </p:cSldViewPr>
  </p:slideViewPr>
  <p:notesTextViewPr>
    <p:cViewPr>
      <p:scale>
        <a:sx n="1" d="1"/>
        <a:sy n="1" d="1"/>
      </p:scale>
      <p:origin x="0" y="0"/>
    </p:cViewPr>
  </p:notesTextViewPr>
  <p:notesViewPr>
    <p:cSldViewPr snapToGrid="0">
      <p:cViewPr>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6.xml"/><Relationship Id="rId21" Type="http://schemas.openxmlformats.org/officeDocument/2006/relationships/slide" Target="slides/slide11.xml"/><Relationship Id="rId34" Type="http://schemas.openxmlformats.org/officeDocument/2006/relationships/slide" Target="slides/slide24.xml"/><Relationship Id="rId42" Type="http://schemas.openxmlformats.org/officeDocument/2006/relationships/slide" Target="slides/slide32.xml"/><Relationship Id="rId47" Type="http://schemas.openxmlformats.org/officeDocument/2006/relationships/slide" Target="slides/slide37.xml"/><Relationship Id="rId50" Type="http://schemas.openxmlformats.org/officeDocument/2006/relationships/slide" Target="slides/slide40.xml"/><Relationship Id="rId55" Type="http://schemas.openxmlformats.org/officeDocument/2006/relationships/slide" Target="slides/slide45.xml"/><Relationship Id="rId63" Type="http://schemas.openxmlformats.org/officeDocument/2006/relationships/tableStyles" Target="tableStyle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6.xml"/><Relationship Id="rId29" Type="http://schemas.openxmlformats.org/officeDocument/2006/relationships/slide" Target="slides/slide19.xml"/><Relationship Id="rId11" Type="http://schemas.openxmlformats.org/officeDocument/2006/relationships/slide" Target="slides/slide1.xml"/><Relationship Id="rId24" Type="http://schemas.openxmlformats.org/officeDocument/2006/relationships/slide" Target="slides/slide14.xml"/><Relationship Id="rId32" Type="http://schemas.openxmlformats.org/officeDocument/2006/relationships/slide" Target="slides/slide22.xml"/><Relationship Id="rId37" Type="http://schemas.openxmlformats.org/officeDocument/2006/relationships/slide" Target="slides/slide27.xml"/><Relationship Id="rId40" Type="http://schemas.openxmlformats.org/officeDocument/2006/relationships/slide" Target="slides/slide30.xml"/><Relationship Id="rId45" Type="http://schemas.openxmlformats.org/officeDocument/2006/relationships/slide" Target="slides/slide35.xml"/><Relationship Id="rId53" Type="http://schemas.openxmlformats.org/officeDocument/2006/relationships/slide" Target="slides/slide43.xml"/><Relationship Id="rId58" Type="http://schemas.openxmlformats.org/officeDocument/2006/relationships/tags" Target="tags/tag1.xml"/><Relationship Id="rId5" Type="http://schemas.openxmlformats.org/officeDocument/2006/relationships/slideMaster" Target="slideMasters/slideMaster2.xml"/><Relationship Id="rId61" Type="http://schemas.openxmlformats.org/officeDocument/2006/relationships/viewProps" Target="viewProps.xml"/><Relationship Id="rId19" Type="http://schemas.openxmlformats.org/officeDocument/2006/relationships/slide" Target="slides/slide9.xml"/><Relationship Id="rId14" Type="http://schemas.openxmlformats.org/officeDocument/2006/relationships/slide" Target="slides/slide4.xml"/><Relationship Id="rId22" Type="http://schemas.openxmlformats.org/officeDocument/2006/relationships/slide" Target="slides/slide12.xml"/><Relationship Id="rId27" Type="http://schemas.openxmlformats.org/officeDocument/2006/relationships/slide" Target="slides/slide17.xml"/><Relationship Id="rId30" Type="http://schemas.openxmlformats.org/officeDocument/2006/relationships/slide" Target="slides/slide20.xml"/><Relationship Id="rId35" Type="http://schemas.openxmlformats.org/officeDocument/2006/relationships/slide" Target="slides/slide25.xml"/><Relationship Id="rId43" Type="http://schemas.openxmlformats.org/officeDocument/2006/relationships/slide" Target="slides/slide33.xml"/><Relationship Id="rId48" Type="http://schemas.openxmlformats.org/officeDocument/2006/relationships/slide" Target="slides/slide38.xml"/><Relationship Id="rId56" Type="http://schemas.openxmlformats.org/officeDocument/2006/relationships/notesMaster" Target="notesMasters/notesMaster1.xml"/><Relationship Id="rId64" Type="http://schemas.microsoft.com/office/2016/11/relationships/changesInfo" Target="changesInfos/changesInfo1.xml"/><Relationship Id="rId8" Type="http://schemas.openxmlformats.org/officeDocument/2006/relationships/slideMaster" Target="slideMasters/slideMaster5.xml"/><Relationship Id="rId51" Type="http://schemas.openxmlformats.org/officeDocument/2006/relationships/slide" Target="slides/slide41.xml"/><Relationship Id="rId3" Type="http://schemas.openxmlformats.org/officeDocument/2006/relationships/customXml" Target="../customXml/item3.xml"/><Relationship Id="rId12" Type="http://schemas.openxmlformats.org/officeDocument/2006/relationships/slide" Target="slides/slide2.xml"/><Relationship Id="rId17" Type="http://schemas.openxmlformats.org/officeDocument/2006/relationships/slide" Target="slides/slide7.xml"/><Relationship Id="rId25" Type="http://schemas.openxmlformats.org/officeDocument/2006/relationships/slide" Target="slides/slide15.xml"/><Relationship Id="rId33" Type="http://schemas.openxmlformats.org/officeDocument/2006/relationships/slide" Target="slides/slide23.xml"/><Relationship Id="rId38" Type="http://schemas.openxmlformats.org/officeDocument/2006/relationships/slide" Target="slides/slide28.xml"/><Relationship Id="rId46" Type="http://schemas.openxmlformats.org/officeDocument/2006/relationships/slide" Target="slides/slide36.xml"/><Relationship Id="rId59" Type="http://schemas.openxmlformats.org/officeDocument/2006/relationships/commentAuthors" Target="commentAuthors.xml"/><Relationship Id="rId20" Type="http://schemas.openxmlformats.org/officeDocument/2006/relationships/slide" Target="slides/slide10.xml"/><Relationship Id="rId41" Type="http://schemas.openxmlformats.org/officeDocument/2006/relationships/slide" Target="slides/slide31.xml"/><Relationship Id="rId54" Type="http://schemas.openxmlformats.org/officeDocument/2006/relationships/slide" Target="slides/slide44.xml"/><Relationship Id="rId62" Type="http://schemas.openxmlformats.org/officeDocument/2006/relationships/theme" Target="theme/theme1.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5.xml"/><Relationship Id="rId23" Type="http://schemas.openxmlformats.org/officeDocument/2006/relationships/slide" Target="slides/slide13.xml"/><Relationship Id="rId28" Type="http://schemas.openxmlformats.org/officeDocument/2006/relationships/slide" Target="slides/slide18.xml"/><Relationship Id="rId36" Type="http://schemas.openxmlformats.org/officeDocument/2006/relationships/slide" Target="slides/slide26.xml"/><Relationship Id="rId49" Type="http://schemas.openxmlformats.org/officeDocument/2006/relationships/slide" Target="slides/slide39.xml"/><Relationship Id="rId57" Type="http://schemas.openxmlformats.org/officeDocument/2006/relationships/handoutMaster" Target="handoutMasters/handoutMaster1.xml"/><Relationship Id="rId10" Type="http://schemas.openxmlformats.org/officeDocument/2006/relationships/slideMaster" Target="slideMasters/slideMaster7.xml"/><Relationship Id="rId31" Type="http://schemas.openxmlformats.org/officeDocument/2006/relationships/slide" Target="slides/slide21.xml"/><Relationship Id="rId44" Type="http://schemas.openxmlformats.org/officeDocument/2006/relationships/slide" Target="slides/slide34.xml"/><Relationship Id="rId52" Type="http://schemas.openxmlformats.org/officeDocument/2006/relationships/slide" Target="slides/slide42.xml"/><Relationship Id="rId60" Type="http://schemas.openxmlformats.org/officeDocument/2006/relationships/presProps" Target="presProps.xml"/><Relationship Id="rId65"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Master" Target="slideMasters/slideMaster6.xml"/><Relationship Id="rId13" Type="http://schemas.openxmlformats.org/officeDocument/2006/relationships/slide" Target="slides/slide3.xml"/><Relationship Id="rId18" Type="http://schemas.openxmlformats.org/officeDocument/2006/relationships/slide" Target="slides/slide8.xml"/><Relationship Id="rId39" Type="http://schemas.openxmlformats.org/officeDocument/2006/relationships/slide" Target="slides/slide29.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toria Pfeiffer" userId="7eecac38-ed42-4dcd-a14b-32bf074e092b" providerId="ADAL" clId="{1C8A826D-0D93-4EA5-B1E1-69C2731CAC44}"/>
    <pc:docChg chg="undo custSel modSld">
      <pc:chgData name="Victoria Pfeiffer" userId="7eecac38-ed42-4dcd-a14b-32bf074e092b" providerId="ADAL" clId="{1C8A826D-0D93-4EA5-B1E1-69C2731CAC44}" dt="2025-11-12T15:39:29.783" v="305" actId="20577"/>
      <pc:docMkLst>
        <pc:docMk/>
      </pc:docMkLst>
      <pc:sldChg chg="modNotesTx">
        <pc:chgData name="Victoria Pfeiffer" userId="7eecac38-ed42-4dcd-a14b-32bf074e092b" providerId="ADAL" clId="{1C8A826D-0D93-4EA5-B1E1-69C2731CAC44}" dt="2025-11-12T13:02:36.859" v="7" actId="12"/>
        <pc:sldMkLst>
          <pc:docMk/>
          <pc:sldMk cId="523184214" sldId="353"/>
        </pc:sldMkLst>
      </pc:sldChg>
      <pc:sldChg chg="modNotesTx">
        <pc:chgData name="Victoria Pfeiffer" userId="7eecac38-ed42-4dcd-a14b-32bf074e092b" providerId="ADAL" clId="{1C8A826D-0D93-4EA5-B1E1-69C2731CAC44}" dt="2025-11-12T13:06:22.920" v="20" actId="20577"/>
        <pc:sldMkLst>
          <pc:docMk/>
          <pc:sldMk cId="1193706311" sldId="370"/>
        </pc:sldMkLst>
      </pc:sldChg>
      <pc:sldChg chg="modNotesTx">
        <pc:chgData name="Victoria Pfeiffer" userId="7eecac38-ed42-4dcd-a14b-32bf074e092b" providerId="ADAL" clId="{1C8A826D-0D93-4EA5-B1E1-69C2731CAC44}" dt="2025-11-12T13:11:23.593" v="21" actId="20577"/>
        <pc:sldMkLst>
          <pc:docMk/>
          <pc:sldMk cId="1723071046" sldId="371"/>
        </pc:sldMkLst>
      </pc:sldChg>
      <pc:sldChg chg="modNotesTx">
        <pc:chgData name="Victoria Pfeiffer" userId="7eecac38-ed42-4dcd-a14b-32bf074e092b" providerId="ADAL" clId="{1C8A826D-0D93-4EA5-B1E1-69C2731CAC44}" dt="2025-11-12T13:11:44.131" v="25" actId="6549"/>
        <pc:sldMkLst>
          <pc:docMk/>
          <pc:sldMk cId="188278840" sldId="372"/>
        </pc:sldMkLst>
      </pc:sldChg>
      <pc:sldChg chg="modNotesTx">
        <pc:chgData name="Victoria Pfeiffer" userId="7eecac38-ed42-4dcd-a14b-32bf074e092b" providerId="ADAL" clId="{1C8A826D-0D93-4EA5-B1E1-69C2731CAC44}" dt="2025-11-12T13:01:40.764" v="3" actId="20577"/>
        <pc:sldMkLst>
          <pc:docMk/>
          <pc:sldMk cId="1669646669" sldId="373"/>
        </pc:sldMkLst>
      </pc:sldChg>
      <pc:sldChg chg="modNotesTx">
        <pc:chgData name="Victoria Pfeiffer" userId="7eecac38-ed42-4dcd-a14b-32bf074e092b" providerId="ADAL" clId="{1C8A826D-0D93-4EA5-B1E1-69C2731CAC44}" dt="2025-11-12T13:12:06.914" v="29" actId="6549"/>
        <pc:sldMkLst>
          <pc:docMk/>
          <pc:sldMk cId="1298144166" sldId="374"/>
        </pc:sldMkLst>
      </pc:sldChg>
      <pc:sldChg chg="modNotesTx">
        <pc:chgData name="Victoria Pfeiffer" userId="7eecac38-ed42-4dcd-a14b-32bf074e092b" providerId="ADAL" clId="{1C8A826D-0D93-4EA5-B1E1-69C2731CAC44}" dt="2025-11-12T13:13:44.703" v="52" actId="6549"/>
        <pc:sldMkLst>
          <pc:docMk/>
          <pc:sldMk cId="1762104901" sldId="377"/>
        </pc:sldMkLst>
      </pc:sldChg>
      <pc:sldChg chg="modNotesTx">
        <pc:chgData name="Victoria Pfeiffer" userId="7eecac38-ed42-4dcd-a14b-32bf074e092b" providerId="ADAL" clId="{1C8A826D-0D93-4EA5-B1E1-69C2731CAC44}" dt="2025-11-12T13:14:55.377" v="60" actId="20577"/>
        <pc:sldMkLst>
          <pc:docMk/>
          <pc:sldMk cId="420723366" sldId="378"/>
        </pc:sldMkLst>
      </pc:sldChg>
      <pc:sldChg chg="modNotesTx">
        <pc:chgData name="Victoria Pfeiffer" userId="7eecac38-ed42-4dcd-a14b-32bf074e092b" providerId="ADAL" clId="{1C8A826D-0D93-4EA5-B1E1-69C2731CAC44}" dt="2025-11-12T13:16:05.969" v="67" actId="20577"/>
        <pc:sldMkLst>
          <pc:docMk/>
          <pc:sldMk cId="4187154971" sldId="379"/>
        </pc:sldMkLst>
      </pc:sldChg>
      <pc:sldChg chg="modNotesTx">
        <pc:chgData name="Victoria Pfeiffer" userId="7eecac38-ed42-4dcd-a14b-32bf074e092b" providerId="ADAL" clId="{1C8A826D-0D93-4EA5-B1E1-69C2731CAC44}" dt="2025-11-12T13:16:38.232" v="74" actId="6549"/>
        <pc:sldMkLst>
          <pc:docMk/>
          <pc:sldMk cId="1558524240" sldId="380"/>
        </pc:sldMkLst>
      </pc:sldChg>
      <pc:sldChg chg="modNotesTx">
        <pc:chgData name="Victoria Pfeiffer" userId="7eecac38-ed42-4dcd-a14b-32bf074e092b" providerId="ADAL" clId="{1C8A826D-0D93-4EA5-B1E1-69C2731CAC44}" dt="2025-11-12T13:18:58.682" v="82" actId="20577"/>
        <pc:sldMkLst>
          <pc:docMk/>
          <pc:sldMk cId="581836706" sldId="381"/>
        </pc:sldMkLst>
      </pc:sldChg>
      <pc:sldChg chg="modNotesTx">
        <pc:chgData name="Victoria Pfeiffer" userId="7eecac38-ed42-4dcd-a14b-32bf074e092b" providerId="ADAL" clId="{1C8A826D-0D93-4EA5-B1E1-69C2731CAC44}" dt="2025-11-12T13:20:02.734" v="92" actId="20577"/>
        <pc:sldMkLst>
          <pc:docMk/>
          <pc:sldMk cId="4131785051" sldId="382"/>
        </pc:sldMkLst>
      </pc:sldChg>
      <pc:sldChg chg="modNotesTx">
        <pc:chgData name="Victoria Pfeiffer" userId="7eecac38-ed42-4dcd-a14b-32bf074e092b" providerId="ADAL" clId="{1C8A826D-0D93-4EA5-B1E1-69C2731CAC44}" dt="2025-11-12T13:20:31.559" v="100" actId="6549"/>
        <pc:sldMkLst>
          <pc:docMk/>
          <pc:sldMk cId="2963703164" sldId="383"/>
        </pc:sldMkLst>
      </pc:sldChg>
      <pc:sldChg chg="modNotesTx">
        <pc:chgData name="Victoria Pfeiffer" userId="7eecac38-ed42-4dcd-a14b-32bf074e092b" providerId="ADAL" clId="{1C8A826D-0D93-4EA5-B1E1-69C2731CAC44}" dt="2025-11-12T13:21:01.972" v="105" actId="6549"/>
        <pc:sldMkLst>
          <pc:docMk/>
          <pc:sldMk cId="3046822505" sldId="384"/>
        </pc:sldMkLst>
      </pc:sldChg>
      <pc:sldChg chg="modNotesTx">
        <pc:chgData name="Victoria Pfeiffer" userId="7eecac38-ed42-4dcd-a14b-32bf074e092b" providerId="ADAL" clId="{1C8A826D-0D93-4EA5-B1E1-69C2731CAC44}" dt="2025-11-12T15:38:23.713" v="303" actId="20577"/>
        <pc:sldMkLst>
          <pc:docMk/>
          <pc:sldMk cId="2100755952" sldId="385"/>
        </pc:sldMkLst>
      </pc:sldChg>
      <pc:sldChg chg="modNotesTx">
        <pc:chgData name="Victoria Pfeiffer" userId="7eecac38-ed42-4dcd-a14b-32bf074e092b" providerId="ADAL" clId="{1C8A826D-0D93-4EA5-B1E1-69C2731CAC44}" dt="2025-11-12T13:22:44.775" v="126" actId="113"/>
        <pc:sldMkLst>
          <pc:docMk/>
          <pc:sldMk cId="2140477479" sldId="386"/>
        </pc:sldMkLst>
      </pc:sldChg>
      <pc:sldChg chg="modNotesTx">
        <pc:chgData name="Victoria Pfeiffer" userId="7eecac38-ed42-4dcd-a14b-32bf074e092b" providerId="ADAL" clId="{1C8A826D-0D93-4EA5-B1E1-69C2731CAC44}" dt="2025-11-12T13:23:13.850" v="132" actId="6549"/>
        <pc:sldMkLst>
          <pc:docMk/>
          <pc:sldMk cId="2769005738" sldId="387"/>
        </pc:sldMkLst>
      </pc:sldChg>
      <pc:sldChg chg="modNotesTx">
        <pc:chgData name="Victoria Pfeiffer" userId="7eecac38-ed42-4dcd-a14b-32bf074e092b" providerId="ADAL" clId="{1C8A826D-0D93-4EA5-B1E1-69C2731CAC44}" dt="2025-11-12T13:23:41.892" v="138" actId="6549"/>
        <pc:sldMkLst>
          <pc:docMk/>
          <pc:sldMk cId="1698643706" sldId="388"/>
        </pc:sldMkLst>
      </pc:sldChg>
      <pc:sldChg chg="modNotesTx">
        <pc:chgData name="Victoria Pfeiffer" userId="7eecac38-ed42-4dcd-a14b-32bf074e092b" providerId="ADAL" clId="{1C8A826D-0D93-4EA5-B1E1-69C2731CAC44}" dt="2025-11-12T13:25:15.730" v="151" actId="6549"/>
        <pc:sldMkLst>
          <pc:docMk/>
          <pc:sldMk cId="51919688" sldId="389"/>
        </pc:sldMkLst>
      </pc:sldChg>
      <pc:sldChg chg="modNotesTx">
        <pc:chgData name="Victoria Pfeiffer" userId="7eecac38-ed42-4dcd-a14b-32bf074e092b" providerId="ADAL" clId="{1C8A826D-0D93-4EA5-B1E1-69C2731CAC44}" dt="2025-11-12T13:26:37.202" v="163" actId="6549"/>
        <pc:sldMkLst>
          <pc:docMk/>
          <pc:sldMk cId="3057957872" sldId="390"/>
        </pc:sldMkLst>
      </pc:sldChg>
      <pc:sldChg chg="modNotesTx">
        <pc:chgData name="Victoria Pfeiffer" userId="7eecac38-ed42-4dcd-a14b-32bf074e092b" providerId="ADAL" clId="{1C8A826D-0D93-4EA5-B1E1-69C2731CAC44}" dt="2025-11-12T13:27:08.649" v="171" actId="6549"/>
        <pc:sldMkLst>
          <pc:docMk/>
          <pc:sldMk cId="1416470817" sldId="391"/>
        </pc:sldMkLst>
      </pc:sldChg>
      <pc:sldChg chg="modNotesTx">
        <pc:chgData name="Victoria Pfeiffer" userId="7eecac38-ed42-4dcd-a14b-32bf074e092b" providerId="ADAL" clId="{1C8A826D-0D93-4EA5-B1E1-69C2731CAC44}" dt="2025-11-12T13:28:08.182" v="182" actId="6549"/>
        <pc:sldMkLst>
          <pc:docMk/>
          <pc:sldMk cId="2307684992" sldId="392"/>
        </pc:sldMkLst>
      </pc:sldChg>
      <pc:sldChg chg="modNotesTx">
        <pc:chgData name="Victoria Pfeiffer" userId="7eecac38-ed42-4dcd-a14b-32bf074e092b" providerId="ADAL" clId="{1C8A826D-0D93-4EA5-B1E1-69C2731CAC44}" dt="2025-11-12T13:29:42.926" v="201" actId="6549"/>
        <pc:sldMkLst>
          <pc:docMk/>
          <pc:sldMk cId="361777885" sldId="393"/>
        </pc:sldMkLst>
      </pc:sldChg>
      <pc:sldChg chg="modNotesTx">
        <pc:chgData name="Victoria Pfeiffer" userId="7eecac38-ed42-4dcd-a14b-32bf074e092b" providerId="ADAL" clId="{1C8A826D-0D93-4EA5-B1E1-69C2731CAC44}" dt="2025-11-12T15:18:10.139" v="211" actId="6549"/>
        <pc:sldMkLst>
          <pc:docMk/>
          <pc:sldMk cId="3410148613" sldId="394"/>
        </pc:sldMkLst>
      </pc:sldChg>
      <pc:sldChg chg="modNotesTx">
        <pc:chgData name="Victoria Pfeiffer" userId="7eecac38-ed42-4dcd-a14b-32bf074e092b" providerId="ADAL" clId="{1C8A826D-0D93-4EA5-B1E1-69C2731CAC44}" dt="2025-11-12T15:19:46.411" v="219" actId="20577"/>
        <pc:sldMkLst>
          <pc:docMk/>
          <pc:sldMk cId="4127646889" sldId="395"/>
        </pc:sldMkLst>
      </pc:sldChg>
      <pc:sldChg chg="modNotesTx">
        <pc:chgData name="Victoria Pfeiffer" userId="7eecac38-ed42-4dcd-a14b-32bf074e092b" providerId="ADAL" clId="{1C8A826D-0D93-4EA5-B1E1-69C2731CAC44}" dt="2025-11-12T15:39:29.783" v="305" actId="20577"/>
        <pc:sldMkLst>
          <pc:docMk/>
          <pc:sldMk cId="3200600408" sldId="396"/>
        </pc:sldMkLst>
      </pc:sldChg>
      <pc:sldChg chg="modNotesTx">
        <pc:chgData name="Victoria Pfeiffer" userId="7eecac38-ed42-4dcd-a14b-32bf074e092b" providerId="ADAL" clId="{1C8A826D-0D93-4EA5-B1E1-69C2731CAC44}" dt="2025-11-12T15:21:43.947" v="236" actId="6549"/>
        <pc:sldMkLst>
          <pc:docMk/>
          <pc:sldMk cId="894244417" sldId="397"/>
        </pc:sldMkLst>
      </pc:sldChg>
      <pc:sldChg chg="modNotesTx">
        <pc:chgData name="Victoria Pfeiffer" userId="7eecac38-ed42-4dcd-a14b-32bf074e092b" providerId="ADAL" clId="{1C8A826D-0D93-4EA5-B1E1-69C2731CAC44}" dt="2025-11-12T15:22:11.606" v="242" actId="6549"/>
        <pc:sldMkLst>
          <pc:docMk/>
          <pc:sldMk cId="2118692496" sldId="398"/>
        </pc:sldMkLst>
      </pc:sldChg>
      <pc:sldChg chg="modNotesTx">
        <pc:chgData name="Victoria Pfeiffer" userId="7eecac38-ed42-4dcd-a14b-32bf074e092b" providerId="ADAL" clId="{1C8A826D-0D93-4EA5-B1E1-69C2731CAC44}" dt="2025-11-12T15:23:42.576" v="250" actId="6549"/>
        <pc:sldMkLst>
          <pc:docMk/>
          <pc:sldMk cId="3384708208" sldId="399"/>
        </pc:sldMkLst>
      </pc:sldChg>
      <pc:sldChg chg="modNotesTx">
        <pc:chgData name="Victoria Pfeiffer" userId="7eecac38-ed42-4dcd-a14b-32bf074e092b" providerId="ADAL" clId="{1C8A826D-0D93-4EA5-B1E1-69C2731CAC44}" dt="2025-11-12T15:24:17.754" v="261" actId="20577"/>
        <pc:sldMkLst>
          <pc:docMk/>
          <pc:sldMk cId="4035496652" sldId="400"/>
        </pc:sldMkLst>
      </pc:sldChg>
      <pc:sldChg chg="modNotesTx">
        <pc:chgData name="Victoria Pfeiffer" userId="7eecac38-ed42-4dcd-a14b-32bf074e092b" providerId="ADAL" clId="{1C8A826D-0D93-4EA5-B1E1-69C2731CAC44}" dt="2025-11-12T15:25:02.557" v="265" actId="6549"/>
        <pc:sldMkLst>
          <pc:docMk/>
          <pc:sldMk cId="1919138931" sldId="401"/>
        </pc:sldMkLst>
      </pc:sldChg>
      <pc:sldChg chg="modNotesTx">
        <pc:chgData name="Victoria Pfeiffer" userId="7eecac38-ed42-4dcd-a14b-32bf074e092b" providerId="ADAL" clId="{1C8A826D-0D93-4EA5-B1E1-69C2731CAC44}" dt="2025-11-12T15:25:17.801" v="270" actId="12"/>
        <pc:sldMkLst>
          <pc:docMk/>
          <pc:sldMk cId="1504638869" sldId="402"/>
        </pc:sldMkLst>
      </pc:sldChg>
      <pc:sldChg chg="modNotesTx">
        <pc:chgData name="Victoria Pfeiffer" userId="7eecac38-ed42-4dcd-a14b-32bf074e092b" providerId="ADAL" clId="{1C8A826D-0D93-4EA5-B1E1-69C2731CAC44}" dt="2025-11-12T15:25:37.456" v="275" actId="12"/>
        <pc:sldMkLst>
          <pc:docMk/>
          <pc:sldMk cId="3371921074" sldId="403"/>
        </pc:sldMkLst>
      </pc:sldChg>
      <pc:sldChg chg="modNotesTx">
        <pc:chgData name="Victoria Pfeiffer" userId="7eecac38-ed42-4dcd-a14b-32bf074e092b" providerId="ADAL" clId="{1C8A826D-0D93-4EA5-B1E1-69C2731CAC44}" dt="2025-11-12T15:26:23.286" v="279" actId="6549"/>
        <pc:sldMkLst>
          <pc:docMk/>
          <pc:sldMk cId="4059850708" sldId="404"/>
        </pc:sldMkLst>
      </pc:sldChg>
      <pc:sldChg chg="modNotesTx">
        <pc:chgData name="Victoria Pfeiffer" userId="7eecac38-ed42-4dcd-a14b-32bf074e092b" providerId="ADAL" clId="{1C8A826D-0D93-4EA5-B1E1-69C2731CAC44}" dt="2025-11-12T15:26:52.953" v="284" actId="12"/>
        <pc:sldMkLst>
          <pc:docMk/>
          <pc:sldMk cId="62258352" sldId="405"/>
        </pc:sldMkLst>
      </pc:sldChg>
      <pc:sldChg chg="modNotesTx">
        <pc:chgData name="Victoria Pfeiffer" userId="7eecac38-ed42-4dcd-a14b-32bf074e092b" providerId="ADAL" clId="{1C8A826D-0D93-4EA5-B1E1-69C2731CAC44}" dt="2025-11-12T15:27:30.252" v="291" actId="6549"/>
        <pc:sldMkLst>
          <pc:docMk/>
          <pc:sldMk cId="4073166550" sldId="406"/>
        </pc:sldMkLst>
      </pc:sldChg>
      <pc:sldChg chg="modNotesTx">
        <pc:chgData name="Victoria Pfeiffer" userId="7eecac38-ed42-4dcd-a14b-32bf074e092b" providerId="ADAL" clId="{1C8A826D-0D93-4EA5-B1E1-69C2731CAC44}" dt="2025-11-12T15:35:14.863" v="297" actId="20577"/>
        <pc:sldMkLst>
          <pc:docMk/>
          <pc:sldMk cId="1379482453" sldId="407"/>
        </pc:sldMkLst>
      </pc:sldChg>
      <pc:sldChg chg="modNotesTx">
        <pc:chgData name="Victoria Pfeiffer" userId="7eecac38-ed42-4dcd-a14b-32bf074e092b" providerId="ADAL" clId="{1C8A826D-0D93-4EA5-B1E1-69C2731CAC44}" dt="2025-11-12T15:34:32.564" v="295" actId="20577"/>
        <pc:sldMkLst>
          <pc:docMk/>
          <pc:sldMk cId="2583322829" sldId="408"/>
        </pc:sldMkLst>
      </pc:sldChg>
      <pc:sldChg chg="modNotesTx">
        <pc:chgData name="Victoria Pfeiffer" userId="7eecac38-ed42-4dcd-a14b-32bf074e092b" providerId="ADAL" clId="{1C8A826D-0D93-4EA5-B1E1-69C2731CAC44}" dt="2025-11-12T15:37:15.867" v="301" actId="20577"/>
        <pc:sldMkLst>
          <pc:docMk/>
          <pc:sldMk cId="608443563" sldId="409"/>
        </pc:sldMkLst>
      </pc:sldChg>
      <pc:sldChg chg="modNotesTx">
        <pc:chgData name="Victoria Pfeiffer" userId="7eecac38-ed42-4dcd-a14b-32bf074e092b" providerId="ADAL" clId="{1C8A826D-0D93-4EA5-B1E1-69C2731CAC44}" dt="2025-11-12T13:28:32.766" v="188" actId="6549"/>
        <pc:sldMkLst>
          <pc:docMk/>
          <pc:sldMk cId="826173262" sldId="417"/>
        </pc:sldMkLst>
      </pc:sldChg>
      <pc:sldChg chg="modNotesTx">
        <pc:chgData name="Victoria Pfeiffer" userId="7eecac38-ed42-4dcd-a14b-32bf074e092b" providerId="ADAL" clId="{1C8A826D-0D93-4EA5-B1E1-69C2731CAC44}" dt="2025-11-12T13:12:42.036" v="37" actId="20577"/>
        <pc:sldMkLst>
          <pc:docMk/>
          <pc:sldMk cId="2266663438" sldId="418"/>
        </pc:sldMkLst>
      </pc:sldChg>
      <pc:sldChg chg="modNotesTx">
        <pc:chgData name="Victoria Pfeiffer" userId="7eecac38-ed42-4dcd-a14b-32bf074e092b" providerId="ADAL" clId="{1C8A826D-0D93-4EA5-B1E1-69C2731CAC44}" dt="2025-11-12T15:33:17.395" v="293" actId="20577"/>
        <pc:sldMkLst>
          <pc:docMk/>
          <pc:sldMk cId="2912341224" sldId="420"/>
        </pc:sldMkLst>
      </pc:sldChg>
    </pc:docChg>
  </pc:docChgLst>
  <pc:docChgLst>
    <pc:chgData name="Katherine Cash" userId="S::katherine.cash@smc.global::f7797b46-2b2d-4b8f-b225-8c373fe2af75" providerId="AD" clId="Web-{129C6DB5-F91E-BD5C-BCC3-53D1CDB00F79}"/>
    <pc:docChg chg="modSld">
      <pc:chgData name="Katherine Cash" userId="S::katherine.cash@smc.global::f7797b46-2b2d-4b8f-b225-8c373fe2af75" providerId="AD" clId="Web-{129C6DB5-F91E-BD5C-BCC3-53D1CDB00F79}" dt="2025-11-14T09:39:46.504" v="3"/>
      <pc:docMkLst>
        <pc:docMk/>
      </pc:docMkLst>
      <pc:sldChg chg="modNotes">
        <pc:chgData name="Katherine Cash" userId="S::katherine.cash@smc.global::f7797b46-2b2d-4b8f-b225-8c373fe2af75" providerId="AD" clId="Web-{129C6DB5-F91E-BD5C-BCC3-53D1CDB00F79}" dt="2025-11-14T09:39:46.504" v="3"/>
        <pc:sldMkLst>
          <pc:docMk/>
          <pc:sldMk cId="1669646669" sldId="373"/>
        </pc:sldMkLst>
      </pc:sldChg>
    </pc:docChg>
  </pc:docChgLst>
</pc:chgInfo>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1"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1"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1"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1" Type="http://schemas.openxmlformats.org/officeDocument/2006/relationships/package" Target="../embeddings/Microsoft_Excel_Worksheet6.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64D4-C84C-96E5-E111EB5482BE}"/>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64D4-C84C-96E5-E111EB5482BE}"/>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64D4-C84C-96E5-E111EB5482BE}"/>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64D4-C84C-96E5-E111EB5482BE}"/>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64D4-C84C-96E5-E111EB5482B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06E1-4E46-AC3B-89BD51B5113C}"/>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06E1-4E46-AC3B-89BD51B5113C}"/>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06E1-4E46-AC3B-89BD51B5113C}"/>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06E1-4E46-AC3B-89BD51B5113C}"/>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06E1-4E46-AC3B-89BD51B5113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465-EF46-B174-6954805BF035}"/>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465-EF46-B174-6954805BF035}"/>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465-EF46-B174-6954805BF035}"/>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465-EF46-B174-6954805BF035}"/>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465-EF46-B174-6954805BF035}"/>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5B0-5E46-91EC-E82B60225D54}"/>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5B0-5E46-91EC-E82B60225D54}"/>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5B0-5E46-91EC-E82B60225D54}"/>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5B0-5E46-91EC-E82B60225D54}"/>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5B0-5E46-91EC-E82B60225D5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Blad1!$B$1</c:f>
              <c:strCache>
                <c:ptCount val="1"/>
                <c:pt idx="0">
                  <c:v>Försäljning</c:v>
                </c:pt>
              </c:strCache>
            </c:strRef>
          </c:tx>
          <c:spPr>
            <a:ln>
              <a:noFill/>
            </a:ln>
          </c:spPr>
          <c:explosion val="8"/>
          <c:dPt>
            <c:idx val="0"/>
            <c:bubble3D val="0"/>
            <c:spPr>
              <a:solidFill>
                <a:schemeClr val="accent1"/>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1-A72F-034E-9B93-A33CDF08ABC8}"/>
              </c:ext>
            </c:extLst>
          </c:dPt>
          <c:dPt>
            <c:idx val="1"/>
            <c:bubble3D val="0"/>
            <c:spPr>
              <a:solidFill>
                <a:schemeClr val="accent2"/>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3-A72F-034E-9B93-A33CDF08ABC8}"/>
              </c:ext>
            </c:extLst>
          </c:dPt>
          <c:dPt>
            <c:idx val="2"/>
            <c:bubble3D val="0"/>
            <c:spPr>
              <a:solidFill>
                <a:schemeClr val="accent3"/>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5-A72F-034E-9B93-A33CDF08ABC8}"/>
              </c:ext>
            </c:extLst>
          </c:dPt>
          <c:dPt>
            <c:idx val="3"/>
            <c:bubble3D val="0"/>
            <c:spPr>
              <a:solidFill>
                <a:schemeClr val="accent4"/>
              </a:solidFill>
              <a:ln w="19050">
                <a:noFill/>
              </a:ln>
            </c:spPr>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7-A72F-034E-9B93-A33CDF08ABC8}"/>
              </c:ext>
            </c:extLst>
          </c:dPt>
          <c:cat>
            <c:strRef>
              <c:f>Blad1!$A$2:$A$5</c:f>
              <c:strCache>
                <c:ptCount val="4"/>
                <c:pt idx="0">
                  <c:v>kv 1</c:v>
                </c:pt>
                <c:pt idx="1">
                  <c:v>kv 2</c:v>
                </c:pt>
                <c:pt idx="2">
                  <c:v>kv 3</c:v>
                </c:pt>
                <c:pt idx="3">
                  <c:v>kv 4</c:v>
                </c:pt>
              </c:strCache>
            </c:strRef>
          </c:cat>
          <c:val>
            <c:numRef>
              <c:f>Blad1!$B$2:$B$5</c:f>
              <c:numCache>
                <c:formatCode>General</c:formatCode>
                <c:ptCount val="4"/>
                <c:pt idx="0">
                  <c:v>8.1999999999999993</c:v>
                </c:pt>
                <c:pt idx="1">
                  <c:v>3.2</c:v>
                </c:pt>
                <c:pt idx="2">
                  <c:v>1.4</c:v>
                </c:pt>
                <c:pt idx="3">
                  <c:v>1.2</c:v>
                </c:pt>
              </c:numCache>
            </c:numRef>
          </c:val>
          <c:extLst xmlns:a14="http://schemas.microsoft.com/office/drawing/2010/main" xmlns:wp="http://schemas.openxmlformats.org/drawingml/2006/wordprocessingDrawing" xmlns:w="http://schemas.openxmlformats.org/wordprocessingml/2006/main" xmlns:m="http://schemas.openxmlformats.org/officeDocument/2006/math">
            <c:ext xmlns:c16="http://schemas.microsoft.com/office/drawing/2014/chart" uri="{C3380CC4-5D6E-409C-BE32-E72D297353CC}">
              <c16:uniqueId val="{00000008-A72F-034E-9B93-A33CDF08ABC8}"/>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xmlns:a14="http://schemas.microsoft.com/office/drawing/2010/main" xmlns:wp="http://schemas.openxmlformats.org/drawingml/2006/wordprocessingDrawing" xmlns:w="http://schemas.openxmlformats.org/wordprocessingml/2006/main" xmlns:m="http://schemas.openxmlformats.org/officeDocument/2006/math">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1D7916CE-1DC5-4568-A219-86A15729FFBD}">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1D7916CE-1DC5-4568-A219-86A15729FFBD}">
      <dgm:prSet/>
      <dgm:spPr/>
      <dgm:t>
        <a:bodyPr/>
        <a:lstStyle/>
        <a:p>
          <a:endParaRPr lang="sv-SE"/>
        </a:p>
      </dgm:t>
    </dgm:pt>
    <dgm:pt modelId="{31FAF54A-D612-7F44-98A8-F8ECE4111116}" type="parTrans" cxnId="{90D717FE-233A-4909-84D0-EBAA691C5D74}">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90D717FE-233A-4909-84D0-EBAA691C5D74}">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44694F82-6DAA-42A1-8DB4-F04518598F28}" type="presOf" srcId="{34489489-90E6-654A-B525-3C6811FBB6EF}" destId="{DEAF8DD0-D6A0-9B40-ABB7-A49AE5026804}" srcOrd="0" destOrd="0" presId="urn:microsoft.com/office/officeart/2005/8/layout/hChevron3"/>
    <dgm:cxn modelId="{076606CC-3D59-4DCC-8B3A-EF3BBD635C73}" type="presOf" srcId="{22C3C5C5-607E-0F41-ABAB-A0430CFD97B3}" destId="{A967CEDB-1B33-034A-B76A-79D1831743B0}" srcOrd="0" destOrd="0" presId="urn:microsoft.com/office/officeart/2005/8/layout/hChevron3"/>
    <dgm:cxn modelId="{1D7916CE-1DC5-4568-A219-86A15729FFBD}" srcId="{22C3C5C5-607E-0F41-ABAB-A0430CFD97B3}" destId="{34489489-90E6-654A-B525-3C6811FBB6EF}" srcOrd="0" destOrd="0" parTransId="{ED83613C-7D55-984B-A611-566105DB1990}" sibTransId="{137DFD68-1E99-F943-AC1D-71869AF5D30D}"/>
    <dgm:cxn modelId="{58F9B6CF-CB4C-4730-9255-E8F72D236B2C}" type="presOf" srcId="{C1FE8847-C981-5B46-8034-26BB844B5B47}" destId="{70589828-B410-1D48-B114-7D78427C4F9A}" srcOrd="0" destOrd="0" presId="urn:microsoft.com/office/officeart/2005/8/layout/hChevron3"/>
    <dgm:cxn modelId="{90D717FE-233A-4909-84D0-EBAA691C5D74}" srcId="{22C3C5C5-607E-0F41-ABAB-A0430CFD97B3}" destId="{C1FE8847-C981-5B46-8034-26BB844B5B47}" srcOrd="1" destOrd="0" parTransId="{31FAF54A-D612-7F44-98A8-F8ECE4111116}" sibTransId="{D2BAB59A-EB35-9E4D-862A-6052E21775E3}"/>
    <dgm:cxn modelId="{B2D8AB04-5DA6-423F-9ACD-E47928BCB15D}" type="presParOf" srcId="{A967CEDB-1B33-034A-B76A-79D1831743B0}" destId="{DEAF8DD0-D6A0-9B40-ABB7-A49AE5026804}" srcOrd="0" destOrd="0" presId="urn:microsoft.com/office/officeart/2005/8/layout/hChevron3"/>
    <dgm:cxn modelId="{B0C073D7-433C-4746-AE4F-A1EC075E589C}" type="presParOf" srcId="{A967CEDB-1B33-034A-B76A-79D1831743B0}" destId="{3647DC3A-F9F7-3347-8E43-52AF574056EF}" srcOrd="1" destOrd="0" presId="urn:microsoft.com/office/officeart/2005/8/layout/hChevron3"/>
    <dgm:cxn modelId="{0E9A1ADF-B732-4376-B58A-28E53FC18627}"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2.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F7413BB5-0DFF-4024-A5F4-B0770569D0E1}">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F7413BB5-0DFF-4024-A5F4-B0770569D0E1}">
      <dgm:prSet/>
      <dgm:spPr/>
      <dgm:t>
        <a:bodyPr/>
        <a:lstStyle/>
        <a:p>
          <a:endParaRPr lang="sv-SE"/>
        </a:p>
      </dgm:t>
    </dgm:pt>
    <dgm:pt modelId="{31FAF54A-D612-7F44-98A8-F8ECE4111116}" type="parTrans" cxnId="{F0AE81C4-4534-4195-97EF-88EE11B71201}">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F0AE81C4-4534-4195-97EF-88EE11B71201}">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F29E191B-939B-40D8-BA0D-E6727F9D04BD}" type="presOf" srcId="{22C3C5C5-607E-0F41-ABAB-A0430CFD97B3}" destId="{A967CEDB-1B33-034A-B76A-79D1831743B0}" srcOrd="0" destOrd="0" presId="urn:microsoft.com/office/officeart/2005/8/layout/hChevron3"/>
    <dgm:cxn modelId="{2DE27C49-F431-4F9F-96BA-9AB0EED53D6B}" type="presOf" srcId="{C1FE8847-C981-5B46-8034-26BB844B5B47}" destId="{70589828-B410-1D48-B114-7D78427C4F9A}" srcOrd="0" destOrd="0" presId="urn:microsoft.com/office/officeart/2005/8/layout/hChevron3"/>
    <dgm:cxn modelId="{21E7B2A6-D033-4638-AB67-72988A8EF96E}" type="presOf" srcId="{34489489-90E6-654A-B525-3C6811FBB6EF}" destId="{DEAF8DD0-D6A0-9B40-ABB7-A49AE5026804}" srcOrd="0" destOrd="0" presId="urn:microsoft.com/office/officeart/2005/8/layout/hChevron3"/>
    <dgm:cxn modelId="{F7413BB5-0DFF-4024-A5F4-B0770569D0E1}" srcId="{22C3C5C5-607E-0F41-ABAB-A0430CFD97B3}" destId="{34489489-90E6-654A-B525-3C6811FBB6EF}" srcOrd="0" destOrd="0" parTransId="{ED83613C-7D55-984B-A611-566105DB1990}" sibTransId="{137DFD68-1E99-F943-AC1D-71869AF5D30D}"/>
    <dgm:cxn modelId="{F0AE81C4-4534-4195-97EF-88EE11B71201}" srcId="{22C3C5C5-607E-0F41-ABAB-A0430CFD97B3}" destId="{C1FE8847-C981-5B46-8034-26BB844B5B47}" srcOrd="1" destOrd="0" parTransId="{31FAF54A-D612-7F44-98A8-F8ECE4111116}" sibTransId="{D2BAB59A-EB35-9E4D-862A-6052E21775E3}"/>
    <dgm:cxn modelId="{DABF557F-F59C-4480-B839-8EC124BF5928}" type="presParOf" srcId="{A967CEDB-1B33-034A-B76A-79D1831743B0}" destId="{DEAF8DD0-D6A0-9B40-ABB7-A49AE5026804}" srcOrd="0" destOrd="0" presId="urn:microsoft.com/office/officeart/2005/8/layout/hChevron3"/>
    <dgm:cxn modelId="{32CB3205-CDBF-4962-89CF-54715D59BE23}" type="presParOf" srcId="{A967CEDB-1B33-034A-B76A-79D1831743B0}" destId="{3647DC3A-F9F7-3347-8E43-52AF574056EF}" srcOrd="1" destOrd="0" presId="urn:microsoft.com/office/officeart/2005/8/layout/hChevron3"/>
    <dgm:cxn modelId="{674FFFC0-4FED-4115-BA0F-7021EACC1F74}"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3.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CCED3A86-A894-4A9F-8C88-338E4EDFD84C}">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CCED3A86-A894-4A9F-8C88-338E4EDFD84C}">
      <dgm:prSet/>
      <dgm:spPr/>
      <dgm:t>
        <a:bodyPr/>
        <a:lstStyle/>
        <a:p>
          <a:endParaRPr lang="sv-SE"/>
        </a:p>
      </dgm:t>
    </dgm:pt>
    <dgm:pt modelId="{31FAF54A-D612-7F44-98A8-F8ECE4111116}" type="parTrans" cxnId="{7F16C993-3E5B-4881-B986-FD191DB20FA2}">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7F16C993-3E5B-4881-B986-FD191DB20FA2}">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16FA720C-1ECC-44AA-A5DF-6966CD3237F8}" type="presOf" srcId="{C1FE8847-C981-5B46-8034-26BB844B5B47}" destId="{70589828-B410-1D48-B114-7D78427C4F9A}" srcOrd="0" destOrd="0" presId="urn:microsoft.com/office/officeart/2005/8/layout/hChevron3"/>
    <dgm:cxn modelId="{5C5E4E5E-09ED-4F1E-8BBF-E918C60BF53D}" type="presOf" srcId="{22C3C5C5-607E-0F41-ABAB-A0430CFD97B3}" destId="{A967CEDB-1B33-034A-B76A-79D1831743B0}" srcOrd="0" destOrd="0" presId="urn:microsoft.com/office/officeart/2005/8/layout/hChevron3"/>
    <dgm:cxn modelId="{CCED3A86-A894-4A9F-8C88-338E4EDFD84C}" srcId="{22C3C5C5-607E-0F41-ABAB-A0430CFD97B3}" destId="{34489489-90E6-654A-B525-3C6811FBB6EF}" srcOrd="0" destOrd="0" parTransId="{ED83613C-7D55-984B-A611-566105DB1990}" sibTransId="{137DFD68-1E99-F943-AC1D-71869AF5D30D}"/>
    <dgm:cxn modelId="{7F16C993-3E5B-4881-B986-FD191DB20FA2}" srcId="{22C3C5C5-607E-0F41-ABAB-A0430CFD97B3}" destId="{C1FE8847-C981-5B46-8034-26BB844B5B47}" srcOrd="1" destOrd="0" parTransId="{31FAF54A-D612-7F44-98A8-F8ECE4111116}" sibTransId="{D2BAB59A-EB35-9E4D-862A-6052E21775E3}"/>
    <dgm:cxn modelId="{780B54EF-1BE3-4788-A159-9A40A9D985C3}" type="presOf" srcId="{34489489-90E6-654A-B525-3C6811FBB6EF}" destId="{DEAF8DD0-D6A0-9B40-ABB7-A49AE5026804}" srcOrd="0" destOrd="0" presId="urn:microsoft.com/office/officeart/2005/8/layout/hChevron3"/>
    <dgm:cxn modelId="{1DC3E75A-9893-4A46-BE19-D93AF97704B5}" type="presParOf" srcId="{A967CEDB-1B33-034A-B76A-79D1831743B0}" destId="{DEAF8DD0-D6A0-9B40-ABB7-A49AE5026804}" srcOrd="0" destOrd="0" presId="urn:microsoft.com/office/officeart/2005/8/layout/hChevron3"/>
    <dgm:cxn modelId="{C412AE96-F1BF-4353-96E2-A161D3495B66}" type="presParOf" srcId="{A967CEDB-1B33-034A-B76A-79D1831743B0}" destId="{3647DC3A-F9F7-3347-8E43-52AF574056EF}" srcOrd="1" destOrd="0" presId="urn:microsoft.com/office/officeart/2005/8/layout/hChevron3"/>
    <dgm:cxn modelId="{6B925056-207A-4DD4-BD99-647422FC4F11}"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4.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00F481CA-C950-4077-A6C6-12211AE1208F}">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00F481CA-C950-4077-A6C6-12211AE1208F}">
      <dgm:prSet/>
      <dgm:spPr/>
      <dgm:t>
        <a:bodyPr/>
        <a:lstStyle/>
        <a:p>
          <a:endParaRPr lang="sv-SE"/>
        </a:p>
      </dgm:t>
    </dgm:pt>
    <dgm:pt modelId="{31FAF54A-D612-7F44-98A8-F8ECE4111116}" type="parTrans" cxnId="{45C6D46D-76BC-4C47-BF92-821CA624F14F}">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45C6D46D-76BC-4C47-BF92-821CA624F14F}">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648F950C-575A-4B41-89BF-05F49572A49D}" type="presOf" srcId="{22C3C5C5-607E-0F41-ABAB-A0430CFD97B3}" destId="{A967CEDB-1B33-034A-B76A-79D1831743B0}" srcOrd="0" destOrd="0" presId="urn:microsoft.com/office/officeart/2005/8/layout/hChevron3"/>
    <dgm:cxn modelId="{9762CA2B-A427-4B61-AF79-E9BF72B3A8D1}" type="presOf" srcId="{34489489-90E6-654A-B525-3C6811FBB6EF}" destId="{DEAF8DD0-D6A0-9B40-ABB7-A49AE5026804}" srcOrd="0" destOrd="0" presId="urn:microsoft.com/office/officeart/2005/8/layout/hChevron3"/>
    <dgm:cxn modelId="{45C6D46D-76BC-4C47-BF92-821CA624F14F}" srcId="{22C3C5C5-607E-0F41-ABAB-A0430CFD97B3}" destId="{C1FE8847-C981-5B46-8034-26BB844B5B47}" srcOrd="1" destOrd="0" parTransId="{31FAF54A-D612-7F44-98A8-F8ECE4111116}" sibTransId="{D2BAB59A-EB35-9E4D-862A-6052E21775E3}"/>
    <dgm:cxn modelId="{BB9C6493-B6A8-4980-9053-EAD70055232E}" type="presOf" srcId="{C1FE8847-C981-5B46-8034-26BB844B5B47}" destId="{70589828-B410-1D48-B114-7D78427C4F9A}" srcOrd="0" destOrd="0" presId="urn:microsoft.com/office/officeart/2005/8/layout/hChevron3"/>
    <dgm:cxn modelId="{00F481CA-C950-4077-A6C6-12211AE1208F}" srcId="{22C3C5C5-607E-0F41-ABAB-A0430CFD97B3}" destId="{34489489-90E6-654A-B525-3C6811FBB6EF}" srcOrd="0" destOrd="0" parTransId="{ED83613C-7D55-984B-A611-566105DB1990}" sibTransId="{137DFD68-1E99-F943-AC1D-71869AF5D30D}"/>
    <dgm:cxn modelId="{1CA174A6-B5A9-433A-B31B-FDD13FE91F15}" type="presParOf" srcId="{A967CEDB-1B33-034A-B76A-79D1831743B0}" destId="{DEAF8DD0-D6A0-9B40-ABB7-A49AE5026804}" srcOrd="0" destOrd="0" presId="urn:microsoft.com/office/officeart/2005/8/layout/hChevron3"/>
    <dgm:cxn modelId="{1506F089-A751-4B5E-B736-912F6BEF81D8}" type="presParOf" srcId="{A967CEDB-1B33-034A-B76A-79D1831743B0}" destId="{3647DC3A-F9F7-3347-8E43-52AF574056EF}" srcOrd="1" destOrd="0" presId="urn:microsoft.com/office/officeart/2005/8/layout/hChevron3"/>
    <dgm:cxn modelId="{1BDC150D-9DEB-45A2-84EE-C534ACBCCB21}"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5.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44CCDC43-36A3-465E-9D79-D38F1CF18414}">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44CCDC43-36A3-465E-9D79-D38F1CF18414}">
      <dgm:prSet/>
      <dgm:spPr/>
      <dgm:t>
        <a:bodyPr/>
        <a:lstStyle/>
        <a:p>
          <a:endParaRPr lang="sv-SE"/>
        </a:p>
      </dgm:t>
    </dgm:pt>
    <dgm:pt modelId="{31FAF54A-D612-7F44-98A8-F8ECE4111116}" type="parTrans" cxnId="{EEB8F0D1-2E0D-4F54-B85C-4B2AC4C982DE}">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EEB8F0D1-2E0D-4F54-B85C-4B2AC4C982DE}">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9FC31E33-C0B6-4ED5-A54F-F91693C83B64}" type="presOf" srcId="{C1FE8847-C981-5B46-8034-26BB844B5B47}" destId="{70589828-B410-1D48-B114-7D78427C4F9A}" srcOrd="0" destOrd="0" presId="urn:microsoft.com/office/officeart/2005/8/layout/hChevron3"/>
    <dgm:cxn modelId="{44CCDC43-36A3-465E-9D79-D38F1CF18414}" srcId="{22C3C5C5-607E-0F41-ABAB-A0430CFD97B3}" destId="{34489489-90E6-654A-B525-3C6811FBB6EF}" srcOrd="0" destOrd="0" parTransId="{ED83613C-7D55-984B-A611-566105DB1990}" sibTransId="{137DFD68-1E99-F943-AC1D-71869AF5D30D}"/>
    <dgm:cxn modelId="{A4502176-6571-469F-9CD2-F1CA3556FF37}" type="presOf" srcId="{34489489-90E6-654A-B525-3C6811FBB6EF}" destId="{DEAF8DD0-D6A0-9B40-ABB7-A49AE5026804}" srcOrd="0" destOrd="0" presId="urn:microsoft.com/office/officeart/2005/8/layout/hChevron3"/>
    <dgm:cxn modelId="{6A687FA7-E4CB-42C3-8616-5332B8BFECEA}" type="presOf" srcId="{22C3C5C5-607E-0F41-ABAB-A0430CFD97B3}" destId="{A967CEDB-1B33-034A-B76A-79D1831743B0}" srcOrd="0" destOrd="0" presId="urn:microsoft.com/office/officeart/2005/8/layout/hChevron3"/>
    <dgm:cxn modelId="{EEB8F0D1-2E0D-4F54-B85C-4B2AC4C982DE}" srcId="{22C3C5C5-607E-0F41-ABAB-A0430CFD97B3}" destId="{C1FE8847-C981-5B46-8034-26BB844B5B47}" srcOrd="1" destOrd="0" parTransId="{31FAF54A-D612-7F44-98A8-F8ECE4111116}" sibTransId="{D2BAB59A-EB35-9E4D-862A-6052E21775E3}"/>
    <dgm:cxn modelId="{0B6950FD-254D-4904-B633-186258C529C4}" type="presParOf" srcId="{A967CEDB-1B33-034A-B76A-79D1831743B0}" destId="{DEAF8DD0-D6A0-9B40-ABB7-A49AE5026804}" srcOrd="0" destOrd="0" presId="urn:microsoft.com/office/officeart/2005/8/layout/hChevron3"/>
    <dgm:cxn modelId="{D0AD4FB5-3797-4B80-BC64-352B1A083500}" type="presParOf" srcId="{A967CEDB-1B33-034A-B76A-79D1831743B0}" destId="{3647DC3A-F9F7-3347-8E43-52AF574056EF}" srcOrd="1" destOrd="0" presId="urn:microsoft.com/office/officeart/2005/8/layout/hChevron3"/>
    <dgm:cxn modelId="{FEF78DB3-C9FF-4E62-A449-0A54F02B4FA4}"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6.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CFCE4F2C-7197-48D9-9F64-B7E31C970D10}">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CFCE4F2C-7197-48D9-9F64-B7E31C970D10}">
      <dgm:prSet/>
      <dgm:spPr/>
      <dgm:t>
        <a:bodyPr/>
        <a:lstStyle/>
        <a:p>
          <a:endParaRPr lang="sv-SE"/>
        </a:p>
      </dgm:t>
    </dgm:pt>
    <dgm:pt modelId="{31FAF54A-D612-7F44-98A8-F8ECE4111116}" type="parTrans" cxnId="{F3F85622-F8DC-4DC7-A510-73ECE02FF5DF}">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F3F85622-F8DC-4DC7-A510-73ECE02FF5DF}">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F3F85622-F8DC-4DC7-A510-73ECE02FF5DF}" srcId="{22C3C5C5-607E-0F41-ABAB-A0430CFD97B3}" destId="{C1FE8847-C981-5B46-8034-26BB844B5B47}" srcOrd="1" destOrd="0" parTransId="{31FAF54A-D612-7F44-98A8-F8ECE4111116}" sibTransId="{D2BAB59A-EB35-9E4D-862A-6052E21775E3}"/>
    <dgm:cxn modelId="{CFCE4F2C-7197-48D9-9F64-B7E31C970D10}" srcId="{22C3C5C5-607E-0F41-ABAB-A0430CFD97B3}" destId="{34489489-90E6-654A-B525-3C6811FBB6EF}" srcOrd="0" destOrd="0" parTransId="{ED83613C-7D55-984B-A611-566105DB1990}" sibTransId="{137DFD68-1E99-F943-AC1D-71869AF5D30D}"/>
    <dgm:cxn modelId="{BCEC8A35-D9DE-49AD-9D0D-7249116C6A0D}" type="presOf" srcId="{C1FE8847-C981-5B46-8034-26BB844B5B47}" destId="{70589828-B410-1D48-B114-7D78427C4F9A}" srcOrd="0" destOrd="0" presId="urn:microsoft.com/office/officeart/2005/8/layout/hChevron3"/>
    <dgm:cxn modelId="{E68B9787-53AD-4D33-A1CD-1340095DAB16}" type="presOf" srcId="{22C3C5C5-607E-0F41-ABAB-A0430CFD97B3}" destId="{A967CEDB-1B33-034A-B76A-79D1831743B0}" srcOrd="0" destOrd="0" presId="urn:microsoft.com/office/officeart/2005/8/layout/hChevron3"/>
    <dgm:cxn modelId="{B111FAF4-21F8-4397-9822-9A1A5D027AA8}" type="presOf" srcId="{34489489-90E6-654A-B525-3C6811FBB6EF}" destId="{DEAF8DD0-D6A0-9B40-ABB7-A49AE5026804}" srcOrd="0" destOrd="0" presId="urn:microsoft.com/office/officeart/2005/8/layout/hChevron3"/>
    <dgm:cxn modelId="{72581D35-7FC6-47F6-9DCA-E8951B3F3ADE}" type="presParOf" srcId="{A967CEDB-1B33-034A-B76A-79D1831743B0}" destId="{DEAF8DD0-D6A0-9B40-ABB7-A49AE5026804}" srcOrd="0" destOrd="0" presId="urn:microsoft.com/office/officeart/2005/8/layout/hChevron3"/>
    <dgm:cxn modelId="{8AC0B5ED-3A4B-4CEC-ACF4-D91E8878346D}" type="presParOf" srcId="{A967CEDB-1B33-034A-B76A-79D1831743B0}" destId="{3647DC3A-F9F7-3347-8E43-52AF574056EF}" srcOrd="1" destOrd="0" presId="urn:microsoft.com/office/officeart/2005/8/layout/hChevron3"/>
    <dgm:cxn modelId="{72CD37F7-7D10-4020-A710-9EE5395B57DB}"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ata7.xml><?xml version="1.0" encoding="utf-8"?>
<dgm:dataModel xmlns:dgm="http://schemas.openxmlformats.org/drawingml/2006/diagram" xmlns:a="http://schemas.openxmlformats.org/drawingml/2006/main">
  <dgm:ptLst>
    <dgm:pt modelId="{22C3C5C5-607E-0F41-ABAB-A0430CFD97B3}" type="doc">
      <dgm:prSet loTypeId="urn:microsoft.com/office/officeart/2005/8/layout/hChevron3" loCatId="process" qsTypeId="urn:microsoft.com/office/officeart/2005/8/quickstyle/simple1" qsCatId="simple" csTypeId="urn:microsoft.com/office/officeart/2005/8/colors/accent1_2" csCatId="accent1" phldr="1"/>
      <dgm:spPr/>
      <dgm:t>
        <a:bodyPr/>
        <a:lstStyle/>
        <a:p>
          <a:endParaRPr lang="sv-SE"/>
        </a:p>
      </dgm:t>
    </dgm:pt>
    <dgm:pt modelId="{ED83613C-7D55-984B-A611-566105DB1990}" type="parTrans" cxnId="{19715C77-E55B-466B-B5B3-E0B854B55CE2}">
      <dgm:prSet/>
      <dgm:spPr/>
      <dgm:t>
        <a:bodyPr/>
        <a:lstStyle/>
        <a:p>
          <a:endParaRPr lang="sv-SE"/>
        </a:p>
      </dgm:t>
    </dgm:pt>
    <dgm:pt modelId="{34489489-90E6-654A-B525-3C6811FBB6EF}">
      <dgm:prSet phldrT="[Text]" custT="1"/>
      <dgm:spPr>
        <a:solidFill>
          <a:schemeClr val="accent1">
            <a:hueOff val="0"/>
            <a:satOff val="0"/>
            <a:lumOff val="0"/>
            <a:alphaOff val="0"/>
          </a:schemeClr>
        </a:solidFill>
        <a:ln>
          <a:noFill/>
        </a:ln>
      </dgm:spPr>
      <dgm:t>
        <a:bodyPr/>
        <a:lstStyle/>
        <a:p>
          <a:pPr algn="l"/>
          <a:r>
            <a:rPr lang="sv-SE" sz="5400" err="1"/>
            <a:t>Xxx</a:t>
          </a:r>
          <a:endParaRPr lang="sv-SE" sz="5400"/>
        </a:p>
      </dgm:t>
    </dgm:pt>
    <dgm:pt modelId="{137DFD68-1E99-F943-AC1D-71869AF5D30D}" type="sibTrans" cxnId="{19715C77-E55B-466B-B5B3-E0B854B55CE2}">
      <dgm:prSet/>
      <dgm:spPr/>
      <dgm:t>
        <a:bodyPr/>
        <a:lstStyle/>
        <a:p>
          <a:endParaRPr lang="sv-SE"/>
        </a:p>
      </dgm:t>
    </dgm:pt>
    <dgm:pt modelId="{31FAF54A-D612-7F44-98A8-F8ECE4111116}" type="parTrans" cxnId="{A00DEB7E-D2A5-4B66-9F11-E48C896EB0BE}">
      <dgm:prSet/>
      <dgm:spPr/>
      <dgm:t>
        <a:bodyPr/>
        <a:lstStyle/>
        <a:p>
          <a:endParaRPr lang="sv-SE"/>
        </a:p>
      </dgm:t>
    </dgm:pt>
    <dgm:pt modelId="{C1FE8847-C981-5B46-8034-26BB844B5B47}">
      <dgm:prSet/>
      <dgm:spPr>
        <a:solidFill>
          <a:srgbClr val="9E8393"/>
        </a:solidFill>
        <a:ln>
          <a:noFill/>
        </a:ln>
      </dgm:spPr>
      <dgm:t>
        <a:bodyPr/>
        <a:lstStyle/>
        <a:p>
          <a:endParaRPr lang="sv-SE"/>
        </a:p>
      </dgm:t>
    </dgm:pt>
    <dgm:pt modelId="{D2BAB59A-EB35-9E4D-862A-6052E21775E3}" type="sibTrans" cxnId="{A00DEB7E-D2A5-4B66-9F11-E48C896EB0BE}">
      <dgm:prSet/>
      <dgm:spPr/>
      <dgm:t>
        <a:bodyPr/>
        <a:lstStyle/>
        <a:p>
          <a:endParaRPr lang="sv-SE"/>
        </a:p>
      </dgm:t>
    </dgm:pt>
    <dgm:pt modelId="{A967CEDB-1B33-034A-B76A-79D1831743B0}" type="pres">
      <dgm:prSet presAssocID="{22C3C5C5-607E-0F41-ABAB-A0430CFD97B3}" presName="Name0" presStyleCnt="0">
        <dgm:presLayoutVars>
          <dgm:dir/>
          <dgm:resizeHandles val="exact"/>
        </dgm:presLayoutVars>
      </dgm:prSet>
      <dgm:spPr/>
    </dgm:pt>
    <dgm:pt modelId="{DEAF8DD0-D6A0-9B40-ABB7-A49AE5026804}" type="pres">
      <dgm:prSet presAssocID="{34489489-90E6-654A-B525-3C6811FBB6EF}" presName="parTxOnly" presStyleLbl="node1" presStyleIdx="0" presStyleCnt="2" custLinFactNeighborX="-704" custLinFactNeighborY="47372">
        <dgm:presLayoutVars>
          <dgm:bulletEnabled val="1"/>
        </dgm:presLayoutVars>
      </dgm:prSet>
      <dgm:spPr/>
    </dgm:pt>
    <dgm:pt modelId="{3647DC3A-F9F7-3347-8E43-52AF574056EF}" type="pres">
      <dgm:prSet presAssocID="{137DFD68-1E99-F943-AC1D-71869AF5D30D}" presName="parSpace" presStyleCnt="0"/>
      <dgm:spPr/>
    </dgm:pt>
    <dgm:pt modelId="{70589828-B410-1D48-B114-7D78427C4F9A}" type="pres">
      <dgm:prSet presAssocID="{C1FE8847-C981-5B46-8034-26BB844B5B47}" presName="parTxOnly" presStyleLbl="node1" presStyleIdx="1" presStyleCnt="2" custLinFactNeighborX="-22358" custLinFactNeighborY="-81228">
        <dgm:presLayoutVars>
          <dgm:bulletEnabled val="1"/>
        </dgm:presLayoutVars>
      </dgm:prSet>
      <dgm:spPr/>
    </dgm:pt>
  </dgm:ptLst>
  <dgm:cxnLst>
    <dgm:cxn modelId="{0B7C8E2C-4A88-4420-A177-3C95499959BF}" type="presOf" srcId="{C1FE8847-C981-5B46-8034-26BB844B5B47}" destId="{70589828-B410-1D48-B114-7D78427C4F9A}" srcOrd="0" destOrd="0" presId="urn:microsoft.com/office/officeart/2005/8/layout/hChevron3"/>
    <dgm:cxn modelId="{C4B69147-47AC-4CCB-AE48-768AAA1C4602}" type="presOf" srcId="{22C3C5C5-607E-0F41-ABAB-A0430CFD97B3}" destId="{A967CEDB-1B33-034A-B76A-79D1831743B0}" srcOrd="0" destOrd="0" presId="urn:microsoft.com/office/officeart/2005/8/layout/hChevron3"/>
    <dgm:cxn modelId="{63699772-AA61-4776-A0E4-3FF1B5EFFFFF}" type="presOf" srcId="{34489489-90E6-654A-B525-3C6811FBB6EF}" destId="{DEAF8DD0-D6A0-9B40-ABB7-A49AE5026804}" srcOrd="0" destOrd="0" presId="urn:microsoft.com/office/officeart/2005/8/layout/hChevron3"/>
    <dgm:cxn modelId="{19715C77-E55B-466B-B5B3-E0B854B55CE2}" srcId="{22C3C5C5-607E-0F41-ABAB-A0430CFD97B3}" destId="{34489489-90E6-654A-B525-3C6811FBB6EF}" srcOrd="0" destOrd="0" parTransId="{ED83613C-7D55-984B-A611-566105DB1990}" sibTransId="{137DFD68-1E99-F943-AC1D-71869AF5D30D}"/>
    <dgm:cxn modelId="{A00DEB7E-D2A5-4B66-9F11-E48C896EB0BE}" srcId="{22C3C5C5-607E-0F41-ABAB-A0430CFD97B3}" destId="{C1FE8847-C981-5B46-8034-26BB844B5B47}" srcOrd="1" destOrd="0" parTransId="{31FAF54A-D612-7F44-98A8-F8ECE4111116}" sibTransId="{D2BAB59A-EB35-9E4D-862A-6052E21775E3}"/>
    <dgm:cxn modelId="{53593D47-6BCB-413B-8F3D-7B97D884DAD8}" type="presParOf" srcId="{A967CEDB-1B33-034A-B76A-79D1831743B0}" destId="{DEAF8DD0-D6A0-9B40-ABB7-A49AE5026804}" srcOrd="0" destOrd="0" presId="urn:microsoft.com/office/officeart/2005/8/layout/hChevron3"/>
    <dgm:cxn modelId="{7EF2E68D-A987-4732-B56E-C22A300A5514}" type="presParOf" srcId="{A967CEDB-1B33-034A-B76A-79D1831743B0}" destId="{3647DC3A-F9F7-3347-8E43-52AF574056EF}" srcOrd="1" destOrd="0" presId="urn:microsoft.com/office/officeart/2005/8/layout/hChevron3"/>
    <dgm:cxn modelId="{EB1F008A-3C6A-4435-A0AA-258AEAFD1D74}" type="presParOf" srcId="{A967CEDB-1B33-034A-B76A-79D1831743B0}" destId="{70589828-B410-1D48-B114-7D78427C4F9A}" srcOrd="2"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main"/>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AF8DD0-D6A0-9B40-ABB7-A49AE5026804}">
      <dsp:nvSpPr>
        <dsp:cNvPr id="0" name=""/>
        <dsp:cNvSpPr/>
      </dsp:nvSpPr>
      <dsp:spPr>
        <a:xfrm>
          <a:off x="0" y="1077167"/>
          <a:ext cx="1913279" cy="765311"/>
        </a:xfrm>
        <a:prstGeom prst="homePlate">
          <a:avLst/>
        </a:prstGeom>
        <a:solidFill>
          <a:schemeClr val="accent1">
            <a:hueOff val="0"/>
            <a:satOff val="0"/>
            <a:lumOff val="0"/>
            <a:alphaOff val="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8036" tIns="144018" rIns="72009" bIns="144018" numCol="1" spcCol="1270" anchor="ctr" anchorCtr="0">
          <a:noAutofit/>
        </a:bodyPr>
        <a:lstStyle/>
        <a:p>
          <a:pPr marL="0" lvl="0" indent="0" algn="l" defTabSz="2400300">
            <a:lnSpc>
              <a:spcPct val="90000"/>
            </a:lnSpc>
            <a:spcBef>
              <a:spcPct val="0"/>
            </a:spcBef>
            <a:spcAft>
              <a:spcPct val="35000"/>
            </a:spcAft>
            <a:buNone/>
          </a:pPr>
          <a:r>
            <a:rPr lang="sv-SE" sz="5400" kern="1200" err="1"/>
            <a:t>Xxx</a:t>
          </a:r>
          <a:endParaRPr lang="sv-SE" sz="5400" kern="1200"/>
        </a:p>
      </dsp:txBody>
      <dsp:txXfrm>
        <a:off x="0" y="1077167"/>
        <a:ext cx="1721951" cy="765311"/>
      </dsp:txXfrm>
    </dsp:sp>
    <dsp:sp modelId="{70589828-B410-1D48-B114-7D78427C4F9A}">
      <dsp:nvSpPr>
        <dsp:cNvPr id="0" name=""/>
        <dsp:cNvSpPr/>
      </dsp:nvSpPr>
      <dsp:spPr>
        <a:xfrm>
          <a:off x="1447763" y="92976"/>
          <a:ext cx="1913279" cy="765311"/>
        </a:xfrm>
        <a:prstGeom prst="chevron">
          <a:avLst/>
        </a:prstGeom>
        <a:solidFill>
          <a:srgbClr val="9E8393"/>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6020" tIns="104013" rIns="52007" bIns="104013" numCol="1" spcCol="1270" anchor="ctr" anchorCtr="0">
          <a:noAutofit/>
        </a:bodyPr>
        <a:lstStyle/>
        <a:p>
          <a:pPr marL="0" lvl="0" indent="0" algn="ctr" defTabSz="1733550">
            <a:lnSpc>
              <a:spcPct val="90000"/>
            </a:lnSpc>
            <a:spcBef>
              <a:spcPct val="0"/>
            </a:spcBef>
            <a:spcAft>
              <a:spcPct val="35000"/>
            </a:spcAft>
            <a:buNone/>
          </a:pPr>
          <a:endParaRPr lang="sv-SE" sz="3900" kern="1200"/>
        </a:p>
      </dsp:txBody>
      <dsp:txXfrm>
        <a:off x="1830419" y="92976"/>
        <a:ext cx="1147968" cy="765311"/>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2.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4.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5.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6.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layout7.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a:extLst>
              <a:ext uri="{FF2B5EF4-FFF2-40B4-BE49-F238E27FC236}">
                <a16:creationId xmlns:a16="http://schemas.microsoft.com/office/drawing/2014/main" id="{93E7962D-2BC7-AC4D-8AF6-4D773DF6E7C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sv-SE"/>
              <a:t>FORB</a:t>
            </a:r>
          </a:p>
        </p:txBody>
      </p:sp>
      <p:sp>
        <p:nvSpPr>
          <p:cNvPr id="3" name="Platshållare för datum 2">
            <a:extLst>
              <a:ext uri="{FF2B5EF4-FFF2-40B4-BE49-F238E27FC236}">
                <a16:creationId xmlns:a16="http://schemas.microsoft.com/office/drawing/2014/main" id="{016146D4-B27F-A14B-AE10-FB1CE0FC9361}"/>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8582EE-D4F7-2443-B5D1-79E9D43FA05A}" type="datetime1">
              <a:rPr lang="sv-SE" smtClean="0"/>
              <a:t>2025-11-14</a:t>
            </a:fld>
            <a:endParaRPr lang="sv-SE"/>
          </a:p>
        </p:txBody>
      </p:sp>
      <p:sp>
        <p:nvSpPr>
          <p:cNvPr id="4" name="Platshållare för sidfot 3">
            <a:extLst>
              <a:ext uri="{FF2B5EF4-FFF2-40B4-BE49-F238E27FC236}">
                <a16:creationId xmlns:a16="http://schemas.microsoft.com/office/drawing/2014/main" id="{FECB0F73-9802-0B47-AF9F-3EFFC8BBD153}"/>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Platshållare för bildnummer 4">
            <a:extLst>
              <a:ext uri="{FF2B5EF4-FFF2-40B4-BE49-F238E27FC236}">
                <a16:creationId xmlns:a16="http://schemas.microsoft.com/office/drawing/2014/main" id="{F3F1BAC2-54EA-D244-B158-D979F637FA4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C8FBC57-9DA0-9E44-BFA6-90C691399BBE}" type="slidenum">
              <a:rPr lang="sv-SE" smtClean="0"/>
              <a:t>‹#›</a:t>
            </a:fld>
            <a:endParaRPr lang="sv-SE"/>
          </a:p>
        </p:txBody>
      </p:sp>
    </p:spTree>
    <p:extLst>
      <p:ext uri="{BB962C8B-B14F-4D97-AF65-F5344CB8AC3E}">
        <p14:creationId xmlns:p14="http://schemas.microsoft.com/office/powerpoint/2010/main" val="2945902799"/>
      </p:ext>
    </p:extLst>
  </p:cSld>
  <p:clrMap bg1="lt1" tx1="dk1" bg2="lt2" tx2="dk2" accent1="accent1" accent2="accent2" accent3="accent3" accent4="accent4" accent5="accent5" accent6="accent6" hlink="hlink" folHlink="folHlink"/>
  <p:hf ftr="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r>
              <a:rPr lang="en-GB"/>
              <a:t>FORB</a:t>
            </a:r>
          </a:p>
        </p:txBody>
      </p:sp>
      <p:sp>
        <p:nvSpPr>
          <p:cNvPr id="3" name="Platshållare fö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CBA3781-7CA1-994C-9194-9762AB29D620}" type="datetime1">
              <a:rPr lang="sv-SE" smtClean="0"/>
              <a:t>2025-11-14</a:t>
            </a:fld>
            <a:endParaRPr lang="en-GB"/>
          </a:p>
        </p:txBody>
      </p:sp>
      <p:sp>
        <p:nvSpPr>
          <p:cNvPr id="4" name="Platshållare för bildobjekt 3"/>
          <p:cNvSpPr>
            <a:spLocks noGrp="1" noRot="1" noChangeAspect="1"/>
          </p:cNvSpPr>
          <p:nvPr>
            <p:ph type="sldImg" idx="2"/>
          </p:nvPr>
        </p:nvSpPr>
        <p:spPr>
          <a:xfrm>
            <a:off x="685800" y="1143000"/>
            <a:ext cx="5486400" cy="3086100"/>
          </a:xfrm>
          <a:prstGeom prst="rect">
            <a:avLst/>
          </a:prstGeom>
          <a:noFill/>
          <a:ln w="12700">
            <a:solidFill>
              <a:prstClr val="black"/>
            </a:solidFill>
          </a:ln>
        </p:spPr>
      </p:sp>
      <p:sp>
        <p:nvSpPr>
          <p:cNvPr id="5" name="Platshållare för anteckninga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6" name="Platshållare för sidfo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Platshållare för bild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8D7DBD2-2B10-4EF4-A6B5-C85AC3CD16FB}" type="slidenum">
              <a:rPr lang="en-GB" smtClean="0"/>
              <a:t>‹#›</a:t>
            </a:fld>
            <a:endParaRPr lang="en-GB"/>
          </a:p>
        </p:txBody>
      </p:sp>
    </p:spTree>
    <p:extLst>
      <p:ext uri="{BB962C8B-B14F-4D97-AF65-F5344CB8AC3E}">
        <p14:creationId xmlns:p14="http://schemas.microsoft.com/office/powerpoint/2010/main" val="2904205785"/>
      </p:ext>
    </p:extLst>
  </p:cSld>
  <p:clrMap bg1="lt1" tx1="dk1" bg2="lt2" tx2="dk2" accent1="accent1" accent2="accent2" accent3="accent3" accent4="accent4" accent5="accent5" accent6="accent6" hlink="hlink" folHlink="folHlink"/>
  <p:hf ftr="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cs typeface="Calibri"/>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a:t>
            </a:fld>
            <a:endParaRPr lang="en-GB"/>
          </a:p>
        </p:txBody>
      </p:sp>
    </p:spTree>
    <p:extLst>
      <p:ext uri="{BB962C8B-B14F-4D97-AF65-F5344CB8AC3E}">
        <p14:creationId xmlns:p14="http://schemas.microsoft.com/office/powerpoint/2010/main" val="33017098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b="1" kern="1200" dirty="0">
                <a:solidFill>
                  <a:schemeClr val="tx1"/>
                </a:solidFill>
                <a:effectLst/>
                <a:latin typeface="+mn-lt"/>
                <a:ea typeface="+mn-ea"/>
                <a:cs typeface="+mn-cs"/>
              </a:rPr>
              <a:t>कई सरकारें सार्वजनिक वित्त के आवंटन में भेदभाव करती हैं - </a:t>
            </a:r>
            <a:r>
              <a:rPr lang="hi-IN" sz="1200" kern="1200" dirty="0">
                <a:solidFill>
                  <a:schemeClr val="tx1"/>
                </a:solidFill>
                <a:effectLst/>
                <a:latin typeface="+mn-lt"/>
                <a:ea typeface="+mn-ea"/>
                <a:cs typeface="+mn-cs"/>
              </a:rPr>
              <a:t>जैसे अल्पसंख्यक इलाकों में अधोसंरचना, स्वास्थ्य या शिक्षा के क्षेत्र में कम निवेश करना. इससे सांप्रदायिक तनाव और राजनीतिक अस्थिरता के लिए दीर्घकालिक जोखिम पैदा हो सकते हैं.</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b="1" kern="1200" dirty="0">
                <a:solidFill>
                  <a:schemeClr val="tx1"/>
                </a:solidFill>
                <a:effectLst/>
                <a:latin typeface="+mn-lt"/>
                <a:ea typeface="+mn-ea"/>
                <a:cs typeface="+mn-cs"/>
              </a:rPr>
              <a:t>संस्थाओं के कामकाज के तरीके में भी भेदभाव हो सकता है.</a:t>
            </a:r>
            <a:r>
              <a:rPr lang="hi-IN" sz="1200" kern="1200" dirty="0">
                <a:solidFill>
                  <a:schemeClr val="tx1"/>
                </a:solidFill>
                <a:effectLst/>
                <a:latin typeface="+mn-lt"/>
                <a:ea typeface="+mn-ea"/>
                <a:cs typeface="+mn-cs"/>
              </a:rPr>
              <a:t> उदाहरण के लिए, स्कूली बच्चों को भेदभाव का सामना करना पड़ सकता है, धार्मिक गतिविधियों में जबरन भाग लेना पड़ सकता है, या ऐसी पाठ्यपुस्तकें दी जा सकती हैं जो उनके समुदाय के बारे में बुरा बोलती हैं. दुर्लभ मामलों में, समूहों को शिक्षा से वंचित किया जाता है - बहाई लोगों को ईरान में विश्वविद्यालय में जाने की अनुमति नहीं है</a:t>
            </a:r>
            <a:r>
              <a:rPr lang="sv-SE" sz="1200" kern="1200" dirty="0">
                <a:solidFill>
                  <a:schemeClr val="tx1"/>
                </a:solidFill>
                <a:effectLst/>
                <a:latin typeface="+mn-lt"/>
                <a:ea typeface="+mn-ea"/>
                <a:cs typeface="+mn-cs"/>
              </a:rPr>
              <a:t>.</a:t>
            </a: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10</a:t>
            </a:fld>
            <a:endParaRPr lang="en-GB"/>
          </a:p>
        </p:txBody>
      </p:sp>
    </p:spTree>
    <p:extLst>
      <p:ext uri="{BB962C8B-B14F-4D97-AF65-F5344CB8AC3E}">
        <p14:creationId xmlns:p14="http://schemas.microsoft.com/office/powerpoint/2010/main" val="33391166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kern="1200" dirty="0">
                <a:solidFill>
                  <a:schemeClr val="tx1"/>
                </a:solidFill>
                <a:effectLst/>
                <a:latin typeface="+mn-lt"/>
                <a:ea typeface="+mn-ea"/>
                <a:cs typeface="+mn-cs"/>
              </a:rPr>
              <a:t>पाबंदियों और भेदभाव की कहानियां</a:t>
            </a:r>
            <a:endParaRPr lang="sv-SE"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fontAlgn="base"/>
            <a:r>
              <a:rPr lang="hi-IN" sz="1200" b="1" kern="1200" dirty="0">
                <a:solidFill>
                  <a:schemeClr val="tx1"/>
                </a:solidFill>
                <a:effectLst/>
                <a:latin typeface="+mn-lt"/>
                <a:ea typeface="+mn-ea"/>
                <a:cs typeface="+mn-cs"/>
              </a:rPr>
              <a:t>कई तरह के कानून ऐसे प्रतिबंध लगाते हैं जो प्रत्यक्ष या अप्रत्यक्ष रूप से भेदभाव का कारण बनते हैं. योजना नियम, जो तटस्थ प्रतीत हो सकते हैं, अल्पसंख्यक लोगों को धार्मिक संस्थान बनाने से रोकने वाली एक आम बाधा हैं.</a:t>
            </a:r>
            <a:endParaRPr lang="sv-SE" sz="1200" b="1"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रूस में कई अल्पसंख्यक समुदायों को समस्याओं का सामना करना पड़ता है - जैसे उन्हें निर्माण करने की अनुमति प्रदान नहीं की जाती, निर्माण प्रारंभ होने के बाद म्युनिसिपल लीज समाप्त कर दी जाती या निर्मित भवनों को ढहा दिया जाता है</a:t>
            </a:r>
            <a:r>
              <a:rPr lang="sv-SE" sz="1200" kern="1200" dirty="0">
                <a:solidFill>
                  <a:schemeClr val="tx1"/>
                </a:solidFill>
                <a:effectLst/>
                <a:latin typeface="+mn-lt"/>
                <a:ea typeface="+mn-ea"/>
                <a:cs typeface="+mn-cs"/>
              </a:rPr>
              <a:t>.</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11</a:t>
            </a:fld>
            <a:endParaRPr lang="en-GB"/>
          </a:p>
        </p:txBody>
      </p:sp>
    </p:spTree>
    <p:extLst>
      <p:ext uri="{BB962C8B-B14F-4D97-AF65-F5344CB8AC3E}">
        <p14:creationId xmlns:p14="http://schemas.microsoft.com/office/powerpoint/2010/main" val="11606724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200" b="1" kern="1200" dirty="0">
                <a:solidFill>
                  <a:schemeClr val="tx1"/>
                </a:solidFill>
                <a:effectLst/>
                <a:latin typeface="+mn-lt"/>
                <a:ea typeface="+mn-ea"/>
                <a:cs typeface="+mn-cs"/>
              </a:rPr>
              <a:t>धार्मिक समुदायों के पंजीयन संबंधी कानून भी भेदभावपूर्ण और प्रतिबंधक हो सकते हैं. </a:t>
            </a:r>
            <a:endParaRPr lang="sv-SE" sz="1200" b="1" kern="1200" dirty="0">
              <a:solidFill>
                <a:schemeClr val="tx1"/>
              </a:solidFill>
              <a:effectLst/>
              <a:latin typeface="+mn-lt"/>
              <a:ea typeface="+mn-ea"/>
              <a:cs typeface="+mn-cs"/>
            </a:endParaRPr>
          </a:p>
          <a:p>
            <a:pPr algn="l" rtl="0" fontAlgn="base"/>
            <a:endParaRPr lang="sv-SE" sz="1200" b="1" kern="1200" dirty="0">
              <a:solidFill>
                <a:schemeClr val="tx1"/>
              </a:solidFill>
              <a:effectLst/>
              <a:latin typeface="+mn-lt"/>
              <a:ea typeface="+mn-ea"/>
              <a:cs typeface="+mn-cs"/>
            </a:endParaRPr>
          </a:p>
          <a:p>
            <a:pPr algn="l" rtl="0" fontAlgn="base"/>
            <a:r>
              <a:rPr lang="hi-IN" sz="1200" kern="1200" dirty="0">
                <a:solidFill>
                  <a:schemeClr val="tx1"/>
                </a:solidFill>
                <a:effectLst/>
                <a:latin typeface="+mn-lt"/>
                <a:ea typeface="+mn-ea"/>
                <a:cs typeface="+mn-cs"/>
              </a:rPr>
              <a:t>अल्जीरियाई सरकार ने सभी धार्मिक एवं अन्य समूहों के लिए यह अनिवार्य बना दिया है कि वे अपनी गतिविधियां प्रारंभ करने के पूर्व एक संगठन के रूप में अपना पंजीयन करवाएं. छोटे से अहमदी समुदाय का पंजीयन नहीं किया गया. सन 2020 के अंत में समुदाय के सदस्यों के विरूद्ध 220 क़ानूनी प्रकरण चल रहे थे जिनमें उन पर अनाधिकृत स्थानों पर प्रार्थना करने का आरोप लगाया गया था</a:t>
            </a:r>
            <a:r>
              <a:rPr lang="sv-SE" sz="1200" kern="1200" dirty="0">
                <a:solidFill>
                  <a:schemeClr val="tx1"/>
                </a:solidFill>
                <a:effectLst/>
                <a:latin typeface="+mn-lt"/>
                <a:ea typeface="+mn-ea"/>
                <a:cs typeface="+mn-cs"/>
              </a:rPr>
              <a:t>.</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12</a:t>
            </a:fld>
            <a:endParaRPr lang="en-GB"/>
          </a:p>
        </p:txBody>
      </p:sp>
    </p:spTree>
    <p:extLst>
      <p:ext uri="{BB962C8B-B14F-4D97-AF65-F5344CB8AC3E}">
        <p14:creationId xmlns:p14="http://schemas.microsoft.com/office/powerpoint/2010/main" val="100509891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IN" sz="1200" b="1" kern="1200" dirty="0">
                <a:solidFill>
                  <a:schemeClr val="tx1"/>
                </a:solidFill>
                <a:effectLst/>
                <a:latin typeface="+mn-lt"/>
                <a:ea typeface="+mn-ea"/>
                <a:cs typeface="+mn-cs"/>
              </a:rPr>
              <a:t>कई सरकारें बहुसंख्यक समुदाय के धार्मिक क्रियाकलापों पर भी पाबंदियां लगाती हैं</a:t>
            </a:r>
            <a:r>
              <a:rPr lang="hi-IN" sz="1200" kern="1200" dirty="0">
                <a:solidFill>
                  <a:schemeClr val="tx1"/>
                </a:solidFill>
                <a:effectLst/>
                <a:latin typeface="+mn-lt"/>
                <a:ea typeface="+mn-ea"/>
                <a:cs typeface="+mn-cs"/>
              </a:rPr>
              <a:t>. सन् 2020 में तुर्कमेनिस्तान के लेबाप क्षेत्र के अधिकारियों ने सरकारी कर्मचारियों जैसे शिक्षकों और नर्सों को आदेश दिया कि वे शुक्रवार की प्रार्थनाओं में भाग न लें और उन्हें चेतावनी दी गई कि यदि वे मस्जिदों में नजर आए तो उन्हें नौकरी से बर्खास्त कर दिया जाएगा</a:t>
            </a:r>
            <a:r>
              <a:rPr lang="sv-SE" sz="1200" kern="1200" dirty="0">
                <a:solidFill>
                  <a:schemeClr val="tx1"/>
                </a:solidFill>
                <a:effectLst/>
                <a:latin typeface="+mn-lt"/>
                <a:ea typeface="+mn-ea"/>
                <a:cs typeface="+mn-cs"/>
              </a:rPr>
              <a:t>.</a:t>
            </a:r>
            <a:r>
              <a:rPr lang="hi-IN" sz="1800" b="1" i="0" u="none" strike="noStrike" cap="none" baseline="0" dirty="0">
                <a:solidFill>
                  <a:srgbClr val="000000"/>
                </a:solidFill>
                <a:effectLst/>
                <a:uFill>
                  <a:solidFill>
                    <a:prstClr val="black">
                      <a:alpha val="0"/>
                    </a:prstClr>
                  </a:solidFill>
                </a:uFill>
                <a:latin typeface="Arial"/>
                <a:ea typeface="Arial"/>
                <a:cs typeface="Arial"/>
              </a:rPr>
              <a:t> </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800" b="0" i="0" u="none" strike="noStrike" kern="1200" cap="none" baseline="0" dirty="0">
              <a:solidFill>
                <a:srgbClr val="000000"/>
              </a:solidFill>
              <a:effectLst/>
              <a:uFill>
                <a:solidFill>
                  <a:prstClr val="black">
                    <a:alpha val="0"/>
                  </a:prstClr>
                </a:solidFill>
              </a:uFill>
              <a:latin typeface="Arial"/>
              <a:ea typeface="+mn-ea"/>
              <a:cs typeface="Arial"/>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hi-IN" sz="1200" b="0" i="0" u="none" strike="noStrike" cap="none" baseline="0" dirty="0">
                <a:solidFill>
                  <a:srgbClr val="000000"/>
                </a:solidFill>
                <a:effectLst/>
                <a:uFill>
                  <a:solidFill>
                    <a:prstClr val="black">
                      <a:alpha val="0"/>
                    </a:prstClr>
                  </a:solidFill>
                </a:uFill>
                <a:latin typeface="Arial"/>
                <a:ea typeface="Arial"/>
                <a:cs typeface="Arial"/>
              </a:rPr>
              <a:t>आइए कुछ और तरह के कानूनों के बारे में सोचें जो प्रतिबंध लगा सकते हैं: पारिवारिक कानून और ईशनिंदा या धर्मत्याग कानून. </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13</a:t>
            </a:fld>
            <a:endParaRPr lang="en-GB"/>
          </a:p>
        </p:txBody>
      </p:sp>
    </p:spTree>
    <p:extLst>
      <p:ext uri="{BB962C8B-B14F-4D97-AF65-F5344CB8AC3E}">
        <p14:creationId xmlns:p14="http://schemas.microsoft.com/office/powerpoint/2010/main" val="12867319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200" u="none" kern="1200" dirty="0">
                <a:solidFill>
                  <a:schemeClr val="tx1"/>
                </a:solidFill>
                <a:effectLst/>
                <a:latin typeface="+mn-lt"/>
                <a:ea typeface="+mn-ea"/>
                <a:cs typeface="+mn-cs"/>
              </a:rPr>
              <a:t>परिवारिक कानून</a:t>
            </a:r>
            <a:endParaRPr lang="sv-SE" sz="1200" u="non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u="non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kern="1200" dirty="0">
                <a:solidFill>
                  <a:schemeClr val="tx1"/>
                </a:solidFill>
                <a:effectLst/>
                <a:latin typeface="+mn-lt"/>
                <a:ea typeface="+mn-ea"/>
                <a:cs typeface="+mn-cs"/>
              </a:rPr>
              <a:t>विवाह, तलाक, उत्तराधिकार एवं बच्चों की अभिरक्षा सबंधी धर्मनिरपेक्ष एवं धार्मिक, दोनों कानून अधिकारों को सीमित करने वाले और भेदभावपूर्ण हो सकते हैं. </a:t>
            </a:r>
            <a:endParaRPr lang="sv-S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u="none"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14</a:t>
            </a:fld>
            <a:endParaRPr lang="en-GB"/>
          </a:p>
        </p:txBody>
      </p:sp>
    </p:spTree>
    <p:extLst>
      <p:ext uri="{BB962C8B-B14F-4D97-AF65-F5344CB8AC3E}">
        <p14:creationId xmlns:p14="http://schemas.microsoft.com/office/powerpoint/2010/main" val="371090705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kern="1200" dirty="0">
                <a:solidFill>
                  <a:schemeClr val="tx1"/>
                </a:solidFill>
                <a:effectLst/>
                <a:latin typeface="+mn-lt"/>
                <a:ea typeface="+mn-ea"/>
                <a:cs typeface="+mn-cs"/>
              </a:rPr>
              <a:t>भारत में विशेष विवाह अधिनियम, जो एक धर्मनिरपेक्ष कानून है, में यह प्रावधान है कि अन्तर्धार्मिक विवाह के 30 दिन पहले जोड़ों को दण्डाधिकारी को आवेदन करना होगा.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दण्डाधिकारी आवेदन की जांच करेगा और दोनों के परिवारों को उनके निवास-स्थानों पर नोटिस भेजेगा. यह कई जोड़ों को सम्मान आधारित हिंसा के ख़तरे में डाल देता है.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15</a:t>
            </a:fld>
            <a:endParaRPr lang="en-GB"/>
          </a:p>
        </p:txBody>
      </p:sp>
    </p:spTree>
    <p:extLst>
      <p:ext uri="{BB962C8B-B14F-4D97-AF65-F5344CB8AC3E}">
        <p14:creationId xmlns:p14="http://schemas.microsoft.com/office/powerpoint/2010/main" val="241024693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kern="1200" dirty="0">
                <a:solidFill>
                  <a:schemeClr val="tx1"/>
                </a:solidFill>
                <a:effectLst/>
                <a:latin typeface="+mn-lt"/>
                <a:ea typeface="+mn-ea"/>
                <a:cs typeface="+mn-cs"/>
              </a:rPr>
              <a:t>रेवती मासूसी एक मलेशियाई है. उसके माता-पिता मुस्लिम थे लेकिन उसका लालनपालन उसकी हिन्दू दादी ने एक हिन्दू की तरह किया. एक धार्मिक न्यायालय ने रेवती को हिन्दू से विवाह करने और पुनः इस्लाम ग्रहण करने से इंकार करने के कारण छः माह के लिए एक इस्लामिक पुर्नशिक्षा केन्द्र में भेज दिया.</a:t>
            </a:r>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lnSpc>
                <a:spcPct val="107000"/>
              </a:lnSpc>
              <a:spcAft>
                <a:spcPts val="800"/>
              </a:spcAft>
            </a:pPr>
            <a:endParaRPr lang="sv-SE" sz="1800" dirty="0">
              <a:effectLst/>
              <a:latin typeface="Calibri" panose="020F0502020204030204" pitchFamily="34" charset="0"/>
              <a:ea typeface="Calibri" panose="020F0502020204030204" pitchFamily="34" charset="0"/>
              <a:cs typeface="Calibri" panose="020F0502020204030204"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16</a:t>
            </a:fld>
            <a:endParaRPr lang="en-GB"/>
          </a:p>
        </p:txBody>
      </p:sp>
    </p:spTree>
    <p:extLst>
      <p:ext uri="{BB962C8B-B14F-4D97-AF65-F5344CB8AC3E}">
        <p14:creationId xmlns:p14="http://schemas.microsoft.com/office/powerpoint/2010/main" val="346672895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b="1" kern="1200" dirty="0">
                <a:solidFill>
                  <a:schemeClr val="tx1"/>
                </a:solidFill>
                <a:effectLst/>
                <a:latin typeface="+mn-lt"/>
                <a:ea typeface="+mn-ea"/>
                <a:cs typeface="+mn-cs"/>
              </a:rPr>
              <a:t>कभी-कभी धार्मिक पारिवारिक कानून और स्वधर्मत्याग सम्बन्धी कानून, अल्पसंख्यक लोगों को आपराधिक हमलों का आसान शिकार बना देते हैं.</a:t>
            </a:r>
            <a:endParaRPr lang="sv-SE" sz="1200" b="1"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पाकिस्तान में हर साल सैकड़ों हिन्दू और ईसाई लड़कियों का अपहरण कर उन्हें धर्मपरिवर्तन कर विवाह करने के लिए मजबूर किया जाता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जब मायरा शाहबाज़ 14 साल की थी तब उसके साथ यही हुआ. उसके माता-पिता ने उसे वापस पाने के लिए अदालत का दरवाज़ा खटखटाया, परन्तु पाकिस्तान में इस्लाम धर्म को त्यागना प्रतिबंधित है और ईसाई माता-पिता को मुस्लिम बच्चों का संरक्षक नहीं बनाया जा सकता. इसलिए हाईकोर्ट ने आदेश दिया कि मायरा को उसके अपहरणकर्ताओं को सौंप दिया जाए. दो सप्ताह बाद, मायरा अपने अपहरणकर्ताओं के चंगुल से भाग निकली. अब वह कहीं छिपी हुई है और अपनी शादी को रद्द किये जाने और उसे फिर से ईसाई घोषित किये जाने के लिए क़ानूनी लड़ाई लड़ रही है</a:t>
            </a:r>
            <a:r>
              <a:rPr lang="sv-SE" sz="1200" kern="1200" dirty="0">
                <a:solidFill>
                  <a:schemeClr val="tx1"/>
                </a:solidFill>
                <a:effectLst/>
                <a:latin typeface="+mn-lt"/>
                <a:ea typeface="+mn-ea"/>
                <a:cs typeface="+mn-cs"/>
              </a:rPr>
              <a:t>.</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17</a:t>
            </a:fld>
            <a:endParaRPr lang="en-GB"/>
          </a:p>
        </p:txBody>
      </p:sp>
    </p:spTree>
    <p:extLst>
      <p:ext uri="{BB962C8B-B14F-4D97-AF65-F5344CB8AC3E}">
        <p14:creationId xmlns:p14="http://schemas.microsoft.com/office/powerpoint/2010/main" val="40209971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u="none" kern="1200" dirty="0">
                <a:solidFill>
                  <a:schemeClr val="tx1"/>
                </a:solidFill>
                <a:effectLst/>
                <a:latin typeface="+mn-lt"/>
                <a:ea typeface="+mn-ea"/>
                <a:cs typeface="+mn-cs"/>
              </a:rPr>
              <a:t>ईशनिंदा और स्वधर्मत्याग कानून </a:t>
            </a:r>
            <a:endParaRPr lang="sv-SE" sz="1200" b="1" u="none"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u="none" kern="1200" dirty="0">
              <a:solidFill>
                <a:schemeClr val="tx1"/>
              </a:solidFill>
              <a:effectLst/>
              <a:latin typeface="+mn-lt"/>
              <a:ea typeface="+mn-ea"/>
              <a:cs typeface="+mn-cs"/>
            </a:endParaRPr>
          </a:p>
          <a:p>
            <a:r>
              <a:rPr lang="hi-IN" sz="1200" b="1" kern="1200" dirty="0">
                <a:solidFill>
                  <a:schemeClr val="tx1"/>
                </a:solidFill>
                <a:effectLst/>
                <a:latin typeface="+mn-lt"/>
                <a:ea typeface="+mn-ea"/>
                <a:cs typeface="+mn-cs"/>
              </a:rPr>
              <a:t>ईशनिंदा और स्वधर्मत्याग को प्रतिबंधित करने वाले कानूनों को अक्सर इस आधार पर उचित ठहराया जाता है कि वे सामाजिक सद्भाव बनाए रखने में सहायक होते हैं. परन्तु इन कानूनों का उल्टा असर भी हो सकता है. कई देशों में इन कानूनों का दुरुपयोग होता है और व्यक्तिगत दुश्मनी के कारण झूठे आरोप लगाये जाते हैं. वैसे भी, ये कानून वाणी और आचरण पर जिस तरह के प्रतिबन्ध लगाते हैं वे धर्म या आस्था की आज़ादी के अधिकार को कमज़ोर करने वाले हैं - विशेषकर उन लोगों के मामले में जिनकी आस्थाओं को राज्य या बहुसंख्यक समुदाय पसंद नहीं करता.</a:t>
            </a:r>
            <a:endParaRPr lang="sv-SE" sz="1200" b="1"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अहमदी लोग, जो पैगम्बर मोहम्मद के बाद एक और पैगम्बर में विश्वास करते हैं, नास्तिक और वे लोग जो राज्य या धार्मिक सत्ताधारियों की आलोचना करते हैं, इन कानूनों का आम तौर पर निशाना बनते है परन्तु इनका शिकार कोई भी व्यक्ति बन सकता है. </a:t>
            </a:r>
            <a:endParaRPr lang="sv-SE" sz="1200"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u="none"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18</a:t>
            </a:fld>
            <a:endParaRPr lang="en-GB"/>
          </a:p>
        </p:txBody>
      </p:sp>
    </p:spTree>
    <p:extLst>
      <p:ext uri="{BB962C8B-B14F-4D97-AF65-F5344CB8AC3E}">
        <p14:creationId xmlns:p14="http://schemas.microsoft.com/office/powerpoint/2010/main" val="32325563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kern="1200" dirty="0">
                <a:solidFill>
                  <a:schemeClr val="tx1"/>
                </a:solidFill>
                <a:effectLst/>
                <a:latin typeface="+mn-lt"/>
                <a:ea typeface="+mn-ea"/>
                <a:cs typeface="+mn-cs"/>
              </a:rPr>
              <a:t>सन 2020 में उत्तरी नाइजीरिया में एक धार्मिक अदालत ने 12 साल के मुस्लिम लड़के को इस आरोप में 10 साल की कैद की सजा सुनायी कि उसने पैगम्बर का अपमान किया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उसकी दोषसिद्धि को 2021 में धर्मनिरपेक्ष अपीलीय अदालत ने रद्द कर दिया. परन्तु बदला लेने के लिए हमलों के डर से उसके परिवार के लिए उस इलाके में रहना असुरक्षित हो गया है.</a:t>
            </a:r>
            <a:r>
              <a:rPr lang="hi-IN" sz="1200" b="1" kern="1200" baseline="300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19</a:t>
            </a:fld>
            <a:endParaRPr lang="en-GB"/>
          </a:p>
        </p:txBody>
      </p:sp>
    </p:spTree>
    <p:extLst>
      <p:ext uri="{BB962C8B-B14F-4D97-AF65-F5344CB8AC3E}">
        <p14:creationId xmlns:p14="http://schemas.microsoft.com/office/powerpoint/2010/main" val="3419279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 dirty="0" err="1">
                <a:solidFill>
                  <a:srgbClr val="000000"/>
                </a:solidFill>
                <a:uFill>
                  <a:solidFill>
                    <a:prstClr val="black">
                      <a:alpha val="0"/>
                    </a:prstClr>
                  </a:solidFill>
                </a:uFill>
              </a:rPr>
              <a:t>स्लाइड</a:t>
            </a:r>
            <a:r>
              <a:rPr lang="hi" dirty="0">
                <a:solidFill>
                  <a:srgbClr val="000000"/>
                </a:solidFill>
                <a:uFill>
                  <a:solidFill>
                    <a:prstClr val="black">
                      <a:alpha val="0"/>
                    </a:prstClr>
                  </a:solidFill>
                </a:uFill>
              </a:rPr>
              <a:t> </a:t>
            </a:r>
            <a:r>
              <a:rPr lang="hi-IN" dirty="0">
                <a:solidFill>
                  <a:srgbClr val="000000"/>
                </a:solidFill>
                <a:uFill>
                  <a:solidFill>
                    <a:prstClr val="black">
                      <a:alpha val="0"/>
                    </a:prstClr>
                  </a:solidFill>
                </a:uFill>
              </a:rPr>
              <a:t>2 </a:t>
            </a:r>
            <a:r>
              <a:rPr lang="hi" dirty="0">
                <a:solidFill>
                  <a:srgbClr val="000000"/>
                </a:solidFill>
                <a:uFill>
                  <a:solidFill>
                    <a:prstClr val="black">
                      <a:alpha val="0"/>
                    </a:prstClr>
                  </a:solidFill>
                </a:uFill>
              </a:rPr>
              <a:t>और </a:t>
            </a:r>
            <a:r>
              <a:rPr lang="hi-IN" dirty="0">
                <a:solidFill>
                  <a:srgbClr val="000000"/>
                </a:solidFill>
                <a:uFill>
                  <a:solidFill>
                    <a:prstClr val="black">
                      <a:alpha val="0"/>
                    </a:prstClr>
                  </a:solidFill>
                </a:uFill>
              </a:rPr>
              <a:t>3 </a:t>
            </a:r>
            <a:r>
              <a:rPr lang="hi">
                <a:solidFill>
                  <a:srgbClr val="000000"/>
                </a:solidFill>
                <a:uFill>
                  <a:solidFill>
                    <a:prstClr val="black">
                      <a:alpha val="0"/>
                    </a:prstClr>
                  </a:solidFill>
                </a:uFill>
              </a:rPr>
              <a:t>सत्र के स्वागत और परिचय को दर्शाती हैं।.</a:t>
            </a:r>
            <a:endParaRPr lang="en-US" sz="1800" i="1" dirty="0">
              <a:solidFill>
                <a:srgbClr val="000000"/>
              </a:solidFill>
              <a:latin typeface="Calibri" panose="020F0502020204030204" pitchFamily="34" charset="0"/>
              <a:ea typeface="Calibri" panose="020F0502020204030204"/>
              <a:cs typeface="Calibri"/>
            </a:endParaRPr>
          </a:p>
          <a:p>
            <a:endParaRPr lang="hi-IN" sz="1800" b="0" i="1" dirty="0">
              <a:solidFill>
                <a:srgbClr val="000000"/>
              </a:solidFill>
              <a:effectLst/>
              <a:uFill>
                <a:solidFill>
                  <a:prstClr val="black">
                    <a:alpha val="0"/>
                  </a:prstClr>
                </a:solidFill>
              </a:uFill>
              <a:latin typeface="Arial"/>
            </a:endParaRPr>
          </a:p>
          <a:p>
            <a:pPr algn="l" rtl="0" fontAlgn="base"/>
            <a:endParaRPr lang="en-US" sz="1800" b="0" i="0" dirty="0">
              <a:solidFill>
                <a:srgbClr val="000000"/>
              </a:solidFill>
              <a:effectLst/>
              <a:latin typeface="Calibri" panose="020F0502020204030204" pitchFamily="34" charset="0"/>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सत्र में सभी का स्वागत करें और निम्नलिखित बातें समझाएं:  </a:t>
            </a:r>
          </a:p>
          <a:p>
            <a:pPr algn="l" rtl="0" fontAlgn="base"/>
            <a:endParaRPr lang="en-US" b="0" i="0" dirty="0">
              <a:solidFill>
                <a:srgbClr val="000000"/>
              </a:solidFill>
              <a:effectLst/>
              <a:latin typeface="Segoe UI" panose="020B0502040204020203" pitchFamily="34" charset="0"/>
            </a:endParaRPr>
          </a:p>
          <a:p>
            <a:pPr marL="285750" indent="-285750" fontAlgn="base">
              <a:buFont typeface="Arial" panose="020B0604020202020204" pitchFamily="34" charset="0"/>
              <a:buChar char="•"/>
            </a:pPr>
            <a:r>
              <a:rPr lang="hi-IN" sz="1800" b="0" i="0" u="none" strike="noStrike" cap="none" baseline="0" dirty="0">
                <a:solidFill>
                  <a:srgbClr val="000000"/>
                </a:solidFill>
                <a:effectLst/>
                <a:uFill>
                  <a:solidFill>
                    <a:prstClr val="black">
                      <a:alpha val="0"/>
                    </a:prstClr>
                  </a:solidFill>
                </a:uFill>
                <a:latin typeface="Arial"/>
                <a:ea typeface="Arial"/>
                <a:cs typeface="Arial"/>
              </a:rPr>
              <a:t>पिछले सत्र में हमने जाना कि धर्म या आस्था की आजादी से क्या आशय है. क्या आपको वे महत्वपूर्ण शब्द याद हैं जिनके माध्यम से हमने FORB की व्याख्या की थी?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en-US" sz="1800" b="0" i="0" dirty="0">
              <a:solidFill>
                <a:srgbClr val="000000"/>
              </a:solidFill>
              <a:effectLst/>
              <a:latin typeface="Calibri" panose="020F0502020204030204" pitchFamily="34" charset="0"/>
              <a:cs typeface="Calibri"/>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1" u="none" strike="noStrike" cap="none" baseline="0" dirty="0">
                <a:solidFill>
                  <a:srgbClr val="000000"/>
                </a:solidFill>
                <a:effectLst/>
                <a:uFill>
                  <a:solidFill>
                    <a:prstClr val="black">
                      <a:alpha val="0"/>
                    </a:prstClr>
                  </a:solidFill>
                </a:uFill>
                <a:latin typeface="Arial"/>
                <a:ea typeface="Arial"/>
                <a:cs typeface="Arial"/>
              </a:rPr>
              <a:t>पहले देखें कि क्या समूह ये महत्वपूर्ण शब्द, विचार-विश्वास-संबद्धता-आचरण-प्रश्न-परिवर्तन-इंकार बता पाता है या नहीं. इसके बाद स्लाइड 3 दिखाएं.)</a:t>
            </a:r>
            <a:endParaRPr lang="en-US" b="0" i="0" dirty="0">
              <a:solidFill>
                <a:srgbClr val="000000"/>
              </a:solidFill>
              <a:effectLst/>
              <a:latin typeface="Calibri" panose="020F0502020204030204"/>
              <a:cs typeface="Calibri"/>
            </a:endParaRPr>
          </a:p>
          <a:p>
            <a:endParaRPr lang="sv-SE" dirty="0"/>
          </a:p>
        </p:txBody>
      </p:sp>
      <p:sp>
        <p:nvSpPr>
          <p:cNvPr id="4" name="Platshållare för bildnummer 3"/>
          <p:cNvSpPr>
            <a:spLocks noGrp="1"/>
          </p:cNvSpPr>
          <p:nvPr>
            <p:ph type="sldNum" sz="quarter" idx="10"/>
          </p:nvPr>
        </p:nvSpPr>
        <p:spPr/>
        <p:txBody>
          <a:bodyPr/>
          <a:lstStyle/>
          <a:p>
            <a:fld id="{68D7DBD2-2B10-4EF4-A6B5-C85AC3CD16FB}" type="slidenum">
              <a:rPr lang="en-GB" smtClean="0"/>
              <a:t>2</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2025-11-14</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Tree>
    <p:extLst>
      <p:ext uri="{BB962C8B-B14F-4D97-AF65-F5344CB8AC3E}">
        <p14:creationId xmlns:p14="http://schemas.microsoft.com/office/powerpoint/2010/main" val="58275053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kern="1200" dirty="0">
                <a:solidFill>
                  <a:schemeClr val="tx1"/>
                </a:solidFill>
                <a:effectLst/>
                <a:latin typeface="+mn-lt"/>
                <a:ea typeface="+mn-ea"/>
                <a:cs typeface="+mn-cs"/>
              </a:rPr>
              <a:t>अंतर्राष्ट्रीय कानून के अनुसार हिंसा भड़काने वाली वाणी पर प्रतिबन्ध लगाया जाना चाहिए. </a:t>
            </a:r>
            <a:endParaRPr lang="sv-SE"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kern="1200" dirty="0">
                <a:solidFill>
                  <a:schemeClr val="tx1"/>
                </a:solidFill>
                <a:effectLst/>
                <a:latin typeface="+mn-lt"/>
                <a:ea typeface="+mn-ea"/>
                <a:cs typeface="+mn-cs"/>
              </a:rPr>
              <a:t>परन्तु, ईशनिंदा और स्वधर्मत्याग कानून, हिंसा को रोकने की बजाय उसे प्रोत्साहित करते हैं और वह इस तरह कि वे इस सोच का समर्थन करते हैं कि उन लोगों को सजा दी जानी चाहिए जो शांतिपूर्वक ऐसे विचारों को अभिव्यक्त करते हैं जो बहुसंख्यकों को पसंद नहीं है.</a:t>
            </a:r>
            <a:endParaRPr lang="sv-SE" sz="1200" kern="1200" dirty="0">
              <a:solidFill>
                <a:schemeClr val="tx1"/>
              </a:solidFill>
              <a:effectLst/>
              <a:latin typeface="+mn-lt"/>
              <a:ea typeface="+mn-ea"/>
              <a:cs typeface="+mn-cs"/>
            </a:endParaRPr>
          </a:p>
          <a:p>
            <a:pPr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200" b="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20</a:t>
            </a:fld>
            <a:endParaRPr lang="en-GB"/>
          </a:p>
        </p:txBody>
      </p:sp>
    </p:spTree>
    <p:extLst>
      <p:ext uri="{BB962C8B-B14F-4D97-AF65-F5344CB8AC3E}">
        <p14:creationId xmlns:p14="http://schemas.microsoft.com/office/powerpoint/2010/main" val="7806706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200" b="1" u="none" kern="1200" dirty="0">
                <a:solidFill>
                  <a:schemeClr val="tx1"/>
                </a:solidFill>
                <a:effectLst/>
                <a:latin typeface="+mn-lt"/>
                <a:ea typeface="+mn-ea"/>
                <a:cs typeface="+mn-cs"/>
              </a:rPr>
              <a:t>सरकार की निगरानी और नियंत्रण</a:t>
            </a:r>
            <a:endParaRPr lang="sv-SE" sz="1200" b="1" u="none" kern="1200" dirty="0">
              <a:solidFill>
                <a:schemeClr val="tx1"/>
              </a:solidFill>
              <a:effectLst/>
              <a:latin typeface="+mn-lt"/>
              <a:ea typeface="+mn-ea"/>
              <a:cs typeface="+mn-cs"/>
            </a:endParaRPr>
          </a:p>
          <a:p>
            <a:pPr algn="l" rtl="0" fontAlgn="base"/>
            <a:endParaRPr lang="sv-SE" sz="1200" u="none" kern="1200" dirty="0">
              <a:solidFill>
                <a:schemeClr val="tx1"/>
              </a:solidFill>
              <a:effectLst/>
              <a:latin typeface="+mn-lt"/>
              <a:ea typeface="+mn-ea"/>
              <a:cs typeface="+mn-cs"/>
            </a:endParaRPr>
          </a:p>
          <a:p>
            <a:pPr fontAlgn="base"/>
            <a:r>
              <a:rPr lang="hi-IN" sz="1200" b="1" kern="1200" dirty="0">
                <a:solidFill>
                  <a:schemeClr val="tx1"/>
                </a:solidFill>
                <a:effectLst/>
                <a:latin typeface="+mn-lt"/>
                <a:ea typeface="+mn-ea"/>
                <a:cs typeface="+mn-cs"/>
              </a:rPr>
              <a:t>आस्था समुदायों की गतिविधियों और उनके वित्त की सरकार द्वारा निगरानी, रोकें लगाने वाला एक अन्य तरीका है जिसे राज्य द्वारा प्रयुक्त किया जाता है.</a:t>
            </a:r>
            <a:r>
              <a:rPr lang="hi-IN" sz="1200" kern="1200" dirty="0">
                <a:solidFill>
                  <a:schemeClr val="tx1"/>
                </a:solidFill>
                <a:effectLst/>
                <a:latin typeface="+mn-lt"/>
                <a:ea typeface="+mn-ea"/>
                <a:cs typeface="+mn-cs"/>
              </a:rPr>
              <a:t> उदाहरण के लिए, श्रीलंका में कुछ चर्च राज्य अधिकारियों द्वारा निगरानी की रिपोर्ट करते हैं.</a:t>
            </a:r>
            <a:r>
              <a:rPr lang="en-GB" sz="1200" kern="1200" dirty="0">
                <a:solidFill>
                  <a:schemeClr val="tx1"/>
                </a:solidFill>
                <a:effectLst/>
                <a:latin typeface="+mn-lt"/>
                <a:ea typeface="+mn-ea"/>
                <a:cs typeface="+mn-cs"/>
              </a:rPr>
              <a:t> </a:t>
            </a:r>
            <a:r>
              <a:rPr lang="hi-IN" sz="1200" b="1" kern="1200" dirty="0">
                <a:solidFill>
                  <a:schemeClr val="tx1"/>
                </a:solidFill>
                <a:effectLst/>
                <a:latin typeface="+mn-lt"/>
                <a:ea typeface="+mn-ea"/>
                <a:cs typeface="+mn-cs"/>
              </a:rPr>
              <a:t>यह नागरिक समाज के लिए जगह कम करने की व्यापक प्रवृत्ति का हिस्सा है.</a:t>
            </a:r>
            <a:endParaRPr lang="sv-SE" sz="1200" b="1"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algn="l" rtl="0" fontAlgn="base"/>
            <a:r>
              <a:rPr lang="hi-IN" sz="1200" kern="1200" dirty="0">
                <a:solidFill>
                  <a:schemeClr val="tx1"/>
                </a:solidFill>
                <a:effectLst/>
                <a:latin typeface="+mn-lt"/>
                <a:ea typeface="+mn-ea"/>
                <a:cs typeface="+mn-cs"/>
              </a:rPr>
              <a:t>दुनिया में कहीं भी निगरानी इतनी कड़ी नहीं है जितनी कि पश्चिमी चीन में है जहाँ ऐसे सुरक्षा कैमरों का उपयोग किया जाता है जो चेहरे पहचान सकते हैं. ये कैमरे मुख्यतः अल्पसंख्यक उइग़ुर मुसलमानों की पहचान करने और वे कहाँ हैं, इसकी जानकारी पुलिस को देने के लिए लगाये गए हैं. </a:t>
            </a:r>
            <a:endParaRPr lang="sv-SE" sz="1200" u="none" kern="1200" dirty="0">
              <a:solidFill>
                <a:schemeClr val="tx1"/>
              </a:solidFill>
              <a:effectLst/>
              <a:latin typeface="+mn-lt"/>
              <a:ea typeface="+mn-ea"/>
              <a:cs typeface="+mn-cs"/>
            </a:endParaRPr>
          </a:p>
          <a:p>
            <a:pPr algn="l" rtl="0" fontAlgn="base"/>
            <a:endParaRPr lang="sv-SE" sz="1200" b="1" u="none" kern="1200" dirty="0">
              <a:solidFill>
                <a:schemeClr val="tx1"/>
              </a:solidFill>
              <a:effectLst/>
              <a:latin typeface="+mn-lt"/>
              <a:ea typeface="+mn-ea"/>
              <a:cs typeface="+mn-cs"/>
            </a:endParaRPr>
          </a:p>
          <a:p>
            <a:pPr algn="l" rtl="0" fontAlgn="base"/>
            <a:br>
              <a:rPr lang="hi-IN" sz="1200" b="1" u="sng" kern="1200" dirty="0">
                <a:solidFill>
                  <a:schemeClr val="tx1"/>
                </a:solidFill>
                <a:effectLst/>
                <a:latin typeface="+mn-lt"/>
                <a:ea typeface="+mn-ea"/>
                <a:cs typeface="+mn-cs"/>
              </a:rPr>
            </a:b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21</a:t>
            </a:fld>
            <a:endParaRPr lang="en-GB"/>
          </a:p>
        </p:txBody>
      </p:sp>
    </p:spTree>
    <p:extLst>
      <p:ext uri="{BB962C8B-B14F-4D97-AF65-F5344CB8AC3E}">
        <p14:creationId xmlns:p14="http://schemas.microsoft.com/office/powerpoint/2010/main" val="8519173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b="1" u="none" kern="1200" dirty="0">
                <a:solidFill>
                  <a:schemeClr val="tx1"/>
                </a:solidFill>
                <a:effectLst/>
                <a:latin typeface="+mn-lt"/>
                <a:ea typeface="+mn-ea"/>
                <a:cs typeface="+mn-cs"/>
              </a:rPr>
              <a:t>सामाजिक प्रतिबंध</a:t>
            </a:r>
            <a:endParaRPr lang="sv-SE" sz="1200" b="1" u="none" kern="1200" dirty="0">
              <a:solidFill>
                <a:schemeClr val="tx1"/>
              </a:solidFill>
              <a:effectLst/>
              <a:latin typeface="+mn-lt"/>
              <a:ea typeface="+mn-ea"/>
              <a:cs typeface="+mn-cs"/>
            </a:endParaRPr>
          </a:p>
          <a:p>
            <a:endParaRPr lang="sv-SE" sz="1200" u="sng"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अधिकारों को परिवारों, आस्था समूहों या व्यापक समुदाय के भीतर भी प्रतिबंधित किया जा सकता है.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यह अक्सर पुरुषों और महिलाओं को अलग-अलग तरीके से प्रभावित करता है. महिलाओं को अक्सर अवसरों से वंचित किया जाता है - उदाहरण के लिए धर्मशास्त्र का अध्ययन करने के लिए, और महिलाओं का व्यवहार और धार्मिक पालन धार्मिक आधार पर परिवार या समुदाय के नियंत्रण का विषय हो सकता है.</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बहुसंख्यक समुदाय अक्सर अल्पसंख्यक समुदायों की महिलाओं के अपने धर्म को प्रकट करने के अधिकार पर पाबंदियां लगाते हैं. जैसे महिलाओं पर यह दबाव बनाया जाता है कि रोज़गार पाने के लिए उन्हें अपनी धार्मिक पहचान छुपानी होगी.</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22</a:t>
            </a:fld>
            <a:endParaRPr lang="en-GB"/>
          </a:p>
        </p:txBody>
      </p:sp>
    </p:spTree>
    <p:extLst>
      <p:ext uri="{BB962C8B-B14F-4D97-AF65-F5344CB8AC3E}">
        <p14:creationId xmlns:p14="http://schemas.microsoft.com/office/powerpoint/2010/main" val="301701908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IN" sz="1200" kern="1200" dirty="0">
                <a:solidFill>
                  <a:schemeClr val="tx1"/>
                </a:solidFill>
                <a:effectLst/>
                <a:latin typeface="+mn-lt"/>
                <a:ea typeface="+mn-ea"/>
                <a:cs typeface="+mn-cs"/>
              </a:rPr>
              <a:t>मारिया मिस्र में रहने वाली एक युवा ईसाई है.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hi-IN" sz="1200" kern="1200" dirty="0">
                <a:solidFill>
                  <a:schemeClr val="tx1"/>
                </a:solidFill>
                <a:effectLst/>
                <a:latin typeface="+mn-lt"/>
                <a:ea typeface="+mn-ea"/>
                <a:cs typeface="+mn-cs"/>
              </a:rPr>
              <a:t>मारिया को विश्वविद्यालय से स्नातक होने पर एक बैंक में नौकरी की पेशकश की गई, लेकिन कहा गया कि अगर वह इसे लेती है, तो उसे हिजाब पहनना होगा.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r>
              <a:rPr lang="hi-IN" sz="1200" kern="1200" dirty="0">
                <a:solidFill>
                  <a:schemeClr val="tx1"/>
                </a:solidFill>
                <a:effectLst/>
                <a:latin typeface="+mn-lt"/>
                <a:ea typeface="+mn-ea"/>
                <a:cs typeface="+mn-cs"/>
              </a:rPr>
              <a:t>मारिया को नहीं लगा कि अलग धार्मिक पहचान का दिखावा करना उचित है, इसलिए उसने नौकरी ठुकरा दी.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23</a:t>
            </a:fld>
            <a:endParaRPr lang="en-GB"/>
          </a:p>
        </p:txBody>
      </p:sp>
    </p:spTree>
    <p:extLst>
      <p:ext uri="{BB962C8B-B14F-4D97-AF65-F5344CB8AC3E}">
        <p14:creationId xmlns:p14="http://schemas.microsoft.com/office/powerpoint/2010/main" val="405921620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kern="1200" dirty="0">
                <a:solidFill>
                  <a:schemeClr val="tx1"/>
                </a:solidFill>
                <a:effectLst/>
                <a:latin typeface="+mn-lt"/>
                <a:ea typeface="+mn-ea"/>
                <a:cs typeface="+mn-cs"/>
              </a:rPr>
              <a:t>हिंसा की कहानियां </a:t>
            </a:r>
            <a:endParaRPr lang="sv-SE" sz="1200" b="1" kern="1200" dirty="0">
              <a:solidFill>
                <a:schemeClr val="tx1"/>
              </a:solidFill>
              <a:effectLst/>
              <a:latin typeface="+mn-lt"/>
              <a:ea typeface="+mn-ea"/>
              <a:cs typeface="+mn-cs"/>
            </a:endParaRPr>
          </a:p>
          <a:p>
            <a:pPr marL="0" marR="0" lvl="0" indent="0" algn="l" defTabSz="914400" rtl="0" eaLnBrk="1" fontAlgn="base" latinLnBrk="0" hangingPunct="1">
              <a:lnSpc>
                <a:spcPct val="100000"/>
              </a:lnSpc>
              <a:spcBef>
                <a:spcPts val="0"/>
              </a:spcBef>
              <a:spcAft>
                <a:spcPts val="0"/>
              </a:spcAft>
              <a:buClrTx/>
              <a:buSzTx/>
              <a:buFontTx/>
              <a:buNone/>
              <a:tabLst/>
              <a:defRPr/>
            </a:pPr>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आईये अब हम हिंसा के बारे में विचार करें. </a:t>
            </a:r>
            <a:endParaRPr lang="sv-SE" sz="1200" kern="1200" dirty="0">
              <a:solidFill>
                <a:schemeClr val="tx1"/>
              </a:solidFill>
              <a:effectLst/>
              <a:latin typeface="+mn-lt"/>
              <a:ea typeface="+mn-ea"/>
              <a:cs typeface="+mn-cs"/>
            </a:endParaRPr>
          </a:p>
          <a:p>
            <a:pPr fontAlgn="base"/>
            <a:endParaRPr lang="sv-SE" sz="1200" b="1" kern="1200" dirty="0">
              <a:solidFill>
                <a:schemeClr val="tx1"/>
              </a:solidFill>
              <a:effectLst/>
              <a:latin typeface="+mn-lt"/>
              <a:ea typeface="+mn-ea"/>
              <a:cs typeface="+mn-cs"/>
            </a:endParaRPr>
          </a:p>
          <a:p>
            <a:pPr fontAlgn="base"/>
            <a:r>
              <a:rPr lang="hi-IN" sz="1200" b="1" kern="1200" dirty="0">
                <a:solidFill>
                  <a:schemeClr val="tx1"/>
                </a:solidFill>
                <a:effectLst/>
                <a:latin typeface="+mn-lt"/>
                <a:ea typeface="+mn-ea"/>
                <a:cs typeface="+mn-cs"/>
              </a:rPr>
              <a:t>नफरत फैलाने वाली बातें और नफरत-जनित अपराध हिंसा के सबसे आम स्वरुप हैं जिनका लोगों को सामना करना पड़ता है. आराधना स्थल और वहां जाने वाले लोग, नफरत-जनित अपराधों के सबसे आसान शिकार होते हैं. धार्मिक संस्थान और उनमें जाने वाले लोग घृणा अपराधों के प्रति विशेष रूप से संवेदनशील होते हैं.</a:t>
            </a:r>
            <a:endParaRPr lang="sv-SE" sz="1200" b="1"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ब्राज़ील में पारंपरिक एफ्रो-ब्राज़ीलियाई धर्मों का पालन करने वालों पर उनके पड़ोसी नव-पेंटकोस्टल ईसाई, जो यह मानते है कि उनका धर्म पैशाचिक है, हिंसक हमले करते रहते हैं. केनदूम्बले धर्म के पादरी फादर मार्शियो ने अपने मंदिर पर 20 हमलों की रपट लिखवाई. परन्तु पुलिस ने कोई कार्यवाही नहीं की</a:t>
            </a:r>
            <a:r>
              <a:rPr lang="sv-SE" sz="1200" kern="1200" dirty="0">
                <a:solidFill>
                  <a:schemeClr val="tx1"/>
                </a:solidFill>
                <a:effectLst/>
                <a:latin typeface="+mn-lt"/>
                <a:ea typeface="+mn-ea"/>
                <a:cs typeface="+mn-cs"/>
              </a:rPr>
              <a:t>.</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24</a:t>
            </a:fld>
            <a:endParaRPr lang="en-GB"/>
          </a:p>
        </p:txBody>
      </p:sp>
    </p:spTree>
    <p:extLst>
      <p:ext uri="{BB962C8B-B14F-4D97-AF65-F5344CB8AC3E}">
        <p14:creationId xmlns:p14="http://schemas.microsoft.com/office/powerpoint/2010/main" val="17744690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b="1" kern="1200" dirty="0">
                <a:solidFill>
                  <a:schemeClr val="tx1"/>
                </a:solidFill>
                <a:effectLst/>
                <a:latin typeface="+mn-lt"/>
                <a:ea typeface="+mn-ea"/>
                <a:cs typeface="+mn-cs"/>
              </a:rPr>
              <a:t>इस मामले में भी महिलाओं और पुरुषों पर पड़ने वाला प्रभाव अलग-अलग होता है.</a:t>
            </a:r>
            <a:endParaRPr lang="sv-SE" sz="1200" b="1"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स्वीडन में मुस्लिम महिलाओं, विशेषकर जो हिजाब जैसे धार्मिक वस्त्र पहनतीं हैं, की सार्वजनिक स्थानों पर अजनबियों के हाथों नफरत-जनित अपराधों का शिकार होने की अधिक आशंका होती है जबकि मुस्लिम पुरुषों की पड़ोसियों या सहकर्मियों के हाथों ऐसे अपराधों का शिकार होने की ज्यादा आशंका होती है</a:t>
            </a:r>
            <a:r>
              <a:rPr lang="sv-SE" sz="1200" kern="1200" dirty="0">
                <a:solidFill>
                  <a:schemeClr val="tx1"/>
                </a:solidFill>
                <a:effectLst/>
                <a:latin typeface="+mn-lt"/>
                <a:ea typeface="+mn-ea"/>
                <a:cs typeface="+mn-cs"/>
              </a:rPr>
              <a:t>.</a:t>
            </a:r>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25</a:t>
            </a:fld>
            <a:endParaRPr lang="en-GB"/>
          </a:p>
        </p:txBody>
      </p:sp>
    </p:spTree>
    <p:extLst>
      <p:ext uri="{BB962C8B-B14F-4D97-AF65-F5344CB8AC3E}">
        <p14:creationId xmlns:p14="http://schemas.microsoft.com/office/powerpoint/2010/main" val="2923554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b="1" kern="1200" dirty="0">
                <a:solidFill>
                  <a:schemeClr val="tx1"/>
                </a:solidFill>
                <a:effectLst/>
                <a:latin typeface="+mn-lt"/>
                <a:ea typeface="+mn-ea"/>
                <a:cs typeface="+mn-cs"/>
              </a:rPr>
              <a:t>कई स्थानों पर कोरोना वायरस महामारी ने पहले से मौजूद भेदभाव और घृणा को और गहरा किया है.</a:t>
            </a:r>
            <a:r>
              <a:rPr lang="hi-IN"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भारत में एक मुस्लिम धार्मिक कार्यक्रम के बाद फैले वायरस संक्रमण के चलते मुसलमानों पर कोरोना जिहाद करने का आरोप लगाया गया. अहमद शेख एक मुस्लिम है जो सड़कों पर सामान बेचकर किसी तरह अपना जीवनयापन करते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अप्रैल 2020 में हिन्दू राष्ट्रवादियों के एक गिरोह ने उससे कहा कि वह अपना स्टाल बंद कर दें और वहां से चले जाएं, क्योंकि मुसलमान कोरोना फैलाने के लिए षड़यंत्र कर रहे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अहमद ने उनसे याचना की कि उसे छोड़ दिया जाए परन्तु उनकी डंडों से जम कर पिटाई की गई.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उसने पुलिस में शिकायत करने का प्रयास किया परन्तु उसकी शिकायत यह कह कर दर्ज नहीं की गई कि सड़कों पर सामान बेचना गैर-क़ानूनी है</a:t>
            </a:r>
            <a:r>
              <a:rPr lang="sv-SE" sz="1200" kern="1200" dirty="0">
                <a:solidFill>
                  <a:schemeClr val="tx1"/>
                </a:solidFill>
                <a:effectLst/>
                <a:latin typeface="+mn-lt"/>
                <a:ea typeface="+mn-ea"/>
                <a:cs typeface="+mn-cs"/>
              </a:rPr>
              <a:t>.</a:t>
            </a:r>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26</a:t>
            </a:fld>
            <a:endParaRPr lang="en-GB"/>
          </a:p>
        </p:txBody>
      </p:sp>
    </p:spTree>
    <p:extLst>
      <p:ext uri="{BB962C8B-B14F-4D97-AF65-F5344CB8AC3E}">
        <p14:creationId xmlns:p14="http://schemas.microsoft.com/office/powerpoint/2010/main" val="33022587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b="1" kern="1200" dirty="0">
                <a:solidFill>
                  <a:schemeClr val="tx1"/>
                </a:solidFill>
                <a:effectLst/>
                <a:latin typeface="+mn-lt"/>
                <a:ea typeface="+mn-ea"/>
                <a:cs typeface="+mn-cs"/>
              </a:rPr>
              <a:t>सांप्रदायिक दंगे और आतंकी हमले</a:t>
            </a:r>
            <a:r>
              <a:rPr lang="hi-IN" sz="1200" kern="1200" dirty="0">
                <a:solidFill>
                  <a:schemeClr val="tx1"/>
                </a:solidFill>
                <a:effectLst/>
                <a:latin typeface="+mn-lt"/>
                <a:ea typeface="+mn-ea"/>
                <a:cs typeface="+mn-cs"/>
              </a:rPr>
              <a:t> समुदायों के भीतर अधिकारों के उल्लंघनों की पराकाष्ठा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पादरी सैमुअल उत्तरी बुर्किना फासो से हैं. देश में धार्मिक सहिष्णुता की परंपरा है जिसे आतंकवादी समूह कमज़ोर कर रहे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2019 में चर्चों पर हमले उनकी रणनीति का हिस्सा बन गए. पादरी सैमुअल अब आंतरिक रूप से विस्थापित लोगों के लिए एक शिविर में रहते हैं.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“इन हमलों ने हमारे लोगों के जीवन को तहस-नहस कर दिया है. हम दर्द से भर गए हैं,” वे कहते हैं. </a:t>
            </a:r>
            <a:endParaRPr lang="sv-SE" sz="1200" kern="1200" dirty="0">
              <a:solidFill>
                <a:schemeClr val="tx1"/>
              </a:solidFill>
              <a:effectLst/>
              <a:latin typeface="+mn-lt"/>
              <a:ea typeface="+mn-ea"/>
              <a:cs typeface="+mn-cs"/>
            </a:endParaRPr>
          </a:p>
          <a:p>
            <a:r>
              <a:rPr lang="en-GB"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2019 से आतंकवादी हमले बढ़ गए हैं, जिससे हर कोई प्रभावित हुआ है, 1 मिलियन से अधिक लोग विस्थापित हुए हैं</a:t>
            </a:r>
            <a:r>
              <a:rPr lang="sv-SE" sz="1200" kern="1200" dirty="0">
                <a:solidFill>
                  <a:schemeClr val="tx1"/>
                </a:solidFill>
                <a:effectLst/>
                <a:latin typeface="+mn-lt"/>
                <a:ea typeface="+mn-ea"/>
                <a:cs typeface="+mn-cs"/>
              </a:rPr>
              <a:t>.</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Times New Roman" panose="02020603050405020304" pitchFamily="18" charset="0"/>
              </a:rPr>
              <a:t> </a:t>
            </a:r>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27</a:t>
            </a:fld>
            <a:endParaRPr lang="en-GB"/>
          </a:p>
        </p:txBody>
      </p:sp>
    </p:spTree>
    <p:extLst>
      <p:ext uri="{BB962C8B-B14F-4D97-AF65-F5344CB8AC3E}">
        <p14:creationId xmlns:p14="http://schemas.microsoft.com/office/powerpoint/2010/main" val="37323019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b="1" kern="1200" dirty="0">
                <a:solidFill>
                  <a:schemeClr val="tx1"/>
                </a:solidFill>
                <a:effectLst/>
                <a:latin typeface="+mn-lt"/>
                <a:ea typeface="+mn-ea"/>
                <a:cs typeface="+mn-cs"/>
              </a:rPr>
              <a:t>यद्यपि आतंकी घटनाओं से सम्बंधित वैश्विक आंकड़ों में इस्लाम से जुड़े आतंकी समूहों का बोलबाला है परन्तु कई राष्ट्रीय सन्दर्भों में अन्य समूह अधिक बड़ा खतरा हैं.</a:t>
            </a:r>
            <a:endParaRPr lang="sv-SE" sz="1200" b="1" kern="1200" dirty="0">
              <a:solidFill>
                <a:schemeClr val="tx1"/>
              </a:solidFill>
              <a:effectLst/>
              <a:latin typeface="+mn-lt"/>
              <a:ea typeface="+mn-ea"/>
              <a:cs typeface="+mn-cs"/>
            </a:endParaRPr>
          </a:p>
          <a:p>
            <a:endParaRPr lang="sv-SE" sz="1200" b="1"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कुछ पश्चिमी देशों में सुरक्षा सेवाएं, अति-दक्षिणपंथी अतिवादियों को सबसे बड़ा आतंरिक आतंकी खतरा मानती हैं.</a:t>
            </a:r>
            <a:r>
              <a:rPr lang="en-GB" sz="1200" kern="1200" dirty="0">
                <a:solidFill>
                  <a:schemeClr val="tx1"/>
                </a:solidFill>
                <a:effectLst/>
                <a:latin typeface="+mn-lt"/>
                <a:ea typeface="+mn-ea"/>
                <a:cs typeface="+mn-cs"/>
              </a:rPr>
              <a:t> </a:t>
            </a:r>
            <a:r>
              <a:rPr lang="hi-IN" sz="1200" kern="1200" dirty="0">
                <a:solidFill>
                  <a:schemeClr val="tx1"/>
                </a:solidFill>
                <a:effectLst/>
                <a:latin typeface="+mn-lt"/>
                <a:ea typeface="+mn-ea"/>
                <a:cs typeface="+mn-cs"/>
              </a:rPr>
              <a:t>ये समूह धार्मिक अल्पसंख्यक लोगों को निशाना बनाते हैं. सन 2018 में अमरीका के पिट्सबर्ग में एक सिनेगोग में ग्यारह यहूदियों की हत्या कर दी गई थी और 2019 में न्यूजीलैंड के क्राइस्टचर्च में एक मस्जिद में 51 मुसलमानों को जान से मार दिया गया था.</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28</a:t>
            </a:fld>
            <a:endParaRPr lang="en-GB"/>
          </a:p>
        </p:txBody>
      </p:sp>
    </p:spTree>
    <p:extLst>
      <p:ext uri="{BB962C8B-B14F-4D97-AF65-F5344CB8AC3E}">
        <p14:creationId xmlns:p14="http://schemas.microsoft.com/office/powerpoint/2010/main" val="252685612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200" b="1" kern="1200" dirty="0">
                <a:solidFill>
                  <a:schemeClr val="tx1"/>
                </a:solidFill>
                <a:effectLst/>
                <a:latin typeface="+mn-lt"/>
                <a:ea typeface="+mn-ea"/>
                <a:cs typeface="+mn-cs"/>
              </a:rPr>
              <a:t>पुलिस, सुरक्षा सेवाओं या सेना अथवा राज्य द्वारा भाड़े पर ली गई भीड़ व्यक्तियों या पूरे समुदायों को निशाना बना सकतीं हैं. </a:t>
            </a:r>
            <a:endParaRPr lang="sv-SE" sz="1200" b="1" kern="1200" dirty="0">
              <a:solidFill>
                <a:schemeClr val="tx1"/>
              </a:solidFill>
              <a:effectLst/>
              <a:latin typeface="+mn-lt"/>
              <a:ea typeface="+mn-ea"/>
              <a:cs typeface="+mn-cs"/>
            </a:endParaRPr>
          </a:p>
          <a:p>
            <a:pPr algn="l" rtl="0" fontAlgn="base"/>
            <a:endParaRPr lang="sv-SE" sz="1200" b="1" kern="1200" dirty="0">
              <a:solidFill>
                <a:schemeClr val="tx1"/>
              </a:solidFill>
              <a:effectLst/>
              <a:latin typeface="+mn-lt"/>
              <a:ea typeface="+mn-ea"/>
              <a:cs typeface="+mn-cs"/>
            </a:endParaRPr>
          </a:p>
          <a:p>
            <a:pPr algn="l" rtl="0" fontAlgn="base"/>
            <a:r>
              <a:rPr lang="hi-IN" sz="1200" kern="1200" dirty="0">
                <a:solidFill>
                  <a:schemeClr val="tx1"/>
                </a:solidFill>
                <a:effectLst/>
                <a:latin typeface="+mn-lt"/>
                <a:ea typeface="+mn-ea"/>
                <a:cs typeface="+mn-cs"/>
              </a:rPr>
              <a:t>पश्चिमी चीन में उइगरों की स्थिति दर्शाती है कि सरकारी हिंसा कितनी चरम हो सकती है. </a:t>
            </a:r>
            <a:endParaRPr lang="sv-SE" sz="1200" kern="1200" dirty="0">
              <a:solidFill>
                <a:schemeClr val="tx1"/>
              </a:solidFill>
              <a:effectLst/>
              <a:latin typeface="+mn-lt"/>
              <a:ea typeface="+mn-ea"/>
              <a:cs typeface="+mn-cs"/>
            </a:endParaRPr>
          </a:p>
          <a:p>
            <a:pPr algn="l" rtl="0" fontAlgn="base"/>
            <a:endParaRPr lang="sv-SE" sz="1200" kern="1200" dirty="0">
              <a:solidFill>
                <a:schemeClr val="tx1"/>
              </a:solidFill>
              <a:effectLst/>
              <a:latin typeface="+mn-lt"/>
              <a:ea typeface="+mn-ea"/>
              <a:cs typeface="+mn-cs"/>
            </a:endParaRPr>
          </a:p>
          <a:p>
            <a:pPr algn="l" rtl="0" fontAlgn="base"/>
            <a:r>
              <a:rPr lang="hi-IN" sz="1200" kern="1200" dirty="0">
                <a:solidFill>
                  <a:schemeClr val="tx1"/>
                </a:solidFill>
                <a:effectLst/>
                <a:latin typeface="+mn-lt"/>
                <a:ea typeface="+mn-ea"/>
                <a:cs typeface="+mn-cs"/>
              </a:rPr>
              <a:t>उइगर महिलाओं को जबरन नसबंदी और गर्भनिरोधक का सामना करना पड़ा है, जिसके परिणामस्वरूप जन्म दर में भारी गिरावट आई है, और लगभग 1.8 मिलियन उइगरों को हिजाब पहनने या दाढ़ी रखने जैसे कारणों से पुनर्शिक्षा शिविरों में भेज दिया गया है. शिविरों से यातना और बलात्कार की खबरें आती रहती हैं, जहां कैदियों को उनकी भाषा और धर्म से वंचित रखा जाता है तथा उन्हें राज्य की विचारधारा में दीक्षित किया जाता है. </a:t>
            </a:r>
            <a:endParaRPr lang="sv-SE" sz="1200" kern="1200" dirty="0">
              <a:solidFill>
                <a:schemeClr val="tx1"/>
              </a:solidFill>
              <a:effectLst/>
              <a:latin typeface="+mn-lt"/>
              <a:ea typeface="+mn-ea"/>
              <a:cs typeface="+mn-cs"/>
            </a:endParaRPr>
          </a:p>
          <a:p>
            <a:pPr algn="l" rtl="0" fontAlgn="base"/>
            <a:endParaRPr lang="sv-SE" sz="1200" kern="1200" dirty="0">
              <a:solidFill>
                <a:schemeClr val="tx1"/>
              </a:solidFill>
              <a:effectLst/>
              <a:latin typeface="+mn-lt"/>
              <a:ea typeface="+mn-ea"/>
              <a:cs typeface="+mn-cs"/>
            </a:endParaRPr>
          </a:p>
          <a:p>
            <a:pPr algn="l" rtl="0" fontAlgn="base"/>
            <a:r>
              <a:rPr lang="hi-IN" sz="1200" kern="1200" dirty="0">
                <a:solidFill>
                  <a:schemeClr val="tx1"/>
                </a:solidFill>
                <a:effectLst/>
                <a:latin typeface="+mn-lt"/>
                <a:ea typeface="+mn-ea"/>
                <a:cs typeface="+mn-cs"/>
              </a:rPr>
              <a:t>चीनी सरकार का दावा है कि ये शिविर स्वैच्छिक शिक्षा केंद्र हैं</a:t>
            </a:r>
            <a:r>
              <a:rPr lang="sv-SE" sz="1200" kern="1200" dirty="0">
                <a:solidFill>
                  <a:schemeClr val="tx1"/>
                </a:solidFill>
                <a:effectLst/>
                <a:latin typeface="+mn-lt"/>
                <a:ea typeface="+mn-ea"/>
                <a:cs typeface="+mn-cs"/>
              </a:rPr>
              <a:t>.</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29</a:t>
            </a:fld>
            <a:endParaRPr lang="en-GB"/>
          </a:p>
        </p:txBody>
      </p:sp>
    </p:spTree>
    <p:extLst>
      <p:ext uri="{BB962C8B-B14F-4D97-AF65-F5344CB8AC3E}">
        <p14:creationId xmlns:p14="http://schemas.microsoft.com/office/powerpoint/2010/main" val="368454241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800" b="0" i="1" u="none" strike="noStrike" cap="none" baseline="0" dirty="0">
                <a:solidFill>
                  <a:srgbClr val="000000"/>
                </a:solidFill>
                <a:effectLst/>
                <a:uFill>
                  <a:solidFill>
                    <a:prstClr val="black">
                      <a:alpha val="0"/>
                    </a:prstClr>
                  </a:solidFill>
                </a:uFill>
                <a:latin typeface="Arial"/>
                <a:ea typeface="Arial"/>
                <a:cs typeface="Arial"/>
              </a:rPr>
              <a:t>(सहभागी जो भी शब्द याद न कर पा रहे हों उन्हें हाइलाइट करें. और फिर निम्नलिखित अनुसार जारी रखें.)</a:t>
            </a:r>
          </a:p>
          <a:p>
            <a:pPr algn="l" rtl="0" fontAlgn="base"/>
            <a:endParaRPr lang="en-US" sz="1800" b="0" i="0" dirty="0">
              <a:solidFill>
                <a:srgbClr val="000000"/>
              </a:solidFill>
              <a:effectLst/>
              <a:latin typeface="Calibri" panose="020F0502020204030204" pitchFamily="34" charset="0"/>
            </a:endParaRPr>
          </a:p>
          <a:p>
            <a:pPr marL="285750" indent="-285750" algn="l" rtl="0" fontAlgn="base">
              <a:buFont typeface="Arial" panose="020B0604020202020204" pitchFamily="34" charset="0"/>
              <a:buChar char="•"/>
            </a:pPr>
            <a:r>
              <a:rPr lang="hi-IN" sz="1800" b="0" i="0" u="none" strike="noStrike" cap="none" baseline="0" dirty="0">
                <a:solidFill>
                  <a:srgbClr val="000000"/>
                </a:solidFill>
                <a:effectLst/>
                <a:uFill>
                  <a:solidFill>
                    <a:prstClr val="black">
                      <a:alpha val="0"/>
                    </a:prstClr>
                  </a:solidFill>
                </a:uFill>
                <a:latin typeface="Arial"/>
                <a:ea typeface="Arial"/>
                <a:cs typeface="Arial"/>
              </a:rPr>
              <a:t>हमने यह भी जाना कि FORB को कब सीमित किया जा सकता है. और यह भी कि आंतरिक आजादी - सोचने, विश्वास करने और आस्थाओं के संबंध में अपने विचारों को बदलने की आजादी को सीमित नहीं किया जा सकता लेकिन हमारे धार्मिक एवं आस्था संबंधी आचरणों को सीमित किया जा सकता है, यदि ये किन्हीं विशिष्ट तरीकों से अन्य लोगों के लिए हानिकारक हों. हमने यह भी जाना कि भेदभाव, जोर-जबरदस्ती एवं हिंसा भड़काने की अनुमति नहीं दी जा सकती. </a:t>
            </a:r>
          </a:p>
          <a:p>
            <a:pPr algn="l" rtl="0" fontAlgn="base"/>
            <a:endParaRPr lang="en-US"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hi-IN" sz="1800" b="0" i="0" u="none" strike="noStrike" cap="none" baseline="0" dirty="0">
                <a:solidFill>
                  <a:srgbClr val="000000"/>
                </a:solidFill>
                <a:effectLst/>
                <a:uFill>
                  <a:solidFill>
                    <a:prstClr val="black">
                      <a:alpha val="0"/>
                    </a:prstClr>
                  </a:solidFill>
                </a:uFill>
                <a:latin typeface="Arial"/>
                <a:ea typeface="Arial"/>
                <a:cs typeface="Arial"/>
              </a:rPr>
              <a:t>अगले दो सत्रों में हम धर्म या आस्था की आजादी के अधिकार के उल्लंघनों पर फ़ोकस करेंगे</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इस सत्र में हम उल्लंघनों के प्रकारों पर और दुनिया भर से उनके उदाहरणों पर नज़र डालेंगे. इससे हमें यह समझने में मदद मिल सकती है कि कैसे सभी धर्मों और आस्थाओं को मानने वाले लोग सभी प्रकार के स्थानों पर प्रभावित होते हैं. अगले सत्र में हम हमारे समुदायों में ऐसे उल्लंघनों को मैप करने की कोशिश करेंगे.  </a:t>
            </a:r>
          </a:p>
          <a:p>
            <a:pPr algn="l" rtl="0" fontAlgn="base"/>
            <a:endParaRPr lang="en-US"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hi-IN" sz="1800" b="0" i="0" u="none" strike="noStrike" cap="none" baseline="0" dirty="0">
                <a:solidFill>
                  <a:srgbClr val="000000"/>
                </a:solidFill>
                <a:effectLst/>
                <a:uFill>
                  <a:solidFill>
                    <a:prstClr val="black">
                      <a:alpha val="0"/>
                    </a:prstClr>
                  </a:solidFill>
                </a:uFill>
                <a:latin typeface="Arial"/>
                <a:ea typeface="Arial"/>
                <a:cs typeface="Arial"/>
              </a:rPr>
              <a:t>ये सत्र कठिन हो सकते हैं - इसलिए भी क्योंकि हम जो कहानियाँ सुनते हैं वे हमें कठिन व्यक्तिगत अनुभव याद दिला सकती हैं और इसलिए भी क्योंकि उठाए गए कुछ मुद्दे इस बारे में हमारे मौजूदा विचारों को चुनौती दे सकते हैं कि समाज में किसकी अनुमति होनी चाहिए और किसकी नहीं. ऐसी चीज़ें हो सकती हैं जिन पर हम समूह में सहमत नहीं होते हैं. इसलिए, इस सत्र में आइए हमारे आधारभूत नियम याद रखते हुए एक-दूसरे का खयाल रखें और एक-दूसरे की बात सुनें! </a:t>
            </a:r>
            <a:r>
              <a:rPr lang="hi-IN" sz="1800" b="0" i="1" u="none" strike="noStrike" cap="none" baseline="0" dirty="0">
                <a:solidFill>
                  <a:srgbClr val="000000"/>
                </a:solidFill>
                <a:effectLst/>
                <a:uFill>
                  <a:solidFill>
                    <a:prstClr val="black">
                      <a:alpha val="0"/>
                    </a:prstClr>
                  </a:solidFill>
                </a:uFill>
                <a:latin typeface="Arial"/>
                <a:ea typeface="Arial"/>
                <a:cs typeface="Arial"/>
              </a:rPr>
              <a:t>(आधारभूत नियमों वाली फ्लिप चार्ट शीट का उपयोग करके सहभागियों को याद दिलाएँ कि वे क्या हैं.)</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p>
          <a:p>
            <a:pPr algn="l" rtl="0" fontAlgn="base"/>
            <a:endParaRPr lang="en-US" b="0" i="0" dirty="0">
              <a:solidFill>
                <a:srgbClr val="000000"/>
              </a:solidFill>
              <a:effectLst/>
              <a:latin typeface="Segoe UI" panose="020B0502040204020203" pitchFamily="34" charset="0"/>
            </a:endParaRPr>
          </a:p>
          <a:p>
            <a:pPr marL="285750" indent="-285750" algn="l" rtl="0" fontAlgn="base">
              <a:buFont typeface="Arial" panose="020B0604020202020204" pitchFamily="34" charset="0"/>
              <a:buChar char="•"/>
            </a:pPr>
            <a:r>
              <a:rPr lang="hi-IN" sz="1800" b="0" i="0" u="none" strike="noStrike" cap="none" baseline="0" dirty="0">
                <a:solidFill>
                  <a:srgbClr val="000000"/>
                </a:solidFill>
                <a:effectLst/>
                <a:uFill>
                  <a:solidFill>
                    <a:prstClr val="black">
                      <a:alpha val="0"/>
                    </a:prstClr>
                  </a:solidFill>
                </a:uFill>
                <a:latin typeface="Arial"/>
                <a:ea typeface="Arial"/>
                <a:cs typeface="Arial"/>
              </a:rPr>
              <a:t>उल्लंघनों की कहानियां सुनकर हम कुंठित और यहां तक कि निराश भी हो सकते हैं. लेकिन हमें यह ध्यान रखना होगा कि समस्याओं को समझने के बाद ही हम उन्हें सुलझाने और बदलाव लाने के लिए कुछ कर पाएंगे. </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a:t>
            </a:fld>
            <a:endParaRPr lang="en-GB"/>
          </a:p>
        </p:txBody>
      </p:sp>
    </p:spTree>
    <p:extLst>
      <p:ext uri="{BB962C8B-B14F-4D97-AF65-F5344CB8AC3E}">
        <p14:creationId xmlns:p14="http://schemas.microsoft.com/office/powerpoint/2010/main" val="20679204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hi-IN" sz="1200" b="1" kern="1200" dirty="0">
                <a:solidFill>
                  <a:schemeClr val="tx1"/>
                </a:solidFill>
                <a:effectLst/>
                <a:latin typeface="+mn-lt"/>
                <a:ea typeface="+mn-ea"/>
                <a:cs typeface="+mn-cs"/>
              </a:rPr>
              <a:t>सरकार की जिम्मेदारियाँ और विफलताएँ</a:t>
            </a: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hi-IN" sz="1200" kern="1200" dirty="0">
                <a:solidFill>
                  <a:schemeClr val="tx1"/>
                </a:solidFill>
                <a:effectLst/>
                <a:latin typeface="+mn-lt"/>
                <a:ea typeface="+mn-ea"/>
                <a:cs typeface="+mn-cs"/>
              </a:rPr>
              <a:t>आइए, हम लोगों की सुरक्षा करने में सरकारों की असफलता पर एक अंतिम नज़र डालें.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endParaRPr lang="sv-SE"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tabLst/>
              <a:defRPr/>
            </a:pPr>
            <a:r>
              <a:rPr lang="hi-IN" sz="1200" b="1" kern="1200" dirty="0">
                <a:solidFill>
                  <a:schemeClr val="tx1"/>
                </a:solidFill>
                <a:effectLst/>
                <a:latin typeface="+mn-lt"/>
                <a:ea typeface="+mn-ea"/>
                <a:cs typeface="+mn-cs"/>
              </a:rPr>
              <a:t>लोगों के मानव अधिकारों की रक्षा करना सरकारों की ज़िम्मेदारी है. जब वे ऐसा करने में असफल रहतीं हैं, तो भेदभाव और हिंसा बढ़ती है. परन्तु विशिष्ट मामलों में त्वरित पुलिस कार्यवाही, हननों को रोक सकती है.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30</a:t>
            </a:fld>
            <a:endParaRPr lang="en-GB"/>
          </a:p>
        </p:txBody>
      </p:sp>
    </p:spTree>
    <p:extLst>
      <p:ext uri="{BB962C8B-B14F-4D97-AF65-F5344CB8AC3E}">
        <p14:creationId xmlns:p14="http://schemas.microsoft.com/office/powerpoint/2010/main" val="13931553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r>
              <a:rPr lang="hi-IN" sz="1200" kern="1200" dirty="0">
                <a:solidFill>
                  <a:schemeClr val="tx1"/>
                </a:solidFill>
                <a:effectLst/>
                <a:latin typeface="+mn-lt"/>
                <a:ea typeface="+mn-ea"/>
                <a:cs typeface="+mn-cs"/>
              </a:rPr>
              <a:t>सन 2017 दक्षिणी किर्ग़िज़स्तान में एक वृद्ध महिला, जिसने इस्लाम छोड़कर ईसाई धर्म अपना लिया था, की मृत्यु हो गई. जब उसकी लड़की ने वहां के म्युनिसिपल कब्रिस्तान में उसे दफ़नाने का प्रयास किया तो स्थानीय इमाम के नेतृत्व में एक समूह ने इसका हिंसक विरोध किया. महिला के शव को बार-बार खोद कर बाहर निकाला गया. अंततः लोगों का इस पर ध्यान जाने से प्राधिकारियों को कार्यवाही करने पर मजबूर होना पड़ा. अपराधियों को आरोपी बनाया गया. उसके बाद से धर्मपरिवर्तित व्यक्तियों के खिलाफ आक्रामक और हिंसक कार्यवाहियां कम हो गईं.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31</a:t>
            </a:fld>
            <a:endParaRPr lang="en-GB"/>
          </a:p>
        </p:txBody>
      </p:sp>
    </p:spTree>
    <p:extLst>
      <p:ext uri="{BB962C8B-B14F-4D97-AF65-F5344CB8AC3E}">
        <p14:creationId xmlns:p14="http://schemas.microsoft.com/office/powerpoint/2010/main" val="181097022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b="1" kern="1200" dirty="0">
                <a:solidFill>
                  <a:schemeClr val="tx1"/>
                </a:solidFill>
                <a:effectLst/>
                <a:latin typeface="+mn-lt"/>
                <a:ea typeface="+mn-ea"/>
                <a:cs typeface="+mn-cs"/>
              </a:rPr>
              <a:t>अधिकारी अक्सर परिवारों या आस्था समुदायों के भीतर उल्लंघन के संबंध में हस्तक्षेप करने में विफल रहते हैं.</a:t>
            </a:r>
            <a:r>
              <a:rPr lang="hi-IN" sz="1200" kern="1200" dirty="0">
                <a:solidFill>
                  <a:schemeClr val="tx1"/>
                </a:solidFill>
                <a:effectLst/>
                <a:latin typeface="+mn-lt"/>
                <a:ea typeface="+mn-ea"/>
                <a:cs typeface="+mn-cs"/>
              </a:rPr>
              <a:t>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जॉर्डन में एक 22 वर्षीय ईसाई विश्वविद्यालय की छात्रा नादिया को एक साथी छात्र - एक मुस्लिम से प्यार हो गया. जब उसके परिवार को पता चला, तो उन्होंने उसे घर से बाहर जाने से मना कर दिया और उसे प्रताड़ित किया. नादिया भागने में सफल रही, लेकिन दो महीने बाद उसके पिता ने उसे ढूंढ़ लिया और उसे मार डाला. अदालत ने उसके ‘सम्मान’ आधारित उद्देश्यों को कम करने वाली परिस्थिति माना और उसे जेल नहीं भेजा.</a:t>
            </a:r>
            <a:r>
              <a:rPr lang="en-GB" sz="1200" kern="1200" dirty="0">
                <a:solidFill>
                  <a:schemeClr val="tx1"/>
                </a:solidFill>
                <a:effectLst/>
                <a:latin typeface="+mn-lt"/>
                <a:ea typeface="+mn-ea"/>
                <a:cs typeface="+mn-cs"/>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32</a:t>
            </a:fld>
            <a:endParaRPr lang="en-GB"/>
          </a:p>
        </p:txBody>
      </p:sp>
    </p:spTree>
    <p:extLst>
      <p:ext uri="{BB962C8B-B14F-4D97-AF65-F5344CB8AC3E}">
        <p14:creationId xmlns:p14="http://schemas.microsoft.com/office/powerpoint/2010/main" val="35265396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200" b="1" kern="1200" dirty="0">
                <a:solidFill>
                  <a:schemeClr val="tx1"/>
                </a:solidFill>
                <a:effectLst/>
                <a:latin typeface="+mn-lt"/>
                <a:ea typeface="+mn-ea"/>
                <a:cs typeface="+mn-cs"/>
              </a:rPr>
              <a:t>निष्कर्ष</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en-US" b="0" i="0" dirty="0">
              <a:solidFill>
                <a:srgbClr val="000000"/>
              </a:solidFill>
              <a:effectLst/>
              <a:latin typeface="Segoe UI" panose="020B0502040204020203" pitchFamily="34" charset="0"/>
            </a:endParaRPr>
          </a:p>
          <a:p>
            <a:pPr fontAlgn="base"/>
            <a:r>
              <a:rPr lang="hi-IN" sz="1200" kern="1200" dirty="0">
                <a:solidFill>
                  <a:schemeClr val="tx1"/>
                </a:solidFill>
                <a:effectLst/>
                <a:latin typeface="+mn-lt"/>
                <a:ea typeface="+mn-ea"/>
                <a:cs typeface="+mn-cs"/>
              </a:rPr>
              <a:t>इस प्रस्तुतिकरण में हमने सरकारों और समुदाय के लोगों द्वारा किये जाने वाले भेदभाव और हिंसा और लगाई जाने वाली पाबंदियों को देखा. हमने लोगों की सुरक्षा करने में राज्य की विफलता पर भी चर्चा की.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हमने कहानियाँ जो सुनीं, उनसे हम कई निष्कर्षों पर पहुँच सकते हैं: </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33</a:t>
            </a:fld>
            <a:endParaRPr lang="en-GB"/>
          </a:p>
        </p:txBody>
      </p:sp>
    </p:spTree>
    <p:extLst>
      <p:ext uri="{BB962C8B-B14F-4D97-AF65-F5344CB8AC3E}">
        <p14:creationId xmlns:p14="http://schemas.microsoft.com/office/powerpoint/2010/main" val="401750379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i-IN" sz="1200" kern="1200" dirty="0">
                <a:solidFill>
                  <a:schemeClr val="tx1"/>
                </a:solidFill>
                <a:effectLst/>
                <a:latin typeface="+mn-lt"/>
                <a:ea typeface="+mn-ea"/>
                <a:cs typeface="+mn-cs"/>
              </a:rPr>
              <a:t>उल्लंघन हर प्रकार के देशों में होते हैं और वे सभी धर्मों और आस्थाओं के लोगों को प्रभावित करते हैं. विभिन्न संदर्भो में जो चीज़ें अलग होती हैं उनमें शामिल हैं प्रभावित होने वाले व्यक्ति, उल्लंघन की व्यापकता, गंभीरता और आवृत्ति और हननों में सरकार की संलिप्तता का परिमाण. </a:t>
            </a:r>
            <a:endParaRPr lang="sv-SE" sz="1200" kern="1200" dirty="0">
              <a:solidFill>
                <a:schemeClr val="tx1"/>
              </a:solidFill>
              <a:effectLst/>
              <a:latin typeface="+mn-lt"/>
              <a:ea typeface="+mn-ea"/>
              <a:cs typeface="+mn-cs"/>
            </a:endParaRPr>
          </a:p>
          <a:p>
            <a:pPr marL="285750" indent="-285750">
              <a:buFont typeface="Arial" panose="020B0604020202020204" pitchFamily="34" charset="0"/>
              <a:buChar char="•"/>
            </a:pPr>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34</a:t>
            </a:fld>
            <a:endParaRPr lang="en-GB"/>
          </a:p>
        </p:txBody>
      </p:sp>
    </p:spTree>
    <p:extLst>
      <p:ext uri="{BB962C8B-B14F-4D97-AF65-F5344CB8AC3E}">
        <p14:creationId xmlns:p14="http://schemas.microsoft.com/office/powerpoint/2010/main" val="283216836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hi-IN" sz="1200" kern="1200" dirty="0">
                <a:solidFill>
                  <a:schemeClr val="tx1"/>
                </a:solidFill>
                <a:effectLst/>
                <a:latin typeface="+mn-lt"/>
                <a:ea typeface="+mn-ea"/>
                <a:cs typeface="+mn-cs"/>
              </a:rPr>
              <a:t>कई अलग-अलग प्रकार के कानून और सरकार की नीतियां, उल्लंघनों में योगदान दे सकते हैं.</a:t>
            </a:r>
            <a:endParaRPr lang="sv-SE" sz="1200" kern="1200" dirty="0">
              <a:solidFill>
                <a:schemeClr val="tx1"/>
              </a:solidFill>
              <a:effectLst/>
              <a:latin typeface="+mn-lt"/>
              <a:ea typeface="+mn-ea"/>
              <a:cs typeface="+mn-cs"/>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35</a:t>
            </a:fld>
            <a:endParaRPr lang="en-GB"/>
          </a:p>
        </p:txBody>
      </p:sp>
    </p:spTree>
    <p:extLst>
      <p:ext uri="{BB962C8B-B14F-4D97-AF65-F5344CB8AC3E}">
        <p14:creationId xmlns:p14="http://schemas.microsoft.com/office/powerpoint/2010/main" val="40642742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auto" latinLnBrk="0" hangingPunct="1">
              <a:lnSpc>
                <a:spcPct val="100000"/>
              </a:lnSpc>
              <a:spcBef>
                <a:spcPct val="0"/>
              </a:spcBef>
              <a:spcAft>
                <a:spcPct val="0"/>
              </a:spcAft>
              <a:buClrTx/>
              <a:buSzTx/>
              <a:buFont typeface="Arial" panose="020B0604020202020204" pitchFamily="34" charset="0"/>
              <a:buChar char="•"/>
              <a:tabLst/>
              <a:defRPr/>
            </a:pPr>
            <a:r>
              <a:rPr lang="hi-IN" sz="1200" kern="1200" dirty="0">
                <a:solidFill>
                  <a:schemeClr val="tx1"/>
                </a:solidFill>
                <a:effectLst/>
                <a:latin typeface="+mn-lt"/>
                <a:ea typeface="+mn-ea"/>
                <a:cs typeface="+mn-cs"/>
              </a:rPr>
              <a:t>आमतौर पर अल्पसंख्यकों के साथ-साथ बहुसंख्यकों में अलग तरह से सोचने वाले लोग सबसे ज़्यादा प्रभावित होते हैं. लेकिन बहुसंख्यक समुदाय भी उल्लंघनों से प्रभावित हो सकते हैं - खासकर आतंकवादी हिंसा से.</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36</a:t>
            </a:fld>
            <a:endParaRPr lang="en-GB"/>
          </a:p>
        </p:txBody>
      </p:sp>
    </p:spTree>
    <p:extLst>
      <p:ext uri="{BB962C8B-B14F-4D97-AF65-F5344CB8AC3E}">
        <p14:creationId xmlns:p14="http://schemas.microsoft.com/office/powerpoint/2010/main" val="162428462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hi-IN" sz="1200" kern="1200" dirty="0">
                <a:solidFill>
                  <a:schemeClr val="tx1"/>
                </a:solidFill>
                <a:effectLst/>
                <a:latin typeface="+mn-lt"/>
                <a:ea typeface="+mn-ea"/>
                <a:cs typeface="+mn-cs"/>
              </a:rPr>
              <a:t>हमने जो कहानियाँ सुनी हैं, उनसे पता चलता है कि धर्म या आस्था की आजादी के उल्लंघन में आमतौर पर अन्य अधिकारों का उल्लंघन भी शामिल होता है - उदाहरण के लिए, शिक्षा या विवाह का अधिकार या जीवन का अधिकार. कई कहानियां बतातीं हैं कि किस तरह पुरुष और महिलाएं अलग-अलग ढंग से प्रभावित होते हैं - चाहे वे नफरत-जनित अपराध हों, जबरदस्ती विवाह करवाना हो, ऑनर किल्लिंग्स हो या जबरिया नसबंदी हो. </a:t>
            </a:r>
            <a:endParaRPr lang="sv-SE" sz="1200" kern="1200" dirty="0">
              <a:solidFill>
                <a:schemeClr val="tx1"/>
              </a:solidFill>
              <a:effectLst/>
              <a:latin typeface="+mn-lt"/>
              <a:ea typeface="+mn-ea"/>
              <a:cs typeface="+mn-cs"/>
            </a:endParaRPr>
          </a:p>
          <a:p>
            <a:pPr algn="l" rtl="0" fontAlgn="base"/>
            <a:endParaRPr lang="en-US" sz="2800"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37</a:t>
            </a:fld>
            <a:endParaRPr lang="en-GB"/>
          </a:p>
        </p:txBody>
      </p:sp>
    </p:spTree>
    <p:extLst>
      <p:ext uri="{BB962C8B-B14F-4D97-AF65-F5344CB8AC3E}">
        <p14:creationId xmlns:p14="http://schemas.microsoft.com/office/powerpoint/2010/main" val="212029055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171450" marR="0" lvl="0" indent="-171450" algn="l" defTabSz="914400" rtl="0" eaLnBrk="1" fontAlgn="base" latinLnBrk="0" hangingPunct="1">
              <a:lnSpc>
                <a:spcPct val="100000"/>
              </a:lnSpc>
              <a:spcBef>
                <a:spcPts val="0"/>
              </a:spcBef>
              <a:spcAft>
                <a:spcPts val="0"/>
              </a:spcAft>
              <a:buClrTx/>
              <a:buSzTx/>
              <a:buFont typeface="Arial" panose="020B0604020202020204" pitchFamily="34" charset="0"/>
              <a:buChar char="•"/>
              <a:tabLst/>
              <a:defRPr/>
            </a:pPr>
            <a:r>
              <a:rPr lang="hi-IN" sz="1200" kern="1200" dirty="0">
                <a:solidFill>
                  <a:schemeClr val="tx1"/>
                </a:solidFill>
                <a:effectLst/>
                <a:latin typeface="+mn-lt"/>
                <a:ea typeface="+mn-ea"/>
                <a:cs typeface="+mn-cs"/>
              </a:rPr>
              <a:t>हमने जो कहानियाँ सुनीं, उनमें से कुछ दिखाती हैं कि किस तरह समुदाय द्वारा अधिकारों का उल्लंघन, सरकार की विफलताएं और सरकार द्वारा उल्लंघन एक दूसरे को मजबूती देते हैं और इस प्रकार एक दुष्चक्र का निर्माण करते हैं. </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38</a:t>
            </a:fld>
            <a:endParaRPr lang="en-GB"/>
          </a:p>
        </p:txBody>
      </p:sp>
    </p:spTree>
    <p:extLst>
      <p:ext uri="{BB962C8B-B14F-4D97-AF65-F5344CB8AC3E}">
        <p14:creationId xmlns:p14="http://schemas.microsoft.com/office/powerpoint/2010/main" val="74794598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kern="1200" dirty="0">
                <a:solidFill>
                  <a:schemeClr val="tx1"/>
                </a:solidFill>
                <a:effectLst/>
                <a:latin typeface="+mn-lt"/>
                <a:ea typeface="+mn-ea"/>
                <a:cs typeface="+mn-cs"/>
              </a:rPr>
              <a:t>धर्म या आस्था की आजादी का उल्लंघन आम लोगों के लिए बहुत बड़ी व्यक्तिगत पीड़ा का कारण बनता है. वे समाज को भी अस्थिर करते हैं. अंत में, हर कोई असुरक्षा और आर्थिक और सामाजिक प्रभाव से पीड़ित होता है.</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हम चाहे जो भी हों या किसी भी आस्था समुदाय से संबंध रखते हों, अगर हमारे देश में सभी लोगों के लिए धर्म या आस्था की आजादी का सम्मान किया जाए, तो हम सभी को इसका बहुत लाभ मिल सकता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a:p>
            <a:r>
              <a:rPr lang="hi-IN" sz="1200" kern="1200" dirty="0">
                <a:solidFill>
                  <a:schemeClr val="tx1"/>
                </a:solidFill>
                <a:effectLst/>
                <a:latin typeface="+mn-lt"/>
                <a:ea typeface="+mn-ea"/>
                <a:cs typeface="+mn-cs"/>
              </a:rPr>
              <a:t>और हम सभी के पास ऐसे साथी आस्तिक हैं जो दूसरे देशों में अल्पसंख्यक के रूप में रहते हैं और वहाँ समान अधिकार देखना चाहते हैं. हर जगह सभी के लिए समान अधिकार हम सभी के लिए एक खुशहाल, सुरक्षित दुनिया बनाएंगे. </a:t>
            </a: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39</a:t>
            </a:fld>
            <a:endParaRPr lang="en-GB"/>
          </a:p>
        </p:txBody>
      </p:sp>
    </p:spTree>
    <p:extLst>
      <p:ext uri="{BB962C8B-B14F-4D97-AF65-F5344CB8AC3E}">
        <p14:creationId xmlns:p14="http://schemas.microsoft.com/office/powerpoint/2010/main" val="36718414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800" b="0" i="1" u="none" strike="noStrike" cap="none" baseline="0" dirty="0">
                <a:solidFill>
                  <a:srgbClr val="000000"/>
                </a:solidFill>
                <a:effectLst/>
                <a:uFill>
                  <a:solidFill>
                    <a:prstClr val="black">
                      <a:alpha val="0"/>
                    </a:prstClr>
                  </a:solidFill>
                </a:uFill>
                <a:latin typeface="Arial"/>
                <a:ea typeface="Arial"/>
                <a:cs typeface="Arial"/>
              </a:rPr>
              <a:t>स्लाइड 4-39 सत्र 4 की प्रस्तुति को स्पष्ट करती हैं.</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i="0" u="none" strike="noStrike" cap="none" baseline="0" dirty="0">
                <a:solidFill>
                  <a:srgbClr val="000000"/>
                </a:solidFill>
                <a:effectLst/>
                <a:uFill>
                  <a:solidFill>
                    <a:prstClr val="black">
                      <a:alpha val="0"/>
                    </a:prstClr>
                  </a:solidFill>
                </a:uFill>
                <a:latin typeface="Arial"/>
                <a:ea typeface="Arial"/>
                <a:cs typeface="Arial"/>
              </a:rPr>
              <a:t>प्रस्तुतिकरण: </a:t>
            </a:r>
            <a:r>
              <a:rPr lang="hi-IN" sz="1200" b="1" kern="1200" dirty="0">
                <a:solidFill>
                  <a:schemeClr val="tx1"/>
                </a:solidFill>
                <a:effectLst/>
                <a:latin typeface="+mn-lt"/>
                <a:ea typeface="+mn-ea"/>
                <a:cs typeface="+mn-cs"/>
              </a:rPr>
              <a:t>धर्म या आस्था की आजादी के उल्लंघनों को समझना</a:t>
            </a:r>
            <a:endParaRPr lang="sv-SE" sz="1200" b="1"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algn="l" rtl="0" fontAlgn="base"/>
            <a:r>
              <a:rPr lang="hi-IN" sz="1800" b="0" i="1" u="none" strike="noStrike" cap="none" baseline="0" dirty="0">
                <a:solidFill>
                  <a:srgbClr val="000000"/>
                </a:solidFill>
                <a:effectLst/>
                <a:uFill>
                  <a:solidFill>
                    <a:prstClr val="black">
                      <a:alpha val="0"/>
                    </a:prstClr>
                  </a:solidFill>
                </a:uFill>
                <a:latin typeface="Arial"/>
                <a:ea typeface="Arial"/>
                <a:cs typeface="Arial"/>
              </a:rPr>
              <a:t>टिप्पणी: यह प्रस्तुतिकरण लंबा (20 मिनट से कुछ ही कम) है और इसमें कई उदाहरण शामिल हैं. आप संभवतः ऐसे उदाहरणों को हटाना चाहेंगे, जो आपके समूह के लिए कम प्रासंगिक हों. आप अपने समूह के लिए सबसे कम प्रासंगिक लगने वाले उदाहरणों को भी हटाना चाह सकते हैं.</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br>
              <a:rPr sz="1800" dirty="0"/>
            </a:br>
            <a:r>
              <a:rPr lang="hi-IN" sz="1800" b="0" i="1" u="none" strike="noStrike" cap="none" baseline="0" dirty="0">
                <a:solidFill>
                  <a:srgbClr val="000000"/>
                </a:solidFill>
                <a:effectLst/>
                <a:uFill>
                  <a:solidFill>
                    <a:prstClr val="black">
                      <a:alpha val="0"/>
                    </a:prstClr>
                  </a:solidFill>
                </a:uFill>
                <a:latin typeface="Arial"/>
                <a:ea typeface="Arial"/>
                <a:cs typeface="Arial"/>
              </a:rPr>
              <a:t>'... की कहानियाँ' अनुभागों में मुख्य संदेश बोल्ड अक्षरों में हाइलाइट किए गए हैं. कृपया इन बिंदुओं को अपने भाषण में शामिल करें!</a:t>
            </a:r>
          </a:p>
          <a:p>
            <a:pPr algn="l" rtl="0" fontAlgn="base"/>
            <a:r>
              <a:rPr lang="hi-IN" sz="1800" b="0" i="1" u="none" strike="noStrike" cap="none" baseline="0" dirty="0">
                <a:solidFill>
                  <a:srgbClr val="000000"/>
                </a:solidFill>
                <a:effectLst/>
                <a:uFill>
                  <a:solidFill>
                    <a:prstClr val="black">
                      <a:alpha val="0"/>
                    </a:prstClr>
                  </a:solidFill>
                </a:uFill>
                <a:latin typeface="Arial"/>
                <a:ea typeface="Arial"/>
                <a:cs typeface="Arial"/>
              </a:rPr>
              <a:t>पावरपाइंट, पावरपाइंट के प्रिंट आउट्स या संबंधित फ्लिप चार्ट चित्रणों का उपयोग करें ताकि आपके प्रतिभागियों को अंतर्वस्तु को समझने में सहायता मिले.</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hi-IN" sz="1800" b="1" i="0" u="none" strike="noStrike" cap="none" baseline="0" dirty="0">
                <a:solidFill>
                  <a:srgbClr val="000000"/>
                </a:solidFill>
                <a:effectLst/>
                <a:uFill>
                  <a:solidFill>
                    <a:prstClr val="black">
                      <a:alpha val="0"/>
                    </a:prstClr>
                  </a:solidFill>
                </a:uFill>
                <a:latin typeface="Arial"/>
                <a:ea typeface="Arial"/>
                <a:cs typeface="Arial"/>
              </a:rPr>
              <a:t>परिचय</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hi-IN" sz="1200" kern="1200" dirty="0">
                <a:solidFill>
                  <a:schemeClr val="tx1"/>
                </a:solidFill>
                <a:effectLst/>
                <a:latin typeface="+mn-lt"/>
                <a:ea typeface="+mn-ea"/>
                <a:cs typeface="+mn-cs"/>
              </a:rPr>
              <a:t>सभी तरह के देशों में सभी तरह के लोग धर्म या आस्था की आजादी की कमी के कारण समस्याओं का सामना करते हैं. जो अलग-अलग होता है वह यह है कि कौन प्रभावित होता है, उल्लंघन की गंभीरता क्या है और कौन उन्हें कर रहा है.</a:t>
            </a:r>
            <a:endParaRPr lang="sv-SE" sz="1200" kern="1200" dirty="0">
              <a:solidFill>
                <a:schemeClr val="tx1"/>
              </a:solidFill>
              <a:effectLst/>
              <a:latin typeface="+mn-lt"/>
              <a:ea typeface="+mn-ea"/>
              <a:cs typeface="+mn-cs"/>
            </a:endParaRPr>
          </a:p>
          <a:p>
            <a:pPr algn="l" rtl="0" fontAlgn="base"/>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sv-SE" sz="1800" b="0" i="0" u="none" strike="noStrike" cap="none" baseline="0" dirty="0">
              <a:solidFill>
                <a:srgbClr val="000000"/>
              </a:solidFill>
              <a:effectLst/>
              <a:uFill>
                <a:solidFill>
                  <a:prstClr val="black">
                    <a:alpha val="0"/>
                  </a:prstClr>
                </a:solidFill>
              </a:uFill>
              <a:latin typeface="Arial"/>
              <a:cs typeface="Arial"/>
            </a:endParaRPr>
          </a:p>
          <a:p>
            <a:pPr algn="l" rtl="0" fontAlgn="base"/>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a:t>
            </a:fld>
            <a:endParaRPr lang="en-GB"/>
          </a:p>
        </p:txBody>
      </p:sp>
    </p:spTree>
    <p:extLst>
      <p:ext uri="{BB962C8B-B14F-4D97-AF65-F5344CB8AC3E}">
        <p14:creationId xmlns:p14="http://schemas.microsoft.com/office/powerpoint/2010/main" val="209085773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800" b="1" i="1" u="none" strike="noStrike" cap="none" baseline="0" dirty="0">
                <a:solidFill>
                  <a:srgbClr val="000000"/>
                </a:solidFill>
                <a:effectLst/>
                <a:uFill>
                  <a:solidFill>
                    <a:prstClr val="black">
                      <a:alpha val="0"/>
                    </a:prstClr>
                  </a:solidFill>
                </a:uFill>
                <a:latin typeface="Arial"/>
                <a:ea typeface="Arial"/>
                <a:cs typeface="Arial"/>
              </a:rPr>
              <a:t>दो-दो मिनट के FORB लघु नाटक</a:t>
            </a:r>
            <a:endParaRPr lang="sv-SE" sz="1800" b="1" i="1" u="none" strike="noStrike" cap="none" baseline="0" dirty="0">
              <a:solidFill>
                <a:srgbClr val="000000"/>
              </a:solidFill>
              <a:effectLst/>
              <a:uFill>
                <a:solidFill>
                  <a:prstClr val="black">
                    <a:alpha val="0"/>
                  </a:prstClr>
                </a:solidFill>
              </a:uFill>
              <a:latin typeface="Arial"/>
              <a:ea typeface="Arial"/>
              <a:cs typeface="Arial"/>
            </a:endParaRPr>
          </a:p>
          <a:p>
            <a:pPr fontAlgn="base"/>
            <a:br>
              <a:rPr sz="1800" dirty="0"/>
            </a:br>
            <a:r>
              <a:rPr lang="hi-IN" sz="1800" b="0" i="1" u="none" strike="noStrike" cap="none" baseline="0" dirty="0">
                <a:solidFill>
                  <a:srgbClr val="000000"/>
                </a:solidFill>
                <a:effectLst/>
                <a:uFill>
                  <a:solidFill>
                    <a:prstClr val="black">
                      <a:alpha val="0"/>
                    </a:prstClr>
                  </a:solidFill>
                </a:uFill>
                <a:latin typeface="Arial"/>
                <a:ea typeface="Arial"/>
                <a:cs typeface="Arial"/>
              </a:rPr>
              <a:t>प्रस्तुति के दौरान यह स्लाइड दिखाएँ और लघु नाटक पर चर्चा करें ताकि सहभागियों को यह पहचानने में मदद मिले कि किस प्रकार के उल्लंघन हो रहे हैं और उनके लिए कौन ज़िम्मेदार है </a:t>
            </a:r>
            <a:r>
              <a:rPr lang="en-US" sz="1800" b="0" i="1" u="none" strike="noStrike" cap="none" baseline="0" dirty="0">
                <a:solidFill>
                  <a:srgbClr val="000000"/>
                </a:solidFill>
                <a:effectLst/>
                <a:uFill>
                  <a:solidFill>
                    <a:prstClr val="black">
                      <a:alpha val="0"/>
                    </a:prstClr>
                  </a:solidFill>
                </a:uFill>
                <a:latin typeface="Arial"/>
                <a:ea typeface="Arial"/>
                <a:cs typeface="Arial"/>
              </a:rPr>
              <a:t>.</a:t>
            </a:r>
          </a:p>
          <a:p>
            <a:pPr fontAlgn="base"/>
            <a:endParaRPr lang="hi-IN" sz="1800" b="0" i="1" u="none" strike="noStrike" cap="none" baseline="0" dirty="0">
              <a:solidFill>
                <a:srgbClr val="000000"/>
              </a:solidFill>
              <a:effectLst/>
              <a:uFill>
                <a:solidFill>
                  <a:prstClr val="black">
                    <a:alpha val="0"/>
                  </a:prstClr>
                </a:solidFill>
              </a:uFill>
              <a:latin typeface="Arial"/>
              <a:ea typeface="Arial"/>
              <a:cs typeface="Arial"/>
            </a:endParaRPr>
          </a:p>
          <a:p>
            <a:r>
              <a:rPr lang="hi-IN" sz="1800" b="0" i="1" u="none" strike="noStrike" cap="none" baseline="0" dirty="0">
                <a:solidFill>
                  <a:srgbClr val="000000"/>
                </a:solidFill>
                <a:effectLst/>
                <a:uFill>
                  <a:solidFill>
                    <a:prstClr val="black">
                      <a:alpha val="0"/>
                    </a:prstClr>
                  </a:solidFill>
                </a:uFill>
                <a:latin typeface="Arial"/>
                <a:ea typeface="Arial"/>
                <a:cs typeface="Arial"/>
              </a:rPr>
              <a:t>इस स्लाइड पर मौजूद प्रतीक दर्शाते हैं - सरकारी उल्लंघन, सामाजिक शत्रुताएँ, सरकारी विफलताएँ, भेदभाव, अधिकारों पर प्रतिबंध और हिंसा</a:t>
            </a:r>
            <a:r>
              <a:rPr lang="en-US" sz="1800" b="0" i="1" u="none" strike="noStrike" cap="none" baseline="0" dirty="0">
                <a:solidFill>
                  <a:srgbClr val="000000"/>
                </a:solidFill>
                <a:effectLst/>
                <a:uFill>
                  <a:solidFill>
                    <a:prstClr val="black">
                      <a:alpha val="0"/>
                    </a:prstClr>
                  </a:solidFill>
                </a:uFill>
                <a:latin typeface="Arial"/>
                <a:ea typeface="Arial"/>
                <a:cs typeface="Arial"/>
              </a:rPr>
              <a:t>.</a:t>
            </a:r>
            <a:endParaRPr lang="hi-IN" sz="1800" b="0" i="1" u="none" strike="noStrike" cap="none" baseline="0" dirty="0">
              <a:solidFill>
                <a:srgbClr val="000000"/>
              </a:solidFill>
              <a:effectLst/>
              <a:uFill>
                <a:solidFill>
                  <a:prstClr val="black">
                    <a:alpha val="0"/>
                  </a:prstClr>
                </a:solidFill>
              </a:uFill>
              <a:latin typeface="Arial"/>
              <a:ea typeface="Arial"/>
              <a:cs typeface="Arial"/>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40</a:t>
            </a:fld>
            <a:endParaRPr lang="en-GB"/>
          </a:p>
        </p:txBody>
      </p:sp>
    </p:spTree>
    <p:extLst>
      <p:ext uri="{BB962C8B-B14F-4D97-AF65-F5344CB8AC3E}">
        <p14:creationId xmlns:p14="http://schemas.microsoft.com/office/powerpoint/2010/main" val="363848185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800" b="0" i="1" u="none" strike="noStrike" cap="none" baseline="0" dirty="0">
                <a:solidFill>
                  <a:srgbClr val="000000"/>
                </a:solidFill>
                <a:effectLst/>
                <a:uFill>
                  <a:solidFill>
                    <a:prstClr val="black">
                      <a:alpha val="0"/>
                    </a:prstClr>
                  </a:solidFill>
                </a:uFill>
                <a:latin typeface="Arial"/>
                <a:ea typeface="Arial"/>
                <a:cs typeface="Arial"/>
              </a:rPr>
              <a:t>स्लाइड 41-43 में पादरी जेम्स एवं इमाम अशरफ की कहानी है, जिसका उपयोग सत्र की अंतिम टिप्पणी में किया गया है.</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Calibri" panose="020F0502020204030204" pitchFamily="34" charset="0"/>
              </a:rPr>
              <a:t> </a:t>
            </a:r>
            <a:endParaRPr lang="en-US" b="0" i="0" dirty="0">
              <a:solidFill>
                <a:srgbClr val="000000"/>
              </a:solidFill>
              <a:effectLst/>
              <a:latin typeface="Segoe UI" panose="020B0502040204020203" pitchFamily="34" charset="0"/>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ये पादरी जेम्स और इमाम अशफा हैं. सन् 1992 में ये नवयुवक थे और उत्तरी नाईजीरिया मे चल रहे धार्मिक टकराव में एक-दूसरे के विरूद्ध क्रूर हिंसा कर रहे लड़ाकों के दो दलों के नेता थे. इस हिंसक संघर्ष में पास्टर जेम्स ने अपना हाथ गंवा दिया और इमाम अशफा के आध्यात्मिक गुरू और दो नजदीकी रिश्तेदार मारे गए. दोनों एक-दूसरे के कट्टर शत्रु बन गए और उन्होंने प्रतिशोध लेने की कसम खाई. दोनों एक-दूसरे के जानी दुश्मन बन गए और उन्होंने बदला लेने की कसमें खाईं</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en-US" b="0" i="0" dirty="0">
              <a:solidFill>
                <a:srgbClr val="000000"/>
              </a:solidFill>
              <a:effectLst/>
              <a:latin typeface="Segoe UI" panose="020B0502040204020203" pitchFamily="34" charset="0"/>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दो वर्ष बाद, संयोग से हुई एक मुलाकात ने सब कुछ बदल दिया</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पोलियो के विरुद्ध बच्चों के टीकाकरण के विषय पर समुदाय के नेताओं की एक सभा के दौरान, उन दोनों धार्मिक नेताओं का एक दोस्त उन्हें साथ ले आया</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दोस्त ने अपने हाथ जोड़े और दोनों से कहा, “मैं जानता हूँ कि आपमें राज्य में शांति कायम रखने की क्षमता है</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मैं चाहता हूँ कि आप बात करें</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en-US" b="0" i="0" dirty="0">
              <a:solidFill>
                <a:srgbClr val="000000"/>
              </a:solidFill>
              <a:effectLst/>
              <a:latin typeface="Segoe UI" panose="020B0502040204020203" pitchFamily="34" charset="0"/>
            </a:endParaRPr>
          </a:p>
          <a:p>
            <a:pPr algn="l" rtl="0" fontAlgn="base"/>
            <a:r>
              <a:rPr lang="en-US" sz="1800" b="0" i="0" dirty="0">
                <a:solidFill>
                  <a:srgbClr val="000000"/>
                </a:solidFill>
                <a:effectLst/>
                <a:latin typeface="游明朝" panose="02020400000000000000" pitchFamily="18" charset="-128"/>
                <a:ea typeface="游明朝" panose="02020400000000000000" pitchFamily="18" charset="-128"/>
              </a:rPr>
              <a:t>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41</a:t>
            </a:fld>
            <a:endParaRPr lang="en-GB"/>
          </a:p>
        </p:txBody>
      </p:sp>
    </p:spTree>
    <p:extLst>
      <p:ext uri="{BB962C8B-B14F-4D97-AF65-F5344CB8AC3E}">
        <p14:creationId xmlns:p14="http://schemas.microsoft.com/office/powerpoint/2010/main" val="152613357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हालाँकि दोनों ने एक-दूसरे से बात करने का इरादा नहीं किया था, फिर भी उनमें नाइजीरिया के प्रति अपने प्रेम और देश की प्रगति के प्रति अपनी प्रतिबद्धता में समानताएं मिली.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en-US" b="0" i="0" dirty="0">
              <a:solidFill>
                <a:srgbClr val="000000"/>
              </a:solidFill>
              <a:effectLst/>
              <a:latin typeface="Segoe UI" panose="020B0502040204020203" pitchFamily="34" charset="0"/>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"उस समय मुसलमानों के प्रति मेरी नफरत की कोई सीमा नहीं थी," पादरी जेम्स ने बताया. "हम ईश्वर का धन्यवाद करते हैं कि हमें एक-दूसरे की बात सुनने की क्षमता हासिल हुई और हम बातचीत करने की एक सुरक्षित जगह बना पाए, जिसके बिना हम सदैव दूर से हालातों का अंदाजा भर लगाते रहते," उन्होंने आगे कहा. "हमें एक कड़वा सबक मिला है." </a:t>
            </a:r>
            <a:endParaRPr lang="en-US" b="0" i="0" dirty="0">
              <a:solidFill>
                <a:srgbClr val="000000"/>
              </a:solidFill>
              <a:effectLst/>
              <a:latin typeface="Segoe UI" panose="020B0502040204020203" pitchFamily="34" charset="0"/>
            </a:endParaRPr>
          </a:p>
          <a:p>
            <a:endParaRPr lang="sv-SE" dirty="0"/>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42</a:t>
            </a:fld>
            <a:endParaRPr lang="en-GB"/>
          </a:p>
        </p:txBody>
      </p:sp>
    </p:spTree>
    <p:extLst>
      <p:ext uri="{BB962C8B-B14F-4D97-AF65-F5344CB8AC3E}">
        <p14:creationId xmlns:p14="http://schemas.microsoft.com/office/powerpoint/2010/main" val="42255421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इमाम अशफा याद करते हैं कि सन् 1992 में कदूना में हुई हिंसा के बाद वे और उनके लड़ाके बदला लेने की तैयारी कर रहे थे. एक दिन, जब वह मस्जिद में नमाज़ अदा कर रहा था, तो उसे अहसास हुआ: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“क़ुरान सिखाता है कि बुराई को बदलने के लिए अच्छाई का उपयोग करना बेहतर है</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तो, यदि आप एक मुसलमान हैं और उन लोगों को माफ़ करने से इनकार करते हैं जिन्होंने आपको चोट पहुँचाई है, तो आप मोहम्मद साहब की सच्ची मिसाल कैसे बन सकते हैं?”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algn="l" rtl="0" fontAlgn="base"/>
            <a:endParaRPr lang="en-US" b="0" i="0" dirty="0">
              <a:solidFill>
                <a:srgbClr val="000000"/>
              </a:solidFill>
              <a:effectLst/>
              <a:latin typeface="Segoe UI" panose="020B0502040204020203" pitchFamily="34" charset="0"/>
            </a:endParaRPr>
          </a:p>
          <a:p>
            <a:pPr algn="l" rtl="0" fontAlgn="base"/>
            <a:r>
              <a:rPr lang="hi-IN" sz="1800" b="0" i="0" u="none" strike="noStrike" cap="none" baseline="0" dirty="0">
                <a:solidFill>
                  <a:srgbClr val="000000"/>
                </a:solidFill>
                <a:effectLst/>
                <a:uFill>
                  <a:solidFill>
                    <a:prstClr val="black">
                      <a:alpha val="0"/>
                    </a:prstClr>
                  </a:solidFill>
                </a:uFill>
                <a:latin typeface="Arial"/>
                <a:ea typeface="Arial"/>
                <a:cs typeface="Arial"/>
              </a:rPr>
              <a:t>दोनों धार्मिक नेता अपनी बदले और पलटवार की इच्छा के आगे संघर्षरत थे</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पर उन्होंने इस बात को भी समझा कि यदि उनके दिलों में घृणा है तो वे सच्चे नेता नहीं हो सकते हैं</a:t>
            </a:r>
            <a:r>
              <a:rPr lang="en-US" sz="1800" b="0" i="0" u="none" strike="noStrike" cap="none" baseline="0" dirty="0">
                <a:solidFill>
                  <a:srgbClr val="000000"/>
                </a:solidFill>
                <a:effectLst/>
                <a:uFill>
                  <a:solidFill>
                    <a:prstClr val="black">
                      <a:alpha val="0"/>
                    </a:prstClr>
                  </a:solidFill>
                </a:uFill>
                <a:latin typeface="Arial"/>
                <a:ea typeface="Arial"/>
                <a:cs typeface="Arial"/>
              </a:rPr>
              <a:t>.</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endParaRPr lang="en-US" b="0" i="0" dirty="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43</a:t>
            </a:fld>
            <a:endParaRPr lang="en-GB"/>
          </a:p>
        </p:txBody>
      </p:sp>
    </p:spTree>
    <p:extLst>
      <p:ext uri="{BB962C8B-B14F-4D97-AF65-F5344CB8AC3E}">
        <p14:creationId xmlns:p14="http://schemas.microsoft.com/office/powerpoint/2010/main" val="366924409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algn="l" rtl="0" fontAlgn="base"/>
            <a:r>
              <a:rPr lang="hi-IN" sz="1800" b="0" i="0" u="none" strike="noStrike" cap="none" baseline="0">
                <a:solidFill>
                  <a:srgbClr val="000000"/>
                </a:solidFill>
                <a:effectLst/>
                <a:uFill>
                  <a:solidFill>
                    <a:prstClr val="black">
                      <a:alpha val="0"/>
                    </a:prstClr>
                  </a:solidFill>
                </a:uFill>
                <a:latin typeface="Arial"/>
                <a:ea typeface="Arial"/>
                <a:cs typeface="Arial"/>
              </a:rPr>
              <a:t>पादरी जेम्स और इमाम अशफा के मन में एक-दूसरे के प्रति लेकिन स्थिर विश्वास विक्सित हुआ. उनके संबंध मित्रता में बदल गए जो मुस्लिम-ईसाई अर्न्तधार्मिक मध्यस्थता केन्द्र की स्थापना का आधार बनी. </a:t>
            </a:r>
          </a:p>
          <a:p>
            <a:pPr algn="l" rtl="0" fontAlgn="base"/>
            <a:endParaRPr lang="en-US" sz="2800" b="0" i="0">
              <a:solidFill>
                <a:srgbClr val="000000"/>
              </a:solidFill>
              <a:effectLst/>
              <a:latin typeface="Segoe UI" panose="020B0502040204020203" pitchFamily="34" charset="0"/>
            </a:endParaRPr>
          </a:p>
          <a:p>
            <a:pPr algn="l" rtl="0" fontAlgn="base"/>
            <a:r>
              <a:rPr lang="hi-IN" sz="1800" b="0" i="0" u="none" strike="noStrike" cap="none" baseline="0">
                <a:solidFill>
                  <a:srgbClr val="000000"/>
                </a:solidFill>
                <a:effectLst/>
                <a:uFill>
                  <a:solidFill>
                    <a:prstClr val="black">
                      <a:alpha val="0"/>
                    </a:prstClr>
                  </a:solidFill>
                </a:uFill>
                <a:latin typeface="Arial"/>
                <a:ea typeface="Arial"/>
                <a:cs typeface="Arial"/>
              </a:rPr>
              <a:t>यह केन्द्र शांतिपूर्ण सहअस्तित्व का हामी है और इसका लक्ष्य है क्षेत्र में हिंसक धार्मिक संघर्ष रोकना. इसने नाईजीरिया एवं अन्य स्थानों पर हुई हिंसा के बाद शांति समझौते करवाए हैं और यह सभी आस्थाओं के लोगों के शांतिपूर्ण सहअस्तित्व का पक्षपोषण करने में स्थानीय आस्था आधारित संगठनों का मार्गदर्शन करता है. </a:t>
            </a:r>
            <a:endParaRPr lang="en-US" sz="2800" b="0" i="0">
              <a:solidFill>
                <a:srgbClr val="000000"/>
              </a:solidFill>
              <a:effectLst/>
              <a:latin typeface="Segoe UI" panose="020B0502040204020203" pitchFamily="34" charset="0"/>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44</a:t>
            </a:fld>
            <a:endParaRPr lang="en-GB"/>
          </a:p>
        </p:txBody>
      </p:sp>
    </p:spTree>
    <p:extLst>
      <p:ext uri="{BB962C8B-B14F-4D97-AF65-F5344CB8AC3E}">
        <p14:creationId xmlns:p14="http://schemas.microsoft.com/office/powerpoint/2010/main" val="26483639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endParaRPr lang="sv-SE"/>
          </a:p>
        </p:txBody>
      </p:sp>
      <p:sp>
        <p:nvSpPr>
          <p:cNvPr id="4" name="Platshållare för bildnummer 3"/>
          <p:cNvSpPr>
            <a:spLocks noGrp="1"/>
          </p:cNvSpPr>
          <p:nvPr>
            <p:ph type="sldNum" sz="quarter" idx="10"/>
          </p:nvPr>
        </p:nvSpPr>
        <p:spPr/>
        <p:txBody>
          <a:bodyPr/>
          <a:lstStyle/>
          <a:p>
            <a:fld id="{68D7DBD2-2B10-4EF4-A6B5-C85AC3CD16FB}" type="slidenum">
              <a:rPr lang="en-GB" smtClean="0"/>
              <a:t>45</a:t>
            </a:fld>
            <a:endParaRPr lang="en-GB"/>
          </a:p>
        </p:txBody>
      </p:sp>
      <p:sp>
        <p:nvSpPr>
          <p:cNvPr id="5" name="Platshållare för datum 4">
            <a:extLst>
              <a:ext uri="{FF2B5EF4-FFF2-40B4-BE49-F238E27FC236}">
                <a16:creationId xmlns:a16="http://schemas.microsoft.com/office/drawing/2014/main" id="{B7F9587B-F422-284D-9F39-B607376883E2}"/>
              </a:ext>
            </a:extLst>
          </p:cNvPr>
          <p:cNvSpPr>
            <a:spLocks noGrp="1"/>
          </p:cNvSpPr>
          <p:nvPr>
            <p:ph type="dt" idx="11"/>
          </p:nvPr>
        </p:nvSpPr>
        <p:spPr/>
        <p:txBody>
          <a:bodyPr/>
          <a:lstStyle/>
          <a:p>
            <a:fld id="{30F7EE07-0028-9742-B23B-FE37E6BBE572}" type="datetime1">
              <a:rPr lang="sv-SE" smtClean="0"/>
              <a:t>2025-11-14</a:t>
            </a:fld>
            <a:endParaRPr lang="en-GB"/>
          </a:p>
        </p:txBody>
      </p:sp>
      <p:sp>
        <p:nvSpPr>
          <p:cNvPr id="6" name="Platshållare för sidhuvud 5">
            <a:extLst>
              <a:ext uri="{FF2B5EF4-FFF2-40B4-BE49-F238E27FC236}">
                <a16:creationId xmlns:a16="http://schemas.microsoft.com/office/drawing/2014/main" id="{CC5AD1CA-A69D-1F4B-8F50-CC77250D631E}"/>
              </a:ext>
            </a:extLst>
          </p:cNvPr>
          <p:cNvSpPr>
            <a:spLocks noGrp="1"/>
          </p:cNvSpPr>
          <p:nvPr>
            <p:ph type="hdr" sz="quarter" idx="2"/>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Tree>
    <p:extLst>
      <p:ext uri="{BB962C8B-B14F-4D97-AF65-F5344CB8AC3E}">
        <p14:creationId xmlns:p14="http://schemas.microsoft.com/office/powerpoint/2010/main" val="19297046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defRPr/>
            </a:pPr>
            <a:r>
              <a:rPr lang="hi-IN" sz="1800" b="0" i="0" u="none" strike="noStrike" cap="none" baseline="0" dirty="0">
                <a:solidFill>
                  <a:srgbClr val="000000"/>
                </a:solidFill>
                <a:effectLst/>
                <a:uFill>
                  <a:solidFill>
                    <a:prstClr val="black">
                      <a:alpha val="0"/>
                    </a:prstClr>
                  </a:solidFill>
                </a:uFill>
                <a:latin typeface="Arial"/>
                <a:ea typeface="Arial"/>
                <a:cs typeface="Arial"/>
              </a:rPr>
              <a:t>इस प्रस्तुति में, हम भेदभाव, अधिकारों के प्रतिबंध और हिंसा के बारे में वास्तविक जीवन की कहानियाँ सुनने जा रहे हैं.  </a:t>
            </a:r>
            <a:endParaRPr lang="sv-SE" sz="1800" b="0" i="0" u="none" strike="noStrike" cap="none" baseline="0" dirty="0">
              <a:solidFill>
                <a:srgbClr val="000000"/>
              </a:solidFill>
              <a:effectLst/>
              <a:uFill>
                <a:solidFill>
                  <a:prstClr val="black">
                    <a:alpha val="0"/>
                  </a:prstClr>
                </a:solidFill>
              </a:uFill>
              <a:latin typeface="Arial"/>
              <a:ea typeface="Arial"/>
              <a:cs typeface="Arial"/>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5</a:t>
            </a:fld>
            <a:endParaRPr lang="en-GB"/>
          </a:p>
        </p:txBody>
      </p:sp>
    </p:spTree>
    <p:extLst>
      <p:ext uri="{BB962C8B-B14F-4D97-AF65-F5344CB8AC3E}">
        <p14:creationId xmlns:p14="http://schemas.microsoft.com/office/powerpoint/2010/main" val="380853069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ct val="0"/>
              </a:spcBef>
              <a:spcAft>
                <a:spcPct val="0"/>
              </a:spcAft>
              <a:buClrTx/>
              <a:buSzTx/>
              <a:buFontTx/>
              <a:buNone/>
              <a:tabLst/>
              <a:defRPr/>
            </a:pPr>
            <a:r>
              <a:rPr lang="hi-IN" sz="1200" kern="1200" dirty="0">
                <a:solidFill>
                  <a:schemeClr val="tx1"/>
                </a:solidFill>
                <a:effectLst/>
                <a:latin typeface="+mn-lt"/>
                <a:ea typeface="+mn-ea"/>
                <a:cs typeface="+mn-cs"/>
              </a:rPr>
              <a:t>ये उल्लंघन राज्य और समुदाय के लोगों दोनों द्वारा किए जाते हैं. हम अक्सर इसे सरकारी उल्लंघन और सामाजिक शत्रुता के रूप में संदर्भित करते हैं. लेकिन उल्लंघन परिवार के भीतर और आस्था समुदायों के भीतर भी हो सकते हैं.</a:t>
            </a:r>
            <a:endParaRPr lang="sv-SE"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6</a:t>
            </a:fld>
            <a:endParaRPr lang="en-GB"/>
          </a:p>
        </p:txBody>
      </p:sp>
    </p:spTree>
    <p:extLst>
      <p:ext uri="{BB962C8B-B14F-4D97-AF65-F5344CB8AC3E}">
        <p14:creationId xmlns:p14="http://schemas.microsoft.com/office/powerpoint/2010/main" val="85093244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hi-IN" sz="1200" kern="1200" dirty="0">
                <a:solidFill>
                  <a:schemeClr val="tx1"/>
                </a:solidFill>
                <a:effectLst/>
                <a:latin typeface="+mn-lt"/>
                <a:ea typeface="+mn-ea"/>
                <a:cs typeface="+mn-cs"/>
              </a:rPr>
              <a:t>उल्लंघन का एक चौथा प्रकार भी है: समुदाय में उल्लंघन से लोगों की रक्षा करने में सरकार की विफलता. राज्य का यह कर्तव्य है कि वह अपने क्षेत्र में रहने वाले प्रत्येक व्यक्ति को भेदभाव, उनके अधिकारों पर अनुचित प्रतिबंध और हिंसा से बचाए. कई राज्य ऐसा करने में विफल रहते हैं. </a:t>
            </a:r>
            <a:endParaRPr lang="sv-SE" sz="1200" kern="1200" dirty="0">
              <a:solidFill>
                <a:schemeClr val="tx1"/>
              </a:solidFill>
              <a:effectLst/>
              <a:latin typeface="+mn-lt"/>
              <a:ea typeface="+mn-ea"/>
              <a:cs typeface="+mn-cs"/>
            </a:endParaRPr>
          </a:p>
          <a:p>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7</a:t>
            </a:fld>
            <a:endParaRPr lang="en-GB"/>
          </a:p>
        </p:txBody>
      </p:sp>
    </p:spTree>
    <p:extLst>
      <p:ext uri="{BB962C8B-B14F-4D97-AF65-F5344CB8AC3E}">
        <p14:creationId xmlns:p14="http://schemas.microsoft.com/office/powerpoint/2010/main" val="23853061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fontAlgn="base"/>
            <a:r>
              <a:rPr lang="hi-IN" sz="1200" kern="1200" dirty="0">
                <a:solidFill>
                  <a:schemeClr val="tx1"/>
                </a:solidFill>
                <a:effectLst/>
                <a:latin typeface="+mn-lt"/>
                <a:ea typeface="+mn-ea"/>
                <a:cs typeface="+mn-cs"/>
              </a:rPr>
              <a:t>भेदभाव, अधिकारों पर प्रतिबंध और हिंसा आम तौर पर एक दूसरे से जुड़े होते हैं और एक दूसरे पर हावी होते हैं. उदाहरण के लिए, प्रतिबंध भेदभावपूर्ण हो सकता है और हिंसा में योगदान दे सकता है. और अक्सर सरकारी उल्लंघन और सामाजिक शत्रुता एक दूसरे में योगदान करते हैं, जिससे एक दुष्चक्र बनता है. </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अल्पसंख्यकों के खिलाफ भेदभाव करने वाला सरकारी कानून समाज में असहिष्णुता को वैध बनाता है, जिसके परिणामस्वरूप समुदाय में भेदभाव, उत्पीड़न और हिंसा होती है. अगर अधिकारी समुदाय में होने वाले उल्लंघनों को नज़रअंदाज़ कर देते हैं, तो लोगों को लगता है कि वे बच सकते हैं, और इससे भेदभाव, उत्पीड़न और हिंसा और भी बढ़ जाती है.</a:t>
            </a:r>
            <a:endParaRPr lang="sv-SE" sz="1200" kern="1200" dirty="0">
              <a:solidFill>
                <a:schemeClr val="tx1"/>
              </a:solidFill>
              <a:effectLst/>
              <a:latin typeface="+mn-lt"/>
              <a:ea typeface="+mn-ea"/>
              <a:cs typeface="+mn-cs"/>
            </a:endParaRPr>
          </a:p>
          <a:p>
            <a:pPr fontAlgn="base"/>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आइए, दुनिया के विभिन्न भागों में भेदभाव, उत्पीड़न और हिंसा पर कुछ वास्तविक कहानियों के माध्यम से एक नजर डालें. शायद इनमें से कुछ का संबंध ऐसी चीज़ों से हो सकता है जो आपने अनुभव की हों. </a:t>
            </a:r>
            <a:endParaRPr lang="sv-SE" sz="1200" kern="1200" dirty="0">
              <a:solidFill>
                <a:schemeClr val="tx1"/>
              </a:solidFill>
              <a:effectLst/>
              <a:latin typeface="+mn-lt"/>
              <a:ea typeface="+mn-ea"/>
              <a:cs typeface="+mn-cs"/>
            </a:endParaRPr>
          </a:p>
          <a:p>
            <a:pPr algn="l" rtl="0" fontAlgn="base"/>
            <a:endParaRPr lang="en-US" b="0" i="0" dirty="0">
              <a:solidFill>
                <a:srgbClr val="000000"/>
              </a:solidFill>
              <a:effectLst/>
              <a:latin typeface="Segoe UI" panose="020B0502040204020203" pitchFamily="34" charset="0"/>
            </a:endParaRPr>
          </a:p>
          <a:p>
            <a:pPr marL="0" marR="0" lvl="0" indent="0" algn="l" defTabSz="914400" rtl="0" eaLnBrk="1" fontAlgn="auto" latinLnBrk="0" hangingPunct="1">
              <a:lnSpc>
                <a:spcPct val="100000"/>
              </a:lnSpc>
              <a:spcBef>
                <a:spcPct val="0"/>
              </a:spcBef>
              <a:spcAft>
                <a:spcPct val="0"/>
              </a:spcAft>
              <a:buClrTx/>
              <a:buSzTx/>
              <a:buFontTx/>
              <a:buNone/>
              <a:defRPr/>
            </a:pPr>
            <a:endParaRPr lang="sv-SE" sz="1200" kern="1200" dirty="0">
              <a:solidFill>
                <a:schemeClr val="tx1"/>
              </a:solidFill>
              <a:effectLst/>
              <a:latin typeface="+mn-lt"/>
              <a:ea typeface="+mn-ea"/>
              <a:cs typeface="+mn-cs"/>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8</a:t>
            </a:fld>
            <a:endParaRPr lang="en-GB"/>
          </a:p>
        </p:txBody>
      </p:sp>
    </p:spTree>
    <p:extLst>
      <p:ext uri="{BB962C8B-B14F-4D97-AF65-F5344CB8AC3E}">
        <p14:creationId xmlns:p14="http://schemas.microsoft.com/office/powerpoint/2010/main" val="42240563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tshållare för bildobjekt 1"/>
          <p:cNvSpPr>
            <a:spLocks noGrp="1" noRot="1" noChangeAspect="1"/>
          </p:cNvSpPr>
          <p:nvPr>
            <p:ph type="sldImg"/>
          </p:nvPr>
        </p:nvSpPr>
        <p:spPr/>
      </p:sp>
      <p:sp>
        <p:nvSpPr>
          <p:cNvPr id="3" name="Platshållare för anteckningar 2"/>
          <p:cNvSpPr>
            <a:spLocks noGrp="1"/>
          </p:cNvSpPr>
          <p:nvPr>
            <p:ph type="body" idx="1"/>
          </p:nvPr>
        </p:nvSpPr>
        <p:spPr/>
        <p:txBody>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lang="hi-IN" sz="1200" b="1" kern="1200" dirty="0">
                <a:solidFill>
                  <a:schemeClr val="tx1"/>
                </a:solidFill>
                <a:effectLst/>
                <a:latin typeface="+mn-lt"/>
                <a:ea typeface="+mn-ea"/>
                <a:cs typeface="+mn-cs"/>
              </a:rPr>
              <a:t>भेदभाव की कहानियां </a:t>
            </a:r>
            <a:r>
              <a:rPr lang="hi-IN" sz="1800" b="0" i="0" u="none" strike="noStrike" cap="none" baseline="0" dirty="0">
                <a:solidFill>
                  <a:srgbClr val="000000"/>
                </a:solidFill>
                <a:effectLst/>
                <a:uFill>
                  <a:solidFill>
                    <a:prstClr val="black">
                      <a:alpha val="0"/>
                    </a:prstClr>
                  </a:solidFill>
                </a:uFill>
                <a:latin typeface="Arial"/>
                <a:ea typeface="Arial"/>
                <a:cs typeface="Arial"/>
              </a:rPr>
              <a:t> </a:t>
            </a:r>
          </a:p>
          <a:p>
            <a:pPr algn="l" rtl="0" fontAlgn="base"/>
            <a:endParaRPr lang="en-US" b="0" i="0" dirty="0">
              <a:solidFill>
                <a:srgbClr val="000000"/>
              </a:solidFill>
              <a:effectLst/>
              <a:latin typeface="Segoe UI" panose="020B0502040204020203" pitchFamily="34" charset="0"/>
            </a:endParaRPr>
          </a:p>
          <a:p>
            <a:r>
              <a:rPr lang="hi-IN" sz="1200" b="1" kern="1200" dirty="0">
                <a:solidFill>
                  <a:schemeClr val="tx1"/>
                </a:solidFill>
                <a:effectLst/>
                <a:latin typeface="+mn-lt"/>
                <a:ea typeface="+mn-ea"/>
                <a:cs typeface="+mn-cs"/>
              </a:rPr>
              <a:t>भेदभाव बहुत आम है और जीवन के प्रत्येक क्षेत्र को प्रभावित करता है. </a:t>
            </a:r>
            <a:endParaRPr lang="sv-SE" sz="1200" kern="1200" dirty="0">
              <a:solidFill>
                <a:schemeClr val="tx1"/>
              </a:solidFill>
              <a:effectLst/>
              <a:latin typeface="+mn-lt"/>
              <a:ea typeface="+mn-ea"/>
              <a:cs typeface="+mn-cs"/>
            </a:endParaRPr>
          </a:p>
          <a:p>
            <a:pPr fontAlgn="base"/>
            <a:r>
              <a:rPr lang="hi-IN" sz="1200" kern="1200" dirty="0">
                <a:solidFill>
                  <a:schemeClr val="tx1"/>
                </a:solidFill>
                <a:effectLst/>
                <a:latin typeface="+mn-lt"/>
                <a:ea typeface="+mn-ea"/>
                <a:cs typeface="+mn-cs"/>
              </a:rPr>
              <a:t>रेवरेंड कुमार श्रीलंका के ग्रामीण क्षेत्र में पादरी हैं. उसके परिवार को उसके गाँव में बहुसंख्यक बौद्ध समुदाय की ओर से भेदभाव का सामना करना पड़ा है. शिक्षक और सहपाठी उनके बच्चों को डराते-धमकाते थे और उनकी पानी और बिजली की आपूर्ति यह कहकर बंद कर दी जाती थी कि उनका घर एक गैरकानूनी धार्मिक संस्थान है.</a:t>
            </a:r>
            <a:endParaRPr lang="sv-SE" sz="1200" kern="1200" dirty="0">
              <a:solidFill>
                <a:schemeClr val="tx1"/>
              </a:solidFill>
              <a:effectLst/>
              <a:latin typeface="+mn-lt"/>
              <a:ea typeface="+mn-ea"/>
              <a:cs typeface="+mn-cs"/>
            </a:endParaRPr>
          </a:p>
          <a:p>
            <a:pPr algn="l" rtl="0" fontAlgn="base"/>
            <a:endParaRPr lang="hi-IN" sz="1800" b="0" i="0" u="none" strike="noStrike" cap="none" baseline="0" dirty="0">
              <a:solidFill>
                <a:srgbClr val="000000"/>
              </a:solidFill>
              <a:effectLst/>
              <a:uFill>
                <a:solidFill>
                  <a:prstClr val="black">
                    <a:alpha val="0"/>
                  </a:prstClr>
                </a:solidFill>
              </a:uFill>
              <a:latin typeface="Arial"/>
              <a:ea typeface="Arial"/>
              <a:cs typeface="Arial"/>
            </a:endParaRPr>
          </a:p>
        </p:txBody>
      </p:sp>
      <p:sp>
        <p:nvSpPr>
          <p:cNvPr id="4" name="Platshållare för sidhuvud 3"/>
          <p:cNvSpPr>
            <a:spLocks noGrp="1"/>
          </p:cNvSpPr>
          <p:nvPr>
            <p:ph type="hdr" sz="quarter" idx="6"/>
          </p:nvPr>
        </p:nvSpPr>
        <p:spPr/>
        <p:txBody>
          <a:bodyPr/>
          <a:lstStyle/>
          <a:p>
            <a:r>
              <a:rPr lang="hi-IN" sz="1200" b="0" i="0" u="none" strike="noStrike" cap="none" baseline="0">
                <a:solidFill>
                  <a:srgbClr val="000000"/>
                </a:solidFill>
                <a:effectLst/>
                <a:uFill>
                  <a:solidFill>
                    <a:prstClr val="black">
                      <a:alpha val="0"/>
                    </a:prstClr>
                  </a:solidFill>
                </a:uFill>
                <a:latin typeface="Arial"/>
                <a:ea typeface="Arial"/>
                <a:cs typeface="Arial"/>
              </a:rPr>
              <a:t>FORB</a:t>
            </a:r>
          </a:p>
        </p:txBody>
      </p:sp>
      <p:sp>
        <p:nvSpPr>
          <p:cNvPr id="5" name="Platshållare för datum 4"/>
          <p:cNvSpPr>
            <a:spLocks noGrp="1"/>
          </p:cNvSpPr>
          <p:nvPr>
            <p:ph type="dt" idx="10"/>
          </p:nvPr>
        </p:nvSpPr>
        <p:spPr/>
        <p:txBody>
          <a:bodyPr/>
          <a:lstStyle/>
          <a:p>
            <a:fld id="{4CBA3781-7CA1-994C-9194-9762AB29D620}" type="datetime1">
              <a:rPr lang="sv-SE" smtClean="0"/>
              <a:t>2025-11-14</a:t>
            </a:fld>
            <a:endParaRPr lang="en-GB"/>
          </a:p>
        </p:txBody>
      </p:sp>
      <p:sp>
        <p:nvSpPr>
          <p:cNvPr id="6" name="Platshållare för bildnummer 5"/>
          <p:cNvSpPr>
            <a:spLocks noGrp="1"/>
          </p:cNvSpPr>
          <p:nvPr>
            <p:ph type="sldNum" sz="quarter" idx="5"/>
          </p:nvPr>
        </p:nvSpPr>
        <p:spPr/>
        <p:txBody>
          <a:bodyPr/>
          <a:lstStyle/>
          <a:p>
            <a:fld id="{68D7DBD2-2B10-4EF4-A6B5-C85AC3CD16FB}" type="slidenum">
              <a:rPr lang="en-GB" smtClean="0"/>
              <a:t>9</a:t>
            </a:fld>
            <a:endParaRPr lang="en-GB"/>
          </a:p>
        </p:txBody>
      </p:sp>
    </p:spTree>
    <p:extLst>
      <p:ext uri="{BB962C8B-B14F-4D97-AF65-F5344CB8AC3E}">
        <p14:creationId xmlns:p14="http://schemas.microsoft.com/office/powerpoint/2010/main" val="63473039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chart" Target="../charts/chart1.xml"/><Relationship Id="rId1" Type="http://schemas.openxmlformats.org/officeDocument/2006/relationships/slideMaster" Target="../slideMasters/slideMaster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2.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chart" Target="../charts/chart2.xml"/><Relationship Id="rId1" Type="http://schemas.openxmlformats.org/officeDocument/2006/relationships/slideMaster" Target="../slideMasters/slideMaster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3.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chart" Target="../charts/chart3.xml"/><Relationship Id="rId1" Type="http://schemas.openxmlformats.org/officeDocument/2006/relationships/slideMaster" Target="../slideMasters/slideMaster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4.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chart" Target="../charts/chart4.xml"/><Relationship Id="rId1" Type="http://schemas.openxmlformats.org/officeDocument/2006/relationships/slideMaster" Target="../slideMasters/slideMaster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5.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chart" Target="../charts/chart5.xml"/><Relationship Id="rId1" Type="http://schemas.openxmlformats.org/officeDocument/2006/relationships/slideMaster" Target="../slideMasters/slideMaster5.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6.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chart" Target="../charts/chart6.xml"/><Relationship Id="rId1" Type="http://schemas.openxmlformats.org/officeDocument/2006/relationships/slideMaster" Target="../slideMasters/slideMaster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png"/><Relationship Id="rId1" Type="http://schemas.openxmlformats.org/officeDocument/2006/relationships/slideMaster" Target="../slideMasters/slideMaster7.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chart" Target="../charts/chart7.xml"/><Relationship Id="rId1" Type="http://schemas.openxmlformats.org/officeDocument/2006/relationships/slideMaster" Target="../slideMasters/slideMaster7.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ext med bild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7E204C88-CB35-8A41-B251-13E78E063BC5}"/>
              </a:ext>
            </a:extLst>
          </p:cNvPr>
          <p:cNvPicPr>
            <a:picLocks noChangeAspect="1"/>
          </p:cNvPicPr>
          <p:nvPr userDrawn="1"/>
        </p:nvPicPr>
        <p:blipFill>
          <a:blip r:embed="rId2"/>
          <a:stretch>
            <a:fillRect/>
          </a:stretch>
        </p:blipFill>
        <p:spPr>
          <a:xfrm>
            <a:off x="1179946" y="746413"/>
            <a:ext cx="3327400" cy="5676900"/>
          </a:xfrm>
          <a:prstGeom prst="rect">
            <a:avLst/>
          </a:prstGeom>
        </p:spPr>
      </p:pic>
      <p:sp>
        <p:nvSpPr>
          <p:cNvPr id="9" name="Rubrik 8">
            <a:extLst>
              <a:ext uri="{FF2B5EF4-FFF2-40B4-BE49-F238E27FC236}">
                <a16:creationId xmlns:a16="http://schemas.microsoft.com/office/drawing/2014/main" id="{EE8645C9-C5C8-3A44-8EF1-8B94A6247139}"/>
              </a:ext>
            </a:extLst>
          </p:cNvPr>
          <p:cNvSpPr txBox="1"/>
          <p:nvPr userDrawn="1"/>
        </p:nvSpPr>
        <p:spPr>
          <a:xfrm>
            <a:off x="5278582" y="1483233"/>
            <a:ext cx="6608618"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l"/>
            <a:r>
              <a:rPr lang="sv-SE" sz="4800" b="1">
                <a:solidFill>
                  <a:schemeClr val="tx1">
                    <a:lumMod val="65000"/>
                    <a:lumOff val="35000"/>
                  </a:schemeClr>
                </a:solidFill>
              </a:rPr>
              <a:t>FORB colours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Pick from here</a:t>
            </a:r>
            <a:br>
              <a:rPr lang="sv-SE"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89627872"/>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684F51F9-B0CA-8544-9130-87180C416BE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5" name="Rektangel 4">
            <a:extLst>
              <a:ext uri="{FF2B5EF4-FFF2-40B4-BE49-F238E27FC236}">
                <a16:creationId xmlns:a16="http://schemas.microsoft.com/office/drawing/2014/main" id="{581C0685-73C7-6F46-8B3A-FF9F41FD9E7D}"/>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1441518708"/>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F1C0B64C-7CFD-4A42-95C4-9AEBBD646404}"/>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250B5E9F-72DE-FB42-B262-7BD7E4493438}"/>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BC57F8AC-1EF8-784F-9BE6-02DC21D27741}"/>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741420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6E48EC19-364F-5944-B21F-5A746272F832}"/>
              </a:ext>
            </a:extLst>
          </p:cNvPr>
          <p:cNvGraphicFramePr/>
          <p:nvPr userDrawn="1">
            <p:extLst>
              <p:ext uri="{D42A27DB-BD31-4B8C-83A1-F6EECF244321}">
                <p14:modId xmlns:p14="http://schemas.microsoft.com/office/powerpoint/2010/main" val="3075211130"/>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410DD6BE-9FAB-BA4E-825F-6EC45708E97A}"/>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0764D845-FB54-7F4E-8AEE-97AE1817C211}"/>
              </a:ext>
            </a:extLst>
          </p:cNvPr>
          <p:cNvGraphicFramePr/>
          <p:nvPr userDrawn="1">
            <p:extLst>
              <p:ext uri="{D42A27DB-BD31-4B8C-83A1-F6EECF244321}">
                <p14:modId xmlns:p14="http://schemas.microsoft.com/office/powerpoint/2010/main" val="2252326704"/>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5A6DAE24-41B8-6E43-B155-F9348D89C0EE}"/>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7381341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3_Rubrik och lodrät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73249113"/>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1_Rubrik och lodrät text">
    <p:spTree>
      <p:nvGrpSpPr>
        <p:cNvPr id="1" name=""/>
        <p:cNvGrpSpPr/>
        <p:nvPr/>
      </p:nvGrpSpPr>
      <p:grpSpPr>
        <a:xfrm>
          <a:off x="0" y="0"/>
          <a:ext cx="0" cy="0"/>
          <a:chOff x="0" y="0"/>
          <a:chExt cx="0" cy="0"/>
        </a:xfrm>
      </p:grpSpPr>
      <p:sp>
        <p:nvSpPr>
          <p:cNvPr id="7" name="Rubrik 1">
            <a:extLst>
              <a:ext uri="{FF2B5EF4-FFF2-40B4-BE49-F238E27FC236}">
                <a16:creationId xmlns:a16="http://schemas.microsoft.com/office/drawing/2014/main" id="{15FAA345-704E-584F-864A-900877C06A78}"/>
              </a:ext>
            </a:extLst>
          </p:cNvPr>
          <p:cNvSpPr txBox="1"/>
          <p:nvPr userDrawn="1"/>
        </p:nvSpPr>
        <p:spPr>
          <a:xfrm>
            <a:off x="0" y="1749091"/>
            <a:ext cx="12192000" cy="1045996"/>
          </a:xfrm>
          <a:prstGeom prst="rect">
            <a:avLst/>
          </a:prstGeom>
          <a:noFill/>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a:solidFill>
                  <a:schemeClr val="tx1">
                    <a:lumMod val="65000"/>
                    <a:lumOff val="35000"/>
                  </a:schemeClr>
                </a:solidFill>
                <a:latin typeface="Calibri" panose="020F0502020204030204" pitchFamily="34" charset="0"/>
              </a:rPr>
              <a:t>  Who’s behind the platform? </a:t>
            </a:r>
            <a:endParaRPr lang="en-GB">
              <a:solidFill>
                <a:schemeClr val="tx1">
                  <a:lumMod val="65000"/>
                  <a:lumOff val="35000"/>
                </a:schemeClr>
              </a:solidFill>
              <a:latin typeface="Calibri" panose="020F0502020204030204" pitchFamily="34" charset="0"/>
            </a:endParaRPr>
          </a:p>
        </p:txBody>
      </p:sp>
      <p:pic>
        <p:nvPicPr>
          <p:cNvPr id="8" name="Bildobjekt 7">
            <a:extLst>
              <a:ext uri="{FF2B5EF4-FFF2-40B4-BE49-F238E27FC236}">
                <a16:creationId xmlns:a16="http://schemas.microsoft.com/office/drawing/2014/main" id="{36AC9999-CE7F-8F41-89BB-52B135361686}"/>
              </a:ext>
            </a:extLst>
          </p:cNvPr>
          <p:cNvPicPr>
            <a:picLocks noChangeAspect="1"/>
          </p:cNvPicPr>
          <p:nvPr userDrawn="1"/>
        </p:nvPicPr>
        <p:blipFill>
          <a:blip r:embed="rId2"/>
          <a:stretch>
            <a:fillRect/>
          </a:stretch>
        </p:blipFill>
        <p:spPr>
          <a:xfrm>
            <a:off x="3623818" y="3329161"/>
            <a:ext cx="4562919" cy="1519131"/>
          </a:xfrm>
          <a:prstGeom prst="rect">
            <a:avLst/>
          </a:prstGeom>
        </p:spPr>
      </p:pic>
    </p:spTree>
    <p:extLst>
      <p:ext uri="{BB962C8B-B14F-4D97-AF65-F5344CB8AC3E}">
        <p14:creationId xmlns:p14="http://schemas.microsoft.com/office/powerpoint/2010/main" val="106963816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2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749FDD9C-34D9-7743-B25A-D023970F310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388941963"/>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FA298F01-0222-7C47-BCF8-AE762CDD3FE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9" name="textruta 8">
            <a:extLst>
              <a:ext uri="{FF2B5EF4-FFF2-40B4-BE49-F238E27FC236}">
                <a16:creationId xmlns:a16="http://schemas.microsoft.com/office/drawing/2014/main" id="{A1496DDD-21EF-4942-8EE6-4C8029BA48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0" name="textruta 9">
            <a:extLst>
              <a:ext uri="{FF2B5EF4-FFF2-40B4-BE49-F238E27FC236}">
                <a16:creationId xmlns:a16="http://schemas.microsoft.com/office/drawing/2014/main" id="{FFC3032B-1D0E-5849-91E1-1BD50BD1D863}"/>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010301231"/>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2025-11-14</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40030591"/>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345DF78E-68F8-3943-9905-19A821B7C0D6}"/>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2691613368"/>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81C7A10-EEAC-D24B-ABB1-100D66011EB7}"/>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6" name="Rubrik 1">
            <a:extLst>
              <a:ext uri="{FF2B5EF4-FFF2-40B4-BE49-F238E27FC236}">
                <a16:creationId xmlns:a16="http://schemas.microsoft.com/office/drawing/2014/main" id="{8E45DAEE-5D79-464A-A812-C43B3726EF9A}"/>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58355649"/>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om">
    <p:spTree>
      <p:nvGrpSpPr>
        <p:cNvPr id="1" name=""/>
        <p:cNvGrpSpPr/>
        <p:nvPr/>
      </p:nvGrpSpPr>
      <p:grpSpPr>
        <a:xfrm>
          <a:off x="0" y="0"/>
          <a:ext cx="0" cy="0"/>
          <a:chOff x="0" y="0"/>
          <a:chExt cx="0" cy="0"/>
        </a:xfrm>
      </p:grpSpPr>
      <p:sp>
        <p:nvSpPr>
          <p:cNvPr id="2" name="Platshållare för datum 1">
            <a:extLst>
              <a:ext uri="{FF2B5EF4-FFF2-40B4-BE49-F238E27FC236}">
                <a16:creationId xmlns:a16="http://schemas.microsoft.com/office/drawing/2014/main" id="{0E9E3381-61D2-904D-A26A-FCB3DF2B3364}"/>
              </a:ext>
            </a:extLst>
          </p:cNvPr>
          <p:cNvSpPr>
            <a:spLocks noGrp="1"/>
          </p:cNvSpPr>
          <p:nvPr>
            <p:ph type="dt" sz="half" idx="10"/>
          </p:nvPr>
        </p:nvSpPr>
        <p:spPr/>
        <p:txBody>
          <a:bodyPr/>
          <a:lstStyle/>
          <a:p>
            <a:fld id="{AD0F743D-EAB6-4849-8E32-4D0C944C4193}" type="datetime1">
              <a:rPr lang="sv-SE" smtClean="0"/>
              <a:t>2025-11-14</a:t>
            </a:fld>
            <a:endParaRPr lang="sv-SE"/>
          </a:p>
        </p:txBody>
      </p:sp>
      <p:sp>
        <p:nvSpPr>
          <p:cNvPr id="3" name="Platshållare för sidfot 2">
            <a:extLst>
              <a:ext uri="{FF2B5EF4-FFF2-40B4-BE49-F238E27FC236}">
                <a16:creationId xmlns:a16="http://schemas.microsoft.com/office/drawing/2014/main" id="{B4E51D03-F448-C747-AD13-D418AE9DCE9E}"/>
              </a:ext>
            </a:extLst>
          </p:cNvPr>
          <p:cNvSpPr>
            <a:spLocks noGrp="1"/>
          </p:cNvSpPr>
          <p:nvPr>
            <p:ph type="ftr" sz="quarter" idx="11"/>
          </p:nvPr>
        </p:nvSpPr>
        <p:spPr>
          <a:xfrm>
            <a:off x="4038600" y="6356350"/>
            <a:ext cx="4114800" cy="365125"/>
          </a:xfrm>
          <a:prstGeom prst="rect">
            <a:avLst/>
          </a:prstGeom>
        </p:spPr>
        <p:txBody>
          <a:bodyPr/>
          <a:lstStyle/>
          <a:p>
            <a:endParaRPr lang="sv-SE"/>
          </a:p>
        </p:txBody>
      </p:sp>
      <p:sp>
        <p:nvSpPr>
          <p:cNvPr id="4" name="Platshållare för bildnummer 3">
            <a:extLst>
              <a:ext uri="{FF2B5EF4-FFF2-40B4-BE49-F238E27FC236}">
                <a16:creationId xmlns:a16="http://schemas.microsoft.com/office/drawing/2014/main" id="{9B4B9951-42D7-6847-BED7-5FDD87BCA4FA}"/>
              </a:ext>
            </a:extLst>
          </p:cNvPr>
          <p:cNvSpPr>
            <a:spLocks noGrp="1"/>
          </p:cNvSpPr>
          <p:nvPr>
            <p:ph type="sldNum" sz="quarter" idx="12"/>
          </p:nvPr>
        </p:nvSpPr>
        <p:spPr/>
        <p:txBody>
          <a:bodyPr/>
          <a:lstStyle/>
          <a:p>
            <a:fld id="{8AAF8A7C-F939-AB45-BC63-AF968A5020FA}" type="slidenum">
              <a:rPr lang="sv-SE" smtClean="0"/>
              <a:t>‹#›</a:t>
            </a:fld>
            <a:endParaRPr lang="sv-SE"/>
          </a:p>
        </p:txBody>
      </p:sp>
      <p:sp>
        <p:nvSpPr>
          <p:cNvPr id="5" name="Rubrik 7">
            <a:extLst>
              <a:ext uri="{FF2B5EF4-FFF2-40B4-BE49-F238E27FC236}">
                <a16:creationId xmlns:a16="http://schemas.microsoft.com/office/drawing/2014/main" id="{4653A76F-83ED-4645-B2A1-C050B6F0EDBE}"/>
              </a:ext>
            </a:extLst>
          </p:cNvPr>
          <p:cNvSpPr>
            <a:spLocks noGrp="1"/>
          </p:cNvSpPr>
          <p:nvPr>
            <p:ph type="title" hasCustomPrompt="1"/>
          </p:nvPr>
        </p:nvSpPr>
        <p:spPr>
          <a:xfrm>
            <a:off x="838200" y="816388"/>
            <a:ext cx="10515600" cy="1325563"/>
          </a:xfrm>
          <a:prstGeom prst="rect">
            <a:avLst/>
          </a:prstGeom>
        </p:spPr>
        <p:txBody>
          <a:bodyPr/>
          <a:lstStyle>
            <a:lvl1pPr algn="ctr">
              <a:defRPr b="0" i="0" baseline="0">
                <a:solidFill>
                  <a:schemeClr val="tx1">
                    <a:lumMod val="65000"/>
                    <a:lumOff val="35000"/>
                  </a:schemeClr>
                </a:solidFill>
                <a:latin typeface="Calibri" panose="020F0502020204030204" pitchFamily="34" charset="0"/>
              </a:defRPr>
            </a:lvl1pPr>
          </a:lstStyle>
          <a:p>
            <a:r>
              <a:rPr lang="sv-SE" err="1"/>
              <a:t>Headline</a:t>
            </a:r>
            <a:endParaRPr lang="sv-SE"/>
          </a:p>
        </p:txBody>
      </p:sp>
    </p:spTree>
    <p:extLst>
      <p:ext uri="{BB962C8B-B14F-4D97-AF65-F5344CB8AC3E}">
        <p14:creationId xmlns:p14="http://schemas.microsoft.com/office/powerpoint/2010/main" val="156174328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99E358AF-ADEE-2945-AAC7-DCEC550D1A14}"/>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6" name="Platshållare för innehåll 2">
            <a:extLst>
              <a:ext uri="{FF2B5EF4-FFF2-40B4-BE49-F238E27FC236}">
                <a16:creationId xmlns:a16="http://schemas.microsoft.com/office/drawing/2014/main" id="{9010A342-4481-D646-8188-6908C8818F9F}"/>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3169561587"/>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C6643A76-8829-DC4D-AB96-41958FC41475}"/>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5A17F812-2D27-1544-B246-4FB5D88C1DAD}"/>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476865797"/>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5F16A296-1489-E546-8310-C24B2D1A3DBB}"/>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9" name="Rektangel 8">
            <a:extLst>
              <a:ext uri="{FF2B5EF4-FFF2-40B4-BE49-F238E27FC236}">
                <a16:creationId xmlns:a16="http://schemas.microsoft.com/office/drawing/2014/main" id="{961B3E13-DB7E-E447-95D3-EBA1784B109C}"/>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116549019"/>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7_Rubrik och lodrät tex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A66D4387-7481-3343-9554-4F995AB194EE}"/>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5" name="Platshållare för innehåll 3">
            <a:extLst>
              <a:ext uri="{FF2B5EF4-FFF2-40B4-BE49-F238E27FC236}">
                <a16:creationId xmlns:a16="http://schemas.microsoft.com/office/drawing/2014/main" id="{5EE62AD7-2D80-DA42-B076-2D1A3E2FE62A}"/>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6" name="Rektangel 5">
            <a:extLst>
              <a:ext uri="{FF2B5EF4-FFF2-40B4-BE49-F238E27FC236}">
                <a16:creationId xmlns:a16="http://schemas.microsoft.com/office/drawing/2014/main" id="{46EED9FB-149F-0147-80F8-9E8882F46729}"/>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069627172"/>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8_Rubrik och lodrät tex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4DB34456-B7C5-1646-A92F-D0D4EB6D83F0}"/>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8" name="Bubble dark green">
            <a:extLst>
              <a:ext uri="{FF2B5EF4-FFF2-40B4-BE49-F238E27FC236}">
                <a16:creationId xmlns:a16="http://schemas.microsoft.com/office/drawing/2014/main" id="{CFB7CAB2-F460-8C47-9E96-48A37ED7BDF1}"/>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9D49FA1C-607E-0941-A30B-B04CE23DEE95}"/>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FB91C1B5-D9F8-354F-8F52-85BE7895ABE9}"/>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533873549"/>
      </p:ext>
    </p:extLst>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0_Rubrik och lodrät tex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0FA9F08E-251F-D940-AB38-A4B003CC43A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378522638"/>
      </p:ext>
    </p:extLst>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9_Rubrik och lodrät tex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267E9550-4DCB-FC41-9B6C-11060CC40FC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3885F9F8-5C90-5D4B-B6B0-75A088AE7ED0}"/>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1569DA4C-05BB-0540-81F9-40C0BBB0648B}"/>
              </a:ext>
            </a:extLst>
          </p:cNvPr>
          <p:cNvSpPr txBox="1"/>
          <p:nvPr userDrawn="1"/>
        </p:nvSpPr>
        <p:spPr>
          <a:xfrm>
            <a:off x="4924555" y="5542367"/>
            <a:ext cx="2342884"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650545605"/>
      </p:ext>
    </p:extLst>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Rubrikbild">
    <p:spTree>
      <p:nvGrpSpPr>
        <p:cNvPr id="1" name=""/>
        <p:cNvGrpSpPr/>
        <p:nvPr/>
      </p:nvGrpSpPr>
      <p:grpSpPr>
        <a:xfrm>
          <a:off x="0" y="0"/>
          <a:ext cx="0" cy="0"/>
          <a:chOff x="0" y="0"/>
          <a:chExt cx="0" cy="0"/>
        </a:xfrm>
      </p:grpSpPr>
      <p:sp>
        <p:nvSpPr>
          <p:cNvPr id="2" name="Rubrik 1"/>
          <p:cNvSpPr>
            <a:spLocks noGrp="1"/>
          </p:cNvSpPr>
          <p:nvPr>
            <p:ph type="ctrTitle"/>
          </p:nvPr>
        </p:nvSpPr>
        <p:spPr>
          <a:xfrm>
            <a:off x="1524000" y="1122363"/>
            <a:ext cx="9144000" cy="2387600"/>
          </a:xfrm>
        </p:spPr>
        <p:txBody>
          <a:bodyPr anchor="b"/>
          <a:lstStyle>
            <a:lvl1pPr algn="ctr">
              <a:defRPr sz="6000"/>
            </a:lvl1pPr>
          </a:lstStyle>
          <a:p>
            <a:r>
              <a:rPr lang="sv-SE"/>
              <a:t>Klicka här för att ändra mall för rubrikformat</a:t>
            </a:r>
            <a:endParaRPr lang="en-GB"/>
          </a:p>
        </p:txBody>
      </p:sp>
      <p:sp>
        <p:nvSpPr>
          <p:cNvPr id="3" name="Underrubri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v-SE"/>
              <a:t>Klicka här för att ändra mall för underrubrikformat</a:t>
            </a:r>
            <a:endParaRPr lang="en-GB"/>
          </a:p>
        </p:txBody>
      </p:sp>
      <p:sp>
        <p:nvSpPr>
          <p:cNvPr id="4" name="Platshållare för datum 3"/>
          <p:cNvSpPr>
            <a:spLocks noGrp="1"/>
          </p:cNvSpPr>
          <p:nvPr>
            <p:ph type="dt" sz="half" idx="10"/>
          </p:nvPr>
        </p:nvSpPr>
        <p:spPr/>
        <p:txBody>
          <a:bodyPr/>
          <a:lstStyle/>
          <a:p>
            <a:fld id="{AA15A998-CA3C-6341-B73D-5DEB4087B27F}" type="datetime1">
              <a:rPr lang="sv-SE" smtClean="0"/>
              <a:t>2025-11-14</a:t>
            </a:fld>
            <a:endParaRPr lang="en-GB"/>
          </a:p>
        </p:txBody>
      </p:sp>
      <p:sp>
        <p:nvSpPr>
          <p:cNvPr id="5" name="Platshållare för sidfot 4"/>
          <p:cNvSpPr>
            <a:spLocks noGrp="1"/>
          </p:cNvSpPr>
          <p:nvPr>
            <p:ph type="ftr" sz="quarter" idx="11"/>
          </p:nvPr>
        </p:nvSpPr>
        <p:spPr/>
        <p:txBody>
          <a:bodyPr/>
          <a:lstStyle/>
          <a:p>
            <a:endParaRPr lang="en-GB"/>
          </a:p>
        </p:txBody>
      </p:sp>
      <p:sp>
        <p:nvSpPr>
          <p:cNvPr id="6" name="Platshållare för bildnummer 5"/>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2684363287"/>
      </p:ext>
    </p:extLst>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Rubrik och lodrät text">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677170F3-F135-A54C-8148-E909D4568FCD}"/>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8" name="textruta 7">
            <a:extLst>
              <a:ext uri="{FF2B5EF4-FFF2-40B4-BE49-F238E27FC236}">
                <a16:creationId xmlns:a16="http://schemas.microsoft.com/office/drawing/2014/main" id="{5B4A0CDB-6DBB-164C-8C58-5EFFD30EA733}"/>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9" name="Bildobjekt 8" descr="En bild som visar person, inomhus, person, håller&#10;&#10;Automatiskt genererad beskrivning">
            <a:extLst>
              <a:ext uri="{FF2B5EF4-FFF2-40B4-BE49-F238E27FC236}">
                <a16:creationId xmlns:a16="http://schemas.microsoft.com/office/drawing/2014/main" id="{17F0B55E-7800-DB45-9E6F-EADA87D8EDE2}"/>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0" name="Bildobjekt 9">
            <a:extLst>
              <a:ext uri="{FF2B5EF4-FFF2-40B4-BE49-F238E27FC236}">
                <a16:creationId xmlns:a16="http://schemas.microsoft.com/office/drawing/2014/main" id="{D3190E4D-553A-5345-B070-8EC09EEB5CD3}"/>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1" name="Bildobjekt 10">
            <a:extLst>
              <a:ext uri="{FF2B5EF4-FFF2-40B4-BE49-F238E27FC236}">
                <a16:creationId xmlns:a16="http://schemas.microsoft.com/office/drawing/2014/main" id="{70BBB657-5BC3-9546-92F1-9F0B1C92CAA0}"/>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2" name="Bildobjekt 11">
            <a:extLst>
              <a:ext uri="{FF2B5EF4-FFF2-40B4-BE49-F238E27FC236}">
                <a16:creationId xmlns:a16="http://schemas.microsoft.com/office/drawing/2014/main" id="{60925545-DCE7-A440-A529-4E9D2B52E1AA}"/>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55035095"/>
      </p:ext>
    </p:extLst>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00A6D634-87E7-1249-B8B7-702663B3BCBB}"/>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000587838"/>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Start">
    <p:spTree>
      <p:nvGrpSpPr>
        <p:cNvPr id="1" name=""/>
        <p:cNvGrpSpPr/>
        <p:nvPr/>
      </p:nvGrpSpPr>
      <p:grpSpPr>
        <a:xfrm>
          <a:off x="0" y="0"/>
          <a:ext cx="0" cy="0"/>
          <a:chOff x="0" y="0"/>
          <a:chExt cx="0" cy="0"/>
        </a:xfrm>
      </p:grpSpPr>
      <p:sp>
        <p:nvSpPr>
          <p:cNvPr id="4" name="Platshållare för datum 3"/>
          <p:cNvSpPr>
            <a:spLocks noGrp="1"/>
          </p:cNvSpPr>
          <p:nvPr>
            <p:ph type="dt" sz="half" idx="10"/>
          </p:nvPr>
        </p:nvSpPr>
        <p:spPr>
          <a:xfrm>
            <a:off x="838200" y="6356350"/>
            <a:ext cx="2743200" cy="365125"/>
          </a:xfrm>
          <a:prstGeom prst="rect">
            <a:avLst/>
          </a:prstGeom>
        </p:spPr>
        <p:txBody>
          <a:bodyPr/>
          <a:lstStyle/>
          <a:p>
            <a:fld id="{4FAC0100-D301-A84A-B649-28343F912E0D}" type="datetime1">
              <a:rPr lang="sv-SE" smtClean="0"/>
              <a:t>2025-11-14</a:t>
            </a:fld>
            <a:endParaRPr lang="en-GB"/>
          </a:p>
        </p:txBody>
      </p:sp>
      <p:sp>
        <p:nvSpPr>
          <p:cNvPr id="6" name="Platshållare för bildnummer 5"/>
          <p:cNvSpPr>
            <a:spLocks noGrp="1"/>
          </p:cNvSpPr>
          <p:nvPr>
            <p:ph type="sldNum" sz="quarter" idx="12"/>
          </p:nvPr>
        </p:nvSpPr>
        <p:spPr>
          <a:xfrm>
            <a:off x="8610600" y="6356350"/>
            <a:ext cx="2743200" cy="365125"/>
          </a:xfrm>
          <a:prstGeom prst="rect">
            <a:avLst/>
          </a:prstGeom>
        </p:spPr>
        <p:txBody>
          <a:bodyPr/>
          <a:lstStyle/>
          <a:p>
            <a:fld id="{3DBDF8A6-D616-47DF-AE74-3C1576340DA6}" type="slidenum">
              <a:rPr lang="en-GB" smtClean="0"/>
              <a:t>‹#›</a:t>
            </a:fld>
            <a:endParaRPr lang="en-GB"/>
          </a:p>
        </p:txBody>
      </p:sp>
      <p:pic>
        <p:nvPicPr>
          <p:cNvPr id="13" name="Bildobjekt 12">
            <a:extLst>
              <a:ext uri="{FF2B5EF4-FFF2-40B4-BE49-F238E27FC236}">
                <a16:creationId xmlns:a16="http://schemas.microsoft.com/office/drawing/2014/main" id="{528D397D-9B71-3749-9D74-73814F76154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14" name="textruta 13">
            <a:extLst>
              <a:ext uri="{FF2B5EF4-FFF2-40B4-BE49-F238E27FC236}">
                <a16:creationId xmlns:a16="http://schemas.microsoft.com/office/drawing/2014/main" id="{133B568A-D477-7041-B16E-0FDE3CD482AE}"/>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15" name="Bildobjekt 14" descr="En bild som visar person, inomhus, person, håller&#10;&#10;Automatiskt genererad beskrivning">
            <a:extLst>
              <a:ext uri="{FF2B5EF4-FFF2-40B4-BE49-F238E27FC236}">
                <a16:creationId xmlns:a16="http://schemas.microsoft.com/office/drawing/2014/main" id="{1A22D1B8-210A-3240-9DE3-9229EA5CFF9F}"/>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16" name="Bildobjekt 15">
            <a:extLst>
              <a:ext uri="{FF2B5EF4-FFF2-40B4-BE49-F238E27FC236}">
                <a16:creationId xmlns:a16="http://schemas.microsoft.com/office/drawing/2014/main" id="{399A1881-CA95-424C-92AB-770EBB8DCD67}"/>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17" name="Bildobjekt 16">
            <a:extLst>
              <a:ext uri="{FF2B5EF4-FFF2-40B4-BE49-F238E27FC236}">
                <a16:creationId xmlns:a16="http://schemas.microsoft.com/office/drawing/2014/main" id="{6C13AE52-9B69-8A45-AA32-37A3FB66A8C7}"/>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18" name="Bildobjekt 17">
            <a:extLst>
              <a:ext uri="{FF2B5EF4-FFF2-40B4-BE49-F238E27FC236}">
                <a16:creationId xmlns:a16="http://schemas.microsoft.com/office/drawing/2014/main" id="{37C96462-128F-C041-A5AF-980B1CF19ECE}"/>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2541599187"/>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D8B696D5-144C-7747-92FD-47421CCCFA1F}"/>
              </a:ext>
            </a:extLst>
          </p:cNvPr>
          <p:cNvSpPr>
            <a:spLocks noGrp="1"/>
          </p:cNvSpPr>
          <p:nvPr>
            <p:ph type="title"/>
          </p:nvPr>
        </p:nvSpPr>
        <p:spPr>
          <a:xfrm>
            <a:off x="1975557" y="926431"/>
            <a:ext cx="827802" cy="2731169"/>
          </a:xfrm>
        </p:spPr>
        <p:txBody>
          <a:bodyPr>
            <a:noAutofit/>
          </a:bodyPr>
          <a:lstStyle/>
          <a:p>
            <a:pPr>
              <a:lnSpc>
                <a:spcPct val="100000"/>
              </a:lnSpc>
            </a:pPr>
            <a:r>
              <a:rPr lang="en-GB" sz="16600" b="1" spc="-300">
                <a:solidFill>
                  <a:schemeClr val="bg1"/>
                </a:solidFill>
              </a:rPr>
              <a:t>“</a:t>
            </a:r>
            <a:endParaRPr lang="en-GB" sz="38900" b="1" spc="-300">
              <a:solidFill>
                <a:schemeClr val="bg1"/>
              </a:solidFill>
            </a:endParaRPr>
          </a:p>
        </p:txBody>
      </p:sp>
      <p:sp>
        <p:nvSpPr>
          <p:cNvPr id="6" name="Platshållare för innehåll 2">
            <a:extLst>
              <a:ext uri="{FF2B5EF4-FFF2-40B4-BE49-F238E27FC236}">
                <a16:creationId xmlns:a16="http://schemas.microsoft.com/office/drawing/2014/main" id="{78C56375-6D18-1440-896E-E715245267BE}"/>
              </a:ext>
            </a:extLst>
          </p:cNvPr>
          <p:cNvSpPr>
            <a:spLocks noGrp="1"/>
          </p:cNvSpPr>
          <p:nvPr>
            <p:ph idx="1"/>
          </p:nvPr>
        </p:nvSpPr>
        <p:spPr>
          <a:xfrm>
            <a:off x="2974848" y="1699836"/>
            <a:ext cx="8792306" cy="4351338"/>
          </a:xfrm>
        </p:spPr>
        <p:txBody>
          <a:bodyPr>
            <a:noAutofit/>
          </a:body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951720671"/>
      </p:ext>
    </p:extLst>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4" name="Rubrik 1">
            <a:extLst>
              <a:ext uri="{FF2B5EF4-FFF2-40B4-BE49-F238E27FC236}">
                <a16:creationId xmlns:a16="http://schemas.microsoft.com/office/drawing/2014/main" id="{D5369554-4F3A-1A4A-BEE4-36CC873C76B7}"/>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bg1"/>
                </a:solidFill>
                <a:latin typeface="+mj-lt"/>
                <a:ea typeface="+mj-ea"/>
                <a:cs typeface="+mj-cs"/>
              </a:defRPr>
            </a:lvl1pPr>
          </a:lstStyle>
          <a:p>
            <a:r>
              <a:rPr lang="en-GB" sz="6600" b="1">
                <a:solidFill>
                  <a:schemeClr val="bg1"/>
                </a:solidFill>
              </a:rPr>
              <a:t>For</a:t>
            </a:r>
            <a:endParaRPr lang="sv-SE" sz="6600" b="1">
              <a:solidFill>
                <a:schemeClr val="bg1"/>
              </a:solidFill>
            </a:endParaRPr>
          </a:p>
        </p:txBody>
      </p:sp>
      <p:sp>
        <p:nvSpPr>
          <p:cNvPr id="5" name="Platshållare för innehåll 2">
            <a:extLst>
              <a:ext uri="{FF2B5EF4-FFF2-40B4-BE49-F238E27FC236}">
                <a16:creationId xmlns:a16="http://schemas.microsoft.com/office/drawing/2014/main" id="{DA0FABD4-14F1-DA44-9ED8-F5658AC054A2}"/>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656029935"/>
      </p:ext>
    </p:extLst>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8DED17D0-664F-5146-AA75-E9A5AFB7290A}"/>
              </a:ext>
            </a:extLst>
          </p:cNvPr>
          <p:cNvSpPr txBox="1"/>
          <p:nvPr userDrawn="1"/>
        </p:nvSpPr>
        <p:spPr>
          <a:xfrm>
            <a:off x="1767840" y="1800225"/>
            <a:ext cx="8644128" cy="245681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bg1"/>
              </a:solidFill>
              <a:latin typeface="Calibri" panose="020F0502020204030204" pitchFamily="34" charset="0"/>
            </a:endParaRPr>
          </a:p>
          <a:p>
            <a:pPr algn="ctr"/>
            <a:endParaRPr lang="sv-SE" b="1">
              <a:solidFill>
                <a:schemeClr val="bg1"/>
              </a:solidFill>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8102614F-3790-E744-B1F1-F79DAAC6349B}"/>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2017620648"/>
      </p:ext>
    </p:extLst>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pic>
        <p:nvPicPr>
          <p:cNvPr id="4" name="Platshållare för innehåll 3">
            <a:extLst>
              <a:ext uri="{FF2B5EF4-FFF2-40B4-BE49-F238E27FC236}">
                <a16:creationId xmlns:a16="http://schemas.microsoft.com/office/drawing/2014/main" id="{86D182E3-6B44-E240-9A84-18369033F496}"/>
              </a:ext>
            </a:extLst>
          </p:cNvPr>
          <p:cNvPicPr>
            <a:picLocks noChangeAspect="1"/>
          </p:cNvPicPr>
          <p:nvPr userDrawn="1"/>
        </p:nvPicPr>
        <p:blipFill>
          <a:blip r:embed="rId2">
            <a:extLst>
              <a:ext uri="{28A0092B-C50C-407E-A947-70E740481C1C}">
                <a14:useLocalDpi xmlns:a14="http://schemas.microsoft.com/office/drawing/2010/main" val="0"/>
              </a:ext>
            </a:extLst>
          </a:blip>
          <a:srcRect t="9101" b="9101"/>
          <a:stretch>
            <a:fillRect/>
          </a:stretch>
        </p:blipFill>
        <p:spPr>
          <a:xfrm>
            <a:off x="0" y="225911"/>
            <a:ext cx="12191999" cy="6632089"/>
          </a:xfrm>
          <a:prstGeom prst="rect">
            <a:avLst/>
          </a:prstGeom>
        </p:spPr>
      </p:pic>
      <p:sp>
        <p:nvSpPr>
          <p:cNvPr id="5" name="Platshållare för innehåll 2">
            <a:extLst>
              <a:ext uri="{FF2B5EF4-FFF2-40B4-BE49-F238E27FC236}">
                <a16:creationId xmlns:a16="http://schemas.microsoft.com/office/drawing/2014/main" id="{EB8C9E1E-1C24-BA4B-9A31-07E5DB40D875}"/>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3408333227"/>
      </p:ext>
    </p:extLst>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66B6CAF6-0246-1F40-A2CB-22B98D907626}"/>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353092F5-6AC2-EB4F-A62D-70E7F8F45325}"/>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4176035823"/>
      </p:ext>
    </p:extLst>
  </p:cSld>
  <p:clrMapOvr>
    <a:masterClrMapping/>
  </p:clrMapOvr>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E412C5E0-7964-8342-8BE3-0C184BAF61E4}"/>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5" name="Platshållare för innehåll 3">
            <a:extLst>
              <a:ext uri="{FF2B5EF4-FFF2-40B4-BE49-F238E27FC236}">
                <a16:creationId xmlns:a16="http://schemas.microsoft.com/office/drawing/2014/main" id="{9C6B7E29-A579-6F4C-B86F-E0DC19208326}"/>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6E1AEEAC-9E5C-5D47-A448-52FF5314EC8D}"/>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179401034"/>
      </p:ext>
    </p:extLst>
  </p:cSld>
  <p:clrMapOvr>
    <a:masterClrMapping/>
  </p:clrMapOvr>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6" name="Diagram 5">
            <a:extLst>
              <a:ext uri="{FF2B5EF4-FFF2-40B4-BE49-F238E27FC236}">
                <a16:creationId xmlns:a16="http://schemas.microsoft.com/office/drawing/2014/main" id="{E5FC8E31-F0DB-F541-86C4-9F9E07188738}"/>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7" name="Bubble dark green">
            <a:extLst>
              <a:ext uri="{FF2B5EF4-FFF2-40B4-BE49-F238E27FC236}">
                <a16:creationId xmlns:a16="http://schemas.microsoft.com/office/drawing/2014/main" id="{DAC3ED02-E302-2A4E-939B-25CEAD9CB6D9}"/>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9" name="Diagram 8">
            <a:extLst>
              <a:ext uri="{FF2B5EF4-FFF2-40B4-BE49-F238E27FC236}">
                <a16:creationId xmlns:a16="http://schemas.microsoft.com/office/drawing/2014/main" id="{757C398E-A9E4-0D42-B00D-64201052219F}"/>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89594814"/>
      </p:ext>
    </p:extLst>
  </p:cSld>
  <p:clrMapOvr>
    <a:masterClrMapping/>
  </p:clrMapOvr>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13" name="Rektangel 12">
            <a:extLst>
              <a:ext uri="{FF2B5EF4-FFF2-40B4-BE49-F238E27FC236}">
                <a16:creationId xmlns:a16="http://schemas.microsoft.com/office/drawing/2014/main" id="{8ABF5F8E-B86C-C842-8B09-CC4FC6E194B0}"/>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2227865020"/>
      </p:ext>
    </p:extLst>
  </p:cSld>
  <p:clrMapOvr>
    <a:masterClrMapping/>
  </p:clrMapOvr>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10" name="Femhörning 9">
            <a:extLst>
              <a:ext uri="{FF2B5EF4-FFF2-40B4-BE49-F238E27FC236}">
                <a16:creationId xmlns:a16="http://schemas.microsoft.com/office/drawing/2014/main" id="{A1B7F595-BF86-F146-B615-21383237E41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8" name="Bildobjekt 7">
            <a:extLst>
              <a:ext uri="{FF2B5EF4-FFF2-40B4-BE49-F238E27FC236}">
                <a16:creationId xmlns:a16="http://schemas.microsoft.com/office/drawing/2014/main" id="{44C50DAF-7FB2-7C43-AE65-01CA03A119B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1" name="textruta 10">
            <a:extLst>
              <a:ext uri="{FF2B5EF4-FFF2-40B4-BE49-F238E27FC236}">
                <a16:creationId xmlns:a16="http://schemas.microsoft.com/office/drawing/2014/main" id="{AC57B2EF-899C-0B45-9D53-AE409B412233}"/>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ADB40A4C-6932-2D49-B478-7F89436F7BFE}"/>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578401760"/>
      </p:ext>
    </p:extLst>
  </p:cSld>
  <p:clrMapOvr>
    <a:masterClrMapping/>
  </p:clrMapOvr>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p:cSld name="Anpassad layout">
    <p:spTree>
      <p:nvGrpSpPr>
        <p:cNvPr id="1" name=""/>
        <p:cNvGrpSpPr/>
        <p:nvPr/>
      </p:nvGrpSpPr>
      <p:grpSpPr>
        <a:xfrm>
          <a:off x="0" y="0"/>
          <a:ext cx="0" cy="0"/>
          <a:chOff x="0" y="0"/>
          <a:chExt cx="0" cy="0"/>
        </a:xfrm>
      </p:grpSpPr>
      <p:sp>
        <p:nvSpPr>
          <p:cNvPr id="2" name="Rubrik 1">
            <a:extLst>
              <a:ext uri="{FF2B5EF4-FFF2-40B4-BE49-F238E27FC236}">
                <a16:creationId xmlns:a16="http://schemas.microsoft.com/office/drawing/2014/main" id="{3108FE00-9B53-0E47-A3F3-97C270659A42}"/>
              </a:ext>
            </a:extLst>
          </p:cNvPr>
          <p:cNvSpPr>
            <a:spLocks noGrp="1"/>
          </p:cNvSpPr>
          <p:nvPr>
            <p:ph type="title"/>
          </p:nvPr>
        </p:nvSpPr>
        <p:spPr/>
        <p:txBody>
          <a:bodyPr/>
          <a:lstStyle/>
          <a:p>
            <a:r>
              <a:rPr lang="sv-SE"/>
              <a:t>Klicka här för att ändra mall för rubrikformat</a:t>
            </a:r>
          </a:p>
        </p:txBody>
      </p:sp>
      <p:sp>
        <p:nvSpPr>
          <p:cNvPr id="3" name="Platshållare för datum 2">
            <a:extLst>
              <a:ext uri="{FF2B5EF4-FFF2-40B4-BE49-F238E27FC236}">
                <a16:creationId xmlns:a16="http://schemas.microsoft.com/office/drawing/2014/main" id="{2E238E2F-8F81-134D-B18E-908D5A6F9AE1}"/>
              </a:ext>
            </a:extLst>
          </p:cNvPr>
          <p:cNvSpPr>
            <a:spLocks noGrp="1"/>
          </p:cNvSpPr>
          <p:nvPr>
            <p:ph type="dt" sz="half" idx="10"/>
          </p:nvPr>
        </p:nvSpPr>
        <p:spPr/>
        <p:txBody>
          <a:bodyPr/>
          <a:lstStyle/>
          <a:p>
            <a:fld id="{68B10C81-B809-E547-9E71-5363A42B6C67}" type="datetime1">
              <a:rPr lang="sv-SE" smtClean="0"/>
              <a:t>2025-11-14</a:t>
            </a:fld>
            <a:endParaRPr lang="en-GB"/>
          </a:p>
        </p:txBody>
      </p:sp>
      <p:sp>
        <p:nvSpPr>
          <p:cNvPr id="4" name="Platshållare för sidfot 3">
            <a:extLst>
              <a:ext uri="{FF2B5EF4-FFF2-40B4-BE49-F238E27FC236}">
                <a16:creationId xmlns:a16="http://schemas.microsoft.com/office/drawing/2014/main" id="{8DB9D51C-E982-A649-ADFD-042AD32C1FC0}"/>
              </a:ext>
            </a:extLst>
          </p:cNvPr>
          <p:cNvSpPr>
            <a:spLocks noGrp="1"/>
          </p:cNvSpPr>
          <p:nvPr>
            <p:ph type="ftr" sz="quarter" idx="11"/>
          </p:nvPr>
        </p:nvSpPr>
        <p:spPr/>
        <p:txBody>
          <a:bodyPr/>
          <a:lstStyle/>
          <a:p>
            <a:endParaRPr lang="en-GB"/>
          </a:p>
        </p:txBody>
      </p:sp>
      <p:sp>
        <p:nvSpPr>
          <p:cNvPr id="5" name="Platshållare för bildnummer 4">
            <a:extLst>
              <a:ext uri="{FF2B5EF4-FFF2-40B4-BE49-F238E27FC236}">
                <a16:creationId xmlns:a16="http://schemas.microsoft.com/office/drawing/2014/main" id="{A8D1E8F8-7775-4140-9697-C89C1AD360B8}"/>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3548518969"/>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Rubrik och lodrät text">
    <p:spTree>
      <p:nvGrpSpPr>
        <p:cNvPr id="1" name=""/>
        <p:cNvGrpSpPr/>
        <p:nvPr/>
      </p:nvGrpSpPr>
      <p:grpSpPr>
        <a:xfrm>
          <a:off x="0" y="0"/>
          <a:ext cx="0" cy="0"/>
          <a:chOff x="0" y="0"/>
          <a:chExt cx="0" cy="0"/>
        </a:xfrm>
      </p:grpSpPr>
      <p:sp>
        <p:nvSpPr>
          <p:cNvPr id="2" name="Rubrik 8">
            <a:extLst>
              <a:ext uri="{FF2B5EF4-FFF2-40B4-BE49-F238E27FC236}">
                <a16:creationId xmlns:a16="http://schemas.microsoft.com/office/drawing/2014/main" id="{9987372A-2DA2-5349-841B-6A1120BE4FD8}"/>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3208239582"/>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p:txBody>
          <a:bodyPr/>
          <a:lstStyle/>
          <a:p>
            <a:r>
              <a:rPr lang="sv-SE"/>
              <a:t>Klicka här för att ändra mall för rubrikformat</a:t>
            </a:r>
            <a:endParaRPr lang="en-GB"/>
          </a:p>
        </p:txBody>
      </p:sp>
      <p:sp>
        <p:nvSpPr>
          <p:cNvPr id="3" name="Platshållare för innehåll 2"/>
          <p:cNvSpPr>
            <a:spLocks noGrp="1"/>
          </p:cNvSpPr>
          <p:nvPr>
            <p:ph idx="1"/>
          </p:nvPr>
        </p:nvSpPr>
        <p:spPr/>
        <p:txBody>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10"/>
          </p:nvPr>
        </p:nvSpPr>
        <p:spPr/>
        <p:txBody>
          <a:bodyPr/>
          <a:lstStyle/>
          <a:p>
            <a:fld id="{A496561D-C38B-9241-8896-D42CB203345A}" type="datetime1">
              <a:rPr lang="sv-SE" smtClean="0"/>
              <a:t>2025-11-14</a:t>
            </a:fld>
            <a:endParaRPr lang="sv-SE"/>
          </a:p>
        </p:txBody>
      </p:sp>
      <p:sp>
        <p:nvSpPr>
          <p:cNvPr id="5" name="Platshållare för sidfot 4"/>
          <p:cNvSpPr>
            <a:spLocks noGrp="1"/>
          </p:cNvSpPr>
          <p:nvPr>
            <p:ph type="ftr" sz="quarter" idx="11"/>
          </p:nvPr>
        </p:nvSpPr>
        <p:spPr/>
        <p:txBody>
          <a:bodyPr/>
          <a:lstStyle/>
          <a:p>
            <a:endParaRPr lang="sv-SE"/>
          </a:p>
        </p:txBody>
      </p:sp>
      <p:sp>
        <p:nvSpPr>
          <p:cNvPr id="6" name="Platshållare för bildnummer 5"/>
          <p:cNvSpPr>
            <a:spLocks noGrp="1"/>
          </p:cNvSpPr>
          <p:nvPr>
            <p:ph type="sldNum" sz="quarter" idx="12"/>
          </p:nvPr>
        </p:nvSpPr>
        <p:spPr/>
        <p:txBody>
          <a:bodyPr/>
          <a:lstStyle/>
          <a:p>
            <a:fld id="{8AAF8A7C-F939-AB45-BC63-AF968A5020FA}" type="slidenum">
              <a:rPr lang="sv-SE" smtClean="0"/>
              <a:t>‹#›</a:t>
            </a:fld>
            <a:endParaRPr lang="sv-SE"/>
          </a:p>
        </p:txBody>
      </p:sp>
    </p:spTree>
    <p:extLst>
      <p:ext uri="{BB962C8B-B14F-4D97-AF65-F5344CB8AC3E}">
        <p14:creationId xmlns:p14="http://schemas.microsoft.com/office/powerpoint/2010/main" val="3212687159"/>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orbNY">
    <p:bg>
      <p:bgPr>
        <a:solidFill>
          <a:srgbClr val="F3E5D1"/>
        </a:solidFill>
        <a:effectLst/>
      </p:bgPr>
    </p:bg>
    <p:spTree>
      <p:nvGrpSpPr>
        <p:cNvPr id="1" name=""/>
        <p:cNvGrpSpPr/>
        <p:nvPr/>
      </p:nvGrpSpPr>
      <p:grpSpPr>
        <a:xfrm>
          <a:off x="0" y="0"/>
          <a:ext cx="0" cy="0"/>
          <a:chOff x="0" y="0"/>
          <a:chExt cx="0" cy="0"/>
        </a:xfrm>
      </p:grpSpPr>
      <p:sp>
        <p:nvSpPr>
          <p:cNvPr id="5" name="Platshållare för datum 4">
            <a:extLst>
              <a:ext uri="{FF2B5EF4-FFF2-40B4-BE49-F238E27FC236}">
                <a16:creationId xmlns:a16="http://schemas.microsoft.com/office/drawing/2014/main" id="{7EDA35BB-F221-1D41-B52B-FCCA7E3406AB}"/>
              </a:ext>
            </a:extLst>
          </p:cNvPr>
          <p:cNvSpPr>
            <a:spLocks noGrp="1"/>
          </p:cNvSpPr>
          <p:nvPr>
            <p:ph type="dt" sz="half" idx="10"/>
          </p:nvPr>
        </p:nvSpPr>
        <p:spPr/>
        <p:txBody>
          <a:bodyPr/>
          <a:lstStyle/>
          <a:p>
            <a:fld id="{5BF63075-2025-5F49-ACB5-6994B7FB842D}" type="datetime1">
              <a:rPr lang="sv-SE" smtClean="0"/>
              <a:t>2025-11-14</a:t>
            </a:fld>
            <a:endParaRPr lang="en-GB"/>
          </a:p>
        </p:txBody>
      </p:sp>
      <p:sp>
        <p:nvSpPr>
          <p:cNvPr id="6" name="Platshållare för sidfot 5">
            <a:extLst>
              <a:ext uri="{FF2B5EF4-FFF2-40B4-BE49-F238E27FC236}">
                <a16:creationId xmlns:a16="http://schemas.microsoft.com/office/drawing/2014/main" id="{16D6D156-ECCF-C841-844C-2088A1860097}"/>
              </a:ext>
            </a:extLst>
          </p:cNvPr>
          <p:cNvSpPr>
            <a:spLocks noGrp="1"/>
          </p:cNvSpPr>
          <p:nvPr>
            <p:ph type="ftr" sz="quarter" idx="11"/>
          </p:nvPr>
        </p:nvSpPr>
        <p:spPr/>
        <p:txBody>
          <a:bodyPr/>
          <a:lstStyle/>
          <a:p>
            <a:endParaRPr lang="en-GB"/>
          </a:p>
        </p:txBody>
      </p:sp>
      <p:sp>
        <p:nvSpPr>
          <p:cNvPr id="7" name="Platshållare för bildnummer 6">
            <a:extLst>
              <a:ext uri="{FF2B5EF4-FFF2-40B4-BE49-F238E27FC236}">
                <a16:creationId xmlns:a16="http://schemas.microsoft.com/office/drawing/2014/main" id="{820AED9F-9EAA-764E-A8E7-16FF0D195A05}"/>
              </a:ext>
            </a:extLst>
          </p:cNvPr>
          <p:cNvSpPr>
            <a:spLocks noGrp="1"/>
          </p:cNvSpPr>
          <p:nvPr>
            <p:ph type="sldNum" sz="quarter" idx="12"/>
          </p:nvPr>
        </p:nvSpPr>
        <p:spPr/>
        <p:txBody>
          <a:bodyPr/>
          <a:lstStyle/>
          <a:p>
            <a:fld id="{3DBDF8A6-D616-47DF-AE74-3C1576340DA6}" type="slidenum">
              <a:rPr lang="en-GB" smtClean="0"/>
              <a:t>‹#›</a:t>
            </a:fld>
            <a:endParaRPr lang="en-GB"/>
          </a:p>
        </p:txBody>
      </p:sp>
    </p:spTree>
    <p:extLst>
      <p:ext uri="{BB962C8B-B14F-4D97-AF65-F5344CB8AC3E}">
        <p14:creationId xmlns:p14="http://schemas.microsoft.com/office/powerpoint/2010/main" val="1350454191"/>
      </p:ext>
    </p:extLst>
  </p:cSld>
  <p:clrMapOvr>
    <a:overrideClrMapping bg1="lt1" tx1="dk1" bg2="lt2" tx2="dk2" accent1="accent1" accent2="accent2" accent3="accent3" accent4="accent4" accent5="accent5" accent6="accent6" hlink="hlink" folHlink="folHlink"/>
  </p:clrMapOvr>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474231301"/>
      </p:ext>
    </p:extLst>
  </p:cSld>
  <p:clrMapOvr>
    <a:masterClrMapping/>
  </p:clrMapOvr>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7" name="Rubrik 8">
            <a:extLst>
              <a:ext uri="{FF2B5EF4-FFF2-40B4-BE49-F238E27FC236}">
                <a16:creationId xmlns:a16="http://schemas.microsoft.com/office/drawing/2014/main" id="{9930D71F-D39A-174F-BDEA-A7CA755B8071}"/>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4107357944"/>
      </p:ext>
    </p:extLst>
  </p:cSld>
  <p:clrMapOvr>
    <a:masterClrMapping/>
  </p:clrMapOvr>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7A587202-6C25-3F40-8493-3FEEC7E0954F}"/>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4" name="Rubrik 1">
            <a:extLst>
              <a:ext uri="{FF2B5EF4-FFF2-40B4-BE49-F238E27FC236}">
                <a16:creationId xmlns:a16="http://schemas.microsoft.com/office/drawing/2014/main" id="{86AE7C37-FE72-A844-B6FB-4B1836C2AE5E}"/>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2417491001"/>
      </p:ext>
    </p:extLst>
  </p:cSld>
  <p:clrMapOvr>
    <a:masterClrMapping/>
  </p:clrMapOvr>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7319B006-564E-CB43-B9E1-7D1B45800DAF}"/>
              </a:ext>
            </a:extLst>
          </p:cNvPr>
          <p:cNvSpPr>
            <a:spLocks noGrp="1"/>
          </p:cNvSpPr>
          <p:nvPr>
            <p:ph type="title"/>
          </p:nvPr>
        </p:nvSpPr>
        <p:spPr>
          <a:xfrm>
            <a:off x="1719072" y="1574898"/>
            <a:ext cx="1584960" cy="906899"/>
          </a:xfrm>
        </p:spPr>
        <p:txBody>
          <a:bodyPr>
            <a:normAutofit fontScale="90000"/>
          </a:bodyPr>
          <a:lstStyle/>
          <a:p>
            <a:r>
              <a:rPr lang="en-GB" sz="6600" b="1">
                <a:solidFill>
                  <a:srgbClr val="4E7D88"/>
                </a:solidFill>
                <a:latin typeface="+mj-lt"/>
              </a:rPr>
              <a:t>For</a:t>
            </a:r>
            <a:endParaRPr lang="sv-SE" sz="6600" b="1">
              <a:solidFill>
                <a:srgbClr val="4E7D88"/>
              </a:solidFill>
              <a:latin typeface="+mj-lt"/>
            </a:endParaRPr>
          </a:p>
        </p:txBody>
      </p:sp>
      <p:sp>
        <p:nvSpPr>
          <p:cNvPr id="4" name="Platshållare för innehåll 2">
            <a:extLst>
              <a:ext uri="{FF2B5EF4-FFF2-40B4-BE49-F238E27FC236}">
                <a16:creationId xmlns:a16="http://schemas.microsoft.com/office/drawing/2014/main" id="{184A9AD4-5C38-E04B-8E32-3974D87675C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706150307"/>
      </p:ext>
    </p:extLst>
  </p:cSld>
  <p:clrMapOvr>
    <a:masterClrMapping/>
  </p:clrMapOvr>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5" name="Rubrik 8">
            <a:extLst>
              <a:ext uri="{FF2B5EF4-FFF2-40B4-BE49-F238E27FC236}">
                <a16:creationId xmlns:a16="http://schemas.microsoft.com/office/drawing/2014/main" id="{CE3640CF-B51B-E64B-81B2-DB1DFFF92B76}"/>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6" name="Rektangel 5">
            <a:extLst>
              <a:ext uri="{FF2B5EF4-FFF2-40B4-BE49-F238E27FC236}">
                <a16:creationId xmlns:a16="http://schemas.microsoft.com/office/drawing/2014/main" id="{5DA0EAF4-8404-7E4A-A5D8-D7FF736675DB}"/>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865964463"/>
      </p:ext>
    </p:extLst>
  </p:cSld>
  <p:clrMapOvr>
    <a:masterClrMapping/>
  </p:clrMapOvr>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_Anpassad layout">
    <p:spTree>
      <p:nvGrpSpPr>
        <p:cNvPr id="1" name=""/>
        <p:cNvGrpSpPr/>
        <p:nvPr/>
      </p:nvGrpSpPr>
      <p:grpSpPr>
        <a:xfrm>
          <a:off x="0" y="0"/>
          <a:ext cx="0" cy="0"/>
          <a:chOff x="0" y="0"/>
          <a:chExt cx="0" cy="0"/>
        </a:xfrm>
      </p:grpSpPr>
      <p:sp>
        <p:nvSpPr>
          <p:cNvPr id="5" name="Platshållare för bildnummer 4">
            <a:extLst>
              <a:ext uri="{FF2B5EF4-FFF2-40B4-BE49-F238E27FC236}">
                <a16:creationId xmlns:a16="http://schemas.microsoft.com/office/drawing/2014/main" id="{2B337A99-FB07-7F4D-A0FC-17EAFFBD4278}"/>
              </a:ext>
            </a:extLst>
          </p:cNvPr>
          <p:cNvSpPr>
            <a:spLocks noGrp="1"/>
          </p:cNvSpPr>
          <p:nvPr>
            <p:ph type="sldNum" sz="quarter" idx="12"/>
          </p:nvPr>
        </p:nvSpPr>
        <p:spPr/>
        <p:txBody>
          <a:bodyPr/>
          <a:lstStyle/>
          <a:p>
            <a:fld id="{8AAF8A7C-F939-AB45-BC63-AF968A5020FA}" type="slidenum">
              <a:rPr lang="sv-SE" smtClean="0"/>
              <a:t>‹#›</a:t>
            </a:fld>
            <a:endParaRPr lang="sv-SE"/>
          </a:p>
        </p:txBody>
      </p:sp>
      <p:pic>
        <p:nvPicPr>
          <p:cNvPr id="9" name="Bildobjekt 8">
            <a:extLst>
              <a:ext uri="{FF2B5EF4-FFF2-40B4-BE49-F238E27FC236}">
                <a16:creationId xmlns:a16="http://schemas.microsoft.com/office/drawing/2014/main" id="{9BA22FA7-B84F-124C-8E6B-DF3D55FC6F0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10" name="Rektangel 9">
            <a:extLst>
              <a:ext uri="{FF2B5EF4-FFF2-40B4-BE49-F238E27FC236}">
                <a16:creationId xmlns:a16="http://schemas.microsoft.com/office/drawing/2014/main" id="{48F91B77-20C9-0E47-83E0-4C45A3BA9276}"/>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4228597922"/>
      </p:ext>
    </p:extLst>
  </p:cSld>
  <p:clrMapOvr>
    <a:masterClrMapping/>
  </p:clrMapOvr>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5CC9B17-B1A5-5949-91EA-39323D9F94C8}"/>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rgbClr val="4E7D88"/>
              </a:solidFill>
              <a:effectLst/>
            </a:endParaRPr>
          </a:p>
        </p:txBody>
      </p:sp>
      <p:pic>
        <p:nvPicPr>
          <p:cNvPr id="7" name="Platshållare för innehåll 3">
            <a:extLst>
              <a:ext uri="{FF2B5EF4-FFF2-40B4-BE49-F238E27FC236}">
                <a16:creationId xmlns:a16="http://schemas.microsoft.com/office/drawing/2014/main" id="{0C496F96-2562-364F-8904-7F50F8B303A1}"/>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CC0AE61F-5068-E342-B7DD-CC6B7E3F5144}"/>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3390993166"/>
      </p:ext>
    </p:extLst>
  </p:cSld>
  <p:clrMapOvr>
    <a:masterClrMapping/>
  </p:clrMapOvr>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graphicFrame>
        <p:nvGraphicFramePr>
          <p:cNvPr id="5" name="Diagram 4">
            <a:extLst>
              <a:ext uri="{FF2B5EF4-FFF2-40B4-BE49-F238E27FC236}">
                <a16:creationId xmlns:a16="http://schemas.microsoft.com/office/drawing/2014/main" id="{F73B183E-AFB8-B149-BD8F-7350F112380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AA63BC61-E8D4-D748-930F-38D7ADF1C368}"/>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7C24EF4-9A30-EF49-9025-EB8905130C02}"/>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340FF0ED-E45C-5541-843F-A18346D4541D}"/>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4145746777"/>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Rubrik och lodrät text">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EB1E008F-A7A8-CA4E-8B13-0CD70BB585F6}"/>
              </a:ext>
            </a:extLst>
          </p:cNvPr>
          <p:cNvSpPr txBox="1"/>
          <p:nvPr userDrawn="1"/>
        </p:nvSpPr>
        <p:spPr>
          <a:xfrm>
            <a:off x="0" y="892867"/>
            <a:ext cx="12191999" cy="1107996"/>
          </a:xfrm>
          <a:prstGeom prst="rect">
            <a:avLst/>
          </a:prstGeom>
          <a:noFill/>
        </p:spPr>
        <p:txBody>
          <a:bodyPr wrap="square" rtlCol="0">
            <a:spAutoFit/>
          </a:bodyPr>
          <a:lstStyle/>
          <a:p>
            <a:pPr algn="ctr"/>
            <a:r>
              <a:rPr lang="sv-SE" sz="6600">
                <a:solidFill>
                  <a:schemeClr val="tx1">
                    <a:lumMod val="65000"/>
                    <a:lumOff val="35000"/>
                  </a:schemeClr>
                </a:solidFill>
                <a:latin typeface="Calibri" panose="020F0502020204030204" pitchFamily="34" charset="0"/>
                <a:cs typeface="Calibri" panose="020F0502020204030204" pitchFamily="34" charset="0"/>
              </a:rPr>
              <a:t>Social </a:t>
            </a:r>
            <a:r>
              <a:rPr lang="en-GB" sz="6600">
                <a:solidFill>
                  <a:schemeClr val="tx1">
                    <a:lumMod val="65000"/>
                    <a:lumOff val="35000"/>
                  </a:schemeClr>
                </a:solidFill>
                <a:latin typeface="Calibri" panose="020F0502020204030204" pitchFamily="34" charset="0"/>
                <a:cs typeface="Calibri" panose="020F0502020204030204" pitchFamily="34" charset="0"/>
              </a:rPr>
              <a:t>hostility</a:t>
            </a:r>
          </a:p>
        </p:txBody>
      </p:sp>
      <p:pic>
        <p:nvPicPr>
          <p:cNvPr id="3" name="Bildobjekt 2">
            <a:extLst>
              <a:ext uri="{FF2B5EF4-FFF2-40B4-BE49-F238E27FC236}">
                <a16:creationId xmlns:a16="http://schemas.microsoft.com/office/drawing/2014/main" id="{17238AF8-031E-CE46-B1EB-959569E58BF8}"/>
              </a:ext>
            </a:extLst>
          </p:cNvPr>
          <p:cNvPicPr>
            <a:picLocks noChangeAspect="1"/>
          </p:cNvPicPr>
          <p:nvPr userDrawn="1"/>
        </p:nvPicPr>
        <p:blipFill>
          <a:blip r:embed="rId2"/>
          <a:stretch>
            <a:fillRect/>
          </a:stretch>
        </p:blipFill>
        <p:spPr>
          <a:xfrm>
            <a:off x="2466472" y="2008584"/>
            <a:ext cx="7029959" cy="4375923"/>
          </a:xfrm>
          <a:prstGeom prst="rect">
            <a:avLst/>
          </a:prstGeom>
        </p:spPr>
      </p:pic>
    </p:spTree>
    <p:extLst>
      <p:ext uri="{BB962C8B-B14F-4D97-AF65-F5344CB8AC3E}">
        <p14:creationId xmlns:p14="http://schemas.microsoft.com/office/powerpoint/2010/main" val="1234837310"/>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sp>
        <p:nvSpPr>
          <p:cNvPr id="12" name="Rektangel 11">
            <a:extLst>
              <a:ext uri="{FF2B5EF4-FFF2-40B4-BE49-F238E27FC236}">
                <a16:creationId xmlns:a16="http://schemas.microsoft.com/office/drawing/2014/main" id="{A299CD64-3A40-E34F-8E2B-133DF3F422BB}"/>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2045745542"/>
      </p:ext>
    </p:extLst>
  </p:cSld>
  <p:clrMapOvr>
    <a:masterClrMapping/>
  </p:clrMapOvr>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pic>
        <p:nvPicPr>
          <p:cNvPr id="9" name="Bildobjekt 8">
            <a:extLst>
              <a:ext uri="{FF2B5EF4-FFF2-40B4-BE49-F238E27FC236}">
                <a16:creationId xmlns:a16="http://schemas.microsoft.com/office/drawing/2014/main" id="{6B5431F9-2C85-AA4F-BEC8-5BE795B8E8B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10" name="textruta 9">
            <a:extLst>
              <a:ext uri="{FF2B5EF4-FFF2-40B4-BE49-F238E27FC236}">
                <a16:creationId xmlns:a16="http://schemas.microsoft.com/office/drawing/2014/main" id="{04E78F3E-E38D-F041-AB4B-B373DBDBAFE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1" name="textruta 10">
            <a:extLst>
              <a:ext uri="{FF2B5EF4-FFF2-40B4-BE49-F238E27FC236}">
                <a16:creationId xmlns:a16="http://schemas.microsoft.com/office/drawing/2014/main" id="{CAB5C933-46AD-3541-A21D-7F620DB3C99A}"/>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4150587362"/>
      </p:ext>
    </p:extLst>
  </p:cSld>
  <p:clrMapOvr>
    <a:masterClrMapping/>
  </p:clrMapOvr>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285792142"/>
      </p:ext>
    </p:extLst>
  </p:cSld>
  <p:clrMapOvr>
    <a:masterClrMapping/>
  </p:clrMapOvr>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583411528"/>
      </p:ext>
    </p:extLst>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3722476800"/>
      </p:ext>
    </p:extLst>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1492668731"/>
      </p:ext>
    </p:extLst>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421808181"/>
      </p:ext>
    </p:extLst>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2221882382"/>
      </p:ext>
    </p:extLst>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2080615460"/>
      </p:ext>
    </p:extLst>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46349503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4057607511"/>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1405345956"/>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Rubrik och lodrät text">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8EAC8EFE-9FF3-6B47-951A-B3C63B1D943D}"/>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7" name="Rubrik 1">
            <a:extLst>
              <a:ext uri="{FF2B5EF4-FFF2-40B4-BE49-F238E27FC236}">
                <a16:creationId xmlns:a16="http://schemas.microsoft.com/office/drawing/2014/main" id="{C2830698-F690-4A43-BD70-DD285F334BD2}"/>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929267081"/>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3858214098"/>
      </p:ext>
    </p:extLst>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4224083274"/>
      </p:ext>
    </p:extLst>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bg1"/>
                </a:solidFill>
                <a:latin typeface="Calibri" panose="020F0502020204030204" pitchFamily="34" charset="0"/>
              </a:rPr>
              <a:t>The Freedom of Religion or Belief</a:t>
            </a:r>
            <a:br>
              <a:rPr lang="sv-SE" sz="2800" b="0" i="0" spc="600">
                <a:solidFill>
                  <a:schemeClr val="bg1"/>
                </a:solidFill>
                <a:latin typeface="Calibri" panose="020F0502020204030204" pitchFamily="34" charset="0"/>
              </a:rPr>
            </a:br>
            <a:r>
              <a:rPr lang="sv-SE" sz="2800" b="0" i="0" spc="600">
                <a:solidFill>
                  <a:schemeClr val="bg1"/>
                </a:solidFill>
                <a:latin typeface="Calibri" panose="020F0502020204030204" pitchFamily="34" charset="0"/>
              </a:rPr>
              <a:t>LEARNING PLATFORM</a:t>
            </a:r>
          </a:p>
          <a:p>
            <a:pPr algn="ctr">
              <a:lnSpc>
                <a:spcPct val="150000"/>
              </a:lnSpc>
            </a:pPr>
            <a:endParaRPr lang="sv-SE" b="0" i="0">
              <a:solidFill>
                <a:schemeClr val="bg1"/>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1019991881"/>
      </p:ext>
    </p:extLst>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bg1"/>
                </a:solidFill>
              </a:rPr>
              <a:t>Free learning resources</a:t>
            </a:r>
            <a:br>
              <a:rPr lang="sv-SE" b="1">
                <a:solidFill>
                  <a:schemeClr val="bg1"/>
                </a:solidFill>
              </a:rPr>
            </a:br>
            <a:r>
              <a:rPr lang="sv-SE" b="1">
                <a:solidFill>
                  <a:schemeClr val="bg1"/>
                </a:solidFill>
              </a:rPr>
              <a:t> </a:t>
            </a:r>
            <a:br>
              <a:rPr lang="sv-SE" b="1">
                <a:solidFill>
                  <a:schemeClr val="bg1"/>
                </a:solidFill>
              </a:rPr>
            </a:br>
            <a:r>
              <a:rPr lang="sv-SE" sz="4000">
                <a:solidFill>
                  <a:schemeClr val="bg1"/>
                </a:solidFill>
              </a:rPr>
              <a:t>For faith communities, civil society </a:t>
            </a:r>
            <a:br>
              <a:rPr lang="sv-SE" sz="4000">
                <a:solidFill>
                  <a:schemeClr val="bg1"/>
                </a:solidFill>
              </a:rPr>
            </a:br>
            <a:r>
              <a:rPr lang="sv-SE" sz="4000">
                <a:solidFill>
                  <a:schemeClr val="bg1"/>
                </a:solidFill>
              </a:rPr>
              <a:t>and decision-makers</a:t>
            </a:r>
            <a:br>
              <a:rPr lang="sv-SE" b="1">
                <a:solidFill>
                  <a:schemeClr val="bg1"/>
                </a:solidFill>
              </a:rPr>
            </a:br>
            <a:br>
              <a:rPr lang="sv-SE">
                <a:solidFill>
                  <a:schemeClr val="bg1"/>
                </a:solidFill>
              </a:rPr>
            </a:br>
            <a:br>
              <a:rPr lang="sv-SE" sz="3600" b="1">
                <a:solidFill>
                  <a:schemeClr val="bg1"/>
                </a:solidFill>
              </a:rPr>
            </a:br>
            <a:r>
              <a:rPr lang="sv-SE" sz="3600" b="1">
                <a:solidFill>
                  <a:schemeClr val="bg1"/>
                </a:solidFill>
              </a:rPr>
              <a:t>forb-learning.org</a:t>
            </a:r>
            <a:br>
              <a:rPr lang="sv-SE" sz="3600" b="1">
                <a:solidFill>
                  <a:schemeClr val="bg1"/>
                </a:solidFill>
              </a:rPr>
            </a:br>
            <a:endParaRPr lang="sv-SE">
              <a:solidFill>
                <a:schemeClr val="bg1"/>
              </a:solidFill>
            </a:endParaRPr>
          </a:p>
        </p:txBody>
      </p:sp>
    </p:spTree>
    <p:extLst>
      <p:ext uri="{BB962C8B-B14F-4D97-AF65-F5344CB8AC3E}">
        <p14:creationId xmlns:p14="http://schemas.microsoft.com/office/powerpoint/2010/main" val="3784687362"/>
      </p:ext>
    </p:extLst>
  </p:cSld>
  <p:clrMapOvr>
    <a:masterClrMapping/>
  </p:clrMapOvr>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3" name="Rubrik 1">
            <a:extLst>
              <a:ext uri="{FF2B5EF4-FFF2-40B4-BE49-F238E27FC236}">
                <a16:creationId xmlns:a16="http://schemas.microsoft.com/office/drawing/2014/main" id="{8BFF4912-C82B-A14F-BE4E-7DCB51356161}"/>
              </a:ext>
            </a:extLst>
          </p:cNvPr>
          <p:cNvSpPr>
            <a:spLocks noGrp="1"/>
          </p:cNvSpPr>
          <p:nvPr>
            <p:ph type="title" hasCustomPrompt="1"/>
          </p:nvPr>
        </p:nvSpPr>
        <p:spPr>
          <a:xfrm>
            <a:off x="1975557" y="926431"/>
            <a:ext cx="827802" cy="2731169"/>
          </a:xfrm>
        </p:spPr>
        <p:txBody>
          <a:bodyPr>
            <a:noAutofit/>
          </a:bodyPr>
          <a:lstStyle>
            <a:lvl1pPr>
              <a:defRPr>
                <a:solidFill>
                  <a:schemeClr val="tx1">
                    <a:lumMod val="65000"/>
                    <a:lumOff val="35000"/>
                  </a:schemeClr>
                </a:solidFill>
              </a:defRPr>
            </a:lvl1pPr>
          </a:lstStyle>
          <a:p>
            <a:pPr>
              <a:lnSpc>
                <a:spcPct val="100000"/>
              </a:lnSpc>
            </a:pPr>
            <a:r>
              <a:rPr lang="en-GB" sz="16600" b="1" spc="-300">
                <a:solidFill>
                  <a:schemeClr val="bg1"/>
                </a:solidFill>
              </a:rPr>
              <a:t>“</a:t>
            </a:r>
            <a:endParaRPr lang="en-GB" sz="38900" b="1" spc="-300">
              <a:solidFill>
                <a:schemeClr val="bg1"/>
              </a:solidFill>
            </a:endParaRPr>
          </a:p>
        </p:txBody>
      </p:sp>
      <p:sp>
        <p:nvSpPr>
          <p:cNvPr id="4" name="Platshållare för innehåll 2">
            <a:extLst>
              <a:ext uri="{FF2B5EF4-FFF2-40B4-BE49-F238E27FC236}">
                <a16:creationId xmlns:a16="http://schemas.microsoft.com/office/drawing/2014/main" id="{0584DC31-9061-1C42-A422-9A70FADEBED7}"/>
              </a:ext>
            </a:extLst>
          </p:cNvPr>
          <p:cNvSpPr>
            <a:spLocks noGrp="1"/>
          </p:cNvSpPr>
          <p:nvPr>
            <p:ph idx="1" hasCustomPrompt="1"/>
          </p:nvPr>
        </p:nvSpPr>
        <p:spPr>
          <a:xfrm>
            <a:off x="2974848" y="1699836"/>
            <a:ext cx="8792306" cy="4351338"/>
          </a:xfrm>
        </p:spPr>
        <p:txBody>
          <a:bodyPr>
            <a:noAutofit/>
          </a:bodyPr>
          <a:lstStyle>
            <a:lvl1pPr>
              <a:defRPr>
                <a:solidFill>
                  <a:schemeClr val="tx2">
                    <a:lumMod val="60000"/>
                    <a:lumOff val="40000"/>
                  </a:schemeClr>
                </a:solidFill>
              </a:defRPr>
            </a:lvl1pPr>
          </a:lstStyle>
          <a:p>
            <a:pPr marL="0" indent="0">
              <a:lnSpc>
                <a:spcPts val="5680"/>
              </a:lnSpc>
              <a:buNone/>
            </a:pPr>
            <a:r>
              <a:rPr lang="en-GB" sz="6000">
                <a:solidFill>
                  <a:schemeClr val="bg1"/>
                </a:solidFill>
                <a:latin typeface="+mj-lt"/>
              </a:rPr>
              <a:t>The FORB Learning </a:t>
            </a:r>
            <a:br>
              <a:rPr lang="en-GB" sz="6000">
                <a:solidFill>
                  <a:schemeClr val="bg1"/>
                </a:solidFill>
                <a:latin typeface="+mj-lt"/>
              </a:rPr>
            </a:br>
            <a:r>
              <a:rPr lang="en-GB" sz="6000">
                <a:solidFill>
                  <a:schemeClr val="bg1"/>
                </a:solidFill>
                <a:latin typeface="+mj-lt"/>
              </a:rPr>
              <a:t>Platform provides </a:t>
            </a:r>
            <a:br>
              <a:rPr lang="en-GB" sz="6000">
                <a:solidFill>
                  <a:schemeClr val="bg1"/>
                </a:solidFill>
                <a:latin typeface="+mj-lt"/>
              </a:rPr>
            </a:br>
            <a:r>
              <a:rPr lang="en-GB" sz="6000">
                <a:solidFill>
                  <a:schemeClr val="bg1"/>
                </a:solidFill>
                <a:latin typeface="+mj-lt"/>
              </a:rPr>
              <a:t>educational resources </a:t>
            </a:r>
            <a:br>
              <a:rPr lang="en-GB" sz="6000">
                <a:solidFill>
                  <a:schemeClr val="bg1"/>
                </a:solidFill>
                <a:latin typeface="+mj-lt"/>
              </a:rPr>
            </a:br>
            <a:r>
              <a:rPr lang="en-GB" sz="6000">
                <a:solidFill>
                  <a:schemeClr val="bg1"/>
                </a:solidFill>
                <a:latin typeface="+mj-lt"/>
              </a:rPr>
              <a:t>to promote rights </a:t>
            </a:r>
            <a:br>
              <a:rPr lang="en-GB" sz="6000">
                <a:solidFill>
                  <a:schemeClr val="bg1"/>
                </a:solidFill>
                <a:latin typeface="+mj-lt"/>
              </a:rPr>
            </a:br>
            <a:r>
              <a:rPr lang="en-GB" sz="6000">
                <a:solidFill>
                  <a:schemeClr val="bg1"/>
                </a:solidFill>
                <a:latin typeface="+mj-lt"/>
              </a:rPr>
              <a:t>and counter hate.</a:t>
            </a:r>
            <a:endParaRPr lang="sv-SE" sz="6000">
              <a:latin typeface="+mj-lt"/>
            </a:endParaRPr>
          </a:p>
        </p:txBody>
      </p:sp>
    </p:spTree>
    <p:extLst>
      <p:ext uri="{BB962C8B-B14F-4D97-AF65-F5344CB8AC3E}">
        <p14:creationId xmlns:p14="http://schemas.microsoft.com/office/powerpoint/2010/main" val="1342459103"/>
      </p:ext>
    </p:extLst>
  </p:cSld>
  <p:clrMapOvr>
    <a:masterClrMapping/>
  </p:clrMapOvr>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bg1"/>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bg1"/>
                </a:solidFill>
                <a:latin typeface="+mj-lt"/>
              </a:rPr>
              <a:t>Religious and belief communities</a:t>
            </a:r>
            <a:endParaRPr lang="sv-SE">
              <a:solidFill>
                <a:schemeClr val="bg1"/>
              </a:solidFill>
              <a:latin typeface="+mj-lt"/>
            </a:endParaRPr>
          </a:p>
          <a:p>
            <a:r>
              <a:rPr lang="sv-SE" err="1">
                <a:solidFill>
                  <a:schemeClr val="bg1"/>
                </a:solidFill>
                <a:latin typeface="+mj-lt"/>
              </a:rPr>
              <a:t>Parliamentarians and diplomats</a:t>
            </a:r>
          </a:p>
          <a:p>
            <a:r>
              <a:rPr lang="sv-SE" err="1">
                <a:solidFill>
                  <a:schemeClr val="bg1"/>
                </a:solidFill>
                <a:latin typeface="+mj-lt"/>
              </a:rPr>
              <a:t>Development professionals</a:t>
            </a:r>
            <a:endParaRPr lang="sv-SE">
              <a:solidFill>
                <a:schemeClr val="bg1"/>
              </a:solidFill>
              <a:latin typeface="+mj-lt"/>
            </a:endParaRPr>
          </a:p>
          <a:p>
            <a:r>
              <a:rPr lang="sv-SE">
                <a:solidFill>
                  <a:schemeClr val="bg1"/>
                </a:solidFill>
                <a:latin typeface="+mj-lt"/>
              </a:rPr>
              <a:t>Civil society organisations</a:t>
            </a:r>
          </a:p>
          <a:p>
            <a:r>
              <a:rPr lang="sv-SE" err="1">
                <a:solidFill>
                  <a:schemeClr val="bg1"/>
                </a:solidFill>
                <a:latin typeface="+mj-lt"/>
              </a:rPr>
              <a:t>Grassroots activists</a:t>
            </a:r>
            <a:endParaRPr lang="sv-SE">
              <a:solidFill>
                <a:schemeClr val="bg1"/>
              </a:solidFill>
              <a:latin typeface="+mj-lt"/>
            </a:endParaRPr>
          </a:p>
          <a:p>
            <a:r>
              <a:rPr lang="sv-SE" err="1">
                <a:solidFill>
                  <a:schemeClr val="bg1"/>
                </a:solidFill>
                <a:latin typeface="+mj-lt"/>
              </a:rPr>
              <a:t>Educators and facilitators</a:t>
            </a:r>
            <a:endParaRPr lang="sv-SE">
              <a:solidFill>
                <a:schemeClr val="bg1"/>
              </a:solidFill>
              <a:latin typeface="+mj-lt"/>
            </a:endParaRPr>
          </a:p>
          <a:p>
            <a:r>
              <a:rPr lang="sv-SE" err="1">
                <a:solidFill>
                  <a:schemeClr val="bg1"/>
                </a:solidFill>
                <a:latin typeface="+mj-lt"/>
              </a:rPr>
              <a:t>Academic and training institutions</a:t>
            </a:r>
          </a:p>
          <a:p>
            <a:r>
              <a:rPr lang="sv-SE">
                <a:solidFill>
                  <a:schemeClr val="bg1"/>
                </a:solidFill>
                <a:latin typeface="+mj-lt"/>
              </a:rPr>
              <a:t>The media</a:t>
            </a:r>
          </a:p>
          <a:p>
            <a:pPr marL="0" indent="0">
              <a:lnSpc>
                <a:spcPts val="5680"/>
              </a:lnSpc>
              <a:buFont typeface="Arial" panose="020B0604020202020204" pitchFamily="34" charset="0"/>
              <a:buNone/>
            </a:pPr>
            <a:endParaRPr lang="sv-SE" sz="5400">
              <a:solidFill>
                <a:schemeClr val="bg1"/>
              </a:solidFill>
              <a:latin typeface="+mj-lt"/>
            </a:endParaRPr>
          </a:p>
        </p:txBody>
      </p:sp>
    </p:spTree>
    <p:extLst>
      <p:ext uri="{BB962C8B-B14F-4D97-AF65-F5344CB8AC3E}">
        <p14:creationId xmlns:p14="http://schemas.microsoft.com/office/powerpoint/2010/main" val="2176676847"/>
      </p:ext>
    </p:extLst>
  </p:cSld>
  <p:clrMapOvr>
    <a:masterClrMapping/>
  </p:clrMapOvr>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bg1"/>
                </a:solidFill>
                <a:latin typeface="Calibri" panose="020F0502020204030204" pitchFamily="34" charset="0"/>
              </a:rPr>
              <a:t>“A quantum leap for human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rights education on freedom </a:t>
            </a:r>
            <a:br>
              <a:rPr lang="sv-SE" sz="4800" b="1">
                <a:solidFill>
                  <a:schemeClr val="bg1"/>
                </a:solidFill>
                <a:latin typeface="Calibri" panose="020F0502020204030204" pitchFamily="34" charset="0"/>
              </a:rPr>
            </a:br>
            <a:r>
              <a:rPr lang="sv-SE" sz="4800" b="1">
                <a:solidFill>
                  <a:schemeClr val="bg1"/>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bg1"/>
                </a:solidFill>
                <a:latin typeface="Calibri" panose="020F0502020204030204" pitchFamily="34" charset="0"/>
              </a:rPr>
              <a:t>Ahmed Shaheed UN Special Rapporteur on </a:t>
            </a:r>
            <a:br>
              <a:rPr lang="sv-SE" sz="2400">
                <a:solidFill>
                  <a:schemeClr val="bg1"/>
                </a:solidFill>
                <a:latin typeface="Calibri" panose="020F0502020204030204" pitchFamily="34" charset="0"/>
              </a:rPr>
            </a:br>
            <a:r>
              <a:rPr lang="sv-SE" sz="2400">
                <a:solidFill>
                  <a:schemeClr val="bg1"/>
                </a:solidFill>
                <a:latin typeface="Calibri" panose="020F0502020204030204" pitchFamily="34" charset="0"/>
              </a:rPr>
              <a:t>Freedom of Religion or Belief</a:t>
            </a:r>
          </a:p>
        </p:txBody>
      </p:sp>
    </p:spTree>
    <p:extLst>
      <p:ext uri="{BB962C8B-B14F-4D97-AF65-F5344CB8AC3E}">
        <p14:creationId xmlns:p14="http://schemas.microsoft.com/office/powerpoint/2010/main" val="3128845436"/>
      </p:ext>
    </p:extLst>
  </p:cSld>
  <p:clrMapOvr>
    <a:masterClrMapping/>
  </p:clrMapOvr>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bg1"/>
                </a:solidFill>
                <a:latin typeface="Calibri" panose="020F0502020204030204" pitchFamily="34" charset="0"/>
              </a:rPr>
              <a:t>Free learning </a:t>
            </a:r>
            <a:br>
              <a:rPr lang="sv-SE" sz="4400" b="1" err="1">
                <a:solidFill>
                  <a:schemeClr val="bg1"/>
                </a:solidFill>
                <a:latin typeface="Calibri" panose="020F0502020204030204" pitchFamily="34" charset="0"/>
              </a:rPr>
            </a:br>
            <a:r>
              <a:rPr lang="sv-SE" sz="4400" b="1" err="1">
                <a:solidFill>
                  <a:schemeClr val="bg1"/>
                </a:solidFill>
                <a:latin typeface="Calibri" panose="020F0502020204030204" pitchFamily="34" charset="0"/>
              </a:rPr>
              <a:t>resources</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For faith</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communities,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civil society and </a:t>
            </a:r>
            <a:br>
              <a:rPr lang="sv-SE" sz="3600">
                <a:solidFill>
                  <a:schemeClr val="bg1"/>
                </a:solidFill>
                <a:latin typeface="Calibri" panose="020F0502020204030204" pitchFamily="34" charset="0"/>
              </a:rPr>
            </a:br>
            <a:r>
              <a:rPr lang="sv-SE" sz="3600">
                <a:solidFill>
                  <a:schemeClr val="bg1"/>
                </a:solidFill>
                <a:latin typeface="Calibri" panose="020F0502020204030204" pitchFamily="34" charset="0"/>
              </a:rPr>
              <a:t>decision-makers</a:t>
            </a:r>
            <a:endParaRPr lang="sv-SE" sz="3600">
              <a:solidFill>
                <a:schemeClr val="bg1"/>
              </a:solidFill>
              <a:effectLst/>
              <a:latin typeface="Calibri" panose="020F0502020204030204" pitchFamily="34" charset="0"/>
            </a:endParaRPr>
          </a:p>
        </p:txBody>
      </p:sp>
    </p:spTree>
    <p:extLst>
      <p:ext uri="{BB962C8B-B14F-4D97-AF65-F5344CB8AC3E}">
        <p14:creationId xmlns:p14="http://schemas.microsoft.com/office/powerpoint/2010/main" val="3680696388"/>
      </p:ext>
    </p:extLst>
  </p:cSld>
  <p:clrMapOvr>
    <a:masterClrMapping/>
  </p:clrMapOvr>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bg1"/>
                </a:solidFill>
                <a:latin typeface="Calibri" panose="020F0502020204030204" pitchFamily="34" charset="0"/>
              </a:rPr>
              <a:t>“Xxx xx xxxx xxx”</a:t>
            </a:r>
          </a:p>
          <a:p>
            <a:endParaRPr lang="sv-SE" sz="3600">
              <a:solidFill>
                <a:schemeClr val="bg1"/>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bg1"/>
                </a:solidFill>
                <a:latin typeface="Calibri" panose="020F0502020204030204" pitchFamily="34" charset="0"/>
              </a:rPr>
              <a:t>Name here Xxxx Xx</a:t>
            </a:r>
            <a:endParaRPr lang="sv-SE">
              <a:solidFill>
                <a:schemeClr val="bg1"/>
              </a:solidFill>
              <a:latin typeface="Calibri" panose="020F0502020204030204" pitchFamily="34" charset="0"/>
            </a:endParaRPr>
          </a:p>
        </p:txBody>
      </p:sp>
    </p:spTree>
    <p:extLst>
      <p:ext uri="{BB962C8B-B14F-4D97-AF65-F5344CB8AC3E}">
        <p14:creationId xmlns:p14="http://schemas.microsoft.com/office/powerpoint/2010/main" val="4066348807"/>
      </p:ext>
    </p:extLst>
  </p:cSld>
  <p:clrMapOvr>
    <a:masterClrMapping/>
  </p:clrMapOvr>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3846800292"/>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342824500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802745384"/>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_Rubrik och lodrät text">
    <p:spTree>
      <p:nvGrpSpPr>
        <p:cNvPr id="1" name=""/>
        <p:cNvGrpSpPr/>
        <p:nvPr/>
      </p:nvGrpSpPr>
      <p:grpSpPr>
        <a:xfrm>
          <a:off x="0" y="0"/>
          <a:ext cx="0" cy="0"/>
          <a:chOff x="0" y="0"/>
          <a:chExt cx="0" cy="0"/>
        </a:xfrm>
      </p:grpSpPr>
      <p:sp>
        <p:nvSpPr>
          <p:cNvPr id="6" name="Rubrik 1">
            <a:extLst>
              <a:ext uri="{FF2B5EF4-FFF2-40B4-BE49-F238E27FC236}">
                <a16:creationId xmlns:a16="http://schemas.microsoft.com/office/drawing/2014/main" id="{3ED79642-1AE9-FC40-AECE-272A5099F5B9}"/>
              </a:ext>
            </a:extLst>
          </p:cNvPr>
          <p:cNvSpPr txBox="1"/>
          <p:nvPr userDrawn="1"/>
        </p:nvSpPr>
        <p:spPr>
          <a:xfrm>
            <a:off x="1719072" y="1574898"/>
            <a:ext cx="1584960" cy="906899"/>
          </a:xfrm>
          <a:prstGeom prst="rect">
            <a:avLst/>
          </a:prstGeom>
        </p:spPr>
        <p:txBody>
          <a:bodyPr vert="horz" lIns="91440" tIns="45720" rIns="91440" bIns="45720" rtlCol="0" anchor="ctr">
            <a:normAutofit fontScale="97500" lnSpcReduction="10000"/>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r>
              <a:rPr lang="en-GB" sz="6600" b="1">
                <a:solidFill>
                  <a:srgbClr val="4E7D88"/>
                </a:solidFill>
              </a:rPr>
              <a:t>For</a:t>
            </a:r>
            <a:endParaRPr lang="sv-SE" sz="6600" b="1">
              <a:solidFill>
                <a:srgbClr val="4E7D88"/>
              </a:solidFill>
            </a:endParaRPr>
          </a:p>
        </p:txBody>
      </p:sp>
      <p:sp>
        <p:nvSpPr>
          <p:cNvPr id="7" name="Platshållare för innehåll 2">
            <a:extLst>
              <a:ext uri="{FF2B5EF4-FFF2-40B4-BE49-F238E27FC236}">
                <a16:creationId xmlns:a16="http://schemas.microsoft.com/office/drawing/2014/main" id="{4C3711F1-14C5-AB4A-963C-E2DB6643B16B}"/>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latin typeface="+mj-lt"/>
            </a:endParaRPr>
          </a:p>
        </p:txBody>
      </p:sp>
    </p:spTree>
    <p:extLst>
      <p:ext uri="{BB962C8B-B14F-4D97-AF65-F5344CB8AC3E}">
        <p14:creationId xmlns:p14="http://schemas.microsoft.com/office/powerpoint/2010/main" val="533298448"/>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bg1"/>
                </a:solidFill>
                <a:latin typeface="Calibri" panose="020F0502020204030204" pitchFamily="34" charset="0"/>
              </a:rPr>
              <a:t>Thank you all for listening!</a:t>
            </a:r>
          </a:p>
        </p:txBody>
      </p:sp>
    </p:spTree>
    <p:extLst>
      <p:ext uri="{BB962C8B-B14F-4D97-AF65-F5344CB8AC3E}">
        <p14:creationId xmlns:p14="http://schemas.microsoft.com/office/powerpoint/2010/main" val="1803431454"/>
      </p:ext>
    </p:extLst>
  </p:cSld>
  <p:clrMapOvr>
    <a:masterClrMapping/>
  </p:clrMapOvr>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bg1"/>
                </a:solidFill>
                <a:latin typeface="Calibri" panose="020F0502020204030204" pitchFamily="34" charset="0"/>
              </a:rPr>
              <a:t>www.forb-learning.org</a:t>
            </a:r>
            <a:endParaRPr lang="en-GB" sz="2400" b="1">
              <a:solidFill>
                <a:schemeClr val="bg1"/>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bg1"/>
                </a:solidFill>
                <a:latin typeface="Calibri" panose="020F0502020204030204" pitchFamily="34" charset="0"/>
              </a:rPr>
              <a:t>name@email.org</a:t>
            </a:r>
            <a:endParaRPr lang="en-GB" sz="2400">
              <a:solidFill>
                <a:schemeClr val="bg1"/>
              </a:solidFill>
              <a:latin typeface="Calibri" panose="020F0502020204030204" pitchFamily="34" charset="0"/>
            </a:endParaRPr>
          </a:p>
        </p:txBody>
      </p:sp>
    </p:spTree>
    <p:extLst>
      <p:ext uri="{BB962C8B-B14F-4D97-AF65-F5344CB8AC3E}">
        <p14:creationId xmlns:p14="http://schemas.microsoft.com/office/powerpoint/2010/main" val="1379055359"/>
      </p:ext>
    </p:extLst>
  </p:cSld>
  <p:clrMapOvr>
    <a:masterClrMapping/>
  </p:clrMapOvr>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_Endast rubrik">
    <p:spTree>
      <p:nvGrpSpPr>
        <p:cNvPr id="1" name=""/>
        <p:cNvGrpSpPr/>
        <p:nvPr/>
      </p:nvGrpSpPr>
      <p:grpSpPr>
        <a:xfrm>
          <a:off x="0" y="0"/>
          <a:ext cx="0" cy="0"/>
          <a:chOff x="0" y="0"/>
          <a:chExt cx="0" cy="0"/>
        </a:xfrm>
      </p:grpSpPr>
      <p:pic>
        <p:nvPicPr>
          <p:cNvPr id="2" name="Bildobjekt 1">
            <a:extLst>
              <a:ext uri="{FF2B5EF4-FFF2-40B4-BE49-F238E27FC236}">
                <a16:creationId xmlns:a16="http://schemas.microsoft.com/office/drawing/2014/main" id="{E1B83400-6686-D74B-B0D1-4C7198F6E88F}"/>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049651" y="5583760"/>
            <a:ext cx="2092698" cy="550944"/>
          </a:xfrm>
          <a:prstGeom prst="rect">
            <a:avLst/>
          </a:prstGeom>
        </p:spPr>
      </p:pic>
      <p:sp>
        <p:nvSpPr>
          <p:cNvPr id="3" name="textruta 2">
            <a:extLst>
              <a:ext uri="{FF2B5EF4-FFF2-40B4-BE49-F238E27FC236}">
                <a16:creationId xmlns:a16="http://schemas.microsoft.com/office/drawing/2014/main" id="{7C62384B-C65D-C349-A9CC-F860C03B2CF1}"/>
              </a:ext>
            </a:extLst>
          </p:cNvPr>
          <p:cNvSpPr txBox="1"/>
          <p:nvPr userDrawn="1"/>
        </p:nvSpPr>
        <p:spPr>
          <a:xfrm>
            <a:off x="0" y="723296"/>
            <a:ext cx="12192000" cy="2030620"/>
          </a:xfrm>
          <a:prstGeom prst="rect">
            <a:avLst/>
          </a:prstGeom>
          <a:noFill/>
        </p:spPr>
        <p:txBody>
          <a:bodyPr wrap="square" rtlCol="0">
            <a:spAutoFit/>
          </a:bodyPr>
          <a:lstStyle/>
          <a:p>
            <a:pPr algn="ctr">
              <a:lnSpc>
                <a:spcPct val="150000"/>
              </a:lnSpc>
            </a:pPr>
            <a:r>
              <a:rPr lang="sv-SE" sz="4000" b="0" i="0">
                <a:solidFill>
                  <a:schemeClr val="tx1">
                    <a:lumMod val="65000"/>
                    <a:lumOff val="35000"/>
                  </a:schemeClr>
                </a:solidFill>
                <a:latin typeface="Calibri" panose="020F0502020204030204" pitchFamily="34" charset="0"/>
              </a:rPr>
              <a:t>The Freedom of Religion or Belief</a:t>
            </a:r>
            <a:br>
              <a:rPr lang="sv-SE" sz="2800" b="0" i="0" spc="600">
                <a:solidFill>
                  <a:schemeClr val="tx1">
                    <a:lumMod val="65000"/>
                    <a:lumOff val="35000"/>
                  </a:schemeClr>
                </a:solidFill>
                <a:latin typeface="Calibri" panose="020F0502020204030204" pitchFamily="34" charset="0"/>
              </a:rPr>
            </a:br>
            <a:r>
              <a:rPr lang="sv-SE" sz="2800" b="0" i="0" spc="600">
                <a:solidFill>
                  <a:schemeClr val="tx1">
                    <a:lumMod val="65000"/>
                    <a:lumOff val="35000"/>
                  </a:schemeClr>
                </a:solidFill>
                <a:latin typeface="Calibri" panose="020F0502020204030204" pitchFamily="34" charset="0"/>
              </a:rPr>
              <a:t>LEARNING PLATFORM</a:t>
            </a:r>
          </a:p>
          <a:p>
            <a:pPr algn="ctr">
              <a:lnSpc>
                <a:spcPct val="150000"/>
              </a:lnSpc>
            </a:pPr>
            <a:endParaRPr lang="sv-SE" b="0" i="0">
              <a:solidFill>
                <a:schemeClr val="tx1">
                  <a:lumMod val="65000"/>
                  <a:lumOff val="35000"/>
                </a:schemeClr>
              </a:solidFill>
              <a:latin typeface="Calibri" panose="020F0502020204030204" pitchFamily="34" charset="0"/>
            </a:endParaRPr>
          </a:p>
        </p:txBody>
      </p:sp>
      <p:pic>
        <p:nvPicPr>
          <p:cNvPr id="4" name="Bildobjekt 3" descr="En bild som visar person, inomhus, person, håller&#10;&#10;Automatiskt genererad beskrivning">
            <a:extLst>
              <a:ext uri="{FF2B5EF4-FFF2-40B4-BE49-F238E27FC236}">
                <a16:creationId xmlns:a16="http://schemas.microsoft.com/office/drawing/2014/main" id="{1B7171B4-FFE6-3E44-B3B1-D58E9691559D}"/>
              </a:ext>
            </a:extLst>
          </p:cNvPr>
          <p:cNvPicPr>
            <a:picLocks noChangeAspect="1"/>
          </p:cNvPicPr>
          <p:nvPr userDrawn="1"/>
        </p:nvPicPr>
        <p:blipFill>
          <a:blip r:embed="rId3">
            <a:extLst>
              <a:ext uri="{28A0092B-C50C-407E-A947-70E740481C1C}">
                <a14:useLocalDpi xmlns:a14="http://schemas.microsoft.com/office/drawing/2010/main" val="0"/>
              </a:ext>
            </a:extLst>
          </a:blip>
          <a:srcRect l="11846" r="17308"/>
          <a:stretch>
            <a:fillRect/>
          </a:stretch>
        </p:blipFill>
        <p:spPr>
          <a:xfrm>
            <a:off x="1085849" y="2753916"/>
            <a:ext cx="2286000" cy="2143125"/>
          </a:xfrm>
          <a:prstGeom prst="rect">
            <a:avLst/>
          </a:prstGeom>
        </p:spPr>
      </p:pic>
      <p:pic>
        <p:nvPicPr>
          <p:cNvPr id="5" name="Bildobjekt 4">
            <a:extLst>
              <a:ext uri="{FF2B5EF4-FFF2-40B4-BE49-F238E27FC236}">
                <a16:creationId xmlns:a16="http://schemas.microsoft.com/office/drawing/2014/main" id="{0FE8C605-2CCA-9E49-AF97-55C9BDE49089}"/>
              </a:ext>
            </a:extLst>
          </p:cNvPr>
          <p:cNvPicPr>
            <a:picLocks noChangeAspect="1"/>
          </p:cNvPicPr>
          <p:nvPr userDrawn="1"/>
        </p:nvPicPr>
        <p:blipFill>
          <a:blip r:embed="rId4">
            <a:extLst>
              <a:ext uri="{28A0092B-C50C-407E-A947-70E740481C1C}">
                <a14:useLocalDpi xmlns:a14="http://schemas.microsoft.com/office/drawing/2010/main" val="0"/>
              </a:ext>
            </a:extLst>
          </a:blip>
          <a:srcRect l="14444" r="14444"/>
          <a:stretch>
            <a:fillRect/>
          </a:stretch>
        </p:blipFill>
        <p:spPr>
          <a:xfrm>
            <a:off x="3667124" y="2753916"/>
            <a:ext cx="2286000" cy="2143125"/>
          </a:xfrm>
          <a:prstGeom prst="rect">
            <a:avLst/>
          </a:prstGeom>
        </p:spPr>
      </p:pic>
      <p:pic>
        <p:nvPicPr>
          <p:cNvPr id="6" name="Bildobjekt 5">
            <a:extLst>
              <a:ext uri="{FF2B5EF4-FFF2-40B4-BE49-F238E27FC236}">
                <a16:creationId xmlns:a16="http://schemas.microsoft.com/office/drawing/2014/main" id="{7A83265E-27F3-3F47-AA1E-2B2D89E534F3}"/>
              </a:ext>
            </a:extLst>
          </p:cNvPr>
          <p:cNvPicPr>
            <a:picLocks noChangeAspect="1"/>
          </p:cNvPicPr>
          <p:nvPr userDrawn="1"/>
        </p:nvPicPr>
        <p:blipFill>
          <a:blip r:embed="rId5">
            <a:extLst>
              <a:ext uri="{28A0092B-C50C-407E-A947-70E740481C1C}">
                <a14:useLocalDpi xmlns:a14="http://schemas.microsoft.com/office/drawing/2010/main" val="0"/>
              </a:ext>
            </a:extLst>
          </a:blip>
          <a:srcRect l="14488" r="14488"/>
          <a:stretch>
            <a:fillRect/>
          </a:stretch>
        </p:blipFill>
        <p:spPr>
          <a:xfrm>
            <a:off x="6248399" y="2753916"/>
            <a:ext cx="2286000" cy="2143125"/>
          </a:xfrm>
          <a:prstGeom prst="rect">
            <a:avLst/>
          </a:prstGeom>
        </p:spPr>
      </p:pic>
      <p:pic>
        <p:nvPicPr>
          <p:cNvPr id="7" name="Bildobjekt 6">
            <a:extLst>
              <a:ext uri="{FF2B5EF4-FFF2-40B4-BE49-F238E27FC236}">
                <a16:creationId xmlns:a16="http://schemas.microsoft.com/office/drawing/2014/main" id="{24075F3F-61BE-E24A-8D8D-08A7EA72DA95}"/>
              </a:ext>
            </a:extLst>
          </p:cNvPr>
          <p:cNvPicPr>
            <a:picLocks noChangeAspect="1"/>
          </p:cNvPicPr>
          <p:nvPr userDrawn="1"/>
        </p:nvPicPr>
        <p:blipFill>
          <a:blip r:embed="rId6">
            <a:extLst>
              <a:ext uri="{28A0092B-C50C-407E-A947-70E740481C1C}">
                <a14:useLocalDpi xmlns:a14="http://schemas.microsoft.com/office/drawing/2010/main" val="0"/>
              </a:ext>
            </a:extLst>
          </a:blip>
          <a:srcRect l="10000" r="10000"/>
          <a:stretch>
            <a:fillRect/>
          </a:stretch>
        </p:blipFill>
        <p:spPr>
          <a:xfrm>
            <a:off x="8829674" y="2753916"/>
            <a:ext cx="2286000" cy="2143125"/>
          </a:xfrm>
          <a:prstGeom prst="rect">
            <a:avLst/>
          </a:prstGeom>
        </p:spPr>
      </p:pic>
    </p:spTree>
    <p:extLst>
      <p:ext uri="{BB962C8B-B14F-4D97-AF65-F5344CB8AC3E}">
        <p14:creationId xmlns:p14="http://schemas.microsoft.com/office/powerpoint/2010/main" val="3094818673"/>
      </p:ext>
    </p:extLst>
  </p:cSld>
  <p:clrMapOvr>
    <a:masterClrMapping/>
  </p:clrMapOvr>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Anpassad layout">
    <p:spTree>
      <p:nvGrpSpPr>
        <p:cNvPr id="1" name=""/>
        <p:cNvGrpSpPr/>
        <p:nvPr/>
      </p:nvGrpSpPr>
      <p:grpSpPr>
        <a:xfrm>
          <a:off x="0" y="0"/>
          <a:ext cx="0" cy="0"/>
          <a:chOff x="0" y="0"/>
          <a:chExt cx="0" cy="0"/>
        </a:xfrm>
      </p:grpSpPr>
      <p:sp>
        <p:nvSpPr>
          <p:cNvPr id="6" name="Rubrik 8">
            <a:extLst>
              <a:ext uri="{FF2B5EF4-FFF2-40B4-BE49-F238E27FC236}">
                <a16:creationId xmlns:a16="http://schemas.microsoft.com/office/drawing/2014/main" id="{638A0B5B-F41F-DB4C-AAE9-3AF438C9A33D}"/>
              </a:ext>
            </a:extLst>
          </p:cNvPr>
          <p:cNvSpPr txBox="1"/>
          <p:nvPr userDrawn="1"/>
        </p:nvSpPr>
        <p:spPr>
          <a:xfrm>
            <a:off x="304800" y="1483233"/>
            <a:ext cx="11582400" cy="4371974"/>
          </a:xfrm>
          <a:prstGeom prst="rect">
            <a:avLst/>
          </a:prstGeom>
        </p:spPr>
        <p:txBody>
          <a:bodyPr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err="1">
                <a:solidFill>
                  <a:schemeClr val="tx1">
                    <a:lumMod val="65000"/>
                    <a:lumOff val="35000"/>
                  </a:schemeClr>
                </a:solidFill>
              </a:rPr>
              <a:t>Free learning resources</a:t>
            </a:r>
            <a:br>
              <a:rPr lang="sv-SE" b="1">
                <a:solidFill>
                  <a:schemeClr val="tx1">
                    <a:lumMod val="65000"/>
                    <a:lumOff val="35000"/>
                  </a:schemeClr>
                </a:solidFill>
              </a:rPr>
            </a:br>
            <a:r>
              <a:rPr lang="sv-SE" b="1">
                <a:solidFill>
                  <a:schemeClr val="tx1">
                    <a:lumMod val="65000"/>
                    <a:lumOff val="35000"/>
                  </a:schemeClr>
                </a:solidFill>
              </a:rPr>
              <a:t> </a:t>
            </a:r>
            <a:br>
              <a:rPr lang="sv-SE" b="1">
                <a:solidFill>
                  <a:schemeClr val="tx1">
                    <a:lumMod val="65000"/>
                    <a:lumOff val="35000"/>
                  </a:schemeClr>
                </a:solidFill>
              </a:rPr>
            </a:br>
            <a:r>
              <a:rPr lang="sv-SE" sz="4000">
                <a:solidFill>
                  <a:schemeClr val="tx1">
                    <a:lumMod val="65000"/>
                    <a:lumOff val="35000"/>
                  </a:schemeClr>
                </a:solidFill>
              </a:rPr>
              <a:t>For faith communities, civil society </a:t>
            </a:r>
            <a:br>
              <a:rPr lang="sv-SE" sz="4000">
                <a:solidFill>
                  <a:schemeClr val="tx1">
                    <a:lumMod val="65000"/>
                    <a:lumOff val="35000"/>
                  </a:schemeClr>
                </a:solidFill>
              </a:rPr>
            </a:br>
            <a:r>
              <a:rPr lang="sv-SE" sz="4000">
                <a:solidFill>
                  <a:schemeClr val="tx1">
                    <a:lumMod val="65000"/>
                    <a:lumOff val="35000"/>
                  </a:schemeClr>
                </a:solidFill>
              </a:rPr>
              <a:t>and decision-makers</a:t>
            </a:r>
            <a:br>
              <a:rPr lang="sv-SE" b="1">
                <a:solidFill>
                  <a:schemeClr val="tx1">
                    <a:lumMod val="65000"/>
                    <a:lumOff val="35000"/>
                  </a:schemeClr>
                </a:solidFill>
              </a:rPr>
            </a:br>
            <a:br>
              <a:rPr lang="sv-SE">
                <a:solidFill>
                  <a:schemeClr val="tx1">
                    <a:lumMod val="65000"/>
                    <a:lumOff val="35000"/>
                  </a:schemeClr>
                </a:solidFill>
              </a:rPr>
            </a:br>
            <a:br>
              <a:rPr lang="sv-SE" sz="3600" b="1">
                <a:solidFill>
                  <a:schemeClr val="tx1">
                    <a:lumMod val="65000"/>
                    <a:lumOff val="35000"/>
                  </a:schemeClr>
                </a:solidFill>
              </a:rPr>
            </a:br>
            <a:r>
              <a:rPr lang="sv-SE" sz="3600" b="1">
                <a:solidFill>
                  <a:schemeClr val="tx1">
                    <a:lumMod val="65000"/>
                    <a:lumOff val="35000"/>
                  </a:schemeClr>
                </a:solidFill>
              </a:rPr>
              <a:t>forb-learning.org</a:t>
            </a:r>
            <a:br>
              <a:rPr lang="sv-SE" sz="3600" b="1">
                <a:solidFill>
                  <a:schemeClr val="tx1">
                    <a:lumMod val="65000"/>
                    <a:lumOff val="35000"/>
                  </a:schemeClr>
                </a:solidFill>
              </a:rPr>
            </a:br>
            <a:endParaRPr lang="sv-SE">
              <a:solidFill>
                <a:schemeClr val="tx1">
                  <a:lumMod val="65000"/>
                  <a:lumOff val="35000"/>
                </a:schemeClr>
              </a:solidFill>
            </a:endParaRPr>
          </a:p>
        </p:txBody>
      </p:sp>
    </p:spTree>
    <p:extLst>
      <p:ext uri="{BB962C8B-B14F-4D97-AF65-F5344CB8AC3E}">
        <p14:creationId xmlns:p14="http://schemas.microsoft.com/office/powerpoint/2010/main" val="1350207250"/>
      </p:ext>
    </p:extLst>
  </p:cSld>
  <p:clrMapOvr>
    <a:masterClrMapping/>
  </p:clrMapOvr>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2_Anpassad layout">
    <p:spTree>
      <p:nvGrpSpPr>
        <p:cNvPr id="1" name=""/>
        <p:cNvGrpSpPr/>
        <p:nvPr/>
      </p:nvGrpSpPr>
      <p:grpSpPr>
        <a:xfrm>
          <a:off x="0" y="0"/>
          <a:ext cx="0" cy="0"/>
          <a:chOff x="0" y="0"/>
          <a:chExt cx="0" cy="0"/>
        </a:xfrm>
      </p:grpSpPr>
      <p:sp>
        <p:nvSpPr>
          <p:cNvPr id="2" name="Rektangel 1">
            <a:extLst>
              <a:ext uri="{FF2B5EF4-FFF2-40B4-BE49-F238E27FC236}">
                <a16:creationId xmlns:a16="http://schemas.microsoft.com/office/drawing/2014/main" id="{9ADBEA6E-09E8-E84E-A36F-75F7B82089F6}"/>
              </a:ext>
            </a:extLst>
          </p:cNvPr>
          <p:cNvSpPr/>
          <p:nvPr userDrawn="1"/>
        </p:nvSpPr>
        <p:spPr>
          <a:xfrm>
            <a:off x="2974848" y="1699836"/>
            <a:ext cx="8719154" cy="3767570"/>
          </a:xfrm>
          <a:prstGeom prst="rect">
            <a:avLst/>
          </a:prstGeom>
        </p:spPr>
        <p:txBody>
          <a:bodyPr wrap="square">
            <a:spAutoFit/>
          </a:bodyPr>
          <a:lstStyle/>
          <a:p>
            <a:pPr marL="0" indent="0">
              <a:lnSpc>
                <a:spcPts val="5680"/>
              </a:lnSpc>
              <a:buNone/>
            </a:pPr>
            <a:r>
              <a:rPr lang="en-GB" sz="6000" kern="1200">
                <a:solidFill>
                  <a:schemeClr val="tx1">
                    <a:lumMod val="65000"/>
                    <a:lumOff val="35000"/>
                  </a:schemeClr>
                </a:solidFill>
                <a:latin typeface="+mn-lt"/>
                <a:ea typeface="+mn-ea"/>
                <a:cs typeface="+mn-cs"/>
              </a:rPr>
              <a:t>The FORB Learning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Platform provides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educational resources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to promote rights </a:t>
            </a:r>
            <a:br>
              <a:rPr lang="en-GB" sz="6000" kern="1200">
                <a:solidFill>
                  <a:schemeClr val="tx1">
                    <a:lumMod val="65000"/>
                    <a:lumOff val="35000"/>
                  </a:schemeClr>
                </a:solidFill>
                <a:latin typeface="+mn-lt"/>
                <a:ea typeface="+mn-ea"/>
                <a:cs typeface="+mn-cs"/>
              </a:rPr>
            </a:br>
            <a:r>
              <a:rPr lang="en-GB" sz="6000" kern="1200">
                <a:solidFill>
                  <a:schemeClr val="tx1">
                    <a:lumMod val="65000"/>
                    <a:lumOff val="35000"/>
                  </a:schemeClr>
                </a:solidFill>
                <a:latin typeface="+mn-lt"/>
                <a:ea typeface="+mn-ea"/>
                <a:cs typeface="+mn-cs"/>
              </a:rPr>
              <a:t>and counter hate.</a:t>
            </a:r>
            <a:endParaRPr lang="sv-SE" sz="6000" kern="1200">
              <a:solidFill>
                <a:schemeClr val="tx1">
                  <a:lumMod val="65000"/>
                  <a:lumOff val="35000"/>
                </a:schemeClr>
              </a:solidFill>
              <a:latin typeface="+mn-lt"/>
              <a:ea typeface="+mn-ea"/>
              <a:cs typeface="+mn-cs"/>
            </a:endParaRPr>
          </a:p>
        </p:txBody>
      </p:sp>
      <p:sp>
        <p:nvSpPr>
          <p:cNvPr id="5" name="Rubrik 1">
            <a:extLst>
              <a:ext uri="{FF2B5EF4-FFF2-40B4-BE49-F238E27FC236}">
                <a16:creationId xmlns:a16="http://schemas.microsoft.com/office/drawing/2014/main" id="{DD6B8644-EE82-0D4B-AD2B-006357A3A3D1}"/>
              </a:ext>
            </a:extLst>
          </p:cNvPr>
          <p:cNvSpPr txBox="1"/>
          <p:nvPr userDrawn="1"/>
        </p:nvSpPr>
        <p:spPr>
          <a:xfrm>
            <a:off x="1981653" y="932527"/>
            <a:ext cx="827802" cy="27311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a:lstStyle>
          <a:p>
            <a:pPr>
              <a:lnSpc>
                <a:spcPct val="100000"/>
              </a:lnSpc>
            </a:pPr>
            <a:r>
              <a:rPr lang="en-GB" sz="16600" b="1" spc="-300">
                <a:solidFill>
                  <a:schemeClr val="tx1">
                    <a:lumMod val="65000"/>
                    <a:lumOff val="35000"/>
                  </a:schemeClr>
                </a:solidFill>
              </a:rPr>
              <a:t>“</a:t>
            </a:r>
            <a:endParaRPr lang="en-GB" sz="38900" b="1" spc="-300">
              <a:solidFill>
                <a:schemeClr val="tx1">
                  <a:lumMod val="65000"/>
                  <a:lumOff val="35000"/>
                </a:schemeClr>
              </a:solidFill>
            </a:endParaRPr>
          </a:p>
        </p:txBody>
      </p:sp>
    </p:spTree>
    <p:extLst>
      <p:ext uri="{BB962C8B-B14F-4D97-AF65-F5344CB8AC3E}">
        <p14:creationId xmlns:p14="http://schemas.microsoft.com/office/powerpoint/2010/main" val="4229262715"/>
      </p:ext>
    </p:extLst>
  </p:cSld>
  <p:clrMapOvr>
    <a:masterClrMapping/>
  </p:clrMapOvr>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_Anpassad layout">
    <p:spTree>
      <p:nvGrpSpPr>
        <p:cNvPr id="1" name=""/>
        <p:cNvGrpSpPr/>
        <p:nvPr/>
      </p:nvGrpSpPr>
      <p:grpSpPr>
        <a:xfrm>
          <a:off x="0" y="0"/>
          <a:ext cx="0" cy="0"/>
          <a:chOff x="0" y="0"/>
          <a:chExt cx="0" cy="0"/>
        </a:xfrm>
      </p:grpSpPr>
      <p:sp>
        <p:nvSpPr>
          <p:cNvPr id="5" name="Rubrik 1">
            <a:extLst>
              <a:ext uri="{FF2B5EF4-FFF2-40B4-BE49-F238E27FC236}">
                <a16:creationId xmlns:a16="http://schemas.microsoft.com/office/drawing/2014/main" id="{48C9B7D9-6088-604F-82D2-28B770B2D57E}"/>
              </a:ext>
            </a:extLst>
          </p:cNvPr>
          <p:cNvSpPr>
            <a:spLocks noGrp="1"/>
          </p:cNvSpPr>
          <p:nvPr>
            <p:ph type="title" hasCustomPrompt="1"/>
          </p:nvPr>
        </p:nvSpPr>
        <p:spPr>
          <a:xfrm>
            <a:off x="1719072" y="1574898"/>
            <a:ext cx="1584960" cy="906899"/>
          </a:xfrm>
        </p:spPr>
        <p:txBody>
          <a:bodyPr>
            <a:normAutofit fontScale="90000"/>
          </a:bodyPr>
          <a:lstStyle>
            <a:lvl1pPr>
              <a:defRPr>
                <a:solidFill>
                  <a:schemeClr val="tx1">
                    <a:lumMod val="65000"/>
                    <a:lumOff val="35000"/>
                  </a:schemeClr>
                </a:solidFill>
              </a:defRPr>
            </a:lvl1pPr>
          </a:lstStyle>
          <a:p>
            <a:r>
              <a:rPr lang="en-GB" sz="6600" b="1">
                <a:solidFill>
                  <a:srgbClr val="4E7D88"/>
                </a:solidFill>
                <a:latin typeface="+mj-lt"/>
              </a:rPr>
              <a:t>For</a:t>
            </a:r>
            <a:endParaRPr lang="sv-SE" sz="6600" b="1">
              <a:solidFill>
                <a:srgbClr val="4E7D88"/>
              </a:solidFill>
              <a:latin typeface="+mj-lt"/>
            </a:endParaRPr>
          </a:p>
        </p:txBody>
      </p:sp>
      <p:sp>
        <p:nvSpPr>
          <p:cNvPr id="6" name="Platshållare för innehåll 2">
            <a:extLst>
              <a:ext uri="{FF2B5EF4-FFF2-40B4-BE49-F238E27FC236}">
                <a16:creationId xmlns:a16="http://schemas.microsoft.com/office/drawing/2014/main" id="{C05F1B64-6842-634E-9B3E-5ADC24253083}"/>
              </a:ext>
            </a:extLst>
          </p:cNvPr>
          <p:cNvSpPr txBox="1"/>
          <p:nvPr userDrawn="1"/>
        </p:nvSpPr>
        <p:spPr>
          <a:xfrm>
            <a:off x="3499104" y="1574898"/>
            <a:ext cx="8255858" cy="4351338"/>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v-SE" err="1">
                <a:solidFill>
                  <a:schemeClr val="tx1">
                    <a:lumMod val="65000"/>
                    <a:lumOff val="35000"/>
                  </a:schemeClr>
                </a:solidFill>
                <a:latin typeface="+mj-lt"/>
              </a:rPr>
              <a:t>Religious and belief communities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Parliamentarians and diplomats</a:t>
            </a:r>
          </a:p>
          <a:p>
            <a:r>
              <a:rPr lang="sv-SE" err="1">
                <a:solidFill>
                  <a:schemeClr val="tx1">
                    <a:lumMod val="65000"/>
                    <a:lumOff val="35000"/>
                  </a:schemeClr>
                </a:solidFill>
                <a:latin typeface="+mj-lt"/>
              </a:rPr>
              <a:t>Development professionals</a:t>
            </a:r>
            <a:endParaRPr lang="sv-SE">
              <a:solidFill>
                <a:schemeClr val="tx1">
                  <a:lumMod val="65000"/>
                  <a:lumOff val="35000"/>
                </a:schemeClr>
              </a:solidFill>
              <a:latin typeface="+mj-lt"/>
            </a:endParaRPr>
          </a:p>
          <a:p>
            <a:r>
              <a:rPr lang="sv-SE">
                <a:solidFill>
                  <a:schemeClr val="tx1">
                    <a:lumMod val="65000"/>
                    <a:lumOff val="35000"/>
                  </a:schemeClr>
                </a:solidFill>
                <a:latin typeface="+mj-lt"/>
              </a:rPr>
              <a:t>Civil society organisations</a:t>
            </a:r>
          </a:p>
          <a:p>
            <a:r>
              <a:rPr lang="sv-SE" err="1">
                <a:solidFill>
                  <a:schemeClr val="tx1">
                    <a:lumMod val="65000"/>
                    <a:lumOff val="35000"/>
                  </a:schemeClr>
                </a:solidFill>
                <a:latin typeface="+mj-lt"/>
              </a:rPr>
              <a:t>Grassroots activists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Educators and facilitators</a:t>
            </a:r>
            <a:endParaRPr lang="sv-SE">
              <a:solidFill>
                <a:schemeClr val="tx1">
                  <a:lumMod val="65000"/>
                  <a:lumOff val="35000"/>
                </a:schemeClr>
              </a:solidFill>
              <a:latin typeface="+mj-lt"/>
            </a:endParaRPr>
          </a:p>
          <a:p>
            <a:r>
              <a:rPr lang="sv-SE" err="1">
                <a:solidFill>
                  <a:schemeClr val="tx1">
                    <a:lumMod val="65000"/>
                    <a:lumOff val="35000"/>
                  </a:schemeClr>
                </a:solidFill>
                <a:latin typeface="+mj-lt"/>
              </a:rPr>
              <a:t>Academic and training institutions</a:t>
            </a:r>
          </a:p>
          <a:p>
            <a:r>
              <a:rPr lang="sv-SE">
                <a:solidFill>
                  <a:schemeClr val="tx1">
                    <a:lumMod val="65000"/>
                    <a:lumOff val="35000"/>
                  </a:schemeClr>
                </a:solidFill>
                <a:latin typeface="+mj-lt"/>
              </a:rPr>
              <a:t>The media</a:t>
            </a:r>
          </a:p>
          <a:p>
            <a:pPr marL="0" indent="0">
              <a:lnSpc>
                <a:spcPts val="5680"/>
              </a:lnSpc>
              <a:buFont typeface="Arial" panose="020B0604020202020204" pitchFamily="34" charset="0"/>
              <a:buNone/>
            </a:pPr>
            <a:endParaRPr lang="sv-SE" sz="5400">
              <a:solidFill>
                <a:schemeClr val="tx1">
                  <a:lumMod val="65000"/>
                  <a:lumOff val="35000"/>
                </a:schemeClr>
              </a:solidFill>
              <a:latin typeface="+mj-lt"/>
            </a:endParaRPr>
          </a:p>
        </p:txBody>
      </p:sp>
    </p:spTree>
    <p:extLst>
      <p:ext uri="{BB962C8B-B14F-4D97-AF65-F5344CB8AC3E}">
        <p14:creationId xmlns:p14="http://schemas.microsoft.com/office/powerpoint/2010/main" val="1819913186"/>
      </p:ext>
    </p:extLst>
  </p:cSld>
  <p:clrMapOvr>
    <a:masterClrMapping/>
  </p:clrMapOvr>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4_Anpassad layou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528A53E0-32E8-3F4A-A82B-752479E8EFBF}"/>
              </a:ext>
            </a:extLst>
          </p:cNvPr>
          <p:cNvSpPr txBox="1"/>
          <p:nvPr userDrawn="1"/>
        </p:nvSpPr>
        <p:spPr>
          <a:xfrm>
            <a:off x="1767840" y="1800225"/>
            <a:ext cx="8644128" cy="2670175"/>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solidFill>
                <a:schemeClr val="tx1">
                  <a:lumMod val="65000"/>
                  <a:lumOff val="35000"/>
                </a:schemeClr>
              </a:solidFill>
              <a:latin typeface="Calibri" panose="020F0502020204030204" pitchFamily="34" charset="0"/>
            </a:endParaRPr>
          </a:p>
          <a:p>
            <a:pPr algn="ctr"/>
            <a:br>
              <a:rPr lang="sv-SE" sz="3600" b="1">
                <a:solidFill>
                  <a:schemeClr val="tx1">
                    <a:lumMod val="65000"/>
                    <a:lumOff val="35000"/>
                  </a:schemeClr>
                </a:solidFill>
                <a:latin typeface="Calibri" panose="020F0502020204030204" pitchFamily="34" charset="0"/>
              </a:rPr>
            </a:br>
            <a:endParaRPr lang="sv-SE" b="1">
              <a:solidFill>
                <a:schemeClr val="tx1">
                  <a:lumMod val="65000"/>
                  <a:lumOff val="35000"/>
                </a:schemeClr>
              </a:solidFill>
              <a:latin typeface="Calibri" panose="020F0502020204030204" pitchFamily="34" charset="0"/>
            </a:endParaRPr>
          </a:p>
        </p:txBody>
      </p:sp>
      <p:sp>
        <p:nvSpPr>
          <p:cNvPr id="7" name="Rektangel 6">
            <a:extLst>
              <a:ext uri="{FF2B5EF4-FFF2-40B4-BE49-F238E27FC236}">
                <a16:creationId xmlns:a16="http://schemas.microsoft.com/office/drawing/2014/main" id="{E01386B5-0406-2B45-A68E-112292A062E2}"/>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3179073733"/>
      </p:ext>
    </p:extLst>
  </p:cSld>
  <p:clrMapOvr>
    <a:masterClrMapping/>
  </p:clrMapOvr>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6_Anpassad layout">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DD3BD8C-EE99-9649-BF82-32436CD460C8}"/>
              </a:ext>
            </a:extLst>
          </p:cNvPr>
          <p:cNvPicPr>
            <a:picLocks noChangeAspect="1"/>
          </p:cNvPicPr>
          <p:nvPr userDrawn="1"/>
        </p:nvPicPr>
        <p:blipFill>
          <a:blip r:embed="rId2">
            <a:extLst>
              <a:ext uri="{28A0092B-C50C-407E-A947-70E740481C1C}">
                <a14:useLocalDpi xmlns:a14="http://schemas.microsoft.com/office/drawing/2010/main" val="0"/>
              </a:ext>
            </a:extLst>
          </a:blip>
          <a:srcRect l="28031" r="12709"/>
          <a:stretch>
            <a:fillRect/>
          </a:stretch>
        </p:blipFill>
        <p:spPr>
          <a:xfrm>
            <a:off x="6096000" y="0"/>
            <a:ext cx="6096000" cy="6858000"/>
          </a:xfrm>
          <a:prstGeom prst="rect">
            <a:avLst/>
          </a:prstGeom>
        </p:spPr>
      </p:pic>
      <p:sp>
        <p:nvSpPr>
          <p:cNvPr id="7" name="Rektangel 6">
            <a:extLst>
              <a:ext uri="{FF2B5EF4-FFF2-40B4-BE49-F238E27FC236}">
                <a16:creationId xmlns:a16="http://schemas.microsoft.com/office/drawing/2014/main" id="{0A45F68F-6480-894B-ACAB-1AB5085A10BA}"/>
              </a:ext>
            </a:extLst>
          </p:cNvPr>
          <p:cNvSpPr/>
          <p:nvPr userDrawn="1"/>
        </p:nvSpPr>
        <p:spPr>
          <a:xfrm>
            <a:off x="1145668" y="1320730"/>
            <a:ext cx="4800600" cy="4216539"/>
          </a:xfrm>
          <a:prstGeom prst="rect">
            <a:avLst/>
          </a:prstGeom>
        </p:spPr>
        <p:txBody>
          <a:bodyPr wrap="square">
            <a:spAutoFit/>
          </a:bodyPr>
          <a:lstStyle/>
          <a:p>
            <a:r>
              <a:rPr lang="sv-SE" sz="4400" b="1" err="1">
                <a:solidFill>
                  <a:schemeClr val="tx1">
                    <a:lumMod val="65000"/>
                    <a:lumOff val="35000"/>
                  </a:schemeClr>
                </a:solidFill>
                <a:latin typeface="Calibri" panose="020F0502020204030204" pitchFamily="34" charset="0"/>
              </a:rPr>
              <a:t>Free learning </a:t>
            </a:r>
            <a:br>
              <a:rPr lang="sv-SE" sz="4400" b="1" err="1">
                <a:solidFill>
                  <a:schemeClr val="tx1">
                    <a:lumMod val="65000"/>
                    <a:lumOff val="35000"/>
                  </a:schemeClr>
                </a:solidFill>
                <a:latin typeface="Calibri" panose="020F0502020204030204" pitchFamily="34" charset="0"/>
              </a:rPr>
            </a:br>
            <a:r>
              <a:rPr lang="sv-SE" sz="4400" b="1" err="1">
                <a:solidFill>
                  <a:schemeClr val="tx1">
                    <a:lumMod val="65000"/>
                    <a:lumOff val="35000"/>
                  </a:schemeClr>
                </a:solidFill>
                <a:latin typeface="Calibri" panose="020F0502020204030204" pitchFamily="34" charset="0"/>
              </a:rPr>
              <a:t>resources</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For faith</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communities,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civil society and </a:t>
            </a:r>
            <a:br>
              <a:rPr lang="sv-SE" sz="3600">
                <a:solidFill>
                  <a:schemeClr val="tx1">
                    <a:lumMod val="65000"/>
                    <a:lumOff val="35000"/>
                  </a:schemeClr>
                </a:solidFill>
                <a:latin typeface="Calibri" panose="020F0502020204030204" pitchFamily="34" charset="0"/>
              </a:rPr>
            </a:br>
            <a:r>
              <a:rPr lang="sv-SE" sz="3600">
                <a:solidFill>
                  <a:schemeClr val="tx1">
                    <a:lumMod val="65000"/>
                    <a:lumOff val="35000"/>
                  </a:schemeClr>
                </a:solidFill>
                <a:latin typeface="Calibri" panose="020F0502020204030204" pitchFamily="34" charset="0"/>
              </a:rPr>
              <a:t>decision-makers</a:t>
            </a:r>
            <a:endParaRPr lang="sv-SE" sz="3600">
              <a:solidFill>
                <a:schemeClr val="tx1">
                  <a:lumMod val="65000"/>
                  <a:lumOff val="35000"/>
                </a:schemeClr>
              </a:solidFill>
              <a:effectLst/>
              <a:latin typeface="Calibri" panose="020F0502020204030204" pitchFamily="34" charset="0"/>
            </a:endParaRPr>
          </a:p>
        </p:txBody>
      </p:sp>
    </p:spTree>
    <p:extLst>
      <p:ext uri="{BB962C8B-B14F-4D97-AF65-F5344CB8AC3E}">
        <p14:creationId xmlns:p14="http://schemas.microsoft.com/office/powerpoint/2010/main" val="2355279350"/>
      </p:ext>
    </p:extLst>
  </p:cSld>
  <p:clrMapOvr>
    <a:masterClrMapping/>
  </p:clrMapOvr>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7_Anpassad layout">
    <p:spTree>
      <p:nvGrpSpPr>
        <p:cNvPr id="1" name=""/>
        <p:cNvGrpSpPr/>
        <p:nvPr/>
      </p:nvGrpSpPr>
      <p:grpSpPr>
        <a:xfrm>
          <a:off x="0" y="0"/>
          <a:ext cx="0" cy="0"/>
          <a:chOff x="0" y="0"/>
          <a:chExt cx="0" cy="0"/>
        </a:xfrm>
      </p:grpSpPr>
      <p:sp>
        <p:nvSpPr>
          <p:cNvPr id="5" name="Rektangel 4">
            <a:extLst>
              <a:ext uri="{FF2B5EF4-FFF2-40B4-BE49-F238E27FC236}">
                <a16:creationId xmlns:a16="http://schemas.microsoft.com/office/drawing/2014/main" id="{A6502F42-64FC-8142-8B3B-55F8C8398C6A}"/>
              </a:ext>
            </a:extLst>
          </p:cNvPr>
          <p:cNvSpPr/>
          <p:nvPr userDrawn="1"/>
        </p:nvSpPr>
        <p:spPr>
          <a:xfrm>
            <a:off x="5144957" y="1672099"/>
            <a:ext cx="5831448" cy="1323439"/>
          </a:xfrm>
          <a:prstGeom prst="rect">
            <a:avLst/>
          </a:prstGeom>
        </p:spPr>
        <p:txBody>
          <a:bodyPr wrap="square">
            <a:spAutoFit/>
          </a:bodyPr>
          <a:lstStyle/>
          <a:p>
            <a:r>
              <a:rPr lang="sv-SE" sz="4400">
                <a:solidFill>
                  <a:schemeClr val="tx1">
                    <a:lumMod val="65000"/>
                    <a:lumOff val="35000"/>
                  </a:schemeClr>
                </a:solidFill>
                <a:latin typeface="Calibri" panose="020F0502020204030204" pitchFamily="34" charset="0"/>
              </a:rPr>
              <a:t>“Xxx xx xxxx xxx”</a:t>
            </a:r>
          </a:p>
          <a:p>
            <a:endParaRPr lang="sv-SE" sz="3600">
              <a:solidFill>
                <a:schemeClr val="tx1">
                  <a:lumMod val="65000"/>
                  <a:lumOff val="35000"/>
                </a:schemeClr>
              </a:solidFill>
              <a:effectLst/>
            </a:endParaRPr>
          </a:p>
        </p:txBody>
      </p:sp>
      <p:pic>
        <p:nvPicPr>
          <p:cNvPr id="6" name="Platshållare för innehåll 3">
            <a:extLst>
              <a:ext uri="{FF2B5EF4-FFF2-40B4-BE49-F238E27FC236}">
                <a16:creationId xmlns:a16="http://schemas.microsoft.com/office/drawing/2014/main" id="{B4EE86C5-19FC-9D4A-AAD2-BCE5595FE3FD}"/>
              </a:ext>
            </a:extLst>
          </p:cNvPr>
          <p:cNvPicPr>
            <a:picLocks noChangeAspect="1"/>
          </p:cNvPicPr>
          <p:nvPr userDrawn="1"/>
        </p:nvPicPr>
        <p:blipFill>
          <a:blip r:embed="rId2">
            <a:extLst>
              <a:ext uri="{28A0092B-C50C-407E-A947-70E740481C1C}">
                <a14:useLocalDpi xmlns:a14="http://schemas.microsoft.com/office/drawing/2010/main" val="0"/>
              </a:ext>
            </a:extLst>
          </a:blip>
          <a:srcRect l="38732" t="3572" r="32828" b="12662"/>
          <a:stretch>
            <a:fillRect/>
          </a:stretch>
        </p:blipFill>
        <p:spPr>
          <a:xfrm>
            <a:off x="-12315" y="228600"/>
            <a:ext cx="3492500" cy="6857999"/>
          </a:xfrm>
          <a:prstGeom prst="rect">
            <a:avLst/>
          </a:prstGeom>
        </p:spPr>
      </p:pic>
      <p:sp>
        <p:nvSpPr>
          <p:cNvPr id="8" name="Rektangel 7">
            <a:extLst>
              <a:ext uri="{FF2B5EF4-FFF2-40B4-BE49-F238E27FC236}">
                <a16:creationId xmlns:a16="http://schemas.microsoft.com/office/drawing/2014/main" id="{3EE8A7C8-5042-EA4B-88A8-6599625D45D5}"/>
              </a:ext>
            </a:extLst>
          </p:cNvPr>
          <p:cNvSpPr/>
          <p:nvPr userDrawn="1"/>
        </p:nvSpPr>
        <p:spPr>
          <a:xfrm>
            <a:off x="5142102" y="5404512"/>
            <a:ext cx="5831448" cy="369332"/>
          </a:xfrm>
          <a:prstGeom prst="rect">
            <a:avLst/>
          </a:prstGeom>
        </p:spPr>
        <p:txBody>
          <a:bodyPr wrap="square">
            <a:spAutoFit/>
          </a:bodyPr>
          <a:lstStyle/>
          <a:p>
            <a:r>
              <a:rPr lang="sv-SE" err="1">
                <a:solidFill>
                  <a:schemeClr val="tx1">
                    <a:lumMod val="65000"/>
                    <a:lumOff val="35000"/>
                  </a:schemeClr>
                </a:solidFill>
                <a:latin typeface="Calibri" panose="020F0502020204030204" pitchFamily="34" charset="0"/>
              </a:rPr>
              <a:t>Name here Xxxx Xx</a:t>
            </a:r>
            <a:endParaRPr lang="sv-SE">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932868575"/>
      </p:ext>
    </p:extLst>
  </p:cSld>
  <p:clrMapOvr>
    <a:masterClrMapping/>
  </p:clrMapOvr>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8_Anpassad layout">
    <p:spTree>
      <p:nvGrpSpPr>
        <p:cNvPr id="1" name=""/>
        <p:cNvGrpSpPr/>
        <p:nvPr/>
      </p:nvGrpSpPr>
      <p:grpSpPr>
        <a:xfrm>
          <a:off x="0" y="0"/>
          <a:ext cx="0" cy="0"/>
          <a:chOff x="0" y="0"/>
          <a:chExt cx="0" cy="0"/>
        </a:xfrm>
      </p:grpSpPr>
      <p:graphicFrame>
        <p:nvGraphicFramePr>
          <p:cNvPr id="7" name="Diagram 6">
            <a:extLst>
              <a:ext uri="{FF2B5EF4-FFF2-40B4-BE49-F238E27FC236}">
                <a16:creationId xmlns:a16="http://schemas.microsoft.com/office/drawing/2014/main" id="{067C661B-5FFA-8C43-9CE6-B38522104C1C}"/>
              </a:ext>
            </a:extLst>
          </p:cNvPr>
          <p:cNvGraphicFramePr/>
          <p:nvPr userDrawn="1">
            <p:extLst>
              <p:ext uri="{D42A27DB-BD31-4B8C-83A1-F6EECF244321}">
                <p14:modId xmlns:p14="http://schemas.microsoft.com/office/powerpoint/2010/main" val="2071846367"/>
              </p:ext>
            </p:extLst>
          </p:nvPr>
        </p:nvGraphicFramePr>
        <p:xfrm>
          <a:off x="-781264" y="2180645"/>
          <a:ext cx="6770386" cy="4521200"/>
        </p:xfrm>
        <a:graphic>
          <a:graphicData uri="http://schemas.openxmlformats.org/drawingml/2006/chart">
            <c:chart xmlns:c="http://schemas.openxmlformats.org/drawingml/2006/chart" xmlns:r="http://schemas.openxmlformats.org/officeDocument/2006/relationships" r:id="rId2"/>
          </a:graphicData>
        </a:graphic>
      </p:graphicFrame>
      <p:sp>
        <p:nvSpPr>
          <p:cNvPr id="9" name="Bubble dark green">
            <a:extLst>
              <a:ext uri="{FF2B5EF4-FFF2-40B4-BE49-F238E27FC236}">
                <a16:creationId xmlns:a16="http://schemas.microsoft.com/office/drawing/2014/main" id="{57D48E28-79E4-6143-8281-03334297649C}"/>
              </a:ext>
            </a:extLst>
          </p:cNvPr>
          <p:cNvSpPr/>
          <p:nvPr userDrawn="1"/>
        </p:nvSpPr>
        <p:spPr>
          <a:xfrm rot="5400000">
            <a:off x="4000232" y="475382"/>
            <a:ext cx="2390240" cy="2390240"/>
          </a:xfrm>
          <a:prstGeom prst="teardrop">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graphicFrame>
        <p:nvGraphicFramePr>
          <p:cNvPr id="10" name="Diagram 9">
            <a:extLst>
              <a:ext uri="{FF2B5EF4-FFF2-40B4-BE49-F238E27FC236}">
                <a16:creationId xmlns:a16="http://schemas.microsoft.com/office/drawing/2014/main" id="{523293EE-8D93-5F4D-89BF-AE82DC5604C4}"/>
              </a:ext>
            </a:extLst>
          </p:cNvPr>
          <p:cNvGraphicFramePr/>
          <p:nvPr userDrawn="1">
            <p:extLst>
              <p:ext uri="{D42A27DB-BD31-4B8C-83A1-F6EECF244321}">
                <p14:modId xmlns:p14="http://schemas.microsoft.com/office/powerpoint/2010/main" val="2264489026"/>
              </p:ext>
            </p:extLst>
          </p:nvPr>
        </p:nvGraphicFramePr>
        <p:xfrm>
          <a:off x="6765501" y="1498137"/>
          <a:ext cx="3449292" cy="219456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Femhörning 10">
            <a:extLst>
              <a:ext uri="{FF2B5EF4-FFF2-40B4-BE49-F238E27FC236}">
                <a16:creationId xmlns:a16="http://schemas.microsoft.com/office/drawing/2014/main" id="{D64F6761-84A9-8F46-9ED9-F0380961D4E3}"/>
              </a:ext>
            </a:extLst>
          </p:cNvPr>
          <p:cNvSpPr/>
          <p:nvPr userDrawn="1"/>
        </p:nvSpPr>
        <p:spPr>
          <a:xfrm>
            <a:off x="6765500" y="4402734"/>
            <a:ext cx="5038204" cy="2281646"/>
          </a:xfrm>
          <a:prstGeom prst="homePlat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Tree>
    <p:extLst>
      <p:ext uri="{BB962C8B-B14F-4D97-AF65-F5344CB8AC3E}">
        <p14:creationId xmlns:p14="http://schemas.microsoft.com/office/powerpoint/2010/main" val="3355482861"/>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5_Rubrik och lodrät text">
    <p:spTree>
      <p:nvGrpSpPr>
        <p:cNvPr id="1" name=""/>
        <p:cNvGrpSpPr/>
        <p:nvPr/>
      </p:nvGrpSpPr>
      <p:grpSpPr>
        <a:xfrm>
          <a:off x="0" y="0"/>
          <a:ext cx="0" cy="0"/>
          <a:chOff x="0" y="0"/>
          <a:chExt cx="0" cy="0"/>
        </a:xfrm>
      </p:grpSpPr>
      <p:sp>
        <p:nvSpPr>
          <p:cNvPr id="4" name="Rubrik 8">
            <a:extLst>
              <a:ext uri="{FF2B5EF4-FFF2-40B4-BE49-F238E27FC236}">
                <a16:creationId xmlns:a16="http://schemas.microsoft.com/office/drawing/2014/main" id="{7583AAED-A2DB-FF4A-8809-B512F558AC92}"/>
              </a:ext>
            </a:extLst>
          </p:cNvPr>
          <p:cNvSpPr txBox="1"/>
          <p:nvPr userDrawn="1"/>
        </p:nvSpPr>
        <p:spPr>
          <a:xfrm>
            <a:off x="1767840" y="1800225"/>
            <a:ext cx="8644128" cy="3914773"/>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sv-SE" sz="4800" b="1">
                <a:solidFill>
                  <a:schemeClr val="tx1">
                    <a:lumMod val="65000"/>
                    <a:lumOff val="35000"/>
                  </a:schemeClr>
                </a:solidFill>
                <a:latin typeface="Calibri" panose="020F0502020204030204" pitchFamily="34" charset="0"/>
              </a:rPr>
              <a:t>“A quantum leap for human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rights education on freedom </a:t>
            </a:r>
            <a:br>
              <a:rPr lang="sv-SE" sz="4800" b="1">
                <a:solidFill>
                  <a:schemeClr val="tx1">
                    <a:lumMod val="65000"/>
                    <a:lumOff val="35000"/>
                  </a:schemeClr>
                </a:solidFill>
                <a:latin typeface="Calibri" panose="020F0502020204030204" pitchFamily="34" charset="0"/>
              </a:rPr>
            </a:br>
            <a:r>
              <a:rPr lang="sv-SE" sz="4800" b="1">
                <a:solidFill>
                  <a:schemeClr val="tx1">
                    <a:lumMod val="65000"/>
                    <a:lumOff val="35000"/>
                  </a:schemeClr>
                </a:solidFill>
                <a:latin typeface="Calibri" panose="020F0502020204030204" pitchFamily="34" charset="0"/>
              </a:rPr>
              <a:t>of religion or belief”</a:t>
            </a:r>
          </a:p>
          <a:p>
            <a:pPr algn="ctr"/>
            <a:endParaRPr lang="sv-SE" b="1">
              <a:solidFill>
                <a:schemeClr val="tx1">
                  <a:lumMod val="65000"/>
                  <a:lumOff val="35000"/>
                </a:schemeClr>
              </a:solidFill>
              <a:latin typeface="Calibri" panose="020F0502020204030204" pitchFamily="34" charset="0"/>
            </a:endParaRPr>
          </a:p>
          <a:p>
            <a:pPr algn="ctr"/>
            <a:endParaRPr lang="sv-SE" b="1">
              <a:latin typeface="Calibri" panose="020F0502020204030204" pitchFamily="34" charset="0"/>
            </a:endParaRPr>
          </a:p>
          <a:p>
            <a:pPr algn="ctr"/>
            <a:br>
              <a:rPr lang="sv-SE" sz="3600" b="1">
                <a:solidFill>
                  <a:schemeClr val="bg1"/>
                </a:solidFill>
                <a:latin typeface="Calibri" panose="020F0502020204030204" pitchFamily="34" charset="0"/>
              </a:rPr>
            </a:br>
            <a:endParaRPr lang="sv-SE" b="1">
              <a:solidFill>
                <a:schemeClr val="bg1"/>
              </a:solidFill>
              <a:latin typeface="Calibri" panose="020F0502020204030204" pitchFamily="34" charset="0"/>
            </a:endParaRPr>
          </a:p>
        </p:txBody>
      </p:sp>
      <p:sp>
        <p:nvSpPr>
          <p:cNvPr id="5" name="Rektangel 4">
            <a:extLst>
              <a:ext uri="{FF2B5EF4-FFF2-40B4-BE49-F238E27FC236}">
                <a16:creationId xmlns:a16="http://schemas.microsoft.com/office/drawing/2014/main" id="{3EE7E17D-AE50-234B-948C-D0413E9363A6}"/>
              </a:ext>
            </a:extLst>
          </p:cNvPr>
          <p:cNvSpPr/>
          <p:nvPr userDrawn="1"/>
        </p:nvSpPr>
        <p:spPr>
          <a:xfrm>
            <a:off x="3048000" y="4629835"/>
            <a:ext cx="6096000" cy="830997"/>
          </a:xfrm>
          <a:prstGeom prst="rect">
            <a:avLst/>
          </a:prstGeom>
        </p:spPr>
        <p:txBody>
          <a:bodyPr>
            <a:spAutoFit/>
          </a:bodyPr>
          <a:lstStyle/>
          <a:p>
            <a:pPr algn="ctr"/>
            <a:r>
              <a:rPr lang="sv-SE" sz="2400">
                <a:solidFill>
                  <a:schemeClr val="tx1">
                    <a:lumMod val="65000"/>
                    <a:lumOff val="35000"/>
                  </a:schemeClr>
                </a:solidFill>
                <a:latin typeface="Calibri" panose="020F0502020204030204" pitchFamily="34" charset="0"/>
              </a:rPr>
              <a:t>Ahmed Shaheed UN Special Rapporteur on </a:t>
            </a:r>
            <a:br>
              <a:rPr lang="sv-SE" sz="2400">
                <a:solidFill>
                  <a:schemeClr val="tx1">
                    <a:lumMod val="65000"/>
                    <a:lumOff val="35000"/>
                  </a:schemeClr>
                </a:solidFill>
                <a:latin typeface="Calibri" panose="020F0502020204030204" pitchFamily="34" charset="0"/>
              </a:rPr>
            </a:br>
            <a:r>
              <a:rPr lang="sv-SE" sz="2400">
                <a:solidFill>
                  <a:schemeClr val="tx1">
                    <a:lumMod val="65000"/>
                    <a:lumOff val="35000"/>
                  </a:schemeClr>
                </a:solidFill>
                <a:latin typeface="Calibri" panose="020F0502020204030204" pitchFamily="34" charset="0"/>
              </a:rPr>
              <a:t>Freedom of Religion or Belief</a:t>
            </a:r>
          </a:p>
        </p:txBody>
      </p:sp>
    </p:spTree>
    <p:extLst>
      <p:ext uri="{BB962C8B-B14F-4D97-AF65-F5344CB8AC3E}">
        <p14:creationId xmlns:p14="http://schemas.microsoft.com/office/powerpoint/2010/main" val="1149196064"/>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9_Anpassad layout">
    <p:spTree>
      <p:nvGrpSpPr>
        <p:cNvPr id="1" name=""/>
        <p:cNvGrpSpPr/>
        <p:nvPr/>
      </p:nvGrpSpPr>
      <p:grpSpPr>
        <a:xfrm>
          <a:off x="0" y="0"/>
          <a:ext cx="0" cy="0"/>
          <a:chOff x="0" y="0"/>
          <a:chExt cx="0" cy="0"/>
        </a:xfrm>
      </p:grpSpPr>
      <p:sp>
        <p:nvSpPr>
          <p:cNvPr id="13" name="Rektangel 12">
            <a:extLst>
              <a:ext uri="{FF2B5EF4-FFF2-40B4-BE49-F238E27FC236}">
                <a16:creationId xmlns:a16="http://schemas.microsoft.com/office/drawing/2014/main" id="{F20ACD1C-5E35-7D4F-BBDF-6DF627D2998D}"/>
              </a:ext>
            </a:extLst>
          </p:cNvPr>
          <p:cNvSpPr/>
          <p:nvPr userDrawn="1"/>
        </p:nvSpPr>
        <p:spPr>
          <a:xfrm>
            <a:off x="-11749" y="2921168"/>
            <a:ext cx="12192000" cy="1015663"/>
          </a:xfrm>
          <a:prstGeom prst="rect">
            <a:avLst/>
          </a:prstGeom>
        </p:spPr>
        <p:txBody>
          <a:bodyPr wrap="square">
            <a:spAutoFit/>
          </a:bodyPr>
          <a:lstStyle/>
          <a:p>
            <a:pPr algn="ctr"/>
            <a:r>
              <a:rPr lang="en-GB" sz="6000">
                <a:solidFill>
                  <a:schemeClr val="tx1">
                    <a:lumMod val="65000"/>
                    <a:lumOff val="35000"/>
                  </a:schemeClr>
                </a:solidFill>
                <a:latin typeface="Calibri" panose="020F0502020204030204" pitchFamily="34" charset="0"/>
              </a:rPr>
              <a:t>Thank you all for listening!</a:t>
            </a:r>
          </a:p>
        </p:txBody>
      </p:sp>
    </p:spTree>
    <p:extLst>
      <p:ext uri="{BB962C8B-B14F-4D97-AF65-F5344CB8AC3E}">
        <p14:creationId xmlns:p14="http://schemas.microsoft.com/office/powerpoint/2010/main" val="3637943359"/>
      </p:ext>
    </p:extLst>
  </p:cSld>
  <p:clrMapOvr>
    <a:masterClrMapping/>
  </p:clrMapOvr>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10_Anpassad layout">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985C565E-D424-DD4E-A955-D8C6039EC7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926835" y="1895712"/>
            <a:ext cx="2338323" cy="1965979"/>
          </a:xfrm>
          <a:prstGeom prst="rect">
            <a:avLst/>
          </a:prstGeom>
        </p:spPr>
      </p:pic>
      <p:sp>
        <p:nvSpPr>
          <p:cNvPr id="8" name="textruta 7">
            <a:extLst>
              <a:ext uri="{FF2B5EF4-FFF2-40B4-BE49-F238E27FC236}">
                <a16:creationId xmlns:a16="http://schemas.microsoft.com/office/drawing/2014/main" id="{59BE9FDB-5137-074B-A6E4-31D6B8065C35}"/>
              </a:ext>
            </a:extLst>
          </p:cNvPr>
          <p:cNvSpPr txBox="1"/>
          <p:nvPr userDrawn="1"/>
        </p:nvSpPr>
        <p:spPr>
          <a:xfrm>
            <a:off x="4544802" y="4143643"/>
            <a:ext cx="3102388" cy="461665"/>
          </a:xfrm>
          <a:prstGeom prst="rect">
            <a:avLst/>
          </a:prstGeom>
          <a:noFill/>
        </p:spPr>
        <p:txBody>
          <a:bodyPr wrap="none" rtlCol="0">
            <a:spAutoFit/>
          </a:bodyPr>
          <a:lstStyle/>
          <a:p>
            <a:pPr algn="ctr"/>
            <a:r>
              <a:rPr lang="sv-SE" sz="2400" b="1">
                <a:solidFill>
                  <a:schemeClr val="tx1">
                    <a:lumMod val="65000"/>
                    <a:lumOff val="35000"/>
                  </a:schemeClr>
                </a:solidFill>
                <a:latin typeface="Calibri" panose="020F0502020204030204" pitchFamily="34" charset="0"/>
              </a:rPr>
              <a:t>www.forb-learning.org</a:t>
            </a:r>
            <a:endParaRPr lang="en-GB" sz="2400" b="1">
              <a:solidFill>
                <a:schemeClr val="tx1">
                  <a:lumMod val="65000"/>
                  <a:lumOff val="35000"/>
                </a:schemeClr>
              </a:solidFill>
              <a:latin typeface="Calibri" panose="020F0502020204030204" pitchFamily="34" charset="0"/>
            </a:endParaRPr>
          </a:p>
        </p:txBody>
      </p:sp>
      <p:sp>
        <p:nvSpPr>
          <p:cNvPr id="12" name="textruta 11">
            <a:extLst>
              <a:ext uri="{FF2B5EF4-FFF2-40B4-BE49-F238E27FC236}">
                <a16:creationId xmlns:a16="http://schemas.microsoft.com/office/drawing/2014/main" id="{DD24B533-910E-A043-B3FA-99FE2C1FC846}"/>
              </a:ext>
            </a:extLst>
          </p:cNvPr>
          <p:cNvSpPr txBox="1"/>
          <p:nvPr userDrawn="1"/>
        </p:nvSpPr>
        <p:spPr>
          <a:xfrm>
            <a:off x="4924555" y="5542367"/>
            <a:ext cx="2342885" cy="461665"/>
          </a:xfrm>
          <a:prstGeom prst="rect">
            <a:avLst/>
          </a:prstGeom>
          <a:noFill/>
        </p:spPr>
        <p:txBody>
          <a:bodyPr wrap="none" rtlCol="0">
            <a:spAutoFit/>
          </a:bodyPr>
          <a:lstStyle/>
          <a:p>
            <a:pPr algn="ctr"/>
            <a:r>
              <a:rPr lang="sv-SE" sz="2400" err="1">
                <a:solidFill>
                  <a:schemeClr val="tx1">
                    <a:lumMod val="65000"/>
                    <a:lumOff val="35000"/>
                  </a:schemeClr>
                </a:solidFill>
                <a:latin typeface="Calibri" panose="020F0502020204030204" pitchFamily="34" charset="0"/>
              </a:rPr>
              <a:t>name@email.org</a:t>
            </a:r>
            <a:endParaRPr lang="en-GB" sz="24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325061242"/>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6_Rubrik och lodrät text">
    <p:spTree>
      <p:nvGrpSpPr>
        <p:cNvPr id="1" name=""/>
        <p:cNvGrpSpPr/>
        <p:nvPr/>
      </p:nvGrpSpPr>
      <p:grpSpPr>
        <a:xfrm>
          <a:off x="0" y="0"/>
          <a:ext cx="0" cy="0"/>
          <a:chOff x="0" y="0"/>
          <a:chExt cx="0" cy="0"/>
        </a:xfrm>
      </p:grpSpPr>
      <p:pic>
        <p:nvPicPr>
          <p:cNvPr id="6" name="Platshållare för innehåll 3">
            <a:extLst>
              <a:ext uri="{FF2B5EF4-FFF2-40B4-BE49-F238E27FC236}">
                <a16:creationId xmlns:a16="http://schemas.microsoft.com/office/drawing/2014/main" id="{78EBDA9F-42E3-C644-9AE8-A37B4C2DCB6D}"/>
              </a:ext>
            </a:extLst>
          </p:cNvPr>
          <p:cNvPicPr>
            <a:picLocks noChangeAspect="1"/>
          </p:cNvPicPr>
          <p:nvPr userDrawn="1"/>
        </p:nvPicPr>
        <p:blipFill>
          <a:blip r:embed="rId2">
            <a:extLst>
              <a:ext uri="{28A0092B-C50C-407E-A947-70E740481C1C}">
                <a14:useLocalDpi xmlns:a14="http://schemas.microsoft.com/office/drawing/2010/main" val="0"/>
              </a:ext>
            </a:extLst>
          </a:blip>
          <a:srcRect t="5975" b="11982"/>
          <a:stretch>
            <a:fillRect/>
          </a:stretch>
        </p:blipFill>
        <p:spPr>
          <a:xfrm>
            <a:off x="1" y="215153"/>
            <a:ext cx="12191999" cy="6642847"/>
          </a:xfrm>
          <a:prstGeom prst="rect">
            <a:avLst/>
          </a:prstGeom>
        </p:spPr>
      </p:pic>
      <p:sp>
        <p:nvSpPr>
          <p:cNvPr id="7" name="Platshållare för innehåll 2">
            <a:extLst>
              <a:ext uri="{FF2B5EF4-FFF2-40B4-BE49-F238E27FC236}">
                <a16:creationId xmlns:a16="http://schemas.microsoft.com/office/drawing/2014/main" id="{9247B9B8-9E2E-FA40-AEA2-D03F05E9FEBB}"/>
              </a:ext>
            </a:extLst>
          </p:cNvPr>
          <p:cNvSpPr txBox="1"/>
          <p:nvPr userDrawn="1"/>
        </p:nvSpPr>
        <p:spPr>
          <a:xfrm>
            <a:off x="418543" y="2611674"/>
            <a:ext cx="11354912" cy="16346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ts val="11700"/>
              </a:lnSpc>
              <a:buNone/>
            </a:pPr>
            <a:r>
              <a:rPr lang="sv-SE" sz="9600" err="1">
                <a:solidFill>
                  <a:schemeClr val="bg1"/>
                </a:solidFill>
                <a:latin typeface="Calibri" panose="020F0502020204030204" pitchFamily="34" charset="0"/>
              </a:rPr>
              <a:t>Headline</a:t>
            </a:r>
            <a:br>
              <a:rPr lang="sv-SE" sz="9600" err="1">
                <a:solidFill>
                  <a:schemeClr val="bg1"/>
                </a:solidFill>
                <a:latin typeface="Calibri" panose="020F0502020204030204" pitchFamily="34" charset="0"/>
              </a:rPr>
            </a:br>
            <a:endParaRPr lang="sv-SE" sz="9600">
              <a:solidFill>
                <a:schemeClr val="bg1"/>
              </a:solidFill>
              <a:latin typeface="Calibri" panose="020F0502020204030204" pitchFamily="34" charset="0"/>
            </a:endParaRPr>
          </a:p>
        </p:txBody>
      </p:sp>
    </p:spTree>
    <p:extLst>
      <p:ext uri="{BB962C8B-B14F-4D97-AF65-F5344CB8AC3E}">
        <p14:creationId xmlns:p14="http://schemas.microsoft.com/office/powerpoint/2010/main" val="2142676905"/>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image" Target="../media/image1.png"/><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theme" Target="../theme/theme2.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image" Target="../media/image1.png"/><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9.xml"/><Relationship Id="rId3" Type="http://schemas.openxmlformats.org/officeDocument/2006/relationships/slideLayout" Target="../slideLayouts/slideLayout54.xml"/><Relationship Id="rId7" Type="http://schemas.openxmlformats.org/officeDocument/2006/relationships/slideLayout" Target="../slideLayouts/slideLayout58.xml"/><Relationship Id="rId12" Type="http://schemas.openxmlformats.org/officeDocument/2006/relationships/image" Target="../media/image1.png"/><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theme" Target="../theme/theme5.xml"/><Relationship Id="rId5" Type="http://schemas.openxmlformats.org/officeDocument/2006/relationships/slideLayout" Target="../slideLayouts/slideLayout56.xml"/><Relationship Id="rId10" Type="http://schemas.openxmlformats.org/officeDocument/2006/relationships/slideLayout" Target="../slideLayouts/slideLayout61.xml"/><Relationship Id="rId4" Type="http://schemas.openxmlformats.org/officeDocument/2006/relationships/slideLayout" Target="../slideLayouts/slideLayout55.xml"/><Relationship Id="rId9" Type="http://schemas.openxmlformats.org/officeDocument/2006/relationships/slideLayout" Target="../slideLayouts/slideLayout6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9.xml"/><Relationship Id="rId3" Type="http://schemas.openxmlformats.org/officeDocument/2006/relationships/slideLayout" Target="../slideLayouts/slideLayout64.xml"/><Relationship Id="rId7" Type="http://schemas.openxmlformats.org/officeDocument/2006/relationships/slideLayout" Target="../slideLayouts/slideLayout68.xml"/><Relationship Id="rId12" Type="http://schemas.openxmlformats.org/officeDocument/2006/relationships/image" Target="../media/image1.png"/><Relationship Id="rId2" Type="http://schemas.openxmlformats.org/officeDocument/2006/relationships/slideLayout" Target="../slideLayouts/slideLayout63.xml"/><Relationship Id="rId1" Type="http://schemas.openxmlformats.org/officeDocument/2006/relationships/slideLayout" Target="../slideLayouts/slideLayout62.xml"/><Relationship Id="rId6" Type="http://schemas.openxmlformats.org/officeDocument/2006/relationships/slideLayout" Target="../slideLayouts/slideLayout67.xml"/><Relationship Id="rId11" Type="http://schemas.openxmlformats.org/officeDocument/2006/relationships/theme" Target="../theme/theme6.xml"/><Relationship Id="rId5" Type="http://schemas.openxmlformats.org/officeDocument/2006/relationships/slideLayout" Target="../slideLayouts/slideLayout66.xml"/><Relationship Id="rId10" Type="http://schemas.openxmlformats.org/officeDocument/2006/relationships/slideLayout" Target="../slideLayouts/slideLayout71.xml"/><Relationship Id="rId4" Type="http://schemas.openxmlformats.org/officeDocument/2006/relationships/slideLayout" Target="../slideLayouts/slideLayout65.xml"/><Relationship Id="rId9" Type="http://schemas.openxmlformats.org/officeDocument/2006/relationships/slideLayout" Target="../slideLayouts/slideLayout70.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image" Target="../media/image1.png"/><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theme" Target="../theme/theme7.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2025-11-14</a:t>
            </a:fld>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
        <p:nvSpPr>
          <p:cNvPr id="9" name="Platshållare för rubrik 8">
            <a:extLst>
              <a:ext uri="{FF2B5EF4-FFF2-40B4-BE49-F238E27FC236}">
                <a16:creationId xmlns:a16="http://schemas.microsoft.com/office/drawing/2014/main" id="{E9D06704-0FCA-4645-8C80-98225ED7F03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Tree>
    <p:extLst>
      <p:ext uri="{BB962C8B-B14F-4D97-AF65-F5344CB8AC3E}">
        <p14:creationId xmlns:p14="http://schemas.microsoft.com/office/powerpoint/2010/main" val="1024940853"/>
      </p:ext>
    </p:extLst>
  </p:cSld>
  <p:clrMap bg1="lt1" tx1="dk1" bg2="lt2" tx2="dk2" accent1="accent1" accent2="accent2" accent3="accent3" accent4="accent4" accent5="accent5" accent6="accent6" hlink="hlink" folHlink="folHlink"/>
  <p:sldLayoutIdLst>
    <p:sldLayoutId id="2147483704" r:id="rId1"/>
    <p:sldLayoutId id="2147483703" r:id="rId2"/>
    <p:sldLayoutId id="2147483662" r:id="rId3"/>
    <p:sldLayoutId id="2147483672" r:id="rId4"/>
    <p:sldLayoutId id="2147483710" r:id="rId5"/>
    <p:sldLayoutId id="2147483759" r:id="rId6"/>
    <p:sldLayoutId id="2147483762" r:id="rId7"/>
    <p:sldLayoutId id="2147483769" r:id="rId8"/>
    <p:sldLayoutId id="2147483773" r:id="rId9"/>
    <p:sldLayoutId id="2147483775" r:id="rId10"/>
    <p:sldLayoutId id="2147483779" r:id="rId11"/>
    <p:sldLayoutId id="2147483784" r:id="rId12"/>
    <p:sldLayoutId id="2147483825" r:id="rId13"/>
    <p:sldLayoutId id="2147483794" r:id="rId14"/>
    <p:sldLayoutId id="2147483795" r:id="rId15"/>
    <p:sldLayoutId id="2147483789" r:id="rId16"/>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rgbClr val="D1E0DF"/>
        </a:solidFill>
        <a:effectLst/>
      </p:bgPr>
    </p:bg>
    <p:spTree>
      <p:nvGrpSpPr>
        <p:cNvPr id="1" name=""/>
        <p:cNvGrpSpPr/>
        <p:nvPr/>
      </p:nvGrpSpPr>
      <p:grpSpPr>
        <a:xfrm>
          <a:off x="0" y="0"/>
          <a:ext cx="0" cy="0"/>
          <a:chOff x="0" y="0"/>
          <a:chExt cx="0" cy="0"/>
        </a:xfrm>
      </p:grpSpPr>
      <p:sp>
        <p:nvSpPr>
          <p:cNvPr id="2" name="Platshållare för rubrik 1">
            <a:extLst>
              <a:ext uri="{FF2B5EF4-FFF2-40B4-BE49-F238E27FC236}">
                <a16:creationId xmlns:a16="http://schemas.microsoft.com/office/drawing/2014/main" id="{79ADDC01-6637-5548-A18D-8F838F5E2E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att ändra mall för rubrikformat</a:t>
            </a:r>
          </a:p>
        </p:txBody>
      </p:sp>
      <p:sp>
        <p:nvSpPr>
          <p:cNvPr id="3" name="Platshållare för text 2">
            <a:extLst>
              <a:ext uri="{FF2B5EF4-FFF2-40B4-BE49-F238E27FC236}">
                <a16:creationId xmlns:a16="http://schemas.microsoft.com/office/drawing/2014/main" id="{D5DC5BC1-758C-FE4D-A9AF-D2CA915D804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4" name="Platshållare för datum 3">
            <a:extLst>
              <a:ext uri="{FF2B5EF4-FFF2-40B4-BE49-F238E27FC236}">
                <a16:creationId xmlns:a16="http://schemas.microsoft.com/office/drawing/2014/main" id="{23089A8A-AA66-1C47-A556-3A6615EE79F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88DEF45-34D6-2F45-8E79-7211CB0449CA}" type="datetime1">
              <a:rPr lang="sv-SE" smtClean="0"/>
              <a:t>2025-11-14</a:t>
            </a:fld>
            <a:endParaRPr lang="sv-SE"/>
          </a:p>
        </p:txBody>
      </p:sp>
      <p:sp>
        <p:nvSpPr>
          <p:cNvPr id="5" name="Platshållare för sidfot 4">
            <a:extLst>
              <a:ext uri="{FF2B5EF4-FFF2-40B4-BE49-F238E27FC236}">
                <a16:creationId xmlns:a16="http://schemas.microsoft.com/office/drawing/2014/main" id="{DA163E1D-01FC-FF4C-BCC3-A201710F994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a:extLst>
              <a:ext uri="{FF2B5EF4-FFF2-40B4-BE49-F238E27FC236}">
                <a16:creationId xmlns:a16="http://schemas.microsoft.com/office/drawing/2014/main" id="{FCCDCBE5-A8F1-8145-AB6B-B217171481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79C66E07-A54B-1A47-9150-8990165686E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3269081970"/>
      </p:ext>
    </p:extLst>
  </p:cSld>
  <p:clrMap bg1="lt1" tx1="dk1" bg2="lt2" tx2="dk2" accent1="accent1" accent2="accent2" accent3="accent3" accent4="accent4" accent5="accent5" accent6="accent6" hlink="hlink" folHlink="folHlink"/>
  <p:sldLayoutIdLst>
    <p:sldLayoutId id="2147483741" r:id="rId1"/>
    <p:sldLayoutId id="2147483742" r:id="rId2"/>
    <p:sldLayoutId id="2147483760" r:id="rId3"/>
    <p:sldLayoutId id="2147483763" r:id="rId4"/>
    <p:sldLayoutId id="2147483768" r:id="rId5"/>
    <p:sldLayoutId id="2147483776" r:id="rId6"/>
    <p:sldLayoutId id="2147483780" r:id="rId7"/>
    <p:sldLayoutId id="2147483785" r:id="rId8"/>
    <p:sldLayoutId id="2147483796" r:id="rId9"/>
    <p:sldLayoutId id="214748379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rgbClr val="57496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atändrat format</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bg1"/>
                </a:solidFill>
              </a:defRPr>
            </a:lvl1pPr>
          </a:lstStyle>
          <a:p>
            <a:fld id="{98845076-041C-E149-8D6E-93E4C814E0D2}" type="datetime1">
              <a:rPr lang="sv-SE" smtClean="0"/>
              <a:t>2025-11-14</a:t>
            </a:fld>
            <a:endParaRPr lang="en-GB"/>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bg1"/>
                </a:solidFill>
              </a:defRPr>
            </a:lvl1pPr>
          </a:lstStyle>
          <a:p>
            <a:endParaRPr lang="en-GB">
              <a:solidFill>
                <a:schemeClr val="bg1"/>
              </a:solidFill>
            </a:endParaRPr>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bg1"/>
                </a:solidFill>
              </a:defRPr>
            </a:lvl1pPr>
          </a:lstStyle>
          <a:p>
            <a:fld id="{3DBDF8A6-D616-47DF-AE74-3C1576340DA6}" type="slidenum">
              <a:rPr lang="en-GB" smtClean="0"/>
              <a:t>‹#›</a:t>
            </a:fld>
            <a:endParaRPr lang="en-GB"/>
          </a:p>
        </p:txBody>
      </p:sp>
      <p:pic>
        <p:nvPicPr>
          <p:cNvPr id="7" name="Bildobjekt 6">
            <a:extLst>
              <a:ext uri="{FF2B5EF4-FFF2-40B4-BE49-F238E27FC236}">
                <a16:creationId xmlns:a16="http://schemas.microsoft.com/office/drawing/2014/main" id="{A454BF77-BF70-C84A-A26A-B94FF2250FF2}"/>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4253177345"/>
      </p:ext>
    </p:extLst>
  </p:cSld>
  <p:clrMap bg1="lt1" tx1="dk1" bg2="lt2" tx2="dk2" accent1="accent1" accent2="accent2" accent3="accent3" accent4="accent4" accent5="accent5" accent6="accent6" hlink="hlink" folHlink="folHlink"/>
  <p:sldLayoutIdLst>
    <p:sldLayoutId id="2147483675" r:id="rId1"/>
    <p:sldLayoutId id="2147483685" r:id="rId2"/>
    <p:sldLayoutId id="2147483687" r:id="rId3"/>
    <p:sldLayoutId id="2147483688" r:id="rId4"/>
    <p:sldLayoutId id="2147483689" r:id="rId5"/>
    <p:sldLayoutId id="2147483690" r:id="rId6"/>
    <p:sldLayoutId id="2147483771" r:id="rId7"/>
    <p:sldLayoutId id="2147483774" r:id="rId8"/>
    <p:sldLayoutId id="2147483781" r:id="rId9"/>
    <p:sldLayoutId id="2147483786" r:id="rId10"/>
    <p:sldLayoutId id="2147483790" r:id="rId11"/>
    <p:sldLayoutId id="2147483797" r:id="rId12"/>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2164584493"/>
      </p:ext>
    </p:extLst>
  </p:cSld>
  <p:clrMap bg1="lt1" tx1="dk1" bg2="lt2" tx2="dk2" accent1="accent1" accent2="accent2" accent3="accent3" accent4="accent4" accent5="accent5" accent6="accent6" hlink="hlink" folHlink="folHlink"/>
  <p:sldLayoutIdLst>
    <p:sldLayoutId id="2147483713" r:id="rId1"/>
    <p:sldLayoutId id="2147483714" r:id="rId2"/>
    <p:sldLayoutId id="2147483719" r:id="rId3"/>
    <p:sldLayoutId id="2147483724" r:id="rId4"/>
    <p:sldLayoutId id="2147483725" r:id="rId5"/>
    <p:sldLayoutId id="2147483824" r:id="rId6"/>
    <p:sldLayoutId id="2147483764" r:id="rId7"/>
    <p:sldLayoutId id="2147483767" r:id="rId8"/>
    <p:sldLayoutId id="2147483777" r:id="rId9"/>
    <p:sldLayoutId id="2147483782" r:id="rId10"/>
    <p:sldLayoutId id="2147483787" r:id="rId11"/>
    <p:sldLayoutId id="2147483791" r:id="rId12"/>
    <p:sldLayoutId id="2147483798" r:id="rId13"/>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solidFill>
          <a:srgbClr val="E59760"/>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172500348"/>
      </p:ext>
    </p:extLst>
  </p:cSld>
  <p:clrMap bg1="lt1" tx1="dk1" bg2="lt2" tx2="dk2" accent1="accent1" accent2="accent2" accent3="accent3" accent4="accent4" accent5="accent5" accent6="accent6" hlink="hlink" folHlink="folHlink"/>
  <p:sldLayoutIdLst>
    <p:sldLayoutId id="2147483756" r:id="rId1"/>
    <p:sldLayoutId id="2147483757" r:id="rId2"/>
    <p:sldLayoutId id="2147483761" r:id="rId3"/>
    <p:sldLayoutId id="2147483765" r:id="rId4"/>
    <p:sldLayoutId id="2147483766" r:id="rId5"/>
    <p:sldLayoutId id="2147483778" r:id="rId6"/>
    <p:sldLayoutId id="2147483783" r:id="rId7"/>
    <p:sldLayoutId id="2147483788" r:id="rId8"/>
    <p:sldLayoutId id="2147483792" r:id="rId9"/>
    <p:sldLayoutId id="2147483799"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solidFill>
          <a:srgbClr val="86A2AB"/>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2196095776"/>
      </p:ext>
    </p:extLst>
  </p:cSld>
  <p:clrMap bg1="lt1" tx1="dk1" bg2="lt2" tx2="dk2" accent1="accent1" accent2="accent2" accent3="accent3" accent4="accent4" accent5="accent5" accent6="accent6" hlink="hlink" folHlink="folHlink"/>
  <p:sldLayoutIdLst>
    <p:sldLayoutId id="2147483801" r:id="rId1"/>
    <p:sldLayoutId id="2147483802" r:id="rId2"/>
    <p:sldLayoutId id="2147483803" r:id="rId3"/>
    <p:sldLayoutId id="2147483804" r:id="rId4"/>
    <p:sldLayoutId id="2147483805" r:id="rId5"/>
    <p:sldLayoutId id="2147483807" r:id="rId6"/>
    <p:sldLayoutId id="2147483808" r:id="rId7"/>
    <p:sldLayoutId id="2147483809" r:id="rId8"/>
    <p:sldLayoutId id="2147483810" r:id="rId9"/>
    <p:sldLayoutId id="2147483811" r:id="rId10"/>
  </p:sldLayoutIdLst>
  <p:transition/>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bg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bg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bg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bg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solidFill>
          <a:srgbClr val="D4C2CA"/>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sv-SE"/>
              <a:t>Klicka här för Rubrik</a:t>
            </a:r>
            <a:endParaRPr lang="en-GB"/>
          </a:p>
        </p:txBody>
      </p:sp>
      <p:sp>
        <p:nvSpPr>
          <p:cNvPr id="3" name="Platshållare för text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sv-SE"/>
              <a:t>Redigera format för bakgrundstext</a:t>
            </a:r>
          </a:p>
          <a:p>
            <a:pPr lvl="1"/>
            <a:r>
              <a:rPr lang="sv-SE"/>
              <a:t>Nivå två</a:t>
            </a:r>
          </a:p>
          <a:p>
            <a:pPr lvl="2"/>
            <a:r>
              <a:rPr lang="sv-SE"/>
              <a:t>Nivå tre</a:t>
            </a:r>
          </a:p>
          <a:p>
            <a:pPr lvl="3"/>
            <a:r>
              <a:rPr lang="sv-SE"/>
              <a:t>Nivå fyra</a:t>
            </a:r>
          </a:p>
          <a:p>
            <a:pPr lvl="4"/>
            <a:r>
              <a:rPr lang="sv-SE"/>
              <a:t>Nivå fem</a:t>
            </a:r>
            <a:endParaRPr lang="en-GB"/>
          </a:p>
        </p:txBody>
      </p:sp>
      <p:sp>
        <p:nvSpPr>
          <p:cNvPr id="4" name="Platshållare för datum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DA1213F-2F68-5447-BC1F-D1E7F73708F2}" type="datetime1">
              <a:rPr lang="sv-SE" smtClean="0"/>
              <a:t>2025-11-14</a:t>
            </a:fld>
            <a:endParaRPr lang="sv-SE"/>
          </a:p>
        </p:txBody>
      </p:sp>
      <p:sp>
        <p:nvSpPr>
          <p:cNvPr id="5" name="Platshållare för sidfot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a:p>
        </p:txBody>
      </p:sp>
      <p:sp>
        <p:nvSpPr>
          <p:cNvPr id="6" name="Platshållare för bildnumm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AF8A7C-F939-AB45-BC63-AF968A5020FA}" type="slidenum">
              <a:rPr lang="sv-SE" smtClean="0"/>
              <a:t>‹#›</a:t>
            </a:fld>
            <a:endParaRPr lang="sv-SE"/>
          </a:p>
        </p:txBody>
      </p:sp>
      <p:pic>
        <p:nvPicPr>
          <p:cNvPr id="7" name="Bildobjekt 6">
            <a:extLst>
              <a:ext uri="{FF2B5EF4-FFF2-40B4-BE49-F238E27FC236}">
                <a16:creationId xmlns:a16="http://schemas.microsoft.com/office/drawing/2014/main" id="{9C789044-0BBD-F645-9F59-4AA1AF52138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26" y="0"/>
            <a:ext cx="12192000" cy="228600"/>
          </a:xfrm>
          <a:prstGeom prst="rect">
            <a:avLst/>
          </a:prstGeom>
        </p:spPr>
      </p:pic>
    </p:spTree>
    <p:extLst>
      <p:ext uri="{BB962C8B-B14F-4D97-AF65-F5344CB8AC3E}">
        <p14:creationId xmlns:p14="http://schemas.microsoft.com/office/powerpoint/2010/main" val="1396324917"/>
      </p:ext>
    </p:extLst>
  </p:cSld>
  <p:clrMap bg1="lt1" tx1="dk1" bg2="lt2" tx2="dk2" accent1="accent1" accent2="accent2" accent3="accent3" accent4="accent4" accent5="accent5" accent6="accent6" hlink="hlink" folHlink="folHlink"/>
  <p:sldLayoutIdLst>
    <p:sldLayoutId id="2147483813" r:id="rId1"/>
    <p:sldLayoutId id="2147483814" r:id="rId2"/>
    <p:sldLayoutId id="2147483815" r:id="rId3"/>
    <p:sldLayoutId id="2147483816" r:id="rId4"/>
    <p:sldLayoutId id="2147483817" r:id="rId5"/>
    <p:sldLayoutId id="2147483819" r:id="rId6"/>
    <p:sldLayoutId id="2147483820" r:id="rId7"/>
    <p:sldLayoutId id="2147483821" r:id="rId8"/>
    <p:sldLayoutId id="2147483822" r:id="rId9"/>
    <p:sldLayoutId id="2147483823" r:id="rId10"/>
  </p:sldLayoutIdLst>
  <p:transition/>
  <p:txStyles>
    <p:titleStyle>
      <a:lvl1pPr algn="l" defTabSz="914400" rtl="0" eaLnBrk="1" latinLnBrk="0" hangingPunct="1">
        <a:lnSpc>
          <a:spcPct val="90000"/>
        </a:lnSpc>
        <a:spcBef>
          <a:spcPct val="0"/>
        </a:spcBef>
        <a:buNone/>
        <a:defRPr sz="4400" kern="1200">
          <a:solidFill>
            <a:schemeClr val="tx1">
              <a:lumMod val="65000"/>
              <a:lumOff val="35000"/>
            </a:schemeClr>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65000"/>
              <a:lumOff val="35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65000"/>
              <a:lumOff val="35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65000"/>
              <a:lumOff val="35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xml"/><Relationship Id="rId1" Type="http://schemas.openxmlformats.org/officeDocument/2006/relationships/slideLayout" Target="../slideLayouts/slideLayout40.xml"/><Relationship Id="rId4" Type="http://schemas.openxmlformats.org/officeDocument/2006/relationships/image" Target="../media/image16.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0.xml"/><Relationship Id="rId1" Type="http://schemas.openxmlformats.org/officeDocument/2006/relationships/slideLayout" Target="../slideLayouts/slideLayout40.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1.xml"/><Relationship Id="rId1" Type="http://schemas.openxmlformats.org/officeDocument/2006/relationships/slideLayout" Target="../slideLayouts/slideLayout39.xml"/><Relationship Id="rId5" Type="http://schemas.openxmlformats.org/officeDocument/2006/relationships/image" Target="../media/image31.png"/><Relationship Id="rId4" Type="http://schemas.openxmlformats.org/officeDocument/2006/relationships/image" Target="../media/image30.jpe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2.xml"/><Relationship Id="rId1" Type="http://schemas.openxmlformats.org/officeDocument/2006/relationships/slideLayout" Target="../slideLayouts/slideLayout39.xml"/><Relationship Id="rId5" Type="http://schemas.openxmlformats.org/officeDocument/2006/relationships/image" Target="../media/image33.png"/><Relationship Id="rId4" Type="http://schemas.openxmlformats.org/officeDocument/2006/relationships/image" Target="../media/image32.jpeg"/></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40.xml"/><Relationship Id="rId4" Type="http://schemas.openxmlformats.org/officeDocument/2006/relationships/image" Target="../media/image33.png"/></Relationships>
</file>

<file path=ppt/slides/_rels/slide1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4.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36.png"/><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5.xml"/><Relationship Id="rId1" Type="http://schemas.openxmlformats.org/officeDocument/2006/relationships/slideLayout" Target="../slideLayouts/slideLayout39.xml"/><Relationship Id="rId5" Type="http://schemas.openxmlformats.org/officeDocument/2006/relationships/image" Target="../media/image35.png"/><Relationship Id="rId4" Type="http://schemas.openxmlformats.org/officeDocument/2006/relationships/image" Target="../media/image38.jpeg"/></Relationships>
</file>

<file path=ppt/slides/_rels/slide1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40.xml"/><Relationship Id="rId5" Type="http://schemas.openxmlformats.org/officeDocument/2006/relationships/image" Target="../media/image37.png"/><Relationship Id="rId4" Type="http://schemas.openxmlformats.org/officeDocument/2006/relationships/image" Target="../media/image35.pn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39.xml"/><Relationship Id="rId6" Type="http://schemas.openxmlformats.org/officeDocument/2006/relationships/image" Target="../media/image37.png"/><Relationship Id="rId5" Type="http://schemas.openxmlformats.org/officeDocument/2006/relationships/image" Target="../media/image35.png"/><Relationship Id="rId4" Type="http://schemas.openxmlformats.org/officeDocument/2006/relationships/image" Target="../media/image40.jpeg"/></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8.xml"/><Relationship Id="rId1" Type="http://schemas.openxmlformats.org/officeDocument/2006/relationships/slideLayout" Target="../slideLayouts/slideLayout39.xml"/><Relationship Id="rId5" Type="http://schemas.openxmlformats.org/officeDocument/2006/relationships/image" Target="../media/image36.png"/><Relationship Id="rId4" Type="http://schemas.openxmlformats.org/officeDocument/2006/relationships/image" Target="../media/image1.png"/></Relationships>
</file>

<file path=ppt/slides/_rels/slide19.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19.xml"/><Relationship Id="rId1" Type="http://schemas.openxmlformats.org/officeDocument/2006/relationships/slideLayout" Target="../slideLayouts/slideLayout40.xml"/><Relationship Id="rId4" Type="http://schemas.openxmlformats.org/officeDocument/2006/relationships/image" Target="../media/image36.png"/></Relationships>
</file>

<file path=ppt/slides/_rels/slide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40.xml"/><Relationship Id="rId4" Type="http://schemas.openxmlformats.org/officeDocument/2006/relationships/image" Target="../media/image17.png"/></Relationships>
</file>

<file path=ppt/slides/_rels/slide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0.xml"/><Relationship Id="rId1" Type="http://schemas.openxmlformats.org/officeDocument/2006/relationships/slideLayout" Target="../slideLayouts/slideLayout39.xml"/><Relationship Id="rId4" Type="http://schemas.openxmlformats.org/officeDocument/2006/relationships/image" Target="../media/image43.png"/></Relationships>
</file>

<file path=ppt/slides/_rels/slide2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1.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44.png"/></Relationships>
</file>

<file path=ppt/slides/_rels/slide22.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2.xml"/><Relationship Id="rId1" Type="http://schemas.openxmlformats.org/officeDocument/2006/relationships/slideLayout" Target="../slideLayouts/slideLayout40.xml"/><Relationship Id="rId5" Type="http://schemas.openxmlformats.org/officeDocument/2006/relationships/image" Target="../media/image21.png"/><Relationship Id="rId4" Type="http://schemas.openxmlformats.org/officeDocument/2006/relationships/image" Target="../media/image46.png"/></Relationships>
</file>

<file path=ppt/slides/_rels/slide2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3.xml"/><Relationship Id="rId1" Type="http://schemas.openxmlformats.org/officeDocument/2006/relationships/slideLayout" Target="../slideLayouts/slideLayout39.xml"/><Relationship Id="rId6" Type="http://schemas.openxmlformats.org/officeDocument/2006/relationships/image" Target="../media/image48.png"/><Relationship Id="rId5" Type="http://schemas.openxmlformats.org/officeDocument/2006/relationships/image" Target="../media/image21.png"/><Relationship Id="rId4" Type="http://schemas.openxmlformats.org/officeDocument/2006/relationships/image" Target="../media/image47.jpeg"/></Relationships>
</file>

<file path=ppt/slides/_rels/slide2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4.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49.jpeg"/></Relationships>
</file>

<file path=ppt/slides/_rels/slide2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5.xml"/><Relationship Id="rId1" Type="http://schemas.openxmlformats.org/officeDocument/2006/relationships/slideLayout" Target="../slideLayouts/slideLayout39.xml"/><Relationship Id="rId5" Type="http://schemas.openxmlformats.org/officeDocument/2006/relationships/image" Target="../media/image50.png"/><Relationship Id="rId4" Type="http://schemas.openxmlformats.org/officeDocument/2006/relationships/image" Target="../media/image51.jpeg"/></Relationships>
</file>

<file path=ppt/slides/_rels/slide2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6.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7.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53.jpeg"/></Relationships>
</file>

<file path=ppt/slides/_rels/slide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8.xml"/><Relationship Id="rId1" Type="http://schemas.openxmlformats.org/officeDocument/2006/relationships/slideLayout" Target="../slideLayouts/slideLayout39.xml"/><Relationship Id="rId5" Type="http://schemas.openxmlformats.org/officeDocument/2006/relationships/image" Target="../media/image23.png"/><Relationship Id="rId4" Type="http://schemas.openxmlformats.org/officeDocument/2006/relationships/image" Target="../media/image54.jpeg"/></Relationships>
</file>

<file path=ppt/slides/_rels/slide2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29.xml"/><Relationship Id="rId1" Type="http://schemas.openxmlformats.org/officeDocument/2006/relationships/slideLayout" Target="../slideLayouts/slideLayout40.xml"/><Relationship Id="rId4" Type="http://schemas.openxmlformats.org/officeDocument/2006/relationships/image" Target="../media/image23.png"/></Relationships>
</file>

<file path=ppt/slides/_rels/slide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xml"/><Relationship Id="rId1" Type="http://schemas.openxmlformats.org/officeDocument/2006/relationships/slideLayout" Target="../slideLayouts/slideLayout39.xml"/></Relationships>
</file>

<file path=ppt/slides/_rels/slide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0.xml"/><Relationship Id="rId1" Type="http://schemas.openxmlformats.org/officeDocument/2006/relationships/slideLayout" Target="../slideLayouts/slideLayout39.xml"/><Relationship Id="rId4" Type="http://schemas.openxmlformats.org/officeDocument/2006/relationships/image" Target="../media/image26.png"/></Relationships>
</file>

<file path=ppt/slides/_rels/slide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1.xml"/><Relationship Id="rId1" Type="http://schemas.openxmlformats.org/officeDocument/2006/relationships/slideLayout" Target="../slideLayouts/slideLayout39.xml"/><Relationship Id="rId5" Type="http://schemas.openxmlformats.org/officeDocument/2006/relationships/image" Target="../media/image57.png"/><Relationship Id="rId4" Type="http://schemas.openxmlformats.org/officeDocument/2006/relationships/image" Target="../media/image56.jpeg"/></Relationships>
</file>

<file path=ppt/slides/_rels/slide32.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32.xml"/><Relationship Id="rId1" Type="http://schemas.openxmlformats.org/officeDocument/2006/relationships/slideLayout" Target="../slideLayouts/slideLayout40.xml"/><Relationship Id="rId4" Type="http://schemas.openxmlformats.org/officeDocument/2006/relationships/image" Target="../media/image57.png"/></Relationships>
</file>

<file path=ppt/slides/_rels/slide3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0.png"/><Relationship Id="rId7" Type="http://schemas.openxmlformats.org/officeDocument/2006/relationships/image" Target="../media/image23.png"/><Relationship Id="rId2" Type="http://schemas.openxmlformats.org/officeDocument/2006/relationships/notesSlide" Target="../notesSlides/notesSlide33.xml"/><Relationship Id="rId1" Type="http://schemas.openxmlformats.org/officeDocument/2006/relationships/slideLayout" Target="../slideLayouts/slideLayout39.xml"/><Relationship Id="rId6" Type="http://schemas.openxmlformats.org/officeDocument/2006/relationships/image" Target="../media/image59.png"/><Relationship Id="rId5" Type="http://schemas.openxmlformats.org/officeDocument/2006/relationships/image" Target="../media/image21.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4.xml"/><Relationship Id="rId1" Type="http://schemas.openxmlformats.org/officeDocument/2006/relationships/slideLayout" Target="../slideLayouts/slideLayout39.xml"/><Relationship Id="rId5" Type="http://schemas.openxmlformats.org/officeDocument/2006/relationships/image" Target="../media/image18.png"/><Relationship Id="rId4" Type="http://schemas.openxmlformats.org/officeDocument/2006/relationships/image" Target="../media/image60.png"/></Relationships>
</file>

<file path=ppt/slides/_rels/slide35.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44.png"/><Relationship Id="rId7"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40.xml"/><Relationship Id="rId6" Type="http://schemas.openxmlformats.org/officeDocument/2006/relationships/image" Target="../media/image36.png"/><Relationship Id="rId11" Type="http://schemas.openxmlformats.org/officeDocument/2006/relationships/image" Target="../media/image18.png"/><Relationship Id="rId5" Type="http://schemas.openxmlformats.org/officeDocument/2006/relationships/image" Target="../media/image31.png"/><Relationship Id="rId10" Type="http://schemas.openxmlformats.org/officeDocument/2006/relationships/image" Target="../media/image63.png"/><Relationship Id="rId4" Type="http://schemas.openxmlformats.org/officeDocument/2006/relationships/image" Target="../media/image61.png"/><Relationship Id="rId9" Type="http://schemas.openxmlformats.org/officeDocument/2006/relationships/image" Target="../media/image62.png"/></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39.xml"/><Relationship Id="rId4" Type="http://schemas.openxmlformats.org/officeDocument/2006/relationships/image" Target="../media/image64.png"/></Relationships>
</file>

<file path=ppt/slides/_rels/slide3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7.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46.png"/><Relationship Id="rId4" Type="http://schemas.openxmlformats.org/officeDocument/2006/relationships/image" Target="../media/image45.png"/></Relationships>
</file>

<file path=ppt/slides/_rels/slide3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38.xml"/><Relationship Id="rId1" Type="http://schemas.openxmlformats.org/officeDocument/2006/relationships/slideLayout" Target="../slideLayouts/slideLayout40.xml"/><Relationship Id="rId6" Type="http://schemas.openxmlformats.org/officeDocument/2006/relationships/image" Target="../media/image65.png"/><Relationship Id="rId5" Type="http://schemas.openxmlformats.org/officeDocument/2006/relationships/image" Target="../media/image18.png"/><Relationship Id="rId4" Type="http://schemas.openxmlformats.org/officeDocument/2006/relationships/image" Target="../media/image26.png"/></Relationships>
</file>

<file path=ppt/slides/_rels/slide3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9.xml"/><Relationship Id="rId1" Type="http://schemas.openxmlformats.org/officeDocument/2006/relationships/slideLayout" Target="../slideLayouts/slideLayout39.xml"/><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xml"/><Relationship Id="rId1" Type="http://schemas.openxmlformats.org/officeDocument/2006/relationships/slideLayout" Target="../slideLayouts/slideLayout39.xml"/><Relationship Id="rId5" Type="http://schemas.openxmlformats.org/officeDocument/2006/relationships/image" Target="../media/image19.png"/><Relationship Id="rId4" Type="http://schemas.openxmlformats.org/officeDocument/2006/relationships/image" Target="../media/image18.png"/></Relationships>
</file>

<file path=ppt/slides/_rels/slide40.xml.rels><?xml version="1.0" encoding="UTF-8" standalone="yes"?>
<Relationships xmlns="http://schemas.openxmlformats.org/package/2006/relationships"><Relationship Id="rId8" Type="http://schemas.openxmlformats.org/officeDocument/2006/relationships/image" Target="../media/image68.png"/><Relationship Id="rId3" Type="http://schemas.openxmlformats.org/officeDocument/2006/relationships/image" Target="../media/image20.png"/><Relationship Id="rId7" Type="http://schemas.openxmlformats.org/officeDocument/2006/relationships/image" Target="../media/image67.png"/><Relationship Id="rId2" Type="http://schemas.openxmlformats.org/officeDocument/2006/relationships/notesSlide" Target="../notesSlides/notesSlide40.xml"/><Relationship Id="rId1" Type="http://schemas.openxmlformats.org/officeDocument/2006/relationships/slideLayout" Target="../slideLayouts/slideLayout39.xml"/><Relationship Id="rId6" Type="http://schemas.openxmlformats.org/officeDocument/2006/relationships/image" Target="../media/image59.png"/><Relationship Id="rId11" Type="http://schemas.openxmlformats.org/officeDocument/2006/relationships/image" Target="../media/image18.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1.png"/><Relationship Id="rId9" Type="http://schemas.openxmlformats.org/officeDocument/2006/relationships/image" Target="../media/image69.png"/></Relationships>
</file>

<file path=ppt/slides/_rels/slide4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1.xml"/><Relationship Id="rId1" Type="http://schemas.openxmlformats.org/officeDocument/2006/relationships/slideLayout" Target="../slideLayouts/slideLayout39.xml"/><Relationship Id="rId4" Type="http://schemas.openxmlformats.org/officeDocument/2006/relationships/image" Target="../media/image70.jpeg"/></Relationships>
</file>

<file path=ppt/slides/_rels/slide42.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42.xml"/><Relationship Id="rId1" Type="http://schemas.openxmlformats.org/officeDocument/2006/relationships/slideLayout" Target="../slideLayouts/slideLayout40.xml"/></Relationships>
</file>

<file path=ppt/slides/_rels/slide4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43.xml"/><Relationship Id="rId1" Type="http://schemas.openxmlformats.org/officeDocument/2006/relationships/slideLayout" Target="../slideLayouts/slideLayout39.xml"/><Relationship Id="rId4" Type="http://schemas.openxmlformats.org/officeDocument/2006/relationships/image" Target="../media/image72.jpeg"/></Relationships>
</file>

<file path=ppt/slides/_rels/slide44.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44.xml"/><Relationship Id="rId1" Type="http://schemas.openxmlformats.org/officeDocument/2006/relationships/slideLayout" Target="../slideLayouts/slideLayout39.xml"/><Relationship Id="rId4" Type="http://schemas.openxmlformats.org/officeDocument/2006/relationships/image" Target="../media/image1.png"/></Relationships>
</file>

<file path=ppt/slides/_rels/slide45.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45.xml"/><Relationship Id="rId1"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39.xml"/><Relationship Id="rId6" Type="http://schemas.openxmlformats.org/officeDocument/2006/relationships/image" Target="../media/image19.png"/><Relationship Id="rId5" Type="http://schemas.openxmlformats.org/officeDocument/2006/relationships/image" Target="../media/image1.png"/><Relationship Id="rId4" Type="http://schemas.openxmlformats.org/officeDocument/2006/relationships/image" Target="../media/image21.png"/></Relationships>
</file>

<file path=ppt/slides/_rels/slide6.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png"/><Relationship Id="rId7"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39.xml"/><Relationship Id="rId6" Type="http://schemas.openxmlformats.org/officeDocument/2006/relationships/image" Target="../media/image18.png"/><Relationship Id="rId5" Type="http://schemas.openxmlformats.org/officeDocument/2006/relationships/image" Target="../media/image25.png"/><Relationship Id="rId10" Type="http://schemas.openxmlformats.org/officeDocument/2006/relationships/image" Target="../media/image20.png"/><Relationship Id="rId4" Type="http://schemas.openxmlformats.org/officeDocument/2006/relationships/image" Target="../media/image24.png"/><Relationship Id="rId9" Type="http://schemas.openxmlformats.org/officeDocument/2006/relationships/image" Target="../media/image23.pn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3.png"/><Relationship Id="rId2" Type="http://schemas.openxmlformats.org/officeDocument/2006/relationships/notesSlide" Target="../notesSlides/notesSlide7.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png"/><Relationship Id="rId7"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39.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3.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39.xml"/><Relationship Id="rId5" Type="http://schemas.openxmlformats.org/officeDocument/2006/relationships/image" Target="../media/image28.jpe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ruta 1">
            <a:extLst>
              <a:ext uri="{FF2B5EF4-FFF2-40B4-BE49-F238E27FC236}">
                <a16:creationId xmlns:a16="http://schemas.microsoft.com/office/drawing/2014/main" id="{C5A39FAF-7F40-40D8-A1AC-5AE3E4AB6DCD}"/>
              </a:ext>
            </a:extLst>
          </p:cNvPr>
          <p:cNvSpPr txBox="1"/>
          <p:nvPr/>
        </p:nvSpPr>
        <p:spPr>
          <a:xfrm>
            <a:off x="0" y="1169180"/>
            <a:ext cx="12192000" cy="1376316"/>
          </a:xfrm>
          <a:prstGeom prst="rect">
            <a:avLst/>
          </a:prstGeom>
          <a:noFill/>
        </p:spPr>
        <p:txBody>
          <a:bodyPr wrap="square" rtlCol="0">
            <a:spAutoFit/>
          </a:bodyPr>
          <a:lstStyle/>
          <a:p>
            <a:pPr algn="ctr">
              <a:lnSpc>
                <a:spcPct val="150000"/>
              </a:lnSpc>
            </a:pPr>
            <a:r>
              <a:rPr lang="hi-IN" sz="6000" b="0" i="0" u="none" strike="noStrike" cap="none" baseline="0" dirty="0">
                <a:solidFill>
                  <a:srgbClr val="595959"/>
                </a:solidFill>
                <a:effectLst/>
                <a:uFill>
                  <a:solidFill>
                    <a:prstClr val="black">
                      <a:alpha val="0"/>
                    </a:prstClr>
                  </a:solidFill>
                </a:uFill>
                <a:latin typeface="Arial"/>
                <a:ea typeface="Arial"/>
                <a:cs typeface="Arial"/>
              </a:rPr>
              <a:t>स्थानीय </a:t>
            </a:r>
            <a:r>
              <a:rPr lang="hi-IN" sz="6000" b="1" i="0" u="none" strike="noStrike" cap="none" baseline="0" dirty="0">
                <a:solidFill>
                  <a:srgbClr val="595959"/>
                </a:solidFill>
                <a:effectLst/>
                <a:uFill>
                  <a:solidFill>
                    <a:prstClr val="black">
                      <a:alpha val="0"/>
                    </a:prstClr>
                  </a:solidFill>
                </a:uFill>
                <a:latin typeface="Arial"/>
                <a:ea typeface="Arial"/>
                <a:cs typeface="Arial"/>
              </a:rPr>
              <a:t>चेंजमेकर्स पाठ्यक्रम</a:t>
            </a:r>
          </a:p>
        </p:txBody>
      </p:sp>
      <p:pic>
        <p:nvPicPr>
          <p:cNvPr id="7" name="Bildobjekt 6">
            <a:extLst>
              <a:ext uri="{FF2B5EF4-FFF2-40B4-BE49-F238E27FC236}">
                <a16:creationId xmlns:a16="http://schemas.microsoft.com/office/drawing/2014/main" id="{8B67C795-1C63-4AB9-B3C4-14143450A4C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09028" y="5282109"/>
            <a:ext cx="1973944" cy="1307738"/>
          </a:xfrm>
          <a:prstGeom prst="rect">
            <a:avLst/>
          </a:prstGeom>
        </p:spPr>
      </p:pic>
      <p:pic>
        <p:nvPicPr>
          <p:cNvPr id="8" name="Bildobjekt 7">
            <a:extLst>
              <a:ext uri="{FF2B5EF4-FFF2-40B4-BE49-F238E27FC236}">
                <a16:creationId xmlns:a16="http://schemas.microsoft.com/office/drawing/2014/main" id="{A63B0A52-490F-4364-BEDE-62DD05A7F55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44976" y="3192435"/>
            <a:ext cx="5892800" cy="1346200"/>
          </a:xfrm>
          <a:prstGeom prst="rect">
            <a:avLst/>
          </a:prstGeom>
        </p:spPr>
      </p:pic>
    </p:spTree>
    <p:extLst>
      <p:ext uri="{BB962C8B-B14F-4D97-AF65-F5344CB8AC3E}">
        <p14:creationId xmlns:p14="http://schemas.microsoft.com/office/powerpoint/2010/main" val="2264081852"/>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A3F72208-D400-4D2E-8995-EC8EB79258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66280" y="1645003"/>
            <a:ext cx="6259440" cy="3567993"/>
          </a:xfrm>
          <a:prstGeom prst="rect">
            <a:avLst/>
          </a:prstGeom>
        </p:spPr>
      </p:pic>
    </p:spTree>
    <p:extLst>
      <p:ext uri="{BB962C8B-B14F-4D97-AF65-F5344CB8AC3E}">
        <p14:creationId xmlns:p14="http://schemas.microsoft.com/office/powerpoint/2010/main" val="420723366"/>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9" name="Rektangel 8">
            <a:extLst>
              <a:ext uri="{FF2B5EF4-FFF2-40B4-BE49-F238E27FC236}">
                <a16:creationId xmlns:a16="http://schemas.microsoft.com/office/drawing/2014/main" id="{1D1F8C8C-CA60-4CE9-A360-F315D428BCA8}"/>
              </a:ext>
            </a:extLst>
          </p:cNvPr>
          <p:cNvSpPr/>
          <p:nvPr/>
        </p:nvSpPr>
        <p:spPr>
          <a:xfrm rot="16200000">
            <a:off x="9448953" y="4100349"/>
            <a:ext cx="4048033"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Universal Images Group North America LLC / DeAgostini / Alamy Stock Photo </a:t>
            </a:r>
            <a:endParaRPr lang="sv-SE" sz="800">
              <a:solidFill>
                <a:schemeClr val="tx1">
                  <a:lumMod val="65000"/>
                  <a:lumOff val="35000"/>
                </a:schemeClr>
              </a:solidFill>
            </a:endParaRPr>
          </a:p>
        </p:txBody>
      </p:sp>
      <p:pic>
        <p:nvPicPr>
          <p:cNvPr id="13" name="Bildobjekt 12" descr="En bild som visar snö, utomhus&#10;&#10;Automatiskt genererad beskrivning">
            <a:extLst>
              <a:ext uri="{FF2B5EF4-FFF2-40B4-BE49-F238E27FC236}">
                <a16:creationId xmlns:a16="http://schemas.microsoft.com/office/drawing/2014/main" id="{1AE9D208-7F47-4B3E-A0A0-AA6BA54E1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4" name="Bildobjekt 3">
            <a:extLst>
              <a:ext uri="{FF2B5EF4-FFF2-40B4-BE49-F238E27FC236}">
                <a16:creationId xmlns:a16="http://schemas.microsoft.com/office/drawing/2014/main" id="{CBB19670-1CFB-4C5D-84D5-067AE928B66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615289"/>
            <a:ext cx="2483616" cy="1627422"/>
          </a:xfrm>
          <a:prstGeom prst="rect">
            <a:avLst/>
          </a:prstGeom>
        </p:spPr>
      </p:pic>
    </p:spTree>
    <p:extLst>
      <p:ext uri="{BB962C8B-B14F-4D97-AF65-F5344CB8AC3E}">
        <p14:creationId xmlns:p14="http://schemas.microsoft.com/office/powerpoint/2010/main" val="41871549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10" name="Rektangel 9">
            <a:extLst>
              <a:ext uri="{FF2B5EF4-FFF2-40B4-BE49-F238E27FC236}">
                <a16:creationId xmlns:a16="http://schemas.microsoft.com/office/drawing/2014/main" id="{6CA12354-81A5-4961-A0C7-36F8FC6AC0A5}"/>
              </a:ext>
            </a:extLst>
          </p:cNvPr>
          <p:cNvSpPr/>
          <p:nvPr/>
        </p:nvSpPr>
        <p:spPr>
          <a:xfrm rot="16200000">
            <a:off x="9556037" y="5320294"/>
            <a:ext cx="2483058" cy="215444"/>
          </a:xfrm>
          <a:prstGeom prst="rect">
            <a:avLst/>
          </a:prstGeom>
        </p:spPr>
        <p:txBody>
          <a:bodyPr wrap="square">
            <a:spAutoFit/>
          </a:bodyPr>
          <a:lstStyle/>
          <a:p>
            <a:endParaRPr lang="sv-SE" sz="800">
              <a:solidFill>
                <a:schemeClr val="tx1">
                  <a:lumMod val="65000"/>
                  <a:lumOff val="35000"/>
                </a:schemeClr>
              </a:solidFill>
              <a:latin typeface="Calibri" panose="020F0502020204030204" pitchFamily="34" charset="0"/>
            </a:endParaRPr>
          </a:p>
        </p:txBody>
      </p:sp>
      <p:pic>
        <p:nvPicPr>
          <p:cNvPr id="13" name="Bildobjekt 12">
            <a:extLst>
              <a:ext uri="{FF2B5EF4-FFF2-40B4-BE49-F238E27FC236}">
                <a16:creationId xmlns:a16="http://schemas.microsoft.com/office/drawing/2014/main" id="{B82B12C9-E571-4E8C-A04A-9BD7258A90C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6" name="Rektangel 15">
            <a:extLst>
              <a:ext uri="{FF2B5EF4-FFF2-40B4-BE49-F238E27FC236}">
                <a16:creationId xmlns:a16="http://schemas.microsoft.com/office/drawing/2014/main" id="{F798A26D-2F1D-406F-93F5-6924D7F0BEB3}"/>
              </a:ext>
            </a:extLst>
          </p:cNvPr>
          <p:cNvSpPr/>
          <p:nvPr/>
        </p:nvSpPr>
        <p:spPr>
          <a:xfrm rot="16200000">
            <a:off x="9452797" y="4102204"/>
            <a:ext cx="4048033"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Godong (गोडोंग) / Alamy Stock Photo</a:t>
            </a:r>
            <a:endParaRPr lang="sv-SE" sz="800">
              <a:solidFill>
                <a:schemeClr val="tx1">
                  <a:lumMod val="65000"/>
                  <a:lumOff val="35000"/>
                </a:schemeClr>
              </a:solidFill>
            </a:endParaRPr>
          </a:p>
        </p:txBody>
      </p:sp>
      <p:pic>
        <p:nvPicPr>
          <p:cNvPr id="4" name="Bildobjekt 3">
            <a:extLst>
              <a:ext uri="{FF2B5EF4-FFF2-40B4-BE49-F238E27FC236}">
                <a16:creationId xmlns:a16="http://schemas.microsoft.com/office/drawing/2014/main" id="{0FC74CF0-DEFF-43B7-A6B9-CA5B248EE08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447181"/>
            <a:ext cx="2484000" cy="1963637"/>
          </a:xfrm>
          <a:prstGeom prst="rect">
            <a:avLst/>
          </a:prstGeom>
        </p:spPr>
      </p:pic>
    </p:spTree>
    <p:extLst>
      <p:ext uri="{BB962C8B-B14F-4D97-AF65-F5344CB8AC3E}">
        <p14:creationId xmlns:p14="http://schemas.microsoft.com/office/powerpoint/2010/main" val="1558524240"/>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39AD16E-C276-4AAA-A3DC-9F7E3E6B98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6" name="Rektangel 5">
            <a:extLst>
              <a:ext uri="{FF2B5EF4-FFF2-40B4-BE49-F238E27FC236}">
                <a16:creationId xmlns:a16="http://schemas.microsoft.com/office/drawing/2014/main" id="{E02D61F7-28EA-42BD-ABE1-FED3B4886B95}"/>
              </a:ext>
            </a:extLst>
          </p:cNvPr>
          <p:cNvSpPr/>
          <p:nvPr/>
        </p:nvSpPr>
        <p:spPr>
          <a:xfrm rot="16200000">
            <a:off x="10227296"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Arterra Picture Library / Alamy Stock Photo</a:t>
            </a:r>
            <a:endParaRPr lang="sv-SE" sz="800">
              <a:solidFill>
                <a:schemeClr val="tx1">
                  <a:lumMod val="65000"/>
                  <a:lumOff val="35000"/>
                </a:schemeClr>
              </a:solidFill>
              <a:cs typeface="Calibri" panose="020F0502020204030204" pitchFamily="34" charset="0"/>
            </a:endParaRPr>
          </a:p>
        </p:txBody>
      </p:sp>
      <p:pic>
        <p:nvPicPr>
          <p:cNvPr id="5" name="Bildobjekt 4">
            <a:extLst>
              <a:ext uri="{FF2B5EF4-FFF2-40B4-BE49-F238E27FC236}">
                <a16:creationId xmlns:a16="http://schemas.microsoft.com/office/drawing/2014/main" id="{905D0D28-CC8F-4CA6-9E18-ED137A8ECB0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447181"/>
            <a:ext cx="2484000" cy="1963637"/>
          </a:xfrm>
          <a:prstGeom prst="rect">
            <a:avLst/>
          </a:prstGeom>
        </p:spPr>
      </p:pic>
    </p:spTree>
    <p:extLst>
      <p:ext uri="{BB962C8B-B14F-4D97-AF65-F5344CB8AC3E}">
        <p14:creationId xmlns:p14="http://schemas.microsoft.com/office/powerpoint/2010/main" val="581836706"/>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F81DF704-F19A-4CDF-A95D-10E3246F5AB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7648" y="950341"/>
            <a:ext cx="3852000" cy="2526431"/>
          </a:xfrm>
          <a:prstGeom prst="rect">
            <a:avLst/>
          </a:prstGeom>
        </p:spPr>
      </p:pic>
      <p:pic>
        <p:nvPicPr>
          <p:cNvPr id="6" name="Bildobjekt 5">
            <a:extLst>
              <a:ext uri="{FF2B5EF4-FFF2-40B4-BE49-F238E27FC236}">
                <a16:creationId xmlns:a16="http://schemas.microsoft.com/office/drawing/2014/main" id="{97D59043-9494-4179-BB52-C207BCB85CC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52354" y="950341"/>
            <a:ext cx="3852000" cy="2772090"/>
          </a:xfrm>
          <a:prstGeom prst="rect">
            <a:avLst/>
          </a:prstGeom>
        </p:spPr>
      </p:pic>
      <p:pic>
        <p:nvPicPr>
          <p:cNvPr id="8" name="Bildobjekt 7">
            <a:extLst>
              <a:ext uri="{FF2B5EF4-FFF2-40B4-BE49-F238E27FC236}">
                <a16:creationId xmlns:a16="http://schemas.microsoft.com/office/drawing/2014/main" id="{AB9F8DA2-C8BB-4BFD-B3A3-73F62579F585}"/>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170000" y="3857137"/>
            <a:ext cx="3852000" cy="2524527"/>
          </a:xfrm>
          <a:prstGeom prst="rect">
            <a:avLst/>
          </a:prstGeom>
        </p:spPr>
      </p:pic>
    </p:spTree>
    <p:extLst>
      <p:ext uri="{BB962C8B-B14F-4D97-AF65-F5344CB8AC3E}">
        <p14:creationId xmlns:p14="http://schemas.microsoft.com/office/powerpoint/2010/main" val="4131785051"/>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3D068389-E33D-4FA6-80A9-196269BBE14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9" name="Rektangel 8">
            <a:extLst>
              <a:ext uri="{FF2B5EF4-FFF2-40B4-BE49-F238E27FC236}">
                <a16:creationId xmlns:a16="http://schemas.microsoft.com/office/drawing/2014/main" id="{54D754FE-46D4-4B1B-A466-9E62952F9560}"/>
              </a:ext>
            </a:extLst>
          </p:cNvPr>
          <p:cNvSpPr/>
          <p:nvPr/>
        </p:nvSpPr>
        <p:spPr>
          <a:xfrm rot="16200000">
            <a:off x="10112050" y="4723228"/>
            <a:ext cx="2803900" cy="215444"/>
          </a:xfrm>
          <a:prstGeom prst="rect">
            <a:avLst/>
          </a:prstGeom>
        </p:spPr>
        <p:txBody>
          <a:bodyPr wrap="square">
            <a:spAutoFit/>
          </a:bodyPr>
          <a:lstStyle/>
          <a:p>
            <a:r>
              <a:rPr lang="hi-IN" sz="800" b="0" i="0" u="none" strike="noStrike" cap="none" baseline="0" dirty="0">
                <a:solidFill>
                  <a:srgbClr val="595959"/>
                </a:solidFill>
                <a:effectLst/>
                <a:uFill>
                  <a:solidFill>
                    <a:prstClr val="black">
                      <a:alpha val="0"/>
                    </a:prstClr>
                  </a:solidFill>
                </a:uFill>
                <a:latin typeface="Arial"/>
                <a:ea typeface="Arial"/>
                <a:cs typeface="Arial"/>
              </a:rPr>
              <a:t>फोटो: R.M. Modi (आर.एम. मोदी) / Alamy Stock Photo</a:t>
            </a:r>
            <a:endParaRPr lang="sv-SE" sz="800" dirty="0">
              <a:solidFill>
                <a:schemeClr val="tx1">
                  <a:lumMod val="65000"/>
                  <a:lumOff val="35000"/>
                </a:schemeClr>
              </a:solidFill>
            </a:endParaRPr>
          </a:p>
        </p:txBody>
      </p:sp>
      <p:pic>
        <p:nvPicPr>
          <p:cNvPr id="5" name="Bildobjekt 4">
            <a:extLst>
              <a:ext uri="{FF2B5EF4-FFF2-40B4-BE49-F238E27FC236}">
                <a16:creationId xmlns:a16="http://schemas.microsoft.com/office/drawing/2014/main" id="{E7AB6ED7-6860-4557-AC57-17E15541B9D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2450591"/>
            <a:ext cx="2484000" cy="1629195"/>
          </a:xfrm>
          <a:prstGeom prst="rect">
            <a:avLst/>
          </a:prstGeom>
        </p:spPr>
      </p:pic>
    </p:spTree>
    <p:extLst>
      <p:ext uri="{BB962C8B-B14F-4D97-AF65-F5344CB8AC3E}">
        <p14:creationId xmlns:p14="http://schemas.microsoft.com/office/powerpoint/2010/main" val="2963703164"/>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C99C9F21-9CFF-46F3-8056-7D1D6F3CD1D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6" name="Rektangel 5">
            <a:extLst>
              <a:ext uri="{FF2B5EF4-FFF2-40B4-BE49-F238E27FC236}">
                <a16:creationId xmlns:a16="http://schemas.microsoft.com/office/drawing/2014/main" id="{6143B018-AE31-4BFB-AD32-B37485CD6E26}"/>
              </a:ext>
            </a:extLst>
          </p:cNvPr>
          <p:cNvSpPr/>
          <p:nvPr/>
        </p:nvSpPr>
        <p:spPr>
          <a:xfrm rot="16200000">
            <a:off x="10241151"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STR / Stringer</a:t>
            </a:r>
            <a:endParaRPr lang="sv-SE" sz="800">
              <a:solidFill>
                <a:schemeClr val="tx1">
                  <a:lumMod val="65000"/>
                  <a:lumOff val="35000"/>
                </a:schemeClr>
              </a:solidFill>
              <a:latin typeface="Calibri" panose="020F0502020204030204" pitchFamily="34" charset="0"/>
              <a:cs typeface="Calibri" panose="020F0502020204030204" pitchFamily="34" charset="0"/>
            </a:endParaRPr>
          </a:p>
        </p:txBody>
      </p:sp>
      <p:pic>
        <p:nvPicPr>
          <p:cNvPr id="8" name="Bildobjekt 7">
            <a:extLst>
              <a:ext uri="{FF2B5EF4-FFF2-40B4-BE49-F238E27FC236}">
                <a16:creationId xmlns:a16="http://schemas.microsoft.com/office/drawing/2014/main" id="{01C2CE5D-3713-4BC1-9F67-D65D7B49790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1604664"/>
            <a:ext cx="2484000" cy="1629195"/>
          </a:xfrm>
          <a:prstGeom prst="rect">
            <a:avLst/>
          </a:prstGeom>
        </p:spPr>
      </p:pic>
      <p:pic>
        <p:nvPicPr>
          <p:cNvPr id="9" name="Bildobjekt 8">
            <a:extLst>
              <a:ext uri="{FF2B5EF4-FFF2-40B4-BE49-F238E27FC236}">
                <a16:creationId xmlns:a16="http://schemas.microsoft.com/office/drawing/2014/main" id="{DEAA36B5-F861-44B0-9399-46E9C81EDE2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3625381"/>
            <a:ext cx="2484000" cy="1627955"/>
          </a:xfrm>
          <a:prstGeom prst="rect">
            <a:avLst/>
          </a:prstGeom>
        </p:spPr>
      </p:pic>
    </p:spTree>
    <p:extLst>
      <p:ext uri="{BB962C8B-B14F-4D97-AF65-F5344CB8AC3E}">
        <p14:creationId xmlns:p14="http://schemas.microsoft.com/office/powerpoint/2010/main" val="304682250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6" name="Bildobjekt 5">
            <a:extLst>
              <a:ext uri="{FF2B5EF4-FFF2-40B4-BE49-F238E27FC236}">
                <a16:creationId xmlns:a16="http://schemas.microsoft.com/office/drawing/2014/main" id="{7E61D410-176C-4BE9-82D8-1D3824356DC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8" name="Rektangel 7">
            <a:extLst>
              <a:ext uri="{FF2B5EF4-FFF2-40B4-BE49-F238E27FC236}">
                <a16:creationId xmlns:a16="http://schemas.microsoft.com/office/drawing/2014/main" id="{9AE87908-200E-4BDF-9146-2D024A666681}"/>
              </a:ext>
            </a:extLst>
          </p:cNvPr>
          <p:cNvSpPr/>
          <p:nvPr/>
        </p:nvSpPr>
        <p:spPr>
          <a:xfrm rot="16200000">
            <a:off x="10241151"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Aid to the Church in Need </a:t>
            </a:r>
            <a:endParaRPr lang="sv-SE" sz="800">
              <a:solidFill>
                <a:schemeClr val="tx1">
                  <a:lumMod val="65000"/>
                  <a:lumOff val="35000"/>
                </a:schemeClr>
              </a:solidFill>
            </a:endParaRPr>
          </a:p>
        </p:txBody>
      </p:sp>
      <p:pic>
        <p:nvPicPr>
          <p:cNvPr id="7" name="Bildobjekt 6">
            <a:extLst>
              <a:ext uri="{FF2B5EF4-FFF2-40B4-BE49-F238E27FC236}">
                <a16:creationId xmlns:a16="http://schemas.microsoft.com/office/drawing/2014/main" id="{8EEA988F-C057-4866-AC0D-FD19A0D9C7B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0000" y="1604664"/>
            <a:ext cx="2484000" cy="1629195"/>
          </a:xfrm>
          <a:prstGeom prst="rect">
            <a:avLst/>
          </a:prstGeom>
        </p:spPr>
      </p:pic>
      <p:pic>
        <p:nvPicPr>
          <p:cNvPr id="9" name="Bildobjekt 8">
            <a:extLst>
              <a:ext uri="{FF2B5EF4-FFF2-40B4-BE49-F238E27FC236}">
                <a16:creationId xmlns:a16="http://schemas.microsoft.com/office/drawing/2014/main" id="{CADC5A74-0849-4347-B20B-60548E731B5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0000" y="3625381"/>
            <a:ext cx="2484000" cy="1627955"/>
          </a:xfrm>
          <a:prstGeom prst="rect">
            <a:avLst/>
          </a:prstGeom>
        </p:spPr>
      </p:pic>
    </p:spTree>
    <p:extLst>
      <p:ext uri="{BB962C8B-B14F-4D97-AF65-F5344CB8AC3E}">
        <p14:creationId xmlns:p14="http://schemas.microsoft.com/office/powerpoint/2010/main" val="2100755952"/>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8" name="Bildobjekt 7">
            <a:extLst>
              <a:ext uri="{FF2B5EF4-FFF2-40B4-BE49-F238E27FC236}">
                <a16:creationId xmlns:a16="http://schemas.microsoft.com/office/drawing/2014/main" id="{BFC65DAD-1926-4038-9EC3-2436DA983D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15068" y="937051"/>
            <a:ext cx="3347738" cy="2613987"/>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F0E5190E-F501-4945-AB9A-122DDFB67EF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8243" y="2779776"/>
            <a:ext cx="4336987" cy="3121111"/>
          </a:xfrm>
          <a:prstGeom prst="rect">
            <a:avLst/>
          </a:prstGeom>
        </p:spPr>
      </p:pic>
      <p:sp>
        <p:nvSpPr>
          <p:cNvPr id="6" name="textruta 5">
            <a:extLst>
              <a:ext uri="{FF2B5EF4-FFF2-40B4-BE49-F238E27FC236}">
                <a16:creationId xmlns:a16="http://schemas.microsoft.com/office/drawing/2014/main" id="{0F06CAE8-8903-420E-A9B9-78EE33A611B3}"/>
              </a:ext>
            </a:extLst>
          </p:cNvPr>
          <p:cNvSpPr txBox="1"/>
          <p:nvPr/>
        </p:nvSpPr>
        <p:spPr>
          <a:xfrm>
            <a:off x="7239367" y="1859234"/>
            <a:ext cx="2099139" cy="769620"/>
          </a:xfrm>
          <a:prstGeom prst="rect">
            <a:avLst/>
          </a:prstGeom>
          <a:noFill/>
        </p:spPr>
        <p:txBody>
          <a:bodyPr wrap="none" rtlCol="0">
            <a:spAutoFit/>
          </a:bodyPr>
          <a:lstStyle/>
          <a:p>
            <a:r>
              <a:rPr lang="hi-IN" sz="4400" b="1" i="0" u="none" strike="noStrike" cap="none" baseline="0" dirty="0">
                <a:solidFill>
                  <a:srgbClr val="000000"/>
                </a:solidFill>
                <a:effectLst/>
                <a:uFill>
                  <a:solidFill>
                    <a:prstClr val="black">
                      <a:alpha val="0"/>
                    </a:prstClr>
                  </a:solidFill>
                </a:uFill>
                <a:latin typeface="Arial"/>
                <a:ea typeface="Arial"/>
                <a:cs typeface="Arial"/>
              </a:rPr>
              <a:t>सद्भाव?</a:t>
            </a:r>
          </a:p>
        </p:txBody>
      </p:sp>
    </p:spTree>
    <p:extLst>
      <p:ext uri="{BB962C8B-B14F-4D97-AF65-F5344CB8AC3E}">
        <p14:creationId xmlns:p14="http://schemas.microsoft.com/office/powerpoint/2010/main" val="2140477479"/>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sp>
        <p:nvSpPr>
          <p:cNvPr id="7" name="Rektangel 6">
            <a:extLst>
              <a:ext uri="{FF2B5EF4-FFF2-40B4-BE49-F238E27FC236}">
                <a16:creationId xmlns:a16="http://schemas.microsoft.com/office/drawing/2014/main" id="{6FDC280B-A759-4C8E-907E-D0DEA7363E19}"/>
              </a:ext>
            </a:extLst>
          </p:cNvPr>
          <p:cNvSpPr/>
          <p:nvPr/>
        </p:nvSpPr>
        <p:spPr>
          <a:xfrm rot="16200000">
            <a:off x="10302111" y="4803822"/>
            <a:ext cx="2483058" cy="33528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Donnie Evans (डोनी इवांस) / Alamy Stock Photo</a:t>
            </a:r>
            <a:endParaRPr lang="sv-SE" sz="800">
              <a:solidFill>
                <a:schemeClr val="tx1">
                  <a:lumMod val="65000"/>
                  <a:lumOff val="35000"/>
                </a:schemeClr>
              </a:solidFill>
              <a:latin typeface="Calibri "/>
            </a:endParaRPr>
          </a:p>
        </p:txBody>
      </p:sp>
      <p:pic>
        <p:nvPicPr>
          <p:cNvPr id="3" name="Bildobjekt 2" descr="En bild som visar utomhus, mark, marknadsplats, frukt&#10;&#10;Automatiskt genererad beskrivning">
            <a:extLst>
              <a:ext uri="{FF2B5EF4-FFF2-40B4-BE49-F238E27FC236}">
                <a16:creationId xmlns:a16="http://schemas.microsoft.com/office/drawing/2014/main" id="{42D047F8-E030-4755-8453-D228E7A9040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60090"/>
          </a:xfrm>
          <a:prstGeom prst="rect">
            <a:avLst/>
          </a:prstGeom>
        </p:spPr>
      </p:pic>
      <p:pic>
        <p:nvPicPr>
          <p:cNvPr id="8" name="Bildobjekt 7">
            <a:extLst>
              <a:ext uri="{FF2B5EF4-FFF2-40B4-BE49-F238E27FC236}">
                <a16:creationId xmlns:a16="http://schemas.microsoft.com/office/drawing/2014/main" id="{9CA533A2-2D1E-41F4-A435-8205609ACA8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40000" y="2747223"/>
            <a:ext cx="2484000" cy="1787618"/>
          </a:xfrm>
          <a:prstGeom prst="rect">
            <a:avLst/>
          </a:prstGeom>
        </p:spPr>
      </p:pic>
    </p:spTree>
    <p:extLst>
      <p:ext uri="{BB962C8B-B14F-4D97-AF65-F5344CB8AC3E}">
        <p14:creationId xmlns:p14="http://schemas.microsoft.com/office/powerpoint/2010/main" val="276900573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pic>
        <p:nvPicPr>
          <p:cNvPr id="4" name="Bildobjekt 3">
            <a:extLst>
              <a:ext uri="{FF2B5EF4-FFF2-40B4-BE49-F238E27FC236}">
                <a16:creationId xmlns:a16="http://schemas.microsoft.com/office/drawing/2014/main" id="{2A16DFDE-D279-FE48-95DE-2ACFB25556F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textruta 5">
            <a:extLst>
              <a:ext uri="{FF2B5EF4-FFF2-40B4-BE49-F238E27FC236}">
                <a16:creationId xmlns:a16="http://schemas.microsoft.com/office/drawing/2014/main" id="{586552A5-80D1-5E49-BF59-CA8F281A9CAA}"/>
              </a:ext>
            </a:extLst>
          </p:cNvPr>
          <p:cNvSpPr txBox="1"/>
          <p:nvPr/>
        </p:nvSpPr>
        <p:spPr>
          <a:xfrm>
            <a:off x="0" y="800556"/>
            <a:ext cx="12192000" cy="2987040"/>
          </a:xfrm>
          <a:prstGeom prst="rect">
            <a:avLst/>
          </a:prstGeom>
          <a:noFill/>
        </p:spPr>
        <p:txBody>
          <a:bodyPr wrap="square" lIns="91440" tIns="45720" rIns="91440" bIns="45720" rtlCol="0" anchor="t">
            <a:spAutoFit/>
          </a:bodyPr>
          <a:lstStyle/>
          <a:p>
            <a:pPr algn="ctr">
              <a:lnSpc>
                <a:spcPct val="150000"/>
              </a:lnSpc>
            </a:pPr>
            <a:r>
              <a:rPr lang="hi-IN" sz="3600" b="0" i="0" u="none" strike="noStrike" cap="none" baseline="0">
                <a:solidFill>
                  <a:srgbClr val="FFFFFF"/>
                </a:solidFill>
                <a:effectLst/>
                <a:uFill>
                  <a:solidFill>
                    <a:prstClr val="black">
                      <a:alpha val="0"/>
                    </a:prstClr>
                  </a:solidFill>
                </a:uFill>
                <a:latin typeface="Arial"/>
                <a:ea typeface="Arial"/>
                <a:cs typeface="Arial"/>
              </a:rPr>
              <a:t>सत्र 4</a:t>
            </a:r>
          </a:p>
          <a:p>
            <a:pPr algn="ctr"/>
            <a:endParaRPr lang="sv-SE" sz="1600">
              <a:solidFill>
                <a:schemeClr val="bg1"/>
              </a:solidFill>
              <a:latin typeface="Calibri" panose="020F0502020204030204" pitchFamily="34" charset="0"/>
            </a:endParaRPr>
          </a:p>
          <a:p>
            <a:pPr algn="ctr"/>
            <a:r>
              <a:rPr lang="hi-IN" sz="6000" b="0" i="0" u="none" strike="noStrike" cap="none" baseline="0">
                <a:solidFill>
                  <a:srgbClr val="FFFFFF"/>
                </a:solidFill>
                <a:effectLst/>
                <a:uFill>
                  <a:solidFill>
                    <a:prstClr val="black">
                      <a:alpha val="0"/>
                    </a:prstClr>
                  </a:solidFill>
                </a:uFill>
                <a:latin typeface="Arial"/>
                <a:ea typeface="Arial"/>
                <a:cs typeface="Arial"/>
              </a:rPr>
              <a:t>धर्म या आस्था की </a:t>
            </a:r>
            <a:br>
              <a:rPr sz="6000"/>
            </a:br>
            <a:r>
              <a:rPr lang="hi-IN" sz="6000" b="0" i="0" u="none" strike="noStrike" cap="none" baseline="0">
                <a:solidFill>
                  <a:srgbClr val="FFFFFF"/>
                </a:solidFill>
                <a:effectLst/>
                <a:uFill>
                  <a:solidFill>
                    <a:prstClr val="black">
                      <a:alpha val="0"/>
                    </a:prstClr>
                  </a:solidFill>
                </a:uFill>
                <a:latin typeface="Arial"/>
                <a:ea typeface="Arial"/>
                <a:cs typeface="Arial"/>
              </a:rPr>
              <a:t>आजादी के उल्लंघन</a:t>
            </a:r>
            <a:endParaRPr lang="sv-SE" sz="6000">
              <a:solidFill>
                <a:schemeClr val="bg1"/>
              </a:solidFill>
              <a:latin typeface="Calibri" panose="020F0502020204030204" pitchFamily="34" charset="0"/>
              <a:cs typeface="Calibri"/>
            </a:endParaRPr>
          </a:p>
        </p:txBody>
      </p:sp>
      <p:pic>
        <p:nvPicPr>
          <p:cNvPr id="5" name="Bildobjekt 4">
            <a:extLst>
              <a:ext uri="{FF2B5EF4-FFF2-40B4-BE49-F238E27FC236}">
                <a16:creationId xmlns:a16="http://schemas.microsoft.com/office/drawing/2014/main" id="{C39EEB5E-1051-472A-AECD-E87F6D3079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176313" y="4262400"/>
            <a:ext cx="1839374" cy="1842502"/>
          </a:xfrm>
          <a:prstGeom prst="rect">
            <a:avLst/>
          </a:prstGeom>
        </p:spPr>
      </p:pic>
    </p:spTree>
    <p:extLst>
      <p:ext uri="{BB962C8B-B14F-4D97-AF65-F5344CB8AC3E}">
        <p14:creationId xmlns:p14="http://schemas.microsoft.com/office/powerpoint/2010/main" val="1669646669"/>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5" name="Bildobjekt 14">
            <a:extLst>
              <a:ext uri="{FF2B5EF4-FFF2-40B4-BE49-F238E27FC236}">
                <a16:creationId xmlns:a16="http://schemas.microsoft.com/office/drawing/2014/main" id="{539EEF22-5B93-4BDD-B8D4-24AFD2ED6C6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4171" y="1645920"/>
            <a:ext cx="5883658" cy="3895344"/>
          </a:xfrm>
          <a:prstGeom prst="rect">
            <a:avLst/>
          </a:prstGeom>
        </p:spPr>
      </p:pic>
    </p:spTree>
    <p:extLst>
      <p:ext uri="{BB962C8B-B14F-4D97-AF65-F5344CB8AC3E}">
        <p14:creationId xmlns:p14="http://schemas.microsoft.com/office/powerpoint/2010/main" val="1698643706"/>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6" name="Grupp 5">
            <a:extLst>
              <a:ext uri="{FF2B5EF4-FFF2-40B4-BE49-F238E27FC236}">
                <a16:creationId xmlns:a16="http://schemas.microsoft.com/office/drawing/2014/main" id="{09E90C60-0670-45A1-846D-71E1C25F1676}"/>
              </a:ext>
            </a:extLst>
          </p:cNvPr>
          <p:cNvGrpSpPr/>
          <p:nvPr/>
        </p:nvGrpSpPr>
        <p:grpSpPr>
          <a:xfrm>
            <a:off x="3345486" y="1524000"/>
            <a:ext cx="5501027" cy="4208623"/>
            <a:chOff x="3094333" y="1076608"/>
            <a:chExt cx="5979836" cy="4704783"/>
          </a:xfrm>
        </p:grpSpPr>
        <p:pic>
          <p:nvPicPr>
            <p:cNvPr id="4" name="Bildobjekt 3">
              <a:extLst>
                <a:ext uri="{FF2B5EF4-FFF2-40B4-BE49-F238E27FC236}">
                  <a16:creationId xmlns:a16="http://schemas.microsoft.com/office/drawing/2014/main" id="{ECF26DDA-8CBC-4066-99B0-7C69F5C369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94333" y="1076608"/>
              <a:ext cx="5979836" cy="4704783"/>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17926E0E-831C-47F8-BCBF-4C999F9D1E7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6094272" y="3498064"/>
              <a:ext cx="625407" cy="1306864"/>
            </a:xfrm>
            <a:prstGeom prst="rect">
              <a:avLst/>
            </a:prstGeom>
          </p:spPr>
        </p:pic>
      </p:grpSp>
    </p:spTree>
    <p:extLst>
      <p:ext uri="{BB962C8B-B14F-4D97-AF65-F5344CB8AC3E}">
        <p14:creationId xmlns:p14="http://schemas.microsoft.com/office/powerpoint/2010/main" val="51919688"/>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5" name="Bildobjekt 4" descr="En bild som visar vektorgrafik&#10;&#10;Automatiskt genererad beskrivning">
            <a:extLst>
              <a:ext uri="{FF2B5EF4-FFF2-40B4-BE49-F238E27FC236}">
                <a16:creationId xmlns:a16="http://schemas.microsoft.com/office/drawing/2014/main" id="{0D9413AF-EC07-489A-9372-78842392FB9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9963" y="2365247"/>
            <a:ext cx="3231940" cy="3222190"/>
          </a:xfrm>
          <a:prstGeom prst="rect">
            <a:avLst/>
          </a:prstGeom>
        </p:spPr>
      </p:pic>
      <p:pic>
        <p:nvPicPr>
          <p:cNvPr id="7" name="Bildobjekt 6">
            <a:extLst>
              <a:ext uri="{FF2B5EF4-FFF2-40B4-BE49-F238E27FC236}">
                <a16:creationId xmlns:a16="http://schemas.microsoft.com/office/drawing/2014/main" id="{36049154-3C0F-430B-BDE5-EC0DBF86613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49270" y="2365247"/>
            <a:ext cx="3428384" cy="3222189"/>
          </a:xfrm>
          <a:prstGeom prst="rect">
            <a:avLst/>
          </a:prstGeom>
        </p:spPr>
      </p:pic>
      <p:pic>
        <p:nvPicPr>
          <p:cNvPr id="9" name="Bildobjekt 8">
            <a:extLst>
              <a:ext uri="{FF2B5EF4-FFF2-40B4-BE49-F238E27FC236}">
                <a16:creationId xmlns:a16="http://schemas.microsoft.com/office/drawing/2014/main" id="{2CE1E95A-FC95-4DE3-80EA-7B5A4CF08C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61580" y="3657600"/>
            <a:ext cx="2468840" cy="1620348"/>
          </a:xfrm>
          <a:prstGeom prst="rect">
            <a:avLst/>
          </a:prstGeom>
        </p:spPr>
      </p:pic>
    </p:spTree>
    <p:extLst>
      <p:ext uri="{BB962C8B-B14F-4D97-AF65-F5344CB8AC3E}">
        <p14:creationId xmlns:p14="http://schemas.microsoft.com/office/powerpoint/2010/main" val="3057957872"/>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2756DA03-5958-410A-8387-84B7E4A23A90}"/>
              </a:ext>
            </a:extLst>
          </p:cNvPr>
          <p:cNvSpPr/>
          <p:nvPr/>
        </p:nvSpPr>
        <p:spPr>
          <a:xfrm rot="16200000">
            <a:off x="10239018"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Godong (गोडोंग) / Alamy Stock Photo</a:t>
            </a:r>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CD4137A8-D9B1-4DCE-A51B-92FB5589445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3867" y="864000"/>
            <a:ext cx="7920000" cy="5280000"/>
          </a:xfrm>
          <a:prstGeom prst="rect">
            <a:avLst/>
          </a:prstGeom>
        </p:spPr>
      </p:pic>
      <p:pic>
        <p:nvPicPr>
          <p:cNvPr id="4" name="Bildobjekt 3">
            <a:extLst>
              <a:ext uri="{FF2B5EF4-FFF2-40B4-BE49-F238E27FC236}">
                <a16:creationId xmlns:a16="http://schemas.microsoft.com/office/drawing/2014/main" id="{0E1C00B4-E7FE-4BC1-8A7F-788C8AA2833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17371" y="2613851"/>
            <a:ext cx="2484000" cy="1630298"/>
          </a:xfrm>
          <a:prstGeom prst="rect">
            <a:avLst/>
          </a:prstGeom>
        </p:spPr>
      </p:pic>
      <p:pic>
        <p:nvPicPr>
          <p:cNvPr id="8" name="Bildobjekt 7" descr="En bild som visar vektorgrafik&#10;&#10;Automatiskt genererad beskrivning">
            <a:extLst>
              <a:ext uri="{FF2B5EF4-FFF2-40B4-BE49-F238E27FC236}">
                <a16:creationId xmlns:a16="http://schemas.microsoft.com/office/drawing/2014/main" id="{AACDF52B-9CE9-4DAC-AF6F-A92D842B0EA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8784" y="3188234"/>
            <a:ext cx="1079382" cy="1055915"/>
          </a:xfrm>
          <a:prstGeom prst="rect">
            <a:avLst/>
          </a:prstGeom>
        </p:spPr>
      </p:pic>
    </p:spTree>
    <p:extLst>
      <p:ext uri="{BB962C8B-B14F-4D97-AF65-F5344CB8AC3E}">
        <p14:creationId xmlns:p14="http://schemas.microsoft.com/office/powerpoint/2010/main" val="1416470817"/>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B1E49A32-3F62-4521-8052-B33052260D70}"/>
              </a:ext>
            </a:extLst>
          </p:cNvPr>
          <p:cNvSpPr/>
          <p:nvPr/>
        </p:nvSpPr>
        <p:spPr>
          <a:xfrm rot="16200000">
            <a:off x="10241151"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Zoonar/Fred Pinheiro (फ़्रेड पिन्हेरो)</a:t>
            </a:r>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E1CDEA0D-6B2C-442F-9391-0074778C869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4" name="Bildobjekt 3" descr="En bild som visar pil&#10;&#10;Automatiskt genererad beskrivning">
            <a:extLst>
              <a:ext uri="{FF2B5EF4-FFF2-40B4-BE49-F238E27FC236}">
                <a16:creationId xmlns:a16="http://schemas.microsoft.com/office/drawing/2014/main" id="{6C154C9C-4FD3-4B70-90A2-6DF25C48258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1" y="2343151"/>
            <a:ext cx="2484000" cy="2096789"/>
          </a:xfrm>
          <a:prstGeom prst="rect">
            <a:avLst/>
          </a:prstGeom>
        </p:spPr>
      </p:pic>
    </p:spTree>
    <p:extLst>
      <p:ext uri="{BB962C8B-B14F-4D97-AF65-F5344CB8AC3E}">
        <p14:creationId xmlns:p14="http://schemas.microsoft.com/office/powerpoint/2010/main" val="2307684992"/>
      </p:ext>
    </p:extLst>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a:extLst>
              <a:ext uri="{FF2B5EF4-FFF2-40B4-BE49-F238E27FC236}">
                <a16:creationId xmlns:a16="http://schemas.microsoft.com/office/drawing/2014/main" id="{3DFF23B0-C64A-409B-BCEE-19D31A4F37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8" name="Rektangel 7">
            <a:extLst>
              <a:ext uri="{FF2B5EF4-FFF2-40B4-BE49-F238E27FC236}">
                <a16:creationId xmlns:a16="http://schemas.microsoft.com/office/drawing/2014/main" id="{84D689B4-5BA0-4D56-8740-ACA4D62742CE}"/>
              </a:ext>
            </a:extLst>
          </p:cNvPr>
          <p:cNvSpPr/>
          <p:nvPr/>
        </p:nvSpPr>
        <p:spPr>
          <a:xfrm rot="16200000">
            <a:off x="10241151"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Image Leaks / Alamy Stock Photo</a:t>
            </a:r>
            <a:endParaRPr lang="sv-SE" sz="800">
              <a:solidFill>
                <a:schemeClr val="tx1">
                  <a:lumMod val="65000"/>
                  <a:lumOff val="35000"/>
                </a:schemeClr>
              </a:solidFill>
            </a:endParaRPr>
          </a:p>
        </p:txBody>
      </p:sp>
      <p:pic>
        <p:nvPicPr>
          <p:cNvPr id="5" name="Bildobjekt 4" descr="En bild som visar pil&#10;&#10;Automatiskt genererad beskrivning">
            <a:extLst>
              <a:ext uri="{FF2B5EF4-FFF2-40B4-BE49-F238E27FC236}">
                <a16:creationId xmlns:a16="http://schemas.microsoft.com/office/drawing/2014/main" id="{113E1262-F608-435E-A733-3FE914D8E58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7811" y="2343151"/>
            <a:ext cx="2484000" cy="2096789"/>
          </a:xfrm>
          <a:prstGeom prst="rect">
            <a:avLst/>
          </a:prstGeom>
        </p:spPr>
      </p:pic>
    </p:spTree>
    <p:extLst>
      <p:ext uri="{BB962C8B-B14F-4D97-AF65-F5344CB8AC3E}">
        <p14:creationId xmlns:p14="http://schemas.microsoft.com/office/powerpoint/2010/main" val="826173262"/>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6" name="Rektangel 5">
            <a:extLst>
              <a:ext uri="{FF2B5EF4-FFF2-40B4-BE49-F238E27FC236}">
                <a16:creationId xmlns:a16="http://schemas.microsoft.com/office/drawing/2014/main" id="{C6737E40-7F61-4D2B-9D69-2F34AA093155}"/>
              </a:ext>
            </a:extLst>
          </p:cNvPr>
          <p:cNvSpPr/>
          <p:nvPr/>
        </p:nvSpPr>
        <p:spPr>
          <a:xfrm rot="16200000">
            <a:off x="8905461" y="4669718"/>
            <a:ext cx="3784210" cy="215444"/>
          </a:xfrm>
          <a:prstGeom prst="rect">
            <a:avLst/>
          </a:prstGeom>
        </p:spPr>
        <p:txBody>
          <a:bodyPr wrap="square">
            <a:spAutoFit/>
          </a:bodyPr>
          <a:lstStyle/>
          <a:p>
            <a:endParaRPr lang="sv-SE" sz="800">
              <a:solidFill>
                <a:schemeClr val="tx1">
                  <a:lumMod val="65000"/>
                  <a:lumOff val="35000"/>
                </a:schemeClr>
              </a:solidFill>
              <a:latin typeface="Calibri" panose="020F0502020204030204" pitchFamily="34" charset="0"/>
            </a:endParaRPr>
          </a:p>
        </p:txBody>
      </p:sp>
      <p:pic>
        <p:nvPicPr>
          <p:cNvPr id="7" name="Bildobjekt 6">
            <a:extLst>
              <a:ext uri="{FF2B5EF4-FFF2-40B4-BE49-F238E27FC236}">
                <a16:creationId xmlns:a16="http://schemas.microsoft.com/office/drawing/2014/main" id="{47EA8EF2-EEF0-44F6-86E6-E282CC9855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0" name="Rektangel 9">
            <a:extLst>
              <a:ext uri="{FF2B5EF4-FFF2-40B4-BE49-F238E27FC236}">
                <a16:creationId xmlns:a16="http://schemas.microsoft.com/office/drawing/2014/main" id="{BD8A1A82-05C9-4768-A4B9-260822764DF1}"/>
              </a:ext>
            </a:extLst>
          </p:cNvPr>
          <p:cNvSpPr/>
          <p:nvPr/>
        </p:nvSpPr>
        <p:spPr>
          <a:xfrm rot="16200000">
            <a:off x="10247208"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Tim Gainey (टिम गेनी) / Alamy Stock Photo</a:t>
            </a:r>
            <a:endParaRPr lang="sv-SE" sz="800">
              <a:solidFill>
                <a:schemeClr val="tx1">
                  <a:lumMod val="65000"/>
                  <a:lumOff val="35000"/>
                </a:schemeClr>
              </a:solidFill>
            </a:endParaRPr>
          </a:p>
        </p:txBody>
      </p:sp>
      <p:pic>
        <p:nvPicPr>
          <p:cNvPr id="3" name="Bildobjekt 2" descr="En bild som visar text, vektorgrafik&#10;&#10;Automatiskt genererad beskrivning">
            <a:extLst>
              <a:ext uri="{FF2B5EF4-FFF2-40B4-BE49-F238E27FC236}">
                <a16:creationId xmlns:a16="http://schemas.microsoft.com/office/drawing/2014/main" id="{B5C52D70-0896-4F7D-AF87-2F44F3D811D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361777885"/>
      </p:ext>
    </p:extLst>
  </p:cSld>
  <p:clrMapOvr>
    <a:masterClrMapping/>
  </p:clrMapOvr>
  <p:transition/>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descr="En bild som visar träd, utomhus, himmel&#10;&#10;Automatiskt genererad beskrivning">
            <a:extLst>
              <a:ext uri="{FF2B5EF4-FFF2-40B4-BE49-F238E27FC236}">
                <a16:creationId xmlns:a16="http://schemas.microsoft.com/office/drawing/2014/main" id="{12CD712B-6840-47EC-817E-035DD377E95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69440"/>
          </a:xfrm>
          <a:prstGeom prst="rect">
            <a:avLst/>
          </a:prstGeom>
        </p:spPr>
      </p:pic>
      <p:pic>
        <p:nvPicPr>
          <p:cNvPr id="5" name="Bildobjekt 4" descr="En bild som visar text, vektorgrafik&#10;&#10;Automatiskt genererad beskrivning">
            <a:extLst>
              <a:ext uri="{FF2B5EF4-FFF2-40B4-BE49-F238E27FC236}">
                <a16:creationId xmlns:a16="http://schemas.microsoft.com/office/drawing/2014/main" id="{2AA92432-A83C-4C6C-A675-336C698DDBF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
        <p:nvSpPr>
          <p:cNvPr id="6" name="Rektangel 5">
            <a:extLst>
              <a:ext uri="{FF2B5EF4-FFF2-40B4-BE49-F238E27FC236}">
                <a16:creationId xmlns:a16="http://schemas.microsoft.com/office/drawing/2014/main" id="{2D814F4A-1E92-440B-92CC-EEC32789D99B}"/>
              </a:ext>
            </a:extLst>
          </p:cNvPr>
          <p:cNvSpPr/>
          <p:nvPr/>
        </p:nvSpPr>
        <p:spPr>
          <a:xfrm rot="16200000">
            <a:off x="9925790" y="4507328"/>
            <a:ext cx="3235699" cy="215444"/>
          </a:xfrm>
          <a:prstGeom prst="rect">
            <a:avLst/>
          </a:prstGeom>
        </p:spPr>
        <p:txBody>
          <a:bodyPr wrap="square">
            <a:spAutoFit/>
          </a:bodyPr>
          <a:lstStyle/>
          <a:p>
            <a:r>
              <a:rPr lang="hi-IN" sz="800" b="0" i="0" u="none" strike="noStrike" cap="none" baseline="0" dirty="0">
                <a:solidFill>
                  <a:srgbClr val="595959"/>
                </a:solidFill>
                <a:effectLst/>
                <a:uFill>
                  <a:solidFill>
                    <a:prstClr val="black">
                      <a:alpha val="0"/>
                    </a:prstClr>
                  </a:solidFill>
                </a:uFill>
                <a:latin typeface="Arial"/>
                <a:ea typeface="Arial"/>
                <a:cs typeface="Arial"/>
              </a:rPr>
              <a:t>फोटो: Joerg Boethling (जोअर्ग बोएथलिंग) / Alamy Stock Photo</a:t>
            </a:r>
            <a:endParaRPr lang="sv-SE" sz="800" dirty="0">
              <a:solidFill>
                <a:schemeClr val="tx1">
                  <a:lumMod val="65000"/>
                  <a:lumOff val="35000"/>
                </a:schemeClr>
              </a:solidFill>
              <a:latin typeface="Calibri "/>
            </a:endParaRPr>
          </a:p>
        </p:txBody>
      </p:sp>
    </p:spTree>
    <p:extLst>
      <p:ext uri="{BB962C8B-B14F-4D97-AF65-F5344CB8AC3E}">
        <p14:creationId xmlns:p14="http://schemas.microsoft.com/office/powerpoint/2010/main" val="3410148613"/>
      </p:ext>
    </p:extLst>
  </p:cSld>
  <p:clrMapOvr>
    <a:masterClrMapping/>
  </p:clrMapOvr>
  <p:transition/>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E90A0DB7-E8A7-47E1-A8A5-7A41644D38F6}"/>
              </a:ext>
            </a:extLst>
          </p:cNvPr>
          <p:cNvSpPr/>
          <p:nvPr/>
        </p:nvSpPr>
        <p:spPr>
          <a:xfrm rot="16200000">
            <a:off x="10241151" y="4884691"/>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2020 Images / Alamy Stock Photo</a:t>
            </a:r>
            <a:endParaRPr lang="sv-SE" sz="800">
              <a:solidFill>
                <a:schemeClr val="tx1">
                  <a:lumMod val="65000"/>
                  <a:lumOff val="35000"/>
                </a:schemeClr>
              </a:solidFill>
              <a:latin typeface="Calibri "/>
            </a:endParaRPr>
          </a:p>
        </p:txBody>
      </p:sp>
      <p:pic>
        <p:nvPicPr>
          <p:cNvPr id="7" name="Bildobjekt 6">
            <a:extLst>
              <a:ext uri="{FF2B5EF4-FFF2-40B4-BE49-F238E27FC236}">
                <a16:creationId xmlns:a16="http://schemas.microsoft.com/office/drawing/2014/main" id="{6494A350-BFA4-406C-A2A8-80EC1F2FB88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5" name="Bildobjekt 4" descr="En bild som visar text, vektorgrafik&#10;&#10;Automatiskt genererad beskrivning">
            <a:extLst>
              <a:ext uri="{FF2B5EF4-FFF2-40B4-BE49-F238E27FC236}">
                <a16:creationId xmlns:a16="http://schemas.microsoft.com/office/drawing/2014/main" id="{B9C45CB1-C5E9-4AC7-8C15-B83C2575E08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4127646889"/>
      </p:ext>
    </p:extLst>
  </p:cSld>
  <p:clrMapOvr>
    <a:masterClrMapping/>
  </p:clrMapOvr>
  <p:transition/>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sp>
        <p:nvSpPr>
          <p:cNvPr id="4" name="Rektangel 3">
            <a:extLst>
              <a:ext uri="{FF2B5EF4-FFF2-40B4-BE49-F238E27FC236}">
                <a16:creationId xmlns:a16="http://schemas.microsoft.com/office/drawing/2014/main" id="{B6015D44-6E9F-4CF4-8FFD-9D5C517BFEE8}"/>
              </a:ext>
            </a:extLst>
          </p:cNvPr>
          <p:cNvSpPr/>
          <p:nvPr/>
        </p:nvSpPr>
        <p:spPr>
          <a:xfrm rot="16200000">
            <a:off x="9937796" y="4581337"/>
            <a:ext cx="3089766"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GREG BAKER (ग्रेग बेकर) / Getty images</a:t>
            </a:r>
            <a:endParaRPr lang="sv-SE" sz="800">
              <a:solidFill>
                <a:schemeClr val="tx1">
                  <a:lumMod val="65000"/>
                  <a:lumOff val="35000"/>
                </a:schemeClr>
              </a:solidFill>
              <a:latin typeface="Calibri "/>
            </a:endParaRPr>
          </a:p>
        </p:txBody>
      </p:sp>
      <p:pic>
        <p:nvPicPr>
          <p:cNvPr id="5" name="Bildobjekt 4">
            <a:extLst>
              <a:ext uri="{FF2B5EF4-FFF2-40B4-BE49-F238E27FC236}">
                <a16:creationId xmlns:a16="http://schemas.microsoft.com/office/drawing/2014/main" id="{B5F01AEE-A436-4E8D-8CB3-09950C45A56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6" name="Bildobjekt 5" descr="En bild som visar text, vektorgrafik&#10;&#10;Automatiskt genererad beskrivning">
            <a:extLst>
              <a:ext uri="{FF2B5EF4-FFF2-40B4-BE49-F238E27FC236}">
                <a16:creationId xmlns:a16="http://schemas.microsoft.com/office/drawing/2014/main" id="{0CB6BF6A-F3DB-470D-A005-7E265E7F4C4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1863383"/>
            <a:ext cx="2484000" cy="3281234"/>
          </a:xfrm>
          <a:prstGeom prst="rect">
            <a:avLst/>
          </a:prstGeom>
        </p:spPr>
      </p:pic>
    </p:spTree>
    <p:extLst>
      <p:ext uri="{BB962C8B-B14F-4D97-AF65-F5344CB8AC3E}">
        <p14:creationId xmlns:p14="http://schemas.microsoft.com/office/powerpoint/2010/main" val="320060040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4" name="Rektangel 3">
            <a:extLst>
              <a:ext uri="{FF2B5EF4-FFF2-40B4-BE49-F238E27FC236}">
                <a16:creationId xmlns:a16="http://schemas.microsoft.com/office/drawing/2014/main" id="{06DDF6EE-6EDB-4FEC-B53A-B8CD0C3AF5A4}"/>
              </a:ext>
            </a:extLst>
          </p:cNvPr>
          <p:cNvSpPr/>
          <p:nvPr/>
        </p:nvSpPr>
        <p:spPr>
          <a:xfrm>
            <a:off x="4884926" y="3230174"/>
            <a:ext cx="2706499" cy="769441"/>
          </a:xfrm>
          <a:prstGeom prst="rect">
            <a:avLst/>
          </a:prstGeom>
        </p:spPr>
        <p:txBody>
          <a:bodyPr wrap="square">
            <a:spAutoFit/>
          </a:bodyPr>
          <a:lstStyle/>
          <a:p>
            <a:pPr algn="ctr"/>
            <a:r>
              <a:rPr lang="hi-IN" sz="4400" b="1" i="0" u="none" strike="noStrike" cap="none" baseline="0" dirty="0">
                <a:solidFill>
                  <a:srgbClr val="000000"/>
                </a:solidFill>
                <a:effectLst/>
                <a:uFill>
                  <a:solidFill>
                    <a:prstClr val="black">
                      <a:alpha val="0"/>
                    </a:prstClr>
                  </a:solidFill>
                </a:uFill>
                <a:latin typeface="Arial"/>
                <a:ea typeface="Arial"/>
                <a:cs typeface="Arial"/>
              </a:rPr>
              <a:t>विचार करें</a:t>
            </a:r>
            <a:endParaRPr lang="en-US" sz="4400" b="1" dirty="0"/>
          </a:p>
        </p:txBody>
      </p:sp>
      <p:sp>
        <p:nvSpPr>
          <p:cNvPr id="5" name="Rektangel 4">
            <a:extLst>
              <a:ext uri="{FF2B5EF4-FFF2-40B4-BE49-F238E27FC236}">
                <a16:creationId xmlns:a16="http://schemas.microsoft.com/office/drawing/2014/main" id="{44E26C2F-B2CD-423E-A65A-2F2B8E5C55F3}"/>
              </a:ext>
            </a:extLst>
          </p:cNvPr>
          <p:cNvSpPr/>
          <p:nvPr/>
        </p:nvSpPr>
        <p:spPr>
          <a:xfrm>
            <a:off x="7377988" y="1357595"/>
            <a:ext cx="2909011" cy="769441"/>
          </a:xfrm>
          <a:prstGeom prst="rect">
            <a:avLst/>
          </a:prstGeom>
        </p:spPr>
        <p:txBody>
          <a:bodyPr wrap="square">
            <a:spAutoFit/>
          </a:bodyPr>
          <a:lstStyle/>
          <a:p>
            <a:pPr algn="ctr"/>
            <a:r>
              <a:rPr lang="hi-IN" sz="4400" b="1" i="0" u="none" strike="noStrike" cap="none" baseline="0" dirty="0">
                <a:solidFill>
                  <a:srgbClr val="000000"/>
                </a:solidFill>
                <a:effectLst/>
                <a:uFill>
                  <a:solidFill>
                    <a:prstClr val="black">
                      <a:alpha val="0"/>
                    </a:prstClr>
                  </a:solidFill>
                </a:uFill>
                <a:latin typeface="Arial"/>
                <a:ea typeface="Arial"/>
                <a:cs typeface="Arial"/>
              </a:rPr>
              <a:t>विश्वास करें</a:t>
            </a:r>
            <a:endParaRPr lang="en-US" sz="4400" b="1" dirty="0"/>
          </a:p>
        </p:txBody>
      </p:sp>
      <p:sp>
        <p:nvSpPr>
          <p:cNvPr id="6" name="Rektangel 5">
            <a:extLst>
              <a:ext uri="{FF2B5EF4-FFF2-40B4-BE49-F238E27FC236}">
                <a16:creationId xmlns:a16="http://schemas.microsoft.com/office/drawing/2014/main" id="{F13DED98-EFAB-41F0-B02F-169F24B3A382}"/>
              </a:ext>
            </a:extLst>
          </p:cNvPr>
          <p:cNvSpPr/>
          <p:nvPr/>
        </p:nvSpPr>
        <p:spPr>
          <a:xfrm>
            <a:off x="2420617" y="5187884"/>
            <a:ext cx="3018157" cy="769441"/>
          </a:xfrm>
          <a:prstGeom prst="rect">
            <a:avLst/>
          </a:prstGeom>
        </p:spPr>
        <p:txBody>
          <a:bodyPr wrap="square">
            <a:spAutoFit/>
          </a:bodyPr>
          <a:lstStyle/>
          <a:p>
            <a:pPr algn="ctr"/>
            <a:r>
              <a:rPr lang="hi-IN" sz="4400" b="1" i="0" u="none" strike="noStrike" cap="none" baseline="0" dirty="0">
                <a:solidFill>
                  <a:srgbClr val="000000"/>
                </a:solidFill>
                <a:effectLst/>
                <a:uFill>
                  <a:solidFill>
                    <a:prstClr val="black">
                      <a:alpha val="0"/>
                    </a:prstClr>
                  </a:solidFill>
                </a:uFill>
                <a:latin typeface="Arial"/>
                <a:ea typeface="Arial"/>
                <a:cs typeface="Arial"/>
              </a:rPr>
              <a:t>इंकार</a:t>
            </a:r>
            <a:r>
              <a:rPr lang="sv-SE" sz="4400" b="1" i="0" u="none" strike="noStrike" cap="none" baseline="0" dirty="0">
                <a:solidFill>
                  <a:srgbClr val="000000"/>
                </a:solidFill>
                <a:effectLst/>
                <a:uFill>
                  <a:solidFill>
                    <a:prstClr val="black">
                      <a:alpha val="0"/>
                    </a:prstClr>
                  </a:solidFill>
                </a:uFill>
                <a:latin typeface="Arial"/>
                <a:ea typeface="Arial"/>
                <a:cs typeface="Arial"/>
              </a:rPr>
              <a:t>   </a:t>
            </a:r>
            <a:endParaRPr lang="en-US" sz="4400" b="1" dirty="0"/>
          </a:p>
        </p:txBody>
      </p:sp>
      <p:sp>
        <p:nvSpPr>
          <p:cNvPr id="8" name="Rektangel 7">
            <a:extLst>
              <a:ext uri="{FF2B5EF4-FFF2-40B4-BE49-F238E27FC236}">
                <a16:creationId xmlns:a16="http://schemas.microsoft.com/office/drawing/2014/main" id="{40BEB434-3785-4DA1-B7C6-1AD27D461877}"/>
              </a:ext>
            </a:extLst>
          </p:cNvPr>
          <p:cNvSpPr/>
          <p:nvPr/>
        </p:nvSpPr>
        <p:spPr>
          <a:xfrm>
            <a:off x="2491532" y="1344667"/>
            <a:ext cx="2706499" cy="769441"/>
          </a:xfrm>
          <a:prstGeom prst="rect">
            <a:avLst/>
          </a:prstGeom>
        </p:spPr>
        <p:txBody>
          <a:bodyPr wrap="square">
            <a:spAutoFit/>
          </a:bodyPr>
          <a:lstStyle/>
          <a:p>
            <a:pPr algn="ctr"/>
            <a:r>
              <a:rPr lang="hi-IN" sz="4400" b="1" dirty="0">
                <a:solidFill>
                  <a:srgbClr val="000000"/>
                </a:solidFill>
                <a:uFill>
                  <a:solidFill>
                    <a:prstClr val="black">
                      <a:alpha val="0"/>
                    </a:prstClr>
                  </a:solidFill>
                </a:uFill>
                <a:latin typeface="Arial"/>
                <a:ea typeface="Arial"/>
                <a:cs typeface="Arial"/>
              </a:rPr>
              <a:t>विचार करें</a:t>
            </a:r>
            <a:endParaRPr lang="en-US" sz="4400" b="1" dirty="0"/>
          </a:p>
        </p:txBody>
      </p:sp>
      <p:sp>
        <p:nvSpPr>
          <p:cNvPr id="9" name="Rektangel 8">
            <a:extLst>
              <a:ext uri="{FF2B5EF4-FFF2-40B4-BE49-F238E27FC236}">
                <a16:creationId xmlns:a16="http://schemas.microsoft.com/office/drawing/2014/main" id="{089E7522-8E76-4440-9192-ED7097611703}"/>
              </a:ext>
            </a:extLst>
          </p:cNvPr>
          <p:cNvSpPr/>
          <p:nvPr/>
        </p:nvSpPr>
        <p:spPr>
          <a:xfrm>
            <a:off x="7102811" y="5128612"/>
            <a:ext cx="3184187" cy="769441"/>
          </a:xfrm>
          <a:prstGeom prst="rect">
            <a:avLst/>
          </a:prstGeom>
        </p:spPr>
        <p:txBody>
          <a:bodyPr wrap="square">
            <a:spAutoFit/>
          </a:bodyPr>
          <a:lstStyle/>
          <a:p>
            <a:pPr algn="ctr"/>
            <a:r>
              <a:rPr lang="hi-IN" sz="4400" b="1" i="0" u="none" strike="noStrike" cap="none" baseline="0" dirty="0">
                <a:solidFill>
                  <a:srgbClr val="000000"/>
                </a:solidFill>
                <a:effectLst/>
                <a:uFill>
                  <a:solidFill>
                    <a:prstClr val="black">
                      <a:alpha val="0"/>
                    </a:prstClr>
                  </a:solidFill>
                </a:uFill>
                <a:latin typeface="Arial"/>
                <a:ea typeface="Arial"/>
                <a:cs typeface="Arial"/>
              </a:rPr>
              <a:t>अभ्यास करें</a:t>
            </a:r>
            <a:endParaRPr lang="en-US" sz="4400" b="1" dirty="0"/>
          </a:p>
        </p:txBody>
      </p:sp>
      <p:sp>
        <p:nvSpPr>
          <p:cNvPr id="10" name="Rektangel 9">
            <a:extLst>
              <a:ext uri="{FF2B5EF4-FFF2-40B4-BE49-F238E27FC236}">
                <a16:creationId xmlns:a16="http://schemas.microsoft.com/office/drawing/2014/main" id="{7B2EFDB6-9096-4687-8E61-8DFD00BD2326}"/>
              </a:ext>
            </a:extLst>
          </p:cNvPr>
          <p:cNvSpPr/>
          <p:nvPr/>
        </p:nvSpPr>
        <p:spPr>
          <a:xfrm>
            <a:off x="8125574" y="3230176"/>
            <a:ext cx="2436910" cy="762000"/>
          </a:xfrm>
          <a:prstGeom prst="rect">
            <a:avLst/>
          </a:prstGeom>
        </p:spPr>
        <p:txBody>
          <a:bodyPr wrap="square">
            <a:spAutoFit/>
          </a:bodyPr>
          <a:lstStyle/>
          <a:p>
            <a:pPr algn="ctr"/>
            <a:r>
              <a:rPr lang="hi-IN" sz="4400" b="1" i="0" u="none" strike="noStrike" cap="none" baseline="0" dirty="0">
                <a:solidFill>
                  <a:srgbClr val="000000"/>
                </a:solidFill>
                <a:effectLst/>
                <a:uFill>
                  <a:solidFill>
                    <a:prstClr val="black">
                      <a:alpha val="0"/>
                    </a:prstClr>
                  </a:solidFill>
                </a:uFill>
                <a:latin typeface="Arial"/>
                <a:ea typeface="Arial"/>
                <a:cs typeface="Arial"/>
              </a:rPr>
              <a:t>संबद्धता</a:t>
            </a:r>
            <a:endParaRPr lang="en-US" sz="4400" b="1" dirty="0"/>
          </a:p>
        </p:txBody>
      </p:sp>
      <p:sp>
        <p:nvSpPr>
          <p:cNvPr id="11" name="Rektangel 10">
            <a:extLst>
              <a:ext uri="{FF2B5EF4-FFF2-40B4-BE49-F238E27FC236}">
                <a16:creationId xmlns:a16="http://schemas.microsoft.com/office/drawing/2014/main" id="{802E51CE-B48E-4C53-9960-4EFB7AD35B39}"/>
              </a:ext>
            </a:extLst>
          </p:cNvPr>
          <p:cNvSpPr/>
          <p:nvPr/>
        </p:nvSpPr>
        <p:spPr>
          <a:xfrm>
            <a:off x="1514475" y="3230175"/>
            <a:ext cx="2551951" cy="769441"/>
          </a:xfrm>
          <a:prstGeom prst="rect">
            <a:avLst/>
          </a:prstGeom>
        </p:spPr>
        <p:txBody>
          <a:bodyPr wrap="square">
            <a:spAutoFit/>
          </a:bodyPr>
          <a:lstStyle/>
          <a:p>
            <a:pPr algn="ctr"/>
            <a:r>
              <a:rPr lang="hi-IN" sz="4400" b="1" dirty="0">
                <a:solidFill>
                  <a:srgbClr val="000000"/>
                </a:solidFill>
                <a:uFill>
                  <a:solidFill>
                    <a:prstClr val="black">
                      <a:alpha val="0"/>
                    </a:prstClr>
                  </a:solidFill>
                </a:uFill>
                <a:latin typeface="Arial"/>
                <a:ea typeface="Arial"/>
                <a:cs typeface="Arial"/>
              </a:rPr>
              <a:t>बदलें</a:t>
            </a:r>
            <a:endParaRPr lang="en-US" sz="4400" b="1" dirty="0"/>
          </a:p>
        </p:txBody>
      </p:sp>
    </p:spTree>
    <p:extLst>
      <p:ext uri="{BB962C8B-B14F-4D97-AF65-F5344CB8AC3E}">
        <p14:creationId xmlns:p14="http://schemas.microsoft.com/office/powerpoint/2010/main" val="523184214"/>
      </p:ext>
    </p:extLst>
  </p:cSld>
  <p:clrMapOvr>
    <a:masterClrMapping/>
  </p:clrMapOvr>
  <p:transition/>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a:extLst>
              <a:ext uri="{FF2B5EF4-FFF2-40B4-BE49-F238E27FC236}">
                <a16:creationId xmlns:a16="http://schemas.microsoft.com/office/drawing/2014/main" id="{B3C7C4B4-9A54-4A9D-B6AB-B91DD5F84BF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71294" y="2266834"/>
            <a:ext cx="5249412" cy="2675309"/>
          </a:xfrm>
          <a:prstGeom prst="rect">
            <a:avLst/>
          </a:prstGeom>
        </p:spPr>
      </p:pic>
    </p:spTree>
    <p:extLst>
      <p:ext uri="{BB962C8B-B14F-4D97-AF65-F5344CB8AC3E}">
        <p14:creationId xmlns:p14="http://schemas.microsoft.com/office/powerpoint/2010/main" val="894244417"/>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9" name="Rektangel 8">
            <a:extLst>
              <a:ext uri="{FF2B5EF4-FFF2-40B4-BE49-F238E27FC236}">
                <a16:creationId xmlns:a16="http://schemas.microsoft.com/office/drawing/2014/main" id="{768AA60D-B74E-47FA-B2AB-AE378F41F725}"/>
              </a:ext>
            </a:extLst>
          </p:cNvPr>
          <p:cNvSpPr/>
          <p:nvPr/>
        </p:nvSpPr>
        <p:spPr>
          <a:xfrm rot="16200000">
            <a:off x="9937796" y="4581337"/>
            <a:ext cx="3089766"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Alex Gavrikov (एलेक्स गावरिकोव) / Alamy Stock Photo</a:t>
            </a:r>
            <a:endParaRPr lang="sv-SE" sz="800">
              <a:solidFill>
                <a:schemeClr val="tx1">
                  <a:lumMod val="65000"/>
                  <a:lumOff val="35000"/>
                </a:schemeClr>
              </a:solidFill>
              <a:latin typeface="Calibri "/>
            </a:endParaRPr>
          </a:p>
        </p:txBody>
      </p:sp>
      <p:pic>
        <p:nvPicPr>
          <p:cNvPr id="10" name="Bildobjekt 9">
            <a:extLst>
              <a:ext uri="{FF2B5EF4-FFF2-40B4-BE49-F238E27FC236}">
                <a16:creationId xmlns:a16="http://schemas.microsoft.com/office/drawing/2014/main" id="{76F54D79-083B-4DC1-BBDE-64401120A24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5" name="Bildobjekt 4">
            <a:extLst>
              <a:ext uri="{FF2B5EF4-FFF2-40B4-BE49-F238E27FC236}">
                <a16:creationId xmlns:a16="http://schemas.microsoft.com/office/drawing/2014/main" id="{709B7B4B-33BD-4F46-8448-D6C8448A342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0000" y="2796026"/>
            <a:ext cx="2484000" cy="1265948"/>
          </a:xfrm>
          <a:prstGeom prst="rect">
            <a:avLst/>
          </a:prstGeom>
        </p:spPr>
      </p:pic>
    </p:spTree>
    <p:extLst>
      <p:ext uri="{BB962C8B-B14F-4D97-AF65-F5344CB8AC3E}">
        <p14:creationId xmlns:p14="http://schemas.microsoft.com/office/powerpoint/2010/main" val="2118692496"/>
      </p:ext>
    </p:extLst>
  </p:cSld>
  <p:clrMapOvr>
    <a:masterClrMapping/>
  </p:clrMapOvr>
  <p:transition/>
</p:sld>
</file>

<file path=ppt/slides/slide32.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5" name="Bildobjekt 4">
            <a:extLst>
              <a:ext uri="{FF2B5EF4-FFF2-40B4-BE49-F238E27FC236}">
                <a16:creationId xmlns:a16="http://schemas.microsoft.com/office/drawing/2014/main" id="{5A8D64BF-5F60-431C-9623-867278DE7EA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pic>
        <p:nvPicPr>
          <p:cNvPr id="3" name="Bildobjekt 2">
            <a:extLst>
              <a:ext uri="{FF2B5EF4-FFF2-40B4-BE49-F238E27FC236}">
                <a16:creationId xmlns:a16="http://schemas.microsoft.com/office/drawing/2014/main" id="{008D01A1-1BF8-4D55-A681-68664061A0D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40000" y="2796026"/>
            <a:ext cx="2484000" cy="1265948"/>
          </a:xfrm>
          <a:prstGeom prst="rect">
            <a:avLst/>
          </a:prstGeom>
        </p:spPr>
      </p:pic>
    </p:spTree>
    <p:extLst>
      <p:ext uri="{BB962C8B-B14F-4D97-AF65-F5344CB8AC3E}">
        <p14:creationId xmlns:p14="http://schemas.microsoft.com/office/powerpoint/2010/main" val="3384708208"/>
      </p:ext>
    </p:extLst>
  </p:cSld>
  <p:clrMapOvr>
    <a:masterClrMapping/>
  </p:clrMapOvr>
  <p:transition/>
</p:sld>
</file>

<file path=ppt/slides/slide33.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6AD20179-3A56-48F3-B2E4-C093F52C7D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6921" y="1267968"/>
            <a:ext cx="3358800" cy="2111500"/>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2" name="Grupp 1">
            <a:extLst>
              <a:ext uri="{FF2B5EF4-FFF2-40B4-BE49-F238E27FC236}">
                <a16:creationId xmlns:a16="http://schemas.microsoft.com/office/drawing/2014/main" id="{9C5B3651-71C1-483A-986A-003362E8C122}"/>
              </a:ext>
            </a:extLst>
          </p:cNvPr>
          <p:cNvGrpSpPr/>
          <p:nvPr/>
        </p:nvGrpSpPr>
        <p:grpSpPr>
          <a:xfrm>
            <a:off x="4633714" y="1150620"/>
            <a:ext cx="3545172" cy="2529437"/>
            <a:chOff x="6782902" y="954458"/>
            <a:chExt cx="3592490" cy="2357840"/>
          </a:xfrm>
        </p:grpSpPr>
        <p:pic>
          <p:nvPicPr>
            <p:cNvPr id="8" name="Bildobjekt 7">
              <a:extLst>
                <a:ext uri="{FF2B5EF4-FFF2-40B4-BE49-F238E27FC236}">
                  <a16:creationId xmlns:a16="http://schemas.microsoft.com/office/drawing/2014/main" id="{2214C789-318E-44A3-B3DE-22A75DCCB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02" y="954458"/>
              <a:ext cx="3592490" cy="2357840"/>
            </a:xfrm>
            <a:prstGeom prst="rect">
              <a:avLst/>
            </a:prstGeom>
          </p:spPr>
        </p:pic>
        <p:pic>
          <p:nvPicPr>
            <p:cNvPr id="10" name="Bildobjekt 9">
              <a:extLst>
                <a:ext uri="{FF2B5EF4-FFF2-40B4-BE49-F238E27FC236}">
                  <a16:creationId xmlns:a16="http://schemas.microsoft.com/office/drawing/2014/main" id="{AFE40306-8047-44CA-B5D3-3539C095646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406749" y="1850862"/>
              <a:ext cx="1743238" cy="1461436"/>
            </a:xfrm>
            <a:prstGeom prst="rect">
              <a:avLst/>
            </a:prstGeom>
          </p:spPr>
        </p:pic>
      </p:grpSp>
      <p:pic>
        <p:nvPicPr>
          <p:cNvPr id="11" name="Bildobjekt 10" descr="En bild som visar text, vektorgrafik&#10;&#10;Automatiskt genererad beskrivning">
            <a:extLst>
              <a:ext uri="{FF2B5EF4-FFF2-40B4-BE49-F238E27FC236}">
                <a16:creationId xmlns:a16="http://schemas.microsoft.com/office/drawing/2014/main" id="{2ADB9292-6199-49E3-B949-96A5CF0C91C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994539" y="732018"/>
            <a:ext cx="2231789" cy="2948039"/>
          </a:xfrm>
          <a:prstGeom prst="rect">
            <a:avLst/>
          </a:prstGeom>
        </p:spPr>
      </p:pic>
      <p:pic>
        <p:nvPicPr>
          <p:cNvPr id="12" name="Bildobjekt 11">
            <a:extLst>
              <a:ext uri="{FF2B5EF4-FFF2-40B4-BE49-F238E27FC236}">
                <a16:creationId xmlns:a16="http://schemas.microsoft.com/office/drawing/2014/main" id="{A10AD0D4-8889-4FBE-A005-C883832C0FD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210594" y="4301308"/>
            <a:ext cx="3747313" cy="1909784"/>
          </a:xfrm>
          <a:prstGeom prst="rect">
            <a:avLst/>
          </a:prstGeom>
        </p:spPr>
      </p:pic>
    </p:spTree>
    <p:extLst>
      <p:ext uri="{BB962C8B-B14F-4D97-AF65-F5344CB8AC3E}">
        <p14:creationId xmlns:p14="http://schemas.microsoft.com/office/powerpoint/2010/main" val="4035496652"/>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1268B42E-2448-4B59-B805-788C567A8762}"/>
              </a:ext>
            </a:extLst>
          </p:cNvPr>
          <p:cNvSpPr/>
          <p:nvPr/>
        </p:nvSpPr>
        <p:spPr>
          <a:xfrm>
            <a:off x="1109091" y="2551836"/>
            <a:ext cx="8948690" cy="2834641"/>
          </a:xfrm>
          <a:prstGeom prst="rect">
            <a:avLst/>
          </a:prstGeom>
        </p:spPr>
        <p:txBody>
          <a:bodyPr wrap="square">
            <a:spAutoFit/>
          </a:bodyPr>
          <a:lstStyle/>
          <a:p>
            <a:pPr marL="285750" indent="-285750" fontAlgn="base">
              <a:buFont typeface="Arial" panose="020B0604020202020204" pitchFamily="34" charset="0"/>
              <a:buChar char="•"/>
            </a:pPr>
            <a:r>
              <a:rPr lang="hi-IN" sz="3600" b="0" i="0" u="none" strike="noStrike" cap="none" baseline="0">
                <a:solidFill>
                  <a:srgbClr val="000000"/>
                </a:solidFill>
                <a:effectLst/>
                <a:uFill>
                  <a:solidFill>
                    <a:prstClr val="black">
                      <a:alpha val="0"/>
                    </a:prstClr>
                  </a:solidFill>
                </a:uFill>
                <a:latin typeface="Arial"/>
                <a:ea typeface="Arial"/>
                <a:cs typeface="Arial"/>
              </a:rPr>
              <a:t>कौन प्रभावित है?</a:t>
            </a:r>
          </a:p>
          <a:p>
            <a:pPr marL="285750" indent="-285750" fontAlgn="base">
              <a:buFont typeface="Arial" panose="020B0604020202020204" pitchFamily="34" charset="0"/>
              <a:buChar char="•"/>
            </a:pPr>
            <a:r>
              <a:rPr lang="hi-IN" sz="3600" b="0" i="0" u="none" strike="noStrike" cap="none" baseline="0">
                <a:solidFill>
                  <a:srgbClr val="000000"/>
                </a:solidFill>
                <a:effectLst/>
                <a:uFill>
                  <a:solidFill>
                    <a:prstClr val="black">
                      <a:alpha val="0"/>
                    </a:prstClr>
                  </a:solidFill>
                </a:uFill>
                <a:latin typeface="Arial"/>
                <a:ea typeface="Arial"/>
                <a:cs typeface="Arial"/>
              </a:rPr>
              <a:t>कितने फैले हुए हैं?</a:t>
            </a:r>
          </a:p>
          <a:p>
            <a:pPr marL="285750" indent="-285750" fontAlgn="base">
              <a:buFont typeface="Arial" panose="020B0604020202020204" pitchFamily="34" charset="0"/>
              <a:buChar char="•"/>
            </a:pPr>
            <a:r>
              <a:rPr lang="hi-IN" sz="3600" b="0" i="0" u="none" strike="noStrike" cap="none" baseline="0">
                <a:solidFill>
                  <a:srgbClr val="000000"/>
                </a:solidFill>
                <a:effectLst/>
                <a:uFill>
                  <a:solidFill>
                    <a:prstClr val="black">
                      <a:alpha val="0"/>
                    </a:prstClr>
                  </a:solidFill>
                </a:uFill>
                <a:latin typeface="Arial"/>
                <a:ea typeface="Arial"/>
                <a:cs typeface="Arial"/>
              </a:rPr>
              <a:t>कितनी बार होते हैं?</a:t>
            </a:r>
          </a:p>
          <a:p>
            <a:pPr marL="285750" indent="-285750" fontAlgn="base">
              <a:buFont typeface="Arial" panose="020B0604020202020204" pitchFamily="34" charset="0"/>
              <a:buChar char="•"/>
            </a:pPr>
            <a:r>
              <a:rPr lang="hi-IN" sz="3600" b="0" i="0" u="none" strike="noStrike" cap="none" baseline="0">
                <a:solidFill>
                  <a:srgbClr val="000000"/>
                </a:solidFill>
                <a:effectLst/>
                <a:uFill>
                  <a:solidFill>
                    <a:prstClr val="black">
                      <a:alpha val="0"/>
                    </a:prstClr>
                  </a:solidFill>
                </a:uFill>
                <a:latin typeface="Arial"/>
                <a:ea typeface="Arial"/>
                <a:cs typeface="Arial"/>
              </a:rPr>
              <a:t>कितने गंभीर होते हैं?</a:t>
            </a:r>
          </a:p>
          <a:p>
            <a:pPr marL="285750" indent="-285750" fontAlgn="base">
              <a:buFont typeface="Arial" panose="020B0604020202020204" pitchFamily="34" charset="0"/>
              <a:buChar char="•"/>
            </a:pPr>
            <a:r>
              <a:rPr lang="hi-IN" sz="3600" b="0" i="0" u="none" strike="noStrike" cap="none" baseline="0">
                <a:solidFill>
                  <a:srgbClr val="000000"/>
                </a:solidFill>
                <a:effectLst/>
                <a:uFill>
                  <a:solidFill>
                    <a:prstClr val="black">
                      <a:alpha val="0"/>
                    </a:prstClr>
                  </a:solidFill>
                </a:uFill>
                <a:latin typeface="Arial"/>
                <a:ea typeface="Arial"/>
                <a:cs typeface="Arial"/>
              </a:rPr>
              <a:t>क्या सरकार शामिल है?</a:t>
            </a:r>
          </a:p>
        </p:txBody>
      </p:sp>
      <p:pic>
        <p:nvPicPr>
          <p:cNvPr id="7" name="Bildobjekt 6" descr="En bild som visar text, vektorgrafik, ljus&#10;&#10;Automatiskt genererad beskrivning">
            <a:extLst>
              <a:ext uri="{FF2B5EF4-FFF2-40B4-BE49-F238E27FC236}">
                <a16:creationId xmlns:a16="http://schemas.microsoft.com/office/drawing/2014/main" id="{1F42BBE1-90E3-4455-ACE0-3DA6E3DA43F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18485">
            <a:off x="7469246" y="955925"/>
            <a:ext cx="3460086" cy="4946148"/>
          </a:xfrm>
          <a:prstGeom prst="rect">
            <a:avLst/>
          </a:prstGeom>
        </p:spPr>
      </p:pic>
      <p:pic>
        <p:nvPicPr>
          <p:cNvPr id="8" name="Bildobjekt 7" descr="En bild som visar text, yxa, visitkort, vektorgrafik&#10;&#10;Automatiskt genererad beskrivning">
            <a:extLst>
              <a:ext uri="{FF2B5EF4-FFF2-40B4-BE49-F238E27FC236}">
                <a16:creationId xmlns:a16="http://schemas.microsoft.com/office/drawing/2014/main" id="{B06CC749-AF81-4A7D-91B1-B8F891FF61C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2031354" y="917729"/>
            <a:ext cx="603894" cy="1261910"/>
          </a:xfrm>
          <a:prstGeom prst="rect">
            <a:avLst/>
          </a:prstGeom>
        </p:spPr>
      </p:pic>
    </p:spTree>
    <p:extLst>
      <p:ext uri="{BB962C8B-B14F-4D97-AF65-F5344CB8AC3E}">
        <p14:creationId xmlns:p14="http://schemas.microsoft.com/office/powerpoint/2010/main" val="191913893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xEl>
                                              <p:pRg st="1" end="1"/>
                                            </p:txEl>
                                          </p:spTgt>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xEl>
                                              <p:pRg st="2" end="2"/>
                                            </p:txEl>
                                          </p:spTgt>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6">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grpSp>
        <p:nvGrpSpPr>
          <p:cNvPr id="3" name="Grupp 2">
            <a:extLst>
              <a:ext uri="{FF2B5EF4-FFF2-40B4-BE49-F238E27FC236}">
                <a16:creationId xmlns:a16="http://schemas.microsoft.com/office/drawing/2014/main" id="{D08DB9C3-929E-462F-A43E-34F95B33DF9F}"/>
              </a:ext>
            </a:extLst>
          </p:cNvPr>
          <p:cNvGrpSpPr/>
          <p:nvPr/>
        </p:nvGrpSpPr>
        <p:grpSpPr>
          <a:xfrm>
            <a:off x="1105253" y="1740027"/>
            <a:ext cx="2483999" cy="2088000"/>
            <a:chOff x="3094333" y="1076608"/>
            <a:chExt cx="5979836" cy="4704783"/>
          </a:xfrm>
        </p:grpSpPr>
        <p:pic>
          <p:nvPicPr>
            <p:cNvPr id="4" name="Bildobjekt 3">
              <a:extLst>
                <a:ext uri="{FF2B5EF4-FFF2-40B4-BE49-F238E27FC236}">
                  <a16:creationId xmlns:a16="http://schemas.microsoft.com/office/drawing/2014/main" id="{A48C43ED-3287-4DAC-BE75-F93B323C109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094333" y="1076608"/>
              <a:ext cx="5979836" cy="4704783"/>
            </a:xfrm>
            <a:prstGeom prst="rect">
              <a:avLst/>
            </a:prstGeom>
          </p:spPr>
        </p:pic>
        <p:pic>
          <p:nvPicPr>
            <p:cNvPr id="5" name="Bildobjekt 4" descr="En bild som visar text, yxa, visitkort, vektorgrafik&#10;&#10;Automatiskt genererad beskrivning">
              <a:extLst>
                <a:ext uri="{FF2B5EF4-FFF2-40B4-BE49-F238E27FC236}">
                  <a16:creationId xmlns:a16="http://schemas.microsoft.com/office/drawing/2014/main" id="{C0AFAF31-F4E3-41EA-A028-7D12D5395EC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285175">
              <a:off x="6094272" y="3498064"/>
              <a:ext cx="625407" cy="1306864"/>
            </a:xfrm>
            <a:prstGeom prst="rect">
              <a:avLst/>
            </a:prstGeom>
          </p:spPr>
        </p:pic>
      </p:grpSp>
      <p:grpSp>
        <p:nvGrpSpPr>
          <p:cNvPr id="13" name="Grupp 12">
            <a:extLst>
              <a:ext uri="{FF2B5EF4-FFF2-40B4-BE49-F238E27FC236}">
                <a16:creationId xmlns:a16="http://schemas.microsoft.com/office/drawing/2014/main" id="{787E10B1-EE1E-4411-B1CA-5DEA96C10CBA}"/>
              </a:ext>
            </a:extLst>
          </p:cNvPr>
          <p:cNvGrpSpPr/>
          <p:nvPr/>
        </p:nvGrpSpPr>
        <p:grpSpPr>
          <a:xfrm>
            <a:off x="442374" y="4378819"/>
            <a:ext cx="11063412" cy="1963637"/>
            <a:chOff x="642724" y="1182920"/>
            <a:chExt cx="11063412" cy="1963637"/>
          </a:xfrm>
        </p:grpSpPr>
        <p:pic>
          <p:nvPicPr>
            <p:cNvPr id="8" name="Bildobjekt 7">
              <a:extLst>
                <a:ext uri="{FF2B5EF4-FFF2-40B4-BE49-F238E27FC236}">
                  <a16:creationId xmlns:a16="http://schemas.microsoft.com/office/drawing/2014/main" id="{02E355C6-C520-4B3F-8C73-CFB5D75DEF1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724" y="1182920"/>
              <a:ext cx="2483616" cy="1627422"/>
            </a:xfrm>
            <a:prstGeom prst="rect">
              <a:avLst/>
            </a:prstGeom>
          </p:spPr>
        </p:pic>
        <p:pic>
          <p:nvPicPr>
            <p:cNvPr id="9" name="Bildobjekt 8">
              <a:extLst>
                <a:ext uri="{FF2B5EF4-FFF2-40B4-BE49-F238E27FC236}">
                  <a16:creationId xmlns:a16="http://schemas.microsoft.com/office/drawing/2014/main" id="{173086B6-EBEB-45D3-AF14-51DA260F9C1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362204" y="1182920"/>
              <a:ext cx="2484000" cy="1787618"/>
            </a:xfrm>
            <a:prstGeom prst="rect">
              <a:avLst/>
            </a:prstGeom>
          </p:spPr>
        </p:pic>
        <p:pic>
          <p:nvPicPr>
            <p:cNvPr id="10" name="Bildobjekt 9">
              <a:extLst>
                <a:ext uri="{FF2B5EF4-FFF2-40B4-BE49-F238E27FC236}">
                  <a16:creationId xmlns:a16="http://schemas.microsoft.com/office/drawing/2014/main" id="{00CC7BEA-7B24-4D72-A6CA-94ECA820962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22136" y="1182920"/>
              <a:ext cx="2484000" cy="1629195"/>
            </a:xfrm>
            <a:prstGeom prst="rect">
              <a:avLst/>
            </a:prstGeom>
          </p:spPr>
        </p:pic>
        <p:pic>
          <p:nvPicPr>
            <p:cNvPr id="11" name="Bildobjekt 10">
              <a:extLst>
                <a:ext uri="{FF2B5EF4-FFF2-40B4-BE49-F238E27FC236}">
                  <a16:creationId xmlns:a16="http://schemas.microsoft.com/office/drawing/2014/main" id="{D793008D-4500-4F9A-AF35-78F6D796632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502272" y="1182920"/>
              <a:ext cx="2484000" cy="1963637"/>
            </a:xfrm>
            <a:prstGeom prst="rect">
              <a:avLst/>
            </a:prstGeom>
          </p:spPr>
        </p:pic>
      </p:grpSp>
      <p:pic>
        <p:nvPicPr>
          <p:cNvPr id="12" name="Bildobjekt 11">
            <a:extLst>
              <a:ext uri="{FF2B5EF4-FFF2-40B4-BE49-F238E27FC236}">
                <a16:creationId xmlns:a16="http://schemas.microsoft.com/office/drawing/2014/main" id="{213A8C2F-874D-4613-9154-1E4D673E9A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8231710" y="2290962"/>
            <a:ext cx="2855037" cy="1627422"/>
          </a:xfrm>
          <a:prstGeom prst="rect">
            <a:avLst/>
          </a:prstGeom>
        </p:spPr>
      </p:pic>
      <p:pic>
        <p:nvPicPr>
          <p:cNvPr id="14" name="Bildobjekt 3">
            <a:extLst>
              <a:ext uri="{FF2B5EF4-FFF2-40B4-BE49-F238E27FC236}">
                <a16:creationId xmlns:a16="http://schemas.microsoft.com/office/drawing/2014/main" id="{083878CD-23BD-453E-ACA6-1AEFF608EA84}"/>
              </a:ext>
            </a:extLst>
          </p:cNvPr>
          <p:cNvPicPr>
            <a:picLocks noChangeAspect="1"/>
          </p:cNvPicPr>
          <p:nvPr/>
        </p:nvPicPr>
        <p:blipFill>
          <a:blip r:embed="rId10"/>
          <a:stretch>
            <a:fillRect/>
          </a:stretch>
        </p:blipFill>
        <p:spPr>
          <a:xfrm>
            <a:off x="4338318" y="846218"/>
            <a:ext cx="3515363" cy="1787619"/>
          </a:xfrm>
          <a:prstGeom prst="rect">
            <a:avLst/>
          </a:prstGeom>
        </p:spPr>
      </p:pic>
      <p:pic>
        <p:nvPicPr>
          <p:cNvPr id="15" name="Bildobjekt 14" descr="En bild som visar text, yxa, visitkort, vektorgrafik&#10;&#10;Automatiskt genererad beskrivning">
            <a:extLst>
              <a:ext uri="{FF2B5EF4-FFF2-40B4-BE49-F238E27FC236}">
                <a16:creationId xmlns:a16="http://schemas.microsoft.com/office/drawing/2014/main" id="{F7AA9A65-BB38-42DC-8693-1B39A6EE5797}"/>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5175">
            <a:off x="5640187" y="2349236"/>
            <a:ext cx="603894" cy="1261910"/>
          </a:xfrm>
          <a:prstGeom prst="rect">
            <a:avLst/>
          </a:prstGeom>
        </p:spPr>
      </p:pic>
    </p:spTree>
    <p:extLst>
      <p:ext uri="{BB962C8B-B14F-4D97-AF65-F5344CB8AC3E}">
        <p14:creationId xmlns:p14="http://schemas.microsoft.com/office/powerpoint/2010/main" val="1504638869"/>
      </p:ext>
    </p:extLst>
  </p:cSld>
  <p:clrMapOvr>
    <a:masterClrMapping/>
  </p:clrMapOvr>
  <p:transition/>
</p:sld>
</file>

<file path=ppt/slides/slide3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20EBF125-7F5D-4D77-986E-3D822D3079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00791" y="1755181"/>
            <a:ext cx="6766919" cy="3891547"/>
          </a:xfrm>
          <a:prstGeom prst="rect">
            <a:avLst/>
          </a:prstGeom>
        </p:spPr>
      </p:pic>
    </p:spTree>
    <p:extLst>
      <p:ext uri="{BB962C8B-B14F-4D97-AF65-F5344CB8AC3E}">
        <p14:creationId xmlns:p14="http://schemas.microsoft.com/office/powerpoint/2010/main" val="3371921074"/>
      </p:ext>
    </p:extLst>
  </p:cSld>
  <p:clrMapOvr>
    <a:masterClrMapping/>
  </p:clrMapOvr>
  <p:transition/>
</p:sld>
</file>

<file path=ppt/slides/slide3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descr="En bild som visar vektorgrafik&#10;&#10;Automatiskt genererad beskrivning">
            <a:extLst>
              <a:ext uri="{FF2B5EF4-FFF2-40B4-BE49-F238E27FC236}">
                <a16:creationId xmlns:a16="http://schemas.microsoft.com/office/drawing/2014/main" id="{881955FF-57CE-4A9D-A89B-CF38B930BDA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63425" y="2231136"/>
            <a:ext cx="3253280" cy="3243466"/>
          </a:xfrm>
          <a:prstGeom prst="rect">
            <a:avLst/>
          </a:prstGeom>
        </p:spPr>
      </p:pic>
      <p:pic>
        <p:nvPicPr>
          <p:cNvPr id="6" name="Bildobjekt 5">
            <a:extLst>
              <a:ext uri="{FF2B5EF4-FFF2-40B4-BE49-F238E27FC236}">
                <a16:creationId xmlns:a16="http://schemas.microsoft.com/office/drawing/2014/main" id="{3547B3DD-BD9C-42CC-B7A3-448EA2EA20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007270" y="2072641"/>
            <a:ext cx="3921305" cy="3388064"/>
          </a:xfrm>
          <a:prstGeom prst="rect">
            <a:avLst/>
          </a:prstGeom>
        </p:spPr>
      </p:pic>
      <p:pic>
        <p:nvPicPr>
          <p:cNvPr id="7" name="Bildobjekt 6" descr="En bild som visar text, yxa, visitkort, vektorgrafik&#10;&#10;Automatiskt genererad beskrivning">
            <a:extLst>
              <a:ext uri="{FF2B5EF4-FFF2-40B4-BE49-F238E27FC236}">
                <a16:creationId xmlns:a16="http://schemas.microsoft.com/office/drawing/2014/main" id="{D441EEC5-4CB1-4CFB-85C7-9652D003458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285175">
            <a:off x="5539391" y="1281262"/>
            <a:ext cx="1089719" cy="2277101"/>
          </a:xfrm>
          <a:prstGeom prst="rect">
            <a:avLst/>
          </a:prstGeom>
        </p:spPr>
      </p:pic>
    </p:spTree>
    <p:extLst>
      <p:ext uri="{BB962C8B-B14F-4D97-AF65-F5344CB8AC3E}">
        <p14:creationId xmlns:p14="http://schemas.microsoft.com/office/powerpoint/2010/main" val="4059850708"/>
      </p:ext>
    </p:extLst>
  </p:cSld>
  <p:clrMapOvr>
    <a:masterClrMapping/>
  </p:clrMapOvr>
  <p:transition/>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4" name="Bildobjekt 3" descr="En bild som visar text&#10;&#10;Automatiskt genererad beskrivning">
            <a:extLst>
              <a:ext uri="{FF2B5EF4-FFF2-40B4-BE49-F238E27FC236}">
                <a16:creationId xmlns:a16="http://schemas.microsoft.com/office/drawing/2014/main" id="{015AED27-08CA-49D2-B6F4-2A7EFB95C88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971228" y="2232807"/>
            <a:ext cx="3492749" cy="2556692"/>
          </a:xfrm>
          <a:prstGeom prst="rect">
            <a:avLst/>
          </a:prstGeom>
        </p:spPr>
      </p:pic>
      <p:grpSp>
        <p:nvGrpSpPr>
          <p:cNvPr id="17" name="Grupp 16">
            <a:extLst>
              <a:ext uri="{FF2B5EF4-FFF2-40B4-BE49-F238E27FC236}">
                <a16:creationId xmlns:a16="http://schemas.microsoft.com/office/drawing/2014/main" id="{169E8CC4-E43F-471A-88E3-DE79A4EF7C08}"/>
              </a:ext>
            </a:extLst>
          </p:cNvPr>
          <p:cNvGrpSpPr/>
          <p:nvPr/>
        </p:nvGrpSpPr>
        <p:grpSpPr>
          <a:xfrm>
            <a:off x="728023" y="2098124"/>
            <a:ext cx="3922515" cy="2470958"/>
            <a:chOff x="1087338" y="2008350"/>
            <a:chExt cx="3922515" cy="2470958"/>
          </a:xfrm>
        </p:grpSpPr>
        <p:pic>
          <p:nvPicPr>
            <p:cNvPr id="2" name="Bildobjekt 1">
              <a:extLst>
                <a:ext uri="{FF2B5EF4-FFF2-40B4-BE49-F238E27FC236}">
                  <a16:creationId xmlns:a16="http://schemas.microsoft.com/office/drawing/2014/main" id="{31C1B527-86DE-4AD8-A231-7CCC8D3C4D9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87338" y="2569524"/>
              <a:ext cx="3747313" cy="1909784"/>
            </a:xfrm>
            <a:prstGeom prst="rect">
              <a:avLst/>
            </a:prstGeom>
          </p:spPr>
        </p:pic>
        <p:pic>
          <p:nvPicPr>
            <p:cNvPr id="13" name="Bildobjekt 12" descr="En bild som visar text, yxa, visitkort, vektorgrafik&#10;&#10;Automatiskt genererad beskrivning">
              <a:extLst>
                <a:ext uri="{FF2B5EF4-FFF2-40B4-BE49-F238E27FC236}">
                  <a16:creationId xmlns:a16="http://schemas.microsoft.com/office/drawing/2014/main" id="{A8C7746E-3523-4607-93AC-5993614699C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285175">
              <a:off x="4351126" y="2008350"/>
              <a:ext cx="658727" cy="1376490"/>
            </a:xfrm>
            <a:prstGeom prst="rect">
              <a:avLst/>
            </a:prstGeom>
          </p:spPr>
        </p:pic>
      </p:grpSp>
      <p:pic>
        <p:nvPicPr>
          <p:cNvPr id="15" name="Bildobjekt 14">
            <a:extLst>
              <a:ext uri="{FF2B5EF4-FFF2-40B4-BE49-F238E27FC236}">
                <a16:creationId xmlns:a16="http://schemas.microsoft.com/office/drawing/2014/main" id="{C872A5FD-93C3-463F-A2CB-753B4BBADD28}"/>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7457007">
            <a:off x="4792394" y="3658067"/>
            <a:ext cx="2426117" cy="3104284"/>
          </a:xfrm>
          <a:prstGeom prst="rect">
            <a:avLst/>
          </a:prstGeom>
        </p:spPr>
      </p:pic>
      <p:pic>
        <p:nvPicPr>
          <p:cNvPr id="16" name="Bildobjekt 15">
            <a:extLst>
              <a:ext uri="{FF2B5EF4-FFF2-40B4-BE49-F238E27FC236}">
                <a16:creationId xmlns:a16="http://schemas.microsoft.com/office/drawing/2014/main" id="{300C7B31-344F-4301-8791-96991887E62A}"/>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rot="18472480">
            <a:off x="5127465" y="130265"/>
            <a:ext cx="2426117" cy="3104284"/>
          </a:xfrm>
          <a:prstGeom prst="rect">
            <a:avLst/>
          </a:prstGeom>
        </p:spPr>
      </p:pic>
    </p:spTree>
    <p:extLst>
      <p:ext uri="{BB962C8B-B14F-4D97-AF65-F5344CB8AC3E}">
        <p14:creationId xmlns:p14="http://schemas.microsoft.com/office/powerpoint/2010/main" val="62258352"/>
      </p:ext>
    </p:extLst>
  </p:cSld>
  <p:clrMapOvr>
    <a:masterClrMapping/>
  </p:clrMapOvr>
  <p:transition/>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32770" name="Picture 2">
            <a:extLst>
              <a:ext uri="{FF2B5EF4-FFF2-40B4-BE49-F238E27FC236}">
                <a16:creationId xmlns:a16="http://schemas.microsoft.com/office/drawing/2014/main" id="{BEB230D3-091B-4B35-9256-405B48CA3070}"/>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2564797" y="2068716"/>
            <a:ext cx="7062406" cy="32607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73166550"/>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descr="En bild som visar text, yxa, visitkort, vektorgrafik&#10;&#10;Automatiskt genererad beskrivning">
            <a:extLst>
              <a:ext uri="{FF2B5EF4-FFF2-40B4-BE49-F238E27FC236}">
                <a16:creationId xmlns:a16="http://schemas.microsoft.com/office/drawing/2014/main" id="{BB5DEFB4-9DC1-4B5B-9D24-85E339F6D6E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1285175">
            <a:off x="5161437" y="3549342"/>
            <a:ext cx="1089719" cy="2277101"/>
          </a:xfrm>
          <a:prstGeom prst="rect">
            <a:avLst/>
          </a:prstGeom>
        </p:spPr>
      </p:pic>
      <p:pic>
        <p:nvPicPr>
          <p:cNvPr id="8" name="Bildobjekt 7">
            <a:extLst>
              <a:ext uri="{FF2B5EF4-FFF2-40B4-BE49-F238E27FC236}">
                <a16:creationId xmlns:a16="http://schemas.microsoft.com/office/drawing/2014/main" id="{8794628B-9592-45EB-AC6C-88DA2847BB9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399572" y="780162"/>
            <a:ext cx="3369357" cy="2325331"/>
          </a:xfrm>
          <a:prstGeom prst="rect">
            <a:avLst/>
          </a:prstGeom>
        </p:spPr>
      </p:pic>
    </p:spTree>
    <p:extLst>
      <p:ext uri="{BB962C8B-B14F-4D97-AF65-F5344CB8AC3E}">
        <p14:creationId xmlns:p14="http://schemas.microsoft.com/office/powerpoint/2010/main" val="1193706311"/>
      </p:ext>
    </p:extLst>
  </p:cSld>
  <p:clrMapOvr>
    <a:masterClrMapping/>
  </p:clrMapOvr>
  <p:transition/>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13" name="Bildobjekt 12">
            <a:extLst>
              <a:ext uri="{FF2B5EF4-FFF2-40B4-BE49-F238E27FC236}">
                <a16:creationId xmlns:a16="http://schemas.microsoft.com/office/drawing/2014/main" id="{6AD20179-3A56-48F3-B2E4-C093F52C7DB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62349" y="4687897"/>
            <a:ext cx="2560516" cy="1612573"/>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2" name="Grupp 1">
            <a:extLst>
              <a:ext uri="{FF2B5EF4-FFF2-40B4-BE49-F238E27FC236}">
                <a16:creationId xmlns:a16="http://schemas.microsoft.com/office/drawing/2014/main" id="{9C5B3651-71C1-483A-986A-003362E8C122}"/>
              </a:ext>
            </a:extLst>
          </p:cNvPr>
          <p:cNvGrpSpPr/>
          <p:nvPr/>
        </p:nvGrpSpPr>
        <p:grpSpPr>
          <a:xfrm>
            <a:off x="5005642" y="4488906"/>
            <a:ext cx="2991815" cy="1912580"/>
            <a:chOff x="6782902" y="954458"/>
            <a:chExt cx="3592490" cy="2357840"/>
          </a:xfrm>
        </p:grpSpPr>
        <p:pic>
          <p:nvPicPr>
            <p:cNvPr id="8" name="Bildobjekt 7">
              <a:extLst>
                <a:ext uri="{FF2B5EF4-FFF2-40B4-BE49-F238E27FC236}">
                  <a16:creationId xmlns:a16="http://schemas.microsoft.com/office/drawing/2014/main" id="{2214C789-318E-44A3-B3DE-22A75DCCB0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82902" y="954458"/>
              <a:ext cx="3592490" cy="2357840"/>
            </a:xfrm>
            <a:prstGeom prst="rect">
              <a:avLst/>
            </a:prstGeom>
          </p:spPr>
        </p:pic>
        <p:pic>
          <p:nvPicPr>
            <p:cNvPr id="10" name="Bildobjekt 9">
              <a:extLst>
                <a:ext uri="{FF2B5EF4-FFF2-40B4-BE49-F238E27FC236}">
                  <a16:creationId xmlns:a16="http://schemas.microsoft.com/office/drawing/2014/main" id="{AFE40306-8047-44CA-B5D3-3539C095646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06749" y="1850862"/>
              <a:ext cx="1743238" cy="1461436"/>
            </a:xfrm>
            <a:prstGeom prst="rect">
              <a:avLst/>
            </a:prstGeom>
          </p:spPr>
        </p:pic>
      </p:grpSp>
      <p:pic>
        <p:nvPicPr>
          <p:cNvPr id="11" name="Bildobjekt 10" descr="En bild som visar text, vektorgrafik&#10;&#10;Automatiskt genererad beskrivning">
            <a:extLst>
              <a:ext uri="{FF2B5EF4-FFF2-40B4-BE49-F238E27FC236}">
                <a16:creationId xmlns:a16="http://schemas.microsoft.com/office/drawing/2014/main" id="{2ADB9292-6199-49E3-B949-96A5CF0C91CE}"/>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203181" y="4052164"/>
            <a:ext cx="1696575" cy="2249539"/>
          </a:xfrm>
          <a:prstGeom prst="rect">
            <a:avLst/>
          </a:prstGeom>
        </p:spPr>
      </p:pic>
      <p:pic>
        <p:nvPicPr>
          <p:cNvPr id="12" name="Bildobjekt 11">
            <a:extLst>
              <a:ext uri="{FF2B5EF4-FFF2-40B4-BE49-F238E27FC236}">
                <a16:creationId xmlns:a16="http://schemas.microsoft.com/office/drawing/2014/main" id="{A10AD0D4-8889-4FBE-A005-C883832C0FD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247378" y="899522"/>
            <a:ext cx="2785742" cy="1410857"/>
          </a:xfrm>
          <a:prstGeom prst="rect">
            <a:avLst/>
          </a:prstGeom>
        </p:spPr>
      </p:pic>
      <p:pic>
        <p:nvPicPr>
          <p:cNvPr id="5" name="Bildobjekt 4" descr="En bild som visar text&#10;&#10;Automatiskt genererad beskrivning">
            <a:extLst>
              <a:ext uri="{FF2B5EF4-FFF2-40B4-BE49-F238E27FC236}">
                <a16:creationId xmlns:a16="http://schemas.microsoft.com/office/drawing/2014/main" id="{9CD9D924-D22E-46E2-AA74-8100BB9C696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714586" y="609021"/>
            <a:ext cx="2576535" cy="1876335"/>
          </a:xfrm>
          <a:prstGeom prst="rect">
            <a:avLst/>
          </a:prstGeom>
        </p:spPr>
      </p:pic>
      <p:pic>
        <p:nvPicPr>
          <p:cNvPr id="21" name="Picture 6">
            <a:extLst>
              <a:ext uri="{FF2B5EF4-FFF2-40B4-BE49-F238E27FC236}">
                <a16:creationId xmlns:a16="http://schemas.microsoft.com/office/drawing/2014/main" id="{A8376023-87D7-4314-A4C9-8AFD1501CF6F}"/>
              </a:ext>
            </a:extLst>
          </p:cNvPr>
          <p:cNvPicPr>
            <a:picLocks noChangeAspect="1" noChangeArrowheads="1"/>
          </p:cNvPicPr>
          <p:nvPr/>
        </p:nvPicPr>
        <p:blipFill>
          <a:blip r:embed="rId10">
            <a:extLst>
              <a:ext uri="{28A0092B-C50C-407E-A947-70E740481C1C}">
                <a14:useLocalDpi xmlns:a14="http://schemas.microsoft.com/office/drawing/2010/main" val="0"/>
              </a:ext>
            </a:extLst>
          </a:blip>
          <a:stretch>
            <a:fillRect/>
          </a:stretch>
        </p:blipFill>
        <p:spPr bwMode="auto">
          <a:xfrm>
            <a:off x="1018141" y="952403"/>
            <a:ext cx="2933274" cy="1360658"/>
          </a:xfrm>
          <a:prstGeom prst="rect">
            <a:avLst/>
          </a:prstGeom>
          <a:noFill/>
          <a:extLst>
            <a:ext uri="{909E8E84-426E-40DD-AFC4-6F175D3DCCD1}">
              <a14:hiddenFill xmlns:a14="http://schemas.microsoft.com/office/drawing/2010/main">
                <a:solidFill>
                  <a:srgbClr val="FFFFFF"/>
                </a:solidFill>
              </a14:hiddenFill>
            </a:ext>
          </a:extLst>
        </p:spPr>
      </p:pic>
      <p:pic>
        <p:nvPicPr>
          <p:cNvPr id="23" name="Bildobjekt 22" descr="En bild som visar text, yxa, visitkort, vektorgrafik&#10;&#10;Automatiskt genererad beskrivning">
            <a:extLst>
              <a:ext uri="{FF2B5EF4-FFF2-40B4-BE49-F238E27FC236}">
                <a16:creationId xmlns:a16="http://schemas.microsoft.com/office/drawing/2014/main" id="{9CA9D3C0-F258-4540-A9C6-1504E3888A74}"/>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rot="1285175">
            <a:off x="3266169" y="624178"/>
            <a:ext cx="589935" cy="1129818"/>
          </a:xfrm>
          <a:prstGeom prst="rect">
            <a:avLst/>
          </a:prstGeom>
        </p:spPr>
      </p:pic>
      <p:sp>
        <p:nvSpPr>
          <p:cNvPr id="25" name="textruta 24">
            <a:extLst>
              <a:ext uri="{FF2B5EF4-FFF2-40B4-BE49-F238E27FC236}">
                <a16:creationId xmlns:a16="http://schemas.microsoft.com/office/drawing/2014/main" id="{73087DBF-6616-4237-9B99-973784D96C8B}"/>
              </a:ext>
            </a:extLst>
          </p:cNvPr>
          <p:cNvSpPr txBox="1"/>
          <p:nvPr/>
        </p:nvSpPr>
        <p:spPr>
          <a:xfrm>
            <a:off x="2148112" y="2792182"/>
            <a:ext cx="7714340" cy="11887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hi-IN" sz="3600" b="0" i="0" u="none" strike="noStrike" cap="none" baseline="0">
                <a:solidFill>
                  <a:srgbClr val="000000"/>
                </a:solidFill>
                <a:effectLst/>
                <a:uFill>
                  <a:solidFill>
                    <a:prstClr val="black">
                      <a:alpha val="0"/>
                    </a:prstClr>
                  </a:solidFill>
                </a:uFill>
                <a:latin typeface="Arial"/>
                <a:ea typeface="Arial"/>
                <a:cs typeface="Arial"/>
              </a:rPr>
              <a:t>किस प्रकार के उल्लंघन हो रहे हैं और उनके लिए कौन ज़िम्मेदार है? </a:t>
            </a:r>
          </a:p>
        </p:txBody>
      </p:sp>
    </p:spTree>
    <p:extLst>
      <p:ext uri="{BB962C8B-B14F-4D97-AF65-F5344CB8AC3E}">
        <p14:creationId xmlns:p14="http://schemas.microsoft.com/office/powerpoint/2010/main" val="2912341224"/>
      </p:ext>
    </p:extLst>
  </p:cSld>
  <p:clrMapOvr>
    <a:masterClrMapping/>
  </p:clrMapOvr>
  <p:transition/>
</p:sld>
</file>

<file path=ppt/slides/slide41.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8" name="Bildobjekt 7">
            <a:extLst>
              <a:ext uri="{FF2B5EF4-FFF2-40B4-BE49-F238E27FC236}">
                <a16:creationId xmlns:a16="http://schemas.microsoft.com/office/drawing/2014/main" id="{F2FF0F7C-BAA9-4E9D-92A2-6EA98610B40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86879"/>
            <a:ext cx="9144000" cy="6096000"/>
          </a:xfrm>
          <a:prstGeom prst="rect">
            <a:avLst/>
          </a:prstGeom>
        </p:spPr>
      </p:pic>
      <p:sp>
        <p:nvSpPr>
          <p:cNvPr id="9" name="Rektangel 8">
            <a:extLst>
              <a:ext uri="{FF2B5EF4-FFF2-40B4-BE49-F238E27FC236}">
                <a16:creationId xmlns:a16="http://schemas.microsoft.com/office/drawing/2014/main" id="{CE0A0BC3-3CF8-4EB9-943E-9AC6D6A93A99}"/>
              </a:ext>
            </a:extLst>
          </p:cNvPr>
          <p:cNvSpPr/>
          <p:nvPr/>
        </p:nvSpPr>
        <p:spPr>
          <a:xfrm rot="16200000">
            <a:off x="9554994" y="5321336"/>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1379482453"/>
      </p:ext>
    </p:extLst>
  </p:cSld>
  <p:clrMapOvr>
    <a:masterClrMapping/>
  </p:clrMapOvr>
  <p:transition/>
</p:sld>
</file>

<file path=ppt/slides/slide42.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7" name="Bildobjekt 6">
            <a:extLst>
              <a:ext uri="{FF2B5EF4-FFF2-40B4-BE49-F238E27FC236}">
                <a16:creationId xmlns:a16="http://schemas.microsoft.com/office/drawing/2014/main" id="{B220D6B7-DFA0-4B80-A147-C19B7D9515F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0" y="486879"/>
            <a:ext cx="9144000" cy="6096000"/>
          </a:xfrm>
          <a:prstGeom prst="rect">
            <a:avLst/>
          </a:prstGeom>
        </p:spPr>
      </p:pic>
      <p:sp>
        <p:nvSpPr>
          <p:cNvPr id="8" name="Rektangel 7">
            <a:extLst>
              <a:ext uri="{FF2B5EF4-FFF2-40B4-BE49-F238E27FC236}">
                <a16:creationId xmlns:a16="http://schemas.microsoft.com/office/drawing/2014/main" id="{469394B7-EFBB-4893-8E90-CE6E9D0AEF86}"/>
              </a:ext>
            </a:extLst>
          </p:cNvPr>
          <p:cNvSpPr/>
          <p:nvPr/>
        </p:nvSpPr>
        <p:spPr>
          <a:xfrm rot="16200000">
            <a:off x="9554994" y="5321336"/>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583322829"/>
      </p:ext>
    </p:extLst>
  </p:cSld>
  <p:clrMapOvr>
    <a:masterClrMapping/>
  </p:clrMapOvr>
  <p:transition/>
</p:sld>
</file>

<file path=ppt/slides/slide43.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5" name="Bildobjekt 4">
            <a:extLst>
              <a:ext uri="{FF2B5EF4-FFF2-40B4-BE49-F238E27FC236}">
                <a16:creationId xmlns:a16="http://schemas.microsoft.com/office/drawing/2014/main" id="{234CA776-85D1-4478-A64A-48CA782E1C9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486879"/>
            <a:ext cx="9144000" cy="6096000"/>
          </a:xfrm>
          <a:prstGeom prst="rect">
            <a:avLst/>
          </a:prstGeom>
        </p:spPr>
      </p:pic>
      <p:sp>
        <p:nvSpPr>
          <p:cNvPr id="7" name="Rektangel 6">
            <a:extLst>
              <a:ext uri="{FF2B5EF4-FFF2-40B4-BE49-F238E27FC236}">
                <a16:creationId xmlns:a16="http://schemas.microsoft.com/office/drawing/2014/main" id="{853F8A14-7261-45DD-8585-C251349BCA5E}"/>
              </a:ext>
            </a:extLst>
          </p:cNvPr>
          <p:cNvSpPr/>
          <p:nvPr/>
        </p:nvSpPr>
        <p:spPr>
          <a:xfrm rot="16200000">
            <a:off x="9554994" y="5321336"/>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Stuff Limited </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608443563"/>
      </p:ext>
    </p:extLst>
  </p:cSld>
  <p:clrMapOvr>
    <a:masterClrMapping/>
  </p:clrMapOvr>
  <p:transition/>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5" name="Bildobjekt 4" descr="En bild som visar text, person&#10;&#10;Automatiskt genererad beskrivning">
            <a:extLst>
              <a:ext uri="{FF2B5EF4-FFF2-40B4-BE49-F238E27FC236}">
                <a16:creationId xmlns:a16="http://schemas.microsoft.com/office/drawing/2014/main" id="{4F98308F-9F56-492A-9B11-AF9A1FEE099B}"/>
              </a:ext>
            </a:extLst>
          </p:cNvPr>
          <p:cNvPicPr>
            <a:picLocks noChangeAspect="1"/>
          </p:cNvPicPr>
          <p:nvPr/>
        </p:nvPicPr>
        <p:blipFill>
          <a:blip r:embed="rId3">
            <a:extLst>
              <a:ext uri="{28A0092B-C50C-407E-A947-70E740481C1C}">
                <a14:useLocalDpi xmlns:a14="http://schemas.microsoft.com/office/drawing/2010/main" val="0"/>
              </a:ext>
            </a:extLst>
          </a:blip>
          <a:srcRect l="8730" t="2911" r="-1" b="15992"/>
          <a:stretch>
            <a:fillRect/>
          </a:stretch>
        </p:blipFill>
        <p:spPr>
          <a:xfrm>
            <a:off x="1522800" y="486000"/>
            <a:ext cx="9144000" cy="6093649"/>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sp>
        <p:nvSpPr>
          <p:cNvPr id="6" name="Rektangel 5">
            <a:extLst>
              <a:ext uri="{FF2B5EF4-FFF2-40B4-BE49-F238E27FC236}">
                <a16:creationId xmlns:a16="http://schemas.microsoft.com/office/drawing/2014/main" id="{66C1BC60-A936-496D-A20F-2E38649D5FD6}"/>
              </a:ext>
            </a:extLst>
          </p:cNvPr>
          <p:cNvSpPr/>
          <p:nvPr/>
        </p:nvSpPr>
        <p:spPr>
          <a:xfrm rot="16200000">
            <a:off x="9554994" y="5321336"/>
            <a:ext cx="2483058" cy="213360"/>
          </a:xfrm>
          <a:prstGeom prst="rect">
            <a:avLst/>
          </a:prstGeom>
        </p:spPr>
        <p:txBody>
          <a:bodyPr wrap="square">
            <a:spAutoFit/>
          </a:bodyPr>
          <a:lstStyle/>
          <a:p>
            <a:r>
              <a:rPr lang="hi-IN" sz="800" b="0" i="0" u="none" strike="noStrike" cap="none" baseline="0">
                <a:solidFill>
                  <a:srgbClr val="595959"/>
                </a:solidFill>
                <a:effectLst/>
                <a:uFill>
                  <a:solidFill>
                    <a:prstClr val="black">
                      <a:alpha val="0"/>
                    </a:prstClr>
                  </a:solidFill>
                </a:uFill>
                <a:latin typeface="Arial"/>
                <a:ea typeface="Arial"/>
                <a:cs typeface="Arial"/>
              </a:rPr>
              <a:t>फोटो: मुस्लिम-ईसाई अंतरधार्मिक मध्यस्थता केंद्र</a:t>
            </a:r>
            <a:endParaRPr lang="sv-SE" sz="800">
              <a:solidFill>
                <a:schemeClr val="tx1">
                  <a:lumMod val="65000"/>
                  <a:lumOff val="35000"/>
                </a:schemeClr>
              </a:solidFill>
              <a:latin typeface="Calibri" panose="020F0502020204030204" pitchFamily="34" charset="0"/>
            </a:endParaRPr>
          </a:p>
        </p:txBody>
      </p:sp>
    </p:spTree>
    <p:extLst>
      <p:ext uri="{BB962C8B-B14F-4D97-AF65-F5344CB8AC3E}">
        <p14:creationId xmlns:p14="http://schemas.microsoft.com/office/powerpoint/2010/main" val="2832381298"/>
      </p:ext>
    </p:extLst>
  </p:cSld>
  <p:clrMapOvr>
    <a:masterClrMapping/>
  </p:clrMapOvr>
  <p:transition/>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86A2AB"/>
        </a:solidFill>
        <a:effectLst/>
      </p:bgPr>
    </p:bg>
    <p:spTree>
      <p:nvGrpSpPr>
        <p:cNvPr id="1" name=""/>
        <p:cNvGrpSpPr/>
        <p:nvPr/>
      </p:nvGrpSpPr>
      <p:grpSpPr>
        <a:xfrm>
          <a:off x="0" y="0"/>
          <a:ext cx="0" cy="0"/>
          <a:chOff x="0" y="0"/>
          <a:chExt cx="0" cy="0"/>
        </a:xfrm>
      </p:grpSpPr>
      <p:sp>
        <p:nvSpPr>
          <p:cNvPr id="5" name="textruta 4">
            <a:extLst>
              <a:ext uri="{FF2B5EF4-FFF2-40B4-BE49-F238E27FC236}">
                <a16:creationId xmlns:a16="http://schemas.microsoft.com/office/drawing/2014/main" id="{0A5AB5AF-D854-964E-9AA8-C4DC6E502D29}"/>
              </a:ext>
            </a:extLst>
          </p:cNvPr>
          <p:cNvSpPr txBox="1"/>
          <p:nvPr/>
        </p:nvSpPr>
        <p:spPr>
          <a:xfrm>
            <a:off x="43950" y="800556"/>
            <a:ext cx="12192000" cy="3108960"/>
          </a:xfrm>
          <a:prstGeom prst="rect">
            <a:avLst/>
          </a:prstGeom>
          <a:noFill/>
        </p:spPr>
        <p:txBody>
          <a:bodyPr wrap="square" rtlCol="0">
            <a:spAutoFit/>
          </a:bodyPr>
          <a:lstStyle/>
          <a:p>
            <a:pPr algn="ctr">
              <a:lnSpc>
                <a:spcPct val="150000"/>
              </a:lnSpc>
            </a:pPr>
            <a:endParaRPr lang="sv-SE" sz="3600" spc="600">
              <a:solidFill>
                <a:schemeClr val="bg1"/>
              </a:solidFill>
              <a:latin typeface="Calibri" panose="020F0502020204030204" pitchFamily="34" charset="0"/>
            </a:endParaRPr>
          </a:p>
          <a:p>
            <a:pPr algn="ctr"/>
            <a:r>
              <a:rPr lang="hi-IN" sz="4400" b="1" i="0" u="none" strike="noStrike" cap="none" baseline="0">
                <a:solidFill>
                  <a:srgbClr val="FFFFFF"/>
                </a:solidFill>
                <a:effectLst/>
                <a:uFill>
                  <a:solidFill>
                    <a:prstClr val="black">
                      <a:alpha val="0"/>
                    </a:prstClr>
                  </a:solidFill>
                </a:uFill>
                <a:latin typeface="Arial"/>
                <a:ea typeface="Arial"/>
                <a:cs typeface="Arial"/>
              </a:rPr>
              <a:t>अच्छा काम किया और आपका फिर स्वागत है!</a:t>
            </a:r>
          </a:p>
          <a:p>
            <a:pPr algn="ctr"/>
            <a:endParaRPr lang="en-GB" sz="2800">
              <a:solidFill>
                <a:schemeClr val="bg1"/>
              </a:solidFill>
              <a:latin typeface="Calibri" panose="020F0502020204030204" pitchFamily="34" charset="0"/>
            </a:endParaRPr>
          </a:p>
          <a:p>
            <a:pPr algn="ctr"/>
            <a:r>
              <a:rPr lang="hi-IN" sz="3600" b="0" i="0" u="none" strike="noStrike" cap="none" baseline="0">
                <a:solidFill>
                  <a:srgbClr val="FFFFFF"/>
                </a:solidFill>
                <a:effectLst/>
                <a:uFill>
                  <a:solidFill>
                    <a:prstClr val="black">
                      <a:alpha val="0"/>
                    </a:prstClr>
                  </a:solidFill>
                </a:uFill>
                <a:latin typeface="Arial"/>
                <a:ea typeface="Arial"/>
                <a:cs typeface="Arial"/>
              </a:rPr>
              <a:t>अगला सत्र:  </a:t>
            </a:r>
            <a:br>
              <a:rPr sz="3600"/>
            </a:br>
            <a:r>
              <a:rPr lang="hi-IN" sz="3600" b="0" i="0" u="none" strike="noStrike" cap="none" baseline="0">
                <a:solidFill>
                  <a:srgbClr val="FFFFFF"/>
                </a:solidFill>
                <a:effectLst/>
                <a:uFill>
                  <a:solidFill>
                    <a:prstClr val="black">
                      <a:alpha val="0"/>
                    </a:prstClr>
                  </a:solidFill>
                </a:uFill>
                <a:latin typeface="Arial"/>
                <a:ea typeface="Arial"/>
                <a:cs typeface="Arial"/>
              </a:rPr>
              <a:t>हमारे समुदाय में धर्म या आस्था की आजादी </a:t>
            </a:r>
            <a:endParaRPr lang="sv-SE" sz="6000">
              <a:solidFill>
                <a:schemeClr val="bg1"/>
              </a:solidFill>
              <a:latin typeface="Calibri" panose="020F0502020204030204" pitchFamily="34" charset="0"/>
            </a:endParaRPr>
          </a:p>
        </p:txBody>
      </p:sp>
      <p:pic>
        <p:nvPicPr>
          <p:cNvPr id="9" name="Bildobjekt 8">
            <a:extLst>
              <a:ext uri="{FF2B5EF4-FFF2-40B4-BE49-F238E27FC236}">
                <a16:creationId xmlns:a16="http://schemas.microsoft.com/office/drawing/2014/main" id="{6C704371-BD7A-465E-920B-2B053122A77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07481" y="4262914"/>
            <a:ext cx="1777037" cy="1793889"/>
          </a:xfrm>
          <a:prstGeom prst="rect">
            <a:avLst/>
          </a:prstGeom>
        </p:spPr>
      </p:pic>
    </p:spTree>
    <p:extLst>
      <p:ext uri="{BB962C8B-B14F-4D97-AF65-F5344CB8AC3E}">
        <p14:creationId xmlns:p14="http://schemas.microsoft.com/office/powerpoint/2010/main" val="3927468904"/>
      </p:ext>
    </p:extLst>
  </p:cSld>
  <p:clrMapOvr>
    <a:masterClrMapping/>
  </p:clrMapOvr>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4E4D1"/>
        </a:solidFill>
        <a:effectLst/>
      </p:bgPr>
    </p:bg>
    <p:spTree>
      <p:nvGrpSpPr>
        <p:cNvPr id="1" name=""/>
        <p:cNvGrpSpPr/>
        <p:nvPr/>
      </p:nvGrpSpPr>
      <p:grpSpPr>
        <a:xfrm>
          <a:off x="0" y="0"/>
          <a:ext cx="0" cy="0"/>
          <a:chOff x="0" y="0"/>
          <a:chExt cx="0" cy="0"/>
        </a:xfrm>
      </p:grpSpPr>
      <p:pic>
        <p:nvPicPr>
          <p:cNvPr id="26" name="Bildobjekt 25">
            <a:extLst>
              <a:ext uri="{FF2B5EF4-FFF2-40B4-BE49-F238E27FC236}">
                <a16:creationId xmlns:a16="http://schemas.microsoft.com/office/drawing/2014/main" id="{9B1154B6-E7A4-4E8D-8D44-B1B461DB6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pic>
        <p:nvPicPr>
          <p:cNvPr id="22" name="Bildobjekt 21">
            <a:extLst>
              <a:ext uri="{FF2B5EF4-FFF2-40B4-BE49-F238E27FC236}">
                <a16:creationId xmlns:a16="http://schemas.microsoft.com/office/drawing/2014/main" id="{51852C69-4F0B-406A-9687-96BC2224322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4" name="Bildobjekt 3">
            <a:extLst>
              <a:ext uri="{FF2B5EF4-FFF2-40B4-BE49-F238E27FC236}">
                <a16:creationId xmlns:a16="http://schemas.microsoft.com/office/drawing/2014/main" id="{9B19BF65-AF0A-472F-AAD2-A585468E8F0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99572" y="780162"/>
            <a:ext cx="3369357" cy="2325331"/>
          </a:xfrm>
          <a:prstGeom prst="rect">
            <a:avLst/>
          </a:prstGeom>
        </p:spPr>
      </p:pic>
      <p:sp>
        <p:nvSpPr>
          <p:cNvPr id="11" name="Rektangel 10">
            <a:extLst>
              <a:ext uri="{FF2B5EF4-FFF2-40B4-BE49-F238E27FC236}">
                <a16:creationId xmlns:a16="http://schemas.microsoft.com/office/drawing/2014/main" id="{60A85200-3276-4DAD-BFA6-0A4506ACCA97}"/>
              </a:ext>
            </a:extLst>
          </p:cNvPr>
          <p:cNvSpPr/>
          <p:nvPr/>
        </p:nvSpPr>
        <p:spPr>
          <a:xfrm>
            <a:off x="414855" y="3333888"/>
            <a:ext cx="3600504" cy="640080"/>
          </a:xfrm>
          <a:prstGeom prst="rect">
            <a:avLst/>
          </a:prstGeom>
        </p:spPr>
        <p:txBody>
          <a:bodyPr wrap="square">
            <a:spAutoFit/>
          </a:bodyPr>
          <a:lstStyle/>
          <a:p>
            <a:pPr algn="ctr"/>
            <a:r>
              <a:rPr lang="hi-IN" sz="3600" b="1" i="0" u="none" strike="noStrike" cap="none" baseline="0">
                <a:solidFill>
                  <a:srgbClr val="000000"/>
                </a:solidFill>
                <a:effectLst/>
                <a:uFill>
                  <a:solidFill>
                    <a:prstClr val="black">
                      <a:alpha val="0"/>
                    </a:prstClr>
                  </a:solidFill>
                </a:uFill>
                <a:latin typeface="Arial"/>
                <a:ea typeface="Arial"/>
                <a:cs typeface="Arial"/>
              </a:rPr>
              <a:t>भेदभाव</a:t>
            </a:r>
            <a:endParaRPr lang="en-US" sz="3600"/>
          </a:p>
        </p:txBody>
      </p:sp>
      <p:sp>
        <p:nvSpPr>
          <p:cNvPr id="12" name="Rektangel 11">
            <a:extLst>
              <a:ext uri="{FF2B5EF4-FFF2-40B4-BE49-F238E27FC236}">
                <a16:creationId xmlns:a16="http://schemas.microsoft.com/office/drawing/2014/main" id="{B069F540-A3AD-4FC9-A73B-CB798E712497}"/>
              </a:ext>
            </a:extLst>
          </p:cNvPr>
          <p:cNvSpPr/>
          <p:nvPr/>
        </p:nvSpPr>
        <p:spPr>
          <a:xfrm>
            <a:off x="8312595" y="3333887"/>
            <a:ext cx="3600000" cy="640080"/>
          </a:xfrm>
          <a:prstGeom prst="rect">
            <a:avLst/>
          </a:prstGeom>
        </p:spPr>
        <p:txBody>
          <a:bodyPr wrap="square">
            <a:spAutoFit/>
          </a:bodyPr>
          <a:lstStyle/>
          <a:p>
            <a:pPr algn="ctr"/>
            <a:r>
              <a:rPr lang="hi-IN" sz="3600" b="1" i="0" u="none" strike="noStrike" cap="none" baseline="0">
                <a:solidFill>
                  <a:srgbClr val="000000"/>
                </a:solidFill>
                <a:effectLst/>
                <a:uFill>
                  <a:solidFill>
                    <a:prstClr val="black">
                      <a:alpha val="0"/>
                    </a:prstClr>
                  </a:solidFill>
                </a:uFill>
                <a:latin typeface="Arial"/>
                <a:ea typeface="Arial"/>
                <a:cs typeface="Arial"/>
              </a:rPr>
              <a:t>हिंसा</a:t>
            </a:r>
            <a:endParaRPr lang="en-US" sz="3600"/>
          </a:p>
        </p:txBody>
      </p:sp>
      <p:sp>
        <p:nvSpPr>
          <p:cNvPr id="13" name="Rektangel 12">
            <a:extLst>
              <a:ext uri="{FF2B5EF4-FFF2-40B4-BE49-F238E27FC236}">
                <a16:creationId xmlns:a16="http://schemas.microsoft.com/office/drawing/2014/main" id="{F22D2A57-2FDC-4C10-A4E9-1FE5A77EF6D7}"/>
              </a:ext>
            </a:extLst>
          </p:cNvPr>
          <p:cNvSpPr/>
          <p:nvPr/>
        </p:nvSpPr>
        <p:spPr>
          <a:xfrm>
            <a:off x="4284250" y="3333887"/>
            <a:ext cx="3600000" cy="640080"/>
          </a:xfrm>
          <a:prstGeom prst="rect">
            <a:avLst/>
          </a:prstGeom>
        </p:spPr>
        <p:txBody>
          <a:bodyPr wrap="square">
            <a:spAutoFit/>
          </a:bodyPr>
          <a:lstStyle/>
          <a:p>
            <a:pPr algn="ctr"/>
            <a:r>
              <a:rPr lang="hi-IN" sz="3600" b="1" i="0" u="none" strike="noStrike" cap="none" baseline="0">
                <a:solidFill>
                  <a:srgbClr val="000000"/>
                </a:solidFill>
                <a:effectLst/>
                <a:uFill>
                  <a:solidFill>
                    <a:prstClr val="black">
                      <a:alpha val="0"/>
                    </a:prstClr>
                  </a:solidFill>
                </a:uFill>
                <a:latin typeface="Arial"/>
                <a:ea typeface="Arial"/>
                <a:cs typeface="Arial"/>
              </a:rPr>
              <a:t>प्रतिबंध</a:t>
            </a:r>
            <a:endParaRPr lang="en-US" sz="3600"/>
          </a:p>
        </p:txBody>
      </p:sp>
      <p:pic>
        <p:nvPicPr>
          <p:cNvPr id="20" name="Bildobjekt 19">
            <a:extLst>
              <a:ext uri="{FF2B5EF4-FFF2-40B4-BE49-F238E27FC236}">
                <a16:creationId xmlns:a16="http://schemas.microsoft.com/office/drawing/2014/main" id="{681E68E7-738B-4C89-B1D4-FCB41D6F3DA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24" name="Bildobjekt 23" descr="En bild som visar text, vektorgrafik&#10;&#10;Automatiskt genererad beskrivning">
            <a:extLst>
              <a:ext uri="{FF2B5EF4-FFF2-40B4-BE49-F238E27FC236}">
                <a16:creationId xmlns:a16="http://schemas.microsoft.com/office/drawing/2014/main" id="{16F9831D-C329-405B-88BB-70DAC149A2B7}"/>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spTree>
    <p:extLst>
      <p:ext uri="{BB962C8B-B14F-4D97-AF65-F5344CB8AC3E}">
        <p14:creationId xmlns:p14="http://schemas.microsoft.com/office/powerpoint/2010/main" val="1723071046"/>
      </p:ext>
    </p:extLst>
  </p:cSld>
  <p:clrMapOvr>
    <a:masterClrMapping/>
  </p:clrMapOvr>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grpSp>
        <p:nvGrpSpPr>
          <p:cNvPr id="5" name="Grupp 4">
            <a:extLst>
              <a:ext uri="{FF2B5EF4-FFF2-40B4-BE49-F238E27FC236}">
                <a16:creationId xmlns:a16="http://schemas.microsoft.com/office/drawing/2014/main" id="{9C54690D-C5DE-4359-99D5-F820EE27DB67}"/>
              </a:ext>
            </a:extLst>
          </p:cNvPr>
          <p:cNvGrpSpPr/>
          <p:nvPr/>
        </p:nvGrpSpPr>
        <p:grpSpPr>
          <a:xfrm>
            <a:off x="2896918" y="850262"/>
            <a:ext cx="5807925" cy="2562302"/>
            <a:chOff x="2287318" y="726234"/>
            <a:chExt cx="5807925" cy="2562302"/>
          </a:xfrm>
        </p:grpSpPr>
        <p:pic>
          <p:nvPicPr>
            <p:cNvPr id="2054" name="Picture 6">
              <a:extLst>
                <a:ext uri="{FF2B5EF4-FFF2-40B4-BE49-F238E27FC236}">
                  <a16:creationId xmlns:a16="http://schemas.microsoft.com/office/drawing/2014/main" id="{8590ABD4-76B9-42C8-97A9-10CB679EFFBC}"/>
                </a:ext>
              </a:extLst>
            </p:cNvPr>
            <p:cNvPicPr>
              <a:picLocks noChangeAspect="1" noChangeArrowheads="1"/>
            </p:cNvPicPr>
            <p:nvPr/>
          </p:nvPicPr>
          <p:blipFill>
            <a:blip r:embed="rId4">
              <a:extLst>
                <a:ext uri="{28A0092B-C50C-407E-A947-70E740481C1C}">
                  <a14:useLocalDpi xmlns:a14="http://schemas.microsoft.com/office/drawing/2010/main" val="0"/>
                </a:ext>
              </a:extLst>
            </a:blip>
            <a:stretch>
              <a:fillRect/>
            </a:stretch>
          </p:blipFill>
          <p:spPr bwMode="auto">
            <a:xfrm>
              <a:off x="4418113" y="1278720"/>
              <a:ext cx="3677130" cy="1871883"/>
            </a:xfrm>
            <a:prstGeom prst="rect">
              <a:avLst/>
            </a:prstGeom>
            <a:noFill/>
            <a:extLst>
              <a:ext uri="{909E8E84-426E-40DD-AFC4-6F175D3DCCD1}">
                <a14:hiddenFill xmlns:a14="http://schemas.microsoft.com/office/drawing/2010/main">
                  <a:solidFill>
                    <a:srgbClr val="FFFFFF"/>
                  </a:solidFill>
                </a14:hiddenFill>
              </a:ext>
            </a:extLst>
          </p:spPr>
        </p:pic>
        <p:pic>
          <p:nvPicPr>
            <p:cNvPr id="4" name="Bildobjekt 3" descr="En bild som visar text&#10;&#10;Automatiskt genererad beskrivning">
              <a:extLst>
                <a:ext uri="{FF2B5EF4-FFF2-40B4-BE49-F238E27FC236}">
                  <a16:creationId xmlns:a16="http://schemas.microsoft.com/office/drawing/2014/main" id="{4604C007-2293-4494-8E90-9F97B222342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7318" y="726234"/>
              <a:ext cx="3500412" cy="2562302"/>
            </a:xfrm>
            <a:prstGeom prst="rect">
              <a:avLst/>
            </a:prstGeom>
          </p:spPr>
        </p:pic>
        <p:pic>
          <p:nvPicPr>
            <p:cNvPr id="10" name="Bildobjekt 9" descr="En bild som visar text, yxa, visitkort, vektorgrafik&#10;&#10;Automatiskt genererad beskrivning">
              <a:extLst>
                <a:ext uri="{FF2B5EF4-FFF2-40B4-BE49-F238E27FC236}">
                  <a16:creationId xmlns:a16="http://schemas.microsoft.com/office/drawing/2014/main" id="{2A98A5CE-194C-4CCD-B5B3-6C3645C209C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285175">
              <a:off x="7394885" y="1207723"/>
              <a:ext cx="684499" cy="1430344"/>
            </a:xfrm>
            <a:prstGeom prst="rect">
              <a:avLst/>
            </a:prstGeom>
          </p:spPr>
        </p:pic>
      </p:grpSp>
      <p:pic>
        <p:nvPicPr>
          <p:cNvPr id="26" name="Bildobjekt 25">
            <a:extLst>
              <a:ext uri="{FF2B5EF4-FFF2-40B4-BE49-F238E27FC236}">
                <a16:creationId xmlns:a16="http://schemas.microsoft.com/office/drawing/2014/main" id="{DA0162EF-BB5D-41E3-B8A7-0DED1D0876F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29" name="Bildobjekt 28">
            <a:extLst>
              <a:ext uri="{FF2B5EF4-FFF2-40B4-BE49-F238E27FC236}">
                <a16:creationId xmlns:a16="http://schemas.microsoft.com/office/drawing/2014/main" id="{0C5B22D7-0989-4F17-861C-A7DC45287E73}"/>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30" name="Bildobjekt 29" descr="En bild som visar text, vektorgrafik&#10;&#10;Automatiskt genererad beskrivning">
            <a:extLst>
              <a:ext uri="{FF2B5EF4-FFF2-40B4-BE49-F238E27FC236}">
                <a16:creationId xmlns:a16="http://schemas.microsoft.com/office/drawing/2014/main" id="{0526B2DE-4AC2-472A-A179-BB0CAEDE2B7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pic>
        <p:nvPicPr>
          <p:cNvPr id="31" name="Bildobjekt 30">
            <a:extLst>
              <a:ext uri="{FF2B5EF4-FFF2-40B4-BE49-F238E27FC236}">
                <a16:creationId xmlns:a16="http://schemas.microsoft.com/office/drawing/2014/main" id="{E7565DF2-2E67-4EC5-AB9C-BBADB0F2D52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spTree>
    <p:extLst>
      <p:ext uri="{BB962C8B-B14F-4D97-AF65-F5344CB8AC3E}">
        <p14:creationId xmlns:p14="http://schemas.microsoft.com/office/powerpoint/2010/main" val="188278840"/>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4C2CA"/>
        </a:solidFill>
        <a:effectLst/>
      </p:bgPr>
    </p:bg>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0" name="Bildobjekt 9">
            <a:extLst>
              <a:ext uri="{FF2B5EF4-FFF2-40B4-BE49-F238E27FC236}">
                <a16:creationId xmlns:a16="http://schemas.microsoft.com/office/drawing/2014/main" id="{5EE5BFDF-13B1-433F-9BE7-304AD1F703D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143768" y="586010"/>
            <a:ext cx="3880966" cy="1977894"/>
          </a:xfrm>
          <a:prstGeom prst="rect">
            <a:avLst/>
          </a:prstGeom>
        </p:spPr>
      </p:pic>
      <p:sp>
        <p:nvSpPr>
          <p:cNvPr id="11" name="Rektangel 10">
            <a:extLst>
              <a:ext uri="{FF2B5EF4-FFF2-40B4-BE49-F238E27FC236}">
                <a16:creationId xmlns:a16="http://schemas.microsoft.com/office/drawing/2014/main" id="{BA16EDF9-E187-4DF7-BA32-9AB4E53D9263}"/>
              </a:ext>
            </a:extLst>
          </p:cNvPr>
          <p:cNvSpPr/>
          <p:nvPr/>
        </p:nvSpPr>
        <p:spPr>
          <a:xfrm>
            <a:off x="3052519" y="2921314"/>
            <a:ext cx="6086958" cy="640080"/>
          </a:xfrm>
          <a:prstGeom prst="rect">
            <a:avLst/>
          </a:prstGeom>
        </p:spPr>
        <p:txBody>
          <a:bodyPr wrap="square">
            <a:spAutoFit/>
          </a:bodyPr>
          <a:lstStyle/>
          <a:p>
            <a:pPr algn="ctr"/>
            <a:r>
              <a:rPr lang="hi-IN" sz="3600" b="1" i="0" u="none" strike="noStrike" cap="none" baseline="0">
                <a:solidFill>
                  <a:srgbClr val="000000"/>
                </a:solidFill>
                <a:effectLst/>
                <a:uFill>
                  <a:solidFill>
                    <a:prstClr val="black">
                      <a:alpha val="0"/>
                    </a:prstClr>
                  </a:solidFill>
                </a:uFill>
                <a:latin typeface="Arial"/>
                <a:ea typeface="Arial"/>
                <a:cs typeface="Arial"/>
              </a:rPr>
              <a:t>सुरक्षा देने में सरकार की विफलता</a:t>
            </a:r>
            <a:endParaRPr lang="en-US" sz="3600"/>
          </a:p>
        </p:txBody>
      </p:sp>
      <p:pic>
        <p:nvPicPr>
          <p:cNvPr id="19" name="Bildobjekt 18">
            <a:extLst>
              <a:ext uri="{FF2B5EF4-FFF2-40B4-BE49-F238E27FC236}">
                <a16:creationId xmlns:a16="http://schemas.microsoft.com/office/drawing/2014/main" id="{D81B7C54-A3CF-4A77-ADB6-EBF12F26232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12726" y="4189058"/>
            <a:ext cx="3153927" cy="2070000"/>
          </a:xfrm>
          <a:prstGeom prst="rect">
            <a:avLst/>
          </a:prstGeom>
        </p:spPr>
      </p:pic>
      <p:pic>
        <p:nvPicPr>
          <p:cNvPr id="22" name="Bildobjekt 21">
            <a:extLst>
              <a:ext uri="{FF2B5EF4-FFF2-40B4-BE49-F238E27FC236}">
                <a16:creationId xmlns:a16="http://schemas.microsoft.com/office/drawing/2014/main" id="{2E01E6F2-B399-4D76-AE76-B5A735B3057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133050" y="4918284"/>
            <a:ext cx="1502960" cy="1260000"/>
          </a:xfrm>
          <a:prstGeom prst="rect">
            <a:avLst/>
          </a:prstGeom>
        </p:spPr>
      </p:pic>
      <p:pic>
        <p:nvPicPr>
          <p:cNvPr id="23" name="Bildobjekt 22" descr="En bild som visar text, vektorgrafik&#10;&#10;Automatiskt genererad beskrivning">
            <a:extLst>
              <a:ext uri="{FF2B5EF4-FFF2-40B4-BE49-F238E27FC236}">
                <a16:creationId xmlns:a16="http://schemas.microsoft.com/office/drawing/2014/main" id="{35FA1437-533F-421D-A389-0072D29CBF2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054653" y="3919057"/>
            <a:ext cx="1771478" cy="2340000"/>
          </a:xfrm>
          <a:prstGeom prst="rect">
            <a:avLst/>
          </a:prstGeom>
        </p:spPr>
      </p:pic>
      <p:pic>
        <p:nvPicPr>
          <p:cNvPr id="24" name="Bildobjekt 23">
            <a:extLst>
              <a:ext uri="{FF2B5EF4-FFF2-40B4-BE49-F238E27FC236}">
                <a16:creationId xmlns:a16="http://schemas.microsoft.com/office/drawing/2014/main" id="{1A1CDBE8-2339-4515-938B-C5FEEE205EA1}"/>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22235" y="4276349"/>
            <a:ext cx="3153600" cy="1982502"/>
          </a:xfrm>
          <a:prstGeom prst="rect">
            <a:avLst/>
          </a:prstGeom>
        </p:spPr>
      </p:pic>
    </p:spTree>
    <p:extLst>
      <p:ext uri="{BB962C8B-B14F-4D97-AF65-F5344CB8AC3E}">
        <p14:creationId xmlns:p14="http://schemas.microsoft.com/office/powerpoint/2010/main" val="129814416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7" name="Bildobjekt 6" descr="En bild som visar text, vektorgrafik&#10;&#10;Automatiskt genererad beskrivning">
            <a:extLst>
              <a:ext uri="{FF2B5EF4-FFF2-40B4-BE49-F238E27FC236}">
                <a16:creationId xmlns:a16="http://schemas.microsoft.com/office/drawing/2014/main" id="{37DE88E0-FA6E-4D88-9248-2C33A20510C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44803" y="3003966"/>
            <a:ext cx="2207542" cy="2916000"/>
          </a:xfrm>
          <a:prstGeom prst="rect">
            <a:avLst/>
          </a:prstGeom>
        </p:spPr>
      </p:pic>
      <p:pic>
        <p:nvPicPr>
          <p:cNvPr id="8" name="Bildobjekt 7">
            <a:extLst>
              <a:ext uri="{FF2B5EF4-FFF2-40B4-BE49-F238E27FC236}">
                <a16:creationId xmlns:a16="http://schemas.microsoft.com/office/drawing/2014/main" id="{F959B14A-38B7-449C-810F-11C88C96C4B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3713" y="710244"/>
            <a:ext cx="3153927" cy="2070000"/>
          </a:xfrm>
          <a:prstGeom prst="rect">
            <a:avLst/>
          </a:prstGeom>
        </p:spPr>
      </p:pic>
      <p:pic>
        <p:nvPicPr>
          <p:cNvPr id="9" name="Bildobjekt 8">
            <a:extLst>
              <a:ext uri="{FF2B5EF4-FFF2-40B4-BE49-F238E27FC236}">
                <a16:creationId xmlns:a16="http://schemas.microsoft.com/office/drawing/2014/main" id="{318A25C8-22CC-4918-AE88-32333B53B5D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204036" y="1452343"/>
            <a:ext cx="1502960" cy="1260000"/>
          </a:xfrm>
          <a:prstGeom prst="rect">
            <a:avLst/>
          </a:prstGeom>
        </p:spPr>
      </p:pic>
      <p:pic>
        <p:nvPicPr>
          <p:cNvPr id="11" name="Bildobjekt 10">
            <a:extLst>
              <a:ext uri="{FF2B5EF4-FFF2-40B4-BE49-F238E27FC236}">
                <a16:creationId xmlns:a16="http://schemas.microsoft.com/office/drawing/2014/main" id="{CC3166D1-53F2-43E4-BEBC-46B9F911BC43}"/>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624405">
            <a:off x="2618031" y="1455185"/>
            <a:ext cx="1641374" cy="1780196"/>
          </a:xfrm>
          <a:prstGeom prst="rect">
            <a:avLst/>
          </a:prstGeom>
        </p:spPr>
      </p:pic>
      <p:pic>
        <p:nvPicPr>
          <p:cNvPr id="13" name="Bildobjekt 12">
            <a:extLst>
              <a:ext uri="{FF2B5EF4-FFF2-40B4-BE49-F238E27FC236}">
                <a16:creationId xmlns:a16="http://schemas.microsoft.com/office/drawing/2014/main" id="{D10B9729-B35F-42D9-8BB6-71CAE47AB46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5767847">
            <a:off x="7927909" y="1627848"/>
            <a:ext cx="1641374" cy="1780196"/>
          </a:xfrm>
          <a:prstGeom prst="rect">
            <a:avLst/>
          </a:prstGeom>
        </p:spPr>
      </p:pic>
      <p:pic>
        <p:nvPicPr>
          <p:cNvPr id="14" name="Bildobjekt 13">
            <a:extLst>
              <a:ext uri="{FF2B5EF4-FFF2-40B4-BE49-F238E27FC236}">
                <a16:creationId xmlns:a16="http://schemas.microsoft.com/office/drawing/2014/main" id="{C62FBBF3-1E56-43E3-922E-490F6BBB770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rot="14264681">
            <a:off x="4927684" y="4945498"/>
            <a:ext cx="1641374" cy="1780196"/>
          </a:xfrm>
          <a:prstGeom prst="rect">
            <a:avLst/>
          </a:prstGeom>
        </p:spPr>
      </p:pic>
      <p:pic>
        <p:nvPicPr>
          <p:cNvPr id="15" name="Bildobjekt 14">
            <a:extLst>
              <a:ext uri="{FF2B5EF4-FFF2-40B4-BE49-F238E27FC236}">
                <a16:creationId xmlns:a16="http://schemas.microsoft.com/office/drawing/2014/main" id="{BDDCC61C-90F4-48C3-90CA-C832347C186A}"/>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63596" y="3873751"/>
            <a:ext cx="2970000" cy="1867082"/>
          </a:xfrm>
          <a:prstGeom prst="rect">
            <a:avLst/>
          </a:prstGeom>
        </p:spPr>
      </p:pic>
    </p:spTree>
    <p:extLst>
      <p:ext uri="{BB962C8B-B14F-4D97-AF65-F5344CB8AC3E}">
        <p14:creationId xmlns:p14="http://schemas.microsoft.com/office/powerpoint/2010/main" val="226666343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1E0DF"/>
        </a:solidFill>
        <a:effectLst/>
      </p:bgPr>
    </p:bg>
    <p:spTree>
      <p:nvGrpSpPr>
        <p:cNvPr id="1" name=""/>
        <p:cNvGrpSpPr/>
        <p:nvPr/>
      </p:nvGrpSpPr>
      <p:grpSpPr>
        <a:xfrm>
          <a:off x="0" y="0"/>
          <a:ext cx="0" cy="0"/>
          <a:chOff x="0" y="0"/>
          <a:chExt cx="0" cy="0"/>
        </a:xfrm>
      </p:grpSpPr>
      <p:pic>
        <p:nvPicPr>
          <p:cNvPr id="6" name="Bildobjekt 5">
            <a:extLst>
              <a:ext uri="{FF2B5EF4-FFF2-40B4-BE49-F238E27FC236}">
                <a16:creationId xmlns:a16="http://schemas.microsoft.com/office/drawing/2014/main" id="{333549EE-3050-4BE5-8B9A-811237E2490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0000" y="2734536"/>
            <a:ext cx="2448000" cy="1538928"/>
          </a:xfrm>
          <a:prstGeom prst="rect">
            <a:avLst/>
          </a:prstGeom>
        </p:spPr>
      </p:pic>
      <p:pic>
        <p:nvPicPr>
          <p:cNvPr id="3" name="Bildobjekt 2">
            <a:extLst>
              <a:ext uri="{FF2B5EF4-FFF2-40B4-BE49-F238E27FC236}">
                <a16:creationId xmlns:a16="http://schemas.microsoft.com/office/drawing/2014/main" id="{F169CD41-89AE-8144-AB8F-76E8755E375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49" y="0"/>
            <a:ext cx="12192000" cy="228600"/>
          </a:xfrm>
          <a:prstGeom prst="rect">
            <a:avLst/>
          </a:prstGeom>
        </p:spPr>
      </p:pic>
      <p:pic>
        <p:nvPicPr>
          <p:cNvPr id="10" name="Bildobjekt 9">
            <a:extLst>
              <a:ext uri="{FF2B5EF4-FFF2-40B4-BE49-F238E27FC236}">
                <a16:creationId xmlns:a16="http://schemas.microsoft.com/office/drawing/2014/main" id="{AB49F96D-F74D-4F6E-B8D8-CC95349254A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456000" y="864000"/>
            <a:ext cx="7920000" cy="5280000"/>
          </a:xfrm>
          <a:prstGeom prst="rect">
            <a:avLst/>
          </a:prstGeom>
        </p:spPr>
      </p:pic>
      <p:sp>
        <p:nvSpPr>
          <p:cNvPr id="12" name="Rektangel 11">
            <a:extLst>
              <a:ext uri="{FF2B5EF4-FFF2-40B4-BE49-F238E27FC236}">
                <a16:creationId xmlns:a16="http://schemas.microsoft.com/office/drawing/2014/main" id="{DAC6B446-ECB8-4867-843E-B509E477CFE8}"/>
              </a:ext>
            </a:extLst>
          </p:cNvPr>
          <p:cNvSpPr/>
          <p:nvPr/>
        </p:nvSpPr>
        <p:spPr>
          <a:xfrm rot="16200000">
            <a:off x="10306873" y="4815926"/>
            <a:ext cx="2483058" cy="33528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defRPr/>
            </a:pPr>
            <a:r>
              <a:rPr lang="hi-IN" sz="800" b="0" i="0" u="none" strike="noStrike" cap="none" baseline="0">
                <a:solidFill>
                  <a:srgbClr val="595959"/>
                </a:solidFill>
                <a:effectLst/>
                <a:uFill>
                  <a:solidFill>
                    <a:prstClr val="black">
                      <a:alpha val="0"/>
                    </a:prstClr>
                  </a:solidFill>
                </a:uFill>
                <a:latin typeface="Arial"/>
                <a:ea typeface="Arial"/>
                <a:cs typeface="Arial"/>
              </a:rPr>
              <a:t>फोटो: mauritius images GmbH / Alamy Stock Photo </a:t>
            </a:r>
            <a:endParaRPr lang="sv-SE" sz="800" b="0" i="0">
              <a:solidFill>
                <a:schemeClr val="tx1">
                  <a:lumMod val="65000"/>
                  <a:lumOff val="35000"/>
                </a:schemeClr>
              </a:solidFill>
            </a:endParaRPr>
          </a:p>
        </p:txBody>
      </p:sp>
    </p:spTree>
    <p:extLst>
      <p:ext uri="{BB962C8B-B14F-4D97-AF65-F5344CB8AC3E}">
        <p14:creationId xmlns:p14="http://schemas.microsoft.com/office/powerpoint/2010/main" val="1762104901"/>
      </p:ext>
    </p:extLst>
  </p:cSld>
  <p:clrMapOvr>
    <a:masterClrMapping/>
  </p:clrMapOvr>
  <p:transition/>
</p:sld>
</file>

<file path=ppt/tags/tag1.xml><?xml version="1.0" encoding="utf-8"?>
<p:tagLst xmlns:a="http://schemas.openxmlformats.org/drawingml/2006/main" xmlns:r="http://schemas.openxmlformats.org/officeDocument/2006/relationships" xmlns:p="http://schemas.openxmlformats.org/presentationml/2006/main">
  <p:tag name="AS_OS" val="Unix 3.10.0.1160"/>
  <p:tag name="AS_RELEASE_DATE" val="2024.03.31"/>
  <p:tag name="AS_TITLE" val="Aspose.Slides for Java"/>
  <p:tag name="AS_VERSION" val="24.3"/>
</p:tagLst>
</file>

<file path=ppt/theme/theme1.xml><?xml version="1.0" encoding="utf-8"?>
<a:theme xmlns:a="http://schemas.openxmlformats.org/drawingml/2006/main" name="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24774E73-AD4D-4194-AC19-9789C0D84654}"/>
    </a:ext>
  </a:extLst>
</a:theme>
</file>

<file path=ppt/theme/theme2.xml><?xml version="1.0" encoding="utf-8"?>
<a:theme xmlns:a="http://schemas.openxmlformats.org/drawingml/2006/main" name="1_Anpassad formgivning">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1F7A9F4C-BD7D-442D-AF4A-3DF0DEDCD81C}"/>
    </a:ext>
  </a:extLst>
</a:theme>
</file>

<file path=ppt/theme/theme3.xml><?xml version="1.0" encoding="utf-8"?>
<a:theme xmlns:a="http://schemas.openxmlformats.org/drawingml/2006/main" name="1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ABEE82DC-1E79-4C2C-99A4-57D040866712}"/>
    </a:ext>
  </a:extLst>
</a:theme>
</file>

<file path=ppt/theme/theme4.xml><?xml version="1.0" encoding="utf-8"?>
<a:theme xmlns:a="http://schemas.openxmlformats.org/drawingml/2006/main" name="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F907B332-858D-4E32-975C-273CD96BBE28}"/>
    </a:ext>
  </a:extLst>
</a:theme>
</file>

<file path=ppt/theme/theme5.xml><?xml version="1.0" encoding="utf-8"?>
<a:theme xmlns:a="http://schemas.openxmlformats.org/drawingml/2006/main" name="2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6B06443E-EBD0-4BB6-AA3D-C5A4D094CAAF}"/>
    </a:ext>
  </a:extLst>
</a:theme>
</file>

<file path=ppt/theme/theme6.xml><?xml version="1.0" encoding="utf-8"?>
<a:theme xmlns:a="http://schemas.openxmlformats.org/drawingml/2006/main" name="3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BE78F19B-D34D-4A1F-B403-E32DEA64DFF8}"/>
    </a:ext>
  </a:extLst>
</a:theme>
</file>

<file path=ppt/theme/theme7.xml><?xml version="1.0" encoding="utf-8"?>
<a:theme xmlns:a="http://schemas.openxmlformats.org/drawingml/2006/main" name="4_FORBTema2">
  <a:themeElements>
    <a:clrScheme name="FORB NY">
      <a:dk1>
        <a:srgbClr val="000000"/>
      </a:dk1>
      <a:lt1>
        <a:srgbClr val="FFFFFF"/>
      </a:lt1>
      <a:dk2>
        <a:srgbClr val="55495F"/>
      </a:dk2>
      <a:lt2>
        <a:srgbClr val="EDD9BC"/>
      </a:lt2>
      <a:accent1>
        <a:srgbClr val="8E5772"/>
      </a:accent1>
      <a:accent2>
        <a:srgbClr val="DF975E"/>
      </a:accent2>
      <a:accent3>
        <a:srgbClr val="75A8A5"/>
      </a:accent3>
      <a:accent4>
        <a:srgbClr val="4E7D88"/>
      </a:accent4>
      <a:accent5>
        <a:srgbClr val="8E5772"/>
      </a:accent5>
      <a:accent6>
        <a:srgbClr val="574761"/>
      </a:accent6>
      <a:hlink>
        <a:srgbClr val="000000"/>
      </a:hlink>
      <a:folHlink>
        <a:srgbClr val="8D8F8E"/>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_session4" id="{5E6E7396-4E0F-4C99-A277-A3D8E7720572}" vid="{4A3ECE3A-7B43-4F1C-BA6B-BECD5EDEA159}"/>
    </a:ext>
  </a:extLst>
</a:theme>
</file>

<file path=ppt/theme/theme8.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Office-t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Calibri Light" panose="020F0302020204030204"/>
        <a:cs typeface="Arial"/>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Calibri" panose="020F0502020204030204"/>
        <a:cs typeface="Arial"/>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664EAB1E5C6AEE41887E9F86B6C24009" ma:contentTypeVersion="20" ma:contentTypeDescription="Skapa ett nytt dokument." ma:contentTypeScope="" ma:versionID="43bf8746da3a65419f265cdb127ce9b2">
  <xsd:schema xmlns:xsd="http://www.w3.org/2001/XMLSchema" xmlns:xs="http://www.w3.org/2001/XMLSchema" xmlns:p="http://schemas.microsoft.com/office/2006/metadata/properties" xmlns:ns2="22fecd5d-df39-456e-b4cb-878c351283d5" xmlns:ns3="6542285b-0a69-4616-8a34-3bdbf91ac2f1" targetNamespace="http://schemas.microsoft.com/office/2006/metadata/properties" ma:root="true" ma:fieldsID="2496e89e4111f5d92a6c6185452cb8a6" ns2:_="" ns3:_="">
    <xsd:import namespace="22fecd5d-df39-456e-b4cb-878c351283d5"/>
    <xsd:import namespace="6542285b-0a69-4616-8a34-3bdbf91ac2f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KeyPoints" minOccurs="0"/>
                <xsd:element ref="ns2:MediaServiceKeyPoints" minOccurs="0"/>
                <xsd:element ref="ns2:MediaServiceAutoTags" minOccurs="0"/>
                <xsd:element ref="ns2:MediaLengthInSeconds" minOccurs="0"/>
                <xsd:element ref="ns2:MediaServiceOCR" minOccurs="0"/>
                <xsd:element ref="ns2:MediaServiceGenerationTime" minOccurs="0"/>
                <xsd:element ref="ns2:MediaServiceEventHashCode" minOccurs="0"/>
                <xsd:element ref="ns2:MediaServiceLocation"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fecd5d-df39-456e-b4cb-878c351283d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KeyPoints" ma:index="11" nillable="true" ma:displayName="MediaServiceAutoKeyPoints" ma:hidden="true" ma:internalName="MediaServiceAutoKeyPoints" ma:readOnly="true">
      <xsd:simpleType>
        <xsd:restriction base="dms:Note"/>
      </xsd:simpleType>
    </xsd:element>
    <xsd:element name="MediaServiceKeyPoints" ma:index="12" nillable="true" ma:displayName="KeyPoints" ma:internalName="MediaServiceKeyPoints" ma:readOnly="true">
      <xsd:simpleType>
        <xsd:restriction base="dms:Note">
          <xsd:maxLength value="255"/>
        </xsd:restriction>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Location" ma:index="18" nillable="true" ma:displayName="Location" ma:internalName="MediaServiceLocation" ma:readOnly="true">
      <xsd:simpleType>
        <xsd:restriction base="dms:Text"/>
      </xsd:simpleType>
    </xsd:element>
    <xsd:element name="lcf76f155ced4ddcb4097134ff3c332f" ma:index="22" nillable="true" ma:taxonomy="true" ma:internalName="lcf76f155ced4ddcb4097134ff3c332f" ma:taxonomyFieldName="MediaServiceImageTags" ma:displayName="Bildmarkeringar" ma:readOnly="false" ma:fieldId="{5cf76f15-5ced-4ddc-b409-7134ff3c332f}" ma:taxonomyMulti="true" ma:sspId="5fc94a9c-aa5b-4035-8ca6-10f28b064d07"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542285b-0a69-4616-8a34-3bdbf91ac2f1" elementFormDefault="qualified">
    <xsd:import namespace="http://schemas.microsoft.com/office/2006/documentManagement/types"/>
    <xsd:import namespace="http://schemas.microsoft.com/office/infopath/2007/PartnerControls"/>
    <xsd:element name="SharedWithUsers" ma:index="19" nillable="true" ma:displayName="Delat med"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Delat med information" ma:internalName="SharedWithDetails" ma:readOnly="true">
      <xsd:simpleType>
        <xsd:restriction base="dms:Note">
          <xsd:maxLength value="255"/>
        </xsd:restriction>
      </xsd:simpleType>
    </xsd:element>
    <xsd:element name="TaxCatchAll" ma:index="23" nillable="true" ma:displayName="Taxonomy Catch All Column" ma:hidden="true" ma:list="{b60faaa5-3091-4a46-874a-6e0e77558f8a}" ma:internalName="TaxCatchAll" ma:showField="CatchAllData" ma:web="6542285b-0a69-4616-8a34-3bdbf91ac2f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nehållstyp"/>
        <xsd:element ref="dc:title" minOccurs="0" maxOccurs="1" ma:index="4" ma:displayName="Rubrik"/>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542285b-0a69-4616-8a34-3bdbf91ac2f1" xsi:nil="true"/>
    <lcf76f155ced4ddcb4097134ff3c332f xmlns="22fecd5d-df39-456e-b4cb-878c351283d5">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37A12858-8BD6-4FBB-A7FC-68386A561D7B}">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fecd5d-df39-456e-b4cb-878c351283d5"/>
    <ds:schemaRef ds:uri="6542285b-0a69-4616-8a34-3bdbf91ac2f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3068F6F-4F41-4F2C-B306-681BD5983EA8}">
  <ds:schemaRefs>
    <ds:schemaRef ds:uri="http://schemas.microsoft.com/sharepoint/v3/contenttype/forms"/>
  </ds:schemaRefs>
</ds:datastoreItem>
</file>

<file path=customXml/itemProps3.xml><?xml version="1.0" encoding="utf-8"?>
<ds:datastoreItem xmlns:ds="http://schemas.openxmlformats.org/officeDocument/2006/customXml" ds:itemID="{6C759612-FB27-4A08-A657-FD317E5BFB2E}">
  <ds:schemaRefs>
    <ds:schemaRef ds:uri="http://purl.org/dc/terms/"/>
    <ds:schemaRef ds:uri="http://purl.org/dc/elements/1.1/"/>
    <ds:schemaRef ds:uri="27879760-8d42-4139-817b-a85748325e78"/>
    <ds:schemaRef ds:uri="http://schemas.microsoft.com/office/2006/documentManagement/types"/>
    <ds:schemaRef ds:uri="http://purl.org/dc/dcmitype/"/>
    <ds:schemaRef ds:uri="http://www.w3.org/XML/1998/namespace"/>
    <ds:schemaRef ds:uri="007ce96f-f6e4-41e9-bbc1-3453ece26c5d"/>
    <ds:schemaRef ds:uri="http://schemas.openxmlformats.org/package/2006/metadata/core-properties"/>
    <ds:schemaRef ds:uri="http://schemas.microsoft.com/office/infopath/2007/PartnerControls"/>
    <ds:schemaRef ds:uri="http://schemas.microsoft.com/office/2006/metadata/properties"/>
    <ds:schemaRef ds:uri="6542285b-0a69-4616-8a34-3bdbf91ac2f1"/>
    <ds:schemaRef ds:uri="22fecd5d-df39-456e-b4cb-878c351283d5"/>
  </ds:schemaRefs>
</ds:datastoreItem>
</file>

<file path=docProps/app.xml><?xml version="1.0" encoding="utf-8"?>
<Properties xmlns="http://schemas.openxmlformats.org/officeDocument/2006/extended-properties" xmlns:vt="http://schemas.openxmlformats.org/officeDocument/2006/docPropsVTypes">
  <Template>PPT_session4</Template>
  <TotalTime>110</TotalTime>
  <Words>4604</Words>
  <Application>Microsoft Office PowerPoint</Application>
  <PresentationFormat>Widescreen</PresentationFormat>
  <Paragraphs>367</Paragraphs>
  <Slides>45</Slides>
  <Notes>45</Notes>
  <HiddenSlides>0</HiddenSlides>
  <MMClips>0</MMClips>
  <ScaleCrop>false</ScaleCrop>
  <HeadingPairs>
    <vt:vector size="4" baseType="variant">
      <vt:variant>
        <vt:lpstr>Theme</vt:lpstr>
      </vt:variant>
      <vt:variant>
        <vt:i4>7</vt:i4>
      </vt:variant>
      <vt:variant>
        <vt:lpstr>Slide Titles</vt:lpstr>
      </vt:variant>
      <vt:variant>
        <vt:i4>45</vt:i4>
      </vt:variant>
    </vt:vector>
  </HeadingPairs>
  <TitlesOfParts>
    <vt:vector size="52" baseType="lpstr">
      <vt:lpstr>Anpassad formgivning</vt:lpstr>
      <vt:lpstr>1_Anpassad formgivning</vt:lpstr>
      <vt:lpstr>1_FORBTema2</vt:lpstr>
      <vt:lpstr>FORBTema2</vt:lpstr>
      <vt:lpstr>2_FORBTema2</vt:lpstr>
      <vt:lpstr>3_FORBTema2</vt:lpstr>
      <vt:lpstr>4_FORBTema2</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Session 4 PowerPoint</dc:title>
  <dc:creator>FORB Learning Platform</dc:creator>
  <cp:lastModifiedBy>Victoria Pfeiffer</cp:lastModifiedBy>
  <cp:revision>142</cp:revision>
  <cp:lastPrinted>2021-06-02T17:53:06Z</cp:lastPrinted>
  <dcterms:created xsi:type="dcterms:W3CDTF">2021-07-01T09:53:25Z</dcterms:created>
  <dcterms:modified xsi:type="dcterms:W3CDTF">2025-11-14T09:39:50Z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0x010100664EAB1E5C6AEE41887E9F86B6C24009</vt:lpwstr>
  </property>
  <property fmtid="{D5CDD505-2E9C-101B-9397-08002B2CF9AE}" pid="3" name="MediaServiceImageTags">
    <vt:lpwstr/>
  </property>
</Properties>
</file>