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2" r:id="rId5"/>
    <p:sldMasterId id="2147483679" r:id="rId6"/>
    <p:sldMasterId id="2147483690" r:id="rId7"/>
  </p:sldMasterIdLst>
  <p:notesMasterIdLst>
    <p:notesMasterId r:id="rId53"/>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mBkR/3pZzOrZsDpSyLC2/5Z5D0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47588A-4300-FA6D-C849-67AD603AF528}" name="Eben Bhujel" initials="EB" userId="S::ebh@stefanus.no::0f9db9ec-00ad-46b6-9b96-35db36e90a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82" autoAdjust="0"/>
  </p:normalViewPr>
  <p:slideViewPr>
    <p:cSldViewPr snapToGrid="0">
      <p:cViewPr varScale="1">
        <p:scale>
          <a:sx n="82" d="100"/>
          <a:sy n="82" d="100"/>
        </p:scale>
        <p:origin x="864" y="90"/>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en Bhujel" userId="0f9db9ec-00ad-46b6-9b96-35db36e90aee" providerId="ADAL" clId="{10EEA653-48D9-45FD-8AFC-8D37C3ED75E3}"/>
    <pc:docChg chg="">
      <pc:chgData name="Eben Bhujel" userId="0f9db9ec-00ad-46b6-9b96-35db36e90aee" providerId="ADAL" clId="{10EEA653-48D9-45FD-8AFC-8D37C3ED75E3}" dt="2023-08-16T08:28:16.640" v="22"/>
      <pc:docMkLst>
        <pc:docMk/>
      </pc:docMkLst>
      <pc:sldChg chg="delCm">
        <pc:chgData name="Eben Bhujel" userId="0f9db9ec-00ad-46b6-9b96-35db36e90aee" providerId="ADAL" clId="{10EEA653-48D9-45FD-8AFC-8D37C3ED75E3}" dt="2023-08-16T08:27:11.773" v="0"/>
        <pc:sldMkLst>
          <pc:docMk/>
          <pc:sldMk cId="0" sldId="256"/>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11.773" v="0"/>
              <pc2:cmMkLst xmlns:pc2="http://schemas.microsoft.com/office/powerpoint/2019/9/main/command">
                <pc:docMk/>
                <pc:sldMk cId="0" sldId="256"/>
                <pc2:cmMk id="{D906678F-CCAA-469C-8E2F-286B63AD9829}"/>
              </pc2:cmMkLst>
            </pc226:cmChg>
          </p:ext>
        </pc:extLst>
      </pc:sldChg>
      <pc:sldChg chg="delCm">
        <pc:chgData name="Eben Bhujel" userId="0f9db9ec-00ad-46b6-9b96-35db36e90aee" providerId="ADAL" clId="{10EEA653-48D9-45FD-8AFC-8D37C3ED75E3}" dt="2023-08-16T08:27:15.526" v="1"/>
        <pc:sldMkLst>
          <pc:docMk/>
          <pc:sldMk cId="0" sldId="264"/>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15.526" v="1"/>
              <pc2:cmMkLst xmlns:pc2="http://schemas.microsoft.com/office/powerpoint/2019/9/main/command">
                <pc:docMk/>
                <pc:sldMk cId="0" sldId="264"/>
                <pc2:cmMk id="{6061B69B-9136-4DCE-A34C-9FA5E80DCBF0}"/>
              </pc2:cmMkLst>
            </pc226:cmChg>
          </p:ext>
        </pc:extLst>
      </pc:sldChg>
      <pc:sldChg chg="delCm">
        <pc:chgData name="Eben Bhujel" userId="0f9db9ec-00ad-46b6-9b96-35db36e90aee" providerId="ADAL" clId="{10EEA653-48D9-45FD-8AFC-8D37C3ED75E3}" dt="2023-08-16T08:27:18.039" v="2"/>
        <pc:sldMkLst>
          <pc:docMk/>
          <pc:sldMk cId="0" sldId="266"/>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18.039" v="2"/>
              <pc2:cmMkLst xmlns:pc2="http://schemas.microsoft.com/office/powerpoint/2019/9/main/command">
                <pc:docMk/>
                <pc:sldMk cId="0" sldId="266"/>
                <pc2:cmMk id="{CFD948D7-DA73-46A0-B645-742D694C54AF}"/>
              </pc2:cmMkLst>
            </pc226:cmChg>
          </p:ext>
        </pc:extLst>
      </pc:sldChg>
      <pc:sldChg chg="delCm">
        <pc:chgData name="Eben Bhujel" userId="0f9db9ec-00ad-46b6-9b96-35db36e90aee" providerId="ADAL" clId="{10EEA653-48D9-45FD-8AFC-8D37C3ED75E3}" dt="2023-08-16T08:27:20.709" v="3"/>
        <pc:sldMkLst>
          <pc:docMk/>
          <pc:sldMk cId="0" sldId="267"/>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20.709" v="3"/>
              <pc2:cmMkLst xmlns:pc2="http://schemas.microsoft.com/office/powerpoint/2019/9/main/command">
                <pc:docMk/>
                <pc:sldMk cId="0" sldId="267"/>
                <pc2:cmMk id="{C09A5489-02BA-4855-A637-CB830367744F}"/>
              </pc2:cmMkLst>
            </pc226:cmChg>
          </p:ext>
        </pc:extLst>
      </pc:sldChg>
      <pc:sldChg chg="delCm">
        <pc:chgData name="Eben Bhujel" userId="0f9db9ec-00ad-46b6-9b96-35db36e90aee" providerId="ADAL" clId="{10EEA653-48D9-45FD-8AFC-8D37C3ED75E3}" dt="2023-08-16T08:27:26.568" v="4"/>
        <pc:sldMkLst>
          <pc:docMk/>
          <pc:sldMk cId="0" sldId="270"/>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26.568" v="4"/>
              <pc2:cmMkLst xmlns:pc2="http://schemas.microsoft.com/office/powerpoint/2019/9/main/command">
                <pc:docMk/>
                <pc:sldMk cId="0" sldId="270"/>
                <pc2:cmMk id="{65D16832-536F-4C1E-9F59-5E41DA6BC89B}"/>
              </pc2:cmMkLst>
            </pc226:cmChg>
          </p:ext>
        </pc:extLst>
      </pc:sldChg>
      <pc:sldChg chg="delCm">
        <pc:chgData name="Eben Bhujel" userId="0f9db9ec-00ad-46b6-9b96-35db36e90aee" providerId="ADAL" clId="{10EEA653-48D9-45FD-8AFC-8D37C3ED75E3}" dt="2023-08-16T08:27:28.599" v="5"/>
        <pc:sldMkLst>
          <pc:docMk/>
          <pc:sldMk cId="0" sldId="271"/>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28.599" v="5"/>
              <pc2:cmMkLst xmlns:pc2="http://schemas.microsoft.com/office/powerpoint/2019/9/main/command">
                <pc:docMk/>
                <pc:sldMk cId="0" sldId="271"/>
                <pc2:cmMk id="{231F6D8E-2981-4448-9CB4-5E72CDF0D5FA}"/>
              </pc2:cmMkLst>
            </pc226:cmChg>
          </p:ext>
        </pc:extLst>
      </pc:sldChg>
      <pc:sldChg chg="delCm">
        <pc:chgData name="Eben Bhujel" userId="0f9db9ec-00ad-46b6-9b96-35db36e90aee" providerId="ADAL" clId="{10EEA653-48D9-45FD-8AFC-8D37C3ED75E3}" dt="2023-08-16T08:27:30.326" v="6"/>
        <pc:sldMkLst>
          <pc:docMk/>
          <pc:sldMk cId="0" sldId="272"/>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30.326" v="6"/>
              <pc2:cmMkLst xmlns:pc2="http://schemas.microsoft.com/office/powerpoint/2019/9/main/command">
                <pc:docMk/>
                <pc:sldMk cId="0" sldId="272"/>
                <pc2:cmMk id="{DD316F98-7D84-49B7-81F6-FCE01F5184C4}"/>
              </pc2:cmMkLst>
            </pc226:cmChg>
          </p:ext>
        </pc:extLst>
      </pc:sldChg>
      <pc:sldChg chg="delCm">
        <pc:chgData name="Eben Bhujel" userId="0f9db9ec-00ad-46b6-9b96-35db36e90aee" providerId="ADAL" clId="{10EEA653-48D9-45FD-8AFC-8D37C3ED75E3}" dt="2023-08-16T08:27:31.717" v="7"/>
        <pc:sldMkLst>
          <pc:docMk/>
          <pc:sldMk cId="0" sldId="274"/>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31.717" v="7"/>
              <pc2:cmMkLst xmlns:pc2="http://schemas.microsoft.com/office/powerpoint/2019/9/main/command">
                <pc:docMk/>
                <pc:sldMk cId="0" sldId="274"/>
                <pc2:cmMk id="{E84DA4EF-95E9-4524-A994-808AD75CCB40}"/>
              </pc2:cmMkLst>
            </pc226:cmChg>
          </p:ext>
        </pc:extLst>
      </pc:sldChg>
      <pc:sldChg chg="delCm">
        <pc:chgData name="Eben Bhujel" userId="0f9db9ec-00ad-46b6-9b96-35db36e90aee" providerId="ADAL" clId="{10EEA653-48D9-45FD-8AFC-8D37C3ED75E3}" dt="2023-08-16T08:27:33.357" v="8"/>
        <pc:sldMkLst>
          <pc:docMk/>
          <pc:sldMk cId="0" sldId="278"/>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33.357" v="8"/>
              <pc2:cmMkLst xmlns:pc2="http://schemas.microsoft.com/office/powerpoint/2019/9/main/command">
                <pc:docMk/>
                <pc:sldMk cId="0" sldId="278"/>
                <pc2:cmMk id="{FF1B770D-D3CA-4DCE-B9E5-E0BB61D6FF5A}"/>
              </pc2:cmMkLst>
            </pc226:cmChg>
          </p:ext>
        </pc:extLst>
      </pc:sldChg>
      <pc:sldChg chg="delCm">
        <pc:chgData name="Eben Bhujel" userId="0f9db9ec-00ad-46b6-9b96-35db36e90aee" providerId="ADAL" clId="{10EEA653-48D9-45FD-8AFC-8D37C3ED75E3}" dt="2023-08-16T08:27:34.808" v="9"/>
        <pc:sldMkLst>
          <pc:docMk/>
          <pc:sldMk cId="0" sldId="279"/>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34.808" v="9"/>
              <pc2:cmMkLst xmlns:pc2="http://schemas.microsoft.com/office/powerpoint/2019/9/main/command">
                <pc:docMk/>
                <pc:sldMk cId="0" sldId="279"/>
                <pc2:cmMk id="{82ECC4FE-5557-4604-ADBD-44C581CC697C}"/>
              </pc2:cmMkLst>
            </pc226:cmChg>
          </p:ext>
        </pc:extLst>
      </pc:sldChg>
      <pc:sldChg chg="delCm">
        <pc:chgData name="Eben Bhujel" userId="0f9db9ec-00ad-46b6-9b96-35db36e90aee" providerId="ADAL" clId="{10EEA653-48D9-45FD-8AFC-8D37C3ED75E3}" dt="2023-08-16T08:27:36.349" v="10"/>
        <pc:sldMkLst>
          <pc:docMk/>
          <pc:sldMk cId="0" sldId="280"/>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36.349" v="10"/>
              <pc2:cmMkLst xmlns:pc2="http://schemas.microsoft.com/office/powerpoint/2019/9/main/command">
                <pc:docMk/>
                <pc:sldMk cId="0" sldId="280"/>
                <pc2:cmMk id="{902901D9-D79B-4DE8-AA37-7C92343271CA}"/>
              </pc2:cmMkLst>
            </pc226:cmChg>
          </p:ext>
        </pc:extLst>
      </pc:sldChg>
      <pc:sldChg chg="delCm">
        <pc:chgData name="Eben Bhujel" userId="0f9db9ec-00ad-46b6-9b96-35db36e90aee" providerId="ADAL" clId="{10EEA653-48D9-45FD-8AFC-8D37C3ED75E3}" dt="2023-08-16T08:27:38.373" v="11"/>
        <pc:sldMkLst>
          <pc:docMk/>
          <pc:sldMk cId="0" sldId="281"/>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38.373" v="11"/>
              <pc2:cmMkLst xmlns:pc2="http://schemas.microsoft.com/office/powerpoint/2019/9/main/command">
                <pc:docMk/>
                <pc:sldMk cId="0" sldId="281"/>
                <pc2:cmMk id="{54A90637-C2B8-4F1E-A00A-327E4F4363EB}"/>
              </pc2:cmMkLst>
            </pc226:cmChg>
          </p:ext>
        </pc:extLst>
      </pc:sldChg>
      <pc:sldChg chg="delCm">
        <pc:chgData name="Eben Bhujel" userId="0f9db9ec-00ad-46b6-9b96-35db36e90aee" providerId="ADAL" clId="{10EEA653-48D9-45FD-8AFC-8D37C3ED75E3}" dt="2023-08-16T08:27:40.149" v="12"/>
        <pc:sldMkLst>
          <pc:docMk/>
          <pc:sldMk cId="0" sldId="282"/>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40.149" v="12"/>
              <pc2:cmMkLst xmlns:pc2="http://schemas.microsoft.com/office/powerpoint/2019/9/main/command">
                <pc:docMk/>
                <pc:sldMk cId="0" sldId="282"/>
                <pc2:cmMk id="{1E1AB8E5-206E-439E-81CB-42DBB30C66AC}"/>
              </pc2:cmMkLst>
            </pc226:cmChg>
          </p:ext>
        </pc:extLst>
      </pc:sldChg>
      <pc:sldChg chg="delCm">
        <pc:chgData name="Eben Bhujel" userId="0f9db9ec-00ad-46b6-9b96-35db36e90aee" providerId="ADAL" clId="{10EEA653-48D9-45FD-8AFC-8D37C3ED75E3}" dt="2023-08-16T08:27:41.679" v="13"/>
        <pc:sldMkLst>
          <pc:docMk/>
          <pc:sldMk cId="0" sldId="283"/>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41.679" v="13"/>
              <pc2:cmMkLst xmlns:pc2="http://schemas.microsoft.com/office/powerpoint/2019/9/main/command">
                <pc:docMk/>
                <pc:sldMk cId="0" sldId="283"/>
                <pc2:cmMk id="{EE6939C2-246D-475C-8267-EA5A810B76A1}"/>
              </pc2:cmMkLst>
            </pc226:cmChg>
          </p:ext>
        </pc:extLst>
      </pc:sldChg>
      <pc:sldChg chg="delCm">
        <pc:chgData name="Eben Bhujel" userId="0f9db9ec-00ad-46b6-9b96-35db36e90aee" providerId="ADAL" clId="{10EEA653-48D9-45FD-8AFC-8D37C3ED75E3}" dt="2023-08-16T08:27:43.350" v="14"/>
        <pc:sldMkLst>
          <pc:docMk/>
          <pc:sldMk cId="0" sldId="284"/>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43.350" v="14"/>
              <pc2:cmMkLst xmlns:pc2="http://schemas.microsoft.com/office/powerpoint/2019/9/main/command">
                <pc:docMk/>
                <pc:sldMk cId="0" sldId="284"/>
                <pc2:cmMk id="{48AE9347-1AD6-4711-9D30-2F3CEEE96D47}"/>
              </pc2:cmMkLst>
            </pc226:cmChg>
          </p:ext>
        </pc:extLst>
      </pc:sldChg>
      <pc:sldChg chg="delCm">
        <pc:chgData name="Eben Bhujel" userId="0f9db9ec-00ad-46b6-9b96-35db36e90aee" providerId="ADAL" clId="{10EEA653-48D9-45FD-8AFC-8D37C3ED75E3}" dt="2023-08-16T08:27:46.297" v="15"/>
        <pc:sldMkLst>
          <pc:docMk/>
          <pc:sldMk cId="0" sldId="286"/>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46.297" v="15"/>
              <pc2:cmMkLst xmlns:pc2="http://schemas.microsoft.com/office/powerpoint/2019/9/main/command">
                <pc:docMk/>
                <pc:sldMk cId="0" sldId="286"/>
                <pc2:cmMk id="{BBB30687-B80B-45CE-AE8C-309E7A7AB1EE}"/>
              </pc2:cmMkLst>
            </pc226:cmChg>
          </p:ext>
        </pc:extLst>
      </pc:sldChg>
      <pc:sldChg chg="delCm">
        <pc:chgData name="Eben Bhujel" userId="0f9db9ec-00ad-46b6-9b96-35db36e90aee" providerId="ADAL" clId="{10EEA653-48D9-45FD-8AFC-8D37C3ED75E3}" dt="2023-08-16T08:27:53.050" v="16"/>
        <pc:sldMkLst>
          <pc:docMk/>
          <pc:sldMk cId="0" sldId="289"/>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7:53.050" v="16"/>
              <pc2:cmMkLst xmlns:pc2="http://schemas.microsoft.com/office/powerpoint/2019/9/main/command">
                <pc:docMk/>
                <pc:sldMk cId="0" sldId="289"/>
                <pc2:cmMk id="{BF0608D1-76C6-4B02-93FD-3A82E61D970A}"/>
              </pc2:cmMkLst>
            </pc226:cmChg>
          </p:ext>
        </pc:extLst>
      </pc:sldChg>
      <pc:sldChg chg="delCm">
        <pc:chgData name="Eben Bhujel" userId="0f9db9ec-00ad-46b6-9b96-35db36e90aee" providerId="ADAL" clId="{10EEA653-48D9-45FD-8AFC-8D37C3ED75E3}" dt="2023-08-16T08:28:08.933" v="18"/>
        <pc:sldMkLst>
          <pc:docMk/>
          <pc:sldMk cId="0" sldId="292"/>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8:04.409" v="17"/>
              <pc2:cmMkLst xmlns:pc2="http://schemas.microsoft.com/office/powerpoint/2019/9/main/command">
                <pc:docMk/>
                <pc:sldMk cId="0" sldId="292"/>
                <pc2:cmMk id="{FA783E13-BD6E-4CF7-B717-7A2C24F12C84}"/>
              </pc2:cmMkLst>
            </pc226:cmChg>
            <pc226:cmChg xmlns:pc226="http://schemas.microsoft.com/office/powerpoint/2022/06/main/command" chg="del">
              <pc226:chgData name="Eben Bhujel" userId="0f9db9ec-00ad-46b6-9b96-35db36e90aee" providerId="ADAL" clId="{10EEA653-48D9-45FD-8AFC-8D37C3ED75E3}" dt="2023-08-16T08:28:08.933" v="18"/>
              <pc2:cmMkLst xmlns:pc2="http://schemas.microsoft.com/office/powerpoint/2019/9/main/command">
                <pc:docMk/>
                <pc:sldMk cId="0" sldId="292"/>
                <pc2:cmMk id="{43E42361-1A10-4910-8E04-C946CFA7F691}"/>
              </pc2:cmMkLst>
            </pc226:cmChg>
          </p:ext>
        </pc:extLst>
      </pc:sldChg>
      <pc:sldChg chg="delCm">
        <pc:chgData name="Eben Bhujel" userId="0f9db9ec-00ad-46b6-9b96-35db36e90aee" providerId="ADAL" clId="{10EEA653-48D9-45FD-8AFC-8D37C3ED75E3}" dt="2023-08-16T08:28:11.002" v="19"/>
        <pc:sldMkLst>
          <pc:docMk/>
          <pc:sldMk cId="0" sldId="296"/>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8:11.002" v="19"/>
              <pc2:cmMkLst xmlns:pc2="http://schemas.microsoft.com/office/powerpoint/2019/9/main/command">
                <pc:docMk/>
                <pc:sldMk cId="0" sldId="296"/>
                <pc2:cmMk id="{102BE8DB-3A56-4F15-89F7-2B2BC2C47874}"/>
              </pc2:cmMkLst>
            </pc226:cmChg>
          </p:ext>
        </pc:extLst>
      </pc:sldChg>
      <pc:sldChg chg="delCm">
        <pc:chgData name="Eben Bhujel" userId="0f9db9ec-00ad-46b6-9b96-35db36e90aee" providerId="ADAL" clId="{10EEA653-48D9-45FD-8AFC-8D37C3ED75E3}" dt="2023-08-16T08:28:12.912" v="20"/>
        <pc:sldMkLst>
          <pc:docMk/>
          <pc:sldMk cId="0" sldId="297"/>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8:12.912" v="20"/>
              <pc2:cmMkLst xmlns:pc2="http://schemas.microsoft.com/office/powerpoint/2019/9/main/command">
                <pc:docMk/>
                <pc:sldMk cId="0" sldId="297"/>
                <pc2:cmMk id="{88A94DEF-D168-4CD0-B688-F92FC882358D}"/>
              </pc2:cmMkLst>
            </pc226:cmChg>
          </p:ext>
        </pc:extLst>
      </pc:sldChg>
      <pc:sldChg chg="delCm">
        <pc:chgData name="Eben Bhujel" userId="0f9db9ec-00ad-46b6-9b96-35db36e90aee" providerId="ADAL" clId="{10EEA653-48D9-45FD-8AFC-8D37C3ED75E3}" dt="2023-08-16T08:28:15.125" v="21"/>
        <pc:sldMkLst>
          <pc:docMk/>
          <pc:sldMk cId="0" sldId="298"/>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8:15.125" v="21"/>
              <pc2:cmMkLst xmlns:pc2="http://schemas.microsoft.com/office/powerpoint/2019/9/main/command">
                <pc:docMk/>
                <pc:sldMk cId="0" sldId="298"/>
                <pc2:cmMk id="{064E1ADA-2799-4056-8B3D-C4E3C3317886}"/>
              </pc2:cmMkLst>
            </pc226:cmChg>
          </p:ext>
        </pc:extLst>
      </pc:sldChg>
      <pc:sldChg chg="delCm">
        <pc:chgData name="Eben Bhujel" userId="0f9db9ec-00ad-46b6-9b96-35db36e90aee" providerId="ADAL" clId="{10EEA653-48D9-45FD-8AFC-8D37C3ED75E3}" dt="2023-08-16T08:28:16.640" v="22"/>
        <pc:sldMkLst>
          <pc:docMk/>
          <pc:sldMk cId="0" sldId="299"/>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10EEA653-48D9-45FD-8AFC-8D37C3ED75E3}" dt="2023-08-16T08:28:16.640" v="22"/>
              <pc2:cmMkLst xmlns:pc2="http://schemas.microsoft.com/office/powerpoint/2019/9/main/command">
                <pc:docMk/>
                <pc:sldMk cId="0" sldId="299"/>
                <pc2:cmMk id="{08110EE9-7DCD-4816-BCA7-2D2CF483A3A2}"/>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5B0-5E46-91EC-E82B60225D54}"/>
              </c:ext>
            </c:extLst>
          </c:dPt>
          <c:dPt>
            <c:idx val="1"/>
            <c:bubble3D val="0"/>
            <c:spPr>
              <a:solidFill>
                <a:schemeClr val="accent2"/>
              </a:solidFill>
              <a:ln w="19050">
                <a:noFill/>
              </a:ln>
              <a:effectLst/>
            </c:spPr>
            <c:extLst>
              <c:ext xmlns:c16="http://schemas.microsoft.com/office/drawing/2014/chart" uri="{C3380CC4-5D6E-409C-BE32-E72D297353CC}">
                <c16:uniqueId val="{00000003-A5B0-5E46-91EC-E82B60225D54}"/>
              </c:ext>
            </c:extLst>
          </c:dPt>
          <c:dPt>
            <c:idx val="2"/>
            <c:bubble3D val="0"/>
            <c:spPr>
              <a:solidFill>
                <a:schemeClr val="accent3"/>
              </a:solidFill>
              <a:ln w="19050">
                <a:noFill/>
              </a:ln>
              <a:effectLst/>
            </c:spPr>
            <c:extLst>
              <c:ext xmlns:c16="http://schemas.microsoft.com/office/drawing/2014/chart" uri="{C3380CC4-5D6E-409C-BE32-E72D297353CC}">
                <c16:uniqueId val="{00000005-A5B0-5E46-91EC-E82B60225D54}"/>
              </c:ext>
            </c:extLst>
          </c:dPt>
          <c:dPt>
            <c:idx val="3"/>
            <c:bubble3D val="0"/>
            <c:spPr>
              <a:solidFill>
                <a:schemeClr val="accent4"/>
              </a:solidFill>
              <a:ln w="19050">
                <a:noFill/>
              </a:ln>
              <a:effectLst/>
            </c:spPr>
            <c:extLst>
              <c:ext xmlns:c16="http://schemas.microsoft.com/office/drawing/2014/chart" uri="{C3380CC4-5D6E-409C-BE32-E72D297353CC}">
                <c16:uniqueId val="{00000007-A5B0-5E46-91EC-E82B60225D54}"/>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5B0-5E46-91EC-E82B60225D54}"/>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64D4-C84C-96E5-E111EB5482BE}"/>
              </c:ext>
            </c:extLst>
          </c:dPt>
          <c:dPt>
            <c:idx val="1"/>
            <c:bubble3D val="0"/>
            <c:spPr>
              <a:solidFill>
                <a:schemeClr val="accent2"/>
              </a:solidFill>
              <a:ln w="19050">
                <a:noFill/>
              </a:ln>
              <a:effectLst/>
            </c:spPr>
            <c:extLst>
              <c:ext xmlns:c16="http://schemas.microsoft.com/office/drawing/2014/chart" uri="{C3380CC4-5D6E-409C-BE32-E72D297353CC}">
                <c16:uniqueId val="{00000003-64D4-C84C-96E5-E111EB5482BE}"/>
              </c:ext>
            </c:extLst>
          </c:dPt>
          <c:dPt>
            <c:idx val="2"/>
            <c:bubble3D val="0"/>
            <c:spPr>
              <a:solidFill>
                <a:schemeClr val="accent3"/>
              </a:solidFill>
              <a:ln w="19050">
                <a:noFill/>
              </a:ln>
              <a:effectLst/>
            </c:spPr>
            <c:extLst>
              <c:ext xmlns:c16="http://schemas.microsoft.com/office/drawing/2014/chart" uri="{C3380CC4-5D6E-409C-BE32-E72D297353CC}">
                <c16:uniqueId val="{00000005-64D4-C84C-96E5-E111EB5482BE}"/>
              </c:ext>
            </c:extLst>
          </c:dPt>
          <c:dPt>
            <c:idx val="3"/>
            <c:bubble3D val="0"/>
            <c:spPr>
              <a:solidFill>
                <a:schemeClr val="accent4"/>
              </a:solidFill>
              <a:ln w="19050">
                <a:noFill/>
              </a:ln>
              <a:effectLst/>
            </c:spPr>
            <c:extLst>
              <c:ext xmlns:c16="http://schemas.microsoft.com/office/drawing/2014/chart" uri="{C3380CC4-5D6E-409C-BE32-E72D297353CC}">
                <c16:uniqueId val="{00000007-64D4-C84C-96E5-E111EB5482BE}"/>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64D4-C84C-96E5-E111EB5482B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06E1-4E46-AC3B-89BD51B5113C}"/>
              </c:ext>
            </c:extLst>
          </c:dPt>
          <c:dPt>
            <c:idx val="1"/>
            <c:bubble3D val="0"/>
            <c:spPr>
              <a:solidFill>
                <a:schemeClr val="accent2"/>
              </a:solidFill>
              <a:ln w="19050">
                <a:noFill/>
              </a:ln>
              <a:effectLst/>
            </c:spPr>
            <c:extLst>
              <c:ext xmlns:c16="http://schemas.microsoft.com/office/drawing/2014/chart" uri="{C3380CC4-5D6E-409C-BE32-E72D297353CC}">
                <c16:uniqueId val="{00000003-06E1-4E46-AC3B-89BD51B5113C}"/>
              </c:ext>
            </c:extLst>
          </c:dPt>
          <c:dPt>
            <c:idx val="2"/>
            <c:bubble3D val="0"/>
            <c:spPr>
              <a:solidFill>
                <a:schemeClr val="accent3"/>
              </a:solidFill>
              <a:ln w="19050">
                <a:noFill/>
              </a:ln>
              <a:effectLst/>
            </c:spPr>
            <c:extLst>
              <c:ext xmlns:c16="http://schemas.microsoft.com/office/drawing/2014/chart" uri="{C3380CC4-5D6E-409C-BE32-E72D297353CC}">
                <c16:uniqueId val="{00000005-06E1-4E46-AC3B-89BD51B5113C}"/>
              </c:ext>
            </c:extLst>
          </c:dPt>
          <c:dPt>
            <c:idx val="3"/>
            <c:bubble3D val="0"/>
            <c:spPr>
              <a:solidFill>
                <a:schemeClr val="accent4"/>
              </a:solidFill>
              <a:ln w="19050">
                <a:noFill/>
              </a:ln>
              <a:effectLst/>
            </c:spPr>
            <c:extLst>
              <c:ext xmlns:c16="http://schemas.microsoft.com/office/drawing/2014/chart" uri="{C3380CC4-5D6E-409C-BE32-E72D297353CC}">
                <c16:uniqueId val="{00000007-06E1-4E46-AC3B-89BD51B5113C}"/>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06E1-4E46-AC3B-89BD51B5113C}"/>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465-EF46-B174-6954805BF035}"/>
              </c:ext>
            </c:extLst>
          </c:dPt>
          <c:dPt>
            <c:idx val="1"/>
            <c:bubble3D val="0"/>
            <c:spPr>
              <a:solidFill>
                <a:schemeClr val="accent2"/>
              </a:solidFill>
              <a:ln w="19050">
                <a:noFill/>
              </a:ln>
              <a:effectLst/>
            </c:spPr>
            <c:extLst>
              <c:ext xmlns:c16="http://schemas.microsoft.com/office/drawing/2014/chart" uri="{C3380CC4-5D6E-409C-BE32-E72D297353CC}">
                <c16:uniqueId val="{00000003-A465-EF46-B174-6954805BF035}"/>
              </c:ext>
            </c:extLst>
          </c:dPt>
          <c:dPt>
            <c:idx val="2"/>
            <c:bubble3D val="0"/>
            <c:spPr>
              <a:solidFill>
                <a:schemeClr val="accent3"/>
              </a:solidFill>
              <a:ln w="19050">
                <a:noFill/>
              </a:ln>
              <a:effectLst/>
            </c:spPr>
            <c:extLst>
              <c:ext xmlns:c16="http://schemas.microsoft.com/office/drawing/2014/chart" uri="{C3380CC4-5D6E-409C-BE32-E72D297353CC}">
                <c16:uniqueId val="{00000005-A465-EF46-B174-6954805BF035}"/>
              </c:ext>
            </c:extLst>
          </c:dPt>
          <c:dPt>
            <c:idx val="3"/>
            <c:bubble3D val="0"/>
            <c:spPr>
              <a:solidFill>
                <a:schemeClr val="accent4"/>
              </a:solidFill>
              <a:ln w="19050">
                <a:noFill/>
              </a:ln>
              <a:effectLst/>
            </c:spPr>
            <c:extLst>
              <c:ext xmlns:c16="http://schemas.microsoft.com/office/drawing/2014/chart" uri="{C3380CC4-5D6E-409C-BE32-E72D297353CC}">
                <c16:uniqueId val="{00000007-A465-EF46-B174-6954805BF035}"/>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465-EF46-B174-6954805BF035}"/>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29" name="Google Shape;229;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30" name="Google Shape;23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b="1">
                <a:latin typeface="Calibri"/>
                <a:ea typeface="Calibri"/>
                <a:cs typeface="Calibri"/>
                <a:sym typeface="Calibri"/>
              </a:rPr>
              <a:t>Некоторые государства проявляют дискриминацию при распределении государственного финансирования </a:t>
            </a:r>
            <a:r>
              <a:rPr lang="ru-RU">
                <a:latin typeface="Calibri"/>
                <a:ea typeface="Calibri"/>
                <a:cs typeface="Calibri"/>
                <a:sym typeface="Calibri"/>
              </a:rPr>
              <a:t>– например, они вкладывают гораздо меньше в инфраструктуру, здравоохранение или образование в районах, где проживают меньшинства. Это может создать долгосрочные риски с точки зрения общественной напряженности и политической нестабильности.</a:t>
            </a:r>
            <a:r>
              <a:rPr lang="ru-RU" b="1">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r>
              <a:rPr lang="ru-RU" b="1">
                <a:latin typeface="Calibri"/>
                <a:ea typeface="Calibri"/>
                <a:cs typeface="Calibri"/>
                <a:sym typeface="Calibri"/>
              </a:rPr>
              <a:t>Кроме того, дискриминация может влиять на функционирование институтов.</a:t>
            </a:r>
            <a:r>
              <a:rPr lang="ru-RU">
                <a:latin typeface="Calibri"/>
                <a:ea typeface="Calibri"/>
                <a:cs typeface="Calibri"/>
                <a:sym typeface="Calibri"/>
              </a:rPr>
              <a:t> Например, школьники могут столкнуться с дискриминацией, принуждаться к участию в религиозной деятельности определенной </a:t>
            </a:r>
            <a:r>
              <a:rPr lang="ru-RU"/>
              <a:t>религиозной общины </a:t>
            </a:r>
            <a:r>
              <a:rPr lang="ru-RU">
                <a:latin typeface="Calibri"/>
                <a:ea typeface="Calibri"/>
                <a:cs typeface="Calibri"/>
                <a:sym typeface="Calibri"/>
              </a:rPr>
              <a:t>или заниматься по учебникам, в которых их </a:t>
            </a:r>
            <a:r>
              <a:rPr lang="ru-RU"/>
              <a:t>община </a:t>
            </a:r>
            <a:r>
              <a:rPr lang="ru-RU">
                <a:latin typeface="Calibri"/>
                <a:ea typeface="Calibri"/>
                <a:cs typeface="Calibri"/>
                <a:sym typeface="Calibri"/>
              </a:rPr>
              <a:t>выставляется в плохом свете. В редких случаях группам отказывают в образовании – в Иране бахаи не могут учиться в университете</a:t>
            </a:r>
            <a:r>
              <a:rPr lang="ru-RU" b="0" i="0">
                <a:solidFill>
                  <a:srgbClr val="000000"/>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345" name="Google Shape;345;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46" name="Google Shape;346;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47" name="Google Shape;34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0" i="0">
                <a:solidFill>
                  <a:srgbClr val="000000"/>
                </a:solidFill>
                <a:latin typeface="Calibri"/>
                <a:ea typeface="Calibri"/>
                <a:cs typeface="Calibri"/>
                <a:sym typeface="Calibri"/>
              </a:rPr>
              <a:t>ИСТОРИИ ОБ ОГРАНИЧЕНИЯХ И ДИСКРИМИНАЦИИ</a:t>
            </a:r>
            <a:endParaRPr b="0" i="0">
              <a:solidFill>
                <a:srgbClr val="000000"/>
              </a:solidFill>
              <a:latin typeface="Calibri"/>
              <a:ea typeface="Calibri"/>
              <a:cs typeface="Calibri"/>
              <a:sym typeface="Calibri"/>
            </a:endParaRPr>
          </a:p>
          <a:p>
            <a:pPr marL="0" lvl="0" indent="0" algn="l" rtl="0">
              <a:spcBef>
                <a:spcPts val="0"/>
              </a:spcBef>
              <a:spcAft>
                <a:spcPts val="0"/>
              </a:spcAft>
              <a:buNone/>
            </a:pPr>
            <a:r>
              <a:rPr lang="ru-RU" b="0" i="0">
                <a:solidFill>
                  <a:srgbClr val="000000"/>
                </a:solidFill>
                <a:latin typeface="Calibri"/>
                <a:ea typeface="Calibri"/>
                <a:cs typeface="Calibri"/>
                <a:sym typeface="Calibri"/>
              </a:rPr>
              <a:t> </a:t>
            </a:r>
            <a:endParaRPr/>
          </a:p>
          <a:p>
            <a:pPr marL="0" marR="0" lvl="0" indent="0" algn="l" rtl="0">
              <a:spcBef>
                <a:spcPts val="0"/>
              </a:spcBef>
              <a:spcAft>
                <a:spcPts val="0"/>
              </a:spcAft>
              <a:buNone/>
            </a:pPr>
            <a:r>
              <a:rPr lang="ru-RU" b="0">
                <a:latin typeface="Calibri"/>
                <a:ea typeface="Calibri"/>
                <a:cs typeface="Calibri"/>
                <a:sym typeface="Calibri"/>
              </a:rPr>
              <a:t>Многие нормативно-правовые акты создают ограничения, которые прямо или косвенно приводят к дискриминации. </a:t>
            </a:r>
            <a:endParaRPr/>
          </a:p>
          <a:p>
            <a:pPr marL="0" marR="0" lvl="0" indent="0" algn="l" rtl="0">
              <a:spcBef>
                <a:spcPts val="0"/>
              </a:spcBef>
              <a:spcAft>
                <a:spcPts val="0"/>
              </a:spcAft>
              <a:buNone/>
            </a:pPr>
            <a:r>
              <a:rPr lang="ru-RU" b="0">
                <a:latin typeface="Calibri"/>
                <a:ea typeface="Calibri"/>
                <a:cs typeface="Calibri"/>
                <a:sym typeface="Calibri"/>
              </a:rPr>
              <a:t>Распространенным препятствием, не позволяющим меньшинствам строить места для богослужений, являются градостроительные нормы, которые могут казаться нейтральными. </a:t>
            </a:r>
            <a:endParaRPr b="0">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В России ряд меньшинств столкнулись с трудностями – например, им не выдают разрешительную документацию, муниципалитеты расторгают с ними договоры аренды после начала строительства или сносят здания</a:t>
            </a:r>
            <a:r>
              <a:rPr lang="ru-RU" b="0" i="0">
                <a:solidFill>
                  <a:srgbClr val="000000"/>
                </a:solidFill>
                <a:latin typeface="Calibri"/>
                <a:ea typeface="Calibri"/>
                <a:cs typeface="Calibri"/>
                <a:sym typeface="Calibri"/>
              </a:rPr>
              <a:t>. </a:t>
            </a:r>
            <a:endParaRPr/>
          </a:p>
        </p:txBody>
      </p:sp>
      <p:sp>
        <p:nvSpPr>
          <p:cNvPr id="353" name="Google Shape;353;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54" name="Google Shape;354;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55" name="Google Shape;3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b="1" dirty="0">
                <a:latin typeface="Calibri"/>
                <a:ea typeface="Calibri"/>
                <a:cs typeface="Calibri"/>
                <a:sym typeface="Calibri"/>
              </a:rPr>
              <a:t>Законы, регулирующие регистрацию религиозных общин, также могут носить ограничивающий и дискриминационный характер. </a:t>
            </a:r>
            <a:r>
              <a:rPr lang="ru-RU" sz="1200" dirty="0">
                <a:latin typeface="Calibri"/>
                <a:ea typeface="Calibri"/>
                <a:cs typeface="Calibri"/>
                <a:sym typeface="Calibri"/>
              </a:rPr>
              <a:t>Правительство Алжира требует, чтобы любые группы (как религиозные, так и нет) перед началом деятельности регистрировались в качестве </a:t>
            </a:r>
            <a:r>
              <a:rPr lang="ru-RU" dirty="0"/>
              <a:t>объединения (</a:t>
            </a:r>
            <a:r>
              <a:rPr lang="ru-RU" sz="1200" dirty="0">
                <a:latin typeface="Calibri"/>
                <a:ea typeface="Calibri"/>
                <a:cs typeface="Calibri"/>
                <a:sym typeface="Calibri"/>
              </a:rPr>
              <a:t>ассоциации). Небольшой общине мусульман-ахмадийцев в регистрации было отказано. На конец 2020 года было возбуждено 220 судебных дел против членов этого сообщества, которых обвинили в таких преступлениях, как проведение молитвенных служений в несанкционированных местах</a:t>
            </a:r>
            <a:r>
              <a:rPr lang="ru-RU" sz="1200" b="0" i="0" dirty="0">
                <a:solidFill>
                  <a:srgbClr val="000000"/>
                </a:solidFill>
                <a:latin typeface="Calibri"/>
                <a:ea typeface="Calibri"/>
                <a:cs typeface="Calibri"/>
                <a:sym typeface="Calibri"/>
              </a:rPr>
              <a:t>.  </a:t>
            </a:r>
            <a:endParaRPr dirty="0"/>
          </a:p>
          <a:p>
            <a:pPr marL="0" lvl="0" indent="0" algn="l" rtl="0">
              <a:spcBef>
                <a:spcPts val="0"/>
              </a:spcBef>
              <a:spcAft>
                <a:spcPts val="0"/>
              </a:spcAft>
              <a:buNone/>
            </a:pPr>
            <a:r>
              <a:rPr lang="ru-RU" sz="1200" b="0" i="0" dirty="0">
                <a:solidFill>
                  <a:srgbClr val="000000"/>
                </a:solidFill>
                <a:latin typeface="Calibri"/>
                <a:ea typeface="Calibri"/>
                <a:cs typeface="Calibri"/>
                <a:sym typeface="Calibri"/>
              </a:rPr>
              <a:t> </a:t>
            </a:r>
            <a:endParaRPr dirty="0"/>
          </a:p>
        </p:txBody>
      </p:sp>
      <p:sp>
        <p:nvSpPr>
          <p:cNvPr id="364" name="Google Shape;364;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65" name="Google Shape;365;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66" name="Google Shape;36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ru-RU" b="1">
                <a:solidFill>
                  <a:srgbClr val="000000"/>
                </a:solidFill>
                <a:latin typeface="Calibri"/>
                <a:ea typeface="Calibri"/>
                <a:cs typeface="Calibri"/>
                <a:sym typeface="Calibri"/>
              </a:rPr>
              <a:t>Некоторые государства также ограничивают религиозные обряды общин, представляющих в их стране большинство</a:t>
            </a:r>
            <a:r>
              <a:rPr lang="ru-RU">
                <a:solidFill>
                  <a:srgbClr val="000000"/>
                </a:solidFill>
                <a:latin typeface="Calibri"/>
                <a:ea typeface="Calibri"/>
                <a:cs typeface="Calibri"/>
                <a:sym typeface="Calibri"/>
              </a:rPr>
              <a:t>. В 2020 году власти Лебапского велаята Туркменистана запретили госслужащим (в частности, учителям и медсестрам) посещать пятничные молитвы, пригрозив увольнением, если их увидят в мечетях</a:t>
            </a:r>
            <a:r>
              <a:rPr lang="ru-RU" b="0" i="0">
                <a:solidFill>
                  <a:srgbClr val="000000"/>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376" name="Google Shape;376;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77" name="Google Shape;377;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78" name="Google Shape;37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a:latin typeface="Calibri"/>
                <a:ea typeface="Calibri"/>
                <a:cs typeface="Calibri"/>
                <a:sym typeface="Calibri"/>
              </a:rPr>
              <a:t>Давайте проанализируем еще два вида законодательных актов, которые могут создавать ограничения: семейное право и закон о богохульстве или отступничестве.</a:t>
            </a:r>
            <a:endParaRPr>
              <a:latin typeface="Calibri"/>
              <a:ea typeface="Calibri"/>
              <a:cs typeface="Calibri"/>
              <a:sym typeface="Calibri"/>
            </a:endParaRPr>
          </a:p>
          <a:p>
            <a:pPr marL="0" marR="0" lvl="0" indent="0" algn="l" rtl="0">
              <a:spcBef>
                <a:spcPts val="0"/>
              </a:spcBef>
              <a:spcAft>
                <a:spcPts val="0"/>
              </a:spcAft>
              <a:buNone/>
            </a:pPr>
            <a:r>
              <a:rPr lang="ru-RU">
                <a:latin typeface="Calibri"/>
                <a:ea typeface="Calibri"/>
                <a:cs typeface="Calibri"/>
                <a:sym typeface="Calibri"/>
              </a:rPr>
              <a:t> </a:t>
            </a:r>
            <a:endParaRPr>
              <a:latin typeface="Calibri"/>
              <a:ea typeface="Calibri"/>
              <a:cs typeface="Calibri"/>
              <a:sym typeface="Calibri"/>
            </a:endParaRPr>
          </a:p>
          <a:p>
            <a:pPr marL="0" marR="0" lvl="0" indent="0" algn="l" rtl="0">
              <a:spcBef>
                <a:spcPts val="0"/>
              </a:spcBef>
              <a:spcAft>
                <a:spcPts val="0"/>
              </a:spcAft>
              <a:buNone/>
            </a:pPr>
            <a:r>
              <a:rPr lang="ru-RU">
                <a:latin typeface="Calibri"/>
                <a:ea typeface="Calibri"/>
                <a:cs typeface="Calibri"/>
                <a:sym typeface="Calibri"/>
              </a:rPr>
              <a:t>СЕМЕЙНОЕ ПРАВО</a:t>
            </a:r>
            <a:endParaRPr>
              <a:latin typeface="Calibri"/>
              <a:ea typeface="Calibri"/>
              <a:cs typeface="Calibri"/>
              <a:sym typeface="Calibri"/>
            </a:endParaRPr>
          </a:p>
          <a:p>
            <a:pPr marL="0" lvl="0" indent="0" algn="l" rtl="0">
              <a:spcBef>
                <a:spcPts val="0"/>
              </a:spcBef>
              <a:spcAft>
                <a:spcPts val="0"/>
              </a:spcAft>
              <a:buNone/>
            </a:pPr>
            <a:r>
              <a:rPr lang="ru-RU" b="1">
                <a:latin typeface="Calibri"/>
                <a:ea typeface="Calibri"/>
                <a:cs typeface="Calibri"/>
                <a:sym typeface="Calibri"/>
              </a:rPr>
              <a:t>Ограничивать права и быть дискриминационными могут как светские, так и религиозные законы, регулирующие брак, развод, наследование и опеку над детьми</a:t>
            </a:r>
            <a:r>
              <a:rPr lang="ru-RU" b="1" i="0">
                <a:solidFill>
                  <a:srgbClr val="000000"/>
                </a:solidFill>
                <a:latin typeface="Calibri"/>
                <a:ea typeface="Calibri"/>
                <a:cs typeface="Calibri"/>
                <a:sym typeface="Calibri"/>
              </a:rPr>
              <a:t>. </a:t>
            </a:r>
            <a:r>
              <a:rPr lang="ru-RU" b="0" i="0">
                <a:solidFill>
                  <a:srgbClr val="000000"/>
                </a:solidFill>
                <a:latin typeface="Calibri"/>
                <a:ea typeface="Calibri"/>
                <a:cs typeface="Calibri"/>
                <a:sym typeface="Calibri"/>
              </a:rPr>
              <a:t> </a:t>
            </a:r>
            <a:endParaRPr/>
          </a:p>
        </p:txBody>
      </p:sp>
      <p:sp>
        <p:nvSpPr>
          <p:cNvPr id="386" name="Google Shape;386;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87" name="Google Shape;387;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88" name="Google Shape;38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В Индии светский Специальный закон о браке требует, чтобы межконфессиональные пары за 30 дней до свадьбы уведомляли об этом магистрат. Магистрат изучает заявление и отправляет соответствующие уведомления семьям пары. Это подвергает многие пары риску насилия на почве чести</a:t>
            </a:r>
            <a:r>
              <a:rPr lang="ru-RU" b="0" i="0">
                <a:solidFill>
                  <a:srgbClr val="000000"/>
                </a:solidFill>
                <a:latin typeface="Calibri"/>
                <a:ea typeface="Calibri"/>
                <a:cs typeface="Calibri"/>
                <a:sym typeface="Calibri"/>
              </a:rPr>
              <a:t>. </a:t>
            </a:r>
            <a:r>
              <a:rPr lang="ru-RU" b="0" i="0">
                <a:solidFill>
                  <a:srgbClr val="FF0000"/>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397" name="Google Shape;397;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98" name="Google Shape;398;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99" name="Google Shape;39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a:latin typeface="Calibri"/>
                <a:ea typeface="Calibri"/>
                <a:cs typeface="Calibri"/>
                <a:sym typeface="Calibri"/>
              </a:rPr>
              <a:t>Ревати Массосай родом из Малайзии. Она родилась в мусульманской семье, но ее бабушка-индуистка воспитала ее как индуистку. За то, что Ревати вышла замуж за индуиста и отказалась вернуться в ислам, религиозный суд на шесть месяцев отправил ее в исламский центр перевоспитания. </a:t>
            </a:r>
            <a:endParaRPr>
              <a:latin typeface="Calibri"/>
              <a:ea typeface="Calibri"/>
              <a:cs typeface="Calibri"/>
              <a:sym typeface="Calibri"/>
            </a:endParaRPr>
          </a:p>
        </p:txBody>
      </p:sp>
      <p:sp>
        <p:nvSpPr>
          <p:cNvPr id="408" name="Google Shape;408;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09" name="Google Shape;409;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10" name="Google Shape;41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b="1">
                <a:latin typeface="Calibri"/>
                <a:ea typeface="Calibri"/>
                <a:cs typeface="Calibri"/>
                <a:sym typeface="Calibri"/>
              </a:rPr>
              <a:t>Иногда религиозное семейное право и законы об отступничестве делают меньшинства уязвимыми для уголовного преследования.</a:t>
            </a:r>
            <a:endParaRPr>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Ежегодно в Пакистане похищают, принуждают обращаться в другую веру и вступать в брак сотни девушек, исповедующих индуизм и христианство. Так произошло и с Майрой Шахбаз, когда ей было 14 лет. Чтобы вернуть девочку, ее родители обратились в суд, однако в Пакистане запрещается отрекаться от ислама, а родители-христиане не могут иметь опеку над детьми-мусульманами, поэтому Верховный суд постановил вернуть ее похитителю. Через две недели Майре удалось бежать. Сейчас она скрывается и борется за то, чтобы ее брак аннулировали, а ее правовой статус снова изменился на «христианка»</a:t>
            </a:r>
            <a:r>
              <a:rPr lang="ru-RU" b="0" i="0">
                <a:solidFill>
                  <a:srgbClr val="000000"/>
                </a:solidFill>
                <a:latin typeface="Calibri"/>
                <a:ea typeface="Calibri"/>
                <a:cs typeface="Calibri"/>
                <a:sym typeface="Calibri"/>
              </a:rPr>
              <a:t>.  </a:t>
            </a:r>
            <a:endParaRPr/>
          </a:p>
        </p:txBody>
      </p:sp>
      <p:sp>
        <p:nvSpPr>
          <p:cNvPr id="419" name="Google Shape;419;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20" name="Google Shape;420;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21" name="Google Shape;42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a:latin typeface="Calibri"/>
                <a:ea typeface="Calibri"/>
                <a:cs typeface="Calibri"/>
                <a:sym typeface="Calibri"/>
              </a:rPr>
              <a:t>ЗАКОНЫ О БОГОХУЛЬСТВЕ И ОТСТУПНИЧЕСТВЕ </a:t>
            </a:r>
            <a:endParaRPr>
              <a:latin typeface="Calibri"/>
              <a:ea typeface="Calibri"/>
              <a:cs typeface="Calibri"/>
              <a:sym typeface="Calibri"/>
            </a:endParaRPr>
          </a:p>
          <a:p>
            <a:pPr marL="0" marR="0" lvl="0" indent="0" algn="l" rtl="0">
              <a:spcBef>
                <a:spcPts val="0"/>
              </a:spcBef>
              <a:spcAft>
                <a:spcPts val="0"/>
              </a:spcAft>
              <a:buNone/>
            </a:pPr>
            <a:r>
              <a:rPr lang="ru-RU" b="1">
                <a:latin typeface="Calibri"/>
                <a:ea typeface="Calibri"/>
                <a:cs typeface="Calibri"/>
                <a:sym typeface="Calibri"/>
              </a:rPr>
              <a:t>Законы о богохульстве и отступничестве (отказе от своей религии) часто оправдывают стремлением сохранить гармонию. Однако эти законы могут иметь и противоположный эффект. В некоторых странах законодательством манипулируют, а в целях личной мести выдвигают ложные обвинения. Однако и сами законы зачастую ограничивают свободу слова и поведения, ставя под угрозу свободу религии или убеждений, особенно для людей, чьи убеждения не нравятся государству или проживающему в стране большинству. </a:t>
            </a:r>
            <a:endParaRPr b="1">
              <a:latin typeface="Calibri"/>
              <a:ea typeface="Calibri"/>
              <a:cs typeface="Calibri"/>
              <a:sym typeface="Calibri"/>
            </a:endParaRPr>
          </a:p>
          <a:p>
            <a:pPr marL="0" marR="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Зачастую риску подвергаются мусульмане-ахмадийцы (которые верят, что после Мухаммеда был еще один пророк), атеисты и люди, критикующие государственную или религиозную власть, однако жертвой может стать любой</a:t>
            </a:r>
            <a:r>
              <a:rPr lang="ru-RU" b="0" i="0">
                <a:solidFill>
                  <a:srgbClr val="000000"/>
                </a:solidFill>
                <a:latin typeface="Calibri"/>
                <a:ea typeface="Calibri"/>
                <a:cs typeface="Calibri"/>
                <a:sym typeface="Calibri"/>
              </a:rPr>
              <a:t>. </a:t>
            </a:r>
            <a:endParaRPr/>
          </a:p>
        </p:txBody>
      </p:sp>
      <p:sp>
        <p:nvSpPr>
          <p:cNvPr id="431" name="Google Shape;431;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32" name="Google Shape;432;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33" name="Google Shape;43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latin typeface="Calibri"/>
                <a:ea typeface="Calibri"/>
                <a:cs typeface="Calibri"/>
                <a:sym typeface="Calibri"/>
              </a:rPr>
              <a:t>В 2020 году в Северной Нигерии религиозный суд приговорил 12-летнего мальчика-мусульманина к 10 годам тюремного заключения по обвинению в оскорблении Пророка. В 2021 году этот приговор был отменен светским апелляционным судом, однако есть риск, что мальчику будут мстить, в результате его семье становится небезопасно жить в этом районе</a:t>
            </a:r>
            <a:r>
              <a:rPr lang="ru-RU" sz="1200" b="0" i="0">
                <a:solidFill>
                  <a:srgbClr val="000000"/>
                </a:solidFill>
                <a:latin typeface="Calibri"/>
                <a:ea typeface="Calibri"/>
                <a:cs typeface="Calibri"/>
                <a:sym typeface="Calibri"/>
              </a:rPr>
              <a:t>.</a:t>
            </a:r>
            <a:r>
              <a:rPr lang="ru-RU" sz="1200" b="1" i="0" baseline="30000">
                <a:solidFill>
                  <a:srgbClr val="000000"/>
                </a:solidFill>
                <a:latin typeface="Calibri"/>
                <a:ea typeface="Calibri"/>
                <a:cs typeface="Calibri"/>
                <a:sym typeface="Calibri"/>
              </a:rPr>
              <a:t> </a:t>
            </a:r>
            <a:r>
              <a:rPr lang="ru-RU" sz="1200" b="0" i="0">
                <a:solidFill>
                  <a:srgbClr val="000000"/>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442" name="Google Shape;442;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43" name="Google Shape;443;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44" name="Google Shape;44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0" i="1" dirty="0">
                <a:solidFill>
                  <a:srgbClr val="000000"/>
                </a:solidFill>
                <a:latin typeface="Calibri"/>
                <a:ea typeface="Calibri"/>
                <a:cs typeface="Calibri"/>
                <a:sym typeface="Calibri"/>
              </a:rPr>
              <a:t>Слайды №2 и №3 используются для того, чтобы поприветствовать участников и предоставить им общую информации об этой сессии.</a:t>
            </a:r>
            <a:r>
              <a:rPr lang="ru-RU" i="1" dirty="0">
                <a:solidFill>
                  <a:srgbClr val="000000"/>
                </a:solidFill>
                <a:latin typeface="Calibri"/>
                <a:ea typeface="Calibri"/>
                <a:cs typeface="Calibri"/>
                <a:sym typeface="Calibri"/>
              </a:rPr>
              <a:t> </a:t>
            </a:r>
            <a:endParaRPr b="0" i="1" dirty="0">
              <a:solidFill>
                <a:srgbClr val="000000"/>
              </a:solidFill>
              <a:latin typeface="Calibri"/>
              <a:ea typeface="Calibri"/>
              <a:cs typeface="Calibri"/>
              <a:sym typeface="Calibri"/>
            </a:endParaRPr>
          </a:p>
          <a:p>
            <a:pPr marL="0" lvl="0" indent="0" algn="l" rtl="0">
              <a:spcBef>
                <a:spcPts val="0"/>
              </a:spcBef>
              <a:spcAft>
                <a:spcPts val="0"/>
              </a:spcAft>
              <a:buNone/>
            </a:pPr>
            <a:endParaRPr b="0" i="0" dirty="0">
              <a:solidFill>
                <a:srgbClr val="000000"/>
              </a:solidFill>
              <a:latin typeface="Calibri"/>
              <a:ea typeface="Calibri"/>
              <a:cs typeface="Calibri"/>
              <a:sym typeface="Calibri"/>
            </a:endParaRPr>
          </a:p>
          <a:p>
            <a:pPr marL="0" lvl="0" indent="0" algn="l" rtl="0">
              <a:spcBef>
                <a:spcPts val="0"/>
              </a:spcBef>
              <a:spcAft>
                <a:spcPts val="0"/>
              </a:spcAft>
              <a:buNone/>
            </a:pPr>
            <a:r>
              <a:rPr lang="ru-RU" b="0" i="0" dirty="0">
                <a:solidFill>
                  <a:srgbClr val="000000"/>
                </a:solidFill>
                <a:latin typeface="Calibri"/>
                <a:ea typeface="Calibri"/>
                <a:cs typeface="Calibri"/>
                <a:sym typeface="Calibri"/>
              </a:rPr>
              <a:t>Поприветствуйте участников сессии и объясните им следующее:  </a:t>
            </a:r>
            <a:endParaRPr dirty="0"/>
          </a:p>
          <a:p>
            <a:pPr marL="0" lvl="0" indent="0" algn="l" rtl="0">
              <a:spcBef>
                <a:spcPts val="0"/>
              </a:spcBef>
              <a:spcAft>
                <a:spcPts val="0"/>
              </a:spcAft>
              <a:buNone/>
            </a:pPr>
            <a:r>
              <a:rPr lang="ru-RU" dirty="0">
                <a:latin typeface="Calibri"/>
                <a:ea typeface="Calibri"/>
                <a:cs typeface="Calibri"/>
                <a:sym typeface="Calibri"/>
              </a:rPr>
              <a:t>В рамках сессии №2 мы поговорили о том, что означает свобода религии или убеждений. Вы помните ключевые концепции, которые мы использовали для описания СРиУ? </a:t>
            </a:r>
            <a:endParaRPr dirty="0"/>
          </a:p>
          <a:p>
            <a:pPr marL="0" lvl="0" indent="0" algn="l" rtl="0">
              <a:spcBef>
                <a:spcPts val="0"/>
              </a:spcBef>
              <a:spcAft>
                <a:spcPts val="0"/>
              </a:spcAft>
              <a:buNone/>
            </a:pPr>
            <a:r>
              <a:rPr lang="ru-RU" dirty="0">
                <a:latin typeface="Calibri"/>
                <a:ea typeface="Calibri"/>
                <a:cs typeface="Calibri"/>
                <a:sym typeface="Calibri"/>
              </a:rPr>
              <a:t>(Проверьте, сможет ли группа назвать эти ключевые концепции: </a:t>
            </a:r>
            <a:r>
              <a:rPr lang="ru-RU" i="1" dirty="0">
                <a:latin typeface="Calibri"/>
                <a:ea typeface="Calibri"/>
                <a:cs typeface="Calibri"/>
                <a:sym typeface="Calibri"/>
              </a:rPr>
              <a:t>ДУМАТЬ – ВЕРИТЬ – ПРИНАДЛЕЖАТЬ – ПРАКТИКОВАТЬ – ПОДВЕРГАТЬ СОМНЕНИЮ – МЕНЯТЬ – ОТКАЗЫВАТЬСЯ</a:t>
            </a:r>
            <a:r>
              <a:rPr lang="ru-RU" b="0" i="1" dirty="0">
                <a:solidFill>
                  <a:srgbClr val="000000"/>
                </a:solidFill>
                <a:latin typeface="Calibri"/>
                <a:ea typeface="Calibri"/>
                <a:cs typeface="Calibri"/>
                <a:sym typeface="Calibri"/>
              </a:rPr>
              <a:t>, а затем перейдите к слайду №3.)</a:t>
            </a:r>
            <a:endParaRPr dirty="0"/>
          </a:p>
        </p:txBody>
      </p:sp>
      <p:sp>
        <p:nvSpPr>
          <p:cNvPr id="238" name="Google Shape;23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a:t>
            </a:fld>
            <a:endParaRPr/>
          </a:p>
        </p:txBody>
      </p:sp>
      <p:sp>
        <p:nvSpPr>
          <p:cNvPr id="239" name="Google Shape;239;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40" name="Google Shape;240;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b="0">
                <a:latin typeface="Calibri"/>
                <a:ea typeface="Calibri"/>
                <a:cs typeface="Calibri"/>
                <a:sym typeface="Calibri"/>
              </a:rPr>
              <a:t>Согласно международному праву, запрещать нужно риторику, призывающую к насилию. Вместо того, чтобы остановить насилие, законы о богохульстве и отступничестве не только поощряют, но и поддерживают представление о том, что люди, мирно выражающие убеждения, которые не нравятся большинству, должны быть наказаны</a:t>
            </a:r>
            <a:r>
              <a:rPr lang="ru-RU" sz="1200" b="0" i="0">
                <a:solidFill>
                  <a:srgbClr val="000000"/>
                </a:solidFill>
                <a:latin typeface="Calibri"/>
                <a:ea typeface="Calibri"/>
                <a:cs typeface="Calibri"/>
                <a:sym typeface="Calibri"/>
              </a:rPr>
              <a:t>.   </a:t>
            </a:r>
            <a:endParaRPr sz="1200" b="0">
              <a:solidFill>
                <a:schemeClr val="dk1"/>
              </a:solidFill>
              <a:latin typeface="Calibri"/>
              <a:ea typeface="Calibri"/>
              <a:cs typeface="Calibri"/>
              <a:sym typeface="Calibri"/>
            </a:endParaRPr>
          </a:p>
        </p:txBody>
      </p:sp>
      <p:sp>
        <p:nvSpPr>
          <p:cNvPr id="452" name="Google Shape;452;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53" name="Google Shape;453;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54" name="Google Shape;45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a:latin typeface="Calibri"/>
                <a:ea typeface="Calibri"/>
                <a:cs typeface="Calibri"/>
                <a:sym typeface="Calibri"/>
              </a:rPr>
              <a:t>ГОСУДАРСТВЕННЫЙ МОНИТОРИНГ И КОНТРОЛЬ</a:t>
            </a:r>
            <a:endParaRPr/>
          </a:p>
          <a:p>
            <a:pPr marL="0" marR="0" lvl="0" indent="0" algn="l" rtl="0">
              <a:spcBef>
                <a:spcPts val="0"/>
              </a:spcBef>
              <a:spcAft>
                <a:spcPts val="0"/>
              </a:spcAft>
              <a:buNone/>
            </a:pPr>
            <a:br>
              <a:rPr lang="ru-RU" b="1" u="sng">
                <a:latin typeface="Calibri"/>
                <a:ea typeface="Calibri"/>
                <a:cs typeface="Calibri"/>
                <a:sym typeface="Calibri"/>
              </a:rPr>
            </a:br>
            <a:r>
              <a:rPr lang="ru-RU" b="1">
                <a:latin typeface="Calibri"/>
                <a:ea typeface="Calibri"/>
                <a:cs typeface="Calibri"/>
                <a:sym typeface="Calibri"/>
              </a:rPr>
              <a:t>Еще одно направление государственной деятельности, создающее ограничения – государственный мониторинг и контроль за деятельностью и финансами религиозных общин.</a:t>
            </a:r>
            <a:r>
              <a:rPr lang="ru-RU">
                <a:latin typeface="Calibri"/>
                <a:ea typeface="Calibri"/>
                <a:cs typeface="Calibri"/>
                <a:sym typeface="Calibri"/>
              </a:rPr>
              <a:t> Например, некоторые церкви в Шри-Ланке говорят о мониторинге со стороны государственных органов. </a:t>
            </a:r>
            <a:r>
              <a:rPr lang="ru-RU" b="1">
                <a:latin typeface="Calibri"/>
                <a:ea typeface="Calibri"/>
                <a:cs typeface="Calibri"/>
                <a:sym typeface="Calibri"/>
              </a:rPr>
              <a:t>Это является одной из наиболее распространенных тенденций в области сокращения пространства для гражданского общества.</a:t>
            </a:r>
            <a:r>
              <a:rPr lang="ru-RU">
                <a:latin typeface="Calibri"/>
                <a:ea typeface="Calibri"/>
                <a:cs typeface="Calibri"/>
                <a:sym typeface="Calibri"/>
              </a:rPr>
              <a:t> </a:t>
            </a:r>
            <a:endParaRPr>
              <a:latin typeface="Calibri"/>
              <a:ea typeface="Calibri"/>
              <a:cs typeface="Calibri"/>
              <a:sym typeface="Calibri"/>
            </a:endParaRPr>
          </a:p>
          <a:p>
            <a:pPr marL="0" marR="0" lvl="0" indent="0" algn="l" rtl="0">
              <a:spcBef>
                <a:spcPts val="0"/>
              </a:spcBef>
              <a:spcAft>
                <a:spcPts val="0"/>
              </a:spcAft>
              <a:buNone/>
            </a:pPr>
            <a:r>
              <a:rPr lang="ru-RU">
                <a:latin typeface="Calibri"/>
                <a:ea typeface="Calibri"/>
                <a:cs typeface="Calibri"/>
                <a:sym typeface="Calibri"/>
              </a:rPr>
              <a:t>Нигде слежка не принимает таких форм, как в Западном Китае, где была разработана технология распознавания лиц, позволяющая с помощью камер видеонаблюдения идентифицировать личность членов преимущественно мусульманского уйгурского меньшинства и уведомлять полицию об их местонахождении.</a:t>
            </a:r>
            <a:endParaRPr/>
          </a:p>
        </p:txBody>
      </p:sp>
      <p:sp>
        <p:nvSpPr>
          <p:cNvPr id="461" name="Google Shape;461;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62" name="Google Shape;462;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63" name="Google Shape;46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СОЦИАЛЬНЫЕ ОГРАНИЧЕНИЯ</a:t>
            </a:r>
            <a:endParaRPr/>
          </a:p>
          <a:p>
            <a:pPr marL="0" lvl="0" indent="0" algn="l" rtl="0">
              <a:spcBef>
                <a:spcPts val="0"/>
              </a:spcBef>
              <a:spcAft>
                <a:spcPts val="0"/>
              </a:spcAft>
              <a:buNone/>
            </a:pPr>
            <a:br>
              <a:rPr lang="ru-RU">
                <a:latin typeface="Calibri"/>
                <a:ea typeface="Calibri"/>
                <a:cs typeface="Calibri"/>
                <a:sym typeface="Calibri"/>
              </a:rPr>
            </a:br>
            <a:r>
              <a:rPr lang="ru-RU">
                <a:latin typeface="Calibri"/>
                <a:ea typeface="Calibri"/>
                <a:cs typeface="Calibri"/>
                <a:sym typeface="Calibri"/>
              </a:rPr>
              <a:t>Кроме того, права могут ограничиваться внутри семьи, религиозной группы или более широкого сообщества.</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Зачастую это по-разному сказывается на мужчинах и женщинах. Женщинам часто отказывают в каких-то возможностях (например, в изучении богословия), а поведение женщин и соблюдение ими религиозных обрядов могут быть предметом семейного или общественного контроля в силу религиозных причин. Помимо этого, проживающее в стране большинство часто ограничивает религиозные проявления женщин, принадлежащих к меньшинствам (например, оказывает на женщин давление, чтобы они скрыли свою религиозную принадлежность, если они хотят получить работу)</a:t>
            </a:r>
            <a:r>
              <a:rPr lang="ru-RU" b="0" i="0">
                <a:solidFill>
                  <a:srgbClr val="000000"/>
                </a:solidFill>
                <a:latin typeface="Calibri"/>
                <a:ea typeface="Calibri"/>
                <a:cs typeface="Calibri"/>
                <a:sym typeface="Calibri"/>
              </a:rPr>
              <a:t>.</a:t>
            </a:r>
            <a:endParaRPr/>
          </a:p>
        </p:txBody>
      </p:sp>
      <p:sp>
        <p:nvSpPr>
          <p:cNvPr id="472" name="Google Shape;472;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73" name="Google Shape;473;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74" name="Google Shape;47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ru-RU">
                <a:solidFill>
                  <a:srgbClr val="000000"/>
                </a:solidFill>
                <a:latin typeface="Calibri"/>
                <a:ea typeface="Calibri"/>
                <a:cs typeface="Calibri"/>
                <a:sym typeface="Calibri"/>
              </a:rPr>
              <a:t>Мария – молодая христианка, живущая в Египте. Когда она закончила университет, Марии предложили работу в банке, но сказали, что</a:t>
            </a:r>
            <a:r>
              <a:rPr lang="ru-RU">
                <a:solidFill>
                  <a:srgbClr val="000000"/>
                </a:solidFill>
              </a:rPr>
              <a:t>,</a:t>
            </a:r>
            <a:r>
              <a:rPr lang="ru-RU">
                <a:solidFill>
                  <a:srgbClr val="000000"/>
                </a:solidFill>
                <a:latin typeface="Calibri"/>
                <a:ea typeface="Calibri"/>
                <a:cs typeface="Calibri"/>
                <a:sym typeface="Calibri"/>
              </a:rPr>
              <a:t> если она примет предложение, ей придется носить хиджаб. Марии показалось неправильным притворяться, что у нее другая религиозная принадлежность, и она отказалась от этой работы</a:t>
            </a:r>
            <a:r>
              <a:rPr lang="ru-RU" b="0" i="0">
                <a:solidFill>
                  <a:srgbClr val="000000"/>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482" name="Google Shape;482;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83" name="Google Shape;483;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84" name="Google Shape;48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0" i="0">
                <a:solidFill>
                  <a:srgbClr val="000000"/>
                </a:solidFill>
                <a:latin typeface="Calibri"/>
                <a:ea typeface="Calibri"/>
                <a:cs typeface="Calibri"/>
                <a:sym typeface="Calibri"/>
              </a:rPr>
              <a:t>ИСТОРИИ О НАСИЛИИ</a:t>
            </a:r>
            <a:endParaRPr b="0" i="0">
              <a:solidFill>
                <a:srgbClr val="000000"/>
              </a:solidFill>
              <a:latin typeface="Calibri"/>
              <a:ea typeface="Calibri"/>
              <a:cs typeface="Calibri"/>
              <a:sym typeface="Calibri"/>
            </a:endParaRPr>
          </a:p>
          <a:p>
            <a:pPr marL="0" marR="0" lvl="0" indent="0" algn="l" rtl="0">
              <a:spcBef>
                <a:spcPts val="0"/>
              </a:spcBef>
              <a:spcAft>
                <a:spcPts val="0"/>
              </a:spcAft>
              <a:buNone/>
            </a:pPr>
            <a:r>
              <a:rPr lang="ru-RU">
                <a:latin typeface="Calibri"/>
                <a:ea typeface="Calibri"/>
                <a:cs typeface="Calibri"/>
                <a:sym typeface="Calibri"/>
              </a:rPr>
              <a:t>А теперь давайте поговорим о насилии.</a:t>
            </a:r>
            <a:endParaRPr/>
          </a:p>
          <a:p>
            <a:pPr marL="0" marR="0" lvl="0" indent="0" algn="l" rtl="0">
              <a:spcBef>
                <a:spcPts val="0"/>
              </a:spcBef>
              <a:spcAft>
                <a:spcPts val="0"/>
              </a:spcAft>
              <a:buNone/>
            </a:pPr>
            <a:endParaRPr b="1">
              <a:latin typeface="Calibri"/>
              <a:ea typeface="Calibri"/>
              <a:cs typeface="Calibri"/>
              <a:sym typeface="Calibri"/>
            </a:endParaRPr>
          </a:p>
          <a:p>
            <a:pPr marL="0" marR="0" lvl="0" indent="0" algn="l" rtl="0">
              <a:spcBef>
                <a:spcPts val="0"/>
              </a:spcBef>
              <a:spcAft>
                <a:spcPts val="0"/>
              </a:spcAft>
              <a:buNone/>
            </a:pPr>
            <a:r>
              <a:rPr lang="ru-RU" b="1">
                <a:latin typeface="Calibri"/>
                <a:ea typeface="Calibri"/>
                <a:cs typeface="Calibri"/>
                <a:sym typeface="Calibri"/>
              </a:rPr>
              <a:t>Риторика ненависти и преступления на почве ненависти являются одними из наиболее распространенных форм насилия. </a:t>
            </a:r>
            <a:endParaRPr/>
          </a:p>
          <a:p>
            <a:pPr marL="0" marR="0" lvl="0" indent="0" algn="l" rtl="0">
              <a:spcBef>
                <a:spcPts val="0"/>
              </a:spcBef>
              <a:spcAft>
                <a:spcPts val="0"/>
              </a:spcAft>
              <a:buNone/>
            </a:pPr>
            <a:r>
              <a:rPr lang="ru-RU" b="1">
                <a:latin typeface="Calibri"/>
                <a:ea typeface="Calibri"/>
                <a:cs typeface="Calibri"/>
                <a:sym typeface="Calibri"/>
              </a:rPr>
              <a:t>Места богослужения и люди, которые их посещают, особенно уязвимы для преступлений на почве ненависти.</a:t>
            </a:r>
            <a:r>
              <a:rPr lang="ru-RU">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В Бразилии последователи традиционных афро-бразильских религий подвергаются нападениям с применением насилия со стороны проживающих рядом с ними неопятидесятников, которые считают их религию демонической. Отец Марсио, священнослужитель религии кандомбле, рассказал, что на его храм нападали более 20 раз. Полиция бездействует</a:t>
            </a:r>
            <a:r>
              <a:rPr lang="ru-RU" b="0" i="0">
                <a:solidFill>
                  <a:srgbClr val="000000"/>
                </a:solidFill>
                <a:latin typeface="Calibri"/>
                <a:ea typeface="Calibri"/>
                <a:cs typeface="Calibri"/>
                <a:sym typeface="Calibri"/>
              </a:rPr>
              <a:t>.</a:t>
            </a:r>
            <a:endParaRPr/>
          </a:p>
        </p:txBody>
      </p:sp>
      <p:sp>
        <p:nvSpPr>
          <p:cNvPr id="494" name="Google Shape;494;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95" name="Google Shape;495;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96" name="Google Shape;49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1">
                <a:latin typeface="Calibri"/>
                <a:ea typeface="Calibri"/>
                <a:cs typeface="Calibri"/>
                <a:sym typeface="Calibri"/>
              </a:rPr>
              <a:t>Еще раз: нетерпимость по-разному проявляется в отношении женщин и мужчин.</a:t>
            </a:r>
            <a:r>
              <a:rPr lang="ru-RU">
                <a:latin typeface="Calibri"/>
                <a:ea typeface="Calibri"/>
                <a:cs typeface="Calibri"/>
                <a:sym typeface="Calibri"/>
              </a:rPr>
              <a:t> </a:t>
            </a:r>
            <a:br>
              <a:rPr lang="ru-RU">
                <a:latin typeface="Calibri"/>
                <a:ea typeface="Calibri"/>
                <a:cs typeface="Calibri"/>
                <a:sym typeface="Calibri"/>
              </a:rPr>
            </a:br>
            <a:r>
              <a:rPr lang="ru-RU">
                <a:latin typeface="Calibri"/>
                <a:ea typeface="Calibri"/>
                <a:cs typeface="Calibri"/>
                <a:sym typeface="Calibri"/>
              </a:rPr>
              <a:t>В Швеции мусульманки, в особенности те, кто носит религиозную одежду (например, хиджаб), в основном становятся жертвами преступлений на почве ненависти, совершаемых незнакомыми людьми в общественных местах, а мужчины-мусульмане чаще становятся объектами преступной нетерпимости со стороны соседей или коллег</a:t>
            </a:r>
            <a:r>
              <a:rPr lang="ru-RU" b="0" i="0">
                <a:solidFill>
                  <a:srgbClr val="000000"/>
                </a:solidFill>
                <a:latin typeface="Calibri"/>
                <a:ea typeface="Calibri"/>
                <a:cs typeface="Calibri"/>
                <a:sym typeface="Calibri"/>
              </a:rPr>
              <a:t>.</a:t>
            </a:r>
            <a:endParaRPr>
              <a:latin typeface="Calibri"/>
              <a:ea typeface="Calibri"/>
              <a:cs typeface="Calibri"/>
              <a:sym typeface="Calibri"/>
            </a:endParaRPr>
          </a:p>
        </p:txBody>
      </p:sp>
      <p:sp>
        <p:nvSpPr>
          <p:cNvPr id="505" name="Google Shape;505;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06" name="Google Shape;506;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07" name="Google Shape;50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1">
                <a:latin typeface="Calibri"/>
                <a:ea typeface="Calibri"/>
                <a:cs typeface="Calibri"/>
                <a:sym typeface="Calibri"/>
              </a:rPr>
              <a:t>Во многих районах пандемия коронавируса усугубила существующую дискриминацию и ненависть.</a:t>
            </a:r>
            <a:r>
              <a:rPr lang="ru-RU">
                <a:latin typeface="Calibri"/>
                <a:ea typeface="Calibri"/>
                <a:cs typeface="Calibri"/>
                <a:sym typeface="Calibri"/>
              </a:rPr>
              <a:t> В Индии после одного из мусульманских религиозных праздников произошла вспышка коронавируса, в результате чего мусульман обвинили в организации джихада с помощью этого вируса. Ахмед Шейх – уличный торговец-мусульманин, с трудом зарабатывающий себе на жизнь. В апреле 2020 года агрессивно настроенная индуистских националистов приказала ему собирать вещи и уезжать, мотивируя это тем, что мусульмане сговорились распространять коронавирус. Ахмед просил не трогать его, но был жестоко избит палками. Он пытался написать заявление, однако полиция отказалась открывать дело, заявив, что уличная торговля незаконна</a:t>
            </a:r>
            <a:r>
              <a:rPr lang="ru-RU" b="0" i="0">
                <a:solidFill>
                  <a:srgbClr val="000000"/>
                </a:solidFill>
                <a:latin typeface="Calibri"/>
                <a:ea typeface="Calibri"/>
                <a:cs typeface="Calibri"/>
                <a:sym typeface="Calibri"/>
              </a:rPr>
              <a:t>.  </a:t>
            </a:r>
            <a:endParaRPr>
              <a:latin typeface="Calibri"/>
              <a:ea typeface="Calibri"/>
              <a:cs typeface="Calibri"/>
              <a:sym typeface="Calibri"/>
            </a:endParaRPr>
          </a:p>
        </p:txBody>
      </p:sp>
      <p:sp>
        <p:nvSpPr>
          <p:cNvPr id="516" name="Google Shape;516;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17" name="Google Shape;517;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18" name="Google Shape;51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b="1" dirty="0">
                <a:latin typeface="Calibri"/>
                <a:ea typeface="Calibri"/>
                <a:cs typeface="Calibri"/>
                <a:sym typeface="Calibri"/>
              </a:rPr>
              <a:t>Наиболее крайними формами насилия в обществе являются </a:t>
            </a:r>
            <a:r>
              <a:rPr lang="ru-RU" sz="1200" b="1" dirty="0" err="1">
                <a:latin typeface="Calibri"/>
                <a:ea typeface="Calibri"/>
                <a:cs typeface="Calibri"/>
                <a:sym typeface="Calibri"/>
              </a:rPr>
              <a:t>межобщинное</a:t>
            </a:r>
            <a:r>
              <a:rPr lang="ru-RU" sz="1200" b="1" dirty="0">
                <a:latin typeface="Calibri"/>
                <a:ea typeface="Calibri"/>
                <a:cs typeface="Calibri"/>
                <a:sym typeface="Calibri"/>
              </a:rPr>
              <a:t> насилие и террористические атаки (теракты)</a:t>
            </a:r>
            <a:r>
              <a:rPr lang="ru-RU" sz="1200" dirty="0">
                <a:latin typeface="Calibri"/>
                <a:ea typeface="Calibri"/>
                <a:cs typeface="Calibri"/>
                <a:sym typeface="Calibri"/>
              </a:rPr>
              <a:t>. </a:t>
            </a:r>
            <a:endParaRPr sz="1200" dirty="0">
              <a:latin typeface="Calibri"/>
              <a:ea typeface="Calibri"/>
              <a:cs typeface="Calibri"/>
              <a:sym typeface="Calibri"/>
            </a:endParaRPr>
          </a:p>
          <a:p>
            <a:pPr marL="0" marR="0" lvl="0" indent="0" algn="l" rtl="0">
              <a:spcBef>
                <a:spcPts val="0"/>
              </a:spcBef>
              <a:spcAft>
                <a:spcPts val="0"/>
              </a:spcAft>
              <a:buNone/>
            </a:pPr>
            <a:r>
              <a:rPr lang="ru-RU" sz="1200" dirty="0">
                <a:latin typeface="Calibri"/>
                <a:ea typeface="Calibri"/>
                <a:cs typeface="Calibri"/>
                <a:sym typeface="Calibri"/>
              </a:rPr>
              <a:t>Пастор </a:t>
            </a:r>
            <a:r>
              <a:rPr lang="ru-RU" sz="1200" dirty="0" err="1">
                <a:latin typeface="Calibri"/>
                <a:ea typeface="Calibri"/>
                <a:cs typeface="Calibri"/>
                <a:sym typeface="Calibri"/>
              </a:rPr>
              <a:t>Самуэль</a:t>
            </a:r>
            <a:r>
              <a:rPr lang="ru-RU" sz="1200" dirty="0">
                <a:latin typeface="Calibri"/>
                <a:ea typeface="Calibri"/>
                <a:cs typeface="Calibri"/>
                <a:sym typeface="Calibri"/>
              </a:rPr>
              <a:t> родом из северной части Буркина-Фасо. В стране сложилась религиозная толерантность, которую подрывают террористические группировки. В 2019 году частью их стратегии стали нападения на церкви. Сегодня пастор </a:t>
            </a:r>
            <a:r>
              <a:rPr lang="ru-RU" sz="1200" dirty="0" err="1">
                <a:latin typeface="Calibri"/>
                <a:ea typeface="Calibri"/>
                <a:cs typeface="Calibri"/>
                <a:sym typeface="Calibri"/>
              </a:rPr>
              <a:t>Самуэль</a:t>
            </a:r>
            <a:r>
              <a:rPr lang="ru-RU" sz="1200" dirty="0">
                <a:latin typeface="Calibri"/>
                <a:ea typeface="Calibri"/>
                <a:cs typeface="Calibri"/>
                <a:sym typeface="Calibri"/>
              </a:rPr>
              <a:t> живет в лагере для внутренне перемещенных лиц. «</a:t>
            </a:r>
            <a:r>
              <a:rPr lang="ru-RU" sz="1200" i="1" dirty="0">
                <a:latin typeface="Calibri"/>
                <a:ea typeface="Calibri"/>
                <a:cs typeface="Calibri"/>
                <a:sym typeface="Calibri"/>
              </a:rPr>
              <a:t>Эти теракты разрушили жизнь наших людей. Нам очень больно</a:t>
            </a:r>
            <a:r>
              <a:rPr lang="ru-RU" sz="1200" dirty="0">
                <a:latin typeface="Calibri"/>
                <a:ea typeface="Calibri"/>
                <a:cs typeface="Calibri"/>
                <a:sym typeface="Calibri"/>
              </a:rPr>
              <a:t>», — говорит он.</a:t>
            </a:r>
            <a:endParaRPr sz="1200" dirty="0">
              <a:latin typeface="Calibri"/>
              <a:ea typeface="Calibri"/>
              <a:cs typeface="Calibri"/>
              <a:sym typeface="Calibri"/>
            </a:endParaRPr>
          </a:p>
          <a:p>
            <a:pPr marL="0" lvl="0" indent="0" algn="l" rtl="0">
              <a:spcBef>
                <a:spcPts val="0"/>
              </a:spcBef>
              <a:spcAft>
                <a:spcPts val="0"/>
              </a:spcAft>
              <a:buNone/>
            </a:pPr>
            <a:r>
              <a:rPr lang="ru-RU" sz="1200" dirty="0">
                <a:latin typeface="Calibri"/>
                <a:ea typeface="Calibri"/>
                <a:cs typeface="Calibri"/>
                <a:sym typeface="Calibri"/>
              </a:rPr>
              <a:t>С 2019 года террористические атаки участились и увеличились в масштабах, затронув всех, в результате чего более 1 миллиона человек были вынуждены покинуть свои дома</a:t>
            </a:r>
            <a:r>
              <a:rPr lang="ru-RU" sz="1200" b="0" i="0" dirty="0">
                <a:solidFill>
                  <a:srgbClr val="000000"/>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p:txBody>
      </p:sp>
      <p:sp>
        <p:nvSpPr>
          <p:cNvPr id="527" name="Google Shape;527;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28" name="Google Shape;528;p2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29" name="Google Shape;52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1">
                <a:latin typeface="Calibri"/>
                <a:ea typeface="Calibri"/>
                <a:cs typeface="Calibri"/>
                <a:sym typeface="Calibri"/>
              </a:rPr>
              <a:t>Несмотря на то, что в мировой статистике преобладают террористические группы, связанные с исламом, во многих странах более серьезную угрозу представляют другие группы. </a:t>
            </a:r>
            <a:r>
              <a:rPr lang="ru-RU">
                <a:latin typeface="Calibri"/>
                <a:ea typeface="Calibri"/>
                <a:cs typeface="Calibri"/>
                <a:sym typeface="Calibri"/>
              </a:rPr>
              <a:t>Спецслужбы некоторых западных стран считают сторонников превосходства белой расы и ультраправых экстремистов самой большой угрозой с точки зрения внутреннего терроризма. Целью этих группировок становятся меньшинства. В 2018 году в мечети в г. Питтсбург (США) были 11 убиты человек, а в 2019 году 51 человек был убит в мечети в г. Крайстчерче (Новая Зеландия)</a:t>
            </a:r>
            <a:r>
              <a:rPr lang="ru-RU" b="0" i="0">
                <a:solidFill>
                  <a:srgbClr val="000000"/>
                </a:solidFill>
                <a:latin typeface="Calibri"/>
                <a:ea typeface="Calibri"/>
                <a:cs typeface="Calibri"/>
                <a:sym typeface="Calibri"/>
              </a:rPr>
              <a:t>.  </a:t>
            </a:r>
            <a:endParaRPr/>
          </a:p>
        </p:txBody>
      </p:sp>
      <p:sp>
        <p:nvSpPr>
          <p:cNvPr id="538" name="Google Shape;538;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39" name="Google Shape;539;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40" name="Google Shape;54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1">
                <a:latin typeface="Calibri"/>
                <a:ea typeface="Calibri"/>
                <a:cs typeface="Calibri"/>
                <a:sym typeface="Calibri"/>
              </a:rPr>
              <a:t>Насилие со стороны полиции, спецслужб или военных, а также преступных элементов, привлекаемых государством, может быть направлено против отдельных лиц или целых сообществ. </a:t>
            </a:r>
            <a:r>
              <a:rPr lang="ru-RU">
                <a:latin typeface="Calibri"/>
                <a:ea typeface="Calibri"/>
                <a:cs typeface="Calibri"/>
                <a:sym typeface="Calibri"/>
              </a:rPr>
              <a:t>Положение уйгуров в Западном Китае показывает, какие крайние формы может принимать насилие со стороны государства. Уйгурских женщин подвергают принудительной стерилизации и заставляют принимать противозачаточные средства, что привело к резкому падению рождаемости, а около 1,8 миллиона уйгуров были отправлены в лагеря перевоспитания за ношение хиджаба или бороды. Сообщается о пытках и изнасилованиях в лагерях, где заключенным отказывают в праве говорить на своем языке и практиковать свою религию и внушают государственную идеологию. Правительство Китая утверждает, что эти лагеря являются добровольными образовательными центрами</a:t>
            </a:r>
            <a:r>
              <a:rPr lang="ru-RU" b="0" i="0">
                <a:solidFill>
                  <a:srgbClr val="000000"/>
                </a:solidFill>
                <a:latin typeface="Calibri"/>
                <a:ea typeface="Calibri"/>
                <a:cs typeface="Calibri"/>
                <a:sym typeface="Calibri"/>
              </a:rPr>
              <a:t>.</a:t>
            </a:r>
            <a:endParaRPr/>
          </a:p>
        </p:txBody>
      </p:sp>
      <p:sp>
        <p:nvSpPr>
          <p:cNvPr id="549" name="Google Shape;549;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50" name="Google Shape;550;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51" name="Google Shape;55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b="0" i="1" dirty="0">
                <a:solidFill>
                  <a:srgbClr val="000000"/>
                </a:solidFill>
                <a:latin typeface="Calibri"/>
                <a:ea typeface="Calibri"/>
                <a:cs typeface="Calibri"/>
                <a:sym typeface="Calibri"/>
              </a:rPr>
              <a:t>(Заострите внимание на любых концепциях, которые участники не смогли вспомнить. Затем скажите следующее.)</a:t>
            </a:r>
            <a:endParaRPr dirty="0"/>
          </a:p>
          <a:p>
            <a:pPr marL="0" lvl="0" indent="0" algn="l" rtl="0">
              <a:spcBef>
                <a:spcPts val="0"/>
              </a:spcBef>
              <a:spcAft>
                <a:spcPts val="0"/>
              </a:spcAft>
              <a:buNone/>
            </a:pPr>
            <a:endParaRPr sz="1200" b="0" i="0" dirty="0">
              <a:solidFill>
                <a:srgbClr val="000000"/>
              </a:solidFill>
              <a:latin typeface="Calibri"/>
              <a:ea typeface="Calibri"/>
              <a:cs typeface="Calibri"/>
              <a:sym typeface="Calibri"/>
            </a:endParaRPr>
          </a:p>
          <a:p>
            <a:pPr marL="0" marR="0" lvl="0" indent="0" algn="l" rtl="0">
              <a:lnSpc>
                <a:spcPct val="107000"/>
              </a:lnSpc>
              <a:spcBef>
                <a:spcPts val="0"/>
              </a:spcBef>
              <a:spcAft>
                <a:spcPts val="0"/>
              </a:spcAft>
              <a:buNone/>
            </a:pPr>
            <a:r>
              <a:rPr lang="ru-RU" sz="1200" dirty="0">
                <a:latin typeface="Calibri"/>
                <a:ea typeface="Calibri"/>
                <a:cs typeface="Calibri"/>
                <a:sym typeface="Calibri"/>
              </a:rPr>
              <a:t>Мы также узнали о том, когда СРиУ может быть ограничена. Мы поняли, что внутренние свободы — думать, верить и менять свои убеждения — не могут быть ограничены, однако на то, что мы ДЕЛАЕМ — наша религия или религиозные практики – могут быть наложены определенные ограничения, ЕСЛИ это тем или иным образом наносит вред другим людям. Мы также узнали, что дискриминация, принуждение и подстрекательство к насилию не допускаются.</a:t>
            </a:r>
            <a:endParaRPr sz="1200" dirty="0">
              <a:latin typeface="Calibri"/>
              <a:ea typeface="Calibri"/>
              <a:cs typeface="Calibri"/>
              <a:sym typeface="Calibri"/>
            </a:endParaRPr>
          </a:p>
          <a:p>
            <a:pPr marL="0" marR="0" lvl="0" indent="0" algn="l" rtl="0">
              <a:lnSpc>
                <a:spcPct val="107000"/>
              </a:lnSpc>
              <a:spcBef>
                <a:spcPts val="800"/>
              </a:spcBef>
              <a:spcAft>
                <a:spcPts val="0"/>
              </a:spcAft>
              <a:buNone/>
            </a:pPr>
            <a:endParaRPr sz="1200" dirty="0">
              <a:latin typeface="Calibri"/>
              <a:ea typeface="Calibri"/>
              <a:cs typeface="Calibri"/>
              <a:sym typeface="Calibri"/>
            </a:endParaRPr>
          </a:p>
          <a:p>
            <a:pPr marL="0" marR="0" lvl="0" indent="0" algn="l" rtl="0">
              <a:lnSpc>
                <a:spcPct val="107000"/>
              </a:lnSpc>
              <a:spcBef>
                <a:spcPts val="800"/>
              </a:spcBef>
              <a:spcAft>
                <a:spcPts val="0"/>
              </a:spcAft>
              <a:buNone/>
            </a:pPr>
            <a:r>
              <a:rPr lang="ru-RU" sz="1200" dirty="0">
                <a:latin typeface="Calibri"/>
                <a:ea typeface="Calibri"/>
                <a:cs typeface="Calibri"/>
                <a:sym typeface="Calibri"/>
              </a:rPr>
              <a:t>Следующие две сессии будут посвящены нарушениям свободы религии или убеждений. На текущей сессии мы рассмотрим различные виды нарушений и соответствующие примеры со всего мира. Это может помочь нам понять, как эти нарушения влияют на людей всех религий и убеждений в самых разных местах. На следующей сессии мы попробуем провести картирование нарушений в нашем сообществе.  </a:t>
            </a:r>
            <a:endParaRPr sz="1200" dirty="0">
              <a:latin typeface="Calibri"/>
              <a:ea typeface="Calibri"/>
              <a:cs typeface="Calibri"/>
              <a:sym typeface="Calibri"/>
            </a:endParaRPr>
          </a:p>
          <a:p>
            <a:pPr marL="0" marR="0" lvl="0" indent="0" algn="l" rtl="0">
              <a:lnSpc>
                <a:spcPct val="107000"/>
              </a:lnSpc>
              <a:spcBef>
                <a:spcPts val="800"/>
              </a:spcBef>
              <a:spcAft>
                <a:spcPts val="0"/>
              </a:spcAft>
              <a:buNone/>
            </a:pPr>
            <a:endParaRPr sz="1200" dirty="0">
              <a:latin typeface="Calibri"/>
              <a:ea typeface="Calibri"/>
              <a:cs typeface="Calibri"/>
              <a:sym typeface="Calibri"/>
            </a:endParaRPr>
          </a:p>
          <a:p>
            <a:pPr marL="0" marR="0" lvl="0" indent="0" algn="l" rtl="0">
              <a:lnSpc>
                <a:spcPct val="107000"/>
              </a:lnSpc>
              <a:spcBef>
                <a:spcPts val="800"/>
              </a:spcBef>
              <a:spcAft>
                <a:spcPts val="0"/>
              </a:spcAft>
              <a:buNone/>
            </a:pPr>
            <a:r>
              <a:rPr lang="ru-RU" sz="1200" dirty="0">
                <a:latin typeface="Calibri"/>
                <a:ea typeface="Calibri"/>
                <a:cs typeface="Calibri"/>
                <a:sym typeface="Calibri"/>
              </a:rPr>
              <a:t>Эти сессии могут быть трудными – истории, которые мы слышим, могут напомнить какой-то трудный личный опыт; кроме того, некоторые поднимаемые в ходе этой сессии вопросы могут подвергнуть сомнению наши представления о том, что следует и чего не следует допускать в обществе. По определенным вещами у группы могут возникнуть разногласия. Учитывая все это, в ходе данной сессии давайте беречь чувства и внимательно слушать друг друга, помня наши основные правила! </a:t>
            </a:r>
            <a:r>
              <a:rPr lang="ru-RU" sz="1200" i="1" dirty="0">
                <a:latin typeface="Calibri"/>
                <a:ea typeface="Calibri"/>
                <a:cs typeface="Calibri"/>
                <a:sym typeface="Calibri"/>
              </a:rPr>
              <a:t>(Покажите участникам флип-чарт с основными правилами, чтобы напомнить им, что это за правила.)</a:t>
            </a:r>
            <a:r>
              <a:rPr lang="ru-RU" sz="1200" dirty="0">
                <a:latin typeface="Calibri"/>
                <a:ea typeface="Calibri"/>
                <a:cs typeface="Calibri"/>
                <a:sym typeface="Calibri"/>
              </a:rPr>
              <a:t>  </a:t>
            </a:r>
            <a:endParaRPr sz="1200" dirty="0">
              <a:latin typeface="Calibri"/>
              <a:ea typeface="Calibri"/>
              <a:cs typeface="Calibri"/>
              <a:sym typeface="Calibri"/>
            </a:endParaRPr>
          </a:p>
          <a:p>
            <a:pPr marL="0" marR="0" lvl="0" indent="0" algn="l" rtl="0">
              <a:lnSpc>
                <a:spcPct val="107000"/>
              </a:lnSpc>
              <a:spcBef>
                <a:spcPts val="800"/>
              </a:spcBef>
              <a:spcAft>
                <a:spcPts val="0"/>
              </a:spcAft>
              <a:buNone/>
            </a:pPr>
            <a:endParaRPr sz="1200" dirty="0">
              <a:latin typeface="Calibri"/>
              <a:ea typeface="Calibri"/>
              <a:cs typeface="Calibri"/>
              <a:sym typeface="Calibri"/>
            </a:endParaRPr>
          </a:p>
          <a:p>
            <a:pPr marL="0" lvl="0" indent="0" algn="l" rtl="0">
              <a:spcBef>
                <a:spcPts val="800"/>
              </a:spcBef>
              <a:spcAft>
                <a:spcPts val="0"/>
              </a:spcAft>
              <a:buNone/>
            </a:pPr>
            <a:r>
              <a:rPr lang="ru-RU" sz="1200" dirty="0">
                <a:latin typeface="Calibri"/>
                <a:ea typeface="Calibri"/>
                <a:cs typeface="Calibri"/>
                <a:sym typeface="Calibri"/>
              </a:rPr>
              <a:t>Истории о нарушениях могут вызвать у нас чувство разочарования или даже безнадежности. Но ведь чтобы как-то решать проблемы и продвигать перемены, нам нужно уметь выявлять и понимать проблемы.</a:t>
            </a:r>
            <a:r>
              <a:rPr lang="ru-RU" sz="1200" b="0" i="0" dirty="0">
                <a:solidFill>
                  <a:srgbClr val="000000"/>
                </a:solidFill>
                <a:latin typeface="Calibri"/>
                <a:ea typeface="Calibri"/>
                <a:cs typeface="Calibri"/>
                <a:sym typeface="Calibri"/>
              </a:rPr>
              <a:t> </a:t>
            </a:r>
            <a:endParaRPr dirty="0"/>
          </a:p>
        </p:txBody>
      </p:sp>
      <p:sp>
        <p:nvSpPr>
          <p:cNvPr id="248" name="Google Shape;248;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49" name="Google Shape;249;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50" name="Google Shape;25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0" dirty="0">
                <a:latin typeface="Calibri"/>
                <a:ea typeface="Calibri"/>
                <a:cs typeface="Calibri"/>
                <a:sym typeface="Calibri"/>
              </a:rPr>
              <a:t>ОБЯЗАННОСТИ И БЕЗДЕЙСТВИЕ ГОСУДАРСТВА</a:t>
            </a:r>
            <a:endParaRPr b="0" i="0" dirty="0">
              <a:solidFill>
                <a:srgbClr val="000000"/>
              </a:solidFill>
              <a:latin typeface="Calibri"/>
              <a:ea typeface="Calibri"/>
              <a:cs typeface="Calibri"/>
              <a:sym typeface="Calibri"/>
            </a:endParaRPr>
          </a:p>
          <a:p>
            <a:pPr marL="0" lvl="0" indent="0" algn="l" rtl="0">
              <a:spcBef>
                <a:spcPts val="0"/>
              </a:spcBef>
              <a:spcAft>
                <a:spcPts val="0"/>
              </a:spcAft>
              <a:buNone/>
            </a:pPr>
            <a:endParaRPr b="0" i="0" dirty="0">
              <a:solidFill>
                <a:srgbClr val="000000"/>
              </a:solidFill>
              <a:latin typeface="Calibri"/>
              <a:ea typeface="Calibri"/>
              <a:cs typeface="Calibri"/>
              <a:sym typeface="Calibri"/>
            </a:endParaRPr>
          </a:p>
          <a:p>
            <a:pPr marL="0" lvl="0" indent="0" algn="l" rtl="0">
              <a:spcBef>
                <a:spcPts val="0"/>
              </a:spcBef>
              <a:spcAft>
                <a:spcPts val="0"/>
              </a:spcAft>
              <a:buNone/>
            </a:pPr>
            <a:r>
              <a:rPr lang="ru-RU" dirty="0">
                <a:latin typeface="Calibri"/>
                <a:ea typeface="Calibri"/>
                <a:cs typeface="Calibri"/>
                <a:sym typeface="Calibri"/>
              </a:rPr>
              <a:t>Давайте еще раз поговорим о неспособности государства защитить людей. </a:t>
            </a:r>
            <a:endParaRPr lang="sv-SE" dirty="0">
              <a:latin typeface="Calibri"/>
              <a:ea typeface="Calibri"/>
              <a:cs typeface="Calibri"/>
              <a:sym typeface="Calibri"/>
            </a:endParaRPr>
          </a:p>
          <a:p>
            <a:pPr marL="0" lvl="0" indent="0" algn="l" rtl="0">
              <a:spcBef>
                <a:spcPts val="0"/>
              </a:spcBef>
              <a:spcAft>
                <a:spcPts val="0"/>
              </a:spcAft>
              <a:buNone/>
            </a:pPr>
            <a:r>
              <a:rPr lang="ru-RU" b="1" dirty="0">
                <a:latin typeface="Calibri"/>
                <a:ea typeface="Calibri"/>
                <a:cs typeface="Calibri"/>
                <a:sym typeface="Calibri"/>
              </a:rPr>
              <a:t>Государство обязано защищать права человека. </a:t>
            </a:r>
            <a:endParaRPr lang="sv-SE" b="1" dirty="0">
              <a:latin typeface="Calibri"/>
              <a:ea typeface="Calibri"/>
              <a:cs typeface="Calibri"/>
              <a:sym typeface="Calibri"/>
            </a:endParaRPr>
          </a:p>
          <a:p>
            <a:pPr marL="0" lvl="0" indent="0" algn="l" rtl="0">
              <a:spcBef>
                <a:spcPts val="0"/>
              </a:spcBef>
              <a:spcAft>
                <a:spcPts val="0"/>
              </a:spcAft>
              <a:buNone/>
            </a:pPr>
            <a:r>
              <a:rPr lang="ru-RU" b="1" dirty="0">
                <a:latin typeface="Calibri"/>
                <a:ea typeface="Calibri"/>
                <a:cs typeface="Calibri"/>
                <a:sym typeface="Calibri"/>
              </a:rPr>
              <a:t>Когда оно этого не делает, уровень дискриминации и насилия</a:t>
            </a:r>
            <a:r>
              <a:rPr lang="ru-RU" b="1" dirty="0"/>
              <a:t>,</a:t>
            </a:r>
            <a:r>
              <a:rPr lang="ru-RU" b="1" dirty="0">
                <a:latin typeface="Calibri"/>
                <a:ea typeface="Calibri"/>
                <a:cs typeface="Calibri"/>
                <a:sym typeface="Calibri"/>
              </a:rPr>
              <a:t> как правило, начинает расти, </a:t>
            </a:r>
            <a:endParaRPr lang="sv-SE" b="1" dirty="0">
              <a:latin typeface="Calibri"/>
              <a:ea typeface="Calibri"/>
              <a:cs typeface="Calibri"/>
              <a:sym typeface="Calibri"/>
            </a:endParaRPr>
          </a:p>
          <a:p>
            <a:pPr marL="0" lvl="0" indent="0" algn="l" rtl="0">
              <a:spcBef>
                <a:spcPts val="0"/>
              </a:spcBef>
              <a:spcAft>
                <a:spcPts val="0"/>
              </a:spcAft>
              <a:buNone/>
            </a:pPr>
            <a:r>
              <a:rPr lang="ru-RU" b="1" dirty="0">
                <a:latin typeface="Calibri"/>
                <a:ea typeface="Calibri"/>
                <a:cs typeface="Calibri"/>
                <a:sym typeface="Calibri"/>
              </a:rPr>
              <a:t>однако эффективные действия полиции в отдельных случаях могут помочь остановить нарушения</a:t>
            </a:r>
            <a:r>
              <a:rPr lang="ru-RU" b="1" i="0" dirty="0">
                <a:solidFill>
                  <a:srgbClr val="000000"/>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559" name="Google Shape;559;p3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60" name="Google Shape;560;p3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61" name="Google Shape;56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В 2017 году на юге Кыргызстана умерла пожилая женщина, которая оставила ислам и приняла христианство. Когда дочь попыталась похоронить ее на муниципальном кладбище, группа во главе с местным имамом выступила с бурными протестами. Тело неоднократно выкапывали. Это продолжалось до тех пор, пока властям не пришлось как-то отреагировать под давлением общественности. Виновным были предъявлены обвинения. После этого радикальные голоса против новообращенных стали раздаваться реже</a:t>
            </a:r>
            <a:r>
              <a:rPr lang="ru-RU" b="0" i="0">
                <a:solidFill>
                  <a:srgbClr val="000000"/>
                </a:solidFill>
                <a:latin typeface="Calibri"/>
                <a:ea typeface="Calibri"/>
                <a:cs typeface="Calibri"/>
                <a:sym typeface="Calibri"/>
              </a:rPr>
              <a:t>.  </a:t>
            </a:r>
            <a:endParaRPr>
              <a:latin typeface="Calibri"/>
              <a:ea typeface="Calibri"/>
              <a:cs typeface="Calibri"/>
              <a:sym typeface="Calibri"/>
            </a:endParaRPr>
          </a:p>
        </p:txBody>
      </p:sp>
      <p:sp>
        <p:nvSpPr>
          <p:cNvPr id="568" name="Google Shape;568;p3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69" name="Google Shape;569;p3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70" name="Google Shape;57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1">
                <a:latin typeface="Calibri"/>
                <a:ea typeface="Calibri"/>
                <a:cs typeface="Calibri"/>
                <a:sym typeface="Calibri"/>
              </a:rPr>
              <a:t>Власти часто не вмешиваются в дела, связанные с нарушениями в семье или религиозных общинах.</a:t>
            </a:r>
            <a:r>
              <a:rPr lang="ru-RU">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Надя, 22-летняя студентка христианского университета в Иордании, влюбилась в однокурсника-мусульманина. </a:t>
            </a:r>
            <a:endParaRPr/>
          </a:p>
          <a:p>
            <a:pPr marL="0" lvl="0" indent="0" algn="l" rtl="0">
              <a:spcBef>
                <a:spcPts val="0"/>
              </a:spcBef>
              <a:spcAft>
                <a:spcPts val="0"/>
              </a:spcAft>
              <a:buNone/>
            </a:pPr>
            <a:r>
              <a:rPr lang="ru-RU">
                <a:latin typeface="Calibri"/>
                <a:ea typeface="Calibri"/>
                <a:cs typeface="Calibri"/>
                <a:sym typeface="Calibri"/>
              </a:rPr>
              <a:t>Когда ее семья узнала об этом, ее перестали выпускать из дома и всячески над ней издевались. </a:t>
            </a:r>
            <a:endParaRPr/>
          </a:p>
          <a:p>
            <a:pPr marL="0" lvl="0" indent="0" algn="l" rtl="0">
              <a:spcBef>
                <a:spcPts val="0"/>
              </a:spcBef>
              <a:spcAft>
                <a:spcPts val="0"/>
              </a:spcAft>
              <a:buNone/>
            </a:pPr>
            <a:r>
              <a:rPr lang="ru-RU">
                <a:latin typeface="Calibri"/>
                <a:ea typeface="Calibri"/>
                <a:cs typeface="Calibri"/>
                <a:sym typeface="Calibri"/>
              </a:rPr>
              <a:t>Наде удалось сбежать, но через два месяца отец нашел ее и убил. </a:t>
            </a:r>
            <a:endParaRPr/>
          </a:p>
          <a:p>
            <a:pPr marL="0" lvl="0" indent="0" algn="l" rtl="0">
              <a:spcBef>
                <a:spcPts val="0"/>
              </a:spcBef>
              <a:spcAft>
                <a:spcPts val="0"/>
              </a:spcAft>
              <a:buNone/>
            </a:pPr>
            <a:r>
              <a:rPr lang="ru-RU">
                <a:latin typeface="Calibri"/>
                <a:ea typeface="Calibri"/>
                <a:cs typeface="Calibri"/>
                <a:sym typeface="Calibri"/>
              </a:rPr>
              <a:t>Суд постановил, что мужчина руководствовался «честью», счел это смягчающим обстоятельством и не стал приговаривать его к тюремному заключению</a:t>
            </a:r>
            <a:r>
              <a:rPr lang="ru-RU" b="0" i="0">
                <a:solidFill>
                  <a:srgbClr val="000000"/>
                </a:solidFill>
                <a:latin typeface="Calibri"/>
                <a:ea typeface="Calibri"/>
                <a:cs typeface="Calibri"/>
                <a:sym typeface="Calibri"/>
              </a:rPr>
              <a:t>.</a:t>
            </a:r>
            <a:endParaRPr/>
          </a:p>
        </p:txBody>
      </p:sp>
      <p:sp>
        <p:nvSpPr>
          <p:cNvPr id="579" name="Google Shape;579;p3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80" name="Google Shape;580;p3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81" name="Google Shape;58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0" i="0">
                <a:solidFill>
                  <a:srgbClr val="000000"/>
                </a:solidFill>
                <a:latin typeface="Calibri"/>
                <a:ea typeface="Calibri"/>
                <a:cs typeface="Calibri"/>
                <a:sym typeface="Calibri"/>
              </a:rPr>
              <a:t>ЗАКЛЮЧЕНИЕ </a:t>
            </a:r>
            <a:endParaRPr/>
          </a:p>
          <a:p>
            <a:pPr marL="0" marR="0" lvl="0" indent="0" algn="l" rtl="0">
              <a:spcBef>
                <a:spcPts val="0"/>
              </a:spcBef>
              <a:spcAft>
                <a:spcPts val="0"/>
              </a:spcAft>
              <a:buNone/>
            </a:pPr>
            <a:br>
              <a:rPr lang="ru-RU" b="0" i="0">
                <a:solidFill>
                  <a:srgbClr val="000000"/>
                </a:solidFill>
                <a:latin typeface="Calibri"/>
                <a:ea typeface="Calibri"/>
                <a:cs typeface="Calibri"/>
                <a:sym typeface="Calibri"/>
              </a:rPr>
            </a:br>
            <a:r>
              <a:rPr lang="ru-RU">
                <a:latin typeface="Calibri"/>
                <a:ea typeface="Calibri"/>
                <a:cs typeface="Calibri"/>
                <a:sym typeface="Calibri"/>
              </a:rPr>
              <a:t>В этой презентации мы рассмотрели дискриминацию, ограничения и насилие со стороны государства и членов сообщества. Мы также поговорили о неспособности государства защитить людей. </a:t>
            </a:r>
            <a:endParaRPr/>
          </a:p>
          <a:p>
            <a:pPr marL="0" marR="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Из услышанных историй можно сделать несколько выводов</a:t>
            </a:r>
            <a:r>
              <a:rPr lang="ru-RU" b="0" i="0">
                <a:solidFill>
                  <a:srgbClr val="000000"/>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588" name="Google Shape;588;p3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89" name="Google Shape;589;p3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90" name="Google Shape;59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latin typeface="Calibri"/>
                <a:ea typeface="Calibri"/>
                <a:cs typeface="Calibri"/>
                <a:sym typeface="Calibri"/>
              </a:rPr>
              <a:t>Нарушения происходят во всех странах и затрагивают людей всех религий и убеждений. Разница лишь в том, на кого они направлены и насколько широко распространены, в периодичности и серьезности этих нарушений, а также в том, в какой степени в этих нарушениях участвует государство</a:t>
            </a:r>
            <a:r>
              <a:rPr lang="ru-RU" dirty="0"/>
              <a:t>.</a:t>
            </a:r>
            <a:r>
              <a:rPr lang="ru-RU" b="0" i="0" dirty="0"/>
              <a:t> </a:t>
            </a:r>
            <a:endParaRPr dirty="0"/>
          </a:p>
        </p:txBody>
      </p:sp>
      <p:sp>
        <p:nvSpPr>
          <p:cNvPr id="602" name="Google Shape;602;p3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603" name="Google Shape;603;p3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04" name="Google Shape;60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Способствовать нарушениям могут многие нормативно-правовые акты и государственная политика</a:t>
            </a:r>
            <a:r>
              <a:rPr lang="ru-RU" b="0" i="0">
                <a:solidFill>
                  <a:srgbClr val="000000"/>
                </a:solidFill>
                <a:latin typeface="Calibri"/>
                <a:ea typeface="Calibri"/>
                <a:cs typeface="Calibri"/>
                <a:sym typeface="Calibri"/>
              </a:rPr>
              <a:t>. </a:t>
            </a:r>
            <a:endParaRPr>
              <a:latin typeface="Calibri"/>
              <a:ea typeface="Calibri"/>
              <a:cs typeface="Calibri"/>
              <a:sym typeface="Calibri"/>
            </a:endParaRPr>
          </a:p>
        </p:txBody>
      </p:sp>
      <p:sp>
        <p:nvSpPr>
          <p:cNvPr id="613" name="Google Shape;613;p3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614" name="Google Shape;614;p3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15" name="Google Shape;61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ru-RU">
                <a:latin typeface="Calibri"/>
                <a:ea typeface="Calibri"/>
                <a:cs typeface="Calibri"/>
                <a:sym typeface="Calibri"/>
              </a:rPr>
              <a:t>Обычно сильнее всего страдают меньшинства, а также те, кто не разделяет мнения большинства. Однако объектом нарушений может стать и большинство – такие нарушения, в частности, могут принимать форму террора</a:t>
            </a:r>
            <a:r>
              <a:rPr lang="ru-RU" b="0" i="0">
                <a:solidFill>
                  <a:srgbClr val="000000"/>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631" name="Google Shape;631;p3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632" name="Google Shape;632;p3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33" name="Google Shape;63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latin typeface="Calibri"/>
                <a:ea typeface="Calibri"/>
                <a:cs typeface="Calibri"/>
                <a:sym typeface="Calibri"/>
              </a:rPr>
              <a:t>Истории, которые мы слышали, показывают, как нарушения свободы религии или убеждений обычно влекут за собой нарушения и других прав — например, права на образование, права на вступление в брак или права на жизнь. Многие истории показывают, насколько по-разному могут быть затронуты мужчины и женщины — от преступлений на почве ненависти и принудительных браков, до убийств во имя чести и принудительной стерилизации</a:t>
            </a:r>
            <a:r>
              <a:rPr lang="ru-RU" b="0" i="0" dirty="0">
                <a:solidFill>
                  <a:srgbClr val="000000"/>
                </a:solidFill>
                <a:latin typeface="Calibri"/>
                <a:ea typeface="Calibri"/>
                <a:cs typeface="Calibri"/>
                <a:sym typeface="Calibri"/>
              </a:rPr>
              <a:t>.</a:t>
            </a:r>
            <a:endParaRPr dirty="0"/>
          </a:p>
        </p:txBody>
      </p:sp>
      <p:sp>
        <p:nvSpPr>
          <p:cNvPr id="640" name="Google Shape;640;p3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641" name="Google Shape;641;p3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42" name="Google Shape;64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А несколько заслушанных нами историй показывают, как нарушения в сообществах, бездействие государства и злоупотребления государственной властью усиливают друг друга, создавая порочный круг</a:t>
            </a:r>
            <a:r>
              <a:rPr lang="ru-RU" b="0" i="0">
                <a:solidFill>
                  <a:srgbClr val="000000"/>
                </a:solidFill>
                <a:latin typeface="Calibri"/>
                <a:ea typeface="Calibri"/>
                <a:cs typeface="Calibri"/>
                <a:sym typeface="Calibri"/>
              </a:rPr>
              <a:t>.</a:t>
            </a:r>
            <a:endParaRPr/>
          </a:p>
        </p:txBody>
      </p:sp>
      <p:sp>
        <p:nvSpPr>
          <p:cNvPr id="654" name="Google Shape;654;p3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655" name="Google Shape;655;p3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56" name="Google Shape;65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a:latin typeface="Calibri"/>
                <a:ea typeface="Calibri"/>
                <a:cs typeface="Calibri"/>
                <a:sym typeface="Calibri"/>
              </a:rPr>
              <a:t>Нарушения свободы религии или убеждений причиняют огромные личные страдания простым людям. Они также дестабилизируют общество. В конце концов, от незащищенности, экономических и социальных последствий страдают все.</a:t>
            </a:r>
            <a:endParaRPr>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Независимо от того, кто мы и к какой религиозной общине принадлежим, мы многое выиграем, если будем уважать свободу религии или убеждений всех людей в собственной стране. Кроме того, у всех нас есть единоверцы, которые живут в других странах, где они являются меньшинством, и мы кровно заинтересованы в том, чтобы у них были равные права. Равные права для всех и везде сделают мир более счастливым и безопасным для всех нас</a:t>
            </a:r>
            <a:r>
              <a:rPr lang="ru-RU" b="0" i="0">
                <a:solidFill>
                  <a:srgbClr val="000000"/>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667" name="Google Shape;667;p3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668" name="Google Shape;668;p3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69" name="Google Shape;66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b="0" i="1">
                <a:solidFill>
                  <a:srgbClr val="000000"/>
                </a:solidFill>
                <a:latin typeface="Calibri"/>
                <a:ea typeface="Calibri"/>
                <a:cs typeface="Calibri"/>
                <a:sym typeface="Calibri"/>
              </a:rPr>
              <a:t>Слайды №4–№39 посвящены </a:t>
            </a:r>
            <a:r>
              <a:rPr lang="ru-RU" i="1">
                <a:solidFill>
                  <a:srgbClr val="000000"/>
                </a:solidFill>
              </a:rPr>
              <a:t>С</a:t>
            </a:r>
            <a:r>
              <a:rPr lang="ru-RU" sz="1200" b="0" i="1">
                <a:solidFill>
                  <a:srgbClr val="000000"/>
                </a:solidFill>
                <a:latin typeface="Calibri"/>
                <a:ea typeface="Calibri"/>
                <a:cs typeface="Calibri"/>
                <a:sym typeface="Calibri"/>
              </a:rPr>
              <a:t>ессии №4.</a:t>
            </a:r>
            <a:r>
              <a:rPr lang="ru-RU" sz="1200" b="0" i="0">
                <a:solidFill>
                  <a:srgbClr val="000000"/>
                </a:solidFill>
                <a:latin typeface="Calibri"/>
                <a:ea typeface="Calibri"/>
                <a:cs typeface="Calibri"/>
                <a:sym typeface="Calibri"/>
              </a:rPr>
              <a:t> </a:t>
            </a:r>
            <a:endParaRPr/>
          </a:p>
          <a:p>
            <a:pPr marL="0" lvl="0" indent="0" algn="l" rtl="0">
              <a:spcBef>
                <a:spcPts val="0"/>
              </a:spcBef>
              <a:spcAft>
                <a:spcPts val="0"/>
              </a:spcAft>
              <a:buNone/>
            </a:pPr>
            <a:endParaRPr sz="1200" b="1" i="0">
              <a:solidFill>
                <a:srgbClr val="000000"/>
              </a:solidFill>
              <a:latin typeface="Calibri"/>
              <a:ea typeface="Calibri"/>
              <a:cs typeface="Calibri"/>
              <a:sym typeface="Calibri"/>
            </a:endParaRPr>
          </a:p>
          <a:p>
            <a:pPr marL="0" lvl="0" indent="0" algn="l" rtl="0">
              <a:spcBef>
                <a:spcPts val="0"/>
              </a:spcBef>
              <a:spcAft>
                <a:spcPts val="0"/>
              </a:spcAft>
              <a:buNone/>
            </a:pPr>
            <a:r>
              <a:rPr lang="ru-RU" sz="1200" b="1" i="0">
                <a:solidFill>
                  <a:srgbClr val="000000"/>
                </a:solidFill>
                <a:latin typeface="Calibri"/>
                <a:ea typeface="Calibri"/>
                <a:cs typeface="Calibri"/>
                <a:sym typeface="Calibri"/>
              </a:rPr>
              <a:t>Презентация: Осмысление нарушений свободы религии или убеждений</a:t>
            </a:r>
            <a:br>
              <a:rPr lang="ru-RU" sz="1200" b="0" i="0"/>
            </a:br>
            <a:endParaRPr sz="1200" b="0" i="0">
              <a:solidFill>
                <a:srgbClr val="000000"/>
              </a:solidFill>
              <a:latin typeface="Calibri"/>
              <a:ea typeface="Calibri"/>
              <a:cs typeface="Calibri"/>
              <a:sym typeface="Calibri"/>
            </a:endParaRPr>
          </a:p>
          <a:p>
            <a:pPr marL="0" lvl="0" indent="0" algn="l" rtl="0">
              <a:spcBef>
                <a:spcPts val="0"/>
              </a:spcBef>
              <a:spcAft>
                <a:spcPts val="0"/>
              </a:spcAft>
              <a:buNone/>
            </a:pPr>
            <a:r>
              <a:rPr lang="ru-RU" sz="1200" i="1">
                <a:latin typeface="Calibri"/>
                <a:ea typeface="Calibri"/>
                <a:cs typeface="Calibri"/>
                <a:sym typeface="Calibri"/>
              </a:rPr>
              <a:t>ПРИМЕЧАНИЕ. Данная презентация продолжительная по времени (чуть менее 20 минут) и включает в себя множество примеров. Вы можете удалить примеры, которые кажутся вам наименее актуальными для вашей группы. Вы также можете заменить некоторые примеры историями из своего контекста. Ключевые информационные посылы в разделах «Истории…» выделены жирным шрифтом. Пожалуйста, коснитесь этих моментов в своем выступлении! Чтобы помочь участникам лучше усвоить содержание, используйте слайды в формате PowerPoint, распечатки основных слайдов или соответствующие иллюстрации на флип-чарте</a:t>
            </a:r>
            <a:r>
              <a:rPr lang="ru-RU" sz="1200" b="0" i="1">
                <a:solidFill>
                  <a:srgbClr val="000000"/>
                </a:solidFill>
                <a:latin typeface="Calibri"/>
                <a:ea typeface="Calibri"/>
                <a:cs typeface="Calibri"/>
                <a:sym typeface="Calibri"/>
              </a:rPr>
              <a:t>.    </a:t>
            </a:r>
            <a:endParaRPr/>
          </a:p>
          <a:p>
            <a:pPr marL="0" lvl="0" indent="0" algn="l" rtl="0">
              <a:spcBef>
                <a:spcPts val="0"/>
              </a:spcBef>
              <a:spcAft>
                <a:spcPts val="0"/>
              </a:spcAft>
              <a:buNone/>
            </a:pPr>
            <a:r>
              <a:rPr lang="ru-RU"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ru-RU" sz="1200" b="0" i="0">
                <a:solidFill>
                  <a:srgbClr val="000000"/>
                </a:solidFill>
                <a:latin typeface="Calibri"/>
                <a:ea typeface="Calibri"/>
                <a:cs typeface="Calibri"/>
                <a:sym typeface="Calibri"/>
              </a:rPr>
              <a:t>ВВЕДЕНИЕ </a:t>
            </a:r>
            <a:br>
              <a:rPr lang="ru-RU" sz="1200" b="0" i="0">
                <a:solidFill>
                  <a:srgbClr val="000000"/>
                </a:solidFill>
                <a:latin typeface="Calibri"/>
                <a:ea typeface="Calibri"/>
                <a:cs typeface="Calibri"/>
                <a:sym typeface="Calibri"/>
              </a:rPr>
            </a:br>
            <a:r>
              <a:rPr lang="ru-RU">
                <a:latin typeface="Calibri"/>
                <a:ea typeface="Calibri"/>
                <a:cs typeface="Calibri"/>
                <a:sym typeface="Calibri"/>
              </a:rPr>
              <a:t>С проблемами, связанными с отсутствием свободы религии или убеждений, сталкиваются самые разные люди в разных странах. Разница лишь в том, кто именно пострадал, в степени серьезности нарушений и в том, кто их совершает</a:t>
            </a:r>
            <a:r>
              <a:rPr lang="ru-RU" b="0" i="0">
                <a:solidFill>
                  <a:srgbClr val="000000"/>
                </a:solidFill>
                <a:latin typeface="Calibri"/>
                <a:ea typeface="Calibri"/>
                <a:cs typeface="Calibri"/>
                <a:sym typeface="Calibri"/>
              </a:rPr>
              <a:t>.   </a:t>
            </a:r>
            <a:endParaRPr/>
          </a:p>
        </p:txBody>
      </p:sp>
      <p:sp>
        <p:nvSpPr>
          <p:cNvPr id="263" name="Google Shape;263;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64" name="Google Shape;264;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65" name="Google Shape;26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ru-RU" b="1" i="1" dirty="0">
                <a:latin typeface="Calibri"/>
                <a:ea typeface="Calibri"/>
                <a:cs typeface="Calibri"/>
                <a:sym typeface="Calibri"/>
              </a:rPr>
              <a:t>Двухминутная сценка о свободе религии или убеждений</a:t>
            </a:r>
            <a:br>
              <a:rPr lang="ru-RU" i="1" dirty="0">
                <a:latin typeface="Calibri"/>
                <a:ea typeface="Calibri"/>
                <a:cs typeface="Calibri"/>
                <a:sym typeface="Calibri"/>
              </a:rPr>
            </a:br>
            <a:r>
              <a:rPr lang="ru-RU" i="1" dirty="0">
                <a:latin typeface="Calibri"/>
                <a:ea typeface="Calibri"/>
                <a:cs typeface="Calibri"/>
                <a:sym typeface="Calibri"/>
              </a:rPr>
              <a:t>Выведете на экран этот слайд в ходе показа и обсуждения сценок, чтобы помочь участникам определить, какие нарушения происходят и кто ответственен за них.</a:t>
            </a:r>
            <a:endParaRPr dirty="0">
              <a:latin typeface="Calibri"/>
              <a:ea typeface="Calibri"/>
              <a:cs typeface="Calibri"/>
              <a:sym typeface="Calibri"/>
            </a:endParaRPr>
          </a:p>
          <a:p>
            <a:pPr marL="0" lvl="0" indent="0" algn="l" rtl="0">
              <a:spcBef>
                <a:spcPts val="800"/>
              </a:spcBef>
              <a:spcAft>
                <a:spcPts val="0"/>
              </a:spcAft>
              <a:buNone/>
            </a:pPr>
            <a:r>
              <a:rPr lang="ru-RU" i="1" dirty="0">
                <a:latin typeface="Calibri"/>
                <a:ea typeface="Calibri"/>
                <a:cs typeface="Calibri"/>
                <a:sym typeface="Calibri"/>
              </a:rPr>
              <a:t>Символы на этом слайде означают нарушения со стороны государства, социальную враждебность, неспособность государства выполнять свои обязанности, дискриминацию, ограничение прав и насилие</a:t>
            </a:r>
            <a:r>
              <a:rPr lang="ru-RU" i="1" dirty="0"/>
              <a:t>.</a:t>
            </a:r>
            <a:endParaRPr i="1" dirty="0">
              <a:latin typeface="Calibri"/>
              <a:ea typeface="Calibri"/>
              <a:cs typeface="Calibri"/>
              <a:sym typeface="Calibri"/>
            </a:endParaRPr>
          </a:p>
        </p:txBody>
      </p:sp>
      <p:sp>
        <p:nvSpPr>
          <p:cNvPr id="676" name="Google Shape;676;p4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677" name="Google Shape;677;p4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78" name="Google Shape;67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0" i="1">
                <a:solidFill>
                  <a:srgbClr val="000000"/>
                </a:solidFill>
                <a:latin typeface="Calibri"/>
                <a:ea typeface="Calibri"/>
                <a:cs typeface="Calibri"/>
                <a:sym typeface="Calibri"/>
              </a:rPr>
              <a:t>На слайдах №41–№43 рассказывается история пастора Джеймса и имама Ашафы, которая используется в заключительных комментариях сессии.</a:t>
            </a:r>
            <a:r>
              <a:rPr lang="ru-RU" b="0" i="0">
                <a:solidFill>
                  <a:srgbClr val="000000"/>
                </a:solidFill>
                <a:latin typeface="Calibri"/>
                <a:ea typeface="Calibri"/>
                <a:cs typeface="Calibri"/>
                <a:sym typeface="Calibri"/>
              </a:rPr>
              <a:t>   </a:t>
            </a:r>
            <a:endParaRPr/>
          </a:p>
          <a:p>
            <a:pPr marL="0" lvl="0" indent="0" algn="l" rtl="0">
              <a:spcBef>
                <a:spcPts val="0"/>
              </a:spcBef>
              <a:spcAft>
                <a:spcPts val="0"/>
              </a:spcAft>
              <a:buNone/>
            </a:pPr>
            <a:endParaRPr/>
          </a:p>
          <a:p>
            <a:pPr marL="0" marR="0" lvl="0" indent="0" algn="l" rtl="0">
              <a:lnSpc>
                <a:spcPct val="107000"/>
              </a:lnSpc>
              <a:spcBef>
                <a:spcPts val="0"/>
              </a:spcBef>
              <a:spcAft>
                <a:spcPts val="0"/>
              </a:spcAft>
              <a:buNone/>
            </a:pPr>
            <a:r>
              <a:rPr lang="ru-RU">
                <a:solidFill>
                  <a:srgbClr val="000000"/>
                </a:solidFill>
                <a:latin typeface="Calibri"/>
                <a:ea typeface="Calibri"/>
                <a:cs typeface="Calibri"/>
                <a:sym typeface="Calibri"/>
              </a:rPr>
              <a:t>Знакомьтесь – пастор Джеймс и имам Ашафа. В 1992 году они командовали вооруженными группами, ожесточенно сражавшимися друг с другом в ходе религиозного конфликта на севере Нигерии. Пастор Джеймс потерял в этом кровопролитном противостоянии руку, а имам Ашафа лишился духовного наставника и двух близких родственников. Эти двое стали заклятыми врагами и поклялись мстить. </a:t>
            </a:r>
            <a:endParaRPr>
              <a:latin typeface="Calibri"/>
              <a:ea typeface="Calibri"/>
              <a:cs typeface="Calibri"/>
              <a:sym typeface="Calibri"/>
            </a:endParaRPr>
          </a:p>
          <a:p>
            <a:pPr marL="0" lvl="0" indent="0" algn="l" rtl="0">
              <a:spcBef>
                <a:spcPts val="500"/>
              </a:spcBef>
              <a:spcAft>
                <a:spcPts val="0"/>
              </a:spcAft>
              <a:buNone/>
            </a:pPr>
            <a:r>
              <a:rPr lang="ru-RU">
                <a:solidFill>
                  <a:srgbClr val="000000"/>
                </a:solidFill>
                <a:latin typeface="Calibri"/>
                <a:ea typeface="Calibri"/>
                <a:cs typeface="Calibri"/>
                <a:sym typeface="Calibri"/>
              </a:rPr>
              <a:t>Все изменила случайная встреча, произошедшая через пару лет. На полях встречи лидеров сообщества, посвященной иммунизации детей от полиомиелита, этих двух религиозных лидеров свел общий друг. Он вложил ладонь одного из них в ладонь другого и сказал: «Я знаю, что у вас есть возможность сохранить мир в стране. Я хочу, чтобы вы поговорили».</a:t>
            </a:r>
            <a:endParaRPr i="1"/>
          </a:p>
        </p:txBody>
      </p:sp>
      <p:sp>
        <p:nvSpPr>
          <p:cNvPr id="694" name="Google Shape;694;p4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695" name="Google Shape;695;p4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96" name="Google Shape;69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ru-RU">
                <a:solidFill>
                  <a:srgbClr val="000000"/>
                </a:solidFill>
                <a:latin typeface="Calibri"/>
                <a:ea typeface="Calibri"/>
                <a:cs typeface="Calibri"/>
                <a:sym typeface="Calibri"/>
              </a:rPr>
              <a:t>Ни один из них не собирался говорить с другим, но они нашли общий язык благодаря любви к Нигерии и стремлению поддерживать прогресс своей страны.</a:t>
            </a:r>
            <a:endParaRPr>
              <a:latin typeface="Calibri"/>
              <a:ea typeface="Calibri"/>
              <a:cs typeface="Calibri"/>
              <a:sym typeface="Calibri"/>
            </a:endParaRPr>
          </a:p>
          <a:p>
            <a:pPr marL="0" lvl="0" indent="0" algn="l" rtl="0">
              <a:spcBef>
                <a:spcPts val="500"/>
              </a:spcBef>
              <a:spcAft>
                <a:spcPts val="0"/>
              </a:spcAft>
              <a:buNone/>
            </a:pPr>
            <a:r>
              <a:rPr lang="ru-RU">
                <a:solidFill>
                  <a:srgbClr val="000000"/>
                </a:solidFill>
                <a:latin typeface="Calibri"/>
                <a:ea typeface="Calibri"/>
                <a:cs typeface="Calibri"/>
                <a:sym typeface="Calibri"/>
              </a:rPr>
              <a:t>«На тот момент моя ненависть к мусульманам не имела границ», — вспоминает пастор Джеймс. «Мы благодарны Богу за то, что научились слышать друг друга и создавать безопасное пространство для диалога, без которого мы всегда будем смотреть на вещи с расстояния и мыслить стереотипами, — продолжает он. — Мы усвоили горький урок».</a:t>
            </a:r>
            <a:endParaRPr>
              <a:latin typeface="Calibri"/>
              <a:ea typeface="Calibri"/>
              <a:cs typeface="Calibri"/>
              <a:sym typeface="Calibri"/>
            </a:endParaRPr>
          </a:p>
        </p:txBody>
      </p:sp>
      <p:sp>
        <p:nvSpPr>
          <p:cNvPr id="704" name="Google Shape;704;p4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705" name="Google Shape;705;p4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706" name="Google Shape;70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ru-RU">
                <a:solidFill>
                  <a:srgbClr val="000000"/>
                </a:solidFill>
                <a:latin typeface="Calibri"/>
                <a:ea typeface="Calibri"/>
                <a:cs typeface="Calibri"/>
                <a:sym typeface="Calibri"/>
              </a:rPr>
              <a:t>Имам Ашафа вспоминает, что после расправы в Кадуне в 1992 году он и его группа планировали акт возмездия. Но как-то во время намаза в своей мечети он понял: «Коран учит, что зло нужно менять с помощью добра. Получается, что если вы мусульманин, но отказываетесь прощать тех, кто причинил вам боль, то как вы можете быть истинным олицетворением Мухаммеда?»</a:t>
            </a:r>
            <a:endParaRPr>
              <a:latin typeface="Calibri"/>
              <a:ea typeface="Calibri"/>
              <a:cs typeface="Calibri"/>
              <a:sym typeface="Calibri"/>
            </a:endParaRPr>
          </a:p>
          <a:p>
            <a:pPr marL="0" lvl="0" indent="0" algn="l" rtl="0">
              <a:spcBef>
                <a:spcPts val="500"/>
              </a:spcBef>
              <a:spcAft>
                <a:spcPts val="0"/>
              </a:spcAft>
              <a:buNone/>
            </a:pPr>
            <a:r>
              <a:rPr lang="ru-RU">
                <a:solidFill>
                  <a:srgbClr val="000000"/>
                </a:solidFill>
                <a:latin typeface="Calibri"/>
                <a:ea typeface="Calibri"/>
                <a:cs typeface="Calibri"/>
                <a:sym typeface="Calibri"/>
              </a:rPr>
              <a:t>Оба религиозных лидера постарались справиться со своей жаждой мести. Кроме того, они поняли, что не могут быть настоящими лидерами, пока в их сердцах живет ненависть.</a:t>
            </a:r>
            <a:endParaRPr>
              <a:latin typeface="Calibri"/>
              <a:ea typeface="Calibri"/>
              <a:cs typeface="Calibri"/>
              <a:sym typeface="Calibri"/>
            </a:endParaRPr>
          </a:p>
        </p:txBody>
      </p:sp>
      <p:sp>
        <p:nvSpPr>
          <p:cNvPr id="713" name="Google Shape;713;p4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714" name="Google Shape;714;p4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715" name="Google Shape;715;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ru-RU">
                <a:solidFill>
                  <a:srgbClr val="000000"/>
                </a:solidFill>
                <a:latin typeface="Calibri"/>
                <a:ea typeface="Calibri"/>
                <a:cs typeface="Calibri"/>
                <a:sym typeface="Calibri"/>
              </a:rPr>
              <a:t>Медленно, но верно доверие между имамом Ашафой и пастором Джеймсом росло. Их отношения переросли в дружбу, что привело к созданию Мусульманско-христианского центра межконфессиональной медиации.</a:t>
            </a:r>
            <a:endParaRPr>
              <a:latin typeface="Calibri"/>
              <a:ea typeface="Calibri"/>
              <a:cs typeface="Calibri"/>
              <a:sym typeface="Calibri"/>
            </a:endParaRPr>
          </a:p>
          <a:p>
            <a:pPr marL="0" lvl="0" indent="0" algn="l" rtl="0">
              <a:spcBef>
                <a:spcPts val="0"/>
              </a:spcBef>
              <a:spcAft>
                <a:spcPts val="0"/>
              </a:spcAft>
              <a:buNone/>
            </a:pPr>
            <a:r>
              <a:rPr lang="ru-RU">
                <a:solidFill>
                  <a:srgbClr val="000000"/>
                </a:solidFill>
                <a:latin typeface="Calibri"/>
                <a:ea typeface="Calibri"/>
                <a:cs typeface="Calibri"/>
                <a:sym typeface="Calibri"/>
              </a:rPr>
              <a:t>Центр выступает за мирное сосуществование, стремясь предотвратить повторение религиозных конфликтов в регионе. Он помог заключить ряд мирных соглашений после актов насилия в Нигерии и за ее пределами, и предлагает местным религиозным организациям наставническую помощь, продвигая мирное сосуществование между людьми всех вероисповеданий.</a:t>
            </a:r>
            <a:endParaRPr>
              <a:latin typeface="Calibri"/>
              <a:ea typeface="Calibri"/>
              <a:cs typeface="Calibri"/>
              <a:sym typeface="Calibri"/>
            </a:endParaRPr>
          </a:p>
        </p:txBody>
      </p:sp>
      <p:sp>
        <p:nvSpPr>
          <p:cNvPr id="723" name="Google Shape;723;p4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724" name="Google Shape;724;p4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725" name="Google Shape;72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45</a:t>
            </a:fld>
            <a:endParaRPr/>
          </a:p>
        </p:txBody>
      </p:sp>
      <p:sp>
        <p:nvSpPr>
          <p:cNvPr id="734" name="Google Shape;734;p4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735" name="Google Shape;735;p4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ru-RU">
                <a:latin typeface="Calibri"/>
                <a:ea typeface="Calibri"/>
                <a:cs typeface="Calibri"/>
                <a:sym typeface="Calibri"/>
              </a:rPr>
              <a:t>В этой презентации мы услышим истории из реальной жизни о дискриминации, ограничении прав и насилии</a:t>
            </a:r>
            <a:r>
              <a:rPr lang="ru-RU" b="0" i="0">
                <a:solidFill>
                  <a:srgbClr val="000000"/>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273" name="Google Shape;273;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74" name="Google Shape;274;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75" name="Google Shape;27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ru-RU">
                <a:latin typeface="Calibri"/>
                <a:ea typeface="Calibri"/>
                <a:cs typeface="Calibri"/>
                <a:sym typeface="Calibri"/>
              </a:rPr>
              <a:t>Эти нарушения совершаются как государством, так и членами сообществ. Подобные нарушения часто называют нарушениями со стороны государства и социальной враждебностью. Однако нарушения могут происходить и в семье, а также внутри религиозных общин</a:t>
            </a:r>
            <a:r>
              <a:rPr lang="ru-RU" b="0" i="0">
                <a:solidFill>
                  <a:srgbClr val="000000"/>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289" name="Google Shape;289;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90" name="Google Shape;290;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91" name="Google Shape;29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Существует также четвертый вид нарушений: неспособность государства защитить людей от нарушений со стороны сообщества. Государство обязано защищать каждого человека на своей территории от дискриминации, неправомерного ограничения его прав и насилия. Многие страны не справляются с этой задачей</a:t>
            </a:r>
            <a:r>
              <a:rPr lang="ru-RU" b="0" i="0">
                <a:solidFill>
                  <a:srgbClr val="000000"/>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305" name="Google Shape;305;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06" name="Google Shape;306;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07" name="Google Shape;30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a:latin typeface="Calibri"/>
                <a:ea typeface="Calibri"/>
                <a:cs typeface="Calibri"/>
                <a:sym typeface="Calibri"/>
              </a:rPr>
              <a:t>Дискриминация, ограничение прав и насилие обычно взаимосвязаны и частично совпадают. Ограничение может быть дискриминационным и, например, вести к насилию. И зачастую нарушения со стороны государства и социальная враждебность дополняют друг друга, создавая порочный круг. </a:t>
            </a:r>
            <a:endParaRPr>
              <a:latin typeface="Times New Roman"/>
              <a:ea typeface="Times New Roman"/>
              <a:cs typeface="Times New Roman"/>
              <a:sym typeface="Times New Roman"/>
            </a:endParaRPr>
          </a:p>
          <a:p>
            <a:pPr marL="0" marR="0" lvl="0" indent="0" algn="l" rtl="0">
              <a:spcBef>
                <a:spcPts val="0"/>
              </a:spcBef>
              <a:spcAft>
                <a:spcPts val="0"/>
              </a:spcAft>
              <a:buNone/>
            </a:pPr>
            <a:r>
              <a:rPr lang="ru-RU">
                <a:latin typeface="Calibri"/>
                <a:ea typeface="Calibri"/>
                <a:cs typeface="Calibri"/>
                <a:sym typeface="Calibri"/>
              </a:rPr>
              <a:t>Законодательство, дискриминирующее меньшинства, </a:t>
            </a:r>
            <a:r>
              <a:rPr lang="ru-RU"/>
              <a:t>узаконивает</a:t>
            </a:r>
            <a:r>
              <a:rPr lang="ru-RU">
                <a:latin typeface="Calibri"/>
                <a:ea typeface="Calibri"/>
                <a:cs typeface="Calibri"/>
                <a:sym typeface="Calibri"/>
              </a:rPr>
              <a:t> нетерпимость, что приводит к дискриминации, преследованиям и насилию в обществе. Если власти закрывают глаза на происходящие в сообществе нарушения, люди думают, что это сойдет им с рук, в результате чего дискриминация, притеснения и насилие только усугубляются. </a:t>
            </a:r>
            <a:endParaRPr>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Давайте рассмотрим несколько примеров из реальной жизни, иллюстрирующие как могут выглядеть дискриминация, ограничения и насилие в разных частях мира. Возможно, некоторые из них связаны с чем-то, что пришлось испытать и вам</a:t>
            </a:r>
            <a:r>
              <a:rPr lang="ru-RU" b="0" i="0">
                <a:solidFill>
                  <a:srgbClr val="000000"/>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319" name="Google Shape;319;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20" name="Google Shape;320;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21" name="Google Shape;3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0" i="0">
                <a:solidFill>
                  <a:srgbClr val="000000"/>
                </a:solidFill>
                <a:latin typeface="Calibri"/>
                <a:ea typeface="Calibri"/>
                <a:cs typeface="Calibri"/>
                <a:sym typeface="Calibri"/>
              </a:rPr>
              <a:t>ИСТОРИИ О ДИСКРИМИНАЦИИ</a:t>
            </a:r>
            <a:endParaRPr b="0" i="0">
              <a:solidFill>
                <a:srgbClr val="000000"/>
              </a:solidFill>
              <a:latin typeface="Calibri"/>
              <a:ea typeface="Calibri"/>
              <a:cs typeface="Calibri"/>
              <a:sym typeface="Calibri"/>
            </a:endParaRPr>
          </a:p>
          <a:p>
            <a:pPr marL="0" lvl="0" indent="0" algn="l" rtl="0">
              <a:spcBef>
                <a:spcPts val="0"/>
              </a:spcBef>
              <a:spcAft>
                <a:spcPts val="0"/>
              </a:spcAft>
              <a:buNone/>
            </a:pPr>
            <a:endParaRPr b="0" i="0">
              <a:solidFill>
                <a:srgbClr val="000000"/>
              </a:solidFill>
              <a:latin typeface="Calibri"/>
              <a:ea typeface="Calibri"/>
              <a:cs typeface="Calibri"/>
              <a:sym typeface="Calibri"/>
            </a:endParaRPr>
          </a:p>
          <a:p>
            <a:pPr marL="0" marR="0" lvl="0" indent="0" algn="l" rtl="0">
              <a:spcBef>
                <a:spcPts val="0"/>
              </a:spcBef>
              <a:spcAft>
                <a:spcPts val="0"/>
              </a:spcAft>
              <a:buNone/>
            </a:pPr>
            <a:r>
              <a:rPr lang="ru-RU" b="1">
                <a:latin typeface="Calibri"/>
                <a:ea typeface="Calibri"/>
                <a:cs typeface="Calibri"/>
                <a:sym typeface="Calibri"/>
              </a:rPr>
              <a:t>Дискриминация - широко распространенное явление, затрагивающее все сферы жизни. </a:t>
            </a:r>
            <a:endParaRPr>
              <a:latin typeface="Times New Roman"/>
              <a:ea typeface="Times New Roman"/>
              <a:cs typeface="Times New Roman"/>
              <a:sym typeface="Times New Roman"/>
            </a:endParaRPr>
          </a:p>
          <a:p>
            <a:pPr marL="0" lvl="0" indent="0" algn="l" rtl="0">
              <a:spcBef>
                <a:spcPts val="0"/>
              </a:spcBef>
              <a:spcAft>
                <a:spcPts val="0"/>
              </a:spcAft>
              <a:buNone/>
            </a:pPr>
            <a:r>
              <a:rPr lang="ru-RU">
                <a:latin typeface="Calibri"/>
                <a:ea typeface="Calibri"/>
                <a:cs typeface="Calibri"/>
                <a:sym typeface="Calibri"/>
              </a:rPr>
              <a:t>Рев Кумар — сельский пастор из Шри-Ланки. Его семья столкнулась с дискриминацией со стороны буддийского большинства его деревни. Учителя и одноклассники задевали его детей, а семье отключили электричество и воду на том основании, что в их доме незаконно проводятся богослужения</a:t>
            </a:r>
            <a:r>
              <a:rPr lang="ru-RU" b="0" i="0">
                <a:solidFill>
                  <a:srgbClr val="000000"/>
                </a:solidFill>
                <a:latin typeface="Calibri"/>
                <a:ea typeface="Calibri"/>
                <a:cs typeface="Calibri"/>
                <a:sym typeface="Calibri"/>
              </a:rPr>
              <a:t>.  </a:t>
            </a:r>
            <a:endParaRPr/>
          </a:p>
        </p:txBody>
      </p:sp>
      <p:sp>
        <p:nvSpPr>
          <p:cNvPr id="334" name="Google Shape;334;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35" name="Google Shape;335;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36" name="Google Shape;33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6"/>
        <p:cNvGrpSpPr/>
        <p:nvPr/>
      </p:nvGrpSpPr>
      <p:grpSpPr>
        <a:xfrm>
          <a:off x="0" y="0"/>
          <a:ext cx="0" cy="0"/>
          <a:chOff x="0" y="0"/>
          <a:chExt cx="0" cy="0"/>
        </a:xfrm>
      </p:grpSpPr>
      <p:sp>
        <p:nvSpPr>
          <p:cNvPr id="17" name="Google Shape;17;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Anpassad layout">
  <p:cSld name="6_Anpassad layout">
    <p:spTree>
      <p:nvGrpSpPr>
        <p:cNvPr id="1" name="Shape 53"/>
        <p:cNvGrpSpPr/>
        <p:nvPr/>
      </p:nvGrpSpPr>
      <p:grpSpPr>
        <a:xfrm>
          <a:off x="0" y="0"/>
          <a:ext cx="0" cy="0"/>
          <a:chOff x="0" y="0"/>
          <a:chExt cx="0" cy="0"/>
        </a:xfrm>
      </p:grpSpPr>
      <p:sp>
        <p:nvSpPr>
          <p:cNvPr id="54" name="Google Shape;54;p56"/>
          <p:cNvSpPr/>
          <p:nvPr/>
        </p:nvSpPr>
        <p:spPr>
          <a:xfrm>
            <a:off x="5144957" y="1672099"/>
            <a:ext cx="583144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a:solidFill>
                  <a:srgbClr val="595959"/>
                </a:solidFill>
                <a:latin typeface="Calibri"/>
                <a:ea typeface="Calibri"/>
                <a:cs typeface="Calibri"/>
                <a:sym typeface="Calibri"/>
              </a:rPr>
              <a:t>“Xxx xx xxxx xxx”</a:t>
            </a:r>
            <a:endParaRPr/>
          </a:p>
          <a:p>
            <a:pPr marL="0" marR="0" lvl="0" indent="0" algn="l" rtl="0">
              <a:spcBef>
                <a:spcPts val="0"/>
              </a:spcBef>
              <a:spcAft>
                <a:spcPts val="0"/>
              </a:spcAft>
              <a:buNone/>
            </a:pPr>
            <a:endParaRPr sz="3600">
              <a:solidFill>
                <a:srgbClr val="4E7D88"/>
              </a:solidFill>
              <a:latin typeface="Calibri"/>
              <a:ea typeface="Calibri"/>
              <a:cs typeface="Calibri"/>
              <a:sym typeface="Calibri"/>
            </a:endParaRPr>
          </a:p>
        </p:txBody>
      </p:sp>
      <p:pic>
        <p:nvPicPr>
          <p:cNvPr id="55" name="Google Shape;55;p56"/>
          <p:cNvPicPr preferRelativeResize="0"/>
          <p:nvPr/>
        </p:nvPicPr>
        <p:blipFill rotWithShape="1">
          <a:blip r:embed="rId2">
            <a:alphaModFix/>
          </a:blip>
          <a:srcRect/>
          <a:stretch/>
        </p:blipFill>
        <p:spPr>
          <a:xfrm>
            <a:off x="-12315" y="228600"/>
            <a:ext cx="3492500" cy="6857999"/>
          </a:xfrm>
          <a:prstGeom prst="rect">
            <a:avLst/>
          </a:prstGeom>
          <a:noFill/>
          <a:ln>
            <a:noFill/>
          </a:ln>
        </p:spPr>
      </p:pic>
      <p:sp>
        <p:nvSpPr>
          <p:cNvPr id="56" name="Google Shape;56;p56"/>
          <p:cNvSpPr/>
          <p:nvPr/>
        </p:nvSpPr>
        <p:spPr>
          <a:xfrm>
            <a:off x="5142102" y="5404512"/>
            <a:ext cx="58314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rgbClr val="595959"/>
                </a:solidFill>
                <a:latin typeface="Calibri"/>
                <a:ea typeface="Calibri"/>
                <a:cs typeface="Calibri"/>
                <a:sym typeface="Calibri"/>
              </a:rPr>
              <a:t>Name here Xxxx Xx</a:t>
            </a:r>
            <a:endParaRPr sz="1800">
              <a:solidFill>
                <a:srgbClr val="59595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Anpassad layout">
  <p:cSld name="7_Anpassad layout">
    <p:spTree>
      <p:nvGrpSpPr>
        <p:cNvPr id="1" name="Shape 57"/>
        <p:cNvGrpSpPr/>
        <p:nvPr/>
      </p:nvGrpSpPr>
      <p:grpSpPr>
        <a:xfrm>
          <a:off x="0" y="0"/>
          <a:ext cx="0" cy="0"/>
          <a:chOff x="0" y="0"/>
          <a:chExt cx="0" cy="0"/>
        </a:xfrm>
      </p:grpSpPr>
      <p:graphicFrame>
        <p:nvGraphicFramePr>
          <p:cNvPr id="58" name="Google Shape;58;p57"/>
          <p:cNvGraphicFramePr/>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59" name="Google Shape;59;p57"/>
          <p:cNvSpPr/>
          <p:nvPr/>
        </p:nvSpPr>
        <p:spPr>
          <a:xfrm rot="5400000">
            <a:off x="4000232" y="475382"/>
            <a:ext cx="2390240" cy="2390240"/>
          </a:xfrm>
          <a:prstGeom prst="teardrop">
            <a:avLst>
              <a:gd name="adj" fmla="val 10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57"/>
          <p:cNvSpPr/>
          <p:nvPr/>
        </p:nvSpPr>
        <p:spPr>
          <a:xfrm>
            <a:off x="6765500" y="4402734"/>
            <a:ext cx="5038204" cy="2281646"/>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Anpassad layout">
  <p:cSld name="8_Anpassad layout">
    <p:spTree>
      <p:nvGrpSpPr>
        <p:cNvPr id="1" name="Shape 61"/>
        <p:cNvGrpSpPr/>
        <p:nvPr/>
      </p:nvGrpSpPr>
      <p:grpSpPr>
        <a:xfrm>
          <a:off x="0" y="0"/>
          <a:ext cx="0" cy="0"/>
          <a:chOff x="0" y="0"/>
          <a:chExt cx="0" cy="0"/>
        </a:xfrm>
      </p:grpSpPr>
      <p:sp>
        <p:nvSpPr>
          <p:cNvPr id="62" name="Google Shape;62;p58"/>
          <p:cNvSpPr/>
          <p:nvPr/>
        </p:nvSpPr>
        <p:spPr>
          <a:xfrm>
            <a:off x="-11749" y="2921168"/>
            <a:ext cx="121920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6000">
                <a:solidFill>
                  <a:srgbClr val="595959"/>
                </a:solidFill>
                <a:latin typeface="Calibri"/>
                <a:ea typeface="Calibri"/>
                <a:cs typeface="Calibri"/>
                <a:sym typeface="Calibri"/>
              </a:rPr>
              <a:t>Thank you all for listening!</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Anpassad layout">
  <p:cSld name="9_Anpassad layout">
    <p:spTree>
      <p:nvGrpSpPr>
        <p:cNvPr id="1" name="Shape 63"/>
        <p:cNvGrpSpPr/>
        <p:nvPr/>
      </p:nvGrpSpPr>
      <p:grpSpPr>
        <a:xfrm>
          <a:off x="0" y="0"/>
          <a:ext cx="0" cy="0"/>
          <a:chOff x="0" y="0"/>
          <a:chExt cx="0" cy="0"/>
        </a:xfrm>
      </p:grpSpPr>
      <p:pic>
        <p:nvPicPr>
          <p:cNvPr id="64" name="Google Shape;64;p59"/>
          <p:cNvPicPr preferRelativeResize="0"/>
          <p:nvPr/>
        </p:nvPicPr>
        <p:blipFill rotWithShape="1">
          <a:blip r:embed="rId2">
            <a:alphaModFix/>
          </a:blip>
          <a:srcRect/>
          <a:stretch/>
        </p:blipFill>
        <p:spPr>
          <a:xfrm>
            <a:off x="4926835" y="1895712"/>
            <a:ext cx="2338323" cy="1965979"/>
          </a:xfrm>
          <a:prstGeom prst="rect">
            <a:avLst/>
          </a:prstGeom>
          <a:noFill/>
          <a:ln>
            <a:noFill/>
          </a:ln>
        </p:spPr>
      </p:pic>
      <p:sp>
        <p:nvSpPr>
          <p:cNvPr id="65" name="Google Shape;65;p59"/>
          <p:cNvSpPr txBox="1"/>
          <p:nvPr/>
        </p:nvSpPr>
        <p:spPr>
          <a:xfrm>
            <a:off x="4544802" y="4143643"/>
            <a:ext cx="310238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1">
                <a:solidFill>
                  <a:srgbClr val="595959"/>
                </a:solidFill>
                <a:latin typeface="Calibri"/>
                <a:ea typeface="Calibri"/>
                <a:cs typeface="Calibri"/>
                <a:sym typeface="Calibri"/>
              </a:rPr>
              <a:t>www.forb-learning.org</a:t>
            </a:r>
            <a:endParaRPr sz="2400" b="1">
              <a:solidFill>
                <a:srgbClr val="595959"/>
              </a:solidFill>
              <a:latin typeface="Calibri"/>
              <a:ea typeface="Calibri"/>
              <a:cs typeface="Calibri"/>
              <a:sym typeface="Calibri"/>
            </a:endParaRPr>
          </a:p>
        </p:txBody>
      </p:sp>
      <p:sp>
        <p:nvSpPr>
          <p:cNvPr id="66" name="Google Shape;66;p59"/>
          <p:cNvSpPr txBox="1"/>
          <p:nvPr/>
        </p:nvSpPr>
        <p:spPr>
          <a:xfrm>
            <a:off x="4924555" y="5542367"/>
            <a:ext cx="23428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a:solidFill>
                  <a:srgbClr val="595959"/>
                </a:solidFill>
                <a:latin typeface="Calibri"/>
                <a:ea typeface="Calibri"/>
                <a:cs typeface="Calibri"/>
                <a:sym typeface="Calibri"/>
              </a:rPr>
              <a:t>name@email.org</a:t>
            </a:r>
            <a:endParaRPr sz="2400">
              <a:solidFill>
                <a:srgbClr val="59595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med bildtext">
  <p:cSld name="Text med bildtext">
    <p:spTree>
      <p:nvGrpSpPr>
        <p:cNvPr id="1" name="Shape 73"/>
        <p:cNvGrpSpPr/>
        <p:nvPr/>
      </p:nvGrpSpPr>
      <p:grpSpPr>
        <a:xfrm>
          <a:off x="0" y="0"/>
          <a:ext cx="0" cy="0"/>
          <a:chOff x="0" y="0"/>
          <a:chExt cx="0" cy="0"/>
        </a:xfrm>
      </p:grpSpPr>
      <p:pic>
        <p:nvPicPr>
          <p:cNvPr id="74" name="Google Shape;74;p61"/>
          <p:cNvPicPr preferRelativeResize="0"/>
          <p:nvPr/>
        </p:nvPicPr>
        <p:blipFill rotWithShape="1">
          <a:blip r:embed="rId2">
            <a:alphaModFix/>
          </a:blip>
          <a:srcRect/>
          <a:stretch/>
        </p:blipFill>
        <p:spPr>
          <a:xfrm>
            <a:off x="1179946" y="746413"/>
            <a:ext cx="3327400" cy="5676900"/>
          </a:xfrm>
          <a:prstGeom prst="rect">
            <a:avLst/>
          </a:prstGeom>
          <a:noFill/>
          <a:ln>
            <a:noFill/>
          </a:ln>
        </p:spPr>
      </p:pic>
      <p:sp>
        <p:nvSpPr>
          <p:cNvPr id="75" name="Google Shape;75;p61"/>
          <p:cNvSpPr txBox="1"/>
          <p:nvPr/>
        </p:nvSpPr>
        <p:spPr>
          <a:xfrm>
            <a:off x="5278582" y="1483233"/>
            <a:ext cx="6608618" cy="437197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95959"/>
              </a:buClr>
              <a:buSzPts val="4800"/>
              <a:buFont typeface="Calibri"/>
              <a:buNone/>
            </a:pPr>
            <a:r>
              <a:rPr lang="ru-RU" sz="4800" b="1">
                <a:solidFill>
                  <a:srgbClr val="595959"/>
                </a:solidFill>
                <a:latin typeface="Calibri"/>
                <a:ea typeface="Calibri"/>
                <a:cs typeface="Calibri"/>
                <a:sym typeface="Calibri"/>
              </a:rPr>
              <a:t>FORB colours</a:t>
            </a:r>
            <a:br>
              <a:rPr lang="ru-RU" sz="4400" b="1">
                <a:solidFill>
                  <a:srgbClr val="595959"/>
                </a:solidFill>
                <a:latin typeface="Calibri"/>
                <a:ea typeface="Calibri"/>
                <a:cs typeface="Calibri"/>
                <a:sym typeface="Calibri"/>
              </a:rPr>
            </a:br>
            <a:r>
              <a:rPr lang="ru-RU" sz="4400" b="1">
                <a:solidFill>
                  <a:srgbClr val="595959"/>
                </a:solidFill>
                <a:latin typeface="Calibri"/>
                <a:ea typeface="Calibri"/>
                <a:cs typeface="Calibri"/>
                <a:sym typeface="Calibri"/>
              </a:rPr>
              <a:t> </a:t>
            </a:r>
            <a:br>
              <a:rPr lang="ru-RU" sz="4400" b="1">
                <a:solidFill>
                  <a:srgbClr val="595959"/>
                </a:solidFill>
                <a:latin typeface="Calibri"/>
                <a:ea typeface="Calibri"/>
                <a:cs typeface="Calibri"/>
                <a:sym typeface="Calibri"/>
              </a:rPr>
            </a:br>
            <a:r>
              <a:rPr lang="ru-RU" sz="4000">
                <a:solidFill>
                  <a:srgbClr val="595959"/>
                </a:solidFill>
                <a:latin typeface="Calibri"/>
                <a:ea typeface="Calibri"/>
                <a:cs typeface="Calibri"/>
                <a:sym typeface="Calibri"/>
              </a:rPr>
              <a:t>Pick from here</a:t>
            </a:r>
            <a:br>
              <a:rPr lang="ru-RU" sz="4400" b="1">
                <a:solidFill>
                  <a:srgbClr val="595959"/>
                </a:solidFill>
                <a:latin typeface="Calibri"/>
                <a:ea typeface="Calibri"/>
                <a:cs typeface="Calibri"/>
                <a:sym typeface="Calibri"/>
              </a:rPr>
            </a:br>
            <a:endParaRPr sz="4400">
              <a:solidFill>
                <a:srgbClr val="595959"/>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76"/>
        <p:cNvGrpSpPr/>
        <p:nvPr/>
      </p:nvGrpSpPr>
      <p:grpSpPr>
        <a:xfrm>
          <a:off x="0" y="0"/>
          <a:ext cx="0" cy="0"/>
          <a:chOff x="0" y="0"/>
          <a:chExt cx="0" cy="0"/>
        </a:xfrm>
      </p:grpSpPr>
      <p:sp>
        <p:nvSpPr>
          <p:cNvPr id="77" name="Google Shape;77;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80" name="Google Shape;80;p62"/>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Start">
  <p:cSld name="1_Start">
    <p:spTree>
      <p:nvGrpSpPr>
        <p:cNvPr id="1" name="Shape 81"/>
        <p:cNvGrpSpPr/>
        <p:nvPr/>
      </p:nvGrpSpPr>
      <p:grpSpPr>
        <a:xfrm>
          <a:off x="0" y="0"/>
          <a:ext cx="0" cy="0"/>
          <a:chOff x="0" y="0"/>
          <a:chExt cx="0" cy="0"/>
        </a:xfrm>
      </p:grpSpPr>
      <p:sp>
        <p:nvSpPr>
          <p:cNvPr id="82" name="Google Shape;8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84" name="Google Shape;84;p63"/>
          <p:cNvPicPr preferRelativeResize="0"/>
          <p:nvPr/>
        </p:nvPicPr>
        <p:blipFill rotWithShape="1">
          <a:blip r:embed="rId2">
            <a:alphaModFix/>
          </a:blip>
          <a:srcRect/>
          <a:stretch/>
        </p:blipFill>
        <p:spPr>
          <a:xfrm>
            <a:off x="5049651" y="5583760"/>
            <a:ext cx="2092698" cy="550944"/>
          </a:xfrm>
          <a:prstGeom prst="rect">
            <a:avLst/>
          </a:prstGeom>
          <a:noFill/>
          <a:ln>
            <a:noFill/>
          </a:ln>
        </p:spPr>
      </p:pic>
      <p:sp>
        <p:nvSpPr>
          <p:cNvPr id="85" name="Google Shape;85;p63"/>
          <p:cNvSpPr txBox="1"/>
          <p:nvPr/>
        </p:nvSpPr>
        <p:spPr>
          <a:xfrm>
            <a:off x="0" y="723296"/>
            <a:ext cx="12192000" cy="20306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ru-RU" sz="4000" b="0" i="0">
                <a:solidFill>
                  <a:srgbClr val="595959"/>
                </a:solidFill>
                <a:latin typeface="Calibri"/>
                <a:ea typeface="Calibri"/>
                <a:cs typeface="Calibri"/>
                <a:sym typeface="Calibri"/>
              </a:rPr>
              <a:t>The Freedom of Religion or Belief</a:t>
            </a:r>
            <a:br>
              <a:rPr lang="ru-RU" sz="2800" b="0" i="0">
                <a:solidFill>
                  <a:srgbClr val="595959"/>
                </a:solidFill>
                <a:latin typeface="Calibri"/>
                <a:ea typeface="Calibri"/>
                <a:cs typeface="Calibri"/>
                <a:sym typeface="Calibri"/>
              </a:rPr>
            </a:br>
            <a:r>
              <a:rPr lang="ru-RU" sz="2800" b="0" i="0">
                <a:solidFill>
                  <a:srgbClr val="595959"/>
                </a:solidFill>
                <a:latin typeface="Calibri"/>
                <a:ea typeface="Calibri"/>
                <a:cs typeface="Calibri"/>
                <a:sym typeface="Calibri"/>
              </a:rPr>
              <a:t>LEARNING PLATFORM</a:t>
            </a:r>
            <a:endParaRPr/>
          </a:p>
          <a:p>
            <a:pPr marL="0" marR="0" lvl="0" indent="0" algn="ctr" rtl="0">
              <a:lnSpc>
                <a:spcPct val="150000"/>
              </a:lnSpc>
              <a:spcBef>
                <a:spcPts val="0"/>
              </a:spcBef>
              <a:spcAft>
                <a:spcPts val="0"/>
              </a:spcAft>
              <a:buNone/>
            </a:pPr>
            <a:endParaRPr sz="1800" b="0" i="0">
              <a:solidFill>
                <a:schemeClr val="dk1"/>
              </a:solidFill>
              <a:latin typeface="Calibri"/>
              <a:ea typeface="Calibri"/>
              <a:cs typeface="Calibri"/>
              <a:sym typeface="Calibri"/>
            </a:endParaRPr>
          </a:p>
        </p:txBody>
      </p:sp>
      <p:pic>
        <p:nvPicPr>
          <p:cNvPr id="86" name="Google Shape;86;p63" descr="En bild som visar person, inomhus, person, håller&#10;&#10;Automatiskt genererad beskrivning"/>
          <p:cNvPicPr preferRelativeResize="0"/>
          <p:nvPr/>
        </p:nvPicPr>
        <p:blipFill rotWithShape="1">
          <a:blip r:embed="rId3">
            <a:alphaModFix/>
          </a:blip>
          <a:srcRect/>
          <a:stretch/>
        </p:blipFill>
        <p:spPr>
          <a:xfrm>
            <a:off x="1085849" y="2753916"/>
            <a:ext cx="2286000" cy="2143125"/>
          </a:xfrm>
          <a:prstGeom prst="rect">
            <a:avLst/>
          </a:prstGeom>
          <a:noFill/>
          <a:ln>
            <a:noFill/>
          </a:ln>
        </p:spPr>
      </p:pic>
      <p:pic>
        <p:nvPicPr>
          <p:cNvPr id="87" name="Google Shape;87;p63"/>
          <p:cNvPicPr preferRelativeResize="0"/>
          <p:nvPr/>
        </p:nvPicPr>
        <p:blipFill rotWithShape="1">
          <a:blip r:embed="rId4">
            <a:alphaModFix/>
          </a:blip>
          <a:srcRect/>
          <a:stretch/>
        </p:blipFill>
        <p:spPr>
          <a:xfrm>
            <a:off x="3667124" y="2753916"/>
            <a:ext cx="2286000" cy="2143125"/>
          </a:xfrm>
          <a:prstGeom prst="rect">
            <a:avLst/>
          </a:prstGeom>
          <a:noFill/>
          <a:ln>
            <a:noFill/>
          </a:ln>
        </p:spPr>
      </p:pic>
      <p:pic>
        <p:nvPicPr>
          <p:cNvPr id="88" name="Google Shape;88;p63"/>
          <p:cNvPicPr preferRelativeResize="0"/>
          <p:nvPr/>
        </p:nvPicPr>
        <p:blipFill rotWithShape="1">
          <a:blip r:embed="rId5">
            <a:alphaModFix/>
          </a:blip>
          <a:srcRect/>
          <a:stretch/>
        </p:blipFill>
        <p:spPr>
          <a:xfrm>
            <a:off x="6248399" y="2753916"/>
            <a:ext cx="2286000" cy="2143125"/>
          </a:xfrm>
          <a:prstGeom prst="rect">
            <a:avLst/>
          </a:prstGeom>
          <a:noFill/>
          <a:ln>
            <a:noFill/>
          </a:ln>
        </p:spPr>
      </p:pic>
      <p:pic>
        <p:nvPicPr>
          <p:cNvPr id="89" name="Google Shape;89;p63"/>
          <p:cNvPicPr preferRelativeResize="0"/>
          <p:nvPr/>
        </p:nvPicPr>
        <p:blipFill rotWithShape="1">
          <a:blip r:embed="rId6">
            <a:alphaModFix/>
          </a:blip>
          <a:srcRect/>
          <a:stretch/>
        </p:blipFill>
        <p:spPr>
          <a:xfrm>
            <a:off x="8829674" y="2753916"/>
            <a:ext cx="2286000" cy="21431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Rubrik och lodrät text">
  <p:cSld name="1_Rubrik och lodrät text">
    <p:spTree>
      <p:nvGrpSpPr>
        <p:cNvPr id="1" name="Shape 90"/>
        <p:cNvGrpSpPr/>
        <p:nvPr/>
      </p:nvGrpSpPr>
      <p:grpSpPr>
        <a:xfrm>
          <a:off x="0" y="0"/>
          <a:ext cx="0" cy="0"/>
          <a:chOff x="0" y="0"/>
          <a:chExt cx="0" cy="0"/>
        </a:xfrm>
      </p:grpSpPr>
      <p:sp>
        <p:nvSpPr>
          <p:cNvPr id="91" name="Google Shape;91;p64"/>
          <p:cNvSpPr txBox="1"/>
          <p:nvPr/>
        </p:nvSpPr>
        <p:spPr>
          <a:xfrm>
            <a:off x="304800" y="1483233"/>
            <a:ext cx="11582400" cy="43719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95959"/>
              </a:buClr>
              <a:buSzPts val="4800"/>
              <a:buFont typeface="Calibri"/>
              <a:buNone/>
            </a:pPr>
            <a:r>
              <a:rPr lang="ru-RU" sz="4800" b="1">
                <a:solidFill>
                  <a:srgbClr val="595959"/>
                </a:solidFill>
                <a:latin typeface="Calibri"/>
                <a:ea typeface="Calibri"/>
                <a:cs typeface="Calibri"/>
                <a:sym typeface="Calibri"/>
              </a:rPr>
              <a:t>Free learning resources</a:t>
            </a:r>
            <a:br>
              <a:rPr lang="ru-RU" sz="4400" b="1">
                <a:solidFill>
                  <a:srgbClr val="595959"/>
                </a:solidFill>
                <a:latin typeface="Calibri"/>
                <a:ea typeface="Calibri"/>
                <a:cs typeface="Calibri"/>
                <a:sym typeface="Calibri"/>
              </a:rPr>
            </a:br>
            <a:r>
              <a:rPr lang="ru-RU" sz="4400" b="1">
                <a:solidFill>
                  <a:srgbClr val="595959"/>
                </a:solidFill>
                <a:latin typeface="Calibri"/>
                <a:ea typeface="Calibri"/>
                <a:cs typeface="Calibri"/>
                <a:sym typeface="Calibri"/>
              </a:rPr>
              <a:t> </a:t>
            </a:r>
            <a:br>
              <a:rPr lang="ru-RU" sz="4400" b="1">
                <a:solidFill>
                  <a:srgbClr val="595959"/>
                </a:solidFill>
                <a:latin typeface="Calibri"/>
                <a:ea typeface="Calibri"/>
                <a:cs typeface="Calibri"/>
                <a:sym typeface="Calibri"/>
              </a:rPr>
            </a:br>
            <a:r>
              <a:rPr lang="ru-RU" sz="4000">
                <a:solidFill>
                  <a:srgbClr val="595959"/>
                </a:solidFill>
                <a:latin typeface="Calibri"/>
                <a:ea typeface="Calibri"/>
                <a:cs typeface="Calibri"/>
                <a:sym typeface="Calibri"/>
              </a:rPr>
              <a:t>For faith communities, civil society </a:t>
            </a:r>
            <a:br>
              <a:rPr lang="ru-RU" sz="4000">
                <a:solidFill>
                  <a:srgbClr val="595959"/>
                </a:solidFill>
                <a:latin typeface="Calibri"/>
                <a:ea typeface="Calibri"/>
                <a:cs typeface="Calibri"/>
                <a:sym typeface="Calibri"/>
              </a:rPr>
            </a:br>
            <a:r>
              <a:rPr lang="ru-RU" sz="4000">
                <a:solidFill>
                  <a:srgbClr val="595959"/>
                </a:solidFill>
                <a:latin typeface="Calibri"/>
                <a:ea typeface="Calibri"/>
                <a:cs typeface="Calibri"/>
                <a:sym typeface="Calibri"/>
              </a:rPr>
              <a:t>and decision-makers</a:t>
            </a:r>
            <a:br>
              <a:rPr lang="ru-RU" sz="4400" b="1">
                <a:solidFill>
                  <a:srgbClr val="595959"/>
                </a:solidFill>
                <a:latin typeface="Calibri"/>
                <a:ea typeface="Calibri"/>
                <a:cs typeface="Calibri"/>
                <a:sym typeface="Calibri"/>
              </a:rPr>
            </a:br>
            <a:br>
              <a:rPr lang="ru-RU" sz="4400">
                <a:solidFill>
                  <a:srgbClr val="595959"/>
                </a:solidFill>
                <a:latin typeface="Calibri"/>
                <a:ea typeface="Calibri"/>
                <a:cs typeface="Calibri"/>
                <a:sym typeface="Calibri"/>
              </a:rPr>
            </a:br>
            <a:br>
              <a:rPr lang="ru-RU" sz="3600" b="1">
                <a:solidFill>
                  <a:srgbClr val="595959"/>
                </a:solidFill>
                <a:latin typeface="Calibri"/>
                <a:ea typeface="Calibri"/>
                <a:cs typeface="Calibri"/>
                <a:sym typeface="Calibri"/>
              </a:rPr>
            </a:br>
            <a:r>
              <a:rPr lang="ru-RU" sz="3600" b="1">
                <a:solidFill>
                  <a:srgbClr val="595959"/>
                </a:solidFill>
                <a:latin typeface="Calibri"/>
                <a:ea typeface="Calibri"/>
                <a:cs typeface="Calibri"/>
                <a:sym typeface="Calibri"/>
              </a:rPr>
              <a:t>forb-learning.org</a:t>
            </a:r>
            <a:br>
              <a:rPr lang="ru-RU" sz="3600" b="1">
                <a:solidFill>
                  <a:srgbClr val="595959"/>
                </a:solidFill>
                <a:latin typeface="Calibri"/>
                <a:ea typeface="Calibri"/>
                <a:cs typeface="Calibri"/>
                <a:sym typeface="Calibri"/>
              </a:rPr>
            </a:br>
            <a:endParaRPr sz="4400">
              <a:solidFill>
                <a:srgbClr val="595959"/>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ubrik och lodrät text">
  <p:cSld name="2_Rubrik och lodrät text">
    <p:spTree>
      <p:nvGrpSpPr>
        <p:cNvPr id="1" name="Shape 92"/>
        <p:cNvGrpSpPr/>
        <p:nvPr/>
      </p:nvGrpSpPr>
      <p:grpSpPr>
        <a:xfrm>
          <a:off x="0" y="0"/>
          <a:ext cx="0" cy="0"/>
          <a:chOff x="0" y="0"/>
          <a:chExt cx="0" cy="0"/>
        </a:xfrm>
      </p:grpSpPr>
      <p:sp>
        <p:nvSpPr>
          <p:cNvPr id="93" name="Google Shape;93;p65"/>
          <p:cNvSpPr txBox="1"/>
          <p:nvPr/>
        </p:nvSpPr>
        <p:spPr>
          <a:xfrm>
            <a:off x="0" y="892867"/>
            <a:ext cx="12191999"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6600">
                <a:solidFill>
                  <a:srgbClr val="595959"/>
                </a:solidFill>
                <a:latin typeface="Calibri"/>
                <a:ea typeface="Calibri"/>
                <a:cs typeface="Calibri"/>
                <a:sym typeface="Calibri"/>
              </a:rPr>
              <a:t>Social hostility</a:t>
            </a:r>
            <a:endParaRPr/>
          </a:p>
        </p:txBody>
      </p:sp>
      <p:pic>
        <p:nvPicPr>
          <p:cNvPr id="94" name="Google Shape;94;p65"/>
          <p:cNvPicPr preferRelativeResize="0"/>
          <p:nvPr/>
        </p:nvPicPr>
        <p:blipFill rotWithShape="1">
          <a:blip r:embed="rId2">
            <a:alphaModFix/>
          </a:blip>
          <a:srcRect/>
          <a:stretch/>
        </p:blipFill>
        <p:spPr>
          <a:xfrm>
            <a:off x="2466472" y="2008584"/>
            <a:ext cx="7029959" cy="437592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Rubrik och lodrät text">
  <p:cSld name="3_Rubrik och lodrät text">
    <p:spTree>
      <p:nvGrpSpPr>
        <p:cNvPr id="1" name="Shape 95"/>
        <p:cNvGrpSpPr/>
        <p:nvPr/>
      </p:nvGrpSpPr>
      <p:grpSpPr>
        <a:xfrm>
          <a:off x="0" y="0"/>
          <a:ext cx="0" cy="0"/>
          <a:chOff x="0" y="0"/>
          <a:chExt cx="0" cy="0"/>
        </a:xfrm>
      </p:grpSpPr>
      <p:sp>
        <p:nvSpPr>
          <p:cNvPr id="96" name="Google Shape;96;p66"/>
          <p:cNvSpPr/>
          <p:nvPr/>
        </p:nvSpPr>
        <p:spPr>
          <a:xfrm>
            <a:off x="2974848" y="1699836"/>
            <a:ext cx="8719154" cy="3767570"/>
          </a:xfrm>
          <a:prstGeom prst="rect">
            <a:avLst/>
          </a:prstGeom>
          <a:noFill/>
          <a:ln>
            <a:noFill/>
          </a:ln>
        </p:spPr>
        <p:txBody>
          <a:bodyPr spcFirstLastPara="1" wrap="square" lIns="91425" tIns="45700" rIns="91425" bIns="45700" anchor="t" anchorCtr="0">
            <a:spAutoFit/>
          </a:bodyPr>
          <a:lstStyle/>
          <a:p>
            <a:pPr marL="0" marR="0" lvl="0" indent="0" algn="l" rtl="0">
              <a:lnSpc>
                <a:spcPct val="94666"/>
              </a:lnSpc>
              <a:spcBef>
                <a:spcPts val="0"/>
              </a:spcBef>
              <a:spcAft>
                <a:spcPts val="0"/>
              </a:spcAft>
              <a:buClr>
                <a:srgbClr val="595959"/>
              </a:buClr>
              <a:buSzPts val="6000"/>
              <a:buFont typeface="Calibri"/>
              <a:buNone/>
            </a:pPr>
            <a:r>
              <a:rPr lang="ru-RU" sz="6000">
                <a:solidFill>
                  <a:srgbClr val="595959"/>
                </a:solidFill>
                <a:latin typeface="Calibri"/>
                <a:ea typeface="Calibri"/>
                <a:cs typeface="Calibri"/>
                <a:sym typeface="Calibri"/>
              </a:rPr>
              <a:t>The FORB Learning </a:t>
            </a:r>
            <a:br>
              <a:rPr lang="ru-RU" sz="6000">
                <a:solidFill>
                  <a:srgbClr val="595959"/>
                </a:solidFill>
                <a:latin typeface="Calibri"/>
                <a:ea typeface="Calibri"/>
                <a:cs typeface="Calibri"/>
                <a:sym typeface="Calibri"/>
              </a:rPr>
            </a:br>
            <a:r>
              <a:rPr lang="ru-RU" sz="6000">
                <a:solidFill>
                  <a:srgbClr val="595959"/>
                </a:solidFill>
                <a:latin typeface="Calibri"/>
                <a:ea typeface="Calibri"/>
                <a:cs typeface="Calibri"/>
                <a:sym typeface="Calibri"/>
              </a:rPr>
              <a:t>Platform provides </a:t>
            </a:r>
            <a:br>
              <a:rPr lang="ru-RU" sz="6000">
                <a:solidFill>
                  <a:srgbClr val="595959"/>
                </a:solidFill>
                <a:latin typeface="Calibri"/>
                <a:ea typeface="Calibri"/>
                <a:cs typeface="Calibri"/>
                <a:sym typeface="Calibri"/>
              </a:rPr>
            </a:br>
            <a:r>
              <a:rPr lang="ru-RU" sz="6000">
                <a:solidFill>
                  <a:srgbClr val="595959"/>
                </a:solidFill>
                <a:latin typeface="Calibri"/>
                <a:ea typeface="Calibri"/>
                <a:cs typeface="Calibri"/>
                <a:sym typeface="Calibri"/>
              </a:rPr>
              <a:t>educational resources </a:t>
            </a:r>
            <a:br>
              <a:rPr lang="ru-RU" sz="6000">
                <a:solidFill>
                  <a:srgbClr val="595959"/>
                </a:solidFill>
                <a:latin typeface="Calibri"/>
                <a:ea typeface="Calibri"/>
                <a:cs typeface="Calibri"/>
                <a:sym typeface="Calibri"/>
              </a:rPr>
            </a:br>
            <a:r>
              <a:rPr lang="ru-RU" sz="6000">
                <a:solidFill>
                  <a:srgbClr val="595959"/>
                </a:solidFill>
                <a:latin typeface="Calibri"/>
                <a:ea typeface="Calibri"/>
                <a:cs typeface="Calibri"/>
                <a:sym typeface="Calibri"/>
              </a:rPr>
              <a:t>to promote rights </a:t>
            </a:r>
            <a:br>
              <a:rPr lang="ru-RU" sz="6000">
                <a:solidFill>
                  <a:srgbClr val="595959"/>
                </a:solidFill>
                <a:latin typeface="Calibri"/>
                <a:ea typeface="Calibri"/>
                <a:cs typeface="Calibri"/>
                <a:sym typeface="Calibri"/>
              </a:rPr>
            </a:br>
            <a:r>
              <a:rPr lang="ru-RU" sz="6000">
                <a:solidFill>
                  <a:srgbClr val="595959"/>
                </a:solidFill>
                <a:latin typeface="Calibri"/>
                <a:ea typeface="Calibri"/>
                <a:cs typeface="Calibri"/>
                <a:sym typeface="Calibri"/>
              </a:rPr>
              <a:t>and counter hate.</a:t>
            </a:r>
            <a:endParaRPr sz="6000">
              <a:solidFill>
                <a:srgbClr val="595959"/>
              </a:solidFill>
              <a:latin typeface="Calibri"/>
              <a:ea typeface="Calibri"/>
              <a:cs typeface="Calibri"/>
              <a:sym typeface="Calibri"/>
            </a:endParaRPr>
          </a:p>
        </p:txBody>
      </p:sp>
      <p:sp>
        <p:nvSpPr>
          <p:cNvPr id="97" name="Google Shape;97;p66"/>
          <p:cNvSpPr txBox="1"/>
          <p:nvPr/>
        </p:nvSpPr>
        <p:spPr>
          <a:xfrm>
            <a:off x="1981653" y="932527"/>
            <a:ext cx="827802" cy="273116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16600"/>
              <a:buFont typeface="Calibri"/>
              <a:buNone/>
            </a:pPr>
            <a:r>
              <a:rPr lang="ru-RU" sz="16600" b="1">
                <a:solidFill>
                  <a:srgbClr val="595959"/>
                </a:solidFill>
                <a:latin typeface="Calibri"/>
                <a:ea typeface="Calibri"/>
                <a:cs typeface="Calibri"/>
                <a:sym typeface="Calibri"/>
              </a:rPr>
              <a:t>“</a:t>
            </a:r>
            <a:endParaRPr sz="38900" b="1">
              <a:solidFill>
                <a:srgbClr val="59595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22"/>
        <p:cNvGrpSpPr/>
        <p:nvPr/>
      </p:nvGrpSpPr>
      <p:grpSpPr>
        <a:xfrm>
          <a:off x="0" y="0"/>
          <a:ext cx="0" cy="0"/>
          <a:chOff x="0" y="0"/>
          <a:chExt cx="0" cy="0"/>
        </a:xfrm>
      </p:grpSpPr>
      <p:sp>
        <p:nvSpPr>
          <p:cNvPr id="23" name="Google Shape;2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Rubrik och lodrät text">
  <p:cSld name="4_Rubrik och lodrät text">
    <p:spTree>
      <p:nvGrpSpPr>
        <p:cNvPr id="1" name="Shape 98"/>
        <p:cNvGrpSpPr/>
        <p:nvPr/>
      </p:nvGrpSpPr>
      <p:grpSpPr>
        <a:xfrm>
          <a:off x="0" y="0"/>
          <a:ext cx="0" cy="0"/>
          <a:chOff x="0" y="0"/>
          <a:chExt cx="0" cy="0"/>
        </a:xfrm>
      </p:grpSpPr>
      <p:sp>
        <p:nvSpPr>
          <p:cNvPr id="99" name="Google Shape;99;p67"/>
          <p:cNvSpPr txBox="1"/>
          <p:nvPr/>
        </p:nvSpPr>
        <p:spPr>
          <a:xfrm>
            <a:off x="1719072" y="1574898"/>
            <a:ext cx="1584960" cy="906899"/>
          </a:xfrm>
          <a:prstGeom prst="rect">
            <a:avLst/>
          </a:prstGeom>
          <a:noFill/>
          <a:ln>
            <a:noFill/>
          </a:ln>
        </p:spPr>
        <p:txBody>
          <a:bodyPr spcFirstLastPara="1" wrap="square" lIns="91425" tIns="45700" rIns="91425" bIns="45700" anchor="ctr" anchorCtr="0">
            <a:normAutofit fontScale="97500" lnSpcReduction="10000"/>
          </a:bodyPr>
          <a:lstStyle/>
          <a:p>
            <a:pPr marL="0" marR="0" lvl="0" indent="0" algn="l" rtl="0">
              <a:lnSpc>
                <a:spcPct val="90000"/>
              </a:lnSpc>
              <a:spcBef>
                <a:spcPts val="0"/>
              </a:spcBef>
              <a:spcAft>
                <a:spcPts val="0"/>
              </a:spcAft>
              <a:buClr>
                <a:srgbClr val="4E7D88"/>
              </a:buClr>
              <a:buSzPct val="100000"/>
              <a:buFont typeface="Calibri"/>
              <a:buNone/>
            </a:pPr>
            <a:r>
              <a:rPr lang="ru-RU" sz="6600" b="1">
                <a:solidFill>
                  <a:srgbClr val="4E7D88"/>
                </a:solidFill>
                <a:latin typeface="Calibri"/>
                <a:ea typeface="Calibri"/>
                <a:cs typeface="Calibri"/>
                <a:sym typeface="Calibri"/>
              </a:rPr>
              <a:t>For</a:t>
            </a:r>
            <a:endParaRPr sz="6600" b="1">
              <a:solidFill>
                <a:srgbClr val="4E7D88"/>
              </a:solidFill>
              <a:latin typeface="Calibri"/>
              <a:ea typeface="Calibri"/>
              <a:cs typeface="Calibri"/>
              <a:sym typeface="Calibri"/>
            </a:endParaRPr>
          </a:p>
        </p:txBody>
      </p:sp>
      <p:sp>
        <p:nvSpPr>
          <p:cNvPr id="100" name="Google Shape;100;p67"/>
          <p:cNvSpPr txBox="1"/>
          <p:nvPr/>
        </p:nvSpPr>
        <p:spPr>
          <a:xfrm>
            <a:off x="3499104" y="1574898"/>
            <a:ext cx="8255858"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Religious and belief communities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Parliamentarians and diplomats</a:t>
            </a:r>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Development professionals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Civil society organisations</a:t>
            </a:r>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Grassroots activists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Educators and facilitators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Academic and training institutions</a:t>
            </a:r>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The media</a:t>
            </a:r>
            <a:endParaRPr/>
          </a:p>
          <a:p>
            <a:pPr marL="0" marR="0" lvl="0" indent="0" algn="l" rtl="0">
              <a:lnSpc>
                <a:spcPct val="105185"/>
              </a:lnSpc>
              <a:spcBef>
                <a:spcPts val="1000"/>
              </a:spcBef>
              <a:spcAft>
                <a:spcPts val="0"/>
              </a:spcAft>
              <a:buClr>
                <a:schemeClr val="dk1"/>
              </a:buClr>
              <a:buSzPts val="5400"/>
              <a:buFont typeface="Arial"/>
              <a:buNone/>
            </a:pPr>
            <a:endParaRPr sz="5400">
              <a:solidFill>
                <a:schemeClr val="dk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Rubrik och lodrät text">
  <p:cSld name="5_Rubrik och lodrät text">
    <p:spTree>
      <p:nvGrpSpPr>
        <p:cNvPr id="1" name="Shape 101"/>
        <p:cNvGrpSpPr/>
        <p:nvPr/>
      </p:nvGrpSpPr>
      <p:grpSpPr>
        <a:xfrm>
          <a:off x="0" y="0"/>
          <a:ext cx="0" cy="0"/>
          <a:chOff x="0" y="0"/>
          <a:chExt cx="0" cy="0"/>
        </a:xfrm>
      </p:grpSpPr>
      <p:sp>
        <p:nvSpPr>
          <p:cNvPr id="102" name="Google Shape;102;p68"/>
          <p:cNvSpPr txBox="1"/>
          <p:nvPr/>
        </p:nvSpPr>
        <p:spPr>
          <a:xfrm>
            <a:off x="1767840" y="1800225"/>
            <a:ext cx="8644128" cy="391477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95959"/>
              </a:buClr>
              <a:buSzPts val="4800"/>
              <a:buFont typeface="Calibri"/>
              <a:buNone/>
            </a:pPr>
            <a:r>
              <a:rPr lang="ru-RU" sz="4800" b="1">
                <a:solidFill>
                  <a:srgbClr val="595959"/>
                </a:solidFill>
                <a:latin typeface="Calibri"/>
                <a:ea typeface="Calibri"/>
                <a:cs typeface="Calibri"/>
                <a:sym typeface="Calibri"/>
              </a:rPr>
              <a:t>“A quantum leap for human </a:t>
            </a:r>
            <a:br>
              <a:rPr lang="ru-RU" sz="4800" b="1">
                <a:solidFill>
                  <a:srgbClr val="595959"/>
                </a:solidFill>
                <a:latin typeface="Calibri"/>
                <a:ea typeface="Calibri"/>
                <a:cs typeface="Calibri"/>
                <a:sym typeface="Calibri"/>
              </a:rPr>
            </a:br>
            <a:r>
              <a:rPr lang="ru-RU" sz="4800" b="1">
                <a:solidFill>
                  <a:srgbClr val="595959"/>
                </a:solidFill>
                <a:latin typeface="Calibri"/>
                <a:ea typeface="Calibri"/>
                <a:cs typeface="Calibri"/>
                <a:sym typeface="Calibri"/>
              </a:rPr>
              <a:t>rights education on freedom </a:t>
            </a:r>
            <a:br>
              <a:rPr lang="ru-RU" sz="4800" b="1">
                <a:solidFill>
                  <a:srgbClr val="595959"/>
                </a:solidFill>
                <a:latin typeface="Calibri"/>
                <a:ea typeface="Calibri"/>
                <a:cs typeface="Calibri"/>
                <a:sym typeface="Calibri"/>
              </a:rPr>
            </a:br>
            <a:r>
              <a:rPr lang="ru-RU" sz="4800" b="1">
                <a:solidFill>
                  <a:srgbClr val="595959"/>
                </a:solidFill>
                <a:latin typeface="Calibri"/>
                <a:ea typeface="Calibri"/>
                <a:cs typeface="Calibri"/>
                <a:sym typeface="Calibri"/>
              </a:rPr>
              <a:t>of religion or belief”</a:t>
            </a:r>
            <a:endParaRPr/>
          </a:p>
          <a:p>
            <a:pPr marL="0" marR="0" lvl="0" indent="0" algn="ctr" rtl="0">
              <a:lnSpc>
                <a:spcPct val="90000"/>
              </a:lnSpc>
              <a:spcBef>
                <a:spcPts val="0"/>
              </a:spcBef>
              <a:spcAft>
                <a:spcPts val="0"/>
              </a:spcAft>
              <a:buClr>
                <a:schemeClr val="dk1"/>
              </a:buClr>
              <a:buSzPts val="4400"/>
              <a:buFont typeface="Calibri"/>
              <a:buNone/>
            </a:pPr>
            <a:endParaRPr sz="4400" b="1">
              <a:solidFill>
                <a:srgbClr val="595959"/>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400"/>
              <a:buFont typeface="Calibri"/>
              <a:buNone/>
            </a:pPr>
            <a:endParaRPr sz="4400" b="1">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3600"/>
              <a:buFont typeface="Calibri"/>
              <a:buNone/>
            </a:pPr>
            <a:br>
              <a:rPr lang="ru-RU" sz="3600" b="1">
                <a:solidFill>
                  <a:schemeClr val="lt1"/>
                </a:solidFill>
                <a:latin typeface="Calibri"/>
                <a:ea typeface="Calibri"/>
                <a:cs typeface="Calibri"/>
                <a:sym typeface="Calibri"/>
              </a:rPr>
            </a:br>
            <a:endParaRPr sz="4400" b="1">
              <a:solidFill>
                <a:schemeClr val="lt1"/>
              </a:solidFill>
              <a:latin typeface="Calibri"/>
              <a:ea typeface="Calibri"/>
              <a:cs typeface="Calibri"/>
              <a:sym typeface="Calibri"/>
            </a:endParaRPr>
          </a:p>
        </p:txBody>
      </p:sp>
      <p:sp>
        <p:nvSpPr>
          <p:cNvPr id="103" name="Google Shape;103;p68"/>
          <p:cNvSpPr/>
          <p:nvPr/>
        </p:nvSpPr>
        <p:spPr>
          <a:xfrm>
            <a:off x="3048000" y="4629835"/>
            <a:ext cx="60960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a:solidFill>
                  <a:srgbClr val="595959"/>
                </a:solidFill>
                <a:latin typeface="Calibri"/>
                <a:ea typeface="Calibri"/>
                <a:cs typeface="Calibri"/>
                <a:sym typeface="Calibri"/>
              </a:rPr>
              <a:t>Ahmed Shaheed UN Special Rapporteur on </a:t>
            </a:r>
            <a:br>
              <a:rPr lang="ru-RU" sz="2400">
                <a:solidFill>
                  <a:srgbClr val="595959"/>
                </a:solidFill>
                <a:latin typeface="Calibri"/>
                <a:ea typeface="Calibri"/>
                <a:cs typeface="Calibri"/>
                <a:sym typeface="Calibri"/>
              </a:rPr>
            </a:br>
            <a:r>
              <a:rPr lang="ru-RU" sz="2400">
                <a:solidFill>
                  <a:srgbClr val="595959"/>
                </a:solidFill>
                <a:latin typeface="Calibri"/>
                <a:ea typeface="Calibri"/>
                <a:cs typeface="Calibri"/>
                <a:sym typeface="Calibri"/>
              </a:rPr>
              <a:t>Freedom of Religion or Belief</a:t>
            </a:r>
            <a:endParaRPr sz="2400">
              <a:solidFill>
                <a:srgbClr val="595959"/>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_Rubrik och lodrät text">
  <p:cSld name="6_Rubrik och lodrät text">
    <p:spTree>
      <p:nvGrpSpPr>
        <p:cNvPr id="1" name="Shape 104"/>
        <p:cNvGrpSpPr/>
        <p:nvPr/>
      </p:nvGrpSpPr>
      <p:grpSpPr>
        <a:xfrm>
          <a:off x="0" y="0"/>
          <a:ext cx="0" cy="0"/>
          <a:chOff x="0" y="0"/>
          <a:chExt cx="0" cy="0"/>
        </a:xfrm>
      </p:grpSpPr>
      <p:pic>
        <p:nvPicPr>
          <p:cNvPr id="105" name="Google Shape;105;p69"/>
          <p:cNvPicPr preferRelativeResize="0"/>
          <p:nvPr/>
        </p:nvPicPr>
        <p:blipFill rotWithShape="1">
          <a:blip r:embed="rId2">
            <a:alphaModFix/>
          </a:blip>
          <a:srcRect/>
          <a:stretch/>
        </p:blipFill>
        <p:spPr>
          <a:xfrm>
            <a:off x="1" y="215153"/>
            <a:ext cx="12191999" cy="6642847"/>
          </a:xfrm>
          <a:prstGeom prst="rect">
            <a:avLst/>
          </a:prstGeom>
          <a:noFill/>
          <a:ln>
            <a:noFill/>
          </a:ln>
        </p:spPr>
      </p:pic>
      <p:sp>
        <p:nvSpPr>
          <p:cNvPr id="106" name="Google Shape;106;p69"/>
          <p:cNvSpPr txBox="1"/>
          <p:nvPr/>
        </p:nvSpPr>
        <p:spPr>
          <a:xfrm>
            <a:off x="418543" y="2611674"/>
            <a:ext cx="11354912" cy="1634652"/>
          </a:xfrm>
          <a:prstGeom prst="rect">
            <a:avLst/>
          </a:prstGeom>
          <a:noFill/>
          <a:ln>
            <a:noFill/>
          </a:ln>
        </p:spPr>
        <p:txBody>
          <a:bodyPr spcFirstLastPara="1" wrap="square" lIns="91425" tIns="45700" rIns="91425" bIns="45700" anchor="t" anchorCtr="0">
            <a:noAutofit/>
          </a:bodyPr>
          <a:lstStyle/>
          <a:p>
            <a:pPr marL="0" marR="0" lvl="0" indent="0" algn="ctr" rtl="0">
              <a:lnSpc>
                <a:spcPct val="121875"/>
              </a:lnSpc>
              <a:spcBef>
                <a:spcPts val="0"/>
              </a:spcBef>
              <a:spcAft>
                <a:spcPts val="0"/>
              </a:spcAft>
              <a:buClr>
                <a:schemeClr val="lt1"/>
              </a:buClr>
              <a:buSzPts val="9600"/>
              <a:buFont typeface="Arial"/>
              <a:buNone/>
            </a:pPr>
            <a:r>
              <a:rPr lang="ru-RU" sz="9600">
                <a:solidFill>
                  <a:schemeClr val="lt1"/>
                </a:solidFill>
                <a:latin typeface="Calibri"/>
                <a:ea typeface="Calibri"/>
                <a:cs typeface="Calibri"/>
                <a:sym typeface="Calibri"/>
              </a:rPr>
              <a:t>Headline</a:t>
            </a:r>
            <a:br>
              <a:rPr lang="ru-RU" sz="9600">
                <a:solidFill>
                  <a:schemeClr val="lt1"/>
                </a:solidFill>
                <a:latin typeface="Calibri"/>
                <a:ea typeface="Calibri"/>
                <a:cs typeface="Calibri"/>
                <a:sym typeface="Calibri"/>
              </a:rPr>
            </a:br>
            <a:endParaRPr sz="9600">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_Rubrik och lodrät text">
  <p:cSld name="7_Rubrik och lodrät text">
    <p:spTree>
      <p:nvGrpSpPr>
        <p:cNvPr id="1" name="Shape 107"/>
        <p:cNvGrpSpPr/>
        <p:nvPr/>
      </p:nvGrpSpPr>
      <p:grpSpPr>
        <a:xfrm>
          <a:off x="0" y="0"/>
          <a:ext cx="0" cy="0"/>
          <a:chOff x="0" y="0"/>
          <a:chExt cx="0" cy="0"/>
        </a:xfrm>
      </p:grpSpPr>
      <p:pic>
        <p:nvPicPr>
          <p:cNvPr id="108" name="Google Shape;108;p70"/>
          <p:cNvPicPr preferRelativeResize="0"/>
          <p:nvPr/>
        </p:nvPicPr>
        <p:blipFill rotWithShape="1">
          <a:blip r:embed="rId2">
            <a:alphaModFix/>
          </a:blip>
          <a:srcRect/>
          <a:stretch/>
        </p:blipFill>
        <p:spPr>
          <a:xfrm>
            <a:off x="6096000" y="0"/>
            <a:ext cx="6096000" cy="6858000"/>
          </a:xfrm>
          <a:prstGeom prst="rect">
            <a:avLst/>
          </a:prstGeom>
          <a:noFill/>
          <a:ln>
            <a:noFill/>
          </a:ln>
        </p:spPr>
      </p:pic>
      <p:sp>
        <p:nvSpPr>
          <p:cNvPr id="109" name="Google Shape;109;p70"/>
          <p:cNvSpPr/>
          <p:nvPr/>
        </p:nvSpPr>
        <p:spPr>
          <a:xfrm>
            <a:off x="1145668" y="1320730"/>
            <a:ext cx="4800600"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rgbClr val="595959"/>
                </a:solidFill>
                <a:latin typeface="Calibri"/>
                <a:ea typeface="Calibri"/>
                <a:cs typeface="Calibri"/>
                <a:sym typeface="Calibri"/>
              </a:rPr>
              <a:t>Free learning </a:t>
            </a:r>
            <a:br>
              <a:rPr lang="ru-RU" sz="4400" b="1">
                <a:solidFill>
                  <a:srgbClr val="595959"/>
                </a:solidFill>
                <a:latin typeface="Calibri"/>
                <a:ea typeface="Calibri"/>
                <a:cs typeface="Calibri"/>
                <a:sym typeface="Calibri"/>
              </a:rPr>
            </a:br>
            <a:r>
              <a:rPr lang="ru-RU" sz="4400" b="1">
                <a:solidFill>
                  <a:srgbClr val="595959"/>
                </a:solidFill>
                <a:latin typeface="Calibri"/>
                <a:ea typeface="Calibri"/>
                <a:cs typeface="Calibri"/>
                <a:sym typeface="Calibri"/>
              </a:rPr>
              <a:t>resources</a:t>
            </a:r>
            <a:br>
              <a:rPr lang="ru-RU" sz="3600">
                <a:solidFill>
                  <a:srgbClr val="595959"/>
                </a:solidFill>
                <a:latin typeface="Calibri"/>
                <a:ea typeface="Calibri"/>
                <a:cs typeface="Calibri"/>
                <a:sym typeface="Calibri"/>
              </a:rPr>
            </a:br>
            <a:r>
              <a:rPr lang="ru-RU" sz="3600">
                <a:solidFill>
                  <a:srgbClr val="595959"/>
                </a:solidFill>
                <a:latin typeface="Calibri"/>
                <a:ea typeface="Calibri"/>
                <a:cs typeface="Calibri"/>
                <a:sym typeface="Calibri"/>
              </a:rPr>
              <a:t> </a:t>
            </a:r>
            <a:br>
              <a:rPr lang="ru-RU" sz="3600">
                <a:solidFill>
                  <a:srgbClr val="595959"/>
                </a:solidFill>
                <a:latin typeface="Calibri"/>
                <a:ea typeface="Calibri"/>
                <a:cs typeface="Calibri"/>
                <a:sym typeface="Calibri"/>
              </a:rPr>
            </a:br>
            <a:r>
              <a:rPr lang="ru-RU" sz="3600">
                <a:solidFill>
                  <a:srgbClr val="595959"/>
                </a:solidFill>
                <a:latin typeface="Calibri"/>
                <a:ea typeface="Calibri"/>
                <a:cs typeface="Calibri"/>
                <a:sym typeface="Calibri"/>
              </a:rPr>
              <a:t>For faith</a:t>
            </a:r>
            <a:br>
              <a:rPr lang="ru-RU" sz="3600">
                <a:solidFill>
                  <a:srgbClr val="595959"/>
                </a:solidFill>
                <a:latin typeface="Calibri"/>
                <a:ea typeface="Calibri"/>
                <a:cs typeface="Calibri"/>
                <a:sym typeface="Calibri"/>
              </a:rPr>
            </a:br>
            <a:r>
              <a:rPr lang="ru-RU" sz="3600">
                <a:solidFill>
                  <a:srgbClr val="595959"/>
                </a:solidFill>
                <a:latin typeface="Calibri"/>
                <a:ea typeface="Calibri"/>
                <a:cs typeface="Calibri"/>
                <a:sym typeface="Calibri"/>
              </a:rPr>
              <a:t>communities, </a:t>
            </a:r>
            <a:br>
              <a:rPr lang="ru-RU" sz="3600">
                <a:solidFill>
                  <a:srgbClr val="595959"/>
                </a:solidFill>
                <a:latin typeface="Calibri"/>
                <a:ea typeface="Calibri"/>
                <a:cs typeface="Calibri"/>
                <a:sym typeface="Calibri"/>
              </a:rPr>
            </a:br>
            <a:r>
              <a:rPr lang="ru-RU" sz="3600">
                <a:solidFill>
                  <a:srgbClr val="595959"/>
                </a:solidFill>
                <a:latin typeface="Calibri"/>
                <a:ea typeface="Calibri"/>
                <a:cs typeface="Calibri"/>
                <a:sym typeface="Calibri"/>
              </a:rPr>
              <a:t>civil society and </a:t>
            </a:r>
            <a:br>
              <a:rPr lang="ru-RU" sz="3600">
                <a:solidFill>
                  <a:srgbClr val="595959"/>
                </a:solidFill>
                <a:latin typeface="Calibri"/>
                <a:ea typeface="Calibri"/>
                <a:cs typeface="Calibri"/>
                <a:sym typeface="Calibri"/>
              </a:rPr>
            </a:br>
            <a:r>
              <a:rPr lang="ru-RU" sz="3600">
                <a:solidFill>
                  <a:srgbClr val="595959"/>
                </a:solidFill>
                <a:latin typeface="Calibri"/>
                <a:ea typeface="Calibri"/>
                <a:cs typeface="Calibri"/>
                <a:sym typeface="Calibri"/>
              </a:rPr>
              <a:t>decision-makers</a:t>
            </a:r>
            <a:endParaRPr sz="3600">
              <a:solidFill>
                <a:srgbClr val="595959"/>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Rubrik och lodrät text">
  <p:cSld name="8_Rubrik och lodrät text">
    <p:spTree>
      <p:nvGrpSpPr>
        <p:cNvPr id="1" name="Shape 110"/>
        <p:cNvGrpSpPr/>
        <p:nvPr/>
      </p:nvGrpSpPr>
      <p:grpSpPr>
        <a:xfrm>
          <a:off x="0" y="0"/>
          <a:ext cx="0" cy="0"/>
          <a:chOff x="0" y="0"/>
          <a:chExt cx="0" cy="0"/>
        </a:xfrm>
      </p:grpSpPr>
      <p:sp>
        <p:nvSpPr>
          <p:cNvPr id="111" name="Google Shape;111;p71"/>
          <p:cNvSpPr/>
          <p:nvPr/>
        </p:nvSpPr>
        <p:spPr>
          <a:xfrm>
            <a:off x="5144957" y="1672099"/>
            <a:ext cx="583144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a:solidFill>
                  <a:srgbClr val="595959"/>
                </a:solidFill>
                <a:latin typeface="Calibri"/>
                <a:ea typeface="Calibri"/>
                <a:cs typeface="Calibri"/>
                <a:sym typeface="Calibri"/>
              </a:rPr>
              <a:t>“Xxx xx xxxx xxx”</a:t>
            </a:r>
            <a:endParaRPr/>
          </a:p>
          <a:p>
            <a:pPr marL="0" marR="0" lvl="0" indent="0" algn="l" rtl="0">
              <a:spcBef>
                <a:spcPts val="0"/>
              </a:spcBef>
              <a:spcAft>
                <a:spcPts val="0"/>
              </a:spcAft>
              <a:buNone/>
            </a:pPr>
            <a:endParaRPr sz="3600">
              <a:solidFill>
                <a:srgbClr val="4E7D88"/>
              </a:solidFill>
              <a:latin typeface="Calibri"/>
              <a:ea typeface="Calibri"/>
              <a:cs typeface="Calibri"/>
              <a:sym typeface="Calibri"/>
            </a:endParaRPr>
          </a:p>
        </p:txBody>
      </p:sp>
      <p:pic>
        <p:nvPicPr>
          <p:cNvPr id="112" name="Google Shape;112;p71"/>
          <p:cNvPicPr preferRelativeResize="0"/>
          <p:nvPr/>
        </p:nvPicPr>
        <p:blipFill rotWithShape="1">
          <a:blip r:embed="rId2">
            <a:alphaModFix/>
          </a:blip>
          <a:srcRect/>
          <a:stretch/>
        </p:blipFill>
        <p:spPr>
          <a:xfrm>
            <a:off x="-12315" y="228600"/>
            <a:ext cx="3492500" cy="6857999"/>
          </a:xfrm>
          <a:prstGeom prst="rect">
            <a:avLst/>
          </a:prstGeom>
          <a:noFill/>
          <a:ln>
            <a:noFill/>
          </a:ln>
        </p:spPr>
      </p:pic>
      <p:sp>
        <p:nvSpPr>
          <p:cNvPr id="113" name="Google Shape;113;p71"/>
          <p:cNvSpPr/>
          <p:nvPr/>
        </p:nvSpPr>
        <p:spPr>
          <a:xfrm>
            <a:off x="5142102" y="5404512"/>
            <a:ext cx="58314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rgbClr val="595959"/>
                </a:solidFill>
                <a:latin typeface="Calibri"/>
                <a:ea typeface="Calibri"/>
                <a:cs typeface="Calibri"/>
                <a:sym typeface="Calibri"/>
              </a:rPr>
              <a:t>Name here Xxxx Xx</a:t>
            </a:r>
            <a:endParaRPr sz="1800">
              <a:solidFill>
                <a:srgbClr val="595959"/>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9_Rubrik och lodrät text">
  <p:cSld name="9_Rubrik och lodrät text">
    <p:spTree>
      <p:nvGrpSpPr>
        <p:cNvPr id="1" name="Shape 114"/>
        <p:cNvGrpSpPr/>
        <p:nvPr/>
      </p:nvGrpSpPr>
      <p:grpSpPr>
        <a:xfrm>
          <a:off x="0" y="0"/>
          <a:ext cx="0" cy="0"/>
          <a:chOff x="0" y="0"/>
          <a:chExt cx="0" cy="0"/>
        </a:xfrm>
      </p:grpSpPr>
      <p:graphicFrame>
        <p:nvGraphicFramePr>
          <p:cNvPr id="115" name="Google Shape;115;p72"/>
          <p:cNvGraphicFramePr/>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116" name="Google Shape;116;p72"/>
          <p:cNvSpPr/>
          <p:nvPr/>
        </p:nvSpPr>
        <p:spPr>
          <a:xfrm rot="5400000">
            <a:off x="4000232" y="475382"/>
            <a:ext cx="2390240" cy="2390240"/>
          </a:xfrm>
          <a:prstGeom prst="teardrop">
            <a:avLst>
              <a:gd name="adj" fmla="val 10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72"/>
          <p:cNvSpPr/>
          <p:nvPr/>
        </p:nvSpPr>
        <p:spPr>
          <a:xfrm>
            <a:off x="6765500" y="4402734"/>
            <a:ext cx="5038204" cy="2281646"/>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Rubrik och lodrät text">
  <p:cSld name="13_Rubrik och lodrät text">
    <p:spTree>
      <p:nvGrpSpPr>
        <p:cNvPr id="1" name="Shape 118"/>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1_Rubrik och lodrät text">
  <p:cSld name="11_Rubrik och lodrät text">
    <p:spTree>
      <p:nvGrpSpPr>
        <p:cNvPr id="1" name="Shape 119"/>
        <p:cNvGrpSpPr/>
        <p:nvPr/>
      </p:nvGrpSpPr>
      <p:grpSpPr>
        <a:xfrm>
          <a:off x="0" y="0"/>
          <a:ext cx="0" cy="0"/>
          <a:chOff x="0" y="0"/>
          <a:chExt cx="0" cy="0"/>
        </a:xfrm>
      </p:grpSpPr>
      <p:sp>
        <p:nvSpPr>
          <p:cNvPr id="120" name="Google Shape;120;p74"/>
          <p:cNvSpPr txBox="1"/>
          <p:nvPr/>
        </p:nvSpPr>
        <p:spPr>
          <a:xfrm>
            <a:off x="0" y="1749091"/>
            <a:ext cx="12192000" cy="1045996"/>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595959"/>
              </a:buClr>
              <a:buSzPts val="4400"/>
              <a:buFont typeface="Calibri"/>
              <a:buNone/>
            </a:pPr>
            <a:r>
              <a:rPr lang="ru-RU" sz="4400">
                <a:solidFill>
                  <a:srgbClr val="595959"/>
                </a:solidFill>
                <a:latin typeface="Calibri"/>
                <a:ea typeface="Calibri"/>
                <a:cs typeface="Calibri"/>
                <a:sym typeface="Calibri"/>
              </a:rPr>
              <a:t> Who’s behind the platform? </a:t>
            </a:r>
            <a:endParaRPr sz="4400">
              <a:solidFill>
                <a:srgbClr val="595959"/>
              </a:solidFill>
              <a:latin typeface="Calibri"/>
              <a:ea typeface="Calibri"/>
              <a:cs typeface="Calibri"/>
              <a:sym typeface="Calibri"/>
            </a:endParaRPr>
          </a:p>
        </p:txBody>
      </p:sp>
      <p:pic>
        <p:nvPicPr>
          <p:cNvPr id="121" name="Google Shape;121;p74"/>
          <p:cNvPicPr preferRelativeResize="0"/>
          <p:nvPr/>
        </p:nvPicPr>
        <p:blipFill rotWithShape="1">
          <a:blip r:embed="rId2">
            <a:alphaModFix/>
          </a:blip>
          <a:srcRect/>
          <a:stretch/>
        </p:blipFill>
        <p:spPr>
          <a:xfrm>
            <a:off x="3623818" y="3329161"/>
            <a:ext cx="4562919" cy="151913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2_Rubrik och lodrät text">
  <p:cSld name="12_Rubrik och lodrät text">
    <p:spTree>
      <p:nvGrpSpPr>
        <p:cNvPr id="1" name="Shape 122"/>
        <p:cNvGrpSpPr/>
        <p:nvPr/>
      </p:nvGrpSpPr>
      <p:grpSpPr>
        <a:xfrm>
          <a:off x="0" y="0"/>
          <a:ext cx="0" cy="0"/>
          <a:chOff x="0" y="0"/>
          <a:chExt cx="0" cy="0"/>
        </a:xfrm>
      </p:grpSpPr>
      <p:sp>
        <p:nvSpPr>
          <p:cNvPr id="123" name="Google Shape;123;p75"/>
          <p:cNvSpPr/>
          <p:nvPr/>
        </p:nvSpPr>
        <p:spPr>
          <a:xfrm>
            <a:off x="-11749" y="2921168"/>
            <a:ext cx="121920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6000">
                <a:solidFill>
                  <a:srgbClr val="595959"/>
                </a:solidFill>
                <a:latin typeface="Calibri"/>
                <a:ea typeface="Calibri"/>
                <a:cs typeface="Calibri"/>
                <a:sym typeface="Calibri"/>
              </a:rPr>
              <a:t>Thank you all for listening!</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0_Rubrik och lodrät text">
  <p:cSld name="10_Rubrik och lodrät text">
    <p:spTree>
      <p:nvGrpSpPr>
        <p:cNvPr id="1" name="Shape 124"/>
        <p:cNvGrpSpPr/>
        <p:nvPr/>
      </p:nvGrpSpPr>
      <p:grpSpPr>
        <a:xfrm>
          <a:off x="0" y="0"/>
          <a:ext cx="0" cy="0"/>
          <a:chOff x="0" y="0"/>
          <a:chExt cx="0" cy="0"/>
        </a:xfrm>
      </p:grpSpPr>
      <p:pic>
        <p:nvPicPr>
          <p:cNvPr id="125" name="Google Shape;125;p76"/>
          <p:cNvPicPr preferRelativeResize="0"/>
          <p:nvPr/>
        </p:nvPicPr>
        <p:blipFill rotWithShape="1">
          <a:blip r:embed="rId2">
            <a:alphaModFix/>
          </a:blip>
          <a:srcRect/>
          <a:stretch/>
        </p:blipFill>
        <p:spPr>
          <a:xfrm>
            <a:off x="4926835" y="1895712"/>
            <a:ext cx="2338323" cy="1965979"/>
          </a:xfrm>
          <a:prstGeom prst="rect">
            <a:avLst/>
          </a:prstGeom>
          <a:noFill/>
          <a:ln>
            <a:noFill/>
          </a:ln>
        </p:spPr>
      </p:pic>
      <p:sp>
        <p:nvSpPr>
          <p:cNvPr id="126" name="Google Shape;126;p76"/>
          <p:cNvSpPr txBox="1"/>
          <p:nvPr/>
        </p:nvSpPr>
        <p:spPr>
          <a:xfrm>
            <a:off x="4544802" y="4143643"/>
            <a:ext cx="310238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1">
                <a:solidFill>
                  <a:srgbClr val="595959"/>
                </a:solidFill>
                <a:latin typeface="Calibri"/>
                <a:ea typeface="Calibri"/>
                <a:cs typeface="Calibri"/>
                <a:sym typeface="Calibri"/>
              </a:rPr>
              <a:t>www.forb-learning.org</a:t>
            </a:r>
            <a:endParaRPr sz="2400" b="1">
              <a:solidFill>
                <a:srgbClr val="595959"/>
              </a:solidFill>
              <a:latin typeface="Calibri"/>
              <a:ea typeface="Calibri"/>
              <a:cs typeface="Calibri"/>
              <a:sym typeface="Calibri"/>
            </a:endParaRPr>
          </a:p>
        </p:txBody>
      </p:sp>
      <p:sp>
        <p:nvSpPr>
          <p:cNvPr id="127" name="Google Shape;127;p76"/>
          <p:cNvSpPr txBox="1"/>
          <p:nvPr/>
        </p:nvSpPr>
        <p:spPr>
          <a:xfrm>
            <a:off x="4924555" y="5542367"/>
            <a:ext cx="23428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a:solidFill>
                  <a:srgbClr val="595959"/>
                </a:solidFill>
                <a:latin typeface="Calibri"/>
                <a:ea typeface="Calibri"/>
                <a:cs typeface="Calibri"/>
                <a:sym typeface="Calibri"/>
              </a:rPr>
              <a:t>name@email.org</a:t>
            </a:r>
            <a:endParaRPr sz="2400">
              <a:solidFill>
                <a:srgbClr val="59595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27"/>
        <p:cNvGrpSpPr/>
        <p:nvPr/>
      </p:nvGrpSpPr>
      <p:grpSpPr>
        <a:xfrm>
          <a:off x="0" y="0"/>
          <a:ext cx="0" cy="0"/>
          <a:chOff x="0" y="0"/>
          <a:chExt cx="0" cy="0"/>
        </a:xfrm>
      </p:grpSpPr>
      <p:sp>
        <p:nvSpPr>
          <p:cNvPr id="28" name="Google Shape;2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Start">
  <p:cSld name="1_Start">
    <p:spTree>
      <p:nvGrpSpPr>
        <p:cNvPr id="1" name="Shape 135"/>
        <p:cNvGrpSpPr/>
        <p:nvPr/>
      </p:nvGrpSpPr>
      <p:grpSpPr>
        <a:xfrm>
          <a:off x="0" y="0"/>
          <a:ext cx="0" cy="0"/>
          <a:chOff x="0" y="0"/>
          <a:chExt cx="0" cy="0"/>
        </a:xfrm>
      </p:grpSpPr>
      <p:sp>
        <p:nvSpPr>
          <p:cNvPr id="136" name="Google Shape;136;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38" name="Google Shape;138;p78"/>
          <p:cNvPicPr preferRelativeResize="0"/>
          <p:nvPr/>
        </p:nvPicPr>
        <p:blipFill rotWithShape="1">
          <a:blip r:embed="rId2">
            <a:alphaModFix/>
          </a:blip>
          <a:srcRect/>
          <a:stretch/>
        </p:blipFill>
        <p:spPr>
          <a:xfrm>
            <a:off x="5049651" y="5583760"/>
            <a:ext cx="2092698" cy="550944"/>
          </a:xfrm>
          <a:prstGeom prst="rect">
            <a:avLst/>
          </a:prstGeom>
          <a:noFill/>
          <a:ln>
            <a:noFill/>
          </a:ln>
        </p:spPr>
      </p:pic>
      <p:sp>
        <p:nvSpPr>
          <p:cNvPr id="139" name="Google Shape;139;p78"/>
          <p:cNvSpPr txBox="1"/>
          <p:nvPr/>
        </p:nvSpPr>
        <p:spPr>
          <a:xfrm>
            <a:off x="0" y="723296"/>
            <a:ext cx="12192000" cy="20306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ru-RU" sz="4000" b="0" i="0">
                <a:solidFill>
                  <a:srgbClr val="595959"/>
                </a:solidFill>
                <a:latin typeface="Calibri"/>
                <a:ea typeface="Calibri"/>
                <a:cs typeface="Calibri"/>
                <a:sym typeface="Calibri"/>
              </a:rPr>
              <a:t>The Freedom of Religion or Belief</a:t>
            </a:r>
            <a:br>
              <a:rPr lang="ru-RU" sz="2800" b="0" i="0">
                <a:solidFill>
                  <a:srgbClr val="595959"/>
                </a:solidFill>
                <a:latin typeface="Calibri"/>
                <a:ea typeface="Calibri"/>
                <a:cs typeface="Calibri"/>
                <a:sym typeface="Calibri"/>
              </a:rPr>
            </a:br>
            <a:r>
              <a:rPr lang="ru-RU" sz="2800" b="0" i="0">
                <a:solidFill>
                  <a:srgbClr val="595959"/>
                </a:solidFill>
                <a:latin typeface="Calibri"/>
                <a:ea typeface="Calibri"/>
                <a:cs typeface="Calibri"/>
                <a:sym typeface="Calibri"/>
              </a:rPr>
              <a:t>LEARNING PLATFORM</a:t>
            </a:r>
            <a:endParaRPr/>
          </a:p>
          <a:p>
            <a:pPr marL="0" marR="0" lvl="0" indent="0" algn="ctr" rtl="0">
              <a:lnSpc>
                <a:spcPct val="150000"/>
              </a:lnSpc>
              <a:spcBef>
                <a:spcPts val="0"/>
              </a:spcBef>
              <a:spcAft>
                <a:spcPts val="0"/>
              </a:spcAft>
              <a:buNone/>
            </a:pPr>
            <a:endParaRPr sz="1800" b="0" i="0">
              <a:solidFill>
                <a:schemeClr val="dk1"/>
              </a:solidFill>
              <a:latin typeface="Calibri"/>
              <a:ea typeface="Calibri"/>
              <a:cs typeface="Calibri"/>
              <a:sym typeface="Calibri"/>
            </a:endParaRPr>
          </a:p>
        </p:txBody>
      </p:sp>
      <p:pic>
        <p:nvPicPr>
          <p:cNvPr id="140" name="Google Shape;140;p78" descr="En bild som visar person, inomhus, person, håller&#10;&#10;Automatiskt genererad beskrivning"/>
          <p:cNvPicPr preferRelativeResize="0"/>
          <p:nvPr/>
        </p:nvPicPr>
        <p:blipFill rotWithShape="1">
          <a:blip r:embed="rId3">
            <a:alphaModFix/>
          </a:blip>
          <a:srcRect/>
          <a:stretch/>
        </p:blipFill>
        <p:spPr>
          <a:xfrm>
            <a:off x="1085849" y="2753916"/>
            <a:ext cx="2286000" cy="2143125"/>
          </a:xfrm>
          <a:prstGeom prst="rect">
            <a:avLst/>
          </a:prstGeom>
          <a:noFill/>
          <a:ln>
            <a:noFill/>
          </a:ln>
        </p:spPr>
      </p:pic>
      <p:pic>
        <p:nvPicPr>
          <p:cNvPr id="141" name="Google Shape;141;p78"/>
          <p:cNvPicPr preferRelativeResize="0"/>
          <p:nvPr/>
        </p:nvPicPr>
        <p:blipFill rotWithShape="1">
          <a:blip r:embed="rId4">
            <a:alphaModFix/>
          </a:blip>
          <a:srcRect/>
          <a:stretch/>
        </p:blipFill>
        <p:spPr>
          <a:xfrm>
            <a:off x="3667124" y="2753916"/>
            <a:ext cx="2286000" cy="2143125"/>
          </a:xfrm>
          <a:prstGeom prst="rect">
            <a:avLst/>
          </a:prstGeom>
          <a:noFill/>
          <a:ln>
            <a:noFill/>
          </a:ln>
        </p:spPr>
      </p:pic>
      <p:pic>
        <p:nvPicPr>
          <p:cNvPr id="142" name="Google Shape;142;p78"/>
          <p:cNvPicPr preferRelativeResize="0"/>
          <p:nvPr/>
        </p:nvPicPr>
        <p:blipFill rotWithShape="1">
          <a:blip r:embed="rId5">
            <a:alphaModFix/>
          </a:blip>
          <a:srcRect/>
          <a:stretch/>
        </p:blipFill>
        <p:spPr>
          <a:xfrm>
            <a:off x="6248399" y="2753916"/>
            <a:ext cx="2286000" cy="2143125"/>
          </a:xfrm>
          <a:prstGeom prst="rect">
            <a:avLst/>
          </a:prstGeom>
          <a:noFill/>
          <a:ln>
            <a:noFill/>
          </a:ln>
        </p:spPr>
      </p:pic>
      <p:pic>
        <p:nvPicPr>
          <p:cNvPr id="143" name="Google Shape;143;p78"/>
          <p:cNvPicPr preferRelativeResize="0"/>
          <p:nvPr/>
        </p:nvPicPr>
        <p:blipFill rotWithShape="1">
          <a:blip r:embed="rId6">
            <a:alphaModFix/>
          </a:blip>
          <a:srcRect/>
          <a:stretch/>
        </p:blipFill>
        <p:spPr>
          <a:xfrm>
            <a:off x="8829674" y="2753916"/>
            <a:ext cx="2286000" cy="214312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Rubrik och lodrät text">
  <p:cSld name="1_Rubrik och lodrät text">
    <p:spTree>
      <p:nvGrpSpPr>
        <p:cNvPr id="1" name="Shape 144"/>
        <p:cNvGrpSpPr/>
        <p:nvPr/>
      </p:nvGrpSpPr>
      <p:grpSpPr>
        <a:xfrm>
          <a:off x="0" y="0"/>
          <a:ext cx="0" cy="0"/>
          <a:chOff x="0" y="0"/>
          <a:chExt cx="0" cy="0"/>
        </a:xfrm>
      </p:grpSpPr>
      <p:sp>
        <p:nvSpPr>
          <p:cNvPr id="145" name="Google Shape;145;p79"/>
          <p:cNvSpPr txBox="1"/>
          <p:nvPr/>
        </p:nvSpPr>
        <p:spPr>
          <a:xfrm>
            <a:off x="304800" y="1483233"/>
            <a:ext cx="11582400" cy="43719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95959"/>
              </a:buClr>
              <a:buSzPts val="4800"/>
              <a:buFont typeface="Calibri"/>
              <a:buNone/>
            </a:pPr>
            <a:r>
              <a:rPr lang="ru-RU" sz="4800" b="1">
                <a:solidFill>
                  <a:srgbClr val="595959"/>
                </a:solidFill>
                <a:latin typeface="Calibri"/>
                <a:ea typeface="Calibri"/>
                <a:cs typeface="Calibri"/>
                <a:sym typeface="Calibri"/>
              </a:rPr>
              <a:t>Free learning resources</a:t>
            </a:r>
            <a:br>
              <a:rPr lang="ru-RU" sz="4400" b="1">
                <a:solidFill>
                  <a:srgbClr val="595959"/>
                </a:solidFill>
                <a:latin typeface="Calibri"/>
                <a:ea typeface="Calibri"/>
                <a:cs typeface="Calibri"/>
                <a:sym typeface="Calibri"/>
              </a:rPr>
            </a:br>
            <a:r>
              <a:rPr lang="ru-RU" sz="4400" b="1">
                <a:solidFill>
                  <a:srgbClr val="595959"/>
                </a:solidFill>
                <a:latin typeface="Calibri"/>
                <a:ea typeface="Calibri"/>
                <a:cs typeface="Calibri"/>
                <a:sym typeface="Calibri"/>
              </a:rPr>
              <a:t> </a:t>
            </a:r>
            <a:br>
              <a:rPr lang="ru-RU" sz="4400" b="1">
                <a:solidFill>
                  <a:srgbClr val="595959"/>
                </a:solidFill>
                <a:latin typeface="Calibri"/>
                <a:ea typeface="Calibri"/>
                <a:cs typeface="Calibri"/>
                <a:sym typeface="Calibri"/>
              </a:rPr>
            </a:br>
            <a:r>
              <a:rPr lang="ru-RU" sz="4000">
                <a:solidFill>
                  <a:srgbClr val="595959"/>
                </a:solidFill>
                <a:latin typeface="Calibri"/>
                <a:ea typeface="Calibri"/>
                <a:cs typeface="Calibri"/>
                <a:sym typeface="Calibri"/>
              </a:rPr>
              <a:t>For faith communities, civil society </a:t>
            </a:r>
            <a:br>
              <a:rPr lang="ru-RU" sz="4000">
                <a:solidFill>
                  <a:srgbClr val="595959"/>
                </a:solidFill>
                <a:latin typeface="Calibri"/>
                <a:ea typeface="Calibri"/>
                <a:cs typeface="Calibri"/>
                <a:sym typeface="Calibri"/>
              </a:rPr>
            </a:br>
            <a:r>
              <a:rPr lang="ru-RU" sz="4000">
                <a:solidFill>
                  <a:srgbClr val="595959"/>
                </a:solidFill>
                <a:latin typeface="Calibri"/>
                <a:ea typeface="Calibri"/>
                <a:cs typeface="Calibri"/>
                <a:sym typeface="Calibri"/>
              </a:rPr>
              <a:t>and decision-makers</a:t>
            </a:r>
            <a:br>
              <a:rPr lang="ru-RU" sz="4400" b="1">
                <a:solidFill>
                  <a:srgbClr val="595959"/>
                </a:solidFill>
                <a:latin typeface="Calibri"/>
                <a:ea typeface="Calibri"/>
                <a:cs typeface="Calibri"/>
                <a:sym typeface="Calibri"/>
              </a:rPr>
            </a:br>
            <a:br>
              <a:rPr lang="ru-RU" sz="4400">
                <a:solidFill>
                  <a:srgbClr val="595959"/>
                </a:solidFill>
                <a:latin typeface="Calibri"/>
                <a:ea typeface="Calibri"/>
                <a:cs typeface="Calibri"/>
                <a:sym typeface="Calibri"/>
              </a:rPr>
            </a:br>
            <a:br>
              <a:rPr lang="ru-RU" sz="3600" b="1">
                <a:solidFill>
                  <a:srgbClr val="595959"/>
                </a:solidFill>
                <a:latin typeface="Calibri"/>
                <a:ea typeface="Calibri"/>
                <a:cs typeface="Calibri"/>
                <a:sym typeface="Calibri"/>
              </a:rPr>
            </a:br>
            <a:r>
              <a:rPr lang="ru-RU" sz="3600" b="1">
                <a:solidFill>
                  <a:srgbClr val="595959"/>
                </a:solidFill>
                <a:latin typeface="Calibri"/>
                <a:ea typeface="Calibri"/>
                <a:cs typeface="Calibri"/>
                <a:sym typeface="Calibri"/>
              </a:rPr>
              <a:t>forb-learning.org</a:t>
            </a:r>
            <a:br>
              <a:rPr lang="ru-RU" sz="3600" b="1">
                <a:solidFill>
                  <a:srgbClr val="595959"/>
                </a:solidFill>
                <a:latin typeface="Calibri"/>
                <a:ea typeface="Calibri"/>
                <a:cs typeface="Calibri"/>
                <a:sym typeface="Calibri"/>
              </a:rPr>
            </a:br>
            <a:endParaRPr sz="4400">
              <a:solidFill>
                <a:srgbClr val="595959"/>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Rubrik och lodrät text">
  <p:cSld name="2_Rubrik och lodrät text">
    <p:spTree>
      <p:nvGrpSpPr>
        <p:cNvPr id="1" name="Shape 146"/>
        <p:cNvGrpSpPr/>
        <p:nvPr/>
      </p:nvGrpSpPr>
      <p:grpSpPr>
        <a:xfrm>
          <a:off x="0" y="0"/>
          <a:ext cx="0" cy="0"/>
          <a:chOff x="0" y="0"/>
          <a:chExt cx="0" cy="0"/>
        </a:xfrm>
      </p:grpSpPr>
      <p:sp>
        <p:nvSpPr>
          <p:cNvPr id="147" name="Google Shape;147;p80"/>
          <p:cNvSpPr/>
          <p:nvPr/>
        </p:nvSpPr>
        <p:spPr>
          <a:xfrm>
            <a:off x="2974848" y="1699836"/>
            <a:ext cx="8719154" cy="3767570"/>
          </a:xfrm>
          <a:prstGeom prst="rect">
            <a:avLst/>
          </a:prstGeom>
          <a:noFill/>
          <a:ln>
            <a:noFill/>
          </a:ln>
        </p:spPr>
        <p:txBody>
          <a:bodyPr spcFirstLastPara="1" wrap="square" lIns="91425" tIns="45700" rIns="91425" bIns="45700" anchor="t" anchorCtr="0">
            <a:spAutoFit/>
          </a:bodyPr>
          <a:lstStyle/>
          <a:p>
            <a:pPr marL="0" marR="0" lvl="0" indent="0" algn="l" rtl="0">
              <a:lnSpc>
                <a:spcPct val="94666"/>
              </a:lnSpc>
              <a:spcBef>
                <a:spcPts val="0"/>
              </a:spcBef>
              <a:spcAft>
                <a:spcPts val="0"/>
              </a:spcAft>
              <a:buClr>
                <a:srgbClr val="595959"/>
              </a:buClr>
              <a:buSzPts val="6000"/>
              <a:buFont typeface="Calibri"/>
              <a:buNone/>
            </a:pPr>
            <a:r>
              <a:rPr lang="ru-RU" sz="6000">
                <a:solidFill>
                  <a:srgbClr val="595959"/>
                </a:solidFill>
                <a:latin typeface="Calibri"/>
                <a:ea typeface="Calibri"/>
                <a:cs typeface="Calibri"/>
                <a:sym typeface="Calibri"/>
              </a:rPr>
              <a:t>The FORB Learning </a:t>
            </a:r>
            <a:br>
              <a:rPr lang="ru-RU" sz="6000">
                <a:solidFill>
                  <a:srgbClr val="595959"/>
                </a:solidFill>
                <a:latin typeface="Calibri"/>
                <a:ea typeface="Calibri"/>
                <a:cs typeface="Calibri"/>
                <a:sym typeface="Calibri"/>
              </a:rPr>
            </a:br>
            <a:r>
              <a:rPr lang="ru-RU" sz="6000">
                <a:solidFill>
                  <a:srgbClr val="595959"/>
                </a:solidFill>
                <a:latin typeface="Calibri"/>
                <a:ea typeface="Calibri"/>
                <a:cs typeface="Calibri"/>
                <a:sym typeface="Calibri"/>
              </a:rPr>
              <a:t>Platform provides </a:t>
            </a:r>
            <a:br>
              <a:rPr lang="ru-RU" sz="6000">
                <a:solidFill>
                  <a:srgbClr val="595959"/>
                </a:solidFill>
                <a:latin typeface="Calibri"/>
                <a:ea typeface="Calibri"/>
                <a:cs typeface="Calibri"/>
                <a:sym typeface="Calibri"/>
              </a:rPr>
            </a:br>
            <a:r>
              <a:rPr lang="ru-RU" sz="6000">
                <a:solidFill>
                  <a:srgbClr val="595959"/>
                </a:solidFill>
                <a:latin typeface="Calibri"/>
                <a:ea typeface="Calibri"/>
                <a:cs typeface="Calibri"/>
                <a:sym typeface="Calibri"/>
              </a:rPr>
              <a:t>educational resources </a:t>
            </a:r>
            <a:br>
              <a:rPr lang="ru-RU" sz="6000">
                <a:solidFill>
                  <a:srgbClr val="595959"/>
                </a:solidFill>
                <a:latin typeface="Calibri"/>
                <a:ea typeface="Calibri"/>
                <a:cs typeface="Calibri"/>
                <a:sym typeface="Calibri"/>
              </a:rPr>
            </a:br>
            <a:r>
              <a:rPr lang="ru-RU" sz="6000">
                <a:solidFill>
                  <a:srgbClr val="595959"/>
                </a:solidFill>
                <a:latin typeface="Calibri"/>
                <a:ea typeface="Calibri"/>
                <a:cs typeface="Calibri"/>
                <a:sym typeface="Calibri"/>
              </a:rPr>
              <a:t>to promote rights </a:t>
            </a:r>
            <a:br>
              <a:rPr lang="ru-RU" sz="6000">
                <a:solidFill>
                  <a:srgbClr val="595959"/>
                </a:solidFill>
                <a:latin typeface="Calibri"/>
                <a:ea typeface="Calibri"/>
                <a:cs typeface="Calibri"/>
                <a:sym typeface="Calibri"/>
              </a:rPr>
            </a:br>
            <a:r>
              <a:rPr lang="ru-RU" sz="6000">
                <a:solidFill>
                  <a:srgbClr val="595959"/>
                </a:solidFill>
                <a:latin typeface="Calibri"/>
                <a:ea typeface="Calibri"/>
                <a:cs typeface="Calibri"/>
                <a:sym typeface="Calibri"/>
              </a:rPr>
              <a:t>and counter hate.</a:t>
            </a:r>
            <a:endParaRPr sz="6000">
              <a:solidFill>
                <a:srgbClr val="595959"/>
              </a:solidFill>
              <a:latin typeface="Calibri"/>
              <a:ea typeface="Calibri"/>
              <a:cs typeface="Calibri"/>
              <a:sym typeface="Calibri"/>
            </a:endParaRPr>
          </a:p>
        </p:txBody>
      </p:sp>
      <p:sp>
        <p:nvSpPr>
          <p:cNvPr id="148" name="Google Shape;148;p80"/>
          <p:cNvSpPr txBox="1"/>
          <p:nvPr/>
        </p:nvSpPr>
        <p:spPr>
          <a:xfrm>
            <a:off x="1981653" y="932527"/>
            <a:ext cx="827802" cy="273116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16600"/>
              <a:buFont typeface="Calibri"/>
              <a:buNone/>
            </a:pPr>
            <a:r>
              <a:rPr lang="ru-RU" sz="16600" b="1">
                <a:solidFill>
                  <a:srgbClr val="595959"/>
                </a:solidFill>
                <a:latin typeface="Calibri"/>
                <a:ea typeface="Calibri"/>
                <a:cs typeface="Calibri"/>
                <a:sym typeface="Calibri"/>
              </a:rPr>
              <a:t>“</a:t>
            </a:r>
            <a:endParaRPr sz="38900" b="1">
              <a:solidFill>
                <a:srgbClr val="595959"/>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Rubrik och lodrät text">
  <p:cSld name="3_Rubrik och lodrät text">
    <p:spTree>
      <p:nvGrpSpPr>
        <p:cNvPr id="1" name="Shape 149"/>
        <p:cNvGrpSpPr/>
        <p:nvPr/>
      </p:nvGrpSpPr>
      <p:grpSpPr>
        <a:xfrm>
          <a:off x="0" y="0"/>
          <a:ext cx="0" cy="0"/>
          <a:chOff x="0" y="0"/>
          <a:chExt cx="0" cy="0"/>
        </a:xfrm>
      </p:grpSpPr>
      <p:sp>
        <p:nvSpPr>
          <p:cNvPr id="150" name="Google Shape;150;p81"/>
          <p:cNvSpPr txBox="1"/>
          <p:nvPr/>
        </p:nvSpPr>
        <p:spPr>
          <a:xfrm>
            <a:off x="1719072" y="1574898"/>
            <a:ext cx="1584960" cy="906899"/>
          </a:xfrm>
          <a:prstGeom prst="rect">
            <a:avLst/>
          </a:prstGeom>
          <a:noFill/>
          <a:ln>
            <a:noFill/>
          </a:ln>
        </p:spPr>
        <p:txBody>
          <a:bodyPr spcFirstLastPara="1" wrap="square" lIns="91425" tIns="45700" rIns="91425" bIns="45700" anchor="ctr" anchorCtr="0">
            <a:normAutofit fontScale="97500" lnSpcReduction="10000"/>
          </a:bodyPr>
          <a:lstStyle/>
          <a:p>
            <a:pPr marL="0" marR="0" lvl="0" indent="0" algn="l" rtl="0">
              <a:lnSpc>
                <a:spcPct val="90000"/>
              </a:lnSpc>
              <a:spcBef>
                <a:spcPts val="0"/>
              </a:spcBef>
              <a:spcAft>
                <a:spcPts val="0"/>
              </a:spcAft>
              <a:buClr>
                <a:srgbClr val="4E7D88"/>
              </a:buClr>
              <a:buSzPct val="100000"/>
              <a:buFont typeface="Calibri"/>
              <a:buNone/>
            </a:pPr>
            <a:r>
              <a:rPr lang="ru-RU" sz="6600" b="1">
                <a:solidFill>
                  <a:srgbClr val="4E7D88"/>
                </a:solidFill>
                <a:latin typeface="Calibri"/>
                <a:ea typeface="Calibri"/>
                <a:cs typeface="Calibri"/>
                <a:sym typeface="Calibri"/>
              </a:rPr>
              <a:t>For</a:t>
            </a:r>
            <a:endParaRPr sz="6600" b="1">
              <a:solidFill>
                <a:srgbClr val="4E7D88"/>
              </a:solidFill>
              <a:latin typeface="Calibri"/>
              <a:ea typeface="Calibri"/>
              <a:cs typeface="Calibri"/>
              <a:sym typeface="Calibri"/>
            </a:endParaRPr>
          </a:p>
        </p:txBody>
      </p:sp>
      <p:sp>
        <p:nvSpPr>
          <p:cNvPr id="151" name="Google Shape;151;p81"/>
          <p:cNvSpPr txBox="1"/>
          <p:nvPr/>
        </p:nvSpPr>
        <p:spPr>
          <a:xfrm>
            <a:off x="3499104" y="1574898"/>
            <a:ext cx="8255858"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Religious and belief communities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Parliamentarians and diplomats</a:t>
            </a:r>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Development professionals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Civil society organisations</a:t>
            </a:r>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Grassroots activists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Educators and facilitators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Academic and training institutions</a:t>
            </a:r>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The media</a:t>
            </a:r>
            <a:endParaRPr/>
          </a:p>
          <a:p>
            <a:pPr marL="0" marR="0" lvl="0" indent="0" algn="l" rtl="0">
              <a:lnSpc>
                <a:spcPct val="105185"/>
              </a:lnSpc>
              <a:spcBef>
                <a:spcPts val="1000"/>
              </a:spcBef>
              <a:spcAft>
                <a:spcPts val="0"/>
              </a:spcAft>
              <a:buClr>
                <a:schemeClr val="dk1"/>
              </a:buClr>
              <a:buSzPts val="5400"/>
              <a:buFont typeface="Arial"/>
              <a:buNone/>
            </a:pPr>
            <a:endParaRPr sz="5400">
              <a:solidFill>
                <a:schemeClr val="dk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Rubrik och lodrät text">
  <p:cSld name="4_Rubrik och lodrät text">
    <p:spTree>
      <p:nvGrpSpPr>
        <p:cNvPr id="1" name="Shape 152"/>
        <p:cNvGrpSpPr/>
        <p:nvPr/>
      </p:nvGrpSpPr>
      <p:grpSpPr>
        <a:xfrm>
          <a:off x="0" y="0"/>
          <a:ext cx="0" cy="0"/>
          <a:chOff x="0" y="0"/>
          <a:chExt cx="0" cy="0"/>
        </a:xfrm>
      </p:grpSpPr>
      <p:sp>
        <p:nvSpPr>
          <p:cNvPr id="153" name="Google Shape;153;p82"/>
          <p:cNvSpPr txBox="1"/>
          <p:nvPr/>
        </p:nvSpPr>
        <p:spPr>
          <a:xfrm>
            <a:off x="1767840" y="1800225"/>
            <a:ext cx="8644128" cy="391477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95959"/>
              </a:buClr>
              <a:buSzPts val="4800"/>
              <a:buFont typeface="Calibri"/>
              <a:buNone/>
            </a:pPr>
            <a:r>
              <a:rPr lang="ru-RU" sz="4800" b="1">
                <a:solidFill>
                  <a:srgbClr val="595959"/>
                </a:solidFill>
                <a:latin typeface="Calibri"/>
                <a:ea typeface="Calibri"/>
                <a:cs typeface="Calibri"/>
                <a:sym typeface="Calibri"/>
              </a:rPr>
              <a:t>“A quantum leap for human </a:t>
            </a:r>
            <a:br>
              <a:rPr lang="ru-RU" sz="4800" b="1">
                <a:solidFill>
                  <a:srgbClr val="595959"/>
                </a:solidFill>
                <a:latin typeface="Calibri"/>
                <a:ea typeface="Calibri"/>
                <a:cs typeface="Calibri"/>
                <a:sym typeface="Calibri"/>
              </a:rPr>
            </a:br>
            <a:r>
              <a:rPr lang="ru-RU" sz="4800" b="1">
                <a:solidFill>
                  <a:srgbClr val="595959"/>
                </a:solidFill>
                <a:latin typeface="Calibri"/>
                <a:ea typeface="Calibri"/>
                <a:cs typeface="Calibri"/>
                <a:sym typeface="Calibri"/>
              </a:rPr>
              <a:t>rights education on freedom </a:t>
            </a:r>
            <a:br>
              <a:rPr lang="ru-RU" sz="4800" b="1">
                <a:solidFill>
                  <a:srgbClr val="595959"/>
                </a:solidFill>
                <a:latin typeface="Calibri"/>
                <a:ea typeface="Calibri"/>
                <a:cs typeface="Calibri"/>
                <a:sym typeface="Calibri"/>
              </a:rPr>
            </a:br>
            <a:r>
              <a:rPr lang="ru-RU" sz="4800" b="1">
                <a:solidFill>
                  <a:srgbClr val="595959"/>
                </a:solidFill>
                <a:latin typeface="Calibri"/>
                <a:ea typeface="Calibri"/>
                <a:cs typeface="Calibri"/>
                <a:sym typeface="Calibri"/>
              </a:rPr>
              <a:t>of religion or belief”</a:t>
            </a:r>
            <a:endParaRPr/>
          </a:p>
          <a:p>
            <a:pPr marL="0" marR="0" lvl="0" indent="0" algn="ctr" rtl="0">
              <a:lnSpc>
                <a:spcPct val="90000"/>
              </a:lnSpc>
              <a:spcBef>
                <a:spcPts val="0"/>
              </a:spcBef>
              <a:spcAft>
                <a:spcPts val="0"/>
              </a:spcAft>
              <a:buClr>
                <a:schemeClr val="dk1"/>
              </a:buClr>
              <a:buSzPts val="4400"/>
              <a:buFont typeface="Calibri"/>
              <a:buNone/>
            </a:pPr>
            <a:endParaRPr sz="4400" b="1">
              <a:solidFill>
                <a:srgbClr val="595959"/>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400"/>
              <a:buFont typeface="Calibri"/>
              <a:buNone/>
            </a:pPr>
            <a:endParaRPr sz="4400" b="1">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3600"/>
              <a:buFont typeface="Calibri"/>
              <a:buNone/>
            </a:pPr>
            <a:br>
              <a:rPr lang="ru-RU" sz="3600" b="1">
                <a:solidFill>
                  <a:schemeClr val="lt1"/>
                </a:solidFill>
                <a:latin typeface="Calibri"/>
                <a:ea typeface="Calibri"/>
                <a:cs typeface="Calibri"/>
                <a:sym typeface="Calibri"/>
              </a:rPr>
            </a:br>
            <a:endParaRPr sz="4400" b="1">
              <a:solidFill>
                <a:schemeClr val="lt1"/>
              </a:solidFill>
              <a:latin typeface="Calibri"/>
              <a:ea typeface="Calibri"/>
              <a:cs typeface="Calibri"/>
              <a:sym typeface="Calibri"/>
            </a:endParaRPr>
          </a:p>
        </p:txBody>
      </p:sp>
      <p:sp>
        <p:nvSpPr>
          <p:cNvPr id="154" name="Google Shape;154;p82"/>
          <p:cNvSpPr/>
          <p:nvPr/>
        </p:nvSpPr>
        <p:spPr>
          <a:xfrm>
            <a:off x="3048000" y="4629835"/>
            <a:ext cx="60960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a:solidFill>
                  <a:srgbClr val="595959"/>
                </a:solidFill>
                <a:latin typeface="Calibri"/>
                <a:ea typeface="Calibri"/>
                <a:cs typeface="Calibri"/>
                <a:sym typeface="Calibri"/>
              </a:rPr>
              <a:t>Ahmed Shaheed UN Special Rapporteur on </a:t>
            </a:r>
            <a:br>
              <a:rPr lang="ru-RU" sz="2400">
                <a:solidFill>
                  <a:srgbClr val="595959"/>
                </a:solidFill>
                <a:latin typeface="Calibri"/>
                <a:ea typeface="Calibri"/>
                <a:cs typeface="Calibri"/>
                <a:sym typeface="Calibri"/>
              </a:rPr>
            </a:br>
            <a:r>
              <a:rPr lang="ru-RU" sz="2400">
                <a:solidFill>
                  <a:srgbClr val="595959"/>
                </a:solidFill>
                <a:latin typeface="Calibri"/>
                <a:ea typeface="Calibri"/>
                <a:cs typeface="Calibri"/>
                <a:sym typeface="Calibri"/>
              </a:rPr>
              <a:t>Freedom of Religion or Belief</a:t>
            </a:r>
            <a:endParaRPr sz="2400">
              <a:solidFill>
                <a:srgbClr val="595959"/>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6_Rubrik och lodrät text">
  <p:cSld name="6_Rubrik och lodrät text">
    <p:spTree>
      <p:nvGrpSpPr>
        <p:cNvPr id="1" name="Shape 155"/>
        <p:cNvGrpSpPr/>
        <p:nvPr/>
      </p:nvGrpSpPr>
      <p:grpSpPr>
        <a:xfrm>
          <a:off x="0" y="0"/>
          <a:ext cx="0" cy="0"/>
          <a:chOff x="0" y="0"/>
          <a:chExt cx="0" cy="0"/>
        </a:xfrm>
      </p:grpSpPr>
      <p:pic>
        <p:nvPicPr>
          <p:cNvPr id="156" name="Google Shape;156;p83"/>
          <p:cNvPicPr preferRelativeResize="0"/>
          <p:nvPr/>
        </p:nvPicPr>
        <p:blipFill rotWithShape="1">
          <a:blip r:embed="rId2">
            <a:alphaModFix/>
          </a:blip>
          <a:srcRect/>
          <a:stretch/>
        </p:blipFill>
        <p:spPr>
          <a:xfrm>
            <a:off x="6096000" y="0"/>
            <a:ext cx="6096000" cy="6858000"/>
          </a:xfrm>
          <a:prstGeom prst="rect">
            <a:avLst/>
          </a:prstGeom>
          <a:noFill/>
          <a:ln>
            <a:noFill/>
          </a:ln>
        </p:spPr>
      </p:pic>
      <p:sp>
        <p:nvSpPr>
          <p:cNvPr id="157" name="Google Shape;157;p83"/>
          <p:cNvSpPr/>
          <p:nvPr/>
        </p:nvSpPr>
        <p:spPr>
          <a:xfrm>
            <a:off x="1145668" y="1320730"/>
            <a:ext cx="4800600"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chemeClr val="lt1"/>
                </a:solidFill>
                <a:latin typeface="Calibri"/>
                <a:ea typeface="Calibri"/>
                <a:cs typeface="Calibri"/>
                <a:sym typeface="Calibri"/>
              </a:rPr>
              <a:t>Free learning </a:t>
            </a:r>
            <a:br>
              <a:rPr lang="ru-RU" sz="4400" b="1">
                <a:solidFill>
                  <a:schemeClr val="lt1"/>
                </a:solidFill>
                <a:latin typeface="Calibri"/>
                <a:ea typeface="Calibri"/>
                <a:cs typeface="Calibri"/>
                <a:sym typeface="Calibri"/>
              </a:rPr>
            </a:br>
            <a:r>
              <a:rPr lang="ru-RU" sz="4400" b="1">
                <a:solidFill>
                  <a:schemeClr val="lt1"/>
                </a:solidFill>
                <a:latin typeface="Calibri"/>
                <a:ea typeface="Calibri"/>
                <a:cs typeface="Calibri"/>
                <a:sym typeface="Calibri"/>
              </a:rPr>
              <a:t>resources</a:t>
            </a:r>
            <a:br>
              <a:rPr lang="ru-RU" sz="3600">
                <a:solidFill>
                  <a:schemeClr val="lt1"/>
                </a:solidFill>
                <a:latin typeface="Calibri"/>
                <a:ea typeface="Calibri"/>
                <a:cs typeface="Calibri"/>
                <a:sym typeface="Calibri"/>
              </a:rPr>
            </a:br>
            <a:r>
              <a:rPr lang="ru-RU" sz="3600">
                <a:solidFill>
                  <a:schemeClr val="lt1"/>
                </a:solidFill>
                <a:latin typeface="Calibri"/>
                <a:ea typeface="Calibri"/>
                <a:cs typeface="Calibri"/>
                <a:sym typeface="Calibri"/>
              </a:rPr>
              <a:t> </a:t>
            </a:r>
            <a:br>
              <a:rPr lang="ru-RU" sz="3600">
                <a:solidFill>
                  <a:schemeClr val="lt1"/>
                </a:solidFill>
                <a:latin typeface="Calibri"/>
                <a:ea typeface="Calibri"/>
                <a:cs typeface="Calibri"/>
                <a:sym typeface="Calibri"/>
              </a:rPr>
            </a:br>
            <a:r>
              <a:rPr lang="ru-RU" sz="3600">
                <a:solidFill>
                  <a:schemeClr val="lt1"/>
                </a:solidFill>
                <a:latin typeface="Calibri"/>
                <a:ea typeface="Calibri"/>
                <a:cs typeface="Calibri"/>
                <a:sym typeface="Calibri"/>
              </a:rPr>
              <a:t>For faith</a:t>
            </a:r>
            <a:br>
              <a:rPr lang="ru-RU" sz="3600">
                <a:solidFill>
                  <a:schemeClr val="lt1"/>
                </a:solidFill>
                <a:latin typeface="Calibri"/>
                <a:ea typeface="Calibri"/>
                <a:cs typeface="Calibri"/>
                <a:sym typeface="Calibri"/>
              </a:rPr>
            </a:br>
            <a:r>
              <a:rPr lang="ru-RU" sz="3600">
                <a:solidFill>
                  <a:schemeClr val="lt1"/>
                </a:solidFill>
                <a:latin typeface="Calibri"/>
                <a:ea typeface="Calibri"/>
                <a:cs typeface="Calibri"/>
                <a:sym typeface="Calibri"/>
              </a:rPr>
              <a:t>communities, </a:t>
            </a:r>
            <a:br>
              <a:rPr lang="ru-RU" sz="3600">
                <a:solidFill>
                  <a:schemeClr val="lt1"/>
                </a:solidFill>
                <a:latin typeface="Calibri"/>
                <a:ea typeface="Calibri"/>
                <a:cs typeface="Calibri"/>
                <a:sym typeface="Calibri"/>
              </a:rPr>
            </a:br>
            <a:r>
              <a:rPr lang="ru-RU" sz="3600">
                <a:solidFill>
                  <a:schemeClr val="lt1"/>
                </a:solidFill>
                <a:latin typeface="Calibri"/>
                <a:ea typeface="Calibri"/>
                <a:cs typeface="Calibri"/>
                <a:sym typeface="Calibri"/>
              </a:rPr>
              <a:t>civil society and </a:t>
            </a:r>
            <a:br>
              <a:rPr lang="ru-RU" sz="3600">
                <a:solidFill>
                  <a:schemeClr val="lt1"/>
                </a:solidFill>
                <a:latin typeface="Calibri"/>
                <a:ea typeface="Calibri"/>
                <a:cs typeface="Calibri"/>
                <a:sym typeface="Calibri"/>
              </a:rPr>
            </a:br>
            <a:r>
              <a:rPr lang="ru-RU" sz="3600">
                <a:solidFill>
                  <a:schemeClr val="lt1"/>
                </a:solidFill>
                <a:latin typeface="Calibri"/>
                <a:ea typeface="Calibri"/>
                <a:cs typeface="Calibri"/>
                <a:sym typeface="Calibri"/>
              </a:rPr>
              <a:t>decision-makers</a:t>
            </a:r>
            <a:endParaRPr sz="3600">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7_Rubrik och lodrät text">
  <p:cSld name="7_Rubrik och lodrät text">
    <p:spTree>
      <p:nvGrpSpPr>
        <p:cNvPr id="1" name="Shape 158"/>
        <p:cNvGrpSpPr/>
        <p:nvPr/>
      </p:nvGrpSpPr>
      <p:grpSpPr>
        <a:xfrm>
          <a:off x="0" y="0"/>
          <a:ext cx="0" cy="0"/>
          <a:chOff x="0" y="0"/>
          <a:chExt cx="0" cy="0"/>
        </a:xfrm>
      </p:grpSpPr>
      <p:sp>
        <p:nvSpPr>
          <p:cNvPr id="159" name="Google Shape;159;p84"/>
          <p:cNvSpPr/>
          <p:nvPr/>
        </p:nvSpPr>
        <p:spPr>
          <a:xfrm>
            <a:off x="5144957" y="1672099"/>
            <a:ext cx="583144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a:solidFill>
                  <a:srgbClr val="595959"/>
                </a:solidFill>
                <a:latin typeface="Calibri"/>
                <a:ea typeface="Calibri"/>
                <a:cs typeface="Calibri"/>
                <a:sym typeface="Calibri"/>
              </a:rPr>
              <a:t>“Xxx xx xxxx xxx”</a:t>
            </a:r>
            <a:endParaRPr/>
          </a:p>
          <a:p>
            <a:pPr marL="0" marR="0" lvl="0" indent="0" algn="l" rtl="0">
              <a:spcBef>
                <a:spcPts val="0"/>
              </a:spcBef>
              <a:spcAft>
                <a:spcPts val="0"/>
              </a:spcAft>
              <a:buNone/>
            </a:pPr>
            <a:endParaRPr sz="3600">
              <a:solidFill>
                <a:srgbClr val="4E7D88"/>
              </a:solidFill>
              <a:latin typeface="Calibri"/>
              <a:ea typeface="Calibri"/>
              <a:cs typeface="Calibri"/>
              <a:sym typeface="Calibri"/>
            </a:endParaRPr>
          </a:p>
        </p:txBody>
      </p:sp>
      <p:pic>
        <p:nvPicPr>
          <p:cNvPr id="160" name="Google Shape;160;p84"/>
          <p:cNvPicPr preferRelativeResize="0"/>
          <p:nvPr/>
        </p:nvPicPr>
        <p:blipFill rotWithShape="1">
          <a:blip r:embed="rId2">
            <a:alphaModFix/>
          </a:blip>
          <a:srcRect/>
          <a:stretch/>
        </p:blipFill>
        <p:spPr>
          <a:xfrm>
            <a:off x="-12315" y="228600"/>
            <a:ext cx="3492500" cy="6857999"/>
          </a:xfrm>
          <a:prstGeom prst="rect">
            <a:avLst/>
          </a:prstGeom>
          <a:noFill/>
          <a:ln>
            <a:noFill/>
          </a:ln>
        </p:spPr>
      </p:pic>
      <p:sp>
        <p:nvSpPr>
          <p:cNvPr id="161" name="Google Shape;161;p84"/>
          <p:cNvSpPr/>
          <p:nvPr/>
        </p:nvSpPr>
        <p:spPr>
          <a:xfrm>
            <a:off x="5142102" y="5404512"/>
            <a:ext cx="58314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rgbClr val="595959"/>
                </a:solidFill>
                <a:latin typeface="Calibri"/>
                <a:ea typeface="Calibri"/>
                <a:cs typeface="Calibri"/>
                <a:sym typeface="Calibri"/>
              </a:rPr>
              <a:t>Name here Xxxx Xx</a:t>
            </a:r>
            <a:endParaRPr sz="1800">
              <a:solidFill>
                <a:srgbClr val="595959"/>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_Rubrik och lodrät text">
  <p:cSld name="8_Rubrik och lodrät text">
    <p:spTree>
      <p:nvGrpSpPr>
        <p:cNvPr id="1" name="Shape 162"/>
        <p:cNvGrpSpPr/>
        <p:nvPr/>
      </p:nvGrpSpPr>
      <p:grpSpPr>
        <a:xfrm>
          <a:off x="0" y="0"/>
          <a:ext cx="0" cy="0"/>
          <a:chOff x="0" y="0"/>
          <a:chExt cx="0" cy="0"/>
        </a:xfrm>
      </p:grpSpPr>
      <p:graphicFrame>
        <p:nvGraphicFramePr>
          <p:cNvPr id="163" name="Google Shape;163;p85"/>
          <p:cNvGraphicFramePr/>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164" name="Google Shape;164;p85"/>
          <p:cNvSpPr/>
          <p:nvPr/>
        </p:nvSpPr>
        <p:spPr>
          <a:xfrm rot="5400000">
            <a:off x="4000232" y="475382"/>
            <a:ext cx="2390240" cy="2390240"/>
          </a:xfrm>
          <a:prstGeom prst="teardrop">
            <a:avLst>
              <a:gd name="adj" fmla="val 10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85"/>
          <p:cNvSpPr/>
          <p:nvPr/>
        </p:nvSpPr>
        <p:spPr>
          <a:xfrm>
            <a:off x="6765500" y="4402734"/>
            <a:ext cx="5038204" cy="2281646"/>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0_Rubrik och lodrät text">
  <p:cSld name="10_Rubrik och lodrät text">
    <p:spTree>
      <p:nvGrpSpPr>
        <p:cNvPr id="1" name="Shape 166"/>
        <p:cNvGrpSpPr/>
        <p:nvPr/>
      </p:nvGrpSpPr>
      <p:grpSpPr>
        <a:xfrm>
          <a:off x="0" y="0"/>
          <a:ext cx="0" cy="0"/>
          <a:chOff x="0" y="0"/>
          <a:chExt cx="0" cy="0"/>
        </a:xfrm>
      </p:grpSpPr>
      <p:sp>
        <p:nvSpPr>
          <p:cNvPr id="167" name="Google Shape;167;p86"/>
          <p:cNvSpPr/>
          <p:nvPr/>
        </p:nvSpPr>
        <p:spPr>
          <a:xfrm>
            <a:off x="-11749" y="2921168"/>
            <a:ext cx="121920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6000">
                <a:solidFill>
                  <a:srgbClr val="595959"/>
                </a:solidFill>
                <a:latin typeface="Calibri"/>
                <a:ea typeface="Calibri"/>
                <a:cs typeface="Calibri"/>
                <a:sym typeface="Calibri"/>
              </a:rPr>
              <a:t>Thank you all for listening!</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9_Rubrik och lodrät text">
  <p:cSld name="9_Rubrik och lodrät text">
    <p:spTree>
      <p:nvGrpSpPr>
        <p:cNvPr id="1" name="Shape 168"/>
        <p:cNvGrpSpPr/>
        <p:nvPr/>
      </p:nvGrpSpPr>
      <p:grpSpPr>
        <a:xfrm>
          <a:off x="0" y="0"/>
          <a:ext cx="0" cy="0"/>
          <a:chOff x="0" y="0"/>
          <a:chExt cx="0" cy="0"/>
        </a:xfrm>
      </p:grpSpPr>
      <p:pic>
        <p:nvPicPr>
          <p:cNvPr id="169" name="Google Shape;169;p87"/>
          <p:cNvPicPr preferRelativeResize="0"/>
          <p:nvPr/>
        </p:nvPicPr>
        <p:blipFill rotWithShape="1">
          <a:blip r:embed="rId2">
            <a:alphaModFix/>
          </a:blip>
          <a:srcRect/>
          <a:stretch/>
        </p:blipFill>
        <p:spPr>
          <a:xfrm>
            <a:off x="4926835" y="1895712"/>
            <a:ext cx="2338323" cy="1965979"/>
          </a:xfrm>
          <a:prstGeom prst="rect">
            <a:avLst/>
          </a:prstGeom>
          <a:noFill/>
          <a:ln>
            <a:noFill/>
          </a:ln>
        </p:spPr>
      </p:pic>
      <p:sp>
        <p:nvSpPr>
          <p:cNvPr id="170" name="Google Shape;170;p87"/>
          <p:cNvSpPr txBox="1"/>
          <p:nvPr/>
        </p:nvSpPr>
        <p:spPr>
          <a:xfrm>
            <a:off x="4544802" y="4143643"/>
            <a:ext cx="310238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1">
                <a:solidFill>
                  <a:srgbClr val="595959"/>
                </a:solidFill>
                <a:latin typeface="Calibri"/>
                <a:ea typeface="Calibri"/>
                <a:cs typeface="Calibri"/>
                <a:sym typeface="Calibri"/>
              </a:rPr>
              <a:t>www.forb-learning.org</a:t>
            </a:r>
            <a:endParaRPr sz="2400" b="1">
              <a:solidFill>
                <a:srgbClr val="595959"/>
              </a:solidFill>
              <a:latin typeface="Calibri"/>
              <a:ea typeface="Calibri"/>
              <a:cs typeface="Calibri"/>
              <a:sym typeface="Calibri"/>
            </a:endParaRPr>
          </a:p>
        </p:txBody>
      </p:sp>
      <p:sp>
        <p:nvSpPr>
          <p:cNvPr id="171" name="Google Shape;171;p87"/>
          <p:cNvSpPr txBox="1"/>
          <p:nvPr/>
        </p:nvSpPr>
        <p:spPr>
          <a:xfrm>
            <a:off x="4924555" y="5542367"/>
            <a:ext cx="234288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a:solidFill>
                  <a:srgbClr val="595959"/>
                </a:solidFill>
                <a:latin typeface="Calibri"/>
                <a:ea typeface="Calibri"/>
                <a:cs typeface="Calibri"/>
                <a:sym typeface="Calibri"/>
              </a:rPr>
              <a:t>name@email.org</a:t>
            </a:r>
            <a:endParaRPr sz="2400">
              <a:solidFill>
                <a:srgbClr val="59595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Endast rubrik">
  <p:cSld name="1_Endast rubrik">
    <p:spTree>
      <p:nvGrpSpPr>
        <p:cNvPr id="1" name="Shape 31"/>
        <p:cNvGrpSpPr/>
        <p:nvPr/>
      </p:nvGrpSpPr>
      <p:grpSpPr>
        <a:xfrm>
          <a:off x="0" y="0"/>
          <a:ext cx="0" cy="0"/>
          <a:chOff x="0" y="0"/>
          <a:chExt cx="0" cy="0"/>
        </a:xfrm>
      </p:grpSpPr>
      <p:pic>
        <p:nvPicPr>
          <p:cNvPr id="32" name="Google Shape;32;p50"/>
          <p:cNvPicPr preferRelativeResize="0"/>
          <p:nvPr/>
        </p:nvPicPr>
        <p:blipFill rotWithShape="1">
          <a:blip r:embed="rId2">
            <a:alphaModFix/>
          </a:blip>
          <a:srcRect/>
          <a:stretch/>
        </p:blipFill>
        <p:spPr>
          <a:xfrm>
            <a:off x="5049651" y="5583760"/>
            <a:ext cx="2092698" cy="550944"/>
          </a:xfrm>
          <a:prstGeom prst="rect">
            <a:avLst/>
          </a:prstGeom>
          <a:noFill/>
          <a:ln>
            <a:noFill/>
          </a:ln>
        </p:spPr>
      </p:pic>
      <p:sp>
        <p:nvSpPr>
          <p:cNvPr id="33" name="Google Shape;33;p50"/>
          <p:cNvSpPr txBox="1"/>
          <p:nvPr/>
        </p:nvSpPr>
        <p:spPr>
          <a:xfrm>
            <a:off x="0" y="723296"/>
            <a:ext cx="12192000" cy="20306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ru-RU" sz="4000" b="0" i="0">
                <a:solidFill>
                  <a:srgbClr val="595959"/>
                </a:solidFill>
                <a:latin typeface="Calibri"/>
                <a:ea typeface="Calibri"/>
                <a:cs typeface="Calibri"/>
                <a:sym typeface="Calibri"/>
              </a:rPr>
              <a:t>The Freedom of Religion or Belief</a:t>
            </a:r>
            <a:br>
              <a:rPr lang="ru-RU" sz="2800" b="0" i="0">
                <a:solidFill>
                  <a:srgbClr val="595959"/>
                </a:solidFill>
                <a:latin typeface="Calibri"/>
                <a:ea typeface="Calibri"/>
                <a:cs typeface="Calibri"/>
                <a:sym typeface="Calibri"/>
              </a:rPr>
            </a:br>
            <a:r>
              <a:rPr lang="ru-RU" sz="2800" b="0" i="0">
                <a:solidFill>
                  <a:srgbClr val="595959"/>
                </a:solidFill>
                <a:latin typeface="Calibri"/>
                <a:ea typeface="Calibri"/>
                <a:cs typeface="Calibri"/>
                <a:sym typeface="Calibri"/>
              </a:rPr>
              <a:t>LEARNING PLATFORM</a:t>
            </a:r>
            <a:endParaRPr/>
          </a:p>
          <a:p>
            <a:pPr marL="0" marR="0" lvl="0" indent="0" algn="ctr" rtl="0">
              <a:lnSpc>
                <a:spcPct val="150000"/>
              </a:lnSpc>
              <a:spcBef>
                <a:spcPts val="0"/>
              </a:spcBef>
              <a:spcAft>
                <a:spcPts val="0"/>
              </a:spcAft>
              <a:buNone/>
            </a:pPr>
            <a:endParaRPr sz="1800" b="0" i="0">
              <a:solidFill>
                <a:schemeClr val="dk1"/>
              </a:solidFill>
              <a:latin typeface="Calibri"/>
              <a:ea typeface="Calibri"/>
              <a:cs typeface="Calibri"/>
              <a:sym typeface="Calibri"/>
            </a:endParaRPr>
          </a:p>
        </p:txBody>
      </p:sp>
      <p:pic>
        <p:nvPicPr>
          <p:cNvPr id="34" name="Google Shape;34;p50" descr="En bild som visar person, inomhus, person, håller&#10;&#10;Automatiskt genererad beskrivning"/>
          <p:cNvPicPr preferRelativeResize="0"/>
          <p:nvPr/>
        </p:nvPicPr>
        <p:blipFill rotWithShape="1">
          <a:blip r:embed="rId3">
            <a:alphaModFix/>
          </a:blip>
          <a:srcRect/>
          <a:stretch/>
        </p:blipFill>
        <p:spPr>
          <a:xfrm>
            <a:off x="1085849" y="2753916"/>
            <a:ext cx="2286000" cy="2143125"/>
          </a:xfrm>
          <a:prstGeom prst="rect">
            <a:avLst/>
          </a:prstGeom>
          <a:noFill/>
          <a:ln>
            <a:noFill/>
          </a:ln>
        </p:spPr>
      </p:pic>
      <p:pic>
        <p:nvPicPr>
          <p:cNvPr id="35" name="Google Shape;35;p50"/>
          <p:cNvPicPr preferRelativeResize="0"/>
          <p:nvPr/>
        </p:nvPicPr>
        <p:blipFill rotWithShape="1">
          <a:blip r:embed="rId4">
            <a:alphaModFix/>
          </a:blip>
          <a:srcRect/>
          <a:stretch/>
        </p:blipFill>
        <p:spPr>
          <a:xfrm>
            <a:off x="3667124" y="2753916"/>
            <a:ext cx="2286000" cy="2143125"/>
          </a:xfrm>
          <a:prstGeom prst="rect">
            <a:avLst/>
          </a:prstGeom>
          <a:noFill/>
          <a:ln>
            <a:noFill/>
          </a:ln>
        </p:spPr>
      </p:pic>
      <p:pic>
        <p:nvPicPr>
          <p:cNvPr id="36" name="Google Shape;36;p50"/>
          <p:cNvPicPr preferRelativeResize="0"/>
          <p:nvPr/>
        </p:nvPicPr>
        <p:blipFill rotWithShape="1">
          <a:blip r:embed="rId5">
            <a:alphaModFix/>
          </a:blip>
          <a:srcRect/>
          <a:stretch/>
        </p:blipFill>
        <p:spPr>
          <a:xfrm>
            <a:off x="6248399" y="2753916"/>
            <a:ext cx="2286000" cy="2143125"/>
          </a:xfrm>
          <a:prstGeom prst="rect">
            <a:avLst/>
          </a:prstGeom>
          <a:noFill/>
          <a:ln>
            <a:noFill/>
          </a:ln>
        </p:spPr>
      </p:pic>
      <p:pic>
        <p:nvPicPr>
          <p:cNvPr id="37" name="Google Shape;37;p50"/>
          <p:cNvPicPr preferRelativeResize="0"/>
          <p:nvPr/>
        </p:nvPicPr>
        <p:blipFill rotWithShape="1">
          <a:blip r:embed="rId6">
            <a:alphaModFix/>
          </a:blip>
          <a:srcRect/>
          <a:stretch/>
        </p:blipFill>
        <p:spPr>
          <a:xfrm>
            <a:off x="8829674" y="2753916"/>
            <a:ext cx="2286000" cy="214312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79"/>
        <p:cNvGrpSpPr/>
        <p:nvPr/>
      </p:nvGrpSpPr>
      <p:grpSpPr>
        <a:xfrm>
          <a:off x="0" y="0"/>
          <a:ext cx="0" cy="0"/>
          <a:chOff x="0" y="0"/>
          <a:chExt cx="0" cy="0"/>
        </a:xfrm>
      </p:grpSpPr>
      <p:sp>
        <p:nvSpPr>
          <p:cNvPr id="180" name="Google Shape;180;p8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8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2" name="Google Shape;182;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Rubrik och lodrät text">
  <p:cSld name="Rubrik och lodrät text">
    <p:spTree>
      <p:nvGrpSpPr>
        <p:cNvPr id="1" name="Shape 185"/>
        <p:cNvGrpSpPr/>
        <p:nvPr/>
      </p:nvGrpSpPr>
      <p:grpSpPr>
        <a:xfrm>
          <a:off x="0" y="0"/>
          <a:ext cx="0" cy="0"/>
          <a:chOff x="0" y="0"/>
          <a:chExt cx="0" cy="0"/>
        </a:xfrm>
      </p:grpSpPr>
      <p:pic>
        <p:nvPicPr>
          <p:cNvPr id="186" name="Google Shape;186;p90"/>
          <p:cNvPicPr preferRelativeResize="0"/>
          <p:nvPr/>
        </p:nvPicPr>
        <p:blipFill rotWithShape="1">
          <a:blip r:embed="rId2">
            <a:alphaModFix/>
          </a:blip>
          <a:srcRect/>
          <a:stretch/>
        </p:blipFill>
        <p:spPr>
          <a:xfrm>
            <a:off x="5049651" y="5583760"/>
            <a:ext cx="2092698" cy="550944"/>
          </a:xfrm>
          <a:prstGeom prst="rect">
            <a:avLst/>
          </a:prstGeom>
          <a:noFill/>
          <a:ln>
            <a:noFill/>
          </a:ln>
        </p:spPr>
      </p:pic>
      <p:sp>
        <p:nvSpPr>
          <p:cNvPr id="187" name="Google Shape;187;p90"/>
          <p:cNvSpPr txBox="1"/>
          <p:nvPr/>
        </p:nvSpPr>
        <p:spPr>
          <a:xfrm>
            <a:off x="0" y="723296"/>
            <a:ext cx="12192000" cy="20306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ru-RU" sz="4000" b="0" i="0">
                <a:solidFill>
                  <a:schemeClr val="lt1"/>
                </a:solidFill>
                <a:latin typeface="Calibri"/>
                <a:ea typeface="Calibri"/>
                <a:cs typeface="Calibri"/>
                <a:sym typeface="Calibri"/>
              </a:rPr>
              <a:t>The Freedom of Religion or Belief</a:t>
            </a:r>
            <a:br>
              <a:rPr lang="ru-RU" sz="2800" b="0" i="0">
                <a:solidFill>
                  <a:schemeClr val="lt1"/>
                </a:solidFill>
                <a:latin typeface="Calibri"/>
                <a:ea typeface="Calibri"/>
                <a:cs typeface="Calibri"/>
                <a:sym typeface="Calibri"/>
              </a:rPr>
            </a:br>
            <a:r>
              <a:rPr lang="ru-RU" sz="2800" b="0" i="0">
                <a:solidFill>
                  <a:schemeClr val="lt1"/>
                </a:solidFill>
                <a:latin typeface="Calibri"/>
                <a:ea typeface="Calibri"/>
                <a:cs typeface="Calibri"/>
                <a:sym typeface="Calibri"/>
              </a:rPr>
              <a:t>LEARNING PLATFORM</a:t>
            </a:r>
            <a:endParaRPr/>
          </a:p>
          <a:p>
            <a:pPr marL="0" marR="0" lvl="0" indent="0" algn="ctr" rtl="0">
              <a:lnSpc>
                <a:spcPct val="150000"/>
              </a:lnSpc>
              <a:spcBef>
                <a:spcPts val="0"/>
              </a:spcBef>
              <a:spcAft>
                <a:spcPts val="0"/>
              </a:spcAft>
              <a:buNone/>
            </a:pPr>
            <a:endParaRPr sz="1800" b="0" i="0">
              <a:solidFill>
                <a:schemeClr val="lt1"/>
              </a:solidFill>
              <a:latin typeface="Calibri"/>
              <a:ea typeface="Calibri"/>
              <a:cs typeface="Calibri"/>
              <a:sym typeface="Calibri"/>
            </a:endParaRPr>
          </a:p>
        </p:txBody>
      </p:sp>
      <p:pic>
        <p:nvPicPr>
          <p:cNvPr id="188" name="Google Shape;188;p90" descr="En bild som visar person, inomhus, person, håller&#10;&#10;Automatiskt genererad beskrivning"/>
          <p:cNvPicPr preferRelativeResize="0"/>
          <p:nvPr/>
        </p:nvPicPr>
        <p:blipFill rotWithShape="1">
          <a:blip r:embed="rId3">
            <a:alphaModFix/>
          </a:blip>
          <a:srcRect/>
          <a:stretch/>
        </p:blipFill>
        <p:spPr>
          <a:xfrm>
            <a:off x="1085849" y="2753916"/>
            <a:ext cx="2286000" cy="2143125"/>
          </a:xfrm>
          <a:prstGeom prst="rect">
            <a:avLst/>
          </a:prstGeom>
          <a:noFill/>
          <a:ln>
            <a:noFill/>
          </a:ln>
        </p:spPr>
      </p:pic>
      <p:pic>
        <p:nvPicPr>
          <p:cNvPr id="189" name="Google Shape;189;p90"/>
          <p:cNvPicPr preferRelativeResize="0"/>
          <p:nvPr/>
        </p:nvPicPr>
        <p:blipFill rotWithShape="1">
          <a:blip r:embed="rId4">
            <a:alphaModFix/>
          </a:blip>
          <a:srcRect/>
          <a:stretch/>
        </p:blipFill>
        <p:spPr>
          <a:xfrm>
            <a:off x="3667124" y="2753916"/>
            <a:ext cx="2286000" cy="2143125"/>
          </a:xfrm>
          <a:prstGeom prst="rect">
            <a:avLst/>
          </a:prstGeom>
          <a:noFill/>
          <a:ln>
            <a:noFill/>
          </a:ln>
        </p:spPr>
      </p:pic>
      <p:pic>
        <p:nvPicPr>
          <p:cNvPr id="190" name="Google Shape;190;p90"/>
          <p:cNvPicPr preferRelativeResize="0"/>
          <p:nvPr/>
        </p:nvPicPr>
        <p:blipFill rotWithShape="1">
          <a:blip r:embed="rId5">
            <a:alphaModFix/>
          </a:blip>
          <a:srcRect/>
          <a:stretch/>
        </p:blipFill>
        <p:spPr>
          <a:xfrm>
            <a:off x="6248399" y="2753916"/>
            <a:ext cx="2286000" cy="2143125"/>
          </a:xfrm>
          <a:prstGeom prst="rect">
            <a:avLst/>
          </a:prstGeom>
          <a:noFill/>
          <a:ln>
            <a:noFill/>
          </a:ln>
        </p:spPr>
      </p:pic>
      <p:pic>
        <p:nvPicPr>
          <p:cNvPr id="191" name="Google Shape;191;p90"/>
          <p:cNvPicPr preferRelativeResize="0"/>
          <p:nvPr/>
        </p:nvPicPr>
        <p:blipFill rotWithShape="1">
          <a:blip r:embed="rId6">
            <a:alphaModFix/>
          </a:blip>
          <a:srcRect/>
          <a:stretch/>
        </p:blipFill>
        <p:spPr>
          <a:xfrm>
            <a:off x="8829674" y="2753916"/>
            <a:ext cx="2286000" cy="214312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Anpassad layout">
  <p:cSld name="1_Anpassad layout">
    <p:spTree>
      <p:nvGrpSpPr>
        <p:cNvPr id="1" name="Shape 192"/>
        <p:cNvGrpSpPr/>
        <p:nvPr/>
      </p:nvGrpSpPr>
      <p:grpSpPr>
        <a:xfrm>
          <a:off x="0" y="0"/>
          <a:ext cx="0" cy="0"/>
          <a:chOff x="0" y="0"/>
          <a:chExt cx="0" cy="0"/>
        </a:xfrm>
      </p:grpSpPr>
      <p:sp>
        <p:nvSpPr>
          <p:cNvPr id="193" name="Google Shape;193;p91"/>
          <p:cNvSpPr txBox="1"/>
          <p:nvPr/>
        </p:nvSpPr>
        <p:spPr>
          <a:xfrm>
            <a:off x="304800" y="1483233"/>
            <a:ext cx="11582400" cy="43719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800"/>
              <a:buFont typeface="Calibri"/>
              <a:buNone/>
            </a:pPr>
            <a:r>
              <a:rPr lang="ru-RU" sz="4800" b="1">
                <a:solidFill>
                  <a:schemeClr val="lt1"/>
                </a:solidFill>
                <a:latin typeface="Calibri"/>
                <a:ea typeface="Calibri"/>
                <a:cs typeface="Calibri"/>
                <a:sym typeface="Calibri"/>
              </a:rPr>
              <a:t>Free learning resources</a:t>
            </a:r>
            <a:br>
              <a:rPr lang="ru-RU" sz="4400" b="1">
                <a:solidFill>
                  <a:schemeClr val="lt1"/>
                </a:solidFill>
                <a:latin typeface="Calibri"/>
                <a:ea typeface="Calibri"/>
                <a:cs typeface="Calibri"/>
                <a:sym typeface="Calibri"/>
              </a:rPr>
            </a:br>
            <a:r>
              <a:rPr lang="ru-RU" sz="4400" b="1">
                <a:solidFill>
                  <a:schemeClr val="lt1"/>
                </a:solidFill>
                <a:latin typeface="Calibri"/>
                <a:ea typeface="Calibri"/>
                <a:cs typeface="Calibri"/>
                <a:sym typeface="Calibri"/>
              </a:rPr>
              <a:t> </a:t>
            </a:r>
            <a:br>
              <a:rPr lang="ru-RU" sz="4400" b="1">
                <a:solidFill>
                  <a:schemeClr val="lt1"/>
                </a:solidFill>
                <a:latin typeface="Calibri"/>
                <a:ea typeface="Calibri"/>
                <a:cs typeface="Calibri"/>
                <a:sym typeface="Calibri"/>
              </a:rPr>
            </a:br>
            <a:r>
              <a:rPr lang="ru-RU" sz="4000">
                <a:solidFill>
                  <a:schemeClr val="lt1"/>
                </a:solidFill>
                <a:latin typeface="Calibri"/>
                <a:ea typeface="Calibri"/>
                <a:cs typeface="Calibri"/>
                <a:sym typeface="Calibri"/>
              </a:rPr>
              <a:t>For faith communities, civil society </a:t>
            </a:r>
            <a:br>
              <a:rPr lang="ru-RU" sz="4000">
                <a:solidFill>
                  <a:schemeClr val="lt1"/>
                </a:solidFill>
                <a:latin typeface="Calibri"/>
                <a:ea typeface="Calibri"/>
                <a:cs typeface="Calibri"/>
                <a:sym typeface="Calibri"/>
              </a:rPr>
            </a:br>
            <a:r>
              <a:rPr lang="ru-RU" sz="4000">
                <a:solidFill>
                  <a:schemeClr val="lt1"/>
                </a:solidFill>
                <a:latin typeface="Calibri"/>
                <a:ea typeface="Calibri"/>
                <a:cs typeface="Calibri"/>
                <a:sym typeface="Calibri"/>
              </a:rPr>
              <a:t>and decision-makers</a:t>
            </a:r>
            <a:br>
              <a:rPr lang="ru-RU" sz="4400" b="1">
                <a:solidFill>
                  <a:schemeClr val="lt1"/>
                </a:solidFill>
                <a:latin typeface="Calibri"/>
                <a:ea typeface="Calibri"/>
                <a:cs typeface="Calibri"/>
                <a:sym typeface="Calibri"/>
              </a:rPr>
            </a:br>
            <a:br>
              <a:rPr lang="ru-RU" sz="4400">
                <a:solidFill>
                  <a:schemeClr val="lt1"/>
                </a:solidFill>
                <a:latin typeface="Calibri"/>
                <a:ea typeface="Calibri"/>
                <a:cs typeface="Calibri"/>
                <a:sym typeface="Calibri"/>
              </a:rPr>
            </a:br>
            <a:br>
              <a:rPr lang="ru-RU" sz="3600" b="1">
                <a:solidFill>
                  <a:schemeClr val="lt1"/>
                </a:solidFill>
                <a:latin typeface="Calibri"/>
                <a:ea typeface="Calibri"/>
                <a:cs typeface="Calibri"/>
                <a:sym typeface="Calibri"/>
              </a:rPr>
            </a:br>
            <a:r>
              <a:rPr lang="ru-RU" sz="3600" b="1">
                <a:solidFill>
                  <a:schemeClr val="lt1"/>
                </a:solidFill>
                <a:latin typeface="Calibri"/>
                <a:ea typeface="Calibri"/>
                <a:cs typeface="Calibri"/>
                <a:sym typeface="Calibri"/>
              </a:rPr>
              <a:t>forb-learning.org</a:t>
            </a:r>
            <a:br>
              <a:rPr lang="ru-RU" sz="3600" b="1">
                <a:solidFill>
                  <a:schemeClr val="lt1"/>
                </a:solidFill>
                <a:latin typeface="Calibri"/>
                <a:ea typeface="Calibri"/>
                <a:cs typeface="Calibri"/>
                <a:sym typeface="Calibri"/>
              </a:rPr>
            </a:br>
            <a:endParaRPr sz="4400">
              <a:solidFill>
                <a:schemeClr val="lt1"/>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Anpassad layout">
  <p:cSld name="2_Anpassad layout">
    <p:spTree>
      <p:nvGrpSpPr>
        <p:cNvPr id="1" name="Shape 194"/>
        <p:cNvGrpSpPr/>
        <p:nvPr/>
      </p:nvGrpSpPr>
      <p:grpSpPr>
        <a:xfrm>
          <a:off x="0" y="0"/>
          <a:ext cx="0" cy="0"/>
          <a:chOff x="0" y="0"/>
          <a:chExt cx="0" cy="0"/>
        </a:xfrm>
      </p:grpSpPr>
      <p:sp>
        <p:nvSpPr>
          <p:cNvPr id="195" name="Google Shape;195;p92"/>
          <p:cNvSpPr txBox="1">
            <a:spLocks noGrp="1"/>
          </p:cNvSpPr>
          <p:nvPr>
            <p:ph type="title"/>
          </p:nvPr>
        </p:nvSpPr>
        <p:spPr>
          <a:xfrm>
            <a:off x="1975557" y="926431"/>
            <a:ext cx="827802" cy="273116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92"/>
          <p:cNvSpPr txBox="1">
            <a:spLocks noGrp="1"/>
          </p:cNvSpPr>
          <p:nvPr>
            <p:ph type="body" idx="1"/>
          </p:nvPr>
        </p:nvSpPr>
        <p:spPr>
          <a:xfrm>
            <a:off x="2974848" y="1699836"/>
            <a:ext cx="8792306"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Anpassad layout">
  <p:cSld name="3_Anpassad layout">
    <p:spTree>
      <p:nvGrpSpPr>
        <p:cNvPr id="1" name="Shape 197"/>
        <p:cNvGrpSpPr/>
        <p:nvPr/>
      </p:nvGrpSpPr>
      <p:grpSpPr>
        <a:xfrm>
          <a:off x="0" y="0"/>
          <a:ext cx="0" cy="0"/>
          <a:chOff x="0" y="0"/>
          <a:chExt cx="0" cy="0"/>
        </a:xfrm>
      </p:grpSpPr>
      <p:sp>
        <p:nvSpPr>
          <p:cNvPr id="198" name="Google Shape;198;p93"/>
          <p:cNvSpPr txBox="1"/>
          <p:nvPr/>
        </p:nvSpPr>
        <p:spPr>
          <a:xfrm>
            <a:off x="1719072" y="1574898"/>
            <a:ext cx="1584960" cy="906899"/>
          </a:xfrm>
          <a:prstGeom prst="rect">
            <a:avLst/>
          </a:prstGeom>
          <a:noFill/>
          <a:ln>
            <a:noFill/>
          </a:ln>
        </p:spPr>
        <p:txBody>
          <a:bodyPr spcFirstLastPara="1" wrap="square" lIns="91425" tIns="45700" rIns="91425" bIns="45700" anchor="ctr" anchorCtr="0">
            <a:normAutofit fontScale="97500" lnSpcReduction="10000"/>
          </a:bodyPr>
          <a:lstStyle/>
          <a:p>
            <a:pPr marL="0" marR="0" lvl="0" indent="0" algn="l" rtl="0">
              <a:lnSpc>
                <a:spcPct val="90000"/>
              </a:lnSpc>
              <a:spcBef>
                <a:spcPts val="0"/>
              </a:spcBef>
              <a:spcAft>
                <a:spcPts val="0"/>
              </a:spcAft>
              <a:buClr>
                <a:schemeClr val="lt1"/>
              </a:buClr>
              <a:buSzPct val="100000"/>
              <a:buFont typeface="Calibri"/>
              <a:buNone/>
            </a:pPr>
            <a:r>
              <a:rPr lang="ru-RU" sz="6600" b="1">
                <a:solidFill>
                  <a:schemeClr val="lt1"/>
                </a:solidFill>
                <a:latin typeface="Calibri"/>
                <a:ea typeface="Calibri"/>
                <a:cs typeface="Calibri"/>
                <a:sym typeface="Calibri"/>
              </a:rPr>
              <a:t>For</a:t>
            </a:r>
            <a:endParaRPr sz="6600" b="1">
              <a:solidFill>
                <a:schemeClr val="lt1"/>
              </a:solidFill>
              <a:latin typeface="Calibri"/>
              <a:ea typeface="Calibri"/>
              <a:cs typeface="Calibri"/>
              <a:sym typeface="Calibri"/>
            </a:endParaRPr>
          </a:p>
        </p:txBody>
      </p:sp>
      <p:sp>
        <p:nvSpPr>
          <p:cNvPr id="199" name="Google Shape;199;p93"/>
          <p:cNvSpPr txBox="1"/>
          <p:nvPr/>
        </p:nvSpPr>
        <p:spPr>
          <a:xfrm>
            <a:off x="3499104" y="1574898"/>
            <a:ext cx="8255858"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800"/>
              <a:buFont typeface="Arial"/>
              <a:buChar char="•"/>
            </a:pPr>
            <a:r>
              <a:rPr lang="ru-RU" sz="2800">
                <a:solidFill>
                  <a:schemeClr val="lt1"/>
                </a:solidFill>
                <a:latin typeface="Calibri"/>
                <a:ea typeface="Calibri"/>
                <a:cs typeface="Calibri"/>
                <a:sym typeface="Calibri"/>
              </a:rPr>
              <a:t>Religious and belief communities</a:t>
            </a:r>
            <a:endParaRPr sz="2800">
              <a:solidFill>
                <a:schemeClr val="lt1"/>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2800"/>
              <a:buFont typeface="Arial"/>
              <a:buChar char="•"/>
            </a:pPr>
            <a:r>
              <a:rPr lang="ru-RU" sz="2800">
                <a:solidFill>
                  <a:schemeClr val="lt1"/>
                </a:solidFill>
                <a:latin typeface="Calibri"/>
                <a:ea typeface="Calibri"/>
                <a:cs typeface="Calibri"/>
                <a:sym typeface="Calibri"/>
              </a:rPr>
              <a:t>Parliamentarians and diplomats</a:t>
            </a:r>
            <a:endParaRPr/>
          </a:p>
          <a:p>
            <a:pPr marL="228600" marR="0" lvl="0" indent="-228600" algn="l" rtl="0">
              <a:lnSpc>
                <a:spcPct val="90000"/>
              </a:lnSpc>
              <a:spcBef>
                <a:spcPts val="1000"/>
              </a:spcBef>
              <a:spcAft>
                <a:spcPts val="0"/>
              </a:spcAft>
              <a:buClr>
                <a:schemeClr val="lt1"/>
              </a:buClr>
              <a:buSzPts val="2800"/>
              <a:buFont typeface="Arial"/>
              <a:buChar char="•"/>
            </a:pPr>
            <a:r>
              <a:rPr lang="ru-RU" sz="2800">
                <a:solidFill>
                  <a:schemeClr val="lt1"/>
                </a:solidFill>
                <a:latin typeface="Calibri"/>
                <a:ea typeface="Calibri"/>
                <a:cs typeface="Calibri"/>
                <a:sym typeface="Calibri"/>
              </a:rPr>
              <a:t>Development professionals</a:t>
            </a:r>
            <a:endParaRPr sz="2800">
              <a:solidFill>
                <a:schemeClr val="lt1"/>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2800"/>
              <a:buFont typeface="Arial"/>
              <a:buChar char="•"/>
            </a:pPr>
            <a:r>
              <a:rPr lang="ru-RU" sz="2800">
                <a:solidFill>
                  <a:schemeClr val="lt1"/>
                </a:solidFill>
                <a:latin typeface="Calibri"/>
                <a:ea typeface="Calibri"/>
                <a:cs typeface="Calibri"/>
                <a:sym typeface="Calibri"/>
              </a:rPr>
              <a:t>Civil society organisations</a:t>
            </a:r>
            <a:endParaRPr/>
          </a:p>
          <a:p>
            <a:pPr marL="228600" marR="0" lvl="0" indent="-228600" algn="l" rtl="0">
              <a:lnSpc>
                <a:spcPct val="90000"/>
              </a:lnSpc>
              <a:spcBef>
                <a:spcPts val="1000"/>
              </a:spcBef>
              <a:spcAft>
                <a:spcPts val="0"/>
              </a:spcAft>
              <a:buClr>
                <a:schemeClr val="lt1"/>
              </a:buClr>
              <a:buSzPts val="2800"/>
              <a:buFont typeface="Arial"/>
              <a:buChar char="•"/>
            </a:pPr>
            <a:r>
              <a:rPr lang="ru-RU" sz="2800">
                <a:solidFill>
                  <a:schemeClr val="lt1"/>
                </a:solidFill>
                <a:latin typeface="Calibri"/>
                <a:ea typeface="Calibri"/>
                <a:cs typeface="Calibri"/>
                <a:sym typeface="Calibri"/>
              </a:rPr>
              <a:t>Grassroots activists</a:t>
            </a:r>
            <a:endParaRPr sz="2800">
              <a:solidFill>
                <a:schemeClr val="lt1"/>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2800"/>
              <a:buFont typeface="Arial"/>
              <a:buChar char="•"/>
            </a:pPr>
            <a:r>
              <a:rPr lang="ru-RU" sz="2800">
                <a:solidFill>
                  <a:schemeClr val="lt1"/>
                </a:solidFill>
                <a:latin typeface="Calibri"/>
                <a:ea typeface="Calibri"/>
                <a:cs typeface="Calibri"/>
                <a:sym typeface="Calibri"/>
              </a:rPr>
              <a:t>Educators and facilitators</a:t>
            </a:r>
            <a:endParaRPr sz="2800">
              <a:solidFill>
                <a:schemeClr val="lt1"/>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2800"/>
              <a:buFont typeface="Arial"/>
              <a:buChar char="•"/>
            </a:pPr>
            <a:r>
              <a:rPr lang="ru-RU" sz="2800">
                <a:solidFill>
                  <a:schemeClr val="lt1"/>
                </a:solidFill>
                <a:latin typeface="Calibri"/>
                <a:ea typeface="Calibri"/>
                <a:cs typeface="Calibri"/>
                <a:sym typeface="Calibri"/>
              </a:rPr>
              <a:t>Academic and training institutions</a:t>
            </a:r>
            <a:endParaRPr/>
          </a:p>
          <a:p>
            <a:pPr marL="228600" marR="0" lvl="0" indent="-228600" algn="l" rtl="0">
              <a:lnSpc>
                <a:spcPct val="90000"/>
              </a:lnSpc>
              <a:spcBef>
                <a:spcPts val="1000"/>
              </a:spcBef>
              <a:spcAft>
                <a:spcPts val="0"/>
              </a:spcAft>
              <a:buClr>
                <a:schemeClr val="lt1"/>
              </a:buClr>
              <a:buSzPts val="2800"/>
              <a:buFont typeface="Arial"/>
              <a:buChar char="•"/>
            </a:pPr>
            <a:r>
              <a:rPr lang="ru-RU" sz="2800">
                <a:solidFill>
                  <a:schemeClr val="lt1"/>
                </a:solidFill>
                <a:latin typeface="Calibri"/>
                <a:ea typeface="Calibri"/>
                <a:cs typeface="Calibri"/>
                <a:sym typeface="Calibri"/>
              </a:rPr>
              <a:t>The media</a:t>
            </a:r>
            <a:endParaRPr/>
          </a:p>
          <a:p>
            <a:pPr marL="0" marR="0" lvl="0" indent="0" algn="l" rtl="0">
              <a:lnSpc>
                <a:spcPct val="105185"/>
              </a:lnSpc>
              <a:spcBef>
                <a:spcPts val="1000"/>
              </a:spcBef>
              <a:spcAft>
                <a:spcPts val="0"/>
              </a:spcAft>
              <a:buClr>
                <a:schemeClr val="dk1"/>
              </a:buClr>
              <a:buSzPts val="5400"/>
              <a:buFont typeface="Arial"/>
              <a:buNone/>
            </a:pPr>
            <a:endParaRPr sz="5400">
              <a:solidFill>
                <a:schemeClr val="lt1"/>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Anpassad layout">
  <p:cSld name="4_Anpassad layout">
    <p:spTree>
      <p:nvGrpSpPr>
        <p:cNvPr id="1" name="Shape 200"/>
        <p:cNvGrpSpPr/>
        <p:nvPr/>
      </p:nvGrpSpPr>
      <p:grpSpPr>
        <a:xfrm>
          <a:off x="0" y="0"/>
          <a:ext cx="0" cy="0"/>
          <a:chOff x="0" y="0"/>
          <a:chExt cx="0" cy="0"/>
        </a:xfrm>
      </p:grpSpPr>
      <p:sp>
        <p:nvSpPr>
          <p:cNvPr id="201" name="Google Shape;201;p94"/>
          <p:cNvSpPr txBox="1"/>
          <p:nvPr/>
        </p:nvSpPr>
        <p:spPr>
          <a:xfrm>
            <a:off x="1767840" y="1800225"/>
            <a:ext cx="8644128" cy="24568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800"/>
              <a:buFont typeface="Calibri"/>
              <a:buNone/>
            </a:pPr>
            <a:r>
              <a:rPr lang="ru-RU" sz="4800" b="1">
                <a:solidFill>
                  <a:schemeClr val="lt1"/>
                </a:solidFill>
                <a:latin typeface="Calibri"/>
                <a:ea typeface="Calibri"/>
                <a:cs typeface="Calibri"/>
                <a:sym typeface="Calibri"/>
              </a:rPr>
              <a:t>“A quantum leap for human </a:t>
            </a:r>
            <a:br>
              <a:rPr lang="ru-RU" sz="4800" b="1">
                <a:solidFill>
                  <a:schemeClr val="lt1"/>
                </a:solidFill>
                <a:latin typeface="Calibri"/>
                <a:ea typeface="Calibri"/>
                <a:cs typeface="Calibri"/>
                <a:sym typeface="Calibri"/>
              </a:rPr>
            </a:br>
            <a:r>
              <a:rPr lang="ru-RU" sz="4800" b="1">
                <a:solidFill>
                  <a:schemeClr val="lt1"/>
                </a:solidFill>
                <a:latin typeface="Calibri"/>
                <a:ea typeface="Calibri"/>
                <a:cs typeface="Calibri"/>
                <a:sym typeface="Calibri"/>
              </a:rPr>
              <a:t>rights education on freedom </a:t>
            </a:r>
            <a:br>
              <a:rPr lang="ru-RU" sz="4800" b="1">
                <a:solidFill>
                  <a:schemeClr val="lt1"/>
                </a:solidFill>
                <a:latin typeface="Calibri"/>
                <a:ea typeface="Calibri"/>
                <a:cs typeface="Calibri"/>
                <a:sym typeface="Calibri"/>
              </a:rPr>
            </a:br>
            <a:r>
              <a:rPr lang="ru-RU" sz="4800" b="1">
                <a:solidFill>
                  <a:schemeClr val="lt1"/>
                </a:solidFill>
                <a:latin typeface="Calibri"/>
                <a:ea typeface="Calibri"/>
                <a:cs typeface="Calibri"/>
                <a:sym typeface="Calibri"/>
              </a:rPr>
              <a:t>of religion or belief”</a:t>
            </a:r>
            <a:endParaRPr/>
          </a:p>
          <a:p>
            <a:pPr marL="0" marR="0" lvl="0" indent="0" algn="ctr" rtl="0">
              <a:lnSpc>
                <a:spcPct val="90000"/>
              </a:lnSpc>
              <a:spcBef>
                <a:spcPts val="0"/>
              </a:spcBef>
              <a:spcAft>
                <a:spcPts val="0"/>
              </a:spcAft>
              <a:buClr>
                <a:schemeClr val="dk1"/>
              </a:buClr>
              <a:buSzPts val="4400"/>
              <a:buFont typeface="Calibri"/>
              <a:buNone/>
            </a:pPr>
            <a:endParaRPr sz="44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400"/>
              <a:buFont typeface="Calibri"/>
              <a:buNone/>
            </a:pPr>
            <a:endParaRPr sz="44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3600"/>
              <a:buFont typeface="Calibri"/>
              <a:buNone/>
            </a:pPr>
            <a:br>
              <a:rPr lang="ru-RU" sz="3600" b="1">
                <a:solidFill>
                  <a:schemeClr val="lt1"/>
                </a:solidFill>
                <a:latin typeface="Calibri"/>
                <a:ea typeface="Calibri"/>
                <a:cs typeface="Calibri"/>
                <a:sym typeface="Calibri"/>
              </a:rPr>
            </a:br>
            <a:endParaRPr sz="4400" b="1">
              <a:solidFill>
                <a:schemeClr val="lt1"/>
              </a:solidFill>
              <a:latin typeface="Calibri"/>
              <a:ea typeface="Calibri"/>
              <a:cs typeface="Calibri"/>
              <a:sym typeface="Calibri"/>
            </a:endParaRPr>
          </a:p>
        </p:txBody>
      </p:sp>
      <p:sp>
        <p:nvSpPr>
          <p:cNvPr id="202" name="Google Shape;202;p94"/>
          <p:cNvSpPr/>
          <p:nvPr/>
        </p:nvSpPr>
        <p:spPr>
          <a:xfrm>
            <a:off x="3048000" y="4629835"/>
            <a:ext cx="60960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a:solidFill>
                  <a:schemeClr val="lt1"/>
                </a:solidFill>
                <a:latin typeface="Calibri"/>
                <a:ea typeface="Calibri"/>
                <a:cs typeface="Calibri"/>
                <a:sym typeface="Calibri"/>
              </a:rPr>
              <a:t>Ahmed Shaheed UN Special Rapporteur on </a:t>
            </a:r>
            <a:br>
              <a:rPr lang="ru-RU" sz="2400">
                <a:solidFill>
                  <a:schemeClr val="lt1"/>
                </a:solidFill>
                <a:latin typeface="Calibri"/>
                <a:ea typeface="Calibri"/>
                <a:cs typeface="Calibri"/>
                <a:sym typeface="Calibri"/>
              </a:rPr>
            </a:br>
            <a:r>
              <a:rPr lang="ru-RU" sz="2400">
                <a:solidFill>
                  <a:schemeClr val="lt1"/>
                </a:solidFill>
                <a:latin typeface="Calibri"/>
                <a:ea typeface="Calibri"/>
                <a:cs typeface="Calibri"/>
                <a:sym typeface="Calibri"/>
              </a:rPr>
              <a:t>Freedom of Religion or Belief</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_Anpassad layout">
  <p:cSld name="5_Anpassad layout">
    <p:spTree>
      <p:nvGrpSpPr>
        <p:cNvPr id="1" name="Shape 203"/>
        <p:cNvGrpSpPr/>
        <p:nvPr/>
      </p:nvGrpSpPr>
      <p:grpSpPr>
        <a:xfrm>
          <a:off x="0" y="0"/>
          <a:ext cx="0" cy="0"/>
          <a:chOff x="0" y="0"/>
          <a:chExt cx="0" cy="0"/>
        </a:xfrm>
      </p:grpSpPr>
      <p:pic>
        <p:nvPicPr>
          <p:cNvPr id="204" name="Google Shape;204;p95"/>
          <p:cNvPicPr preferRelativeResize="0"/>
          <p:nvPr/>
        </p:nvPicPr>
        <p:blipFill rotWithShape="1">
          <a:blip r:embed="rId2">
            <a:alphaModFix/>
          </a:blip>
          <a:srcRect/>
          <a:stretch/>
        </p:blipFill>
        <p:spPr>
          <a:xfrm>
            <a:off x="0" y="225911"/>
            <a:ext cx="12191999" cy="6632089"/>
          </a:xfrm>
          <a:prstGeom prst="rect">
            <a:avLst/>
          </a:prstGeom>
          <a:noFill/>
          <a:ln>
            <a:noFill/>
          </a:ln>
        </p:spPr>
      </p:pic>
      <p:sp>
        <p:nvSpPr>
          <p:cNvPr id="205" name="Google Shape;205;p95"/>
          <p:cNvSpPr txBox="1"/>
          <p:nvPr/>
        </p:nvSpPr>
        <p:spPr>
          <a:xfrm>
            <a:off x="418543" y="2611674"/>
            <a:ext cx="11354912" cy="1634652"/>
          </a:xfrm>
          <a:prstGeom prst="rect">
            <a:avLst/>
          </a:prstGeom>
          <a:noFill/>
          <a:ln>
            <a:noFill/>
          </a:ln>
        </p:spPr>
        <p:txBody>
          <a:bodyPr spcFirstLastPara="1" wrap="square" lIns="91425" tIns="45700" rIns="91425" bIns="45700" anchor="t" anchorCtr="0">
            <a:noAutofit/>
          </a:bodyPr>
          <a:lstStyle/>
          <a:p>
            <a:pPr marL="0" marR="0" lvl="0" indent="0" algn="ctr" rtl="0">
              <a:lnSpc>
                <a:spcPct val="121875"/>
              </a:lnSpc>
              <a:spcBef>
                <a:spcPts val="0"/>
              </a:spcBef>
              <a:spcAft>
                <a:spcPts val="0"/>
              </a:spcAft>
              <a:buClr>
                <a:schemeClr val="lt1"/>
              </a:buClr>
              <a:buSzPts val="9600"/>
              <a:buFont typeface="Arial"/>
              <a:buNone/>
            </a:pPr>
            <a:r>
              <a:rPr lang="ru-RU" sz="9600">
                <a:solidFill>
                  <a:schemeClr val="lt1"/>
                </a:solidFill>
                <a:latin typeface="Calibri"/>
                <a:ea typeface="Calibri"/>
                <a:cs typeface="Calibri"/>
                <a:sym typeface="Calibri"/>
              </a:rPr>
              <a:t>Headline</a:t>
            </a:r>
            <a:br>
              <a:rPr lang="ru-RU" sz="9600">
                <a:solidFill>
                  <a:schemeClr val="lt1"/>
                </a:solidFill>
                <a:latin typeface="Calibri"/>
                <a:ea typeface="Calibri"/>
                <a:cs typeface="Calibri"/>
                <a:sym typeface="Calibri"/>
              </a:rPr>
            </a:br>
            <a:endParaRPr sz="9600">
              <a:solidFill>
                <a:schemeClr val="lt1"/>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6_Anpassad layout">
  <p:cSld name="6_Anpassad layout">
    <p:spTree>
      <p:nvGrpSpPr>
        <p:cNvPr id="1" name="Shape 206"/>
        <p:cNvGrpSpPr/>
        <p:nvPr/>
      </p:nvGrpSpPr>
      <p:grpSpPr>
        <a:xfrm>
          <a:off x="0" y="0"/>
          <a:ext cx="0" cy="0"/>
          <a:chOff x="0" y="0"/>
          <a:chExt cx="0" cy="0"/>
        </a:xfrm>
      </p:grpSpPr>
      <p:pic>
        <p:nvPicPr>
          <p:cNvPr id="207" name="Google Shape;207;p96"/>
          <p:cNvPicPr preferRelativeResize="0"/>
          <p:nvPr/>
        </p:nvPicPr>
        <p:blipFill rotWithShape="1">
          <a:blip r:embed="rId2">
            <a:alphaModFix/>
          </a:blip>
          <a:srcRect/>
          <a:stretch/>
        </p:blipFill>
        <p:spPr>
          <a:xfrm>
            <a:off x="6096000" y="0"/>
            <a:ext cx="6096000" cy="6858000"/>
          </a:xfrm>
          <a:prstGeom prst="rect">
            <a:avLst/>
          </a:prstGeom>
          <a:noFill/>
          <a:ln>
            <a:noFill/>
          </a:ln>
        </p:spPr>
      </p:pic>
      <p:sp>
        <p:nvSpPr>
          <p:cNvPr id="208" name="Google Shape;208;p96"/>
          <p:cNvSpPr/>
          <p:nvPr/>
        </p:nvSpPr>
        <p:spPr>
          <a:xfrm>
            <a:off x="1145668" y="1320730"/>
            <a:ext cx="4800600"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chemeClr val="lt1"/>
                </a:solidFill>
                <a:latin typeface="Calibri"/>
                <a:ea typeface="Calibri"/>
                <a:cs typeface="Calibri"/>
                <a:sym typeface="Calibri"/>
              </a:rPr>
              <a:t>Free learning </a:t>
            </a:r>
            <a:br>
              <a:rPr lang="ru-RU" sz="4400" b="1">
                <a:solidFill>
                  <a:schemeClr val="lt1"/>
                </a:solidFill>
                <a:latin typeface="Calibri"/>
                <a:ea typeface="Calibri"/>
                <a:cs typeface="Calibri"/>
                <a:sym typeface="Calibri"/>
              </a:rPr>
            </a:br>
            <a:r>
              <a:rPr lang="ru-RU" sz="4400" b="1">
                <a:solidFill>
                  <a:schemeClr val="lt1"/>
                </a:solidFill>
                <a:latin typeface="Calibri"/>
                <a:ea typeface="Calibri"/>
                <a:cs typeface="Calibri"/>
                <a:sym typeface="Calibri"/>
              </a:rPr>
              <a:t>resources</a:t>
            </a:r>
            <a:br>
              <a:rPr lang="ru-RU" sz="3600">
                <a:solidFill>
                  <a:schemeClr val="lt1"/>
                </a:solidFill>
                <a:latin typeface="Calibri"/>
                <a:ea typeface="Calibri"/>
                <a:cs typeface="Calibri"/>
                <a:sym typeface="Calibri"/>
              </a:rPr>
            </a:br>
            <a:r>
              <a:rPr lang="ru-RU" sz="3600">
                <a:solidFill>
                  <a:schemeClr val="lt1"/>
                </a:solidFill>
                <a:latin typeface="Calibri"/>
                <a:ea typeface="Calibri"/>
                <a:cs typeface="Calibri"/>
                <a:sym typeface="Calibri"/>
              </a:rPr>
              <a:t> </a:t>
            </a:r>
            <a:br>
              <a:rPr lang="ru-RU" sz="3600">
                <a:solidFill>
                  <a:schemeClr val="lt1"/>
                </a:solidFill>
                <a:latin typeface="Calibri"/>
                <a:ea typeface="Calibri"/>
                <a:cs typeface="Calibri"/>
                <a:sym typeface="Calibri"/>
              </a:rPr>
            </a:br>
            <a:r>
              <a:rPr lang="ru-RU" sz="3600">
                <a:solidFill>
                  <a:schemeClr val="lt1"/>
                </a:solidFill>
                <a:latin typeface="Calibri"/>
                <a:ea typeface="Calibri"/>
                <a:cs typeface="Calibri"/>
                <a:sym typeface="Calibri"/>
              </a:rPr>
              <a:t>For faith</a:t>
            </a:r>
            <a:br>
              <a:rPr lang="ru-RU" sz="3600">
                <a:solidFill>
                  <a:schemeClr val="lt1"/>
                </a:solidFill>
                <a:latin typeface="Calibri"/>
                <a:ea typeface="Calibri"/>
                <a:cs typeface="Calibri"/>
                <a:sym typeface="Calibri"/>
              </a:rPr>
            </a:br>
            <a:r>
              <a:rPr lang="ru-RU" sz="3600">
                <a:solidFill>
                  <a:schemeClr val="lt1"/>
                </a:solidFill>
                <a:latin typeface="Calibri"/>
                <a:ea typeface="Calibri"/>
                <a:cs typeface="Calibri"/>
                <a:sym typeface="Calibri"/>
              </a:rPr>
              <a:t>communities, </a:t>
            </a:r>
            <a:br>
              <a:rPr lang="ru-RU" sz="3600">
                <a:solidFill>
                  <a:schemeClr val="lt1"/>
                </a:solidFill>
                <a:latin typeface="Calibri"/>
                <a:ea typeface="Calibri"/>
                <a:cs typeface="Calibri"/>
                <a:sym typeface="Calibri"/>
              </a:rPr>
            </a:br>
            <a:r>
              <a:rPr lang="ru-RU" sz="3600">
                <a:solidFill>
                  <a:schemeClr val="lt1"/>
                </a:solidFill>
                <a:latin typeface="Calibri"/>
                <a:ea typeface="Calibri"/>
                <a:cs typeface="Calibri"/>
                <a:sym typeface="Calibri"/>
              </a:rPr>
              <a:t>civil society and </a:t>
            </a:r>
            <a:br>
              <a:rPr lang="ru-RU" sz="3600">
                <a:solidFill>
                  <a:schemeClr val="lt1"/>
                </a:solidFill>
                <a:latin typeface="Calibri"/>
                <a:ea typeface="Calibri"/>
                <a:cs typeface="Calibri"/>
                <a:sym typeface="Calibri"/>
              </a:rPr>
            </a:br>
            <a:r>
              <a:rPr lang="ru-RU" sz="3600">
                <a:solidFill>
                  <a:schemeClr val="lt1"/>
                </a:solidFill>
                <a:latin typeface="Calibri"/>
                <a:ea typeface="Calibri"/>
                <a:cs typeface="Calibri"/>
                <a:sym typeface="Calibri"/>
              </a:rPr>
              <a:t>decision-makers</a:t>
            </a:r>
            <a:endParaRPr sz="3600">
              <a:solidFill>
                <a:schemeClr val="lt1"/>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7_Anpassad layout">
  <p:cSld name="7_Anpassad layout">
    <p:spTree>
      <p:nvGrpSpPr>
        <p:cNvPr id="1" name="Shape 209"/>
        <p:cNvGrpSpPr/>
        <p:nvPr/>
      </p:nvGrpSpPr>
      <p:grpSpPr>
        <a:xfrm>
          <a:off x="0" y="0"/>
          <a:ext cx="0" cy="0"/>
          <a:chOff x="0" y="0"/>
          <a:chExt cx="0" cy="0"/>
        </a:xfrm>
      </p:grpSpPr>
      <p:sp>
        <p:nvSpPr>
          <p:cNvPr id="210" name="Google Shape;210;p97"/>
          <p:cNvSpPr/>
          <p:nvPr/>
        </p:nvSpPr>
        <p:spPr>
          <a:xfrm>
            <a:off x="5144957" y="1672099"/>
            <a:ext cx="583144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a:solidFill>
                  <a:schemeClr val="lt1"/>
                </a:solidFill>
                <a:latin typeface="Calibri"/>
                <a:ea typeface="Calibri"/>
                <a:cs typeface="Calibri"/>
                <a:sym typeface="Calibri"/>
              </a:rPr>
              <a:t>“Xxx xx xxxx xxx”</a:t>
            </a:r>
            <a:endParaRPr/>
          </a:p>
          <a:p>
            <a:pPr marL="0" marR="0" lvl="0" indent="0" algn="l" rtl="0">
              <a:spcBef>
                <a:spcPts val="0"/>
              </a:spcBef>
              <a:spcAft>
                <a:spcPts val="0"/>
              </a:spcAft>
              <a:buNone/>
            </a:pPr>
            <a:endParaRPr sz="3600">
              <a:solidFill>
                <a:schemeClr val="lt1"/>
              </a:solidFill>
              <a:latin typeface="Calibri"/>
              <a:ea typeface="Calibri"/>
              <a:cs typeface="Calibri"/>
              <a:sym typeface="Calibri"/>
            </a:endParaRPr>
          </a:p>
        </p:txBody>
      </p:sp>
      <p:pic>
        <p:nvPicPr>
          <p:cNvPr id="211" name="Google Shape;211;p97"/>
          <p:cNvPicPr preferRelativeResize="0"/>
          <p:nvPr/>
        </p:nvPicPr>
        <p:blipFill rotWithShape="1">
          <a:blip r:embed="rId2">
            <a:alphaModFix/>
          </a:blip>
          <a:srcRect/>
          <a:stretch/>
        </p:blipFill>
        <p:spPr>
          <a:xfrm>
            <a:off x="-12315" y="228600"/>
            <a:ext cx="3492500" cy="6857999"/>
          </a:xfrm>
          <a:prstGeom prst="rect">
            <a:avLst/>
          </a:prstGeom>
          <a:noFill/>
          <a:ln>
            <a:noFill/>
          </a:ln>
        </p:spPr>
      </p:pic>
      <p:sp>
        <p:nvSpPr>
          <p:cNvPr id="212" name="Google Shape;212;p97"/>
          <p:cNvSpPr/>
          <p:nvPr/>
        </p:nvSpPr>
        <p:spPr>
          <a:xfrm>
            <a:off x="5142102" y="5404512"/>
            <a:ext cx="58314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lt1"/>
                </a:solidFill>
                <a:latin typeface="Calibri"/>
                <a:ea typeface="Calibri"/>
                <a:cs typeface="Calibri"/>
                <a:sym typeface="Calibri"/>
              </a:rPr>
              <a:t>Name here Xxxx Xx</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8_Anpassad layout">
  <p:cSld name="8_Anpassad layout">
    <p:spTree>
      <p:nvGrpSpPr>
        <p:cNvPr id="1" name="Shape 213"/>
        <p:cNvGrpSpPr/>
        <p:nvPr/>
      </p:nvGrpSpPr>
      <p:grpSpPr>
        <a:xfrm>
          <a:off x="0" y="0"/>
          <a:ext cx="0" cy="0"/>
          <a:chOff x="0" y="0"/>
          <a:chExt cx="0" cy="0"/>
        </a:xfrm>
      </p:grpSpPr>
      <p:graphicFrame>
        <p:nvGraphicFramePr>
          <p:cNvPr id="214" name="Google Shape;214;p98"/>
          <p:cNvGraphicFramePr/>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215" name="Google Shape;215;p98"/>
          <p:cNvSpPr/>
          <p:nvPr/>
        </p:nvSpPr>
        <p:spPr>
          <a:xfrm rot="5400000">
            <a:off x="4000232" y="475382"/>
            <a:ext cx="2390240" cy="2390240"/>
          </a:xfrm>
          <a:prstGeom prst="teardrop">
            <a:avLst>
              <a:gd name="adj" fmla="val 10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98"/>
          <p:cNvSpPr/>
          <p:nvPr/>
        </p:nvSpPr>
        <p:spPr>
          <a:xfrm>
            <a:off x="6765500" y="4402734"/>
            <a:ext cx="5038204" cy="2281646"/>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Anpassad layout">
  <p:cSld name="1_Anpassad layout">
    <p:spTree>
      <p:nvGrpSpPr>
        <p:cNvPr id="1" name="Shape 38"/>
        <p:cNvGrpSpPr/>
        <p:nvPr/>
      </p:nvGrpSpPr>
      <p:grpSpPr>
        <a:xfrm>
          <a:off x="0" y="0"/>
          <a:ext cx="0" cy="0"/>
          <a:chOff x="0" y="0"/>
          <a:chExt cx="0" cy="0"/>
        </a:xfrm>
      </p:grpSpPr>
      <p:sp>
        <p:nvSpPr>
          <p:cNvPr id="39" name="Google Shape;39;p51"/>
          <p:cNvSpPr txBox="1"/>
          <p:nvPr/>
        </p:nvSpPr>
        <p:spPr>
          <a:xfrm>
            <a:off x="304800" y="1483233"/>
            <a:ext cx="11582400" cy="43719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95959"/>
              </a:buClr>
              <a:buSzPts val="4800"/>
              <a:buFont typeface="Calibri"/>
              <a:buNone/>
            </a:pPr>
            <a:r>
              <a:rPr lang="ru-RU" sz="4800" b="1">
                <a:solidFill>
                  <a:srgbClr val="595959"/>
                </a:solidFill>
                <a:latin typeface="Calibri"/>
                <a:ea typeface="Calibri"/>
                <a:cs typeface="Calibri"/>
                <a:sym typeface="Calibri"/>
              </a:rPr>
              <a:t>Free learning resources</a:t>
            </a:r>
            <a:br>
              <a:rPr lang="ru-RU" sz="4400" b="1">
                <a:solidFill>
                  <a:srgbClr val="595959"/>
                </a:solidFill>
                <a:latin typeface="Calibri"/>
                <a:ea typeface="Calibri"/>
                <a:cs typeface="Calibri"/>
                <a:sym typeface="Calibri"/>
              </a:rPr>
            </a:br>
            <a:r>
              <a:rPr lang="ru-RU" sz="4400" b="1">
                <a:solidFill>
                  <a:srgbClr val="595959"/>
                </a:solidFill>
                <a:latin typeface="Calibri"/>
                <a:ea typeface="Calibri"/>
                <a:cs typeface="Calibri"/>
                <a:sym typeface="Calibri"/>
              </a:rPr>
              <a:t> </a:t>
            </a:r>
            <a:br>
              <a:rPr lang="ru-RU" sz="4400" b="1">
                <a:solidFill>
                  <a:srgbClr val="595959"/>
                </a:solidFill>
                <a:latin typeface="Calibri"/>
                <a:ea typeface="Calibri"/>
                <a:cs typeface="Calibri"/>
                <a:sym typeface="Calibri"/>
              </a:rPr>
            </a:br>
            <a:r>
              <a:rPr lang="ru-RU" sz="4000">
                <a:solidFill>
                  <a:srgbClr val="595959"/>
                </a:solidFill>
                <a:latin typeface="Calibri"/>
                <a:ea typeface="Calibri"/>
                <a:cs typeface="Calibri"/>
                <a:sym typeface="Calibri"/>
              </a:rPr>
              <a:t>For faith communities, civil society </a:t>
            </a:r>
            <a:br>
              <a:rPr lang="ru-RU" sz="4000">
                <a:solidFill>
                  <a:srgbClr val="595959"/>
                </a:solidFill>
                <a:latin typeface="Calibri"/>
                <a:ea typeface="Calibri"/>
                <a:cs typeface="Calibri"/>
                <a:sym typeface="Calibri"/>
              </a:rPr>
            </a:br>
            <a:r>
              <a:rPr lang="ru-RU" sz="4000">
                <a:solidFill>
                  <a:srgbClr val="595959"/>
                </a:solidFill>
                <a:latin typeface="Calibri"/>
                <a:ea typeface="Calibri"/>
                <a:cs typeface="Calibri"/>
                <a:sym typeface="Calibri"/>
              </a:rPr>
              <a:t>and decision-makers</a:t>
            </a:r>
            <a:br>
              <a:rPr lang="ru-RU" sz="4400" b="1">
                <a:solidFill>
                  <a:srgbClr val="595959"/>
                </a:solidFill>
                <a:latin typeface="Calibri"/>
                <a:ea typeface="Calibri"/>
                <a:cs typeface="Calibri"/>
                <a:sym typeface="Calibri"/>
              </a:rPr>
            </a:br>
            <a:br>
              <a:rPr lang="ru-RU" sz="4400">
                <a:solidFill>
                  <a:srgbClr val="595959"/>
                </a:solidFill>
                <a:latin typeface="Calibri"/>
                <a:ea typeface="Calibri"/>
                <a:cs typeface="Calibri"/>
                <a:sym typeface="Calibri"/>
              </a:rPr>
            </a:br>
            <a:br>
              <a:rPr lang="ru-RU" sz="3600" b="1">
                <a:solidFill>
                  <a:srgbClr val="595959"/>
                </a:solidFill>
                <a:latin typeface="Calibri"/>
                <a:ea typeface="Calibri"/>
                <a:cs typeface="Calibri"/>
                <a:sym typeface="Calibri"/>
              </a:rPr>
            </a:br>
            <a:r>
              <a:rPr lang="ru-RU" sz="3600" b="1">
                <a:solidFill>
                  <a:srgbClr val="595959"/>
                </a:solidFill>
                <a:latin typeface="Calibri"/>
                <a:ea typeface="Calibri"/>
                <a:cs typeface="Calibri"/>
                <a:sym typeface="Calibri"/>
              </a:rPr>
              <a:t>forb-learning.org</a:t>
            </a:r>
            <a:br>
              <a:rPr lang="ru-RU" sz="3600" b="1">
                <a:solidFill>
                  <a:srgbClr val="595959"/>
                </a:solidFill>
                <a:latin typeface="Calibri"/>
                <a:ea typeface="Calibri"/>
                <a:cs typeface="Calibri"/>
                <a:sym typeface="Calibri"/>
              </a:rPr>
            </a:br>
            <a:endParaRPr sz="4400">
              <a:solidFill>
                <a:srgbClr val="595959"/>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9_Anpassad layout">
  <p:cSld name="9_Anpassad layout">
    <p:spTree>
      <p:nvGrpSpPr>
        <p:cNvPr id="1" name="Shape 217"/>
        <p:cNvGrpSpPr/>
        <p:nvPr/>
      </p:nvGrpSpPr>
      <p:grpSpPr>
        <a:xfrm>
          <a:off x="0" y="0"/>
          <a:ext cx="0" cy="0"/>
          <a:chOff x="0" y="0"/>
          <a:chExt cx="0" cy="0"/>
        </a:xfrm>
      </p:grpSpPr>
      <p:sp>
        <p:nvSpPr>
          <p:cNvPr id="218" name="Google Shape;218;p99"/>
          <p:cNvSpPr/>
          <p:nvPr/>
        </p:nvSpPr>
        <p:spPr>
          <a:xfrm>
            <a:off x="6765500" y="4402734"/>
            <a:ext cx="5038204" cy="2281646"/>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99"/>
          <p:cNvSpPr/>
          <p:nvPr/>
        </p:nvSpPr>
        <p:spPr>
          <a:xfrm>
            <a:off x="-11749" y="2921168"/>
            <a:ext cx="121920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6000">
                <a:solidFill>
                  <a:schemeClr val="lt1"/>
                </a:solidFill>
                <a:latin typeface="Calibri"/>
                <a:ea typeface="Calibri"/>
                <a:cs typeface="Calibri"/>
                <a:sym typeface="Calibri"/>
              </a:rPr>
              <a:t>Thank you all for listening!</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0_Anpassad layout">
  <p:cSld name="10_Anpassad layout">
    <p:spTree>
      <p:nvGrpSpPr>
        <p:cNvPr id="1" name="Shape 220"/>
        <p:cNvGrpSpPr/>
        <p:nvPr/>
      </p:nvGrpSpPr>
      <p:grpSpPr>
        <a:xfrm>
          <a:off x="0" y="0"/>
          <a:ext cx="0" cy="0"/>
          <a:chOff x="0" y="0"/>
          <a:chExt cx="0" cy="0"/>
        </a:xfrm>
      </p:grpSpPr>
      <p:sp>
        <p:nvSpPr>
          <p:cNvPr id="221" name="Google Shape;221;p100"/>
          <p:cNvSpPr/>
          <p:nvPr/>
        </p:nvSpPr>
        <p:spPr>
          <a:xfrm>
            <a:off x="6765500" y="4402734"/>
            <a:ext cx="5038204" cy="2281646"/>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2" name="Google Shape;222;p100"/>
          <p:cNvPicPr preferRelativeResize="0"/>
          <p:nvPr/>
        </p:nvPicPr>
        <p:blipFill rotWithShape="1">
          <a:blip r:embed="rId2">
            <a:alphaModFix/>
          </a:blip>
          <a:srcRect/>
          <a:stretch/>
        </p:blipFill>
        <p:spPr>
          <a:xfrm>
            <a:off x="4926835" y="1895712"/>
            <a:ext cx="2338323" cy="1965979"/>
          </a:xfrm>
          <a:prstGeom prst="rect">
            <a:avLst/>
          </a:prstGeom>
          <a:noFill/>
          <a:ln>
            <a:noFill/>
          </a:ln>
        </p:spPr>
      </p:pic>
      <p:sp>
        <p:nvSpPr>
          <p:cNvPr id="223" name="Google Shape;223;p100"/>
          <p:cNvSpPr txBox="1"/>
          <p:nvPr/>
        </p:nvSpPr>
        <p:spPr>
          <a:xfrm>
            <a:off x="4544802" y="4143643"/>
            <a:ext cx="310238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1">
                <a:solidFill>
                  <a:schemeClr val="lt1"/>
                </a:solidFill>
                <a:latin typeface="Calibri"/>
                <a:ea typeface="Calibri"/>
                <a:cs typeface="Calibri"/>
                <a:sym typeface="Calibri"/>
              </a:rPr>
              <a:t>www.forb-learning.org</a:t>
            </a:r>
            <a:endParaRPr sz="2400" b="1">
              <a:solidFill>
                <a:schemeClr val="lt1"/>
              </a:solidFill>
              <a:latin typeface="Calibri"/>
              <a:ea typeface="Calibri"/>
              <a:cs typeface="Calibri"/>
              <a:sym typeface="Calibri"/>
            </a:endParaRPr>
          </a:p>
        </p:txBody>
      </p:sp>
      <p:sp>
        <p:nvSpPr>
          <p:cNvPr id="224" name="Google Shape;224;p100"/>
          <p:cNvSpPr txBox="1"/>
          <p:nvPr/>
        </p:nvSpPr>
        <p:spPr>
          <a:xfrm>
            <a:off x="4924555" y="5542367"/>
            <a:ext cx="23428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a:solidFill>
                  <a:schemeClr val="lt1"/>
                </a:solidFill>
                <a:latin typeface="Calibri"/>
                <a:ea typeface="Calibri"/>
                <a:cs typeface="Calibri"/>
                <a:sym typeface="Calibri"/>
              </a:rPr>
              <a:t>name@email.org</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Anpassad layout">
  <p:cSld name="10_Anpassad layout">
    <p:spTree>
      <p:nvGrpSpPr>
        <p:cNvPr id="1" name="Shape 40"/>
        <p:cNvGrpSpPr/>
        <p:nvPr/>
      </p:nvGrpSpPr>
      <p:grpSpPr>
        <a:xfrm>
          <a:off x="0" y="0"/>
          <a:ext cx="0" cy="0"/>
          <a:chOff x="0" y="0"/>
          <a:chExt cx="0" cy="0"/>
        </a:xfrm>
      </p:grpSpPr>
      <p:sp>
        <p:nvSpPr>
          <p:cNvPr id="41" name="Google Shape;41;p52"/>
          <p:cNvSpPr/>
          <p:nvPr/>
        </p:nvSpPr>
        <p:spPr>
          <a:xfrm>
            <a:off x="2974848" y="1699836"/>
            <a:ext cx="8719154" cy="3767570"/>
          </a:xfrm>
          <a:prstGeom prst="rect">
            <a:avLst/>
          </a:prstGeom>
          <a:noFill/>
          <a:ln>
            <a:noFill/>
          </a:ln>
        </p:spPr>
        <p:txBody>
          <a:bodyPr spcFirstLastPara="1" wrap="square" lIns="91425" tIns="45700" rIns="91425" bIns="45700" anchor="t" anchorCtr="0">
            <a:spAutoFit/>
          </a:bodyPr>
          <a:lstStyle/>
          <a:p>
            <a:pPr marL="0" marR="0" lvl="0" indent="0" algn="l" rtl="0">
              <a:lnSpc>
                <a:spcPct val="94666"/>
              </a:lnSpc>
              <a:spcBef>
                <a:spcPts val="0"/>
              </a:spcBef>
              <a:spcAft>
                <a:spcPts val="0"/>
              </a:spcAft>
              <a:buClr>
                <a:srgbClr val="595959"/>
              </a:buClr>
              <a:buSzPts val="6000"/>
              <a:buFont typeface="Calibri"/>
              <a:buNone/>
            </a:pPr>
            <a:r>
              <a:rPr lang="ru-RU" sz="6000">
                <a:solidFill>
                  <a:srgbClr val="595959"/>
                </a:solidFill>
                <a:latin typeface="Calibri"/>
                <a:ea typeface="Calibri"/>
                <a:cs typeface="Calibri"/>
                <a:sym typeface="Calibri"/>
              </a:rPr>
              <a:t>The FORB Learning </a:t>
            </a:r>
            <a:br>
              <a:rPr lang="ru-RU" sz="6000">
                <a:solidFill>
                  <a:srgbClr val="595959"/>
                </a:solidFill>
                <a:latin typeface="Calibri"/>
                <a:ea typeface="Calibri"/>
                <a:cs typeface="Calibri"/>
                <a:sym typeface="Calibri"/>
              </a:rPr>
            </a:br>
            <a:r>
              <a:rPr lang="ru-RU" sz="6000">
                <a:solidFill>
                  <a:srgbClr val="595959"/>
                </a:solidFill>
                <a:latin typeface="Calibri"/>
                <a:ea typeface="Calibri"/>
                <a:cs typeface="Calibri"/>
                <a:sym typeface="Calibri"/>
              </a:rPr>
              <a:t>Platform provides </a:t>
            </a:r>
            <a:br>
              <a:rPr lang="ru-RU" sz="6000">
                <a:solidFill>
                  <a:srgbClr val="595959"/>
                </a:solidFill>
                <a:latin typeface="Calibri"/>
                <a:ea typeface="Calibri"/>
                <a:cs typeface="Calibri"/>
                <a:sym typeface="Calibri"/>
              </a:rPr>
            </a:br>
            <a:r>
              <a:rPr lang="ru-RU" sz="6000">
                <a:solidFill>
                  <a:srgbClr val="595959"/>
                </a:solidFill>
                <a:latin typeface="Calibri"/>
                <a:ea typeface="Calibri"/>
                <a:cs typeface="Calibri"/>
                <a:sym typeface="Calibri"/>
              </a:rPr>
              <a:t>educational resources </a:t>
            </a:r>
            <a:br>
              <a:rPr lang="ru-RU" sz="6000">
                <a:solidFill>
                  <a:srgbClr val="595959"/>
                </a:solidFill>
                <a:latin typeface="Calibri"/>
                <a:ea typeface="Calibri"/>
                <a:cs typeface="Calibri"/>
                <a:sym typeface="Calibri"/>
              </a:rPr>
            </a:br>
            <a:r>
              <a:rPr lang="ru-RU" sz="6000">
                <a:solidFill>
                  <a:srgbClr val="595959"/>
                </a:solidFill>
                <a:latin typeface="Calibri"/>
                <a:ea typeface="Calibri"/>
                <a:cs typeface="Calibri"/>
                <a:sym typeface="Calibri"/>
              </a:rPr>
              <a:t>to promote rights </a:t>
            </a:r>
            <a:br>
              <a:rPr lang="ru-RU" sz="6000">
                <a:solidFill>
                  <a:srgbClr val="595959"/>
                </a:solidFill>
                <a:latin typeface="Calibri"/>
                <a:ea typeface="Calibri"/>
                <a:cs typeface="Calibri"/>
                <a:sym typeface="Calibri"/>
              </a:rPr>
            </a:br>
            <a:r>
              <a:rPr lang="ru-RU" sz="6000">
                <a:solidFill>
                  <a:srgbClr val="595959"/>
                </a:solidFill>
                <a:latin typeface="Calibri"/>
                <a:ea typeface="Calibri"/>
                <a:cs typeface="Calibri"/>
                <a:sym typeface="Calibri"/>
              </a:rPr>
              <a:t>and counter hate.</a:t>
            </a:r>
            <a:endParaRPr sz="6000">
              <a:solidFill>
                <a:srgbClr val="595959"/>
              </a:solidFill>
              <a:latin typeface="Calibri"/>
              <a:ea typeface="Calibri"/>
              <a:cs typeface="Calibri"/>
              <a:sym typeface="Calibri"/>
            </a:endParaRPr>
          </a:p>
        </p:txBody>
      </p:sp>
      <p:sp>
        <p:nvSpPr>
          <p:cNvPr id="42" name="Google Shape;42;p52"/>
          <p:cNvSpPr txBox="1"/>
          <p:nvPr/>
        </p:nvSpPr>
        <p:spPr>
          <a:xfrm>
            <a:off x="1981653" y="932527"/>
            <a:ext cx="827802" cy="273116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16600"/>
              <a:buFont typeface="Calibri"/>
              <a:buNone/>
            </a:pPr>
            <a:r>
              <a:rPr lang="ru-RU" sz="16600" b="1">
                <a:solidFill>
                  <a:srgbClr val="595959"/>
                </a:solidFill>
                <a:latin typeface="Calibri"/>
                <a:ea typeface="Calibri"/>
                <a:cs typeface="Calibri"/>
                <a:sym typeface="Calibri"/>
              </a:rPr>
              <a:t>“</a:t>
            </a:r>
            <a:endParaRPr sz="38900" b="1">
              <a:solidFill>
                <a:srgbClr val="59595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Anpassad layout">
  <p:cSld name="3_Anpassad layout">
    <p:spTree>
      <p:nvGrpSpPr>
        <p:cNvPr id="1" name="Shape 43"/>
        <p:cNvGrpSpPr/>
        <p:nvPr/>
      </p:nvGrpSpPr>
      <p:grpSpPr>
        <a:xfrm>
          <a:off x="0" y="0"/>
          <a:ext cx="0" cy="0"/>
          <a:chOff x="0" y="0"/>
          <a:chExt cx="0" cy="0"/>
        </a:xfrm>
      </p:grpSpPr>
      <p:sp>
        <p:nvSpPr>
          <p:cNvPr id="44" name="Google Shape;44;p53"/>
          <p:cNvSpPr txBox="1">
            <a:spLocks noGrp="1"/>
          </p:cNvSpPr>
          <p:nvPr>
            <p:ph type="title"/>
          </p:nvPr>
        </p:nvSpPr>
        <p:spPr>
          <a:xfrm>
            <a:off x="1719072" y="1574898"/>
            <a:ext cx="1584960" cy="9068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3"/>
          <p:cNvSpPr txBox="1"/>
          <p:nvPr/>
        </p:nvSpPr>
        <p:spPr>
          <a:xfrm>
            <a:off x="3499104" y="1574898"/>
            <a:ext cx="8255858"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Religious and belief communities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Parliamentarians and diplomats</a:t>
            </a:r>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Development professionals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Civil society organisations</a:t>
            </a:r>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Grassroots activists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Educators and facilitators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Academic and training institutions</a:t>
            </a:r>
            <a:endParaRPr/>
          </a:p>
          <a:p>
            <a:pPr marL="228600" marR="0" lvl="0" indent="-228600" algn="l" rtl="0">
              <a:lnSpc>
                <a:spcPct val="90000"/>
              </a:lnSpc>
              <a:spcBef>
                <a:spcPts val="1000"/>
              </a:spcBef>
              <a:spcAft>
                <a:spcPts val="0"/>
              </a:spcAft>
              <a:buClr>
                <a:srgbClr val="595959"/>
              </a:buClr>
              <a:buSzPts val="2800"/>
              <a:buFont typeface="Arial"/>
              <a:buChar char="•"/>
            </a:pPr>
            <a:r>
              <a:rPr lang="ru-RU" sz="2800">
                <a:solidFill>
                  <a:srgbClr val="595959"/>
                </a:solidFill>
                <a:latin typeface="Calibri"/>
                <a:ea typeface="Calibri"/>
                <a:cs typeface="Calibri"/>
                <a:sym typeface="Calibri"/>
              </a:rPr>
              <a:t>The media</a:t>
            </a:r>
            <a:endParaRPr/>
          </a:p>
          <a:p>
            <a:pPr marL="0" marR="0" lvl="0" indent="0" algn="l" rtl="0">
              <a:lnSpc>
                <a:spcPct val="105185"/>
              </a:lnSpc>
              <a:spcBef>
                <a:spcPts val="1000"/>
              </a:spcBef>
              <a:spcAft>
                <a:spcPts val="0"/>
              </a:spcAft>
              <a:buClr>
                <a:schemeClr val="dk1"/>
              </a:buClr>
              <a:buSzPts val="5400"/>
              <a:buFont typeface="Arial"/>
              <a:buNone/>
            </a:pPr>
            <a:endParaRPr sz="54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Anpassad layout">
  <p:cSld name="4_Anpassad layout">
    <p:spTree>
      <p:nvGrpSpPr>
        <p:cNvPr id="1" name="Shape 46"/>
        <p:cNvGrpSpPr/>
        <p:nvPr/>
      </p:nvGrpSpPr>
      <p:grpSpPr>
        <a:xfrm>
          <a:off x="0" y="0"/>
          <a:ext cx="0" cy="0"/>
          <a:chOff x="0" y="0"/>
          <a:chExt cx="0" cy="0"/>
        </a:xfrm>
      </p:grpSpPr>
      <p:sp>
        <p:nvSpPr>
          <p:cNvPr id="47" name="Google Shape;47;p54"/>
          <p:cNvSpPr txBox="1"/>
          <p:nvPr/>
        </p:nvSpPr>
        <p:spPr>
          <a:xfrm>
            <a:off x="1767840" y="1800225"/>
            <a:ext cx="8644128" cy="391477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95959"/>
              </a:buClr>
              <a:buSzPts val="4800"/>
              <a:buFont typeface="Calibri"/>
              <a:buNone/>
            </a:pPr>
            <a:r>
              <a:rPr lang="ru-RU" sz="4800" b="1">
                <a:solidFill>
                  <a:srgbClr val="595959"/>
                </a:solidFill>
                <a:latin typeface="Calibri"/>
                <a:ea typeface="Calibri"/>
                <a:cs typeface="Calibri"/>
                <a:sym typeface="Calibri"/>
              </a:rPr>
              <a:t>“A quantum leap for human </a:t>
            </a:r>
            <a:br>
              <a:rPr lang="ru-RU" sz="4800" b="1">
                <a:solidFill>
                  <a:srgbClr val="595959"/>
                </a:solidFill>
                <a:latin typeface="Calibri"/>
                <a:ea typeface="Calibri"/>
                <a:cs typeface="Calibri"/>
                <a:sym typeface="Calibri"/>
              </a:rPr>
            </a:br>
            <a:r>
              <a:rPr lang="ru-RU" sz="4800" b="1">
                <a:solidFill>
                  <a:srgbClr val="595959"/>
                </a:solidFill>
                <a:latin typeface="Calibri"/>
                <a:ea typeface="Calibri"/>
                <a:cs typeface="Calibri"/>
                <a:sym typeface="Calibri"/>
              </a:rPr>
              <a:t>rights education on freedom </a:t>
            </a:r>
            <a:br>
              <a:rPr lang="ru-RU" sz="4800" b="1">
                <a:solidFill>
                  <a:srgbClr val="595959"/>
                </a:solidFill>
                <a:latin typeface="Calibri"/>
                <a:ea typeface="Calibri"/>
                <a:cs typeface="Calibri"/>
                <a:sym typeface="Calibri"/>
              </a:rPr>
            </a:br>
            <a:r>
              <a:rPr lang="ru-RU" sz="4800" b="1">
                <a:solidFill>
                  <a:srgbClr val="595959"/>
                </a:solidFill>
                <a:latin typeface="Calibri"/>
                <a:ea typeface="Calibri"/>
                <a:cs typeface="Calibri"/>
                <a:sym typeface="Calibri"/>
              </a:rPr>
              <a:t>of religion or belief”</a:t>
            </a:r>
            <a:endParaRPr/>
          </a:p>
          <a:p>
            <a:pPr marL="0" marR="0" lvl="0" indent="0" algn="ctr" rtl="0">
              <a:lnSpc>
                <a:spcPct val="90000"/>
              </a:lnSpc>
              <a:spcBef>
                <a:spcPts val="0"/>
              </a:spcBef>
              <a:spcAft>
                <a:spcPts val="0"/>
              </a:spcAft>
              <a:buClr>
                <a:schemeClr val="dk1"/>
              </a:buClr>
              <a:buSzPts val="4400"/>
              <a:buFont typeface="Calibri"/>
              <a:buNone/>
            </a:pPr>
            <a:endParaRPr sz="4400" b="1">
              <a:solidFill>
                <a:srgbClr val="595959"/>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400"/>
              <a:buFont typeface="Calibri"/>
              <a:buNone/>
            </a:pPr>
            <a:endParaRPr sz="4400" b="1">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3600"/>
              <a:buFont typeface="Calibri"/>
              <a:buNone/>
            </a:pPr>
            <a:br>
              <a:rPr lang="ru-RU" sz="3600" b="1">
                <a:solidFill>
                  <a:schemeClr val="lt1"/>
                </a:solidFill>
                <a:latin typeface="Calibri"/>
                <a:ea typeface="Calibri"/>
                <a:cs typeface="Calibri"/>
                <a:sym typeface="Calibri"/>
              </a:rPr>
            </a:br>
            <a:endParaRPr sz="4400" b="1">
              <a:solidFill>
                <a:schemeClr val="lt1"/>
              </a:solidFill>
              <a:latin typeface="Calibri"/>
              <a:ea typeface="Calibri"/>
              <a:cs typeface="Calibri"/>
              <a:sym typeface="Calibri"/>
            </a:endParaRPr>
          </a:p>
        </p:txBody>
      </p:sp>
      <p:sp>
        <p:nvSpPr>
          <p:cNvPr id="48" name="Google Shape;48;p54"/>
          <p:cNvSpPr/>
          <p:nvPr/>
        </p:nvSpPr>
        <p:spPr>
          <a:xfrm>
            <a:off x="3048000" y="4629835"/>
            <a:ext cx="60960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a:solidFill>
                  <a:srgbClr val="595959"/>
                </a:solidFill>
                <a:latin typeface="Calibri"/>
                <a:ea typeface="Calibri"/>
                <a:cs typeface="Calibri"/>
                <a:sym typeface="Calibri"/>
              </a:rPr>
              <a:t>Ahmed Shaheed UN Special Rapporteur on </a:t>
            </a:r>
            <a:br>
              <a:rPr lang="ru-RU" sz="2400">
                <a:solidFill>
                  <a:srgbClr val="595959"/>
                </a:solidFill>
                <a:latin typeface="Calibri"/>
                <a:ea typeface="Calibri"/>
                <a:cs typeface="Calibri"/>
                <a:sym typeface="Calibri"/>
              </a:rPr>
            </a:br>
            <a:r>
              <a:rPr lang="ru-RU" sz="2400">
                <a:solidFill>
                  <a:srgbClr val="595959"/>
                </a:solidFill>
                <a:latin typeface="Calibri"/>
                <a:ea typeface="Calibri"/>
                <a:cs typeface="Calibri"/>
                <a:sym typeface="Calibri"/>
              </a:rPr>
              <a:t>Freedom of Religion or Belief</a:t>
            </a:r>
            <a:endParaRPr sz="2400">
              <a:solidFill>
                <a:srgbClr val="59595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Anpassad layout">
  <p:cSld name="5_Anpassad layout">
    <p:spTree>
      <p:nvGrpSpPr>
        <p:cNvPr id="1" name="Shape 49"/>
        <p:cNvGrpSpPr/>
        <p:nvPr/>
      </p:nvGrpSpPr>
      <p:grpSpPr>
        <a:xfrm>
          <a:off x="0" y="0"/>
          <a:ext cx="0" cy="0"/>
          <a:chOff x="0" y="0"/>
          <a:chExt cx="0" cy="0"/>
        </a:xfrm>
      </p:grpSpPr>
      <p:sp>
        <p:nvSpPr>
          <p:cNvPr id="50" name="Google Shape;5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51" name="Google Shape;51;p55"/>
          <p:cNvPicPr preferRelativeResize="0"/>
          <p:nvPr/>
        </p:nvPicPr>
        <p:blipFill rotWithShape="1">
          <a:blip r:embed="rId2">
            <a:alphaModFix/>
          </a:blip>
          <a:srcRect/>
          <a:stretch/>
        </p:blipFill>
        <p:spPr>
          <a:xfrm>
            <a:off x="6096000" y="0"/>
            <a:ext cx="6096000" cy="6858000"/>
          </a:xfrm>
          <a:prstGeom prst="rect">
            <a:avLst/>
          </a:prstGeom>
          <a:noFill/>
          <a:ln>
            <a:noFill/>
          </a:ln>
        </p:spPr>
      </p:pic>
      <p:sp>
        <p:nvSpPr>
          <p:cNvPr id="52" name="Google Shape;52;p55"/>
          <p:cNvSpPr/>
          <p:nvPr/>
        </p:nvSpPr>
        <p:spPr>
          <a:xfrm>
            <a:off x="1145668" y="1320730"/>
            <a:ext cx="4800600"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rgbClr val="595959"/>
                </a:solidFill>
                <a:latin typeface="Calibri"/>
                <a:ea typeface="Calibri"/>
                <a:cs typeface="Calibri"/>
                <a:sym typeface="Calibri"/>
              </a:rPr>
              <a:t>Free learning </a:t>
            </a:r>
            <a:br>
              <a:rPr lang="ru-RU" sz="4400" b="1">
                <a:solidFill>
                  <a:srgbClr val="595959"/>
                </a:solidFill>
                <a:latin typeface="Calibri"/>
                <a:ea typeface="Calibri"/>
                <a:cs typeface="Calibri"/>
                <a:sym typeface="Calibri"/>
              </a:rPr>
            </a:br>
            <a:r>
              <a:rPr lang="ru-RU" sz="4400" b="1">
                <a:solidFill>
                  <a:srgbClr val="595959"/>
                </a:solidFill>
                <a:latin typeface="Calibri"/>
                <a:ea typeface="Calibri"/>
                <a:cs typeface="Calibri"/>
                <a:sym typeface="Calibri"/>
              </a:rPr>
              <a:t>resources</a:t>
            </a:r>
            <a:br>
              <a:rPr lang="ru-RU" sz="3600">
                <a:solidFill>
                  <a:srgbClr val="595959"/>
                </a:solidFill>
                <a:latin typeface="Calibri"/>
                <a:ea typeface="Calibri"/>
                <a:cs typeface="Calibri"/>
                <a:sym typeface="Calibri"/>
              </a:rPr>
            </a:br>
            <a:r>
              <a:rPr lang="ru-RU" sz="3600">
                <a:solidFill>
                  <a:srgbClr val="595959"/>
                </a:solidFill>
                <a:latin typeface="Calibri"/>
                <a:ea typeface="Calibri"/>
                <a:cs typeface="Calibri"/>
                <a:sym typeface="Calibri"/>
              </a:rPr>
              <a:t> </a:t>
            </a:r>
            <a:br>
              <a:rPr lang="ru-RU" sz="3600">
                <a:solidFill>
                  <a:srgbClr val="595959"/>
                </a:solidFill>
                <a:latin typeface="Calibri"/>
                <a:ea typeface="Calibri"/>
                <a:cs typeface="Calibri"/>
                <a:sym typeface="Calibri"/>
              </a:rPr>
            </a:br>
            <a:r>
              <a:rPr lang="ru-RU" sz="3600">
                <a:solidFill>
                  <a:srgbClr val="595959"/>
                </a:solidFill>
                <a:latin typeface="Calibri"/>
                <a:ea typeface="Calibri"/>
                <a:cs typeface="Calibri"/>
                <a:sym typeface="Calibri"/>
              </a:rPr>
              <a:t>For faith</a:t>
            </a:r>
            <a:br>
              <a:rPr lang="ru-RU" sz="3600">
                <a:solidFill>
                  <a:srgbClr val="595959"/>
                </a:solidFill>
                <a:latin typeface="Calibri"/>
                <a:ea typeface="Calibri"/>
                <a:cs typeface="Calibri"/>
                <a:sym typeface="Calibri"/>
              </a:rPr>
            </a:br>
            <a:r>
              <a:rPr lang="ru-RU" sz="3600">
                <a:solidFill>
                  <a:srgbClr val="595959"/>
                </a:solidFill>
                <a:latin typeface="Calibri"/>
                <a:ea typeface="Calibri"/>
                <a:cs typeface="Calibri"/>
                <a:sym typeface="Calibri"/>
              </a:rPr>
              <a:t>communities, </a:t>
            </a:r>
            <a:br>
              <a:rPr lang="ru-RU" sz="3600">
                <a:solidFill>
                  <a:srgbClr val="595959"/>
                </a:solidFill>
                <a:latin typeface="Calibri"/>
                <a:ea typeface="Calibri"/>
                <a:cs typeface="Calibri"/>
                <a:sym typeface="Calibri"/>
              </a:rPr>
            </a:br>
            <a:r>
              <a:rPr lang="ru-RU" sz="3600">
                <a:solidFill>
                  <a:srgbClr val="595959"/>
                </a:solidFill>
                <a:latin typeface="Calibri"/>
                <a:ea typeface="Calibri"/>
                <a:cs typeface="Calibri"/>
                <a:sym typeface="Calibri"/>
              </a:rPr>
              <a:t>civil society and </a:t>
            </a:r>
            <a:br>
              <a:rPr lang="ru-RU" sz="3600">
                <a:solidFill>
                  <a:srgbClr val="595959"/>
                </a:solidFill>
                <a:latin typeface="Calibri"/>
                <a:ea typeface="Calibri"/>
                <a:cs typeface="Calibri"/>
                <a:sym typeface="Calibri"/>
              </a:rPr>
            </a:br>
            <a:r>
              <a:rPr lang="ru-RU" sz="3600">
                <a:solidFill>
                  <a:srgbClr val="595959"/>
                </a:solidFill>
                <a:latin typeface="Calibri"/>
                <a:ea typeface="Calibri"/>
                <a:cs typeface="Calibri"/>
                <a:sym typeface="Calibri"/>
              </a:rPr>
              <a:t>decision-makers</a:t>
            </a:r>
            <a:endParaRPr sz="3600">
              <a:solidFill>
                <a:srgbClr val="59595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3.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pic>
        <p:nvPicPr>
          <p:cNvPr id="15" name="Google Shape;15;p46"/>
          <p:cNvPicPr preferRelativeResize="0"/>
          <p:nvPr/>
        </p:nvPicPr>
        <p:blipFill rotWithShape="1">
          <a:blip r:embed="rId15">
            <a:alphaModFix/>
          </a:blip>
          <a:srcRect/>
          <a:stretch/>
        </p:blipFill>
        <p:spPr>
          <a:xfrm>
            <a:off x="-26"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pic>
        <p:nvPicPr>
          <p:cNvPr id="71" name="Google Shape;71;p60"/>
          <p:cNvPicPr preferRelativeResize="0"/>
          <p:nvPr/>
        </p:nvPicPr>
        <p:blipFill rotWithShape="1">
          <a:blip r:embed="rId18">
            <a:alphaModFix/>
          </a:blip>
          <a:srcRect/>
          <a:stretch/>
        </p:blipFill>
        <p:spPr>
          <a:xfrm>
            <a:off x="-26" y="0"/>
            <a:ext cx="12192000" cy="228600"/>
          </a:xfrm>
          <a:prstGeom prst="rect">
            <a:avLst/>
          </a:prstGeom>
          <a:noFill/>
          <a:ln>
            <a:noFill/>
          </a:ln>
        </p:spPr>
      </p:pic>
      <p:sp>
        <p:nvSpPr>
          <p:cNvPr id="72" name="Google Shape;72;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28"/>
        <p:cNvGrpSpPr/>
        <p:nvPr/>
      </p:nvGrpSpPr>
      <p:grpSpPr>
        <a:xfrm>
          <a:off x="0" y="0"/>
          <a:ext cx="0" cy="0"/>
          <a:chOff x="0" y="0"/>
          <a:chExt cx="0" cy="0"/>
        </a:xfrm>
      </p:grpSpPr>
      <p:sp>
        <p:nvSpPr>
          <p:cNvPr id="129" name="Google Shape;129;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pic>
        <p:nvPicPr>
          <p:cNvPr id="134" name="Google Shape;134;p77"/>
          <p:cNvPicPr preferRelativeResize="0"/>
          <p:nvPr/>
        </p:nvPicPr>
        <p:blipFill rotWithShape="1">
          <a:blip r:embed="rId12">
            <a:alphaModFix/>
          </a:blip>
          <a:srcRect/>
          <a:stretch/>
        </p:blipFill>
        <p:spPr>
          <a:xfrm>
            <a:off x="-26"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74961"/>
        </a:solidFill>
        <a:effectLst/>
      </p:bgPr>
    </p:bg>
    <p:spTree>
      <p:nvGrpSpPr>
        <p:cNvPr id="1" name="Shape 172"/>
        <p:cNvGrpSpPr/>
        <p:nvPr/>
      </p:nvGrpSpPr>
      <p:grpSpPr>
        <a:xfrm>
          <a:off x="0" y="0"/>
          <a:ext cx="0" cy="0"/>
          <a:chOff x="0" y="0"/>
          <a:chExt cx="0" cy="0"/>
        </a:xfrm>
      </p:grpSpPr>
      <p:sp>
        <p:nvSpPr>
          <p:cNvPr id="173" name="Google Shape;173;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 name="Google Shape;174;p8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pic>
        <p:nvPicPr>
          <p:cNvPr id="178" name="Google Shape;178;p88"/>
          <p:cNvPicPr preferRelativeResize="0"/>
          <p:nvPr/>
        </p:nvPicPr>
        <p:blipFill rotWithShape="1">
          <a:blip r:embed="rId14">
            <a:alphaModFix/>
          </a:blip>
          <a:srcRect/>
          <a:stretch/>
        </p:blipFill>
        <p:spPr>
          <a:xfrm>
            <a:off x="-26"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6.jp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2.jpg"/></Relationships>
</file>

<file path=ppt/slides/_rels/slide2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5.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6.jp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jpg"/></Relationships>
</file>

<file path=ppt/slides/_rels/slide3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21.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8.png"/><Relationship Id="rId7"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77.png"/><Relationship Id="rId5" Type="http://schemas.openxmlformats.org/officeDocument/2006/relationships/image" Target="../media/image35.png"/><Relationship Id="rId10" Type="http://schemas.openxmlformats.org/officeDocument/2006/relationships/image" Target="../media/image81.png"/><Relationship Id="rId4" Type="http://schemas.openxmlformats.org/officeDocument/2006/relationships/image" Target="../media/image79.png"/><Relationship Id="rId9" Type="http://schemas.openxmlformats.org/officeDocument/2006/relationships/image" Target="../media/image80.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4.png"/><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21.png"/><Relationship Id="rId10" Type="http://schemas.openxmlformats.org/officeDocument/2006/relationships/image" Target="../media/image94.png"/><Relationship Id="rId4" Type="http://schemas.openxmlformats.org/officeDocument/2006/relationships/image" Target="../media/image1.png"/><Relationship Id="rId9"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96.jpg"/></Relationships>
</file>

<file path=ppt/slides/_rels/slide42.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8.jpg"/></Relationships>
</file>

<file path=ppt/slides/_rels/slide44.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
          <p:cNvSpPr txBox="1"/>
          <p:nvPr/>
        </p:nvSpPr>
        <p:spPr>
          <a:xfrm>
            <a:off x="0" y="1169180"/>
            <a:ext cx="12192000" cy="133421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ru-RU" sz="6000" b="0" i="0" u="none" strike="noStrike" cap="none" dirty="0">
                <a:solidFill>
                  <a:srgbClr val="595959"/>
                </a:solidFill>
                <a:latin typeface="Calibri"/>
                <a:ea typeface="Calibri"/>
                <a:cs typeface="Calibri"/>
                <a:sym typeface="Calibri"/>
              </a:rPr>
              <a:t>Курс «Местные творцы перемен»</a:t>
            </a:r>
            <a:endParaRPr sz="6000" b="0" i="0" u="none" strike="noStrike" cap="none" dirty="0">
              <a:solidFill>
                <a:srgbClr val="595959"/>
              </a:solidFill>
              <a:latin typeface="Calibri"/>
              <a:ea typeface="Calibri"/>
              <a:cs typeface="Calibri"/>
              <a:sym typeface="Calibri"/>
            </a:endParaRPr>
          </a:p>
        </p:txBody>
      </p:sp>
      <p:pic>
        <p:nvPicPr>
          <p:cNvPr id="233" name="Google Shape;233;p1"/>
          <p:cNvPicPr preferRelativeResize="0"/>
          <p:nvPr/>
        </p:nvPicPr>
        <p:blipFill rotWithShape="1">
          <a:blip r:embed="rId3">
            <a:alphaModFix/>
          </a:blip>
          <a:srcRect/>
          <a:stretch/>
        </p:blipFill>
        <p:spPr>
          <a:xfrm>
            <a:off x="5109028" y="5282109"/>
            <a:ext cx="1973944" cy="1307738"/>
          </a:xfrm>
          <a:prstGeom prst="rect">
            <a:avLst/>
          </a:prstGeom>
          <a:noFill/>
          <a:ln>
            <a:noFill/>
          </a:ln>
        </p:spPr>
      </p:pic>
      <p:pic>
        <p:nvPicPr>
          <p:cNvPr id="234" name="Google Shape;234;p1"/>
          <p:cNvPicPr preferRelativeResize="0"/>
          <p:nvPr/>
        </p:nvPicPr>
        <p:blipFill rotWithShape="1">
          <a:blip r:embed="rId4">
            <a:alphaModFix/>
          </a:blip>
          <a:srcRect/>
          <a:stretch/>
        </p:blipFill>
        <p:spPr>
          <a:xfrm>
            <a:off x="3144976" y="3192435"/>
            <a:ext cx="5892800" cy="134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48"/>
        <p:cNvGrpSpPr/>
        <p:nvPr/>
      </p:nvGrpSpPr>
      <p:grpSpPr>
        <a:xfrm>
          <a:off x="0" y="0"/>
          <a:ext cx="0" cy="0"/>
          <a:chOff x="0" y="0"/>
          <a:chExt cx="0" cy="0"/>
        </a:xfrm>
      </p:grpSpPr>
      <p:pic>
        <p:nvPicPr>
          <p:cNvPr id="349" name="Google Shape;349;p10"/>
          <p:cNvPicPr preferRelativeResize="0"/>
          <p:nvPr/>
        </p:nvPicPr>
        <p:blipFill rotWithShape="1">
          <a:blip r:embed="rId3">
            <a:alphaModFix/>
          </a:blip>
          <a:srcRect/>
          <a:stretch/>
        </p:blipFill>
        <p:spPr>
          <a:xfrm>
            <a:off x="2966280" y="1645003"/>
            <a:ext cx="6259440" cy="35679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356"/>
        <p:cNvGrpSpPr/>
        <p:nvPr/>
      </p:nvGrpSpPr>
      <p:grpSpPr>
        <a:xfrm>
          <a:off x="0" y="0"/>
          <a:ext cx="0" cy="0"/>
          <a:chOff x="0" y="0"/>
          <a:chExt cx="0" cy="0"/>
        </a:xfrm>
      </p:grpSpPr>
      <p:pic>
        <p:nvPicPr>
          <p:cNvPr id="357" name="Google Shape;357;p1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58" name="Google Shape;358;p11"/>
          <p:cNvSpPr/>
          <p:nvPr/>
        </p:nvSpPr>
        <p:spPr>
          <a:xfrm rot="-5400000">
            <a:off x="9449996" y="4099306"/>
            <a:ext cx="4048033"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b="0" i="0" u="none" strike="noStrike" cap="none" dirty="0">
                <a:solidFill>
                  <a:srgbClr val="595959"/>
                </a:solidFill>
                <a:latin typeface="Calibri"/>
                <a:ea typeface="Calibri"/>
                <a:cs typeface="Calibri"/>
                <a:sym typeface="Calibri"/>
              </a:rPr>
              <a:t>Photo: Universal Images Group North America LLC / DeAgostini / Alamy Stock Photo </a:t>
            </a:r>
            <a:endParaRPr sz="800" dirty="0">
              <a:solidFill>
                <a:srgbClr val="595959"/>
              </a:solidFill>
              <a:latin typeface="Calibri"/>
              <a:ea typeface="Calibri"/>
              <a:cs typeface="Calibri"/>
              <a:sym typeface="Calibri"/>
            </a:endParaRPr>
          </a:p>
        </p:txBody>
      </p:sp>
      <p:pic>
        <p:nvPicPr>
          <p:cNvPr id="359" name="Google Shape;359;p11" descr="En bild som visar snö, utomhus&#10;&#10;Automatiskt genererad beskrivning"/>
          <p:cNvPicPr preferRelativeResize="0"/>
          <p:nvPr/>
        </p:nvPicPr>
        <p:blipFill rotWithShape="1">
          <a:blip r:embed="rId4">
            <a:alphaModFix/>
          </a:blip>
          <a:srcRect/>
          <a:stretch/>
        </p:blipFill>
        <p:spPr>
          <a:xfrm>
            <a:off x="3456000" y="864000"/>
            <a:ext cx="7920000" cy="5280000"/>
          </a:xfrm>
          <a:prstGeom prst="rect">
            <a:avLst/>
          </a:prstGeom>
          <a:noFill/>
          <a:ln>
            <a:noFill/>
          </a:ln>
        </p:spPr>
      </p:pic>
      <p:pic>
        <p:nvPicPr>
          <p:cNvPr id="360" name="Google Shape;360;p11"/>
          <p:cNvPicPr preferRelativeResize="0"/>
          <p:nvPr/>
        </p:nvPicPr>
        <p:blipFill rotWithShape="1">
          <a:blip r:embed="rId5">
            <a:alphaModFix/>
          </a:blip>
          <a:srcRect/>
          <a:stretch/>
        </p:blipFill>
        <p:spPr>
          <a:xfrm>
            <a:off x="540000" y="2615289"/>
            <a:ext cx="2483616" cy="16274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67"/>
        <p:cNvGrpSpPr/>
        <p:nvPr/>
      </p:nvGrpSpPr>
      <p:grpSpPr>
        <a:xfrm>
          <a:off x="0" y="0"/>
          <a:ext cx="0" cy="0"/>
          <a:chOff x="0" y="0"/>
          <a:chExt cx="0" cy="0"/>
        </a:xfrm>
      </p:grpSpPr>
      <p:pic>
        <p:nvPicPr>
          <p:cNvPr id="368" name="Google Shape;368;p1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69" name="Google Shape;369;p12"/>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a:solidFill>
                <a:srgbClr val="595959"/>
              </a:solidFill>
              <a:latin typeface="Calibri"/>
              <a:ea typeface="Calibri"/>
              <a:cs typeface="Calibri"/>
              <a:sym typeface="Calibri"/>
            </a:endParaRPr>
          </a:p>
        </p:txBody>
      </p:sp>
      <p:pic>
        <p:nvPicPr>
          <p:cNvPr id="370" name="Google Shape;370;p12"/>
          <p:cNvPicPr preferRelativeResize="0"/>
          <p:nvPr/>
        </p:nvPicPr>
        <p:blipFill rotWithShape="1">
          <a:blip r:embed="rId4">
            <a:alphaModFix/>
          </a:blip>
          <a:srcRect/>
          <a:stretch/>
        </p:blipFill>
        <p:spPr>
          <a:xfrm>
            <a:off x="3456000" y="864000"/>
            <a:ext cx="7920000" cy="5280000"/>
          </a:xfrm>
          <a:prstGeom prst="rect">
            <a:avLst/>
          </a:prstGeom>
          <a:noFill/>
          <a:ln>
            <a:noFill/>
          </a:ln>
        </p:spPr>
      </p:pic>
      <p:sp>
        <p:nvSpPr>
          <p:cNvPr id="371" name="Google Shape;371;p12"/>
          <p:cNvSpPr/>
          <p:nvPr/>
        </p:nvSpPr>
        <p:spPr>
          <a:xfrm rot="-5400000">
            <a:off x="9453840" y="4101161"/>
            <a:ext cx="4048033"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Calibri"/>
                <a:ea typeface="Calibri"/>
                <a:cs typeface="Calibri"/>
                <a:sym typeface="Calibri"/>
              </a:rPr>
              <a:t>Photo: Godong / Alamy Stock Photo</a:t>
            </a:r>
            <a:endParaRPr sz="800" dirty="0">
              <a:solidFill>
                <a:srgbClr val="595959"/>
              </a:solidFill>
              <a:latin typeface="Calibri"/>
              <a:ea typeface="Calibri"/>
              <a:cs typeface="Calibri"/>
              <a:sym typeface="Calibri"/>
            </a:endParaRPr>
          </a:p>
        </p:txBody>
      </p:sp>
      <p:pic>
        <p:nvPicPr>
          <p:cNvPr id="372" name="Google Shape;372;p12"/>
          <p:cNvPicPr preferRelativeResize="0"/>
          <p:nvPr/>
        </p:nvPicPr>
        <p:blipFill rotWithShape="1">
          <a:blip r:embed="rId5">
            <a:alphaModFix/>
          </a:blip>
          <a:srcRect/>
          <a:stretch/>
        </p:blipFill>
        <p:spPr>
          <a:xfrm>
            <a:off x="540000" y="2447181"/>
            <a:ext cx="2484000" cy="19636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79"/>
        <p:cNvGrpSpPr/>
        <p:nvPr/>
      </p:nvGrpSpPr>
      <p:grpSpPr>
        <a:xfrm>
          <a:off x="0" y="0"/>
          <a:ext cx="0" cy="0"/>
          <a:chOff x="0" y="0"/>
          <a:chExt cx="0" cy="0"/>
        </a:xfrm>
      </p:grpSpPr>
      <p:pic>
        <p:nvPicPr>
          <p:cNvPr id="380" name="Google Shape;380;p13"/>
          <p:cNvPicPr preferRelativeResize="0"/>
          <p:nvPr/>
        </p:nvPicPr>
        <p:blipFill rotWithShape="1">
          <a:blip r:embed="rId3">
            <a:alphaModFix/>
          </a:blip>
          <a:srcRect/>
          <a:stretch/>
        </p:blipFill>
        <p:spPr>
          <a:xfrm>
            <a:off x="3456000" y="864000"/>
            <a:ext cx="7920000" cy="5280000"/>
          </a:xfrm>
          <a:prstGeom prst="rect">
            <a:avLst/>
          </a:prstGeom>
          <a:noFill/>
          <a:ln>
            <a:noFill/>
          </a:ln>
        </p:spPr>
      </p:pic>
      <p:sp>
        <p:nvSpPr>
          <p:cNvPr id="381" name="Google Shape;381;p13"/>
          <p:cNvSpPr/>
          <p:nvPr/>
        </p:nvSpPr>
        <p:spPr>
          <a:xfrm rot="-5400000">
            <a:off x="10228338"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Arterra Picture Library / Alamy Stock Photo</a:t>
            </a:r>
            <a:endParaRPr sz="800">
              <a:solidFill>
                <a:srgbClr val="595959"/>
              </a:solidFill>
              <a:latin typeface="Calibri"/>
              <a:ea typeface="Calibri"/>
              <a:cs typeface="Calibri"/>
              <a:sym typeface="Calibri"/>
            </a:endParaRPr>
          </a:p>
        </p:txBody>
      </p:sp>
      <p:pic>
        <p:nvPicPr>
          <p:cNvPr id="382" name="Google Shape;382;p13"/>
          <p:cNvPicPr preferRelativeResize="0"/>
          <p:nvPr/>
        </p:nvPicPr>
        <p:blipFill rotWithShape="1">
          <a:blip r:embed="rId4">
            <a:alphaModFix/>
          </a:blip>
          <a:srcRect/>
          <a:stretch/>
        </p:blipFill>
        <p:spPr>
          <a:xfrm>
            <a:off x="540000" y="2447181"/>
            <a:ext cx="2484000" cy="19636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389"/>
        <p:cNvGrpSpPr/>
        <p:nvPr/>
      </p:nvGrpSpPr>
      <p:grpSpPr>
        <a:xfrm>
          <a:off x="0" y="0"/>
          <a:ext cx="0" cy="0"/>
          <a:chOff x="0" y="0"/>
          <a:chExt cx="0" cy="0"/>
        </a:xfrm>
      </p:grpSpPr>
      <p:pic>
        <p:nvPicPr>
          <p:cNvPr id="390" name="Google Shape;390;p14"/>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391" name="Google Shape;391;p14"/>
          <p:cNvPicPr preferRelativeResize="0"/>
          <p:nvPr/>
        </p:nvPicPr>
        <p:blipFill rotWithShape="1">
          <a:blip r:embed="rId4">
            <a:alphaModFix/>
          </a:blip>
          <a:srcRect/>
          <a:stretch/>
        </p:blipFill>
        <p:spPr>
          <a:xfrm>
            <a:off x="1587648" y="950341"/>
            <a:ext cx="3852000" cy="2526431"/>
          </a:xfrm>
          <a:prstGeom prst="rect">
            <a:avLst/>
          </a:prstGeom>
          <a:noFill/>
          <a:ln>
            <a:noFill/>
          </a:ln>
        </p:spPr>
      </p:pic>
      <p:pic>
        <p:nvPicPr>
          <p:cNvPr id="392" name="Google Shape;392;p14"/>
          <p:cNvPicPr preferRelativeResize="0"/>
          <p:nvPr/>
        </p:nvPicPr>
        <p:blipFill rotWithShape="1">
          <a:blip r:embed="rId5">
            <a:alphaModFix/>
          </a:blip>
          <a:srcRect/>
          <a:stretch/>
        </p:blipFill>
        <p:spPr>
          <a:xfrm>
            <a:off x="6752354" y="950341"/>
            <a:ext cx="3852000" cy="2772090"/>
          </a:xfrm>
          <a:prstGeom prst="rect">
            <a:avLst/>
          </a:prstGeom>
          <a:noFill/>
          <a:ln>
            <a:noFill/>
          </a:ln>
        </p:spPr>
      </p:pic>
      <p:pic>
        <p:nvPicPr>
          <p:cNvPr id="393" name="Google Shape;393;p14"/>
          <p:cNvPicPr preferRelativeResize="0"/>
          <p:nvPr/>
        </p:nvPicPr>
        <p:blipFill rotWithShape="1">
          <a:blip r:embed="rId6">
            <a:alphaModFix/>
          </a:blip>
          <a:srcRect/>
          <a:stretch/>
        </p:blipFill>
        <p:spPr>
          <a:xfrm>
            <a:off x="4170000" y="3857137"/>
            <a:ext cx="3852000" cy="25245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00"/>
        <p:cNvGrpSpPr/>
        <p:nvPr/>
      </p:nvGrpSpPr>
      <p:grpSpPr>
        <a:xfrm>
          <a:off x="0" y="0"/>
          <a:ext cx="0" cy="0"/>
          <a:chOff x="0" y="0"/>
          <a:chExt cx="0" cy="0"/>
        </a:xfrm>
      </p:grpSpPr>
      <p:pic>
        <p:nvPicPr>
          <p:cNvPr id="401" name="Google Shape;401;p15"/>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402" name="Google Shape;402;p15"/>
          <p:cNvPicPr preferRelativeResize="0"/>
          <p:nvPr/>
        </p:nvPicPr>
        <p:blipFill rotWithShape="1">
          <a:blip r:embed="rId4">
            <a:alphaModFix/>
          </a:blip>
          <a:srcRect/>
          <a:stretch/>
        </p:blipFill>
        <p:spPr>
          <a:xfrm>
            <a:off x="3456000" y="864000"/>
            <a:ext cx="7920000" cy="5280000"/>
          </a:xfrm>
          <a:prstGeom prst="rect">
            <a:avLst/>
          </a:prstGeom>
          <a:noFill/>
          <a:ln>
            <a:noFill/>
          </a:ln>
        </p:spPr>
      </p:pic>
      <p:sp>
        <p:nvSpPr>
          <p:cNvPr id="403" name="Google Shape;403;p15"/>
          <p:cNvSpPr/>
          <p:nvPr/>
        </p:nvSpPr>
        <p:spPr>
          <a:xfrm rot="-5400000">
            <a:off x="10242193"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Calibri"/>
                <a:ea typeface="Calibri"/>
                <a:cs typeface="Calibri"/>
                <a:sym typeface="Calibri"/>
              </a:rPr>
              <a:t>Photo: R.M. Modi / Alamy Stock Photo</a:t>
            </a:r>
            <a:endParaRPr sz="800" dirty="0">
              <a:solidFill>
                <a:srgbClr val="595959"/>
              </a:solidFill>
              <a:latin typeface="Calibri"/>
              <a:ea typeface="Calibri"/>
              <a:cs typeface="Calibri"/>
              <a:sym typeface="Calibri"/>
            </a:endParaRPr>
          </a:p>
        </p:txBody>
      </p:sp>
      <p:pic>
        <p:nvPicPr>
          <p:cNvPr id="404" name="Google Shape;404;p15"/>
          <p:cNvPicPr preferRelativeResize="0"/>
          <p:nvPr/>
        </p:nvPicPr>
        <p:blipFill rotWithShape="1">
          <a:blip r:embed="rId5">
            <a:alphaModFix/>
          </a:blip>
          <a:srcRect/>
          <a:stretch/>
        </p:blipFill>
        <p:spPr>
          <a:xfrm>
            <a:off x="540000" y="2450591"/>
            <a:ext cx="2484000" cy="16291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11"/>
        <p:cNvGrpSpPr/>
        <p:nvPr/>
      </p:nvGrpSpPr>
      <p:grpSpPr>
        <a:xfrm>
          <a:off x="0" y="0"/>
          <a:ext cx="0" cy="0"/>
          <a:chOff x="0" y="0"/>
          <a:chExt cx="0" cy="0"/>
        </a:xfrm>
      </p:grpSpPr>
      <p:pic>
        <p:nvPicPr>
          <p:cNvPr id="412" name="Google Shape;412;p16"/>
          <p:cNvPicPr preferRelativeResize="0"/>
          <p:nvPr/>
        </p:nvPicPr>
        <p:blipFill rotWithShape="1">
          <a:blip r:embed="rId3">
            <a:alphaModFix/>
          </a:blip>
          <a:srcRect/>
          <a:stretch/>
        </p:blipFill>
        <p:spPr>
          <a:xfrm>
            <a:off x="3456000" y="864000"/>
            <a:ext cx="7920000" cy="5280000"/>
          </a:xfrm>
          <a:prstGeom prst="rect">
            <a:avLst/>
          </a:prstGeom>
          <a:noFill/>
          <a:ln>
            <a:noFill/>
          </a:ln>
        </p:spPr>
      </p:pic>
      <p:sp>
        <p:nvSpPr>
          <p:cNvPr id="413" name="Google Shape;413;p16"/>
          <p:cNvSpPr/>
          <p:nvPr/>
        </p:nvSpPr>
        <p:spPr>
          <a:xfrm rot="-5400000">
            <a:off x="10242193"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Calibri"/>
                <a:ea typeface="Calibri"/>
                <a:cs typeface="Calibri"/>
                <a:sym typeface="Calibri"/>
              </a:rPr>
              <a:t>Photo: STR / Stringer</a:t>
            </a:r>
            <a:endParaRPr sz="800" dirty="0">
              <a:solidFill>
                <a:srgbClr val="595959"/>
              </a:solidFill>
              <a:latin typeface="Calibri"/>
              <a:ea typeface="Calibri"/>
              <a:cs typeface="Calibri"/>
              <a:sym typeface="Calibri"/>
            </a:endParaRPr>
          </a:p>
        </p:txBody>
      </p:sp>
      <p:pic>
        <p:nvPicPr>
          <p:cNvPr id="414" name="Google Shape;414;p16"/>
          <p:cNvPicPr preferRelativeResize="0"/>
          <p:nvPr/>
        </p:nvPicPr>
        <p:blipFill rotWithShape="1">
          <a:blip r:embed="rId4">
            <a:alphaModFix/>
          </a:blip>
          <a:srcRect/>
          <a:stretch/>
        </p:blipFill>
        <p:spPr>
          <a:xfrm>
            <a:off x="540000" y="1604664"/>
            <a:ext cx="2484000" cy="1629195"/>
          </a:xfrm>
          <a:prstGeom prst="rect">
            <a:avLst/>
          </a:prstGeom>
          <a:noFill/>
          <a:ln>
            <a:noFill/>
          </a:ln>
        </p:spPr>
      </p:pic>
      <p:pic>
        <p:nvPicPr>
          <p:cNvPr id="415" name="Google Shape;415;p16"/>
          <p:cNvPicPr preferRelativeResize="0"/>
          <p:nvPr/>
        </p:nvPicPr>
        <p:blipFill rotWithShape="1">
          <a:blip r:embed="rId5">
            <a:alphaModFix/>
          </a:blip>
          <a:srcRect/>
          <a:stretch/>
        </p:blipFill>
        <p:spPr>
          <a:xfrm>
            <a:off x="540000" y="3625381"/>
            <a:ext cx="2484000" cy="16279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422"/>
        <p:cNvGrpSpPr/>
        <p:nvPr/>
      </p:nvGrpSpPr>
      <p:grpSpPr>
        <a:xfrm>
          <a:off x="0" y="0"/>
          <a:ext cx="0" cy="0"/>
          <a:chOff x="0" y="0"/>
          <a:chExt cx="0" cy="0"/>
        </a:xfrm>
      </p:grpSpPr>
      <p:pic>
        <p:nvPicPr>
          <p:cNvPr id="423" name="Google Shape;423;p17"/>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424" name="Google Shape;424;p17"/>
          <p:cNvPicPr preferRelativeResize="0"/>
          <p:nvPr/>
        </p:nvPicPr>
        <p:blipFill rotWithShape="1">
          <a:blip r:embed="rId4">
            <a:alphaModFix/>
          </a:blip>
          <a:srcRect/>
          <a:stretch/>
        </p:blipFill>
        <p:spPr>
          <a:xfrm>
            <a:off x="3456000" y="864000"/>
            <a:ext cx="7920000" cy="5280000"/>
          </a:xfrm>
          <a:prstGeom prst="rect">
            <a:avLst/>
          </a:prstGeom>
          <a:noFill/>
          <a:ln>
            <a:noFill/>
          </a:ln>
        </p:spPr>
      </p:pic>
      <p:sp>
        <p:nvSpPr>
          <p:cNvPr id="425" name="Google Shape;425;p17"/>
          <p:cNvSpPr/>
          <p:nvPr/>
        </p:nvSpPr>
        <p:spPr>
          <a:xfrm rot="-5400000">
            <a:off x="10242193"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Arial"/>
                <a:ea typeface="Arial"/>
                <a:cs typeface="Arial"/>
                <a:sym typeface="Arial"/>
              </a:rPr>
              <a:t>Photo: Aid to the Church in Need </a:t>
            </a:r>
            <a:endParaRPr sz="800" dirty="0">
              <a:solidFill>
                <a:srgbClr val="595959"/>
              </a:solidFill>
              <a:latin typeface="Calibri"/>
              <a:ea typeface="Calibri"/>
              <a:cs typeface="Calibri"/>
              <a:sym typeface="Calibri"/>
            </a:endParaRPr>
          </a:p>
        </p:txBody>
      </p:sp>
      <p:pic>
        <p:nvPicPr>
          <p:cNvPr id="426" name="Google Shape;426;p17"/>
          <p:cNvPicPr preferRelativeResize="0"/>
          <p:nvPr/>
        </p:nvPicPr>
        <p:blipFill rotWithShape="1">
          <a:blip r:embed="rId5">
            <a:alphaModFix/>
          </a:blip>
          <a:srcRect/>
          <a:stretch/>
        </p:blipFill>
        <p:spPr>
          <a:xfrm>
            <a:off x="540000" y="1604664"/>
            <a:ext cx="2484000" cy="1629195"/>
          </a:xfrm>
          <a:prstGeom prst="rect">
            <a:avLst/>
          </a:prstGeom>
          <a:noFill/>
          <a:ln>
            <a:noFill/>
          </a:ln>
        </p:spPr>
      </p:pic>
      <p:pic>
        <p:nvPicPr>
          <p:cNvPr id="427" name="Google Shape;427;p17"/>
          <p:cNvPicPr preferRelativeResize="0"/>
          <p:nvPr/>
        </p:nvPicPr>
        <p:blipFill rotWithShape="1">
          <a:blip r:embed="rId6">
            <a:alphaModFix/>
          </a:blip>
          <a:srcRect/>
          <a:stretch/>
        </p:blipFill>
        <p:spPr>
          <a:xfrm>
            <a:off x="540000" y="3625381"/>
            <a:ext cx="2484000" cy="16279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34"/>
        <p:cNvGrpSpPr/>
        <p:nvPr/>
      </p:nvGrpSpPr>
      <p:grpSpPr>
        <a:xfrm>
          <a:off x="0" y="0"/>
          <a:ext cx="0" cy="0"/>
          <a:chOff x="0" y="0"/>
          <a:chExt cx="0" cy="0"/>
        </a:xfrm>
      </p:grpSpPr>
      <p:pic>
        <p:nvPicPr>
          <p:cNvPr id="435" name="Google Shape;435;p18"/>
          <p:cNvPicPr preferRelativeResize="0"/>
          <p:nvPr/>
        </p:nvPicPr>
        <p:blipFill rotWithShape="1">
          <a:blip r:embed="rId3">
            <a:alphaModFix/>
          </a:blip>
          <a:srcRect/>
          <a:stretch/>
        </p:blipFill>
        <p:spPr>
          <a:xfrm>
            <a:off x="6615068" y="937051"/>
            <a:ext cx="3347738" cy="2613987"/>
          </a:xfrm>
          <a:prstGeom prst="rect">
            <a:avLst/>
          </a:prstGeom>
          <a:noFill/>
          <a:ln>
            <a:noFill/>
          </a:ln>
        </p:spPr>
      </p:pic>
      <p:pic>
        <p:nvPicPr>
          <p:cNvPr id="436" name="Google Shape;436;p18"/>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437" name="Google Shape;437;p18"/>
          <p:cNvPicPr preferRelativeResize="0"/>
          <p:nvPr/>
        </p:nvPicPr>
        <p:blipFill rotWithShape="1">
          <a:blip r:embed="rId5">
            <a:alphaModFix/>
          </a:blip>
          <a:srcRect/>
          <a:stretch/>
        </p:blipFill>
        <p:spPr>
          <a:xfrm>
            <a:off x="2668243" y="2779776"/>
            <a:ext cx="4336987" cy="3121111"/>
          </a:xfrm>
          <a:prstGeom prst="rect">
            <a:avLst/>
          </a:prstGeom>
          <a:noFill/>
          <a:ln>
            <a:noFill/>
          </a:ln>
        </p:spPr>
      </p:pic>
      <p:sp>
        <p:nvSpPr>
          <p:cNvPr id="438" name="Google Shape;438;p18"/>
          <p:cNvSpPr txBox="1"/>
          <p:nvPr/>
        </p:nvSpPr>
        <p:spPr>
          <a:xfrm>
            <a:off x="6900455" y="1696129"/>
            <a:ext cx="295757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Гармония?</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45"/>
        <p:cNvGrpSpPr/>
        <p:nvPr/>
      </p:nvGrpSpPr>
      <p:grpSpPr>
        <a:xfrm>
          <a:off x="0" y="0"/>
          <a:ext cx="0" cy="0"/>
          <a:chOff x="0" y="0"/>
          <a:chExt cx="0" cy="0"/>
        </a:xfrm>
      </p:grpSpPr>
      <p:sp>
        <p:nvSpPr>
          <p:cNvPr id="446" name="Google Shape;446;p19"/>
          <p:cNvSpPr/>
          <p:nvPr/>
        </p:nvSpPr>
        <p:spPr>
          <a:xfrm rot="-5400000">
            <a:off x="10242193" y="486373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Calibri"/>
                <a:ea typeface="Calibri"/>
                <a:cs typeface="Calibri"/>
                <a:sym typeface="Calibri"/>
              </a:rPr>
              <a:t>Photo: Donnie Evans / Alamy Stock Photo</a:t>
            </a:r>
            <a:endParaRPr sz="800" dirty="0">
              <a:solidFill>
                <a:srgbClr val="595959"/>
              </a:solidFill>
              <a:latin typeface="Calibri"/>
              <a:ea typeface="Calibri"/>
              <a:cs typeface="Calibri"/>
              <a:sym typeface="Calibri"/>
            </a:endParaRPr>
          </a:p>
        </p:txBody>
      </p:sp>
      <p:pic>
        <p:nvPicPr>
          <p:cNvPr id="447" name="Google Shape;447;p19" descr="En bild som visar utomhus, mark, marknadsplats, frukt&#10;&#10;Automatiskt genererad beskrivning"/>
          <p:cNvPicPr preferRelativeResize="0"/>
          <p:nvPr/>
        </p:nvPicPr>
        <p:blipFill rotWithShape="1">
          <a:blip r:embed="rId3">
            <a:alphaModFix/>
          </a:blip>
          <a:srcRect/>
          <a:stretch/>
        </p:blipFill>
        <p:spPr>
          <a:xfrm>
            <a:off x="3456000" y="864000"/>
            <a:ext cx="7920000" cy="5260090"/>
          </a:xfrm>
          <a:prstGeom prst="rect">
            <a:avLst/>
          </a:prstGeom>
          <a:noFill/>
          <a:ln>
            <a:noFill/>
          </a:ln>
        </p:spPr>
      </p:pic>
      <p:pic>
        <p:nvPicPr>
          <p:cNvPr id="448" name="Google Shape;448;p19"/>
          <p:cNvPicPr preferRelativeResize="0"/>
          <p:nvPr/>
        </p:nvPicPr>
        <p:blipFill rotWithShape="1">
          <a:blip r:embed="rId4">
            <a:alphaModFix/>
          </a:blip>
          <a:srcRect/>
          <a:stretch/>
        </p:blipFill>
        <p:spPr>
          <a:xfrm>
            <a:off x="540000" y="2747223"/>
            <a:ext cx="2484000" cy="17876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241"/>
        <p:cNvGrpSpPr/>
        <p:nvPr/>
      </p:nvGrpSpPr>
      <p:grpSpPr>
        <a:xfrm>
          <a:off x="0" y="0"/>
          <a:ext cx="0" cy="0"/>
          <a:chOff x="0" y="0"/>
          <a:chExt cx="0" cy="0"/>
        </a:xfrm>
      </p:grpSpPr>
      <p:pic>
        <p:nvPicPr>
          <p:cNvPr id="242" name="Google Shape;242;p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243" name="Google Shape;243;p2"/>
          <p:cNvSpPr txBox="1"/>
          <p:nvPr/>
        </p:nvSpPr>
        <p:spPr>
          <a:xfrm>
            <a:off x="0" y="800556"/>
            <a:ext cx="12192000" cy="301621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ru-RU" sz="3600" b="0" i="0" u="none" strike="noStrike" cap="none" spc="300" dirty="0">
                <a:solidFill>
                  <a:schemeClr val="lt1"/>
                </a:solidFill>
                <a:latin typeface="Calibri" panose="020F0502020204030204" pitchFamily="34" charset="0"/>
                <a:ea typeface="Calibri"/>
                <a:cs typeface="Calibri" panose="020F0502020204030204" pitchFamily="34" charset="0"/>
                <a:sym typeface="Calibri"/>
              </a:rPr>
              <a:t>СЕССИЯ 4</a:t>
            </a:r>
            <a:endParaRPr lang="sv-SE" sz="3600" spc="3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lang="sv-SE" sz="16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ru-RU" sz="6000" b="0" i="0" u="none" strike="noStrike" cap="none" dirty="0">
                <a:solidFill>
                  <a:schemeClr val="lt1"/>
                </a:solidFill>
                <a:latin typeface="Calibri"/>
                <a:ea typeface="Calibri"/>
                <a:cs typeface="Calibri"/>
                <a:sym typeface="Calibri"/>
              </a:rPr>
              <a:t>Нарушение свободы религии </a:t>
            </a:r>
            <a:endParaRPr lang="sv-SE" sz="60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ru-RU" sz="6000" b="0" i="0" u="none" strike="noStrike" cap="none" dirty="0">
                <a:solidFill>
                  <a:schemeClr val="lt1"/>
                </a:solidFill>
                <a:latin typeface="Calibri"/>
                <a:ea typeface="Calibri"/>
                <a:cs typeface="Calibri"/>
                <a:sym typeface="Calibri"/>
              </a:rPr>
              <a:t>или убеждений</a:t>
            </a:r>
            <a:endParaRPr sz="6000" b="0" i="0" u="none" strike="noStrike" cap="none" dirty="0">
              <a:solidFill>
                <a:schemeClr val="lt1"/>
              </a:solidFill>
              <a:latin typeface="Calibri"/>
              <a:ea typeface="Calibri"/>
              <a:cs typeface="Calibri"/>
              <a:sym typeface="Calibri"/>
            </a:endParaRPr>
          </a:p>
        </p:txBody>
      </p:sp>
      <p:pic>
        <p:nvPicPr>
          <p:cNvPr id="244" name="Google Shape;244;p2"/>
          <p:cNvPicPr preferRelativeResize="0"/>
          <p:nvPr/>
        </p:nvPicPr>
        <p:blipFill rotWithShape="1">
          <a:blip r:embed="rId4">
            <a:alphaModFix/>
          </a:blip>
          <a:srcRect/>
          <a:stretch/>
        </p:blipFill>
        <p:spPr>
          <a:xfrm>
            <a:off x="5176313" y="4262400"/>
            <a:ext cx="1839374" cy="18425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455"/>
        <p:cNvGrpSpPr/>
        <p:nvPr/>
      </p:nvGrpSpPr>
      <p:grpSpPr>
        <a:xfrm>
          <a:off x="0" y="0"/>
          <a:ext cx="0" cy="0"/>
          <a:chOff x="0" y="0"/>
          <a:chExt cx="0" cy="0"/>
        </a:xfrm>
      </p:grpSpPr>
      <p:pic>
        <p:nvPicPr>
          <p:cNvPr id="456" name="Google Shape;456;p20"/>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457" name="Google Shape;457;p20"/>
          <p:cNvPicPr preferRelativeResize="0"/>
          <p:nvPr/>
        </p:nvPicPr>
        <p:blipFill rotWithShape="1">
          <a:blip r:embed="rId4">
            <a:alphaModFix/>
          </a:blip>
          <a:srcRect/>
          <a:stretch/>
        </p:blipFill>
        <p:spPr>
          <a:xfrm>
            <a:off x="3154171" y="1645920"/>
            <a:ext cx="5883658" cy="38953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64"/>
        <p:cNvGrpSpPr/>
        <p:nvPr/>
      </p:nvGrpSpPr>
      <p:grpSpPr>
        <a:xfrm>
          <a:off x="0" y="0"/>
          <a:ext cx="0" cy="0"/>
          <a:chOff x="0" y="0"/>
          <a:chExt cx="0" cy="0"/>
        </a:xfrm>
      </p:grpSpPr>
      <p:pic>
        <p:nvPicPr>
          <p:cNvPr id="465" name="Google Shape;465;p21"/>
          <p:cNvPicPr preferRelativeResize="0"/>
          <p:nvPr/>
        </p:nvPicPr>
        <p:blipFill rotWithShape="1">
          <a:blip r:embed="rId3">
            <a:alphaModFix/>
          </a:blip>
          <a:srcRect/>
          <a:stretch/>
        </p:blipFill>
        <p:spPr>
          <a:xfrm>
            <a:off x="-11749" y="0"/>
            <a:ext cx="12192000" cy="228600"/>
          </a:xfrm>
          <a:prstGeom prst="rect">
            <a:avLst/>
          </a:prstGeom>
          <a:noFill/>
          <a:ln>
            <a:noFill/>
          </a:ln>
        </p:spPr>
      </p:pic>
      <p:grpSp>
        <p:nvGrpSpPr>
          <p:cNvPr id="466" name="Google Shape;466;p21"/>
          <p:cNvGrpSpPr/>
          <p:nvPr/>
        </p:nvGrpSpPr>
        <p:grpSpPr>
          <a:xfrm>
            <a:off x="3345486" y="1524000"/>
            <a:ext cx="5501027" cy="4208623"/>
            <a:chOff x="3094333" y="1076608"/>
            <a:chExt cx="5979836" cy="4704783"/>
          </a:xfrm>
        </p:grpSpPr>
        <p:pic>
          <p:nvPicPr>
            <p:cNvPr id="467" name="Google Shape;467;p21"/>
            <p:cNvPicPr preferRelativeResize="0"/>
            <p:nvPr/>
          </p:nvPicPr>
          <p:blipFill rotWithShape="1">
            <a:blip r:embed="rId4">
              <a:alphaModFix/>
            </a:blip>
            <a:srcRect/>
            <a:stretch/>
          </p:blipFill>
          <p:spPr>
            <a:xfrm>
              <a:off x="3094333" y="1076608"/>
              <a:ext cx="5979836" cy="4704783"/>
            </a:xfrm>
            <a:prstGeom prst="rect">
              <a:avLst/>
            </a:prstGeom>
            <a:noFill/>
            <a:ln>
              <a:noFill/>
            </a:ln>
          </p:spPr>
        </p:pic>
        <p:pic>
          <p:nvPicPr>
            <p:cNvPr id="468" name="Google Shape;468;p21" descr="En bild som visar text, yxa, visitkort, vektorgrafik&#10;&#10;Automatiskt genererad beskrivning"/>
            <p:cNvPicPr preferRelativeResize="0"/>
            <p:nvPr/>
          </p:nvPicPr>
          <p:blipFill rotWithShape="1">
            <a:blip r:embed="rId5">
              <a:alphaModFix/>
            </a:blip>
            <a:srcRect/>
            <a:stretch/>
          </p:blipFill>
          <p:spPr>
            <a:xfrm rot="1285175">
              <a:off x="6094272" y="3498064"/>
              <a:ext cx="625407" cy="1306864"/>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75"/>
        <p:cNvGrpSpPr/>
        <p:nvPr/>
      </p:nvGrpSpPr>
      <p:grpSpPr>
        <a:xfrm>
          <a:off x="0" y="0"/>
          <a:ext cx="0" cy="0"/>
          <a:chOff x="0" y="0"/>
          <a:chExt cx="0" cy="0"/>
        </a:xfrm>
      </p:grpSpPr>
      <p:pic>
        <p:nvPicPr>
          <p:cNvPr id="476" name="Google Shape;476;p22" descr="En bild som visar vektorgrafik&#10;&#10;Automatiskt genererad beskrivning"/>
          <p:cNvPicPr preferRelativeResize="0"/>
          <p:nvPr/>
        </p:nvPicPr>
        <p:blipFill rotWithShape="1">
          <a:blip r:embed="rId3">
            <a:alphaModFix/>
          </a:blip>
          <a:srcRect/>
          <a:stretch/>
        </p:blipFill>
        <p:spPr>
          <a:xfrm>
            <a:off x="7568198" y="1572767"/>
            <a:ext cx="3231940" cy="3222190"/>
          </a:xfrm>
          <a:prstGeom prst="rect">
            <a:avLst/>
          </a:prstGeom>
          <a:noFill/>
          <a:ln>
            <a:noFill/>
          </a:ln>
        </p:spPr>
      </p:pic>
      <p:pic>
        <p:nvPicPr>
          <p:cNvPr id="477" name="Google Shape;477;p22"/>
          <p:cNvPicPr preferRelativeResize="0"/>
          <p:nvPr/>
        </p:nvPicPr>
        <p:blipFill rotWithShape="1">
          <a:blip r:embed="rId4">
            <a:alphaModFix/>
          </a:blip>
          <a:srcRect/>
          <a:stretch/>
        </p:blipFill>
        <p:spPr>
          <a:xfrm>
            <a:off x="1049270" y="1572767"/>
            <a:ext cx="3428383" cy="3222181"/>
          </a:xfrm>
          <a:prstGeom prst="rect">
            <a:avLst/>
          </a:prstGeom>
          <a:noFill/>
          <a:ln>
            <a:noFill/>
          </a:ln>
        </p:spPr>
      </p:pic>
      <p:pic>
        <p:nvPicPr>
          <p:cNvPr id="478" name="Google Shape;478;p22"/>
          <p:cNvPicPr preferRelativeResize="0"/>
          <p:nvPr/>
        </p:nvPicPr>
        <p:blipFill rotWithShape="1">
          <a:blip r:embed="rId5">
            <a:alphaModFix/>
          </a:blip>
          <a:srcRect/>
          <a:stretch/>
        </p:blipFill>
        <p:spPr>
          <a:xfrm>
            <a:off x="4861580" y="2865120"/>
            <a:ext cx="2468840" cy="16203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485"/>
        <p:cNvGrpSpPr/>
        <p:nvPr/>
      </p:nvGrpSpPr>
      <p:grpSpPr>
        <a:xfrm>
          <a:off x="0" y="0"/>
          <a:ext cx="0" cy="0"/>
          <a:chOff x="0" y="0"/>
          <a:chExt cx="0" cy="0"/>
        </a:xfrm>
      </p:grpSpPr>
      <p:pic>
        <p:nvPicPr>
          <p:cNvPr id="486" name="Google Shape;486;p23"/>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487" name="Google Shape;487;p23"/>
          <p:cNvSpPr/>
          <p:nvPr/>
        </p:nvSpPr>
        <p:spPr>
          <a:xfrm rot="-5400000">
            <a:off x="10240060"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Arial"/>
                <a:ea typeface="Arial"/>
                <a:cs typeface="Arial"/>
                <a:sym typeface="Arial"/>
              </a:rPr>
              <a:t>Photo Godong / Alamy Stock Photo</a:t>
            </a:r>
            <a:endParaRPr sz="800" dirty="0">
              <a:solidFill>
                <a:srgbClr val="595959"/>
              </a:solidFill>
              <a:latin typeface="Calibri"/>
              <a:ea typeface="Calibri"/>
              <a:cs typeface="Calibri"/>
              <a:sym typeface="Calibri"/>
            </a:endParaRPr>
          </a:p>
        </p:txBody>
      </p:sp>
      <p:pic>
        <p:nvPicPr>
          <p:cNvPr id="488" name="Google Shape;488;p23"/>
          <p:cNvPicPr preferRelativeResize="0"/>
          <p:nvPr/>
        </p:nvPicPr>
        <p:blipFill rotWithShape="1">
          <a:blip r:embed="rId4">
            <a:alphaModFix/>
          </a:blip>
          <a:srcRect/>
          <a:stretch/>
        </p:blipFill>
        <p:spPr>
          <a:xfrm>
            <a:off x="3453867" y="864000"/>
            <a:ext cx="7920000" cy="5280000"/>
          </a:xfrm>
          <a:prstGeom prst="rect">
            <a:avLst/>
          </a:prstGeom>
          <a:noFill/>
          <a:ln>
            <a:noFill/>
          </a:ln>
        </p:spPr>
      </p:pic>
      <p:pic>
        <p:nvPicPr>
          <p:cNvPr id="489" name="Google Shape;489;p23"/>
          <p:cNvPicPr preferRelativeResize="0"/>
          <p:nvPr/>
        </p:nvPicPr>
        <p:blipFill rotWithShape="1">
          <a:blip r:embed="rId5">
            <a:alphaModFix/>
          </a:blip>
          <a:srcRect/>
          <a:stretch/>
        </p:blipFill>
        <p:spPr>
          <a:xfrm>
            <a:off x="517371" y="2613851"/>
            <a:ext cx="2484000" cy="1630298"/>
          </a:xfrm>
          <a:prstGeom prst="rect">
            <a:avLst/>
          </a:prstGeom>
          <a:noFill/>
          <a:ln>
            <a:noFill/>
          </a:ln>
        </p:spPr>
      </p:pic>
      <p:pic>
        <p:nvPicPr>
          <p:cNvPr id="490" name="Google Shape;490;p23" descr="En bild som visar vektorgrafik&#10;&#10;Automatiskt genererad beskrivning"/>
          <p:cNvPicPr preferRelativeResize="0"/>
          <p:nvPr/>
        </p:nvPicPr>
        <p:blipFill rotWithShape="1">
          <a:blip r:embed="rId6">
            <a:alphaModFix/>
          </a:blip>
          <a:srcRect/>
          <a:stretch/>
        </p:blipFill>
        <p:spPr>
          <a:xfrm>
            <a:off x="938784" y="3188234"/>
            <a:ext cx="1079382" cy="105591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97"/>
        <p:cNvGrpSpPr/>
        <p:nvPr/>
      </p:nvGrpSpPr>
      <p:grpSpPr>
        <a:xfrm>
          <a:off x="0" y="0"/>
          <a:ext cx="0" cy="0"/>
          <a:chOff x="0" y="0"/>
          <a:chExt cx="0" cy="0"/>
        </a:xfrm>
      </p:grpSpPr>
      <p:pic>
        <p:nvPicPr>
          <p:cNvPr id="498" name="Google Shape;498;p24"/>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499" name="Google Shape;499;p24"/>
          <p:cNvSpPr/>
          <p:nvPr/>
        </p:nvSpPr>
        <p:spPr>
          <a:xfrm rot="-5400000">
            <a:off x="10242193"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Arial"/>
                <a:ea typeface="Arial"/>
                <a:cs typeface="Arial"/>
                <a:sym typeface="Arial"/>
              </a:rPr>
              <a:t>Photo: Zoonar/Fred Pinheiro</a:t>
            </a:r>
            <a:endParaRPr sz="800" dirty="0">
              <a:solidFill>
                <a:srgbClr val="595959"/>
              </a:solidFill>
              <a:latin typeface="Calibri"/>
              <a:ea typeface="Calibri"/>
              <a:cs typeface="Calibri"/>
              <a:sym typeface="Calibri"/>
            </a:endParaRPr>
          </a:p>
        </p:txBody>
      </p:sp>
      <p:pic>
        <p:nvPicPr>
          <p:cNvPr id="500" name="Google Shape;500;p24"/>
          <p:cNvPicPr preferRelativeResize="0"/>
          <p:nvPr/>
        </p:nvPicPr>
        <p:blipFill rotWithShape="1">
          <a:blip r:embed="rId4">
            <a:alphaModFix/>
          </a:blip>
          <a:srcRect/>
          <a:stretch/>
        </p:blipFill>
        <p:spPr>
          <a:xfrm>
            <a:off x="3456000" y="864000"/>
            <a:ext cx="7920000" cy="5280000"/>
          </a:xfrm>
          <a:prstGeom prst="rect">
            <a:avLst/>
          </a:prstGeom>
          <a:noFill/>
          <a:ln>
            <a:noFill/>
          </a:ln>
        </p:spPr>
      </p:pic>
      <p:pic>
        <p:nvPicPr>
          <p:cNvPr id="501" name="Google Shape;501;p24" descr="En bild som visar pil&#10;&#10;Automatiskt genererad beskrivning"/>
          <p:cNvPicPr preferRelativeResize="0"/>
          <p:nvPr/>
        </p:nvPicPr>
        <p:blipFill rotWithShape="1">
          <a:blip r:embed="rId5">
            <a:alphaModFix/>
          </a:blip>
          <a:srcRect/>
          <a:stretch/>
        </p:blipFill>
        <p:spPr>
          <a:xfrm>
            <a:off x="667811" y="2343151"/>
            <a:ext cx="2484000" cy="209678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08"/>
        <p:cNvGrpSpPr/>
        <p:nvPr/>
      </p:nvGrpSpPr>
      <p:grpSpPr>
        <a:xfrm>
          <a:off x="0" y="0"/>
          <a:ext cx="0" cy="0"/>
          <a:chOff x="0" y="0"/>
          <a:chExt cx="0" cy="0"/>
        </a:xfrm>
      </p:grpSpPr>
      <p:pic>
        <p:nvPicPr>
          <p:cNvPr id="509" name="Google Shape;509;p25"/>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510" name="Google Shape;510;p25"/>
          <p:cNvPicPr preferRelativeResize="0"/>
          <p:nvPr/>
        </p:nvPicPr>
        <p:blipFill rotWithShape="1">
          <a:blip r:embed="rId4">
            <a:alphaModFix/>
          </a:blip>
          <a:srcRect/>
          <a:stretch/>
        </p:blipFill>
        <p:spPr>
          <a:xfrm>
            <a:off x="3456000" y="864000"/>
            <a:ext cx="7920000" cy="5280000"/>
          </a:xfrm>
          <a:prstGeom prst="rect">
            <a:avLst/>
          </a:prstGeom>
          <a:noFill/>
          <a:ln>
            <a:noFill/>
          </a:ln>
        </p:spPr>
      </p:pic>
      <p:sp>
        <p:nvSpPr>
          <p:cNvPr id="511" name="Google Shape;511;p25"/>
          <p:cNvSpPr/>
          <p:nvPr/>
        </p:nvSpPr>
        <p:spPr>
          <a:xfrm rot="-5400000">
            <a:off x="10242193"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Calibri"/>
                <a:ea typeface="Calibri"/>
                <a:cs typeface="Calibri"/>
                <a:sym typeface="Calibri"/>
              </a:rPr>
              <a:t>Photo: Image Leaks / Alamy Stock Photo</a:t>
            </a:r>
            <a:endParaRPr sz="800" dirty="0">
              <a:solidFill>
                <a:srgbClr val="595959"/>
              </a:solidFill>
              <a:latin typeface="Calibri"/>
              <a:ea typeface="Calibri"/>
              <a:cs typeface="Calibri"/>
              <a:sym typeface="Calibri"/>
            </a:endParaRPr>
          </a:p>
        </p:txBody>
      </p:sp>
      <p:pic>
        <p:nvPicPr>
          <p:cNvPr id="512" name="Google Shape;512;p25" descr="En bild som visar pil&#10;&#10;Automatiskt genererad beskrivning"/>
          <p:cNvPicPr preferRelativeResize="0"/>
          <p:nvPr/>
        </p:nvPicPr>
        <p:blipFill rotWithShape="1">
          <a:blip r:embed="rId5">
            <a:alphaModFix/>
          </a:blip>
          <a:srcRect/>
          <a:stretch/>
        </p:blipFill>
        <p:spPr>
          <a:xfrm>
            <a:off x="667811" y="2343151"/>
            <a:ext cx="2484000" cy="209678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519"/>
        <p:cNvGrpSpPr/>
        <p:nvPr/>
      </p:nvGrpSpPr>
      <p:grpSpPr>
        <a:xfrm>
          <a:off x="0" y="0"/>
          <a:ext cx="0" cy="0"/>
          <a:chOff x="0" y="0"/>
          <a:chExt cx="0" cy="0"/>
        </a:xfrm>
      </p:grpSpPr>
      <p:sp>
        <p:nvSpPr>
          <p:cNvPr id="520" name="Google Shape;520;p26"/>
          <p:cNvSpPr/>
          <p:nvPr/>
        </p:nvSpPr>
        <p:spPr>
          <a:xfrm rot="-5400000">
            <a:off x="8905461" y="4669718"/>
            <a:ext cx="378421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a:solidFill>
                <a:srgbClr val="595959"/>
              </a:solidFill>
              <a:latin typeface="Calibri"/>
              <a:ea typeface="Calibri"/>
              <a:cs typeface="Calibri"/>
              <a:sym typeface="Calibri"/>
            </a:endParaRPr>
          </a:p>
        </p:txBody>
      </p:sp>
      <p:pic>
        <p:nvPicPr>
          <p:cNvPr id="521" name="Google Shape;521;p26"/>
          <p:cNvPicPr preferRelativeResize="0"/>
          <p:nvPr/>
        </p:nvPicPr>
        <p:blipFill rotWithShape="1">
          <a:blip r:embed="rId3">
            <a:alphaModFix/>
          </a:blip>
          <a:srcRect/>
          <a:stretch/>
        </p:blipFill>
        <p:spPr>
          <a:xfrm>
            <a:off x="3456000" y="864000"/>
            <a:ext cx="7920000" cy="5280000"/>
          </a:xfrm>
          <a:prstGeom prst="rect">
            <a:avLst/>
          </a:prstGeom>
          <a:noFill/>
          <a:ln>
            <a:noFill/>
          </a:ln>
        </p:spPr>
      </p:pic>
      <p:sp>
        <p:nvSpPr>
          <p:cNvPr id="522" name="Google Shape;522;p26"/>
          <p:cNvSpPr/>
          <p:nvPr/>
        </p:nvSpPr>
        <p:spPr>
          <a:xfrm rot="-5400000">
            <a:off x="10248250"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Calibri"/>
                <a:ea typeface="Calibri"/>
                <a:cs typeface="Calibri"/>
                <a:sym typeface="Calibri"/>
              </a:rPr>
              <a:t>Photo: Tim Gainey / Alamy Stock Photo</a:t>
            </a:r>
            <a:endParaRPr sz="800" dirty="0">
              <a:solidFill>
                <a:srgbClr val="595959"/>
              </a:solidFill>
              <a:latin typeface="Calibri"/>
              <a:ea typeface="Calibri"/>
              <a:cs typeface="Calibri"/>
              <a:sym typeface="Calibri"/>
            </a:endParaRPr>
          </a:p>
        </p:txBody>
      </p:sp>
      <p:pic>
        <p:nvPicPr>
          <p:cNvPr id="523" name="Google Shape;523;p26" descr="En bild som visar text, vektorgrafik&#10;&#10;Automatiskt genererad beskrivning"/>
          <p:cNvPicPr preferRelativeResize="0"/>
          <p:nvPr/>
        </p:nvPicPr>
        <p:blipFill rotWithShape="1">
          <a:blip r:embed="rId4">
            <a:alphaModFix/>
          </a:blip>
          <a:srcRect/>
          <a:stretch/>
        </p:blipFill>
        <p:spPr>
          <a:xfrm>
            <a:off x="540000" y="1863383"/>
            <a:ext cx="2484000" cy="32812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30"/>
        <p:cNvGrpSpPr/>
        <p:nvPr/>
      </p:nvGrpSpPr>
      <p:grpSpPr>
        <a:xfrm>
          <a:off x="0" y="0"/>
          <a:ext cx="0" cy="0"/>
          <a:chOff x="0" y="0"/>
          <a:chExt cx="0" cy="0"/>
        </a:xfrm>
      </p:grpSpPr>
      <p:pic>
        <p:nvPicPr>
          <p:cNvPr id="531" name="Google Shape;531;p27"/>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532" name="Google Shape;532;p27" descr="En bild som visar träd, utomhus, himmel&#10;&#10;Automatiskt genererad beskrivning"/>
          <p:cNvPicPr preferRelativeResize="0"/>
          <p:nvPr/>
        </p:nvPicPr>
        <p:blipFill rotWithShape="1">
          <a:blip r:embed="rId4">
            <a:alphaModFix/>
          </a:blip>
          <a:srcRect/>
          <a:stretch/>
        </p:blipFill>
        <p:spPr>
          <a:xfrm>
            <a:off x="3456000" y="864000"/>
            <a:ext cx="7920000" cy="5269440"/>
          </a:xfrm>
          <a:prstGeom prst="rect">
            <a:avLst/>
          </a:prstGeom>
          <a:noFill/>
          <a:ln>
            <a:noFill/>
          </a:ln>
        </p:spPr>
      </p:pic>
      <p:pic>
        <p:nvPicPr>
          <p:cNvPr id="533" name="Google Shape;533;p27" descr="En bild som visar text, vektorgrafik&#10;&#10;Automatiskt genererad beskrivning"/>
          <p:cNvPicPr preferRelativeResize="0"/>
          <p:nvPr/>
        </p:nvPicPr>
        <p:blipFill rotWithShape="1">
          <a:blip r:embed="rId5">
            <a:alphaModFix/>
          </a:blip>
          <a:srcRect/>
          <a:stretch/>
        </p:blipFill>
        <p:spPr>
          <a:xfrm>
            <a:off x="540000" y="1863383"/>
            <a:ext cx="2484000" cy="3281234"/>
          </a:xfrm>
          <a:prstGeom prst="rect">
            <a:avLst/>
          </a:prstGeom>
          <a:noFill/>
          <a:ln>
            <a:noFill/>
          </a:ln>
        </p:spPr>
      </p:pic>
      <p:sp>
        <p:nvSpPr>
          <p:cNvPr id="534" name="Google Shape;534;p27"/>
          <p:cNvSpPr/>
          <p:nvPr/>
        </p:nvSpPr>
        <p:spPr>
          <a:xfrm rot="-5400000">
            <a:off x="10242193"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Calibri"/>
                <a:ea typeface="Calibri"/>
                <a:cs typeface="Calibri"/>
                <a:sym typeface="Calibri"/>
              </a:rPr>
              <a:t>Photo: Joerg Boethling/Alamy Stock Photo</a:t>
            </a:r>
            <a:endParaRPr sz="800" dirty="0">
              <a:solidFill>
                <a:srgbClr val="595959"/>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41"/>
        <p:cNvGrpSpPr/>
        <p:nvPr/>
      </p:nvGrpSpPr>
      <p:grpSpPr>
        <a:xfrm>
          <a:off x="0" y="0"/>
          <a:ext cx="0" cy="0"/>
          <a:chOff x="0" y="0"/>
          <a:chExt cx="0" cy="0"/>
        </a:xfrm>
      </p:grpSpPr>
      <p:pic>
        <p:nvPicPr>
          <p:cNvPr id="542" name="Google Shape;542;p28"/>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43" name="Google Shape;543;p28"/>
          <p:cNvSpPr/>
          <p:nvPr/>
        </p:nvSpPr>
        <p:spPr>
          <a:xfrm rot="-5400000">
            <a:off x="10242193"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Calibri"/>
                <a:ea typeface="Calibri"/>
                <a:cs typeface="Calibri"/>
                <a:sym typeface="Calibri"/>
              </a:rPr>
              <a:t>Photo: 2020 Images / Alamy Stock Photo</a:t>
            </a:r>
            <a:endParaRPr sz="800" dirty="0">
              <a:solidFill>
                <a:srgbClr val="595959"/>
              </a:solidFill>
              <a:latin typeface="Calibri"/>
              <a:ea typeface="Calibri"/>
              <a:cs typeface="Calibri"/>
              <a:sym typeface="Calibri"/>
            </a:endParaRPr>
          </a:p>
        </p:txBody>
      </p:sp>
      <p:pic>
        <p:nvPicPr>
          <p:cNvPr id="544" name="Google Shape;544;p28"/>
          <p:cNvPicPr preferRelativeResize="0"/>
          <p:nvPr/>
        </p:nvPicPr>
        <p:blipFill rotWithShape="1">
          <a:blip r:embed="rId4">
            <a:alphaModFix/>
          </a:blip>
          <a:srcRect/>
          <a:stretch/>
        </p:blipFill>
        <p:spPr>
          <a:xfrm>
            <a:off x="3456000" y="864000"/>
            <a:ext cx="7920000" cy="5280000"/>
          </a:xfrm>
          <a:prstGeom prst="rect">
            <a:avLst/>
          </a:prstGeom>
          <a:noFill/>
          <a:ln>
            <a:noFill/>
          </a:ln>
        </p:spPr>
      </p:pic>
      <p:pic>
        <p:nvPicPr>
          <p:cNvPr id="545" name="Google Shape;545;p28" descr="En bild som visar text, vektorgrafik&#10;&#10;Automatiskt genererad beskrivning"/>
          <p:cNvPicPr preferRelativeResize="0"/>
          <p:nvPr/>
        </p:nvPicPr>
        <p:blipFill rotWithShape="1">
          <a:blip r:embed="rId5">
            <a:alphaModFix/>
          </a:blip>
          <a:srcRect/>
          <a:stretch/>
        </p:blipFill>
        <p:spPr>
          <a:xfrm>
            <a:off x="540000" y="1863383"/>
            <a:ext cx="2484000" cy="32812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552"/>
        <p:cNvGrpSpPr/>
        <p:nvPr/>
      </p:nvGrpSpPr>
      <p:grpSpPr>
        <a:xfrm>
          <a:off x="0" y="0"/>
          <a:ext cx="0" cy="0"/>
          <a:chOff x="0" y="0"/>
          <a:chExt cx="0" cy="0"/>
        </a:xfrm>
      </p:grpSpPr>
      <p:sp>
        <p:nvSpPr>
          <p:cNvPr id="553" name="Google Shape;553;p29"/>
          <p:cNvSpPr/>
          <p:nvPr/>
        </p:nvSpPr>
        <p:spPr>
          <a:xfrm rot="-5400000">
            <a:off x="9938839" y="4580295"/>
            <a:ext cx="3089766"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Calibri"/>
                <a:ea typeface="Calibri"/>
                <a:cs typeface="Calibri"/>
                <a:sym typeface="Calibri"/>
              </a:rPr>
              <a:t>Photo: GREG BAKER / Getty images</a:t>
            </a:r>
            <a:endParaRPr sz="800" dirty="0">
              <a:solidFill>
                <a:srgbClr val="595959"/>
              </a:solidFill>
              <a:latin typeface="Calibri"/>
              <a:ea typeface="Calibri"/>
              <a:cs typeface="Calibri"/>
              <a:sym typeface="Calibri"/>
            </a:endParaRPr>
          </a:p>
        </p:txBody>
      </p:sp>
      <p:pic>
        <p:nvPicPr>
          <p:cNvPr id="554" name="Google Shape;554;p29"/>
          <p:cNvPicPr preferRelativeResize="0"/>
          <p:nvPr/>
        </p:nvPicPr>
        <p:blipFill rotWithShape="1">
          <a:blip r:embed="rId3">
            <a:alphaModFix/>
          </a:blip>
          <a:srcRect/>
          <a:stretch/>
        </p:blipFill>
        <p:spPr>
          <a:xfrm>
            <a:off x="3456000" y="864000"/>
            <a:ext cx="7920000" cy="5280000"/>
          </a:xfrm>
          <a:prstGeom prst="rect">
            <a:avLst/>
          </a:prstGeom>
          <a:noFill/>
          <a:ln>
            <a:noFill/>
          </a:ln>
        </p:spPr>
      </p:pic>
      <p:pic>
        <p:nvPicPr>
          <p:cNvPr id="555" name="Google Shape;555;p29" descr="En bild som visar text, vektorgrafik&#10;&#10;Automatiskt genererad beskrivning"/>
          <p:cNvPicPr preferRelativeResize="0"/>
          <p:nvPr/>
        </p:nvPicPr>
        <p:blipFill rotWithShape="1">
          <a:blip r:embed="rId4">
            <a:alphaModFix/>
          </a:blip>
          <a:srcRect/>
          <a:stretch/>
        </p:blipFill>
        <p:spPr>
          <a:xfrm>
            <a:off x="540000" y="1863383"/>
            <a:ext cx="2484000" cy="32812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51"/>
        <p:cNvGrpSpPr/>
        <p:nvPr/>
      </p:nvGrpSpPr>
      <p:grpSpPr>
        <a:xfrm>
          <a:off x="0" y="0"/>
          <a:ext cx="0" cy="0"/>
          <a:chOff x="0" y="0"/>
          <a:chExt cx="0" cy="0"/>
        </a:xfrm>
      </p:grpSpPr>
      <p:pic>
        <p:nvPicPr>
          <p:cNvPr id="252" name="Google Shape;252;p3"/>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253" name="Google Shape;253;p3"/>
          <p:cNvSpPr/>
          <p:nvPr/>
        </p:nvSpPr>
        <p:spPr>
          <a:xfrm>
            <a:off x="4270560" y="3230174"/>
            <a:ext cx="213076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i="0" u="none" strike="noStrike" cap="none" dirty="0">
                <a:solidFill>
                  <a:schemeClr val="dk1"/>
                </a:solidFill>
                <a:latin typeface="Calibri"/>
                <a:ea typeface="Calibri"/>
                <a:cs typeface="Calibri"/>
                <a:sym typeface="Calibri"/>
              </a:rPr>
              <a:t>Думать</a:t>
            </a:r>
            <a:endParaRPr sz="4400" b="1" i="0" u="none" strike="noStrike" cap="none" dirty="0">
              <a:solidFill>
                <a:schemeClr val="dk1"/>
              </a:solidFill>
              <a:latin typeface="Calibri"/>
              <a:ea typeface="Calibri"/>
              <a:cs typeface="Calibri"/>
              <a:sym typeface="Calibri"/>
            </a:endParaRPr>
          </a:p>
        </p:txBody>
      </p:sp>
      <p:sp>
        <p:nvSpPr>
          <p:cNvPr id="254" name="Google Shape;254;p3"/>
          <p:cNvSpPr/>
          <p:nvPr/>
        </p:nvSpPr>
        <p:spPr>
          <a:xfrm>
            <a:off x="8216976" y="1357595"/>
            <a:ext cx="1886556"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i="0" u="none" strike="noStrike" cap="none" dirty="0">
                <a:solidFill>
                  <a:schemeClr val="dk1"/>
                </a:solidFill>
                <a:latin typeface="Calibri"/>
                <a:ea typeface="Calibri"/>
                <a:cs typeface="Calibri"/>
                <a:sym typeface="Calibri"/>
              </a:rPr>
              <a:t>Верить</a:t>
            </a:r>
            <a:endParaRPr sz="4400" b="1" i="0" u="none" strike="noStrike" cap="none" dirty="0">
              <a:solidFill>
                <a:schemeClr val="dk1"/>
              </a:solidFill>
              <a:latin typeface="Calibri"/>
              <a:ea typeface="Calibri"/>
              <a:cs typeface="Calibri"/>
              <a:sym typeface="Calibri"/>
            </a:endParaRPr>
          </a:p>
        </p:txBody>
      </p:sp>
      <p:sp>
        <p:nvSpPr>
          <p:cNvPr id="255" name="Google Shape;255;p3"/>
          <p:cNvSpPr/>
          <p:nvPr/>
        </p:nvSpPr>
        <p:spPr>
          <a:xfrm>
            <a:off x="1821812" y="5102751"/>
            <a:ext cx="3786000" cy="121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i="0" u="none" strike="noStrike" cap="none" dirty="0">
                <a:solidFill>
                  <a:schemeClr val="dk1"/>
                </a:solidFill>
                <a:latin typeface="Calibri"/>
                <a:ea typeface="Calibri"/>
                <a:cs typeface="Calibri"/>
                <a:sym typeface="Calibri"/>
              </a:rPr>
              <a:t>Отказываться</a:t>
            </a:r>
            <a:endParaRPr sz="4400" b="1" i="0" u="none" strike="noStrike" cap="none" dirty="0">
              <a:solidFill>
                <a:schemeClr val="dk1"/>
              </a:solidFill>
              <a:latin typeface="Calibri"/>
              <a:ea typeface="Calibri"/>
              <a:cs typeface="Calibri"/>
              <a:sym typeface="Calibri"/>
            </a:endParaRPr>
          </a:p>
        </p:txBody>
      </p:sp>
      <p:sp>
        <p:nvSpPr>
          <p:cNvPr id="256" name="Google Shape;256;p3"/>
          <p:cNvSpPr/>
          <p:nvPr/>
        </p:nvSpPr>
        <p:spPr>
          <a:xfrm>
            <a:off x="1527146" y="1344667"/>
            <a:ext cx="569421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i="0" u="none" strike="noStrike" cap="none" dirty="0">
                <a:solidFill>
                  <a:schemeClr val="dk1"/>
                </a:solidFill>
                <a:latin typeface="Calibri"/>
                <a:ea typeface="Calibri"/>
                <a:cs typeface="Calibri"/>
                <a:sym typeface="Calibri"/>
              </a:rPr>
              <a:t>Подвергать сомнению</a:t>
            </a:r>
            <a:endParaRPr sz="4400" b="1" i="0" u="none" strike="noStrike" cap="none" dirty="0">
              <a:solidFill>
                <a:schemeClr val="dk1"/>
              </a:solidFill>
              <a:latin typeface="Calibri"/>
              <a:ea typeface="Calibri"/>
              <a:cs typeface="Calibri"/>
              <a:sym typeface="Calibri"/>
            </a:endParaRPr>
          </a:p>
        </p:txBody>
      </p:sp>
      <p:sp>
        <p:nvSpPr>
          <p:cNvPr id="257" name="Google Shape;257;p3"/>
          <p:cNvSpPr/>
          <p:nvPr/>
        </p:nvSpPr>
        <p:spPr>
          <a:xfrm>
            <a:off x="6507252" y="5102751"/>
            <a:ext cx="417478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i="0" u="none" strike="noStrike" cap="none">
                <a:solidFill>
                  <a:schemeClr val="dk1"/>
                </a:solidFill>
                <a:latin typeface="Calibri"/>
                <a:ea typeface="Calibri"/>
                <a:cs typeface="Calibri"/>
                <a:sym typeface="Calibri"/>
              </a:rPr>
              <a:t>Практиковать</a:t>
            </a:r>
            <a:endParaRPr sz="4400" b="1" i="0" u="none" strike="noStrike" cap="none">
              <a:solidFill>
                <a:schemeClr val="dk1"/>
              </a:solidFill>
              <a:latin typeface="Calibri"/>
              <a:ea typeface="Calibri"/>
              <a:cs typeface="Calibri"/>
              <a:sym typeface="Calibri"/>
            </a:endParaRPr>
          </a:p>
        </p:txBody>
      </p:sp>
      <p:sp>
        <p:nvSpPr>
          <p:cNvPr id="258" name="Google Shape;258;p3"/>
          <p:cNvSpPr/>
          <p:nvPr/>
        </p:nvSpPr>
        <p:spPr>
          <a:xfrm>
            <a:off x="7352574" y="3230173"/>
            <a:ext cx="381463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i="0" u="none" strike="noStrike" cap="none" dirty="0">
                <a:solidFill>
                  <a:schemeClr val="dk1"/>
                </a:solidFill>
                <a:latin typeface="Calibri"/>
                <a:ea typeface="Calibri"/>
                <a:cs typeface="Calibri"/>
                <a:sym typeface="Calibri"/>
              </a:rPr>
              <a:t>Принадлежать</a:t>
            </a:r>
            <a:endParaRPr sz="4400" b="1" i="0" u="none" strike="noStrike" cap="none" dirty="0">
              <a:solidFill>
                <a:schemeClr val="dk1"/>
              </a:solidFill>
              <a:latin typeface="Calibri"/>
              <a:ea typeface="Calibri"/>
              <a:cs typeface="Calibri"/>
              <a:sym typeface="Calibri"/>
            </a:endParaRPr>
          </a:p>
        </p:txBody>
      </p:sp>
      <p:sp>
        <p:nvSpPr>
          <p:cNvPr id="259" name="Google Shape;259;p3"/>
          <p:cNvSpPr/>
          <p:nvPr/>
        </p:nvSpPr>
        <p:spPr>
          <a:xfrm>
            <a:off x="876691" y="3230174"/>
            <a:ext cx="3007500" cy="989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i="0" u="none" strike="noStrike" cap="none" dirty="0">
                <a:solidFill>
                  <a:schemeClr val="dk1"/>
                </a:solidFill>
                <a:latin typeface="Calibri"/>
                <a:ea typeface="Calibri"/>
                <a:cs typeface="Calibri"/>
                <a:sym typeface="Calibri"/>
              </a:rPr>
              <a:t>Менять </a:t>
            </a:r>
            <a:endParaRPr sz="44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62"/>
        <p:cNvGrpSpPr/>
        <p:nvPr/>
      </p:nvGrpSpPr>
      <p:grpSpPr>
        <a:xfrm>
          <a:off x="0" y="0"/>
          <a:ext cx="0" cy="0"/>
          <a:chOff x="0" y="0"/>
          <a:chExt cx="0" cy="0"/>
        </a:xfrm>
      </p:grpSpPr>
      <p:pic>
        <p:nvPicPr>
          <p:cNvPr id="563" name="Google Shape;563;p30"/>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564" name="Google Shape;564;p30"/>
          <p:cNvPicPr preferRelativeResize="0"/>
          <p:nvPr/>
        </p:nvPicPr>
        <p:blipFill rotWithShape="1">
          <a:blip r:embed="rId4">
            <a:alphaModFix/>
          </a:blip>
          <a:srcRect/>
          <a:stretch/>
        </p:blipFill>
        <p:spPr>
          <a:xfrm>
            <a:off x="3471294" y="2266834"/>
            <a:ext cx="5249412" cy="26753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71"/>
        <p:cNvGrpSpPr/>
        <p:nvPr/>
      </p:nvGrpSpPr>
      <p:grpSpPr>
        <a:xfrm>
          <a:off x="0" y="0"/>
          <a:ext cx="0" cy="0"/>
          <a:chOff x="0" y="0"/>
          <a:chExt cx="0" cy="0"/>
        </a:xfrm>
      </p:grpSpPr>
      <p:pic>
        <p:nvPicPr>
          <p:cNvPr id="572" name="Google Shape;572;p3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73" name="Google Shape;573;p31"/>
          <p:cNvSpPr/>
          <p:nvPr/>
        </p:nvSpPr>
        <p:spPr>
          <a:xfrm rot="-5400000">
            <a:off x="9938839" y="4580295"/>
            <a:ext cx="3089766"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Calibri"/>
                <a:ea typeface="Calibri"/>
                <a:cs typeface="Calibri"/>
                <a:sym typeface="Calibri"/>
              </a:rPr>
              <a:t>Photo: Alex Gavrikov / Alamy Stock Photo</a:t>
            </a:r>
            <a:endParaRPr sz="800" dirty="0">
              <a:solidFill>
                <a:srgbClr val="595959"/>
              </a:solidFill>
              <a:latin typeface="Calibri"/>
              <a:ea typeface="Calibri"/>
              <a:cs typeface="Calibri"/>
              <a:sym typeface="Calibri"/>
            </a:endParaRPr>
          </a:p>
        </p:txBody>
      </p:sp>
      <p:pic>
        <p:nvPicPr>
          <p:cNvPr id="574" name="Google Shape;574;p31"/>
          <p:cNvPicPr preferRelativeResize="0"/>
          <p:nvPr/>
        </p:nvPicPr>
        <p:blipFill rotWithShape="1">
          <a:blip r:embed="rId4">
            <a:alphaModFix/>
          </a:blip>
          <a:srcRect/>
          <a:stretch/>
        </p:blipFill>
        <p:spPr>
          <a:xfrm>
            <a:off x="3456000" y="864000"/>
            <a:ext cx="7920000" cy="5280000"/>
          </a:xfrm>
          <a:prstGeom prst="rect">
            <a:avLst/>
          </a:prstGeom>
          <a:noFill/>
          <a:ln>
            <a:noFill/>
          </a:ln>
        </p:spPr>
      </p:pic>
      <p:pic>
        <p:nvPicPr>
          <p:cNvPr id="575" name="Google Shape;575;p31"/>
          <p:cNvPicPr preferRelativeResize="0"/>
          <p:nvPr/>
        </p:nvPicPr>
        <p:blipFill rotWithShape="1">
          <a:blip r:embed="rId5">
            <a:alphaModFix/>
          </a:blip>
          <a:srcRect/>
          <a:stretch/>
        </p:blipFill>
        <p:spPr>
          <a:xfrm>
            <a:off x="540000" y="2796026"/>
            <a:ext cx="2484000" cy="126594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582"/>
        <p:cNvGrpSpPr/>
        <p:nvPr/>
      </p:nvGrpSpPr>
      <p:grpSpPr>
        <a:xfrm>
          <a:off x="0" y="0"/>
          <a:ext cx="0" cy="0"/>
          <a:chOff x="0" y="0"/>
          <a:chExt cx="0" cy="0"/>
        </a:xfrm>
      </p:grpSpPr>
      <p:pic>
        <p:nvPicPr>
          <p:cNvPr id="583" name="Google Shape;583;p32"/>
          <p:cNvPicPr preferRelativeResize="0"/>
          <p:nvPr/>
        </p:nvPicPr>
        <p:blipFill rotWithShape="1">
          <a:blip r:embed="rId3">
            <a:alphaModFix/>
          </a:blip>
          <a:srcRect/>
          <a:stretch/>
        </p:blipFill>
        <p:spPr>
          <a:xfrm>
            <a:off x="3456000" y="864000"/>
            <a:ext cx="7920000" cy="5280000"/>
          </a:xfrm>
          <a:prstGeom prst="rect">
            <a:avLst/>
          </a:prstGeom>
          <a:noFill/>
          <a:ln>
            <a:noFill/>
          </a:ln>
        </p:spPr>
      </p:pic>
      <p:pic>
        <p:nvPicPr>
          <p:cNvPr id="584" name="Google Shape;584;p32"/>
          <p:cNvPicPr preferRelativeResize="0"/>
          <p:nvPr/>
        </p:nvPicPr>
        <p:blipFill rotWithShape="1">
          <a:blip r:embed="rId4">
            <a:alphaModFix/>
          </a:blip>
          <a:srcRect/>
          <a:stretch/>
        </p:blipFill>
        <p:spPr>
          <a:xfrm>
            <a:off x="540000" y="2796026"/>
            <a:ext cx="2484000" cy="12659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91"/>
        <p:cNvGrpSpPr/>
        <p:nvPr/>
      </p:nvGrpSpPr>
      <p:grpSpPr>
        <a:xfrm>
          <a:off x="0" y="0"/>
          <a:ext cx="0" cy="0"/>
          <a:chOff x="0" y="0"/>
          <a:chExt cx="0" cy="0"/>
        </a:xfrm>
      </p:grpSpPr>
      <p:pic>
        <p:nvPicPr>
          <p:cNvPr id="592" name="Google Shape;592;p33"/>
          <p:cNvPicPr preferRelativeResize="0"/>
          <p:nvPr/>
        </p:nvPicPr>
        <p:blipFill rotWithShape="1">
          <a:blip r:embed="rId3">
            <a:alphaModFix/>
          </a:blip>
          <a:srcRect/>
          <a:stretch/>
        </p:blipFill>
        <p:spPr>
          <a:xfrm>
            <a:off x="726921" y="1267968"/>
            <a:ext cx="3358800" cy="2111500"/>
          </a:xfrm>
          <a:prstGeom prst="rect">
            <a:avLst/>
          </a:prstGeom>
          <a:noFill/>
          <a:ln>
            <a:noFill/>
          </a:ln>
        </p:spPr>
      </p:pic>
      <p:pic>
        <p:nvPicPr>
          <p:cNvPr id="593" name="Google Shape;593;p33"/>
          <p:cNvPicPr preferRelativeResize="0"/>
          <p:nvPr/>
        </p:nvPicPr>
        <p:blipFill rotWithShape="1">
          <a:blip r:embed="rId4">
            <a:alphaModFix/>
          </a:blip>
          <a:srcRect/>
          <a:stretch/>
        </p:blipFill>
        <p:spPr>
          <a:xfrm>
            <a:off x="-11749" y="0"/>
            <a:ext cx="12192000" cy="228600"/>
          </a:xfrm>
          <a:prstGeom prst="rect">
            <a:avLst/>
          </a:prstGeom>
          <a:noFill/>
          <a:ln>
            <a:noFill/>
          </a:ln>
        </p:spPr>
      </p:pic>
      <p:grpSp>
        <p:nvGrpSpPr>
          <p:cNvPr id="594" name="Google Shape;594;p33"/>
          <p:cNvGrpSpPr/>
          <p:nvPr/>
        </p:nvGrpSpPr>
        <p:grpSpPr>
          <a:xfrm>
            <a:off x="4633714" y="1150620"/>
            <a:ext cx="3545172" cy="2529437"/>
            <a:chOff x="6782902" y="954458"/>
            <a:chExt cx="3592490" cy="2357840"/>
          </a:xfrm>
        </p:grpSpPr>
        <p:pic>
          <p:nvPicPr>
            <p:cNvPr id="595" name="Google Shape;595;p33"/>
            <p:cNvPicPr preferRelativeResize="0"/>
            <p:nvPr/>
          </p:nvPicPr>
          <p:blipFill rotWithShape="1">
            <a:blip r:embed="rId5">
              <a:alphaModFix/>
            </a:blip>
            <a:srcRect/>
            <a:stretch/>
          </p:blipFill>
          <p:spPr>
            <a:xfrm>
              <a:off x="6782902" y="954458"/>
              <a:ext cx="3592490" cy="2357840"/>
            </a:xfrm>
            <a:prstGeom prst="rect">
              <a:avLst/>
            </a:prstGeom>
            <a:noFill/>
            <a:ln>
              <a:noFill/>
            </a:ln>
          </p:spPr>
        </p:pic>
        <p:pic>
          <p:nvPicPr>
            <p:cNvPr id="596" name="Google Shape;596;p33"/>
            <p:cNvPicPr preferRelativeResize="0"/>
            <p:nvPr/>
          </p:nvPicPr>
          <p:blipFill rotWithShape="1">
            <a:blip r:embed="rId6">
              <a:alphaModFix/>
            </a:blip>
            <a:srcRect/>
            <a:stretch/>
          </p:blipFill>
          <p:spPr>
            <a:xfrm>
              <a:off x="7406749" y="1850862"/>
              <a:ext cx="1743238" cy="1461436"/>
            </a:xfrm>
            <a:prstGeom prst="rect">
              <a:avLst/>
            </a:prstGeom>
            <a:noFill/>
            <a:ln>
              <a:noFill/>
            </a:ln>
          </p:spPr>
        </p:pic>
      </p:grpSp>
      <p:pic>
        <p:nvPicPr>
          <p:cNvPr id="597" name="Google Shape;597;p33" descr="En bild som visar text, vektorgrafik&#10;&#10;Automatiskt genererad beskrivning"/>
          <p:cNvPicPr preferRelativeResize="0"/>
          <p:nvPr/>
        </p:nvPicPr>
        <p:blipFill rotWithShape="1">
          <a:blip r:embed="rId7">
            <a:alphaModFix/>
          </a:blip>
          <a:srcRect/>
          <a:stretch/>
        </p:blipFill>
        <p:spPr>
          <a:xfrm>
            <a:off x="8994539" y="732018"/>
            <a:ext cx="2231789" cy="2948039"/>
          </a:xfrm>
          <a:prstGeom prst="rect">
            <a:avLst/>
          </a:prstGeom>
          <a:noFill/>
          <a:ln>
            <a:noFill/>
          </a:ln>
        </p:spPr>
      </p:pic>
      <p:pic>
        <p:nvPicPr>
          <p:cNvPr id="598" name="Google Shape;598;p33"/>
          <p:cNvPicPr preferRelativeResize="0"/>
          <p:nvPr/>
        </p:nvPicPr>
        <p:blipFill rotWithShape="1">
          <a:blip r:embed="rId8">
            <a:alphaModFix/>
          </a:blip>
          <a:srcRect/>
          <a:stretch/>
        </p:blipFill>
        <p:spPr>
          <a:xfrm>
            <a:off x="4210594" y="4301308"/>
            <a:ext cx="3747313" cy="190978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05"/>
        <p:cNvGrpSpPr/>
        <p:nvPr/>
      </p:nvGrpSpPr>
      <p:grpSpPr>
        <a:xfrm>
          <a:off x="0" y="0"/>
          <a:ext cx="0" cy="0"/>
          <a:chOff x="0" y="0"/>
          <a:chExt cx="0" cy="0"/>
        </a:xfrm>
      </p:grpSpPr>
      <p:pic>
        <p:nvPicPr>
          <p:cNvPr id="606" name="Google Shape;606;p34"/>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07" name="Google Shape;607;p34"/>
          <p:cNvSpPr/>
          <p:nvPr/>
        </p:nvSpPr>
        <p:spPr>
          <a:xfrm>
            <a:off x="904875" y="1722455"/>
            <a:ext cx="6410794" cy="452427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buClr>
                <a:schemeClr val="dk1"/>
              </a:buClr>
              <a:buSzPts val="3600"/>
              <a:buFont typeface="Arial"/>
              <a:buChar char="•"/>
            </a:pPr>
            <a:r>
              <a:rPr lang="ru-RU" sz="3600" dirty="0">
                <a:solidFill>
                  <a:schemeClr val="dk1"/>
                </a:solidFill>
                <a:latin typeface="Calibri" panose="020F0502020204030204" pitchFamily="34" charset="0"/>
                <a:ea typeface="Calibri"/>
                <a:cs typeface="Calibri" panose="020F0502020204030204" pitchFamily="34" charset="0"/>
                <a:sym typeface="Calibri"/>
              </a:rPr>
              <a:t>На кого направлены нарушения?</a:t>
            </a:r>
            <a:endParaRPr sz="3600" dirty="0">
              <a:latin typeface="Calibri" panose="020F0502020204030204" pitchFamily="34" charset="0"/>
              <a:cs typeface="Calibri" panose="020F0502020204030204" pitchFamily="34" charset="0"/>
            </a:endParaRPr>
          </a:p>
          <a:p>
            <a:pPr marL="571500" marR="0" lvl="0" indent="-571500" algn="l" rtl="0">
              <a:spcBef>
                <a:spcPts val="0"/>
              </a:spcBef>
              <a:buClr>
                <a:schemeClr val="dk1"/>
              </a:buClr>
              <a:buSzPts val="3600"/>
              <a:buFont typeface="Arial"/>
              <a:buChar char="•"/>
            </a:pPr>
            <a:r>
              <a:rPr lang="ru-RU" sz="3600" dirty="0">
                <a:solidFill>
                  <a:schemeClr val="dk1"/>
                </a:solidFill>
                <a:latin typeface="Calibri" panose="020F0502020204030204" pitchFamily="34" charset="0"/>
                <a:ea typeface="Calibri"/>
                <a:cs typeface="Calibri" panose="020F0502020204030204" pitchFamily="34" charset="0"/>
                <a:sym typeface="Calibri"/>
              </a:rPr>
              <a:t>Насколько распространено</a:t>
            </a:r>
            <a:br>
              <a:rPr lang="sv-SE" sz="3600" dirty="0">
                <a:solidFill>
                  <a:schemeClr val="dk1"/>
                </a:solidFill>
                <a:latin typeface="Calibri" panose="020F0502020204030204" pitchFamily="34" charset="0"/>
                <a:ea typeface="Calibri"/>
                <a:cs typeface="Calibri" panose="020F0502020204030204" pitchFamily="34" charset="0"/>
                <a:sym typeface="Calibri"/>
              </a:rPr>
            </a:br>
            <a:r>
              <a:rPr lang="ru-RU" sz="3600" dirty="0">
                <a:solidFill>
                  <a:schemeClr val="dk1"/>
                </a:solidFill>
                <a:latin typeface="Calibri" panose="020F0502020204030204" pitchFamily="34" charset="0"/>
                <a:ea typeface="Calibri"/>
                <a:cs typeface="Calibri" panose="020F0502020204030204" pitchFamily="34" charset="0"/>
                <a:sym typeface="Calibri"/>
              </a:rPr>
              <a:t>это явление?</a:t>
            </a:r>
            <a:endParaRPr sz="3600" dirty="0">
              <a:latin typeface="Calibri" panose="020F0502020204030204" pitchFamily="34" charset="0"/>
              <a:cs typeface="Calibri" panose="020F0502020204030204" pitchFamily="34" charset="0"/>
            </a:endParaRPr>
          </a:p>
          <a:p>
            <a:pPr marL="571500" marR="0" lvl="0" indent="-571500" algn="l" rtl="0">
              <a:spcBef>
                <a:spcPts val="0"/>
              </a:spcBef>
              <a:buClr>
                <a:schemeClr val="dk1"/>
              </a:buClr>
              <a:buSzPts val="3600"/>
              <a:buFont typeface="Arial"/>
              <a:buChar char="•"/>
            </a:pPr>
            <a:r>
              <a:rPr lang="ru-RU" sz="3600" dirty="0">
                <a:solidFill>
                  <a:schemeClr val="dk1"/>
                </a:solidFill>
                <a:latin typeface="Calibri" panose="020F0502020204030204" pitchFamily="34" charset="0"/>
                <a:ea typeface="Calibri"/>
                <a:cs typeface="Calibri" panose="020F0502020204030204" pitchFamily="34" charset="0"/>
                <a:sym typeface="Calibri"/>
              </a:rPr>
              <a:t>Как часто происходят нарушения?</a:t>
            </a:r>
            <a:endParaRPr sz="3600" dirty="0">
              <a:latin typeface="Calibri" panose="020F0502020204030204" pitchFamily="34" charset="0"/>
              <a:cs typeface="Calibri" panose="020F0502020204030204" pitchFamily="34" charset="0"/>
            </a:endParaRPr>
          </a:p>
          <a:p>
            <a:pPr marL="571500" marR="0" lvl="0" indent="-571500" algn="l" rtl="0">
              <a:spcBef>
                <a:spcPts val="0"/>
              </a:spcBef>
              <a:buClr>
                <a:schemeClr val="dk1"/>
              </a:buClr>
              <a:buSzPts val="3600"/>
              <a:buFont typeface="Arial"/>
              <a:buChar char="•"/>
            </a:pPr>
            <a:r>
              <a:rPr lang="ru-RU" sz="3600" dirty="0">
                <a:solidFill>
                  <a:schemeClr val="dk1"/>
                </a:solidFill>
                <a:latin typeface="Calibri" panose="020F0502020204030204" pitchFamily="34" charset="0"/>
                <a:ea typeface="Calibri"/>
                <a:cs typeface="Calibri" panose="020F0502020204030204" pitchFamily="34" charset="0"/>
                <a:sym typeface="Calibri"/>
              </a:rPr>
              <a:t>Ступень их серьезности?</a:t>
            </a:r>
            <a:endParaRPr sz="3600" dirty="0">
              <a:latin typeface="Calibri" panose="020F0502020204030204" pitchFamily="34" charset="0"/>
              <a:cs typeface="Calibri" panose="020F0502020204030204" pitchFamily="34" charset="0"/>
            </a:endParaRPr>
          </a:p>
          <a:p>
            <a:pPr marL="571500" marR="0" lvl="0" indent="-571500" algn="l" rtl="0">
              <a:spcBef>
                <a:spcPts val="0"/>
              </a:spcBef>
              <a:buClr>
                <a:schemeClr val="dk1"/>
              </a:buClr>
              <a:buSzPts val="3600"/>
              <a:buFont typeface="Arial"/>
              <a:buChar char="•"/>
            </a:pPr>
            <a:r>
              <a:rPr lang="ru-RU" sz="3600" dirty="0">
                <a:solidFill>
                  <a:schemeClr val="dk1"/>
                </a:solidFill>
                <a:latin typeface="Calibri" panose="020F0502020204030204" pitchFamily="34" charset="0"/>
                <a:ea typeface="Calibri"/>
                <a:cs typeface="Calibri" panose="020F0502020204030204" pitchFamily="34" charset="0"/>
                <a:sym typeface="Calibri"/>
              </a:rPr>
              <a:t>Участие государства?</a:t>
            </a:r>
            <a:endParaRPr sz="3600" dirty="0">
              <a:latin typeface="Calibri" panose="020F0502020204030204" pitchFamily="34" charset="0"/>
              <a:cs typeface="Calibri" panose="020F0502020204030204" pitchFamily="34" charset="0"/>
            </a:endParaRPr>
          </a:p>
        </p:txBody>
      </p:sp>
      <p:pic>
        <p:nvPicPr>
          <p:cNvPr id="608" name="Google Shape;608;p34" descr="En bild som visar text, vektorgrafik, ljus&#10;&#10;Automatiskt genererad beskrivning"/>
          <p:cNvPicPr preferRelativeResize="0"/>
          <p:nvPr/>
        </p:nvPicPr>
        <p:blipFill rotWithShape="1">
          <a:blip r:embed="rId4">
            <a:alphaModFix/>
          </a:blip>
          <a:srcRect/>
          <a:stretch/>
        </p:blipFill>
        <p:spPr>
          <a:xfrm rot="218485">
            <a:off x="7469246" y="955925"/>
            <a:ext cx="3460086" cy="4946148"/>
          </a:xfrm>
          <a:prstGeom prst="rect">
            <a:avLst/>
          </a:prstGeom>
          <a:noFill/>
          <a:ln>
            <a:noFill/>
          </a:ln>
        </p:spPr>
      </p:pic>
      <p:pic>
        <p:nvPicPr>
          <p:cNvPr id="609" name="Google Shape;609;p34" descr="En bild som visar text, yxa, visitkort, vektorgrafik&#10;&#10;Automatiskt genererad beskrivning"/>
          <p:cNvPicPr preferRelativeResize="0"/>
          <p:nvPr/>
        </p:nvPicPr>
        <p:blipFill rotWithShape="1">
          <a:blip r:embed="rId5">
            <a:alphaModFix/>
          </a:blip>
          <a:srcRect/>
          <a:stretch/>
        </p:blipFill>
        <p:spPr>
          <a:xfrm rot="1285175">
            <a:off x="1821804" y="460529"/>
            <a:ext cx="603894" cy="12619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616"/>
        <p:cNvGrpSpPr/>
        <p:nvPr/>
      </p:nvGrpSpPr>
      <p:grpSpPr>
        <a:xfrm>
          <a:off x="0" y="0"/>
          <a:ext cx="0" cy="0"/>
          <a:chOff x="0" y="0"/>
          <a:chExt cx="0" cy="0"/>
        </a:xfrm>
      </p:grpSpPr>
      <p:grpSp>
        <p:nvGrpSpPr>
          <p:cNvPr id="617" name="Google Shape;617;p35"/>
          <p:cNvGrpSpPr/>
          <p:nvPr/>
        </p:nvGrpSpPr>
        <p:grpSpPr>
          <a:xfrm>
            <a:off x="1105253" y="1740027"/>
            <a:ext cx="2483999" cy="2088000"/>
            <a:chOff x="3094333" y="1076608"/>
            <a:chExt cx="5979836" cy="4704783"/>
          </a:xfrm>
        </p:grpSpPr>
        <p:pic>
          <p:nvPicPr>
            <p:cNvPr id="618" name="Google Shape;618;p35"/>
            <p:cNvPicPr preferRelativeResize="0"/>
            <p:nvPr/>
          </p:nvPicPr>
          <p:blipFill rotWithShape="1">
            <a:blip r:embed="rId3">
              <a:alphaModFix/>
            </a:blip>
            <a:srcRect/>
            <a:stretch/>
          </p:blipFill>
          <p:spPr>
            <a:xfrm>
              <a:off x="3094333" y="1076608"/>
              <a:ext cx="5979836" cy="4704783"/>
            </a:xfrm>
            <a:prstGeom prst="rect">
              <a:avLst/>
            </a:prstGeom>
            <a:noFill/>
            <a:ln>
              <a:noFill/>
            </a:ln>
          </p:spPr>
        </p:pic>
        <p:pic>
          <p:nvPicPr>
            <p:cNvPr id="619" name="Google Shape;619;p35" descr="En bild som visar text, yxa, visitkort, vektorgrafik&#10;&#10;Automatiskt genererad beskrivning"/>
            <p:cNvPicPr preferRelativeResize="0"/>
            <p:nvPr/>
          </p:nvPicPr>
          <p:blipFill rotWithShape="1">
            <a:blip r:embed="rId4">
              <a:alphaModFix/>
            </a:blip>
            <a:srcRect/>
            <a:stretch/>
          </p:blipFill>
          <p:spPr>
            <a:xfrm rot="1285175">
              <a:off x="6094272" y="3498064"/>
              <a:ext cx="625407" cy="1306864"/>
            </a:xfrm>
            <a:prstGeom prst="rect">
              <a:avLst/>
            </a:prstGeom>
            <a:noFill/>
            <a:ln>
              <a:noFill/>
            </a:ln>
          </p:spPr>
        </p:pic>
      </p:grpSp>
      <p:grpSp>
        <p:nvGrpSpPr>
          <p:cNvPr id="620" name="Google Shape;620;p35"/>
          <p:cNvGrpSpPr/>
          <p:nvPr/>
        </p:nvGrpSpPr>
        <p:grpSpPr>
          <a:xfrm>
            <a:off x="442374" y="4378819"/>
            <a:ext cx="11063412" cy="1963637"/>
            <a:chOff x="642724" y="1182920"/>
            <a:chExt cx="11063412" cy="1963637"/>
          </a:xfrm>
        </p:grpSpPr>
        <p:pic>
          <p:nvPicPr>
            <p:cNvPr id="621" name="Google Shape;621;p35"/>
            <p:cNvPicPr preferRelativeResize="0"/>
            <p:nvPr/>
          </p:nvPicPr>
          <p:blipFill rotWithShape="1">
            <a:blip r:embed="rId5">
              <a:alphaModFix/>
            </a:blip>
            <a:srcRect/>
            <a:stretch/>
          </p:blipFill>
          <p:spPr>
            <a:xfrm>
              <a:off x="642724" y="1182920"/>
              <a:ext cx="2483616" cy="1627422"/>
            </a:xfrm>
            <a:prstGeom prst="rect">
              <a:avLst/>
            </a:prstGeom>
            <a:noFill/>
            <a:ln>
              <a:noFill/>
            </a:ln>
          </p:spPr>
        </p:pic>
        <p:pic>
          <p:nvPicPr>
            <p:cNvPr id="622" name="Google Shape;622;p35"/>
            <p:cNvPicPr preferRelativeResize="0"/>
            <p:nvPr/>
          </p:nvPicPr>
          <p:blipFill rotWithShape="1">
            <a:blip r:embed="rId6">
              <a:alphaModFix/>
            </a:blip>
            <a:srcRect/>
            <a:stretch/>
          </p:blipFill>
          <p:spPr>
            <a:xfrm>
              <a:off x="6362204" y="1182920"/>
              <a:ext cx="2484000" cy="1787618"/>
            </a:xfrm>
            <a:prstGeom prst="rect">
              <a:avLst/>
            </a:prstGeom>
            <a:noFill/>
            <a:ln>
              <a:noFill/>
            </a:ln>
          </p:spPr>
        </p:pic>
        <p:pic>
          <p:nvPicPr>
            <p:cNvPr id="623" name="Google Shape;623;p35"/>
            <p:cNvPicPr preferRelativeResize="0"/>
            <p:nvPr/>
          </p:nvPicPr>
          <p:blipFill rotWithShape="1">
            <a:blip r:embed="rId7">
              <a:alphaModFix/>
            </a:blip>
            <a:srcRect/>
            <a:stretch/>
          </p:blipFill>
          <p:spPr>
            <a:xfrm>
              <a:off x="9222136" y="1182920"/>
              <a:ext cx="2484000" cy="1629195"/>
            </a:xfrm>
            <a:prstGeom prst="rect">
              <a:avLst/>
            </a:prstGeom>
            <a:noFill/>
            <a:ln>
              <a:noFill/>
            </a:ln>
          </p:spPr>
        </p:pic>
        <p:pic>
          <p:nvPicPr>
            <p:cNvPr id="624" name="Google Shape;624;p35"/>
            <p:cNvPicPr preferRelativeResize="0"/>
            <p:nvPr/>
          </p:nvPicPr>
          <p:blipFill rotWithShape="1">
            <a:blip r:embed="rId8">
              <a:alphaModFix/>
            </a:blip>
            <a:srcRect/>
            <a:stretch/>
          </p:blipFill>
          <p:spPr>
            <a:xfrm>
              <a:off x="3502272" y="1182920"/>
              <a:ext cx="2484000" cy="1963637"/>
            </a:xfrm>
            <a:prstGeom prst="rect">
              <a:avLst/>
            </a:prstGeom>
            <a:noFill/>
            <a:ln>
              <a:noFill/>
            </a:ln>
          </p:spPr>
        </p:pic>
      </p:grpSp>
      <p:pic>
        <p:nvPicPr>
          <p:cNvPr id="625" name="Google Shape;625;p35"/>
          <p:cNvPicPr preferRelativeResize="0"/>
          <p:nvPr/>
        </p:nvPicPr>
        <p:blipFill rotWithShape="1">
          <a:blip r:embed="rId9">
            <a:alphaModFix/>
          </a:blip>
          <a:srcRect/>
          <a:stretch/>
        </p:blipFill>
        <p:spPr>
          <a:xfrm>
            <a:off x="8231710" y="2290962"/>
            <a:ext cx="2855037" cy="1627422"/>
          </a:xfrm>
          <a:prstGeom prst="rect">
            <a:avLst/>
          </a:prstGeom>
          <a:noFill/>
          <a:ln>
            <a:noFill/>
          </a:ln>
        </p:spPr>
      </p:pic>
      <p:pic>
        <p:nvPicPr>
          <p:cNvPr id="626" name="Google Shape;626;p35"/>
          <p:cNvPicPr preferRelativeResize="0"/>
          <p:nvPr/>
        </p:nvPicPr>
        <p:blipFill rotWithShape="1">
          <a:blip r:embed="rId10">
            <a:alphaModFix/>
          </a:blip>
          <a:srcRect/>
          <a:stretch/>
        </p:blipFill>
        <p:spPr>
          <a:xfrm>
            <a:off x="4338318" y="846218"/>
            <a:ext cx="3515363" cy="1787619"/>
          </a:xfrm>
          <a:prstGeom prst="rect">
            <a:avLst/>
          </a:prstGeom>
          <a:noFill/>
          <a:ln>
            <a:noFill/>
          </a:ln>
        </p:spPr>
      </p:pic>
      <p:pic>
        <p:nvPicPr>
          <p:cNvPr id="627" name="Google Shape;627;p35" descr="En bild som visar text, yxa, visitkort, vektorgrafik&#10;&#10;Automatiskt genererad beskrivning"/>
          <p:cNvPicPr preferRelativeResize="0"/>
          <p:nvPr/>
        </p:nvPicPr>
        <p:blipFill rotWithShape="1">
          <a:blip r:embed="rId11">
            <a:alphaModFix/>
          </a:blip>
          <a:srcRect/>
          <a:stretch/>
        </p:blipFill>
        <p:spPr>
          <a:xfrm rot="1285175">
            <a:off x="5640187" y="2349236"/>
            <a:ext cx="603894" cy="126191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34"/>
        <p:cNvGrpSpPr/>
        <p:nvPr/>
      </p:nvGrpSpPr>
      <p:grpSpPr>
        <a:xfrm>
          <a:off x="0" y="0"/>
          <a:ext cx="0" cy="0"/>
          <a:chOff x="0" y="0"/>
          <a:chExt cx="0" cy="0"/>
        </a:xfrm>
      </p:grpSpPr>
      <p:pic>
        <p:nvPicPr>
          <p:cNvPr id="635" name="Google Shape;635;p36"/>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636" name="Google Shape;636;p36"/>
          <p:cNvPicPr preferRelativeResize="0"/>
          <p:nvPr/>
        </p:nvPicPr>
        <p:blipFill rotWithShape="1">
          <a:blip r:embed="rId4">
            <a:alphaModFix/>
          </a:blip>
          <a:srcRect/>
          <a:stretch/>
        </p:blipFill>
        <p:spPr>
          <a:xfrm>
            <a:off x="2700791" y="1755181"/>
            <a:ext cx="6766919" cy="389154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43"/>
        <p:cNvGrpSpPr/>
        <p:nvPr/>
      </p:nvGrpSpPr>
      <p:grpSpPr>
        <a:xfrm>
          <a:off x="0" y="0"/>
          <a:ext cx="0" cy="0"/>
          <a:chOff x="0" y="0"/>
          <a:chExt cx="0" cy="0"/>
        </a:xfrm>
      </p:grpSpPr>
      <p:pic>
        <p:nvPicPr>
          <p:cNvPr id="644" name="Google Shape;644;p37"/>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645" name="Google Shape;645;p37" descr="En bild som visar vektorgrafik&#10;&#10;Automatiskt genererad beskrivning"/>
          <p:cNvPicPr preferRelativeResize="0"/>
          <p:nvPr/>
        </p:nvPicPr>
        <p:blipFill rotWithShape="1">
          <a:blip r:embed="rId4">
            <a:alphaModFix/>
          </a:blip>
          <a:srcRect/>
          <a:stretch/>
        </p:blipFill>
        <p:spPr>
          <a:xfrm>
            <a:off x="1263425" y="2107846"/>
            <a:ext cx="3253280" cy="3243466"/>
          </a:xfrm>
          <a:prstGeom prst="rect">
            <a:avLst/>
          </a:prstGeom>
          <a:noFill/>
          <a:ln>
            <a:noFill/>
          </a:ln>
        </p:spPr>
      </p:pic>
      <p:pic>
        <p:nvPicPr>
          <p:cNvPr id="646" name="Google Shape;646;p37"/>
          <p:cNvPicPr preferRelativeResize="0"/>
          <p:nvPr/>
        </p:nvPicPr>
        <p:blipFill rotWithShape="1">
          <a:blip r:embed="rId5">
            <a:alphaModFix/>
          </a:blip>
          <a:srcRect/>
          <a:stretch/>
        </p:blipFill>
        <p:spPr>
          <a:xfrm>
            <a:off x="7007270" y="1949351"/>
            <a:ext cx="3921305" cy="3388064"/>
          </a:xfrm>
          <a:prstGeom prst="rect">
            <a:avLst/>
          </a:prstGeom>
          <a:noFill/>
          <a:ln>
            <a:noFill/>
          </a:ln>
        </p:spPr>
      </p:pic>
      <p:pic>
        <p:nvPicPr>
          <p:cNvPr id="647" name="Google Shape;647;p37" descr="En bild som visar text, yxa, visitkort, vektorgrafik&#10;&#10;Automatiskt genererad beskrivning"/>
          <p:cNvPicPr preferRelativeResize="0"/>
          <p:nvPr/>
        </p:nvPicPr>
        <p:blipFill rotWithShape="1">
          <a:blip r:embed="rId6">
            <a:alphaModFix/>
          </a:blip>
          <a:srcRect/>
          <a:stretch/>
        </p:blipFill>
        <p:spPr>
          <a:xfrm rot="1285175">
            <a:off x="5529117" y="1147700"/>
            <a:ext cx="1089719" cy="2277101"/>
          </a:xfrm>
          <a:prstGeom prst="rect">
            <a:avLst/>
          </a:prstGeom>
          <a:noFill/>
          <a:ln>
            <a:noFill/>
          </a:ln>
        </p:spPr>
      </p:pic>
      <p:grpSp>
        <p:nvGrpSpPr>
          <p:cNvPr id="648" name="Google Shape;648;p37"/>
          <p:cNvGrpSpPr/>
          <p:nvPr/>
        </p:nvGrpSpPr>
        <p:grpSpPr>
          <a:xfrm>
            <a:off x="871192" y="5460705"/>
            <a:ext cx="10406407" cy="660187"/>
            <a:chOff x="871192" y="5460705"/>
            <a:chExt cx="10406407" cy="660187"/>
          </a:xfrm>
        </p:grpSpPr>
        <p:sp>
          <p:nvSpPr>
            <p:cNvPr id="649" name="Google Shape;649;p37"/>
            <p:cNvSpPr txBox="1"/>
            <p:nvPr/>
          </p:nvSpPr>
          <p:spPr>
            <a:xfrm>
              <a:off x="871192" y="5474602"/>
              <a:ext cx="43485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dirty="0">
                  <a:solidFill>
                    <a:schemeClr val="dk1"/>
                  </a:solidFill>
                  <a:latin typeface="Calibri"/>
                  <a:ea typeface="Calibri"/>
                  <a:cs typeface="Calibri"/>
                  <a:sym typeface="Calibri"/>
                </a:rPr>
                <a:t>Женщины и девочки</a:t>
              </a:r>
              <a:endParaRPr sz="3600" dirty="0">
                <a:solidFill>
                  <a:schemeClr val="dk1"/>
                </a:solidFill>
                <a:latin typeface="Calibri"/>
                <a:ea typeface="Calibri"/>
                <a:cs typeface="Calibri"/>
                <a:sym typeface="Calibri"/>
              </a:endParaRPr>
            </a:p>
          </p:txBody>
        </p:sp>
        <p:sp>
          <p:nvSpPr>
            <p:cNvPr id="650" name="Google Shape;650;p37"/>
            <p:cNvSpPr txBox="1"/>
            <p:nvPr/>
          </p:nvSpPr>
          <p:spPr>
            <a:xfrm>
              <a:off x="6711562" y="5460705"/>
              <a:ext cx="456603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dirty="0">
                  <a:solidFill>
                    <a:schemeClr val="dk1"/>
                  </a:solidFill>
                  <a:latin typeface="Calibri"/>
                  <a:ea typeface="Calibri"/>
                  <a:cs typeface="Calibri"/>
                  <a:sym typeface="Calibri"/>
                </a:rPr>
                <a:t>Мужчины и мальчики </a:t>
              </a:r>
              <a:endParaRPr sz="3600" dirty="0">
                <a:solidFill>
                  <a:schemeClr val="dk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657"/>
        <p:cNvGrpSpPr/>
        <p:nvPr/>
      </p:nvGrpSpPr>
      <p:grpSpPr>
        <a:xfrm>
          <a:off x="0" y="0"/>
          <a:ext cx="0" cy="0"/>
          <a:chOff x="0" y="0"/>
          <a:chExt cx="0" cy="0"/>
        </a:xfrm>
      </p:grpSpPr>
      <p:pic>
        <p:nvPicPr>
          <p:cNvPr id="658" name="Google Shape;658;p38" descr="En bild som visar text&#10;&#10;Automatiskt genererad beskrivning"/>
          <p:cNvPicPr preferRelativeResize="0"/>
          <p:nvPr/>
        </p:nvPicPr>
        <p:blipFill rotWithShape="1">
          <a:blip r:embed="rId3">
            <a:alphaModFix/>
          </a:blip>
          <a:srcRect/>
          <a:stretch/>
        </p:blipFill>
        <p:spPr>
          <a:xfrm>
            <a:off x="7971228" y="2232807"/>
            <a:ext cx="3492749" cy="2556692"/>
          </a:xfrm>
          <a:prstGeom prst="rect">
            <a:avLst/>
          </a:prstGeom>
          <a:noFill/>
          <a:ln>
            <a:noFill/>
          </a:ln>
        </p:spPr>
      </p:pic>
      <p:grpSp>
        <p:nvGrpSpPr>
          <p:cNvPr id="659" name="Google Shape;659;p38"/>
          <p:cNvGrpSpPr/>
          <p:nvPr/>
        </p:nvGrpSpPr>
        <p:grpSpPr>
          <a:xfrm>
            <a:off x="728023" y="2025378"/>
            <a:ext cx="4151110" cy="2543704"/>
            <a:chOff x="1087338" y="1935604"/>
            <a:chExt cx="4151110" cy="2543704"/>
          </a:xfrm>
        </p:grpSpPr>
        <p:pic>
          <p:nvPicPr>
            <p:cNvPr id="660" name="Google Shape;660;p38"/>
            <p:cNvPicPr preferRelativeResize="0"/>
            <p:nvPr/>
          </p:nvPicPr>
          <p:blipFill rotWithShape="1">
            <a:blip r:embed="rId4">
              <a:alphaModFix/>
            </a:blip>
            <a:srcRect/>
            <a:stretch/>
          </p:blipFill>
          <p:spPr>
            <a:xfrm>
              <a:off x="1087338" y="2569524"/>
              <a:ext cx="3747313" cy="1909784"/>
            </a:xfrm>
            <a:prstGeom prst="rect">
              <a:avLst/>
            </a:prstGeom>
            <a:noFill/>
            <a:ln>
              <a:noFill/>
            </a:ln>
          </p:spPr>
        </p:pic>
        <p:pic>
          <p:nvPicPr>
            <p:cNvPr id="661" name="Google Shape;661;p38" descr="En bild som visar text, yxa, visitkort, vektorgrafik&#10;&#10;Automatiskt genererad beskrivning"/>
            <p:cNvPicPr preferRelativeResize="0"/>
            <p:nvPr/>
          </p:nvPicPr>
          <p:blipFill rotWithShape="1">
            <a:blip r:embed="rId5">
              <a:alphaModFix/>
            </a:blip>
            <a:srcRect/>
            <a:stretch/>
          </p:blipFill>
          <p:spPr>
            <a:xfrm rot="1285175">
              <a:off x="4351126" y="2008350"/>
              <a:ext cx="658727" cy="1376490"/>
            </a:xfrm>
            <a:prstGeom prst="rect">
              <a:avLst/>
            </a:prstGeom>
            <a:noFill/>
            <a:ln>
              <a:noFill/>
            </a:ln>
          </p:spPr>
        </p:pic>
      </p:grpSp>
      <p:pic>
        <p:nvPicPr>
          <p:cNvPr id="662" name="Google Shape;662;p38"/>
          <p:cNvPicPr preferRelativeResize="0"/>
          <p:nvPr/>
        </p:nvPicPr>
        <p:blipFill rotWithShape="1">
          <a:blip r:embed="rId6">
            <a:alphaModFix/>
          </a:blip>
          <a:srcRect/>
          <a:stretch/>
        </p:blipFill>
        <p:spPr>
          <a:xfrm rot="7457007">
            <a:off x="4792394" y="3658067"/>
            <a:ext cx="2426117" cy="3104284"/>
          </a:xfrm>
          <a:prstGeom prst="rect">
            <a:avLst/>
          </a:prstGeom>
          <a:noFill/>
          <a:ln>
            <a:noFill/>
          </a:ln>
        </p:spPr>
      </p:pic>
      <p:pic>
        <p:nvPicPr>
          <p:cNvPr id="663" name="Google Shape;663;p38"/>
          <p:cNvPicPr preferRelativeResize="0"/>
          <p:nvPr/>
        </p:nvPicPr>
        <p:blipFill rotWithShape="1">
          <a:blip r:embed="rId6">
            <a:alphaModFix/>
          </a:blip>
          <a:srcRect/>
          <a:stretch/>
        </p:blipFill>
        <p:spPr>
          <a:xfrm rot="-3127519">
            <a:off x="5127465" y="130265"/>
            <a:ext cx="2426117" cy="310428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70"/>
        <p:cNvGrpSpPr/>
        <p:nvPr/>
      </p:nvGrpSpPr>
      <p:grpSpPr>
        <a:xfrm>
          <a:off x="0" y="0"/>
          <a:ext cx="0" cy="0"/>
          <a:chOff x="0" y="0"/>
          <a:chExt cx="0" cy="0"/>
        </a:xfrm>
      </p:grpSpPr>
      <p:pic>
        <p:nvPicPr>
          <p:cNvPr id="671" name="Google Shape;671;p39"/>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672" name="Google Shape;672;p39"/>
          <p:cNvPicPr preferRelativeResize="0"/>
          <p:nvPr/>
        </p:nvPicPr>
        <p:blipFill rotWithShape="1">
          <a:blip r:embed="rId4">
            <a:alphaModFix/>
          </a:blip>
          <a:srcRect/>
          <a:stretch/>
        </p:blipFill>
        <p:spPr>
          <a:xfrm>
            <a:off x="2564797" y="2068716"/>
            <a:ext cx="7062406" cy="32607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66"/>
        <p:cNvGrpSpPr/>
        <p:nvPr/>
      </p:nvGrpSpPr>
      <p:grpSpPr>
        <a:xfrm>
          <a:off x="0" y="0"/>
          <a:ext cx="0" cy="0"/>
          <a:chOff x="0" y="0"/>
          <a:chExt cx="0" cy="0"/>
        </a:xfrm>
      </p:grpSpPr>
      <p:pic>
        <p:nvPicPr>
          <p:cNvPr id="267" name="Google Shape;267;p4"/>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268" name="Google Shape;268;p4" descr="En bild som visar text, yxa, visitkort, vektorgrafik&#10;&#10;Automatiskt genererad beskrivning"/>
          <p:cNvPicPr preferRelativeResize="0"/>
          <p:nvPr/>
        </p:nvPicPr>
        <p:blipFill rotWithShape="1">
          <a:blip r:embed="rId4">
            <a:alphaModFix/>
          </a:blip>
          <a:srcRect/>
          <a:stretch/>
        </p:blipFill>
        <p:spPr>
          <a:xfrm rot="1285175">
            <a:off x="5161437" y="3549342"/>
            <a:ext cx="1089719" cy="2277101"/>
          </a:xfrm>
          <a:prstGeom prst="rect">
            <a:avLst/>
          </a:prstGeom>
          <a:noFill/>
          <a:ln>
            <a:noFill/>
          </a:ln>
        </p:spPr>
      </p:pic>
      <p:pic>
        <p:nvPicPr>
          <p:cNvPr id="269" name="Google Shape;269;p4"/>
          <p:cNvPicPr preferRelativeResize="0"/>
          <p:nvPr/>
        </p:nvPicPr>
        <p:blipFill rotWithShape="1">
          <a:blip r:embed="rId5">
            <a:alphaModFix/>
          </a:blip>
          <a:srcRect/>
          <a:stretch/>
        </p:blipFill>
        <p:spPr>
          <a:xfrm>
            <a:off x="4399572" y="780162"/>
            <a:ext cx="3369357" cy="232533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79"/>
        <p:cNvGrpSpPr/>
        <p:nvPr/>
      </p:nvGrpSpPr>
      <p:grpSpPr>
        <a:xfrm>
          <a:off x="0" y="0"/>
          <a:ext cx="0" cy="0"/>
          <a:chOff x="0" y="0"/>
          <a:chExt cx="0" cy="0"/>
        </a:xfrm>
      </p:grpSpPr>
      <p:pic>
        <p:nvPicPr>
          <p:cNvPr id="680" name="Google Shape;680;p40"/>
          <p:cNvPicPr preferRelativeResize="0"/>
          <p:nvPr/>
        </p:nvPicPr>
        <p:blipFill rotWithShape="1">
          <a:blip r:embed="rId3">
            <a:alphaModFix/>
          </a:blip>
          <a:srcRect/>
          <a:stretch/>
        </p:blipFill>
        <p:spPr>
          <a:xfrm>
            <a:off x="1162349" y="4687897"/>
            <a:ext cx="2560516" cy="1612573"/>
          </a:xfrm>
          <a:prstGeom prst="rect">
            <a:avLst/>
          </a:prstGeom>
          <a:noFill/>
          <a:ln>
            <a:noFill/>
          </a:ln>
        </p:spPr>
      </p:pic>
      <p:pic>
        <p:nvPicPr>
          <p:cNvPr id="681" name="Google Shape;681;p40"/>
          <p:cNvPicPr preferRelativeResize="0"/>
          <p:nvPr/>
        </p:nvPicPr>
        <p:blipFill rotWithShape="1">
          <a:blip r:embed="rId4">
            <a:alphaModFix/>
          </a:blip>
          <a:srcRect/>
          <a:stretch/>
        </p:blipFill>
        <p:spPr>
          <a:xfrm>
            <a:off x="-11749" y="0"/>
            <a:ext cx="12192000" cy="228600"/>
          </a:xfrm>
          <a:prstGeom prst="rect">
            <a:avLst/>
          </a:prstGeom>
          <a:noFill/>
          <a:ln>
            <a:noFill/>
          </a:ln>
        </p:spPr>
      </p:pic>
      <p:grpSp>
        <p:nvGrpSpPr>
          <p:cNvPr id="682" name="Google Shape;682;p40"/>
          <p:cNvGrpSpPr/>
          <p:nvPr/>
        </p:nvGrpSpPr>
        <p:grpSpPr>
          <a:xfrm>
            <a:off x="5005642" y="4488906"/>
            <a:ext cx="2991815" cy="1912580"/>
            <a:chOff x="6782902" y="954458"/>
            <a:chExt cx="3592490" cy="2357840"/>
          </a:xfrm>
        </p:grpSpPr>
        <p:pic>
          <p:nvPicPr>
            <p:cNvPr id="683" name="Google Shape;683;p40"/>
            <p:cNvPicPr preferRelativeResize="0"/>
            <p:nvPr/>
          </p:nvPicPr>
          <p:blipFill rotWithShape="1">
            <a:blip r:embed="rId5">
              <a:alphaModFix/>
            </a:blip>
            <a:srcRect/>
            <a:stretch/>
          </p:blipFill>
          <p:spPr>
            <a:xfrm>
              <a:off x="6782902" y="954458"/>
              <a:ext cx="3592490" cy="2357840"/>
            </a:xfrm>
            <a:prstGeom prst="rect">
              <a:avLst/>
            </a:prstGeom>
            <a:noFill/>
            <a:ln>
              <a:noFill/>
            </a:ln>
          </p:spPr>
        </p:pic>
        <p:pic>
          <p:nvPicPr>
            <p:cNvPr id="684" name="Google Shape;684;p40"/>
            <p:cNvPicPr preferRelativeResize="0"/>
            <p:nvPr/>
          </p:nvPicPr>
          <p:blipFill rotWithShape="1">
            <a:blip r:embed="rId6">
              <a:alphaModFix/>
            </a:blip>
            <a:srcRect/>
            <a:stretch/>
          </p:blipFill>
          <p:spPr>
            <a:xfrm>
              <a:off x="7406749" y="1850862"/>
              <a:ext cx="1743238" cy="1461436"/>
            </a:xfrm>
            <a:prstGeom prst="rect">
              <a:avLst/>
            </a:prstGeom>
            <a:noFill/>
            <a:ln>
              <a:noFill/>
            </a:ln>
          </p:spPr>
        </p:pic>
      </p:grpSp>
      <p:pic>
        <p:nvPicPr>
          <p:cNvPr id="685" name="Google Shape;685;p40" descr="En bild som visar text, vektorgrafik&#10;&#10;Automatiskt genererad beskrivning"/>
          <p:cNvPicPr preferRelativeResize="0"/>
          <p:nvPr/>
        </p:nvPicPr>
        <p:blipFill rotWithShape="1">
          <a:blip r:embed="rId7">
            <a:alphaModFix/>
          </a:blip>
          <a:srcRect/>
          <a:stretch/>
        </p:blipFill>
        <p:spPr>
          <a:xfrm>
            <a:off x="9203181" y="4052164"/>
            <a:ext cx="1696575" cy="2249539"/>
          </a:xfrm>
          <a:prstGeom prst="rect">
            <a:avLst/>
          </a:prstGeom>
          <a:noFill/>
          <a:ln>
            <a:noFill/>
          </a:ln>
        </p:spPr>
      </p:pic>
      <p:pic>
        <p:nvPicPr>
          <p:cNvPr id="686" name="Google Shape;686;p40"/>
          <p:cNvPicPr preferRelativeResize="0"/>
          <p:nvPr/>
        </p:nvPicPr>
        <p:blipFill rotWithShape="1">
          <a:blip r:embed="rId8">
            <a:alphaModFix/>
          </a:blip>
          <a:srcRect/>
          <a:stretch/>
        </p:blipFill>
        <p:spPr>
          <a:xfrm>
            <a:off x="8247378" y="899522"/>
            <a:ext cx="2785742" cy="1410857"/>
          </a:xfrm>
          <a:prstGeom prst="rect">
            <a:avLst/>
          </a:prstGeom>
          <a:noFill/>
          <a:ln>
            <a:noFill/>
          </a:ln>
        </p:spPr>
      </p:pic>
      <p:pic>
        <p:nvPicPr>
          <p:cNvPr id="687" name="Google Shape;687;p40" descr="En bild som visar text&#10;&#10;Automatiskt genererad beskrivning"/>
          <p:cNvPicPr preferRelativeResize="0"/>
          <p:nvPr/>
        </p:nvPicPr>
        <p:blipFill rotWithShape="1">
          <a:blip r:embed="rId9">
            <a:alphaModFix/>
          </a:blip>
          <a:srcRect/>
          <a:stretch/>
        </p:blipFill>
        <p:spPr>
          <a:xfrm>
            <a:off x="4714586" y="609021"/>
            <a:ext cx="2576535" cy="1876335"/>
          </a:xfrm>
          <a:prstGeom prst="rect">
            <a:avLst/>
          </a:prstGeom>
          <a:noFill/>
          <a:ln>
            <a:noFill/>
          </a:ln>
        </p:spPr>
      </p:pic>
      <p:pic>
        <p:nvPicPr>
          <p:cNvPr id="688" name="Google Shape;688;p40"/>
          <p:cNvPicPr preferRelativeResize="0"/>
          <p:nvPr/>
        </p:nvPicPr>
        <p:blipFill rotWithShape="1">
          <a:blip r:embed="rId10">
            <a:alphaModFix/>
          </a:blip>
          <a:srcRect/>
          <a:stretch/>
        </p:blipFill>
        <p:spPr>
          <a:xfrm>
            <a:off x="1018141" y="952403"/>
            <a:ext cx="2933274" cy="1360658"/>
          </a:xfrm>
          <a:prstGeom prst="rect">
            <a:avLst/>
          </a:prstGeom>
          <a:noFill/>
          <a:ln>
            <a:noFill/>
          </a:ln>
        </p:spPr>
      </p:pic>
      <p:pic>
        <p:nvPicPr>
          <p:cNvPr id="689" name="Google Shape;689;p40" descr="En bild som visar text, yxa, visitkort, vektorgrafik&#10;&#10;Automatiskt genererad beskrivning"/>
          <p:cNvPicPr preferRelativeResize="0"/>
          <p:nvPr/>
        </p:nvPicPr>
        <p:blipFill rotWithShape="1">
          <a:blip r:embed="rId11">
            <a:alphaModFix/>
          </a:blip>
          <a:srcRect/>
          <a:stretch/>
        </p:blipFill>
        <p:spPr>
          <a:xfrm rot="1285175">
            <a:off x="3266169" y="624178"/>
            <a:ext cx="589935" cy="1129818"/>
          </a:xfrm>
          <a:prstGeom prst="rect">
            <a:avLst/>
          </a:prstGeom>
          <a:noFill/>
          <a:ln>
            <a:noFill/>
          </a:ln>
        </p:spPr>
      </p:pic>
      <p:sp>
        <p:nvSpPr>
          <p:cNvPr id="690" name="Google Shape;690;p40"/>
          <p:cNvSpPr txBox="1"/>
          <p:nvPr/>
        </p:nvSpPr>
        <p:spPr>
          <a:xfrm>
            <a:off x="2148112" y="2792182"/>
            <a:ext cx="771434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600">
                <a:solidFill>
                  <a:schemeClr val="dk1"/>
                </a:solidFill>
                <a:latin typeface="Calibri"/>
                <a:ea typeface="Calibri"/>
                <a:cs typeface="Calibri"/>
                <a:sym typeface="Calibri"/>
              </a:rPr>
              <a:t>Какие нарушения происходят и кто ответственен за них?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697"/>
        <p:cNvGrpSpPr/>
        <p:nvPr/>
      </p:nvGrpSpPr>
      <p:grpSpPr>
        <a:xfrm>
          <a:off x="0" y="0"/>
          <a:ext cx="0" cy="0"/>
          <a:chOff x="0" y="0"/>
          <a:chExt cx="0" cy="0"/>
        </a:xfrm>
      </p:grpSpPr>
      <p:pic>
        <p:nvPicPr>
          <p:cNvPr id="698" name="Google Shape;698;p41"/>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699" name="Google Shape;699;p41"/>
          <p:cNvPicPr preferRelativeResize="0"/>
          <p:nvPr/>
        </p:nvPicPr>
        <p:blipFill rotWithShape="1">
          <a:blip r:embed="rId4">
            <a:alphaModFix/>
          </a:blip>
          <a:srcRect/>
          <a:stretch/>
        </p:blipFill>
        <p:spPr>
          <a:xfrm>
            <a:off x="1524000" y="486879"/>
            <a:ext cx="9144000" cy="6096000"/>
          </a:xfrm>
          <a:prstGeom prst="rect">
            <a:avLst/>
          </a:prstGeom>
          <a:noFill/>
          <a:ln>
            <a:noFill/>
          </a:ln>
        </p:spPr>
      </p:pic>
      <p:sp>
        <p:nvSpPr>
          <p:cNvPr id="700" name="Google Shape;700;p41"/>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Calibri"/>
                <a:ea typeface="Calibri"/>
                <a:cs typeface="Calibri"/>
                <a:sym typeface="Calibri"/>
              </a:rPr>
              <a:t>Photo: Stuff Limited </a:t>
            </a:r>
            <a:endParaRPr sz="800" dirty="0">
              <a:solidFill>
                <a:srgbClr val="595959"/>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707"/>
        <p:cNvGrpSpPr/>
        <p:nvPr/>
      </p:nvGrpSpPr>
      <p:grpSpPr>
        <a:xfrm>
          <a:off x="0" y="0"/>
          <a:ext cx="0" cy="0"/>
          <a:chOff x="0" y="0"/>
          <a:chExt cx="0" cy="0"/>
        </a:xfrm>
      </p:grpSpPr>
      <p:pic>
        <p:nvPicPr>
          <p:cNvPr id="708" name="Google Shape;708;p42"/>
          <p:cNvPicPr preferRelativeResize="0"/>
          <p:nvPr/>
        </p:nvPicPr>
        <p:blipFill rotWithShape="1">
          <a:blip r:embed="rId3">
            <a:alphaModFix/>
          </a:blip>
          <a:srcRect/>
          <a:stretch/>
        </p:blipFill>
        <p:spPr>
          <a:xfrm>
            <a:off x="1524000" y="486879"/>
            <a:ext cx="9144000" cy="6096000"/>
          </a:xfrm>
          <a:prstGeom prst="rect">
            <a:avLst/>
          </a:prstGeom>
          <a:noFill/>
          <a:ln>
            <a:noFill/>
          </a:ln>
        </p:spPr>
      </p:pic>
      <p:sp>
        <p:nvSpPr>
          <p:cNvPr id="709" name="Google Shape;709;p42"/>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Calibri"/>
                <a:ea typeface="Calibri"/>
                <a:cs typeface="Calibri"/>
                <a:sym typeface="Calibri"/>
              </a:rPr>
              <a:t>Photo: Stuff Limited </a:t>
            </a:r>
            <a:endParaRPr sz="800" dirty="0">
              <a:solidFill>
                <a:srgbClr val="595959"/>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716"/>
        <p:cNvGrpSpPr/>
        <p:nvPr/>
      </p:nvGrpSpPr>
      <p:grpSpPr>
        <a:xfrm>
          <a:off x="0" y="0"/>
          <a:ext cx="0" cy="0"/>
          <a:chOff x="0" y="0"/>
          <a:chExt cx="0" cy="0"/>
        </a:xfrm>
      </p:grpSpPr>
      <p:pic>
        <p:nvPicPr>
          <p:cNvPr id="717" name="Google Shape;717;p43"/>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718" name="Google Shape;718;p43"/>
          <p:cNvPicPr preferRelativeResize="0"/>
          <p:nvPr/>
        </p:nvPicPr>
        <p:blipFill rotWithShape="1">
          <a:blip r:embed="rId4">
            <a:alphaModFix/>
          </a:blip>
          <a:srcRect/>
          <a:stretch/>
        </p:blipFill>
        <p:spPr>
          <a:xfrm>
            <a:off x="1524000" y="486879"/>
            <a:ext cx="9144000" cy="6096000"/>
          </a:xfrm>
          <a:prstGeom prst="rect">
            <a:avLst/>
          </a:prstGeom>
          <a:noFill/>
          <a:ln>
            <a:noFill/>
          </a:ln>
        </p:spPr>
      </p:pic>
      <p:sp>
        <p:nvSpPr>
          <p:cNvPr id="719" name="Google Shape;719;p43"/>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Calibri"/>
                <a:ea typeface="Calibri"/>
                <a:cs typeface="Calibri"/>
                <a:sym typeface="Calibri"/>
              </a:rPr>
              <a:t>Photo: Stuff Limited </a:t>
            </a:r>
            <a:endParaRPr sz="800" dirty="0">
              <a:solidFill>
                <a:srgbClr val="595959"/>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726"/>
        <p:cNvGrpSpPr/>
        <p:nvPr/>
      </p:nvGrpSpPr>
      <p:grpSpPr>
        <a:xfrm>
          <a:off x="0" y="0"/>
          <a:ext cx="0" cy="0"/>
          <a:chOff x="0" y="0"/>
          <a:chExt cx="0" cy="0"/>
        </a:xfrm>
      </p:grpSpPr>
      <p:pic>
        <p:nvPicPr>
          <p:cNvPr id="727" name="Google Shape;727;p44" descr="En bild som visar text, person&#10;&#10;Automatiskt genererad beskrivning"/>
          <p:cNvPicPr preferRelativeResize="0"/>
          <p:nvPr/>
        </p:nvPicPr>
        <p:blipFill rotWithShape="1">
          <a:blip r:embed="rId3">
            <a:alphaModFix/>
          </a:blip>
          <a:srcRect r="-1"/>
          <a:stretch/>
        </p:blipFill>
        <p:spPr>
          <a:xfrm>
            <a:off x="1522800" y="486000"/>
            <a:ext cx="9144000" cy="6093649"/>
          </a:xfrm>
          <a:prstGeom prst="rect">
            <a:avLst/>
          </a:prstGeom>
          <a:noFill/>
          <a:ln>
            <a:noFill/>
          </a:ln>
        </p:spPr>
      </p:pic>
      <p:pic>
        <p:nvPicPr>
          <p:cNvPr id="728" name="Google Shape;728;p44"/>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729" name="Google Shape;729;p44"/>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rgbClr val="595959"/>
                </a:solidFill>
                <a:latin typeface="Calibri"/>
                <a:ea typeface="Calibri"/>
                <a:cs typeface="Calibri"/>
                <a:sym typeface="Calibri"/>
              </a:rPr>
              <a:t>Photo: Muslim-Christian Interfaith Mediation Centre</a:t>
            </a:r>
            <a:endParaRPr sz="800" dirty="0">
              <a:solidFill>
                <a:srgbClr val="595959"/>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736"/>
        <p:cNvGrpSpPr/>
        <p:nvPr/>
      </p:nvGrpSpPr>
      <p:grpSpPr>
        <a:xfrm>
          <a:off x="0" y="0"/>
          <a:ext cx="0" cy="0"/>
          <a:chOff x="0" y="0"/>
          <a:chExt cx="0" cy="0"/>
        </a:xfrm>
      </p:grpSpPr>
      <p:sp>
        <p:nvSpPr>
          <p:cNvPr id="737" name="Google Shape;737;p45"/>
          <p:cNvSpPr txBox="1"/>
          <p:nvPr/>
        </p:nvSpPr>
        <p:spPr>
          <a:xfrm>
            <a:off x="0" y="923107"/>
            <a:ext cx="12192000" cy="29853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dirty="0">
                <a:solidFill>
                  <a:schemeClr val="lt1"/>
                </a:solidFill>
                <a:latin typeface="Calibri"/>
                <a:ea typeface="Calibri"/>
                <a:cs typeface="Calibri"/>
                <a:sym typeface="Calibri"/>
              </a:rPr>
              <a:t>Вы хорошо поработали и мы будем </a:t>
            </a:r>
            <a:endParaRPr lang="sv-SE" sz="4400" b="1" dirty="0">
              <a:solidFill>
                <a:schemeClr val="lt1"/>
              </a:solidFill>
              <a:latin typeface="Calibri"/>
              <a:ea typeface="Calibri"/>
              <a:cs typeface="Calibri"/>
              <a:sym typeface="Calibri"/>
            </a:endParaRPr>
          </a:p>
          <a:p>
            <a:pPr marL="0" marR="0" lvl="0" indent="0" algn="ctr" rtl="0">
              <a:spcBef>
                <a:spcPts val="0"/>
              </a:spcBef>
              <a:spcAft>
                <a:spcPts val="0"/>
              </a:spcAft>
              <a:buNone/>
            </a:pPr>
            <a:r>
              <a:rPr lang="ru-RU" sz="4400" b="1" dirty="0">
                <a:solidFill>
                  <a:schemeClr val="lt1"/>
                </a:solidFill>
                <a:latin typeface="Calibri"/>
                <a:ea typeface="Calibri"/>
                <a:cs typeface="Calibri"/>
                <a:sym typeface="Calibri"/>
              </a:rPr>
              <a:t>рады видеть вас снова!</a:t>
            </a:r>
            <a:endParaRPr lang="sv-SE" sz="4400" b="1" dirty="0">
              <a:solidFill>
                <a:schemeClr val="lt1"/>
              </a:solidFill>
              <a:latin typeface="Calibri"/>
              <a:ea typeface="Calibri"/>
              <a:cs typeface="Calibri"/>
              <a:sym typeface="Calibri"/>
            </a:endParaRPr>
          </a:p>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a:p>
            <a:pPr marL="0" marR="0" lvl="0" indent="0" algn="ctr" rtl="0">
              <a:spcBef>
                <a:spcPts val="0"/>
              </a:spcBef>
              <a:spcAft>
                <a:spcPts val="0"/>
              </a:spcAft>
              <a:buNone/>
            </a:pPr>
            <a:r>
              <a:rPr lang="ru-RU" sz="3600" dirty="0">
                <a:solidFill>
                  <a:schemeClr val="lt1"/>
                </a:solidFill>
                <a:latin typeface="Calibri"/>
                <a:ea typeface="Calibri"/>
                <a:cs typeface="Calibri"/>
                <a:sym typeface="Calibri"/>
              </a:rPr>
              <a:t>Тема следующей сессии: </a:t>
            </a:r>
            <a:br>
              <a:rPr lang="ru-RU" sz="3600" dirty="0">
                <a:solidFill>
                  <a:schemeClr val="lt1"/>
                </a:solidFill>
                <a:latin typeface="Calibri"/>
                <a:ea typeface="Calibri"/>
                <a:cs typeface="Calibri"/>
                <a:sym typeface="Calibri"/>
              </a:rPr>
            </a:br>
            <a:r>
              <a:rPr lang="ru-RU" sz="3600" dirty="0">
                <a:solidFill>
                  <a:schemeClr val="lt1"/>
                </a:solidFill>
                <a:latin typeface="Calibri"/>
                <a:ea typeface="Calibri"/>
                <a:cs typeface="Calibri"/>
                <a:sym typeface="Calibri"/>
              </a:rPr>
              <a:t>Свобода религии или убеждений в нашем сообществе</a:t>
            </a:r>
            <a:endParaRPr sz="3600" dirty="0">
              <a:solidFill>
                <a:schemeClr val="lt1"/>
              </a:solidFill>
              <a:latin typeface="Calibri"/>
              <a:ea typeface="Calibri"/>
              <a:cs typeface="Calibri"/>
              <a:sym typeface="Calibri"/>
            </a:endParaRPr>
          </a:p>
        </p:txBody>
      </p:sp>
      <p:pic>
        <p:nvPicPr>
          <p:cNvPr id="738" name="Google Shape;738;p45"/>
          <p:cNvPicPr preferRelativeResize="0"/>
          <p:nvPr/>
        </p:nvPicPr>
        <p:blipFill rotWithShape="1">
          <a:blip r:embed="rId3">
            <a:alphaModFix/>
          </a:blip>
          <a:srcRect/>
          <a:stretch/>
        </p:blipFill>
        <p:spPr>
          <a:xfrm>
            <a:off x="5207481" y="4330003"/>
            <a:ext cx="1777037" cy="17938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276"/>
        <p:cNvGrpSpPr/>
        <p:nvPr/>
      </p:nvGrpSpPr>
      <p:grpSpPr>
        <a:xfrm>
          <a:off x="0" y="0"/>
          <a:ext cx="0" cy="0"/>
          <a:chOff x="0" y="0"/>
          <a:chExt cx="0" cy="0"/>
        </a:xfrm>
      </p:grpSpPr>
      <p:pic>
        <p:nvPicPr>
          <p:cNvPr id="277" name="Google Shape;277;p5"/>
          <p:cNvPicPr preferRelativeResize="0"/>
          <p:nvPr/>
        </p:nvPicPr>
        <p:blipFill rotWithShape="1">
          <a:blip r:embed="rId3">
            <a:alphaModFix/>
          </a:blip>
          <a:srcRect/>
          <a:stretch/>
        </p:blipFill>
        <p:spPr>
          <a:xfrm>
            <a:off x="722235" y="4276349"/>
            <a:ext cx="3153600" cy="1982502"/>
          </a:xfrm>
          <a:prstGeom prst="rect">
            <a:avLst/>
          </a:prstGeom>
          <a:noFill/>
          <a:ln>
            <a:noFill/>
          </a:ln>
        </p:spPr>
      </p:pic>
      <p:pic>
        <p:nvPicPr>
          <p:cNvPr id="278" name="Google Shape;278;p5"/>
          <p:cNvPicPr preferRelativeResize="0"/>
          <p:nvPr/>
        </p:nvPicPr>
        <p:blipFill rotWithShape="1">
          <a:blip r:embed="rId4">
            <a:alphaModFix/>
          </a:blip>
          <a:srcRect/>
          <a:stretch/>
        </p:blipFill>
        <p:spPr>
          <a:xfrm>
            <a:off x="4612726" y="4189058"/>
            <a:ext cx="3153927" cy="2070000"/>
          </a:xfrm>
          <a:prstGeom prst="rect">
            <a:avLst/>
          </a:prstGeom>
          <a:noFill/>
          <a:ln>
            <a:noFill/>
          </a:ln>
        </p:spPr>
      </p:pic>
      <p:pic>
        <p:nvPicPr>
          <p:cNvPr id="279" name="Google Shape;279;p5"/>
          <p:cNvPicPr preferRelativeResize="0"/>
          <p:nvPr/>
        </p:nvPicPr>
        <p:blipFill rotWithShape="1">
          <a:blip r:embed="rId5">
            <a:alphaModFix/>
          </a:blip>
          <a:srcRect/>
          <a:stretch/>
        </p:blipFill>
        <p:spPr>
          <a:xfrm>
            <a:off x="-11749" y="0"/>
            <a:ext cx="12192000" cy="228600"/>
          </a:xfrm>
          <a:prstGeom prst="rect">
            <a:avLst/>
          </a:prstGeom>
          <a:noFill/>
          <a:ln>
            <a:noFill/>
          </a:ln>
        </p:spPr>
      </p:pic>
      <p:pic>
        <p:nvPicPr>
          <p:cNvPr id="280" name="Google Shape;280;p5"/>
          <p:cNvPicPr preferRelativeResize="0"/>
          <p:nvPr/>
        </p:nvPicPr>
        <p:blipFill rotWithShape="1">
          <a:blip r:embed="rId6">
            <a:alphaModFix/>
          </a:blip>
          <a:srcRect/>
          <a:stretch/>
        </p:blipFill>
        <p:spPr>
          <a:xfrm>
            <a:off x="4399572" y="780162"/>
            <a:ext cx="3369357" cy="2325331"/>
          </a:xfrm>
          <a:prstGeom prst="rect">
            <a:avLst/>
          </a:prstGeom>
          <a:noFill/>
          <a:ln>
            <a:noFill/>
          </a:ln>
        </p:spPr>
      </p:pic>
      <p:sp>
        <p:nvSpPr>
          <p:cNvPr id="281" name="Google Shape;281;p5"/>
          <p:cNvSpPr/>
          <p:nvPr/>
        </p:nvSpPr>
        <p:spPr>
          <a:xfrm>
            <a:off x="414855" y="3333888"/>
            <a:ext cx="360050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600" b="1" i="0" u="none" strike="noStrike" cap="none">
                <a:solidFill>
                  <a:schemeClr val="dk1"/>
                </a:solidFill>
                <a:latin typeface="Calibri"/>
                <a:ea typeface="Calibri"/>
                <a:cs typeface="Calibri"/>
                <a:sym typeface="Calibri"/>
              </a:rPr>
              <a:t>Дискриминация</a:t>
            </a:r>
            <a:endParaRPr sz="3600" b="0" i="0" u="none" strike="noStrike" cap="none">
              <a:solidFill>
                <a:schemeClr val="dk1"/>
              </a:solidFill>
              <a:latin typeface="Calibri"/>
              <a:ea typeface="Calibri"/>
              <a:cs typeface="Calibri"/>
              <a:sym typeface="Calibri"/>
            </a:endParaRPr>
          </a:p>
        </p:txBody>
      </p:sp>
      <p:sp>
        <p:nvSpPr>
          <p:cNvPr id="282" name="Google Shape;282;p5"/>
          <p:cNvSpPr/>
          <p:nvPr/>
        </p:nvSpPr>
        <p:spPr>
          <a:xfrm>
            <a:off x="8312595" y="3333887"/>
            <a:ext cx="3600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600" b="1" i="0" u="none" strike="noStrike" cap="none">
                <a:solidFill>
                  <a:schemeClr val="dk1"/>
                </a:solidFill>
                <a:latin typeface="Calibri"/>
                <a:ea typeface="Calibri"/>
                <a:cs typeface="Calibri"/>
                <a:sym typeface="Calibri"/>
              </a:rPr>
              <a:t>Насилие</a:t>
            </a:r>
            <a:endParaRPr sz="3600" b="0" i="0" u="none" strike="noStrike" cap="none">
              <a:solidFill>
                <a:schemeClr val="dk1"/>
              </a:solidFill>
              <a:latin typeface="Calibri"/>
              <a:ea typeface="Calibri"/>
              <a:cs typeface="Calibri"/>
              <a:sym typeface="Calibri"/>
            </a:endParaRPr>
          </a:p>
        </p:txBody>
      </p:sp>
      <p:sp>
        <p:nvSpPr>
          <p:cNvPr id="283" name="Google Shape;283;p5"/>
          <p:cNvSpPr/>
          <p:nvPr/>
        </p:nvSpPr>
        <p:spPr>
          <a:xfrm>
            <a:off x="4284250" y="3333887"/>
            <a:ext cx="3600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600" b="1" i="0" u="none" strike="noStrike" cap="none">
                <a:solidFill>
                  <a:schemeClr val="dk1"/>
                </a:solidFill>
                <a:latin typeface="Calibri"/>
                <a:ea typeface="Calibri"/>
                <a:cs typeface="Calibri"/>
                <a:sym typeface="Calibri"/>
              </a:rPr>
              <a:t>Ограничение</a:t>
            </a:r>
            <a:endParaRPr sz="3600" b="0" i="0" u="none" strike="noStrike" cap="none">
              <a:solidFill>
                <a:schemeClr val="dk1"/>
              </a:solidFill>
              <a:latin typeface="Calibri"/>
              <a:ea typeface="Calibri"/>
              <a:cs typeface="Calibri"/>
              <a:sym typeface="Calibri"/>
            </a:endParaRPr>
          </a:p>
        </p:txBody>
      </p:sp>
      <p:pic>
        <p:nvPicPr>
          <p:cNvPr id="284" name="Google Shape;284;p5"/>
          <p:cNvPicPr preferRelativeResize="0"/>
          <p:nvPr/>
        </p:nvPicPr>
        <p:blipFill rotWithShape="1">
          <a:blip r:embed="rId7">
            <a:alphaModFix/>
          </a:blip>
          <a:srcRect/>
          <a:stretch/>
        </p:blipFill>
        <p:spPr>
          <a:xfrm>
            <a:off x="5133050" y="4918284"/>
            <a:ext cx="1502960" cy="1260000"/>
          </a:xfrm>
          <a:prstGeom prst="rect">
            <a:avLst/>
          </a:prstGeom>
          <a:noFill/>
          <a:ln>
            <a:noFill/>
          </a:ln>
        </p:spPr>
      </p:pic>
      <p:pic>
        <p:nvPicPr>
          <p:cNvPr id="285" name="Google Shape;285;p5" descr="En bild som visar text, vektorgrafik&#10;&#10;Automatiskt genererad beskrivning"/>
          <p:cNvPicPr preferRelativeResize="0"/>
          <p:nvPr/>
        </p:nvPicPr>
        <p:blipFill rotWithShape="1">
          <a:blip r:embed="rId8">
            <a:alphaModFix/>
          </a:blip>
          <a:srcRect/>
          <a:stretch/>
        </p:blipFill>
        <p:spPr>
          <a:xfrm>
            <a:off x="9054653" y="3919057"/>
            <a:ext cx="1771478" cy="234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92"/>
        <p:cNvGrpSpPr/>
        <p:nvPr/>
      </p:nvGrpSpPr>
      <p:grpSpPr>
        <a:xfrm>
          <a:off x="0" y="0"/>
          <a:ext cx="0" cy="0"/>
          <a:chOff x="0" y="0"/>
          <a:chExt cx="0" cy="0"/>
        </a:xfrm>
      </p:grpSpPr>
      <p:pic>
        <p:nvPicPr>
          <p:cNvPr id="293" name="Google Shape;293;p6"/>
          <p:cNvPicPr preferRelativeResize="0"/>
          <p:nvPr/>
        </p:nvPicPr>
        <p:blipFill rotWithShape="1">
          <a:blip r:embed="rId3">
            <a:alphaModFix/>
          </a:blip>
          <a:srcRect/>
          <a:stretch/>
        </p:blipFill>
        <p:spPr>
          <a:xfrm>
            <a:off x="-11749" y="0"/>
            <a:ext cx="12192000" cy="228600"/>
          </a:xfrm>
          <a:prstGeom prst="rect">
            <a:avLst/>
          </a:prstGeom>
          <a:noFill/>
          <a:ln>
            <a:noFill/>
          </a:ln>
        </p:spPr>
      </p:pic>
      <p:grpSp>
        <p:nvGrpSpPr>
          <p:cNvPr id="294" name="Google Shape;294;p6"/>
          <p:cNvGrpSpPr/>
          <p:nvPr/>
        </p:nvGrpSpPr>
        <p:grpSpPr>
          <a:xfrm>
            <a:off x="2896918" y="850262"/>
            <a:ext cx="6029604" cy="2562302"/>
            <a:chOff x="2287318" y="726234"/>
            <a:chExt cx="6029604" cy="2562302"/>
          </a:xfrm>
        </p:grpSpPr>
        <p:pic>
          <p:nvPicPr>
            <p:cNvPr id="295" name="Google Shape;295;p6"/>
            <p:cNvPicPr preferRelativeResize="0"/>
            <p:nvPr/>
          </p:nvPicPr>
          <p:blipFill rotWithShape="1">
            <a:blip r:embed="rId4">
              <a:alphaModFix/>
            </a:blip>
            <a:srcRect/>
            <a:stretch/>
          </p:blipFill>
          <p:spPr>
            <a:xfrm>
              <a:off x="4418113" y="1278720"/>
              <a:ext cx="3677130" cy="1871883"/>
            </a:xfrm>
            <a:prstGeom prst="rect">
              <a:avLst/>
            </a:prstGeom>
            <a:noFill/>
            <a:ln>
              <a:noFill/>
            </a:ln>
          </p:spPr>
        </p:pic>
        <p:pic>
          <p:nvPicPr>
            <p:cNvPr id="296" name="Google Shape;296;p6" descr="En bild som visar text&#10;&#10;Automatiskt genererad beskrivning"/>
            <p:cNvPicPr preferRelativeResize="0"/>
            <p:nvPr/>
          </p:nvPicPr>
          <p:blipFill rotWithShape="1">
            <a:blip r:embed="rId5">
              <a:alphaModFix/>
            </a:blip>
            <a:srcRect/>
            <a:stretch/>
          </p:blipFill>
          <p:spPr>
            <a:xfrm>
              <a:off x="2287318" y="726234"/>
              <a:ext cx="3500412" cy="2562302"/>
            </a:xfrm>
            <a:prstGeom prst="rect">
              <a:avLst/>
            </a:prstGeom>
            <a:noFill/>
            <a:ln>
              <a:noFill/>
            </a:ln>
          </p:spPr>
        </p:pic>
        <p:pic>
          <p:nvPicPr>
            <p:cNvPr id="297" name="Google Shape;297;p6" descr="En bild som visar text, yxa, visitkort, vektorgrafik&#10;&#10;Automatiskt genererad beskrivning"/>
            <p:cNvPicPr preferRelativeResize="0"/>
            <p:nvPr/>
          </p:nvPicPr>
          <p:blipFill rotWithShape="1">
            <a:blip r:embed="rId6">
              <a:alphaModFix/>
            </a:blip>
            <a:srcRect/>
            <a:stretch/>
          </p:blipFill>
          <p:spPr>
            <a:xfrm rot="1285175">
              <a:off x="7394885" y="1207723"/>
              <a:ext cx="684499" cy="1430344"/>
            </a:xfrm>
            <a:prstGeom prst="rect">
              <a:avLst/>
            </a:prstGeom>
            <a:noFill/>
            <a:ln>
              <a:noFill/>
            </a:ln>
          </p:spPr>
        </p:pic>
      </p:grpSp>
      <p:pic>
        <p:nvPicPr>
          <p:cNvPr id="298" name="Google Shape;298;p6"/>
          <p:cNvPicPr preferRelativeResize="0"/>
          <p:nvPr/>
        </p:nvPicPr>
        <p:blipFill rotWithShape="1">
          <a:blip r:embed="rId7">
            <a:alphaModFix/>
          </a:blip>
          <a:srcRect/>
          <a:stretch/>
        </p:blipFill>
        <p:spPr>
          <a:xfrm>
            <a:off x="4612726" y="4189058"/>
            <a:ext cx="3153927" cy="2070000"/>
          </a:xfrm>
          <a:prstGeom prst="rect">
            <a:avLst/>
          </a:prstGeom>
          <a:noFill/>
          <a:ln>
            <a:noFill/>
          </a:ln>
        </p:spPr>
      </p:pic>
      <p:pic>
        <p:nvPicPr>
          <p:cNvPr id="299" name="Google Shape;299;p6"/>
          <p:cNvPicPr preferRelativeResize="0"/>
          <p:nvPr/>
        </p:nvPicPr>
        <p:blipFill rotWithShape="1">
          <a:blip r:embed="rId8">
            <a:alphaModFix/>
          </a:blip>
          <a:srcRect/>
          <a:stretch/>
        </p:blipFill>
        <p:spPr>
          <a:xfrm>
            <a:off x="5133050" y="4918284"/>
            <a:ext cx="1502960" cy="1260000"/>
          </a:xfrm>
          <a:prstGeom prst="rect">
            <a:avLst/>
          </a:prstGeom>
          <a:noFill/>
          <a:ln>
            <a:noFill/>
          </a:ln>
        </p:spPr>
      </p:pic>
      <p:pic>
        <p:nvPicPr>
          <p:cNvPr id="300" name="Google Shape;300;p6" descr="En bild som visar text, vektorgrafik&#10;&#10;Automatiskt genererad beskrivning"/>
          <p:cNvPicPr preferRelativeResize="0"/>
          <p:nvPr/>
        </p:nvPicPr>
        <p:blipFill rotWithShape="1">
          <a:blip r:embed="rId9">
            <a:alphaModFix/>
          </a:blip>
          <a:srcRect/>
          <a:stretch/>
        </p:blipFill>
        <p:spPr>
          <a:xfrm>
            <a:off x="9054653" y="3919057"/>
            <a:ext cx="1771478" cy="2340000"/>
          </a:xfrm>
          <a:prstGeom prst="rect">
            <a:avLst/>
          </a:prstGeom>
          <a:noFill/>
          <a:ln>
            <a:noFill/>
          </a:ln>
        </p:spPr>
      </p:pic>
      <p:pic>
        <p:nvPicPr>
          <p:cNvPr id="301" name="Google Shape;301;p6"/>
          <p:cNvPicPr preferRelativeResize="0"/>
          <p:nvPr/>
        </p:nvPicPr>
        <p:blipFill rotWithShape="1">
          <a:blip r:embed="rId10">
            <a:alphaModFix/>
          </a:blip>
          <a:srcRect/>
          <a:stretch/>
        </p:blipFill>
        <p:spPr>
          <a:xfrm>
            <a:off x="722235" y="4276349"/>
            <a:ext cx="3153600" cy="19825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08"/>
        <p:cNvGrpSpPr/>
        <p:nvPr/>
      </p:nvGrpSpPr>
      <p:grpSpPr>
        <a:xfrm>
          <a:off x="0" y="0"/>
          <a:ext cx="0" cy="0"/>
          <a:chOff x="0" y="0"/>
          <a:chExt cx="0" cy="0"/>
        </a:xfrm>
      </p:grpSpPr>
      <p:pic>
        <p:nvPicPr>
          <p:cNvPr id="309" name="Google Shape;309;p7"/>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310" name="Google Shape;310;p7"/>
          <p:cNvPicPr preferRelativeResize="0"/>
          <p:nvPr/>
        </p:nvPicPr>
        <p:blipFill rotWithShape="1">
          <a:blip r:embed="rId4">
            <a:alphaModFix/>
          </a:blip>
          <a:srcRect/>
          <a:stretch/>
        </p:blipFill>
        <p:spPr>
          <a:xfrm>
            <a:off x="4143768" y="586010"/>
            <a:ext cx="3880966" cy="1977894"/>
          </a:xfrm>
          <a:prstGeom prst="rect">
            <a:avLst/>
          </a:prstGeom>
          <a:noFill/>
          <a:ln>
            <a:noFill/>
          </a:ln>
        </p:spPr>
      </p:pic>
      <p:sp>
        <p:nvSpPr>
          <p:cNvPr id="311" name="Google Shape;311;p7"/>
          <p:cNvSpPr/>
          <p:nvPr/>
        </p:nvSpPr>
        <p:spPr>
          <a:xfrm>
            <a:off x="1295396" y="2921314"/>
            <a:ext cx="960120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600" b="1" i="0" u="none" strike="noStrike" cap="none">
                <a:solidFill>
                  <a:schemeClr val="dk1"/>
                </a:solidFill>
                <a:latin typeface="Calibri"/>
                <a:ea typeface="Calibri"/>
                <a:cs typeface="Calibri"/>
                <a:sym typeface="Calibri"/>
              </a:rPr>
              <a:t>Неспособность государства обеспечить защиту</a:t>
            </a:r>
            <a:endParaRPr sz="3600" b="0" i="0" u="none" strike="noStrike" cap="none">
              <a:solidFill>
                <a:schemeClr val="dk1"/>
              </a:solidFill>
              <a:latin typeface="Calibri"/>
              <a:ea typeface="Calibri"/>
              <a:cs typeface="Calibri"/>
              <a:sym typeface="Calibri"/>
            </a:endParaRPr>
          </a:p>
        </p:txBody>
      </p:sp>
      <p:pic>
        <p:nvPicPr>
          <p:cNvPr id="312" name="Google Shape;312;p7"/>
          <p:cNvPicPr preferRelativeResize="0"/>
          <p:nvPr/>
        </p:nvPicPr>
        <p:blipFill rotWithShape="1">
          <a:blip r:embed="rId5">
            <a:alphaModFix/>
          </a:blip>
          <a:srcRect/>
          <a:stretch/>
        </p:blipFill>
        <p:spPr>
          <a:xfrm>
            <a:off x="4612726" y="4189058"/>
            <a:ext cx="3153927" cy="2070000"/>
          </a:xfrm>
          <a:prstGeom prst="rect">
            <a:avLst/>
          </a:prstGeom>
          <a:noFill/>
          <a:ln>
            <a:noFill/>
          </a:ln>
        </p:spPr>
      </p:pic>
      <p:pic>
        <p:nvPicPr>
          <p:cNvPr id="313" name="Google Shape;313;p7"/>
          <p:cNvPicPr preferRelativeResize="0"/>
          <p:nvPr/>
        </p:nvPicPr>
        <p:blipFill rotWithShape="1">
          <a:blip r:embed="rId6">
            <a:alphaModFix/>
          </a:blip>
          <a:srcRect/>
          <a:stretch/>
        </p:blipFill>
        <p:spPr>
          <a:xfrm>
            <a:off x="5133050" y="4918284"/>
            <a:ext cx="1502960" cy="1260000"/>
          </a:xfrm>
          <a:prstGeom prst="rect">
            <a:avLst/>
          </a:prstGeom>
          <a:noFill/>
          <a:ln>
            <a:noFill/>
          </a:ln>
        </p:spPr>
      </p:pic>
      <p:pic>
        <p:nvPicPr>
          <p:cNvPr id="314" name="Google Shape;314;p7" descr="En bild som visar text, vektorgrafik&#10;&#10;Automatiskt genererad beskrivning"/>
          <p:cNvPicPr preferRelativeResize="0"/>
          <p:nvPr/>
        </p:nvPicPr>
        <p:blipFill rotWithShape="1">
          <a:blip r:embed="rId7">
            <a:alphaModFix/>
          </a:blip>
          <a:srcRect/>
          <a:stretch/>
        </p:blipFill>
        <p:spPr>
          <a:xfrm>
            <a:off x="9054653" y="3919057"/>
            <a:ext cx="1771478" cy="2340000"/>
          </a:xfrm>
          <a:prstGeom prst="rect">
            <a:avLst/>
          </a:prstGeom>
          <a:noFill/>
          <a:ln>
            <a:noFill/>
          </a:ln>
        </p:spPr>
      </p:pic>
      <p:pic>
        <p:nvPicPr>
          <p:cNvPr id="315" name="Google Shape;315;p7"/>
          <p:cNvPicPr preferRelativeResize="0"/>
          <p:nvPr/>
        </p:nvPicPr>
        <p:blipFill rotWithShape="1">
          <a:blip r:embed="rId8">
            <a:alphaModFix/>
          </a:blip>
          <a:srcRect/>
          <a:stretch/>
        </p:blipFill>
        <p:spPr>
          <a:xfrm>
            <a:off x="722235" y="4276349"/>
            <a:ext cx="3153600" cy="19825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8"/>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324" name="Google Shape;324;p8" descr="En bild som visar text, vektorgrafik&#10;&#10;Automatiskt genererad beskrivning"/>
          <p:cNvPicPr preferRelativeResize="0"/>
          <p:nvPr/>
        </p:nvPicPr>
        <p:blipFill rotWithShape="1">
          <a:blip r:embed="rId4">
            <a:alphaModFix/>
          </a:blip>
          <a:srcRect/>
          <a:stretch/>
        </p:blipFill>
        <p:spPr>
          <a:xfrm>
            <a:off x="1944803" y="3003966"/>
            <a:ext cx="2207542" cy="2916000"/>
          </a:xfrm>
          <a:prstGeom prst="rect">
            <a:avLst/>
          </a:prstGeom>
          <a:noFill/>
          <a:ln>
            <a:noFill/>
          </a:ln>
        </p:spPr>
      </p:pic>
      <p:pic>
        <p:nvPicPr>
          <p:cNvPr id="325" name="Google Shape;325;p8"/>
          <p:cNvPicPr preferRelativeResize="0"/>
          <p:nvPr/>
        </p:nvPicPr>
        <p:blipFill rotWithShape="1">
          <a:blip r:embed="rId5">
            <a:alphaModFix/>
          </a:blip>
          <a:srcRect/>
          <a:stretch/>
        </p:blipFill>
        <p:spPr>
          <a:xfrm>
            <a:off x="4683713" y="710244"/>
            <a:ext cx="3153927" cy="2070000"/>
          </a:xfrm>
          <a:prstGeom prst="rect">
            <a:avLst/>
          </a:prstGeom>
          <a:noFill/>
          <a:ln>
            <a:noFill/>
          </a:ln>
        </p:spPr>
      </p:pic>
      <p:pic>
        <p:nvPicPr>
          <p:cNvPr id="326" name="Google Shape;326;p8"/>
          <p:cNvPicPr preferRelativeResize="0"/>
          <p:nvPr/>
        </p:nvPicPr>
        <p:blipFill rotWithShape="1">
          <a:blip r:embed="rId6">
            <a:alphaModFix/>
          </a:blip>
          <a:srcRect/>
          <a:stretch/>
        </p:blipFill>
        <p:spPr>
          <a:xfrm>
            <a:off x="5204036" y="1452343"/>
            <a:ext cx="1502960" cy="1260000"/>
          </a:xfrm>
          <a:prstGeom prst="rect">
            <a:avLst/>
          </a:prstGeom>
          <a:noFill/>
          <a:ln>
            <a:noFill/>
          </a:ln>
        </p:spPr>
      </p:pic>
      <p:pic>
        <p:nvPicPr>
          <p:cNvPr id="327" name="Google Shape;327;p8"/>
          <p:cNvPicPr preferRelativeResize="0"/>
          <p:nvPr/>
        </p:nvPicPr>
        <p:blipFill rotWithShape="1">
          <a:blip r:embed="rId7">
            <a:alphaModFix/>
          </a:blip>
          <a:srcRect/>
          <a:stretch/>
        </p:blipFill>
        <p:spPr>
          <a:xfrm rot="624405">
            <a:off x="2618031" y="1455185"/>
            <a:ext cx="1641374" cy="1780196"/>
          </a:xfrm>
          <a:prstGeom prst="rect">
            <a:avLst/>
          </a:prstGeom>
          <a:noFill/>
          <a:ln>
            <a:noFill/>
          </a:ln>
        </p:spPr>
      </p:pic>
      <p:pic>
        <p:nvPicPr>
          <p:cNvPr id="328" name="Google Shape;328;p8"/>
          <p:cNvPicPr preferRelativeResize="0"/>
          <p:nvPr/>
        </p:nvPicPr>
        <p:blipFill rotWithShape="1">
          <a:blip r:embed="rId7">
            <a:alphaModFix/>
          </a:blip>
          <a:srcRect/>
          <a:stretch/>
        </p:blipFill>
        <p:spPr>
          <a:xfrm rot="5767847">
            <a:off x="7927909" y="1627848"/>
            <a:ext cx="1641374" cy="1780196"/>
          </a:xfrm>
          <a:prstGeom prst="rect">
            <a:avLst/>
          </a:prstGeom>
          <a:noFill/>
          <a:ln>
            <a:noFill/>
          </a:ln>
        </p:spPr>
      </p:pic>
      <p:pic>
        <p:nvPicPr>
          <p:cNvPr id="329" name="Google Shape;329;p8"/>
          <p:cNvPicPr preferRelativeResize="0"/>
          <p:nvPr/>
        </p:nvPicPr>
        <p:blipFill rotWithShape="1">
          <a:blip r:embed="rId7">
            <a:alphaModFix/>
          </a:blip>
          <a:srcRect/>
          <a:stretch/>
        </p:blipFill>
        <p:spPr>
          <a:xfrm rot="-7335319">
            <a:off x="4927684" y="4945498"/>
            <a:ext cx="1641374" cy="1780196"/>
          </a:xfrm>
          <a:prstGeom prst="rect">
            <a:avLst/>
          </a:prstGeom>
          <a:noFill/>
          <a:ln>
            <a:noFill/>
          </a:ln>
        </p:spPr>
      </p:pic>
      <p:pic>
        <p:nvPicPr>
          <p:cNvPr id="330" name="Google Shape;330;p8"/>
          <p:cNvPicPr preferRelativeResize="0"/>
          <p:nvPr/>
        </p:nvPicPr>
        <p:blipFill rotWithShape="1">
          <a:blip r:embed="rId8">
            <a:alphaModFix/>
          </a:blip>
          <a:srcRect/>
          <a:stretch/>
        </p:blipFill>
        <p:spPr>
          <a:xfrm>
            <a:off x="7263596" y="3873751"/>
            <a:ext cx="2970000" cy="18670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37"/>
        <p:cNvGrpSpPr/>
        <p:nvPr/>
      </p:nvGrpSpPr>
      <p:grpSpPr>
        <a:xfrm>
          <a:off x="0" y="0"/>
          <a:ext cx="0" cy="0"/>
          <a:chOff x="0" y="0"/>
          <a:chExt cx="0" cy="0"/>
        </a:xfrm>
      </p:grpSpPr>
      <p:pic>
        <p:nvPicPr>
          <p:cNvPr id="338" name="Google Shape;338;p9"/>
          <p:cNvPicPr preferRelativeResize="0"/>
          <p:nvPr/>
        </p:nvPicPr>
        <p:blipFill rotWithShape="1">
          <a:blip r:embed="rId3">
            <a:alphaModFix/>
          </a:blip>
          <a:srcRect/>
          <a:stretch/>
        </p:blipFill>
        <p:spPr>
          <a:xfrm>
            <a:off x="540000" y="2734536"/>
            <a:ext cx="2448000" cy="1538928"/>
          </a:xfrm>
          <a:prstGeom prst="rect">
            <a:avLst/>
          </a:prstGeom>
          <a:noFill/>
          <a:ln>
            <a:noFill/>
          </a:ln>
        </p:spPr>
      </p:pic>
      <p:pic>
        <p:nvPicPr>
          <p:cNvPr id="339" name="Google Shape;339;p9"/>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340" name="Google Shape;340;p9"/>
          <p:cNvPicPr preferRelativeResize="0"/>
          <p:nvPr/>
        </p:nvPicPr>
        <p:blipFill rotWithShape="1">
          <a:blip r:embed="rId5">
            <a:alphaModFix/>
          </a:blip>
          <a:srcRect/>
          <a:stretch/>
        </p:blipFill>
        <p:spPr>
          <a:xfrm>
            <a:off x="3456000" y="864000"/>
            <a:ext cx="7920000" cy="5280000"/>
          </a:xfrm>
          <a:prstGeom prst="rect">
            <a:avLst/>
          </a:prstGeom>
          <a:noFill/>
          <a:ln>
            <a:noFill/>
          </a:ln>
        </p:spPr>
      </p:pic>
      <p:sp>
        <p:nvSpPr>
          <p:cNvPr id="341" name="Google Shape;341;p9"/>
          <p:cNvSpPr/>
          <p:nvPr/>
        </p:nvSpPr>
        <p:spPr>
          <a:xfrm rot="-5400000">
            <a:off x="10246956" y="4875843"/>
            <a:ext cx="2483058"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800"/>
              <a:buFont typeface="Calibri"/>
              <a:buNone/>
            </a:pPr>
            <a:r>
              <a:rPr lang="ru-RU" sz="800" b="0" i="0" u="none" strike="noStrike" cap="none" dirty="0">
                <a:solidFill>
                  <a:srgbClr val="595959"/>
                </a:solidFill>
                <a:latin typeface="Calibri"/>
                <a:ea typeface="Calibri"/>
                <a:cs typeface="Calibri"/>
                <a:sym typeface="Calibri"/>
              </a:rPr>
              <a:t>Photo: mauritius images GmbH / Alamy Stock Photo </a:t>
            </a:r>
            <a:endParaRPr sz="800" b="0" i="0" u="none" strike="noStrike" cap="none" dirty="0">
              <a:solidFill>
                <a:srgbClr val="59595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879760-8d42-4139-817b-a85748325e78">
      <Terms xmlns="http://schemas.microsoft.com/office/infopath/2007/PartnerControls"/>
    </lcf76f155ced4ddcb4097134ff3c332f>
    <_x00c5_r xmlns="27879760-8d42-4139-817b-a85748325e78">2021</_x00c5_r>
    <TaxCatchAll xmlns="007ce96f-f6e4-41e9-bbc1-3453ece26c5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9757c65b3e8fd4ebd2d3b1808249c36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81ad3a5b2062ecc3772d2618ea9ebe9b"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504B23-6CFE-48AA-9B71-898CAA07DEE6}">
  <ds:schemaRefs>
    <ds:schemaRef ds:uri="http://schemas.openxmlformats.org/package/2006/metadata/core-properties"/>
    <ds:schemaRef ds:uri="27879760-8d42-4139-817b-a85748325e78"/>
    <ds:schemaRef ds:uri="http://purl.org/dc/dcmitype/"/>
    <ds:schemaRef ds:uri="007ce96f-f6e4-41e9-bbc1-3453ece26c5d"/>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5D0ECA4-9DD7-4CEC-9105-7EFA2C851A21}">
  <ds:schemaRefs>
    <ds:schemaRef ds:uri="http://schemas.microsoft.com/sharepoint/v3/contenttype/forms"/>
  </ds:schemaRefs>
</ds:datastoreItem>
</file>

<file path=customXml/itemProps3.xml><?xml version="1.0" encoding="utf-8"?>
<ds:datastoreItem xmlns:ds="http://schemas.openxmlformats.org/officeDocument/2006/customXml" ds:itemID="{9AE30CED-B839-4007-B1CD-029C411C8E96}"/>
</file>

<file path=docProps/app.xml><?xml version="1.0" encoding="utf-8"?>
<Properties xmlns="http://schemas.openxmlformats.org/officeDocument/2006/extended-properties" xmlns:vt="http://schemas.openxmlformats.org/officeDocument/2006/docPropsVTypes">
  <TotalTime>139</TotalTime>
  <Words>3741</Words>
  <Application>Microsoft Office PowerPoint</Application>
  <PresentationFormat>Widescreen</PresentationFormat>
  <Paragraphs>294</Paragraphs>
  <Slides>45</Slides>
  <Notes>45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45</vt:i4>
      </vt:variant>
    </vt:vector>
  </HeadingPairs>
  <TitlesOfParts>
    <vt:vector size="52" baseType="lpstr">
      <vt:lpstr>Arial</vt:lpstr>
      <vt:lpstr>Calibri</vt:lpstr>
      <vt:lpstr>Times New Roman</vt:lpstr>
      <vt:lpstr>FORBTema2</vt:lpstr>
      <vt:lpstr>Anpassad formgivning</vt:lpstr>
      <vt:lpstr>1_Anpassad formgivning</vt:lpstr>
      <vt:lpstr>1_FORBTema2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FORB Learning Platform</dc:creator>
  <cp:lastModifiedBy>Eben Bhujel</cp:lastModifiedBy>
  <cp:revision>10</cp:revision>
  <dcterms:created xsi:type="dcterms:W3CDTF">2021-07-01T09:53:25Z</dcterms:created>
  <dcterms:modified xsi:type="dcterms:W3CDTF">2023-08-16T08:28:18Z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