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5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63">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4" roundtripDataSignature="AMtx7mixj6B4xgl8woUVcleN7FBCN8du1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53"/>
    <p:restoredTop sz="31389" autoAdjust="0"/>
  </p:normalViewPr>
  <p:slideViewPr>
    <p:cSldViewPr snapToGrid="0">
      <p:cViewPr varScale="1">
        <p:scale>
          <a:sx n="19" d="100"/>
          <a:sy n="19" d="100"/>
        </p:scale>
        <p:origin x="2208" y="36"/>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8"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Cash" userId="f7797b46-2b2d-4b8f-b225-8c373fe2af75" providerId="ADAL" clId="{37A1E8A7-12DC-4E1B-A21A-332946F48920}"/>
    <pc:docChg chg="modSld">
      <pc:chgData name="Katherine Cash" userId="f7797b46-2b2d-4b8f-b225-8c373fe2af75" providerId="ADAL" clId="{37A1E8A7-12DC-4E1B-A21A-332946F48920}" dt="2025-11-04T09:46:54.493" v="6" actId="20577"/>
      <pc:docMkLst>
        <pc:docMk/>
      </pc:docMkLst>
      <pc:sldChg chg="modNotesTx">
        <pc:chgData name="Katherine Cash" userId="f7797b46-2b2d-4b8f-b225-8c373fe2af75" providerId="ADAL" clId="{37A1E8A7-12DC-4E1B-A21A-332946F48920}" dt="2025-11-04T09:46:54.493" v="6" actId="20577"/>
        <pc:sldMkLst>
          <pc:docMk/>
          <pc:sldMk cId="0" sldId="257"/>
        </pc:sldMkLst>
      </pc:sldChg>
    </pc:docChg>
  </pc:docChgLst>
  <pc:docChgLst>
    <pc:chgData name="Victoria Pfeiffer" userId="7eecac38-ed42-4dcd-a14b-32bf074e092b" providerId="ADAL" clId="{8453E502-E31B-4F05-99C9-90AFC10F139F}"/>
    <pc:docChg chg="undo custSel modSld">
      <pc:chgData name="Victoria Pfeiffer" userId="7eecac38-ed42-4dcd-a14b-32bf074e092b" providerId="ADAL" clId="{8453E502-E31B-4F05-99C9-90AFC10F139F}" dt="2025-10-30T13:31:23.180" v="541" actId="20577"/>
      <pc:docMkLst>
        <pc:docMk/>
      </pc:docMkLst>
      <pc:sldChg chg="modNotesTx">
        <pc:chgData name="Victoria Pfeiffer" userId="7eecac38-ed42-4dcd-a14b-32bf074e092b" providerId="ADAL" clId="{8453E502-E31B-4F05-99C9-90AFC10F139F}" dt="2025-10-30T13:31:23.180" v="541" actId="20577"/>
        <pc:sldMkLst>
          <pc:docMk/>
          <pc:sldMk cId="0" sldId="257"/>
        </pc:sldMkLst>
      </pc:sldChg>
      <pc:sldChg chg="modNotesTx">
        <pc:chgData name="Victoria Pfeiffer" userId="7eecac38-ed42-4dcd-a14b-32bf074e092b" providerId="ADAL" clId="{8453E502-E31B-4F05-99C9-90AFC10F139F}" dt="2025-10-29T10:41:00.357" v="72" actId="20577"/>
        <pc:sldMkLst>
          <pc:docMk/>
          <pc:sldMk cId="0" sldId="258"/>
        </pc:sldMkLst>
      </pc:sldChg>
      <pc:sldChg chg="modNotesTx">
        <pc:chgData name="Victoria Pfeiffer" userId="7eecac38-ed42-4dcd-a14b-32bf074e092b" providerId="ADAL" clId="{8453E502-E31B-4F05-99C9-90AFC10F139F}" dt="2025-10-29T10:47:15.672" v="88" actId="20577"/>
        <pc:sldMkLst>
          <pc:docMk/>
          <pc:sldMk cId="0" sldId="259"/>
        </pc:sldMkLst>
      </pc:sldChg>
      <pc:sldChg chg="modNotesTx">
        <pc:chgData name="Victoria Pfeiffer" userId="7eecac38-ed42-4dcd-a14b-32bf074e092b" providerId="ADAL" clId="{8453E502-E31B-4F05-99C9-90AFC10F139F}" dt="2025-10-29T10:48:33.247" v="93" actId="20577"/>
        <pc:sldMkLst>
          <pc:docMk/>
          <pc:sldMk cId="0" sldId="260"/>
        </pc:sldMkLst>
      </pc:sldChg>
      <pc:sldChg chg="modNotesTx">
        <pc:chgData name="Victoria Pfeiffer" userId="7eecac38-ed42-4dcd-a14b-32bf074e092b" providerId="ADAL" clId="{8453E502-E31B-4F05-99C9-90AFC10F139F}" dt="2025-10-29T10:49:17.818" v="99" actId="20577"/>
        <pc:sldMkLst>
          <pc:docMk/>
          <pc:sldMk cId="0" sldId="261"/>
        </pc:sldMkLst>
      </pc:sldChg>
      <pc:sldChg chg="modNotesTx">
        <pc:chgData name="Victoria Pfeiffer" userId="7eecac38-ed42-4dcd-a14b-32bf074e092b" providerId="ADAL" clId="{8453E502-E31B-4F05-99C9-90AFC10F139F}" dt="2025-10-29T10:49:59.121" v="105" actId="20577"/>
        <pc:sldMkLst>
          <pc:docMk/>
          <pc:sldMk cId="0" sldId="262"/>
        </pc:sldMkLst>
      </pc:sldChg>
      <pc:sldChg chg="modNotesTx">
        <pc:chgData name="Victoria Pfeiffer" userId="7eecac38-ed42-4dcd-a14b-32bf074e092b" providerId="ADAL" clId="{8453E502-E31B-4F05-99C9-90AFC10F139F}" dt="2025-10-29T12:05:03.651" v="157" actId="20577"/>
        <pc:sldMkLst>
          <pc:docMk/>
          <pc:sldMk cId="0" sldId="263"/>
        </pc:sldMkLst>
      </pc:sldChg>
      <pc:sldChg chg="modNotesTx">
        <pc:chgData name="Victoria Pfeiffer" userId="7eecac38-ed42-4dcd-a14b-32bf074e092b" providerId="ADAL" clId="{8453E502-E31B-4F05-99C9-90AFC10F139F}" dt="2025-10-29T13:16:28.891" v="536" actId="20577"/>
        <pc:sldMkLst>
          <pc:docMk/>
          <pc:sldMk cId="0" sldId="264"/>
        </pc:sldMkLst>
      </pc:sldChg>
      <pc:sldChg chg="modNotesTx">
        <pc:chgData name="Victoria Pfeiffer" userId="7eecac38-ed42-4dcd-a14b-32bf074e092b" providerId="ADAL" clId="{8453E502-E31B-4F05-99C9-90AFC10F139F}" dt="2025-10-29T12:09:57.559" v="188" actId="20577"/>
        <pc:sldMkLst>
          <pc:docMk/>
          <pc:sldMk cId="0" sldId="265"/>
        </pc:sldMkLst>
      </pc:sldChg>
      <pc:sldChg chg="modNotesTx">
        <pc:chgData name="Victoria Pfeiffer" userId="7eecac38-ed42-4dcd-a14b-32bf074e092b" providerId="ADAL" clId="{8453E502-E31B-4F05-99C9-90AFC10F139F}" dt="2025-10-29T12:18:09.759" v="205" actId="6549"/>
        <pc:sldMkLst>
          <pc:docMk/>
          <pc:sldMk cId="0" sldId="266"/>
        </pc:sldMkLst>
      </pc:sldChg>
      <pc:sldChg chg="modNotesTx">
        <pc:chgData name="Victoria Pfeiffer" userId="7eecac38-ed42-4dcd-a14b-32bf074e092b" providerId="ADAL" clId="{8453E502-E31B-4F05-99C9-90AFC10F139F}" dt="2025-10-29T12:20:07.518" v="214" actId="20577"/>
        <pc:sldMkLst>
          <pc:docMk/>
          <pc:sldMk cId="0" sldId="267"/>
        </pc:sldMkLst>
      </pc:sldChg>
      <pc:sldChg chg="modNotesTx">
        <pc:chgData name="Victoria Pfeiffer" userId="7eecac38-ed42-4dcd-a14b-32bf074e092b" providerId="ADAL" clId="{8453E502-E31B-4F05-99C9-90AFC10F139F}" dt="2025-10-29T12:21:32.663" v="222" actId="20577"/>
        <pc:sldMkLst>
          <pc:docMk/>
          <pc:sldMk cId="0" sldId="268"/>
        </pc:sldMkLst>
      </pc:sldChg>
      <pc:sldChg chg="modNotesTx">
        <pc:chgData name="Victoria Pfeiffer" userId="7eecac38-ed42-4dcd-a14b-32bf074e092b" providerId="ADAL" clId="{8453E502-E31B-4F05-99C9-90AFC10F139F}" dt="2025-10-29T12:39:35.045" v="317" actId="20577"/>
        <pc:sldMkLst>
          <pc:docMk/>
          <pc:sldMk cId="0" sldId="269"/>
        </pc:sldMkLst>
      </pc:sldChg>
      <pc:sldChg chg="modNotesTx">
        <pc:chgData name="Victoria Pfeiffer" userId="7eecac38-ed42-4dcd-a14b-32bf074e092b" providerId="ADAL" clId="{8453E502-E31B-4F05-99C9-90AFC10F139F}" dt="2025-10-29T12:24:27.362" v="237" actId="20577"/>
        <pc:sldMkLst>
          <pc:docMk/>
          <pc:sldMk cId="0" sldId="270"/>
        </pc:sldMkLst>
      </pc:sldChg>
      <pc:sldChg chg="modNotesTx">
        <pc:chgData name="Victoria Pfeiffer" userId="7eecac38-ed42-4dcd-a14b-32bf074e092b" providerId="ADAL" clId="{8453E502-E31B-4F05-99C9-90AFC10F139F}" dt="2025-10-29T12:25:41.623" v="249" actId="20577"/>
        <pc:sldMkLst>
          <pc:docMk/>
          <pc:sldMk cId="0" sldId="271"/>
        </pc:sldMkLst>
      </pc:sldChg>
      <pc:sldChg chg="modNotesTx">
        <pc:chgData name="Victoria Pfeiffer" userId="7eecac38-ed42-4dcd-a14b-32bf074e092b" providerId="ADAL" clId="{8453E502-E31B-4F05-99C9-90AFC10F139F}" dt="2025-10-29T12:27:05.869" v="261" actId="20577"/>
        <pc:sldMkLst>
          <pc:docMk/>
          <pc:sldMk cId="0" sldId="272"/>
        </pc:sldMkLst>
      </pc:sldChg>
      <pc:sldChg chg="modNotesTx">
        <pc:chgData name="Victoria Pfeiffer" userId="7eecac38-ed42-4dcd-a14b-32bf074e092b" providerId="ADAL" clId="{8453E502-E31B-4F05-99C9-90AFC10F139F}" dt="2025-10-29T12:39:26.823" v="316" actId="20577"/>
        <pc:sldMkLst>
          <pc:docMk/>
          <pc:sldMk cId="0" sldId="273"/>
        </pc:sldMkLst>
      </pc:sldChg>
      <pc:sldChg chg="modNotesTx">
        <pc:chgData name="Victoria Pfeiffer" userId="7eecac38-ed42-4dcd-a14b-32bf074e092b" providerId="ADAL" clId="{8453E502-E31B-4F05-99C9-90AFC10F139F}" dt="2025-10-29T12:30:18.070" v="284" actId="6549"/>
        <pc:sldMkLst>
          <pc:docMk/>
          <pc:sldMk cId="0" sldId="274"/>
        </pc:sldMkLst>
      </pc:sldChg>
      <pc:sldChg chg="modNotesTx">
        <pc:chgData name="Victoria Pfeiffer" userId="7eecac38-ed42-4dcd-a14b-32bf074e092b" providerId="ADAL" clId="{8453E502-E31B-4F05-99C9-90AFC10F139F}" dt="2025-10-29T12:34:47.594" v="290" actId="20577"/>
        <pc:sldMkLst>
          <pc:docMk/>
          <pc:sldMk cId="0" sldId="275"/>
        </pc:sldMkLst>
      </pc:sldChg>
      <pc:sldChg chg="modNotesTx">
        <pc:chgData name="Victoria Pfeiffer" userId="7eecac38-ed42-4dcd-a14b-32bf074e092b" providerId="ADAL" clId="{8453E502-E31B-4F05-99C9-90AFC10F139F}" dt="2025-10-29T12:37:32.076" v="306" actId="20577"/>
        <pc:sldMkLst>
          <pc:docMk/>
          <pc:sldMk cId="0" sldId="276"/>
        </pc:sldMkLst>
      </pc:sldChg>
      <pc:sldChg chg="modNotesTx">
        <pc:chgData name="Victoria Pfeiffer" userId="7eecac38-ed42-4dcd-a14b-32bf074e092b" providerId="ADAL" clId="{8453E502-E31B-4F05-99C9-90AFC10F139F}" dt="2025-10-29T12:39:01.720" v="315" actId="20577"/>
        <pc:sldMkLst>
          <pc:docMk/>
          <pc:sldMk cId="0" sldId="277"/>
        </pc:sldMkLst>
      </pc:sldChg>
      <pc:sldChg chg="modNotesTx">
        <pc:chgData name="Victoria Pfeiffer" userId="7eecac38-ed42-4dcd-a14b-32bf074e092b" providerId="ADAL" clId="{8453E502-E31B-4F05-99C9-90AFC10F139F}" dt="2025-10-29T12:40:29.290" v="325" actId="20577"/>
        <pc:sldMkLst>
          <pc:docMk/>
          <pc:sldMk cId="0" sldId="278"/>
        </pc:sldMkLst>
      </pc:sldChg>
      <pc:sldChg chg="modNotesTx">
        <pc:chgData name="Victoria Pfeiffer" userId="7eecac38-ed42-4dcd-a14b-32bf074e092b" providerId="ADAL" clId="{8453E502-E31B-4F05-99C9-90AFC10F139F}" dt="2025-10-29T12:42:31.014" v="342" actId="6549"/>
        <pc:sldMkLst>
          <pc:docMk/>
          <pc:sldMk cId="0" sldId="279"/>
        </pc:sldMkLst>
      </pc:sldChg>
      <pc:sldChg chg="modNotesTx">
        <pc:chgData name="Victoria Pfeiffer" userId="7eecac38-ed42-4dcd-a14b-32bf074e092b" providerId="ADAL" clId="{8453E502-E31B-4F05-99C9-90AFC10F139F}" dt="2025-10-29T12:43:16.051" v="349" actId="20577"/>
        <pc:sldMkLst>
          <pc:docMk/>
          <pc:sldMk cId="0" sldId="280"/>
        </pc:sldMkLst>
      </pc:sldChg>
      <pc:sldChg chg="modNotesTx">
        <pc:chgData name="Victoria Pfeiffer" userId="7eecac38-ed42-4dcd-a14b-32bf074e092b" providerId="ADAL" clId="{8453E502-E31B-4F05-99C9-90AFC10F139F}" dt="2025-10-29T12:45:22.356" v="364" actId="20577"/>
        <pc:sldMkLst>
          <pc:docMk/>
          <pc:sldMk cId="0" sldId="281"/>
        </pc:sldMkLst>
      </pc:sldChg>
      <pc:sldChg chg="modNotesTx">
        <pc:chgData name="Victoria Pfeiffer" userId="7eecac38-ed42-4dcd-a14b-32bf074e092b" providerId="ADAL" clId="{8453E502-E31B-4F05-99C9-90AFC10F139F}" dt="2025-10-29T12:48:01.626" v="378" actId="20577"/>
        <pc:sldMkLst>
          <pc:docMk/>
          <pc:sldMk cId="0" sldId="282"/>
        </pc:sldMkLst>
      </pc:sldChg>
      <pc:sldChg chg="modNotesTx">
        <pc:chgData name="Victoria Pfeiffer" userId="7eecac38-ed42-4dcd-a14b-32bf074e092b" providerId="ADAL" clId="{8453E502-E31B-4F05-99C9-90AFC10F139F}" dt="2025-10-29T12:49:32.118" v="390" actId="20577"/>
        <pc:sldMkLst>
          <pc:docMk/>
          <pc:sldMk cId="0" sldId="283"/>
        </pc:sldMkLst>
      </pc:sldChg>
      <pc:sldChg chg="modNotesTx">
        <pc:chgData name="Victoria Pfeiffer" userId="7eecac38-ed42-4dcd-a14b-32bf074e092b" providerId="ADAL" clId="{8453E502-E31B-4F05-99C9-90AFC10F139F}" dt="2025-10-29T12:51:06.944" v="403" actId="20577"/>
        <pc:sldMkLst>
          <pc:docMk/>
          <pc:sldMk cId="0" sldId="284"/>
        </pc:sldMkLst>
      </pc:sldChg>
      <pc:sldChg chg="modNotesTx">
        <pc:chgData name="Victoria Pfeiffer" userId="7eecac38-ed42-4dcd-a14b-32bf074e092b" providerId="ADAL" clId="{8453E502-E31B-4F05-99C9-90AFC10F139F}" dt="2025-10-29T12:52:30.081" v="411" actId="20577"/>
        <pc:sldMkLst>
          <pc:docMk/>
          <pc:sldMk cId="0" sldId="285"/>
        </pc:sldMkLst>
      </pc:sldChg>
      <pc:sldChg chg="modNotesTx">
        <pc:chgData name="Victoria Pfeiffer" userId="7eecac38-ed42-4dcd-a14b-32bf074e092b" providerId="ADAL" clId="{8453E502-E31B-4F05-99C9-90AFC10F139F}" dt="2025-10-29T12:54:28.406" v="426" actId="20577"/>
        <pc:sldMkLst>
          <pc:docMk/>
          <pc:sldMk cId="0" sldId="286"/>
        </pc:sldMkLst>
      </pc:sldChg>
      <pc:sldChg chg="modNotesTx">
        <pc:chgData name="Victoria Pfeiffer" userId="7eecac38-ed42-4dcd-a14b-32bf074e092b" providerId="ADAL" clId="{8453E502-E31B-4F05-99C9-90AFC10F139F}" dt="2025-10-29T12:56:52.984" v="441" actId="20577"/>
        <pc:sldMkLst>
          <pc:docMk/>
          <pc:sldMk cId="0" sldId="287"/>
        </pc:sldMkLst>
      </pc:sldChg>
      <pc:sldChg chg="modNotesTx">
        <pc:chgData name="Victoria Pfeiffer" userId="7eecac38-ed42-4dcd-a14b-32bf074e092b" providerId="ADAL" clId="{8453E502-E31B-4F05-99C9-90AFC10F139F}" dt="2025-10-29T12:57:48.223" v="449" actId="6549"/>
        <pc:sldMkLst>
          <pc:docMk/>
          <pc:sldMk cId="0" sldId="288"/>
        </pc:sldMkLst>
      </pc:sldChg>
      <pc:sldChg chg="modNotesTx">
        <pc:chgData name="Victoria Pfeiffer" userId="7eecac38-ed42-4dcd-a14b-32bf074e092b" providerId="ADAL" clId="{8453E502-E31B-4F05-99C9-90AFC10F139F}" dt="2025-10-29T12:58:54.805" v="457" actId="5793"/>
        <pc:sldMkLst>
          <pc:docMk/>
          <pc:sldMk cId="0" sldId="289"/>
        </pc:sldMkLst>
      </pc:sldChg>
      <pc:sldChg chg="modNotesTx">
        <pc:chgData name="Victoria Pfeiffer" userId="7eecac38-ed42-4dcd-a14b-32bf074e092b" providerId="ADAL" clId="{8453E502-E31B-4F05-99C9-90AFC10F139F}" dt="2025-10-29T12:59:09.105" v="461" actId="6549"/>
        <pc:sldMkLst>
          <pc:docMk/>
          <pc:sldMk cId="0" sldId="290"/>
        </pc:sldMkLst>
      </pc:sldChg>
      <pc:sldChg chg="modNotesTx">
        <pc:chgData name="Victoria Pfeiffer" userId="7eecac38-ed42-4dcd-a14b-32bf074e092b" providerId="ADAL" clId="{8453E502-E31B-4F05-99C9-90AFC10F139F}" dt="2025-10-29T13:00:21.149" v="467" actId="20577"/>
        <pc:sldMkLst>
          <pc:docMk/>
          <pc:sldMk cId="0" sldId="291"/>
        </pc:sldMkLst>
      </pc:sldChg>
      <pc:sldChg chg="modNotesTx">
        <pc:chgData name="Victoria Pfeiffer" userId="7eecac38-ed42-4dcd-a14b-32bf074e092b" providerId="ADAL" clId="{8453E502-E31B-4F05-99C9-90AFC10F139F}" dt="2025-10-29T13:01:16.788" v="473" actId="20577"/>
        <pc:sldMkLst>
          <pc:docMk/>
          <pc:sldMk cId="0" sldId="292"/>
        </pc:sldMkLst>
      </pc:sldChg>
      <pc:sldChg chg="modNotesTx">
        <pc:chgData name="Victoria Pfeiffer" userId="7eecac38-ed42-4dcd-a14b-32bf074e092b" providerId="ADAL" clId="{8453E502-E31B-4F05-99C9-90AFC10F139F}" dt="2025-10-29T13:01:34.412" v="477" actId="6549"/>
        <pc:sldMkLst>
          <pc:docMk/>
          <pc:sldMk cId="0" sldId="293"/>
        </pc:sldMkLst>
      </pc:sldChg>
      <pc:sldChg chg="modNotesTx">
        <pc:chgData name="Victoria Pfeiffer" userId="7eecac38-ed42-4dcd-a14b-32bf074e092b" providerId="ADAL" clId="{8453E502-E31B-4F05-99C9-90AFC10F139F}" dt="2025-10-29T13:03:15.235" v="490" actId="20577"/>
        <pc:sldMkLst>
          <pc:docMk/>
          <pc:sldMk cId="0" sldId="294"/>
        </pc:sldMkLst>
      </pc:sldChg>
      <pc:sldChg chg="modNotesTx">
        <pc:chgData name="Victoria Pfeiffer" userId="7eecac38-ed42-4dcd-a14b-32bf074e092b" providerId="ADAL" clId="{8453E502-E31B-4F05-99C9-90AFC10F139F}" dt="2025-10-29T13:07:58.030" v="515" actId="20577"/>
        <pc:sldMkLst>
          <pc:docMk/>
          <pc:sldMk cId="0" sldId="296"/>
        </pc:sldMkLst>
      </pc:sldChg>
      <pc:sldChg chg="modNotesTx">
        <pc:chgData name="Victoria Pfeiffer" userId="7eecac38-ed42-4dcd-a14b-32bf074e092b" providerId="ADAL" clId="{8453E502-E31B-4F05-99C9-90AFC10F139F}" dt="2025-10-29T13:17:14.883" v="537" actId="120"/>
        <pc:sldMkLst>
          <pc:docMk/>
          <pc:sldMk cId="0" sldId="297"/>
        </pc:sldMkLst>
      </pc:sldChg>
      <pc:sldChg chg="modNotesTx">
        <pc:chgData name="Victoria Pfeiffer" userId="7eecac38-ed42-4dcd-a14b-32bf074e092b" providerId="ADAL" clId="{8453E502-E31B-4F05-99C9-90AFC10F139F}" dt="2025-10-29T13:09:44.796" v="525" actId="20577"/>
        <pc:sldMkLst>
          <pc:docMk/>
          <pc:sldMk cId="0" sldId="298"/>
        </pc:sldMkLst>
      </pc:sldChg>
      <pc:sldChg chg="modNotesTx">
        <pc:chgData name="Victoria Pfeiffer" userId="7eecac38-ed42-4dcd-a14b-32bf074e092b" providerId="ADAL" clId="{8453E502-E31B-4F05-99C9-90AFC10F139F}" dt="2025-10-29T13:10:51.714" v="534" actId="20577"/>
        <pc:sldMkLst>
          <pc:docMk/>
          <pc:sldMk cId="0" sldId="299"/>
        </pc:sldMkLst>
      </pc:sldChg>
    </pc:docChg>
  </pc:docChgLst>
  <pc:docChgLst>
    <pc:chgData name="Katherine Cash" userId="S::katherine.cash_smc.global#ext#@stefanusalliansen.onmicrosoft.com::c8443033-ba39-4d66-bc55-3451e72e1980" providerId="AD" clId="Web-{DE6BA65D-D1D5-710B-05EB-A597089EE52C}"/>
    <pc:docChg chg="modSld">
      <pc:chgData name="Katherine Cash" userId="S::katherine.cash_smc.global#ext#@stefanusalliansen.onmicrosoft.com::c8443033-ba39-4d66-bc55-3451e72e1980" providerId="AD" clId="Web-{DE6BA65D-D1D5-710B-05EB-A597089EE52C}" dt="2025-10-04T04:42:32.757" v="1" actId="20577"/>
      <pc:docMkLst>
        <pc:docMk/>
      </pc:docMkLst>
      <pc:sldChg chg="modSp">
        <pc:chgData name="Katherine Cash" userId="S::katherine.cash_smc.global#ext#@stefanusalliansen.onmicrosoft.com::c8443033-ba39-4d66-bc55-3451e72e1980" providerId="AD" clId="Web-{DE6BA65D-D1D5-710B-05EB-A597089EE52C}" dt="2025-10-04T04:42:32.757" v="1" actId="20577"/>
        <pc:sldMkLst>
          <pc:docMk/>
          <pc:sldMk cId="0" sldId="25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a:effectLst/>
            </c:spPr>
            <c:extLst>
              <c:ext xmlns:c16="http://schemas.microsoft.com/office/drawing/2014/chart" uri="{C3380CC4-5D6E-409C-BE32-E72D297353CC}">
                <c16:uniqueId val="{00000001-A5B0-5E46-91EC-E82B60225D54}"/>
              </c:ext>
            </c:extLst>
          </c:dPt>
          <c:dPt>
            <c:idx val="1"/>
            <c:bubble3D val="0"/>
            <c:spPr>
              <a:solidFill>
                <a:schemeClr val="accent2"/>
              </a:solidFill>
              <a:ln w="19050">
                <a:noFill/>
              </a:ln>
              <a:effectLst/>
            </c:spPr>
            <c:extLst>
              <c:ext xmlns:c16="http://schemas.microsoft.com/office/drawing/2014/chart" uri="{C3380CC4-5D6E-409C-BE32-E72D297353CC}">
                <c16:uniqueId val="{00000003-A5B0-5E46-91EC-E82B60225D54}"/>
              </c:ext>
            </c:extLst>
          </c:dPt>
          <c:dPt>
            <c:idx val="2"/>
            <c:bubble3D val="0"/>
            <c:spPr>
              <a:solidFill>
                <a:schemeClr val="accent3"/>
              </a:solidFill>
              <a:ln w="19050">
                <a:noFill/>
              </a:ln>
              <a:effectLst/>
            </c:spPr>
            <c:extLst>
              <c:ext xmlns:c16="http://schemas.microsoft.com/office/drawing/2014/chart" uri="{C3380CC4-5D6E-409C-BE32-E72D297353CC}">
                <c16:uniqueId val="{00000005-A5B0-5E46-91EC-E82B60225D54}"/>
              </c:ext>
            </c:extLst>
          </c:dPt>
          <c:dPt>
            <c:idx val="3"/>
            <c:bubble3D val="0"/>
            <c:spPr>
              <a:solidFill>
                <a:schemeClr val="accent4"/>
              </a:solidFill>
              <a:ln w="19050">
                <a:noFill/>
              </a:ln>
              <a:effectLst/>
            </c:spPr>
            <c:extLst>
              <c:ext xmlns:c16="http://schemas.microsoft.com/office/drawing/2014/chart" uri="{C3380CC4-5D6E-409C-BE32-E72D297353CC}">
                <c16:uniqueId val="{00000007-A5B0-5E46-91EC-E82B60225D54}"/>
              </c:ext>
            </c:extLst>
          </c:dPt>
          <c:dLbls>
            <c:delete val="1"/>
          </c:dLbls>
          <c:cat>
            <c:strRef>
              <c:f>Blad1!$A$2:$A$5</c:f>
              <c:strCache>
                <c:ptCount val="4"/>
                <c:pt idx="0">
                  <c:v>kv 1</c:v>
                </c:pt>
                <c:pt idx="1">
                  <c:v>kv 2</c:v>
                </c:pt>
                <c:pt idx="2">
                  <c:v>kv 3</c:v>
                </c:pt>
                <c:pt idx="3">
                  <c:v>kv 4</c:v>
                </c:pt>
              </c:strCache>
            </c:strRef>
          </c:cat>
          <c:val>
            <c:numRef>
              <c:f>Blad1!$B$2:$B$5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A5B0-5E46-91EC-E82B60225D54}"/>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229" name="Google Shape;229;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230" name="Google Shape;23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fontAlgn="base">
              <a:lnSpc>
                <a:spcPct val="100000"/>
              </a:lnSpc>
              <a:spcBef>
                <a:spcPts val="1200"/>
              </a:spcBef>
              <a:spcAft>
                <a:spcPts val="0"/>
              </a:spcAft>
              <a:buClr>
                <a:srgbClr val="000000"/>
              </a:buClr>
              <a:buSzPts val="1400"/>
              <a:buFont typeface="Arial"/>
              <a:buNone/>
            </a:pPr>
            <a:r>
              <a:rPr lang="sw-KE" sz="1200" b="1" i="0" u="none" strike="noStrike" cap="none" dirty="0">
                <a:solidFill>
                  <a:schemeClr val="dk1"/>
                </a:solidFill>
                <a:latin typeface="Calibri"/>
                <a:ea typeface="Calibri"/>
                <a:cs typeface="Calibri"/>
                <a:sym typeface="Calibri"/>
              </a:rPr>
              <a:t>Serikali zingine hubagua katika ugawaji wa fedha za umma </a:t>
            </a:r>
            <a:r>
              <a:rPr lang="sw-KE" sz="1200" b="0" i="0" u="none" strike="noStrike" cap="none" dirty="0">
                <a:solidFill>
                  <a:schemeClr val="dk1"/>
                </a:solidFill>
                <a:latin typeface="Calibri"/>
                <a:ea typeface="Calibri"/>
                <a:cs typeface="Calibri"/>
                <a:sym typeface="Calibri"/>
              </a:rPr>
              <a:t>– kwa mfano, kuwekeza rasilimali chache sana katika miundombinu, afya au elimu katika maeneo ya jamii za watu walio wachache. </a:t>
            </a:r>
          </a:p>
          <a:p>
            <a:pPr marL="0" marR="0" lvl="0" indent="0" algn="l" rtl="0" fontAlgn="base">
              <a:lnSpc>
                <a:spcPct val="100000"/>
              </a:lnSpc>
              <a:spcBef>
                <a:spcPts val="1200"/>
              </a:spcBef>
              <a:spcAft>
                <a:spcPts val="0"/>
              </a:spcAft>
              <a:buClr>
                <a:srgbClr val="000000"/>
              </a:buClr>
              <a:buSzPts val="1400"/>
              <a:buFont typeface="Arial"/>
              <a:buNone/>
            </a:pPr>
            <a:endParaRPr lang="sw-KE" sz="1200" b="0" i="0" u="none" strike="noStrike" cap="none" dirty="0">
              <a:solidFill>
                <a:schemeClr val="dk1"/>
              </a:solidFill>
              <a:latin typeface="Calibri"/>
              <a:ea typeface="Calibri"/>
              <a:cs typeface="Calibri"/>
              <a:sym typeface="Calibri"/>
            </a:endParaRPr>
          </a:p>
          <a:p>
            <a:pPr marL="0" marR="0" lvl="0" indent="0" algn="l" rtl="0" fontAlgn="base">
              <a:lnSpc>
                <a:spcPct val="100000"/>
              </a:lnSpc>
              <a:spcBef>
                <a:spcPts val="1200"/>
              </a:spcBef>
              <a:spcAft>
                <a:spcPts val="0"/>
              </a:spcAft>
              <a:buClr>
                <a:srgbClr val="000000"/>
              </a:buClr>
              <a:buSzPts val="1400"/>
              <a:buFont typeface="Arial"/>
              <a:buNone/>
            </a:pPr>
            <a:r>
              <a:rPr lang="sw-KE" sz="1200" b="0" i="0" u="none" strike="noStrike" cap="none" dirty="0">
                <a:solidFill>
                  <a:schemeClr val="dk1"/>
                </a:solidFill>
                <a:latin typeface="Calibri"/>
                <a:ea typeface="Calibri"/>
                <a:cs typeface="Calibri"/>
                <a:sym typeface="Calibri"/>
              </a:rPr>
              <a:t>Hali hii inaweza kuleta hatari za muda mrefu za mvutano wa kijamii na machafuko ya kisiasa.</a:t>
            </a:r>
          </a:p>
          <a:p>
            <a:pPr marL="0" marR="0" lvl="0" indent="0" algn="l" rtl="0" fontAlgn="base">
              <a:lnSpc>
                <a:spcPct val="100000"/>
              </a:lnSpc>
              <a:spcBef>
                <a:spcPts val="1200"/>
              </a:spcBef>
              <a:spcAft>
                <a:spcPts val="0"/>
              </a:spcAft>
              <a:buClr>
                <a:srgbClr val="000000"/>
              </a:buClr>
              <a:buSzPts val="1400"/>
              <a:buFont typeface="Arial"/>
              <a:buNone/>
            </a:pPr>
            <a:endParaRPr lang="sv-SE"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1400"/>
              <a:buFont typeface="Arial"/>
              <a:buNone/>
            </a:pPr>
            <a:r>
              <a:rPr lang="sw-KE" sz="1200" b="1" i="0" u="none" strike="noStrike" cap="none" dirty="0">
                <a:solidFill>
                  <a:schemeClr val="dk1"/>
                </a:solidFill>
                <a:latin typeface="Calibri"/>
                <a:ea typeface="Calibri"/>
                <a:cs typeface="Calibri"/>
                <a:sym typeface="Calibri"/>
              </a:rPr>
              <a:t>Ubaguzi pia unaweza kujidhihirisha katika utendaji wa taasisi.</a:t>
            </a:r>
            <a:r>
              <a:rPr lang="sw-KE" sz="1200" b="0" i="0" u="none" strike="noStrike" cap="none" dirty="0">
                <a:solidFill>
                  <a:schemeClr val="dk1"/>
                </a:solidFill>
                <a:latin typeface="Calibri"/>
                <a:ea typeface="Calibri"/>
                <a:cs typeface="Calibri"/>
                <a:sym typeface="Calibri"/>
              </a:rPr>
              <a:t> Kwa mfano, watoto wa shule wanaweza kubaguliwa, kulazimishwa kushiriki shughuli za kidini zinazokinzana na imani zao, au kufundishwa kupitia vitabu vya kiada vinavyosema mabaya kuhusu jamii zao. </a:t>
            </a:r>
          </a:p>
          <a:p>
            <a:pPr marL="0" marR="0" lvl="0" indent="0" algn="l" rtl="0">
              <a:lnSpc>
                <a:spcPct val="100000"/>
              </a:lnSpc>
              <a:spcBef>
                <a:spcPts val="1200"/>
              </a:spcBef>
              <a:spcAft>
                <a:spcPts val="0"/>
              </a:spcAft>
              <a:buClr>
                <a:srgbClr val="000000"/>
              </a:buClr>
              <a:buSzPts val="1400"/>
              <a:buFont typeface="Arial"/>
              <a:buNone/>
            </a:pPr>
            <a:endParaRPr lang="sw-KE"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1400"/>
              <a:buFont typeface="Arial"/>
              <a:buNone/>
            </a:pPr>
            <a:r>
              <a:rPr lang="sw-KE" sz="1200" b="0" i="0" u="none" strike="noStrike" cap="none" dirty="0">
                <a:solidFill>
                  <a:schemeClr val="dk1"/>
                </a:solidFill>
                <a:latin typeface="Calibri"/>
                <a:ea typeface="Calibri"/>
                <a:cs typeface="Calibri"/>
                <a:sym typeface="Calibri"/>
              </a:rPr>
              <a:t>Katika baadhi ya matukio nadra, makundi fulani huzuiwa kabisa kupata elimu. Kwa mfano, waumini wa dini ya Kibaha’i hawaruhusiwi kujiunga na vyuo vikuu nchini Iran.</a:t>
            </a:r>
            <a:endParaRPr sz="1200" b="0" i="0" u="none" strike="noStrike" cap="none" dirty="0">
              <a:solidFill>
                <a:schemeClr val="dk1"/>
              </a:solidFill>
              <a:latin typeface="Calibri"/>
              <a:ea typeface="Calibri"/>
              <a:cs typeface="Calibri"/>
              <a:sym typeface="Calibri"/>
            </a:endParaRPr>
          </a:p>
        </p:txBody>
      </p:sp>
      <p:sp>
        <p:nvSpPr>
          <p:cNvPr id="345" name="Google Shape;345;p1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346" name="Google Shape;346;p1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347" name="Google Shape;34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w-KE" sz="1200" b="1" i="0" u="none" strike="noStrike" cap="none" dirty="0">
                <a:solidFill>
                  <a:schemeClr val="dk1"/>
                </a:solidFill>
                <a:effectLst/>
                <a:latin typeface="Calibri"/>
                <a:ea typeface="Calibri"/>
                <a:cs typeface="Calibri"/>
                <a:sym typeface="Calibri"/>
              </a:rPr>
              <a:t>HADITHI ZA VIKWAZO NA UBAGUZI</a:t>
            </a:r>
          </a:p>
          <a:p>
            <a:pPr marL="0" lvl="0" indent="0" algn="l" rtl="0">
              <a:spcBef>
                <a:spcPts val="0"/>
              </a:spcBef>
              <a:spcAft>
                <a:spcPts val="0"/>
              </a:spcAft>
              <a:buNone/>
            </a:pPr>
            <a:endParaRPr lang="sw-KE" sz="1200" b="1" i="0" u="none" strike="noStrike" cap="none" dirty="0">
              <a:solidFill>
                <a:schemeClr val="dk1"/>
              </a:solidFill>
              <a:effectLst/>
              <a:latin typeface="Calibri"/>
              <a:ea typeface="Calibri"/>
              <a:cs typeface="Calibri"/>
              <a:sym typeface="Calibri"/>
            </a:endParaRPr>
          </a:p>
          <a:p>
            <a:pPr marL="0" marR="0" lvl="0" indent="0" algn="l" rtl="0" fontAlgn="base">
              <a:spcAft>
                <a:spcPts val="0"/>
              </a:spcAft>
              <a:buFont typeface="Arial"/>
              <a:buNone/>
            </a:pPr>
            <a:r>
              <a:rPr lang="sw-KE" sz="1200" b="1" i="0" u="none" strike="noStrike" cap="none" dirty="0">
                <a:solidFill>
                  <a:schemeClr val="dk1"/>
                </a:solidFill>
                <a:latin typeface="Calibri"/>
                <a:ea typeface="Calibri"/>
                <a:cs typeface="Calibri"/>
                <a:sym typeface="Calibri"/>
              </a:rPr>
              <a:t>Sheria nyingi huweka vikwazo vinavyosababisha ubaguzi kwa njia moja kwa moja au isiyo ya moja kwa moja. Kanuni za upangaji miji, ambazo huonekana kuwa za kawaida, mara nyingi hutumika kuwazuia wachache kujenga maeneo ya ibada.</a:t>
            </a:r>
            <a:endParaRPr lang="sv-SE" sz="1200" b="1" i="0" u="none" strike="noStrike" cap="none" dirty="0">
              <a:solidFill>
                <a:schemeClr val="dk1"/>
              </a:solidFill>
              <a:latin typeface="Calibri"/>
              <a:ea typeface="Calibri"/>
              <a:cs typeface="Calibri"/>
              <a:sym typeface="Calibri"/>
            </a:endParaRPr>
          </a:p>
          <a:p>
            <a:pPr marL="0" marR="0" lvl="0" indent="0" algn="l" rtl="0">
              <a:spcAft>
                <a:spcPts val="0"/>
              </a:spcAft>
              <a:buFont typeface="Arial"/>
              <a:buNone/>
            </a:pPr>
            <a:endParaRPr lang="sw-KE" sz="1200" b="0" i="0" u="none" strike="noStrike" cap="none" dirty="0">
              <a:solidFill>
                <a:schemeClr val="dk1"/>
              </a:solidFill>
              <a:latin typeface="Calibri"/>
              <a:ea typeface="Calibri"/>
              <a:cs typeface="Calibri"/>
              <a:sym typeface="Calibri"/>
            </a:endParaRPr>
          </a:p>
          <a:p>
            <a:pPr marL="0" marR="0" lvl="0" indent="0" algn="l" rtl="0">
              <a:spcAft>
                <a:spcPts val="0"/>
              </a:spcAft>
              <a:buFont typeface="Arial"/>
              <a:buNone/>
            </a:pPr>
            <a:r>
              <a:rPr lang="sw-KE" sz="1200" b="0" i="0" u="none" strike="noStrike" cap="none" dirty="0">
                <a:solidFill>
                  <a:schemeClr val="dk1"/>
                </a:solidFill>
                <a:latin typeface="Calibri"/>
                <a:ea typeface="Calibri"/>
                <a:cs typeface="Calibri"/>
                <a:sym typeface="Calibri"/>
              </a:rPr>
              <a:t>Katika Urusi, makundi mbalimbali ya jamii za watu wachache yamekumbwa na changamoto kama vile kunyimwa vibali vya manispaa vya ujenzi wa nyumba za ibada au kuvunjwa mikataba ya upangishaji mara baada ya ujenzi kuanza ama majengo yanapovunjwa.</a:t>
            </a:r>
            <a:endParaRPr sz="1200" b="0" i="0" u="none" strike="noStrike" cap="none" dirty="0">
              <a:solidFill>
                <a:schemeClr val="dk1"/>
              </a:solidFill>
              <a:latin typeface="Calibri"/>
              <a:ea typeface="Calibri"/>
              <a:cs typeface="Calibri"/>
              <a:sym typeface="Calibri"/>
            </a:endParaRPr>
          </a:p>
        </p:txBody>
      </p:sp>
      <p:sp>
        <p:nvSpPr>
          <p:cNvPr id="353" name="Google Shape;353;p1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354" name="Google Shape;354;p1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355" name="Google Shape;35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w-KE" sz="1200" b="1" i="0" u="none" strike="noStrike" cap="none" dirty="0">
                <a:solidFill>
                  <a:schemeClr val="dk1"/>
                </a:solidFill>
                <a:effectLst/>
                <a:latin typeface="Calibri"/>
                <a:ea typeface="Calibri"/>
                <a:cs typeface="Calibri"/>
                <a:sym typeface="Calibri"/>
              </a:rPr>
              <a:t>Sheria zinazosimamia usajili wa jumuiya za kidini pia zinaweza kuwa kandamizi na zenye ubaguzi. </a:t>
            </a:r>
          </a:p>
          <a:p>
            <a:pPr marL="0" lvl="0" indent="0" algn="l" rtl="0">
              <a:spcBef>
                <a:spcPts val="0"/>
              </a:spcBef>
              <a:spcAft>
                <a:spcPts val="0"/>
              </a:spcAft>
              <a:buNone/>
            </a:pPr>
            <a:endParaRPr lang="sw-KE" sz="1200" b="1"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sw-KE" sz="1200" b="0" i="0" u="none" strike="noStrike" cap="none" dirty="0">
                <a:solidFill>
                  <a:schemeClr val="dk1"/>
                </a:solidFill>
                <a:effectLst/>
                <a:latin typeface="Calibri"/>
                <a:ea typeface="Calibri"/>
                <a:cs typeface="Calibri"/>
                <a:sym typeface="Calibri"/>
              </a:rPr>
              <a:t>Kwa mfano, serikali ya Algeria inawataka makundi yote – ya kidini au vinginevyo – kujisajili kama vyama rasmi kabla ya kuendesha shughuli zao. </a:t>
            </a:r>
          </a:p>
          <a:p>
            <a:pPr marL="0" lvl="0" indent="0" algn="l" rtl="0">
              <a:spcBef>
                <a:spcPts val="0"/>
              </a:spcBef>
              <a:spcAft>
                <a:spcPts val="0"/>
              </a:spcAft>
              <a:buNone/>
            </a:pPr>
            <a:endParaRPr lang="sw-KE"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sw-KE" sz="1200" b="0" i="0" u="none" strike="noStrike" cap="none" dirty="0">
                <a:solidFill>
                  <a:schemeClr val="dk1"/>
                </a:solidFill>
                <a:effectLst/>
                <a:latin typeface="Calibri"/>
                <a:ea typeface="Calibri"/>
                <a:cs typeface="Calibri"/>
                <a:sym typeface="Calibri"/>
              </a:rPr>
              <a:t>Hata hivyo, jamii ndogo ya Ahmadi haijapewa usajili huo. Kufikia mwisho wa mwaka 2020, kulikuwa na kesi 220 za kisheria dhidi ya wanachama wa jumuiya hii waliokuwa wakishtakiwa kwa makosa kama vile kufanya ibada katika maeneo yasiyoruhusiwa.</a:t>
            </a:r>
            <a:endParaRPr dirty="0"/>
          </a:p>
        </p:txBody>
      </p:sp>
      <p:sp>
        <p:nvSpPr>
          <p:cNvPr id="364" name="Google Shape;364;p1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365" name="Google Shape;365;p1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366" name="Google Shape;36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sw-KE" sz="1200" b="1" i="0" u="none" strike="noStrike" cap="none" dirty="0">
                <a:solidFill>
                  <a:schemeClr val="dk1"/>
                </a:solidFill>
                <a:effectLst/>
                <a:latin typeface="Calibri"/>
                <a:ea typeface="Calibri"/>
                <a:cs typeface="Calibri"/>
                <a:sym typeface="Calibri"/>
              </a:rPr>
              <a:t>Baadhi ya serikali pia huweka vikwazo kwa waumini wa dini inayotawala katika nchi zao.</a:t>
            </a:r>
            <a:r>
              <a:rPr lang="sw-KE" sz="1200" b="0" i="0" u="none" strike="noStrike" cap="none" dirty="0">
                <a:solidFill>
                  <a:schemeClr val="dk1"/>
                </a:solidFill>
                <a:effectLst/>
                <a:latin typeface="Calibri"/>
                <a:ea typeface="Calibri"/>
                <a:cs typeface="Calibri"/>
                <a:sym typeface="Calibri"/>
              </a:rPr>
              <a:t> </a:t>
            </a:r>
          </a:p>
          <a:p>
            <a:pPr marL="0" marR="0" lvl="0" indent="0" algn="l" rtl="0">
              <a:lnSpc>
                <a:spcPct val="100000"/>
              </a:lnSpc>
              <a:spcBef>
                <a:spcPts val="0"/>
              </a:spcBef>
              <a:spcAft>
                <a:spcPts val="0"/>
              </a:spcAft>
              <a:buClr>
                <a:srgbClr val="000000"/>
              </a:buClr>
              <a:buSzPts val="1200"/>
              <a:buFont typeface="Calibri"/>
              <a:buNone/>
            </a:pPr>
            <a:endParaRPr lang="sw-KE" sz="1200" b="0" i="0" u="none" strike="noStrike" cap="none" dirty="0">
              <a:solidFill>
                <a:schemeClr val="dk1"/>
              </a:solidFill>
              <a:effectLs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sw-KE" sz="1200" b="0" i="0" u="none" strike="noStrike" cap="none" dirty="0">
                <a:solidFill>
                  <a:schemeClr val="dk1"/>
                </a:solidFill>
                <a:effectLst/>
                <a:latin typeface="Calibri"/>
                <a:ea typeface="Calibri"/>
                <a:cs typeface="Calibri"/>
                <a:sym typeface="Calibri"/>
              </a:rPr>
              <a:t>Mwaka 2020, maafisa katika mkoa wa Lebap nchini Turkmenistan waliamuru wafanyakazi wa serikali – wakiwemo walimu na wauguzi – kutohudhuria sala za Ijumaa misikitini. </a:t>
            </a:r>
          </a:p>
          <a:p>
            <a:pPr marL="0" marR="0" lvl="0" indent="0" algn="l" rtl="0">
              <a:lnSpc>
                <a:spcPct val="100000"/>
              </a:lnSpc>
              <a:spcBef>
                <a:spcPts val="0"/>
              </a:spcBef>
              <a:spcAft>
                <a:spcPts val="0"/>
              </a:spcAft>
              <a:buClr>
                <a:srgbClr val="000000"/>
              </a:buClr>
              <a:buSzPts val="1200"/>
              <a:buFont typeface="Calibri"/>
              <a:buNone/>
            </a:pPr>
            <a:endParaRPr lang="sw-KE" sz="1200" b="0" i="0" u="none" strike="noStrike" cap="none" dirty="0">
              <a:solidFill>
                <a:schemeClr val="dk1"/>
              </a:solidFill>
              <a:effectLs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sw-KE" sz="1200" b="0" i="0" u="none" strike="noStrike" cap="none" dirty="0">
                <a:solidFill>
                  <a:schemeClr val="dk1"/>
                </a:solidFill>
                <a:effectLst/>
                <a:latin typeface="Calibri"/>
                <a:ea typeface="Calibri"/>
                <a:cs typeface="Calibri"/>
                <a:sym typeface="Calibri"/>
              </a:rPr>
              <a:t>Wale waliopatikana wakihudhuria walitishiwa kufukuzwa kazi.</a:t>
            </a:r>
            <a:endParaRPr dirty="0">
              <a:solidFill>
                <a:schemeClr val="dk1"/>
              </a:solidFill>
            </a:endParaRPr>
          </a:p>
        </p:txBody>
      </p:sp>
      <p:sp>
        <p:nvSpPr>
          <p:cNvPr id="376" name="Google Shape;376;p1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377" name="Google Shape;377;p1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378" name="Google Shape;37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63500" lvl="0" indent="0" algn="l" rtl="0">
              <a:lnSpc>
                <a:spcPct val="101000"/>
              </a:lnSpc>
              <a:spcBef>
                <a:spcPts val="0"/>
              </a:spcBef>
              <a:spcAft>
                <a:spcPts val="0"/>
              </a:spcAft>
              <a:buClr>
                <a:schemeClr val="dk1"/>
              </a:buClr>
              <a:buSzPts val="1100"/>
              <a:buFont typeface="Arial"/>
              <a:buNone/>
            </a:pPr>
            <a:r>
              <a:rPr lang="sw-KE" sz="1200" b="0" i="0" u="none" strike="noStrike" cap="none" dirty="0">
                <a:solidFill>
                  <a:schemeClr val="dk1"/>
                </a:solidFill>
                <a:latin typeface="Calibri"/>
                <a:ea typeface="Calibri"/>
                <a:cs typeface="Calibri"/>
                <a:sym typeface="Calibri"/>
              </a:rPr>
              <a:t>Hebu tuzingatie aina mbili zaidi za sheria zinazoweza kuleta vikwazo: Sheria za Familia na sheria za Kufuru au Uasi wa imani.</a:t>
            </a:r>
            <a:endParaRPr lang="sv-SE" sz="1200" b="0" i="0" u="none" strike="noStrike" cap="none" dirty="0">
              <a:solidFill>
                <a:schemeClr val="dk1"/>
              </a:solidFill>
              <a:latin typeface="Calibri"/>
              <a:ea typeface="Calibri"/>
              <a:cs typeface="Calibri"/>
              <a:sym typeface="Calibri"/>
            </a:endParaRPr>
          </a:p>
          <a:p>
            <a:pPr marL="0" marR="63500" lvl="0" indent="0" algn="l" rtl="0">
              <a:lnSpc>
                <a:spcPct val="101000"/>
              </a:lnSpc>
              <a:spcBef>
                <a:spcPts val="0"/>
              </a:spcBef>
              <a:spcAft>
                <a:spcPts val="0"/>
              </a:spcAft>
              <a:buClr>
                <a:schemeClr val="dk1"/>
              </a:buClr>
              <a:buSzPts val="1100"/>
              <a:buFont typeface="Arial"/>
              <a:buNone/>
            </a:pPr>
            <a:r>
              <a:rPr lang="sw-KE" sz="1200" b="0" i="0" u="none" strike="noStrike" cap="none" dirty="0">
                <a:solidFill>
                  <a:schemeClr val="dk1"/>
                </a:solidFill>
                <a:latin typeface="Calibri"/>
                <a:ea typeface="Calibri"/>
                <a:cs typeface="Calibri"/>
                <a:sym typeface="Calibri"/>
              </a:rPr>
              <a:t> </a:t>
            </a:r>
            <a:endParaRPr lang="sv-SE" sz="1200" b="0" i="0" u="none" strike="noStrike" cap="none" dirty="0">
              <a:solidFill>
                <a:schemeClr val="dk1"/>
              </a:solidFill>
              <a:latin typeface="Calibri"/>
              <a:ea typeface="Calibri"/>
              <a:cs typeface="Calibri"/>
              <a:sym typeface="Calibri"/>
            </a:endParaRPr>
          </a:p>
          <a:p>
            <a:pPr marL="0" marR="63500" lvl="0" indent="0" algn="l" rtl="0">
              <a:lnSpc>
                <a:spcPct val="101000"/>
              </a:lnSpc>
              <a:spcBef>
                <a:spcPts val="0"/>
              </a:spcBef>
              <a:spcAft>
                <a:spcPts val="0"/>
              </a:spcAft>
              <a:buClr>
                <a:schemeClr val="dk1"/>
              </a:buClr>
              <a:buSzPts val="1100"/>
              <a:buFont typeface="Arial"/>
              <a:buNone/>
            </a:pPr>
            <a:r>
              <a:rPr lang="sw-KE" sz="1200" b="0" i="0" u="none" strike="noStrike" cap="none" dirty="0">
                <a:solidFill>
                  <a:schemeClr val="dk1"/>
                </a:solidFill>
                <a:latin typeface="Calibri"/>
                <a:ea typeface="Calibri"/>
                <a:cs typeface="Calibri"/>
                <a:sym typeface="Calibri"/>
              </a:rPr>
              <a:t>SHERIA ZA FAMILIA</a:t>
            </a:r>
          </a:p>
          <a:p>
            <a:pPr marL="0" marR="63500" lvl="0" indent="0" algn="l" rtl="0">
              <a:lnSpc>
                <a:spcPct val="101000"/>
              </a:lnSpc>
              <a:spcBef>
                <a:spcPts val="0"/>
              </a:spcBef>
              <a:spcAft>
                <a:spcPts val="0"/>
              </a:spcAft>
              <a:buClr>
                <a:schemeClr val="dk1"/>
              </a:buClr>
              <a:buSzPts val="1100"/>
              <a:buFont typeface="Arial"/>
              <a:buNone/>
            </a:pPr>
            <a:endParaRPr lang="sv-SE" sz="1200" b="0" i="0" u="none" strike="noStrike" cap="none" dirty="0">
              <a:solidFill>
                <a:schemeClr val="dk1"/>
              </a:solidFill>
              <a:latin typeface="Calibri"/>
              <a:ea typeface="Calibri"/>
              <a:cs typeface="Calibri"/>
              <a:sym typeface="Calibri"/>
            </a:endParaRPr>
          </a:p>
          <a:p>
            <a:pPr marL="0" marR="63500" lvl="0" indent="0" algn="l" rtl="0">
              <a:lnSpc>
                <a:spcPct val="101000"/>
              </a:lnSpc>
              <a:spcBef>
                <a:spcPts val="0"/>
              </a:spcBef>
              <a:spcAft>
                <a:spcPts val="0"/>
              </a:spcAft>
              <a:buClr>
                <a:schemeClr val="dk1"/>
              </a:buClr>
              <a:buSzPts val="1100"/>
              <a:buFont typeface="Arial"/>
              <a:buNone/>
            </a:pPr>
            <a:r>
              <a:rPr lang="sw-KE" sz="1200" b="1" i="0" u="none" strike="noStrike" cap="none" dirty="0">
                <a:solidFill>
                  <a:schemeClr val="dk1"/>
                </a:solidFill>
                <a:latin typeface="Calibri"/>
                <a:ea typeface="Calibri"/>
                <a:cs typeface="Calibri"/>
                <a:sym typeface="Calibri"/>
              </a:rPr>
              <a:t>Sheria zote za kidunia na za kidini zinazosimamia ndoa, talaka, urithi, na malezi ya watoto zinaweza kukiuka haki na kusababisha ubaguzi.</a:t>
            </a:r>
            <a:endParaRPr lang="sv-SE" sz="1200" b="1"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dirty="0">
              <a:solidFill>
                <a:srgbClr val="000000"/>
              </a:solidFill>
            </a:endParaRPr>
          </a:p>
        </p:txBody>
      </p:sp>
      <p:sp>
        <p:nvSpPr>
          <p:cNvPr id="386" name="Google Shape;386;p1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387" name="Google Shape;387;p1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388" name="Google Shape;38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sw-KE" sz="1200" b="0" i="0" u="none" strike="noStrike" cap="none" dirty="0">
                <a:solidFill>
                  <a:schemeClr val="dk1"/>
                </a:solidFill>
                <a:effectLst/>
                <a:latin typeface="Calibri"/>
                <a:ea typeface="Calibri"/>
                <a:cs typeface="Calibri"/>
                <a:sym typeface="Calibri"/>
              </a:rPr>
              <a:t>Nchini India, Sheria Maalum ya Ndoa inawataka wanandoa wa dini tofauti kutoa taarifa kwa hakimu siku 30 kabla ya ndoa. </a:t>
            </a:r>
          </a:p>
          <a:p>
            <a:pPr marL="0" marR="0" lvl="0" indent="0" algn="l" rtl="0">
              <a:lnSpc>
                <a:spcPct val="100000"/>
              </a:lnSpc>
              <a:spcBef>
                <a:spcPts val="0"/>
              </a:spcBef>
              <a:spcAft>
                <a:spcPts val="0"/>
              </a:spcAft>
              <a:buClr>
                <a:srgbClr val="000000"/>
              </a:buClr>
              <a:buSzPts val="1200"/>
              <a:buFont typeface="Calibri"/>
              <a:buNone/>
            </a:pPr>
            <a:endParaRPr lang="sw-KE" sz="1200" b="0" i="0" u="none" strike="noStrike" cap="none" dirty="0">
              <a:solidFill>
                <a:schemeClr val="dk1"/>
              </a:solidFill>
              <a:effectLs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sw-KE" sz="1200" b="0" i="0" u="none" strike="noStrike" cap="none" dirty="0">
                <a:solidFill>
                  <a:schemeClr val="dk1"/>
                </a:solidFill>
                <a:effectLst/>
                <a:latin typeface="Calibri"/>
                <a:ea typeface="Calibri"/>
                <a:cs typeface="Calibri"/>
                <a:sym typeface="Calibri"/>
              </a:rPr>
              <a:t>Hakimu huchunguza maombi hayo na kutuma taarifa kwa familia za wanandoa. </a:t>
            </a:r>
          </a:p>
          <a:p>
            <a:pPr marL="0" marR="0" lvl="0" indent="0" algn="l" rtl="0">
              <a:lnSpc>
                <a:spcPct val="100000"/>
              </a:lnSpc>
              <a:spcBef>
                <a:spcPts val="0"/>
              </a:spcBef>
              <a:spcAft>
                <a:spcPts val="0"/>
              </a:spcAft>
              <a:buClr>
                <a:srgbClr val="000000"/>
              </a:buClr>
              <a:buSzPts val="1200"/>
              <a:buFont typeface="Calibri"/>
              <a:buNone/>
            </a:pPr>
            <a:endParaRPr lang="sw-KE" sz="1200" b="0" i="0" u="none" strike="noStrike" cap="none" dirty="0">
              <a:solidFill>
                <a:schemeClr val="dk1"/>
              </a:solidFill>
              <a:effectLs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sw-KE" sz="1200" b="0" i="0" u="none" strike="noStrike" cap="none" dirty="0">
                <a:solidFill>
                  <a:schemeClr val="dk1"/>
                </a:solidFill>
                <a:effectLst/>
                <a:latin typeface="Calibri"/>
                <a:ea typeface="Calibri"/>
                <a:cs typeface="Calibri"/>
                <a:sym typeface="Calibri"/>
              </a:rPr>
              <a:t>Hili huweka wanandoa wengi katika hatari ya kushambuliwa kwa misingi ya heshima ya familia.</a:t>
            </a:r>
            <a:endParaRPr dirty="0">
              <a:solidFill>
                <a:schemeClr val="dk1"/>
              </a:solidFill>
            </a:endParaRPr>
          </a:p>
        </p:txBody>
      </p:sp>
      <p:sp>
        <p:nvSpPr>
          <p:cNvPr id="397" name="Google Shape;397;p1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398" name="Google Shape;398;p1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399" name="Google Shape;39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800"/>
              </a:spcBef>
              <a:spcAft>
                <a:spcPts val="0"/>
              </a:spcAft>
              <a:buClr>
                <a:srgbClr val="000000"/>
              </a:buClr>
              <a:buSzPts val="1400"/>
              <a:buFont typeface="Arial"/>
              <a:buNone/>
            </a:pPr>
            <a:r>
              <a:rPr lang="sw-KE" sz="1200" b="0" i="0" u="none" strike="noStrike" cap="none" dirty="0">
                <a:solidFill>
                  <a:schemeClr val="dk1"/>
                </a:solidFill>
                <a:latin typeface="Calibri"/>
                <a:ea typeface="Calibri"/>
                <a:cs typeface="Calibri"/>
                <a:sym typeface="Calibri"/>
              </a:rPr>
              <a:t>Revathi Massosai ni raia wa Malaysia. Alizaliwa na wazazi Waislamu lakini alilelewa kama Mhindu na bibi yake wa upande wa mama. </a:t>
            </a:r>
          </a:p>
          <a:p>
            <a:pPr marL="0" marR="0" lvl="0" indent="0" algn="l" rtl="0">
              <a:lnSpc>
                <a:spcPct val="107000"/>
              </a:lnSpc>
              <a:spcBef>
                <a:spcPts val="800"/>
              </a:spcBef>
              <a:spcAft>
                <a:spcPts val="0"/>
              </a:spcAft>
              <a:buClr>
                <a:srgbClr val="000000"/>
              </a:buClr>
              <a:buSzPts val="1400"/>
              <a:buFont typeface="Arial"/>
              <a:buNone/>
            </a:pPr>
            <a:endParaRPr lang="sw-KE" sz="1200" b="0" i="0" u="none" strike="noStrike" cap="none" dirty="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1400"/>
              <a:buFont typeface="Arial"/>
              <a:buNone/>
            </a:pPr>
            <a:r>
              <a:rPr lang="sw-KE" sz="1200" b="0" i="0" u="none" strike="noStrike" cap="none" dirty="0">
                <a:solidFill>
                  <a:schemeClr val="dk1"/>
                </a:solidFill>
                <a:latin typeface="Calibri"/>
                <a:ea typeface="Calibri"/>
                <a:cs typeface="Calibri"/>
                <a:sym typeface="Calibri"/>
              </a:rPr>
              <a:t>Mahakama ya kidini ilimpeleka Revathi katika kituo cha elimu ya Kiislamu kwa miezi sita kwa sababu alimuoa Mhindu na alikataa kurudi katika Uislamu. </a:t>
            </a:r>
            <a:endParaRPr lang="sv-SE" sz="1200" b="0" i="0" u="none" strike="noStrike" cap="none" dirty="0">
              <a:solidFill>
                <a:schemeClr val="dk1"/>
              </a:solidFill>
              <a:latin typeface="Calibri"/>
              <a:ea typeface="Calibri"/>
              <a:cs typeface="Calibri"/>
              <a:sym typeface="Calibri"/>
            </a:endParaRPr>
          </a:p>
          <a:p>
            <a:endParaRPr lang="sv-SE" sz="1200" b="0" i="0" u="none" strike="noStrike" cap="none" dirty="0">
              <a:solidFill>
                <a:schemeClr val="dk1"/>
              </a:solidFill>
              <a:effectLst/>
              <a:latin typeface="Calibri"/>
              <a:ea typeface="Calibri"/>
              <a:cs typeface="Calibri"/>
              <a:sym typeface="Calibri"/>
            </a:endParaRPr>
          </a:p>
        </p:txBody>
      </p:sp>
      <p:sp>
        <p:nvSpPr>
          <p:cNvPr id="408" name="Google Shape;408;p1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409" name="Google Shape;409;p1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410" name="Google Shape;41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fontAlgn="base">
              <a:lnSpc>
                <a:spcPct val="100000"/>
              </a:lnSpc>
              <a:spcBef>
                <a:spcPts val="0"/>
              </a:spcBef>
              <a:spcAft>
                <a:spcPts val="0"/>
              </a:spcAft>
              <a:buClr>
                <a:srgbClr val="000000"/>
              </a:buClr>
              <a:buSzPts val="1400"/>
              <a:buFont typeface="Arial"/>
              <a:buNone/>
            </a:pPr>
            <a:r>
              <a:rPr lang="sw-KE" sz="1200" b="1" i="0" u="none" strike="noStrike" cap="none" dirty="0">
                <a:solidFill>
                  <a:schemeClr val="dk1"/>
                </a:solidFill>
                <a:latin typeface="Calibri"/>
                <a:ea typeface="Calibri"/>
                <a:cs typeface="Calibri"/>
                <a:sym typeface="Calibri"/>
              </a:rPr>
              <a:t>Mara nyingine, sheria za familia za kidini na zile za sheria za uasi wa imani huyaweka makundi madogo katika hatari ya kushambuliwa kijinai.</a:t>
            </a:r>
            <a:endParaRPr lang="sv-SE"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sw-KE"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sw-KE" sz="1200" b="0" i="0" u="none" strike="noStrike" cap="none" dirty="0">
                <a:solidFill>
                  <a:schemeClr val="dk1"/>
                </a:solidFill>
                <a:latin typeface="Calibri"/>
                <a:ea typeface="Calibri"/>
                <a:cs typeface="Calibri"/>
                <a:sym typeface="Calibri"/>
              </a:rPr>
              <a:t>Kila mwaka, mamia ya wasichana Wahindu na Wakristo nchini Pakistan hukumbwa na utekaji nyara, ubadilishwaji wa imani kwa lazima, na ndoa za kulazimishwa. Hili lilimtokea Maira Shahbaz alipokuwa na umri wa miaka 14. </a:t>
            </a:r>
          </a:p>
          <a:p>
            <a:pPr marL="0" marR="0" lvl="0" indent="0" algn="l" rtl="0">
              <a:lnSpc>
                <a:spcPct val="100000"/>
              </a:lnSpc>
              <a:spcBef>
                <a:spcPts val="0"/>
              </a:spcBef>
              <a:spcAft>
                <a:spcPts val="0"/>
              </a:spcAft>
              <a:buClr>
                <a:srgbClr val="000000"/>
              </a:buClr>
              <a:buSzPts val="1400"/>
              <a:buFont typeface="Arial"/>
              <a:buNone/>
            </a:pPr>
            <a:endParaRPr lang="sw-KE"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sw-KE" sz="1200" b="0" i="0" u="none" strike="noStrike" cap="none" dirty="0">
                <a:solidFill>
                  <a:schemeClr val="dk1"/>
                </a:solidFill>
                <a:latin typeface="Calibri"/>
                <a:ea typeface="Calibri"/>
                <a:cs typeface="Calibri"/>
                <a:sym typeface="Calibri"/>
              </a:rPr>
              <a:t>Wazazi wake walienda mahakamani kudai arudishwe, lakini kwa kuwa kuacha Uislamu kunakatazwa Pakistan, na wazazi Wakristo hawawezi kuwa na haki ya malezi ya mtoto Mwislamu, mahakama Kuu iliamua Maira arudishwe kwa mtu aliyemteka. </a:t>
            </a:r>
          </a:p>
          <a:p>
            <a:pPr marL="0" marR="0" lvl="0" indent="0" algn="l" rtl="0">
              <a:lnSpc>
                <a:spcPct val="100000"/>
              </a:lnSpc>
              <a:spcBef>
                <a:spcPts val="0"/>
              </a:spcBef>
              <a:spcAft>
                <a:spcPts val="0"/>
              </a:spcAft>
              <a:buClr>
                <a:srgbClr val="000000"/>
              </a:buClr>
              <a:buSzPts val="1400"/>
              <a:buFont typeface="Arial"/>
              <a:buNone/>
            </a:pPr>
            <a:endParaRPr lang="sw-KE"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sw-KE" sz="1200" b="0" i="0" u="none" strike="noStrike" cap="none" dirty="0">
                <a:solidFill>
                  <a:schemeClr val="dk1"/>
                </a:solidFill>
                <a:latin typeface="Calibri"/>
                <a:ea typeface="Calibri"/>
                <a:cs typeface="Calibri"/>
                <a:sym typeface="Calibri"/>
              </a:rPr>
              <a:t>Wiki mbili baadaye, Maira alitoroka. Sasa anaishi mafichoni na anapambana kupata ndoa yake ibatilishwe na hadhi yake ya kisheria irejeshwe kuwa Mkristo.</a:t>
            </a:r>
            <a:endParaRPr sz="1200" b="0" i="0" u="none" strike="noStrike" cap="none" dirty="0">
              <a:solidFill>
                <a:schemeClr val="dk1"/>
              </a:solidFill>
              <a:latin typeface="Calibri"/>
              <a:ea typeface="Calibri"/>
              <a:cs typeface="Calibri"/>
              <a:sym typeface="Calibri"/>
            </a:endParaRPr>
          </a:p>
        </p:txBody>
      </p:sp>
      <p:sp>
        <p:nvSpPr>
          <p:cNvPr id="419" name="Google Shape;419;p1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420" name="Google Shape;420;p1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421" name="Google Shape;42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200"/>
              </a:spcBef>
              <a:spcAft>
                <a:spcPts val="0"/>
              </a:spcAft>
              <a:buClr>
                <a:srgbClr val="000000"/>
              </a:buClr>
              <a:buSzPts val="1400"/>
              <a:buFont typeface="Arial"/>
              <a:buNone/>
            </a:pPr>
            <a:r>
              <a:rPr lang="sw-KE" sz="1200" b="0" i="0" u="none" strike="noStrike" cap="none" dirty="0">
                <a:solidFill>
                  <a:schemeClr val="dk1"/>
                </a:solidFill>
                <a:latin typeface="Calibri"/>
                <a:ea typeface="Calibri"/>
                <a:cs typeface="Calibri"/>
                <a:sym typeface="Calibri"/>
              </a:rPr>
              <a:t>SHERIA ZA MAKUFURU NA UKENGEUFU WA IMANI </a:t>
            </a:r>
          </a:p>
          <a:p>
            <a:pPr marL="0" marR="0" lvl="0" indent="0" algn="l" rtl="0">
              <a:lnSpc>
                <a:spcPct val="100000"/>
              </a:lnSpc>
              <a:spcBef>
                <a:spcPts val="1200"/>
              </a:spcBef>
              <a:spcAft>
                <a:spcPts val="0"/>
              </a:spcAft>
              <a:buClr>
                <a:srgbClr val="000000"/>
              </a:buClr>
              <a:buSzPts val="1400"/>
              <a:buFont typeface="Arial"/>
              <a:buNone/>
            </a:pPr>
            <a:endParaRPr lang="sv-SE"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1400"/>
              <a:buFont typeface="Arial"/>
              <a:buNone/>
            </a:pPr>
            <a:r>
              <a:rPr lang="sw-KE" sz="1200" b="1" i="0" u="none" strike="noStrike" cap="none" dirty="0">
                <a:solidFill>
                  <a:schemeClr val="dk1"/>
                </a:solidFill>
                <a:latin typeface="Calibri"/>
                <a:ea typeface="Calibri"/>
                <a:cs typeface="Calibri"/>
                <a:sym typeface="Calibri"/>
              </a:rPr>
              <a:t>Sheria zinazohusu kufuru na uasi wa imani (kuacha dini yako) mara nyingi hutetewa kwa hoja ya kudumisha amani ya jamii. Hata hivyo, sheria hizi zinaweza kuwa na athari tofauti. </a:t>
            </a:r>
          </a:p>
          <a:p>
            <a:pPr marL="0" marR="0" lvl="0" indent="0" algn="l" rtl="0">
              <a:lnSpc>
                <a:spcPct val="100000"/>
              </a:lnSpc>
              <a:spcBef>
                <a:spcPts val="1200"/>
              </a:spcBef>
              <a:spcAft>
                <a:spcPts val="0"/>
              </a:spcAft>
              <a:buClr>
                <a:srgbClr val="000000"/>
              </a:buClr>
              <a:buSzPts val="1400"/>
              <a:buFont typeface="Arial"/>
              <a:buNone/>
            </a:pPr>
            <a:endParaRPr lang="sw-KE"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1400"/>
              <a:buFont typeface="Arial"/>
              <a:buNone/>
            </a:pPr>
            <a:r>
              <a:rPr lang="sw-KE" sz="1200" b="1" i="0" u="none" strike="noStrike" cap="none" dirty="0">
                <a:solidFill>
                  <a:schemeClr val="dk1"/>
                </a:solidFill>
                <a:latin typeface="Calibri"/>
                <a:ea typeface="Calibri"/>
                <a:cs typeface="Calibri"/>
                <a:sym typeface="Calibri"/>
              </a:rPr>
              <a:t>Katika baadhi ya nchi, hutumiwa vibaya kwa mashitaka ya uongo kwa madhumuni ya kulipiza kisasi. Sheria hizi mara nyingi hudhibiti uhuru wa kujieleza na tabia kwa namna inayozuia uhuru wa dini au imani, hasa kwa watu wanaoshikilia imani tofauti na zile zinazopendelewa na serikali au jamii kubwa.</a:t>
            </a:r>
          </a:p>
          <a:p>
            <a:pPr marL="0" marR="0" lvl="0" indent="0" algn="l" rtl="0">
              <a:lnSpc>
                <a:spcPct val="100000"/>
              </a:lnSpc>
              <a:spcBef>
                <a:spcPts val="1200"/>
              </a:spcBef>
              <a:spcAft>
                <a:spcPts val="0"/>
              </a:spcAft>
              <a:buClr>
                <a:srgbClr val="000000"/>
              </a:buClr>
              <a:buSzPts val="1400"/>
              <a:buFont typeface="Arial"/>
              <a:buNone/>
            </a:pPr>
            <a:endParaRPr lang="sv-SE" sz="1200" b="1" i="0" u="none" strike="noStrike" cap="none" dirty="0">
              <a:solidFill>
                <a:schemeClr val="dk1"/>
              </a:solidFill>
              <a:latin typeface="Calibri"/>
              <a:ea typeface="Calibri"/>
              <a:cs typeface="Calibri"/>
              <a:sym typeface="Calibri"/>
            </a:endParaRPr>
          </a:p>
          <a:p>
            <a:pPr marL="0" marR="0" lvl="0" indent="0" algn="l" rtl="0" fontAlgn="base">
              <a:lnSpc>
                <a:spcPct val="100000"/>
              </a:lnSpc>
              <a:spcBef>
                <a:spcPts val="1200"/>
              </a:spcBef>
              <a:spcAft>
                <a:spcPts val="0"/>
              </a:spcAft>
              <a:buClr>
                <a:srgbClr val="000000"/>
              </a:buClr>
              <a:buSzPts val="1400"/>
              <a:buFont typeface="Arial"/>
              <a:buNone/>
            </a:pPr>
            <a:r>
              <a:rPr lang="sw-KE" sz="1200" b="0" i="0" u="none" strike="noStrike" cap="none" dirty="0">
                <a:solidFill>
                  <a:schemeClr val="dk1"/>
                </a:solidFill>
                <a:latin typeface="Calibri"/>
                <a:ea typeface="Calibri"/>
                <a:cs typeface="Calibri"/>
                <a:sym typeface="Calibri"/>
              </a:rPr>
              <a:t>Waahmadiya, ambao wanaamini katika nabii baada ya Muhammad, pamoja na wasioamini katika Mungu na watu wanaokosoa serikali au viongozi wa kidini, mara nyingi wako hatarini. </a:t>
            </a:r>
          </a:p>
          <a:p>
            <a:pPr marL="0" marR="0" lvl="0" indent="0" algn="l" rtl="0" fontAlgn="base">
              <a:lnSpc>
                <a:spcPct val="100000"/>
              </a:lnSpc>
              <a:spcBef>
                <a:spcPts val="1200"/>
              </a:spcBef>
              <a:spcAft>
                <a:spcPts val="0"/>
              </a:spcAft>
              <a:buClr>
                <a:srgbClr val="000000"/>
              </a:buClr>
              <a:buSzPts val="1400"/>
              <a:buFont typeface="Arial"/>
              <a:buNone/>
            </a:pPr>
            <a:endParaRPr lang="sw-KE" sz="1200" b="0" i="0" u="none" strike="noStrike" cap="none" dirty="0">
              <a:solidFill>
                <a:schemeClr val="dk1"/>
              </a:solidFill>
              <a:latin typeface="Calibri"/>
              <a:ea typeface="Calibri"/>
              <a:cs typeface="Calibri"/>
              <a:sym typeface="Calibri"/>
            </a:endParaRPr>
          </a:p>
          <a:p>
            <a:pPr marL="0" marR="0" lvl="0" indent="0" algn="l" rtl="0" fontAlgn="base">
              <a:lnSpc>
                <a:spcPct val="100000"/>
              </a:lnSpc>
              <a:spcBef>
                <a:spcPts val="1200"/>
              </a:spcBef>
              <a:spcAft>
                <a:spcPts val="0"/>
              </a:spcAft>
              <a:buClr>
                <a:srgbClr val="000000"/>
              </a:buClr>
              <a:buSzPts val="1400"/>
              <a:buFont typeface="Arial"/>
              <a:buNone/>
            </a:pPr>
            <a:r>
              <a:rPr lang="sw-KE" sz="1200" b="0" i="0" u="none" strike="noStrike" cap="none" dirty="0">
                <a:solidFill>
                  <a:schemeClr val="dk1"/>
                </a:solidFill>
                <a:latin typeface="Calibri"/>
                <a:ea typeface="Calibri"/>
                <a:cs typeface="Calibri"/>
                <a:sym typeface="Calibri"/>
              </a:rPr>
              <a:t>Hata hivyo, yeyote anaweza kuwa mwathirika wa sheria hizi.</a:t>
            </a:r>
            <a:endParaRPr lang="sv-SE" sz="1200" b="0" i="0" u="none" strike="noStrike" cap="none" dirty="0">
              <a:solidFill>
                <a:schemeClr val="dk1"/>
              </a:solidFill>
              <a:latin typeface="Calibri"/>
              <a:ea typeface="Calibri"/>
              <a:cs typeface="Calibri"/>
              <a:sym typeface="Calibri"/>
            </a:endParaRPr>
          </a:p>
          <a:p>
            <a:pPr fontAlgn="base"/>
            <a:r>
              <a:rPr lang="sw-KE" sz="1200" b="0" i="0" u="none" strike="noStrike" cap="none" dirty="0">
                <a:solidFill>
                  <a:schemeClr val="dk1"/>
                </a:solidFill>
                <a:effectLst/>
                <a:latin typeface="Calibri"/>
                <a:ea typeface="Calibri"/>
                <a:cs typeface="Calibri"/>
                <a:sym typeface="Calibri"/>
              </a:rPr>
              <a:t> </a:t>
            </a:r>
            <a:endParaRPr lang="sv-SE" sz="1200" b="0" i="0" u="none" strike="noStrike" cap="none" dirty="0">
              <a:solidFill>
                <a:schemeClr val="dk1"/>
              </a:solidFill>
              <a:effectLst/>
              <a:latin typeface="Calibri"/>
              <a:ea typeface="Calibri"/>
              <a:cs typeface="Calibri"/>
              <a:sym typeface="Calibri"/>
            </a:endParaRPr>
          </a:p>
          <a:p>
            <a:pPr marL="0" lvl="0" indent="0" algn="l" rtl="0">
              <a:spcBef>
                <a:spcPts val="1200"/>
              </a:spcBef>
              <a:spcAft>
                <a:spcPts val="0"/>
              </a:spcAft>
              <a:buNone/>
            </a:pPr>
            <a:r>
              <a:rPr lang="en-US" dirty="0"/>
              <a:t> </a:t>
            </a:r>
            <a:endParaRPr dirty="0">
              <a:solidFill>
                <a:srgbClr val="000000"/>
              </a:solidFill>
            </a:endParaRPr>
          </a:p>
        </p:txBody>
      </p:sp>
      <p:sp>
        <p:nvSpPr>
          <p:cNvPr id="431" name="Google Shape;431;p1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432" name="Google Shape;432;p1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433" name="Google Shape;43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w-KE" sz="1200" b="0" i="0" u="none" strike="noStrike" cap="none" dirty="0">
                <a:solidFill>
                  <a:schemeClr val="dk1"/>
                </a:solidFill>
                <a:effectLst/>
                <a:latin typeface="Calibri"/>
                <a:ea typeface="Calibri"/>
                <a:cs typeface="Calibri"/>
                <a:sym typeface="Calibri"/>
              </a:rPr>
              <a:t>Mnamo mwaka wa 2020, mahakama ya kidini kaskazini mwa Nigeria ilimhukumu mtoto wa Kiislamu mwenye umri wa miaka 12 kifungo cha miaka 10 gerezani baada ya kushutumiwa kwa kumtukana Mtume.</a:t>
            </a:r>
          </a:p>
          <a:p>
            <a:pPr marL="0" lvl="0" indent="0" algn="l" rtl="0">
              <a:spcBef>
                <a:spcPts val="0"/>
              </a:spcBef>
              <a:spcAft>
                <a:spcPts val="0"/>
              </a:spcAft>
              <a:buNone/>
            </a:pPr>
            <a:endParaRPr lang="sw-KE"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sw-KE" sz="1200" b="0" i="0" u="none" strike="noStrike" cap="none" dirty="0">
                <a:solidFill>
                  <a:schemeClr val="dk1"/>
                </a:solidFill>
                <a:effectLst/>
                <a:latin typeface="Calibri"/>
                <a:ea typeface="Calibri"/>
                <a:cs typeface="Calibri"/>
                <a:sym typeface="Calibri"/>
              </a:rPr>
              <a:t>Hukumu hiyo ilibatilishwa na mahakama ya rufaa ya sheria za kiulimwengu mwaka wa 2021, lakini hatari ya mashambulizi ya kulipiza kisasi imeifanya familia yake isiwe salama kuishi katika eneo hilo.</a:t>
            </a:r>
            <a:r>
              <a:rPr lang="sw-KE" sz="1200" b="1" i="0" u="none" strike="noStrike" cap="none" baseline="30000" dirty="0">
                <a:solidFill>
                  <a:schemeClr val="dk1"/>
                </a:solidFill>
                <a:effectLst/>
                <a:latin typeface="Calibri"/>
                <a:ea typeface="Calibri"/>
                <a:cs typeface="Calibri"/>
                <a:sym typeface="Calibri"/>
              </a:rPr>
              <a:t> </a:t>
            </a:r>
            <a:endParaRPr dirty="0">
              <a:solidFill>
                <a:schemeClr val="dk1"/>
              </a:solidFill>
            </a:endParaRPr>
          </a:p>
        </p:txBody>
      </p:sp>
      <p:sp>
        <p:nvSpPr>
          <p:cNvPr id="442" name="Google Shape;442;p1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443" name="Google Shape;443;p1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444" name="Google Shape;44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SzPts val="1100"/>
              <a:buNone/>
            </a:pPr>
            <a:r>
              <a:rPr lang="sv-SE" b="0" i="1" dirty="0" err="1"/>
              <a:t>Slaidi</a:t>
            </a:r>
            <a:r>
              <a:rPr lang="sv-SE" b="0" i="1" dirty="0"/>
              <a:t> </a:t>
            </a:r>
            <a:r>
              <a:rPr lang="sv-SE" b="0" i="1" dirty="0" err="1"/>
              <a:t>ya</a:t>
            </a:r>
            <a:r>
              <a:rPr lang="sv-SE" b="0" i="1" dirty="0"/>
              <a:t> 2 </a:t>
            </a:r>
            <a:r>
              <a:rPr lang="sv-SE" b="0" i="1" dirty="0" err="1"/>
              <a:t>na</a:t>
            </a:r>
            <a:r>
              <a:rPr lang="sv-SE" b="0" i="1" dirty="0"/>
              <a:t> 3 </a:t>
            </a:r>
            <a:r>
              <a:rPr lang="sv-SE" b="0" i="1" dirty="0" err="1"/>
              <a:t>inaelezea</a:t>
            </a:r>
            <a:r>
              <a:rPr lang="sv-SE" b="0" i="1" dirty="0"/>
              <a:t> </a:t>
            </a:r>
            <a:r>
              <a:rPr lang="sv-SE" b="0" i="1" dirty="0" err="1"/>
              <a:t>Ukaribisho</a:t>
            </a:r>
            <a:r>
              <a:rPr lang="sv-SE" b="0" i="1" dirty="0"/>
              <a:t> </a:t>
            </a:r>
            <a:r>
              <a:rPr lang="sv-SE" b="0" i="1" dirty="0" err="1"/>
              <a:t>na</a:t>
            </a:r>
            <a:r>
              <a:rPr lang="sv-SE" b="0" i="1" dirty="0"/>
              <a:t> </a:t>
            </a:r>
            <a:r>
              <a:rPr lang="sv-SE" b="0" i="1" dirty="0" err="1"/>
              <a:t>utangulizi</a:t>
            </a:r>
            <a:r>
              <a:rPr lang="sv-SE" b="0" i="1" dirty="0"/>
              <a:t> wa </a:t>
            </a:r>
            <a:r>
              <a:rPr lang="sv-SE" b="0" i="1" dirty="0" err="1"/>
              <a:t>kipindi</a:t>
            </a:r>
            <a:r>
              <a:rPr lang="sv-SE" b="0" i="1"/>
              <a:t>.</a:t>
            </a:r>
          </a:p>
          <a:p>
            <a:pPr marL="0" lvl="0" indent="0" algn="l" rtl="0">
              <a:lnSpc>
                <a:spcPct val="115000"/>
              </a:lnSpc>
              <a:spcBef>
                <a:spcPts val="1200"/>
              </a:spcBef>
              <a:spcAft>
                <a:spcPts val="1200"/>
              </a:spcAft>
              <a:buSzPts val="1100"/>
              <a:buNone/>
            </a:pPr>
            <a:endParaRPr lang="sv-SE" b="0" i="1" dirty="0"/>
          </a:p>
          <a:p>
            <a:pPr marL="0" lvl="0" indent="0" algn="l" rtl="0">
              <a:lnSpc>
                <a:spcPct val="115000"/>
              </a:lnSpc>
              <a:spcBef>
                <a:spcPts val="1200"/>
              </a:spcBef>
              <a:spcAft>
                <a:spcPts val="1200"/>
              </a:spcAft>
              <a:buSzPts val="1100"/>
              <a:buNone/>
            </a:pPr>
            <a:r>
              <a:rPr lang="sv-SE" b="1" dirty="0" err="1"/>
              <a:t>Mpango</a:t>
            </a:r>
            <a:r>
              <a:rPr lang="sv-SE" b="1" dirty="0"/>
              <a:t> wa kina wa </a:t>
            </a:r>
            <a:r>
              <a:rPr lang="sv-SE" b="1" dirty="0" err="1"/>
              <a:t>kipindi</a:t>
            </a:r>
            <a:r>
              <a:rPr lang="sv-SE" b="1" dirty="0"/>
              <a:t>: </a:t>
            </a:r>
            <a:r>
              <a:rPr lang="sv-SE" b="1" dirty="0" err="1"/>
              <a:t>Ukaribisho</a:t>
            </a:r>
            <a:r>
              <a:rPr lang="sv-SE" b="1" dirty="0"/>
              <a:t> </a:t>
            </a:r>
            <a:r>
              <a:rPr lang="sv-SE" b="1" dirty="0" err="1"/>
              <a:t>na</a:t>
            </a:r>
            <a:r>
              <a:rPr lang="sv-SE" b="1" dirty="0"/>
              <a:t> </a:t>
            </a:r>
            <a:r>
              <a:rPr lang="sv-SE" b="1" dirty="0" err="1"/>
              <a:t>utangulizi</a:t>
            </a:r>
            <a:endParaRPr lang="sv-SE" b="1" dirty="0"/>
          </a:p>
          <a:p>
            <a:pPr marL="0" lvl="0" indent="0" algn="l" rtl="0">
              <a:lnSpc>
                <a:spcPct val="115000"/>
              </a:lnSpc>
              <a:spcBef>
                <a:spcPts val="1200"/>
              </a:spcBef>
              <a:spcAft>
                <a:spcPts val="1200"/>
              </a:spcAft>
              <a:buSzPts val="1100"/>
              <a:buNone/>
            </a:pPr>
            <a:endParaRPr lang="sv-SE" b="1" dirty="0"/>
          </a:p>
          <a:p>
            <a:pPr marL="0" lvl="0" indent="0" algn="l" rtl="0">
              <a:lnSpc>
                <a:spcPct val="115000"/>
              </a:lnSpc>
              <a:spcBef>
                <a:spcPts val="1200"/>
              </a:spcBef>
              <a:spcAft>
                <a:spcPts val="1200"/>
              </a:spcAft>
              <a:buSzPts val="1100"/>
              <a:buNone/>
            </a:pPr>
            <a:r>
              <a:rPr lang="sv-SE" b="1" dirty="0"/>
              <a:t>NINI CHA KUSEMA </a:t>
            </a:r>
          </a:p>
          <a:p>
            <a:pPr marL="0" lvl="0" indent="0" algn="l" rtl="0">
              <a:lnSpc>
                <a:spcPct val="115000"/>
              </a:lnSpc>
              <a:spcBef>
                <a:spcPts val="1200"/>
              </a:spcBef>
              <a:spcAft>
                <a:spcPts val="1200"/>
              </a:spcAft>
              <a:buSzPts val="1100"/>
              <a:buNone/>
            </a:pPr>
            <a:r>
              <a:rPr lang="sv-SE" dirty="0" err="1"/>
              <a:t>Karibisha</a:t>
            </a:r>
            <a:r>
              <a:rPr lang="sv-SE" dirty="0"/>
              <a:t> </a:t>
            </a:r>
            <a:r>
              <a:rPr lang="sv-SE" dirty="0" err="1"/>
              <a:t>washiriki</a:t>
            </a:r>
            <a:r>
              <a:rPr lang="sv-SE" dirty="0"/>
              <a:t> </a:t>
            </a:r>
            <a:r>
              <a:rPr lang="sv-SE" dirty="0" err="1"/>
              <a:t>wote</a:t>
            </a:r>
            <a:r>
              <a:rPr lang="sv-SE" dirty="0"/>
              <a:t> </a:t>
            </a:r>
            <a:r>
              <a:rPr lang="sv-SE" dirty="0" err="1"/>
              <a:t>kwenye</a:t>
            </a:r>
            <a:r>
              <a:rPr lang="sv-SE" dirty="0"/>
              <a:t> </a:t>
            </a:r>
            <a:r>
              <a:rPr lang="sv-SE" dirty="0" err="1"/>
              <a:t>kipindi</a:t>
            </a:r>
            <a:r>
              <a:rPr lang="sv-SE" dirty="0"/>
              <a:t> </a:t>
            </a:r>
            <a:r>
              <a:rPr lang="sv-SE" dirty="0" err="1"/>
              <a:t>na</a:t>
            </a:r>
            <a:r>
              <a:rPr lang="sv-SE" dirty="0"/>
              <a:t> toa hoja </a:t>
            </a:r>
            <a:r>
              <a:rPr lang="sv-SE" dirty="0" err="1"/>
              <a:t>zifuatazo</a:t>
            </a:r>
            <a:r>
              <a:rPr lang="sv-SE" dirty="0"/>
              <a:t>, </a:t>
            </a:r>
            <a:r>
              <a:rPr lang="sv-SE" dirty="0" err="1"/>
              <a:t>ukizirekebisha</a:t>
            </a:r>
            <a:r>
              <a:rPr lang="sv-SE" dirty="0"/>
              <a:t> </a:t>
            </a:r>
            <a:r>
              <a:rPr lang="sv-SE" dirty="0" err="1"/>
              <a:t>ili</a:t>
            </a:r>
            <a:r>
              <a:rPr lang="sv-SE" dirty="0"/>
              <a:t> </a:t>
            </a:r>
            <a:r>
              <a:rPr lang="sv-SE" dirty="0" err="1"/>
              <a:t>ziendane</a:t>
            </a:r>
            <a:r>
              <a:rPr lang="sv-SE" dirty="0"/>
              <a:t> </a:t>
            </a:r>
            <a:r>
              <a:rPr lang="sv-SE" dirty="0" err="1"/>
              <a:t>na</a:t>
            </a:r>
            <a:r>
              <a:rPr lang="sv-SE" dirty="0"/>
              <a:t> </a:t>
            </a:r>
            <a:r>
              <a:rPr lang="sv-SE" dirty="0" err="1"/>
              <a:t>kikundi</a:t>
            </a:r>
            <a:r>
              <a:rPr lang="sv-SE" dirty="0"/>
              <a:t> </a:t>
            </a:r>
            <a:r>
              <a:rPr lang="sv-SE" dirty="0" err="1"/>
              <a:t>chako</a:t>
            </a:r>
            <a:r>
              <a:rPr lang="sv-SE" dirty="0"/>
              <a:t>: </a:t>
            </a:r>
          </a:p>
          <a:p>
            <a:pPr marL="0" lvl="0" indent="0" algn="l" rtl="0">
              <a:lnSpc>
                <a:spcPct val="115000"/>
              </a:lnSpc>
              <a:spcBef>
                <a:spcPts val="1200"/>
              </a:spcBef>
              <a:spcAft>
                <a:spcPts val="1200"/>
              </a:spcAft>
              <a:buSzPts val="1100"/>
              <a:buNone/>
            </a:pPr>
            <a:endParaRPr lang="sv-SE" dirty="0"/>
          </a:p>
          <a:p>
            <a:pPr marL="171450" lvl="0" indent="-171450" algn="l" rtl="0">
              <a:lnSpc>
                <a:spcPct val="115000"/>
              </a:lnSpc>
              <a:spcBef>
                <a:spcPts val="1200"/>
              </a:spcBef>
              <a:spcAft>
                <a:spcPts val="1200"/>
              </a:spcAft>
              <a:buSzPts val="1100"/>
              <a:buFont typeface="Arial" panose="020B0604020202020204" pitchFamily="34" charset="0"/>
              <a:buChar char="•"/>
            </a:pPr>
            <a:r>
              <a:rPr lang="sv-SE" dirty="0" err="1"/>
              <a:t>Katika</a:t>
            </a:r>
            <a:r>
              <a:rPr lang="sv-SE" dirty="0"/>
              <a:t> </a:t>
            </a:r>
            <a:r>
              <a:rPr lang="sv-SE" dirty="0" err="1"/>
              <a:t>kipindi</a:t>
            </a:r>
            <a:r>
              <a:rPr lang="sv-SE" dirty="0"/>
              <a:t> </a:t>
            </a:r>
            <a:r>
              <a:rPr lang="sv-SE" dirty="0" err="1"/>
              <a:t>cha</a:t>
            </a:r>
            <a:r>
              <a:rPr lang="sv-SE" dirty="0"/>
              <a:t> </a:t>
            </a:r>
            <a:r>
              <a:rPr lang="sv-SE" dirty="0" err="1"/>
              <a:t>pili</a:t>
            </a:r>
            <a:r>
              <a:rPr lang="sv-SE" dirty="0"/>
              <a:t>, </a:t>
            </a:r>
            <a:r>
              <a:rPr lang="sv-SE" dirty="0" err="1"/>
              <a:t>tulichunguza</a:t>
            </a:r>
            <a:r>
              <a:rPr lang="sv-SE" dirty="0"/>
              <a:t> </a:t>
            </a:r>
            <a:r>
              <a:rPr lang="sv-SE" dirty="0" err="1"/>
              <a:t>maana</a:t>
            </a:r>
            <a:r>
              <a:rPr lang="sv-SE" dirty="0"/>
              <a:t> </a:t>
            </a:r>
            <a:r>
              <a:rPr lang="sv-SE" dirty="0" err="1"/>
              <a:t>ya</a:t>
            </a:r>
            <a:r>
              <a:rPr lang="sv-SE" dirty="0"/>
              <a:t> </a:t>
            </a:r>
            <a:r>
              <a:rPr lang="sv-SE" dirty="0" err="1"/>
              <a:t>uhuru</a:t>
            </a:r>
            <a:r>
              <a:rPr lang="sv-SE" dirty="0"/>
              <a:t> wa </a:t>
            </a:r>
            <a:r>
              <a:rPr lang="sv-SE" dirty="0" err="1"/>
              <a:t>dini</a:t>
            </a:r>
            <a:r>
              <a:rPr lang="sv-SE" dirty="0"/>
              <a:t> au </a:t>
            </a:r>
            <a:r>
              <a:rPr lang="sv-SE" dirty="0" err="1"/>
              <a:t>imani</a:t>
            </a:r>
            <a:r>
              <a:rPr lang="sv-SE" dirty="0"/>
              <a:t>. Je, </a:t>
            </a:r>
            <a:r>
              <a:rPr lang="sv-SE" dirty="0" err="1"/>
              <a:t>mnakumbuka</a:t>
            </a:r>
            <a:r>
              <a:rPr lang="sv-SE" dirty="0"/>
              <a:t> </a:t>
            </a:r>
            <a:r>
              <a:rPr lang="sv-SE" dirty="0" err="1"/>
              <a:t>maneno</a:t>
            </a:r>
            <a:r>
              <a:rPr lang="sv-SE" dirty="0"/>
              <a:t> </a:t>
            </a:r>
            <a:r>
              <a:rPr lang="sv-SE" dirty="0" err="1"/>
              <a:t>muhimu</a:t>
            </a:r>
            <a:r>
              <a:rPr lang="sv-SE" dirty="0"/>
              <a:t> </a:t>
            </a:r>
            <a:r>
              <a:rPr lang="sv-SE" dirty="0" err="1"/>
              <a:t>tuliyotumia</a:t>
            </a:r>
            <a:r>
              <a:rPr lang="sv-SE" dirty="0"/>
              <a:t> </a:t>
            </a:r>
            <a:r>
              <a:rPr lang="sv-SE" dirty="0" err="1"/>
              <a:t>kuelezea</a:t>
            </a:r>
            <a:r>
              <a:rPr lang="sv-SE" dirty="0"/>
              <a:t> </a:t>
            </a:r>
            <a:r>
              <a:rPr lang="sv-SE" dirty="0" err="1"/>
              <a:t>Uhuru</a:t>
            </a:r>
            <a:r>
              <a:rPr lang="sv-SE" dirty="0"/>
              <a:t> wa Dini au </a:t>
            </a:r>
            <a:r>
              <a:rPr lang="sv-SE" dirty="0" err="1"/>
              <a:t>Imani</a:t>
            </a:r>
            <a:r>
              <a:rPr lang="sv-SE" dirty="0"/>
              <a:t>? (</a:t>
            </a:r>
            <a:r>
              <a:rPr lang="sv-SE" dirty="0" err="1"/>
              <a:t>Waulize</a:t>
            </a:r>
            <a:r>
              <a:rPr lang="sv-SE" dirty="0"/>
              <a:t> </a:t>
            </a:r>
            <a:r>
              <a:rPr lang="sv-SE" dirty="0" err="1"/>
              <a:t>washiriki</a:t>
            </a:r>
            <a:r>
              <a:rPr lang="sv-SE" dirty="0"/>
              <a:t> </a:t>
            </a:r>
            <a:r>
              <a:rPr lang="sv-SE" dirty="0" err="1"/>
              <a:t>waorodheshe</a:t>
            </a:r>
            <a:r>
              <a:rPr lang="sv-SE" dirty="0"/>
              <a:t> </a:t>
            </a:r>
            <a:r>
              <a:rPr lang="sv-SE" dirty="0" err="1"/>
              <a:t>maneno</a:t>
            </a:r>
            <a:r>
              <a:rPr lang="sv-SE" dirty="0"/>
              <a:t> </a:t>
            </a:r>
            <a:r>
              <a:rPr lang="sv-SE" dirty="0" err="1"/>
              <a:t>haya</a:t>
            </a:r>
            <a:r>
              <a:rPr lang="sv-SE" dirty="0"/>
              <a:t>: FIKIRI – AMINI – KUWA SEHEMU YA – TENDA – HOJI – BADILI – KATAA, </a:t>
            </a:r>
            <a:r>
              <a:rPr lang="sv-SE" dirty="0" err="1"/>
              <a:t>kisha</a:t>
            </a:r>
            <a:r>
              <a:rPr lang="sv-SE" dirty="0"/>
              <a:t> </a:t>
            </a:r>
            <a:r>
              <a:rPr lang="sv-SE" dirty="0" err="1"/>
              <a:t>waonyeshe</a:t>
            </a:r>
            <a:r>
              <a:rPr lang="sv-SE" dirty="0"/>
              <a:t> </a:t>
            </a:r>
            <a:r>
              <a:rPr lang="sv-SE" dirty="0" err="1"/>
              <a:t>slaidi</a:t>
            </a:r>
            <a:r>
              <a:rPr lang="sv-SE" dirty="0"/>
              <a:t> </a:t>
            </a:r>
            <a:r>
              <a:rPr lang="sv-SE" dirty="0" err="1"/>
              <a:t>ya</a:t>
            </a:r>
            <a:r>
              <a:rPr lang="sv-SE" dirty="0"/>
              <a:t> 3 </a:t>
            </a:r>
            <a:r>
              <a:rPr lang="sv-SE" dirty="0" err="1"/>
              <a:t>na</a:t>
            </a:r>
            <a:r>
              <a:rPr lang="sv-SE" dirty="0"/>
              <a:t> </a:t>
            </a:r>
            <a:r>
              <a:rPr lang="sv-SE" dirty="0" err="1"/>
              <a:t>uyasome</a:t>
            </a:r>
            <a:r>
              <a:rPr lang="sv-SE" dirty="0"/>
              <a:t> </a:t>
            </a:r>
            <a:r>
              <a:rPr lang="sv-SE" dirty="0" err="1"/>
              <a:t>kwa</a:t>
            </a:r>
            <a:r>
              <a:rPr lang="sv-SE" dirty="0"/>
              <a:t> </a:t>
            </a:r>
            <a:r>
              <a:rPr lang="sv-SE" dirty="0" err="1"/>
              <a:t>sauti</a:t>
            </a:r>
            <a:r>
              <a:rPr lang="sv-SE" dirty="0"/>
              <a:t>.)</a:t>
            </a:r>
          </a:p>
        </p:txBody>
      </p:sp>
      <p:sp>
        <p:nvSpPr>
          <p:cNvPr id="238" name="Google Shape;23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
        <p:nvSpPr>
          <p:cNvPr id="239" name="Google Shape;239;p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240" name="Google Shape;240;p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w-KE" sz="1200" b="1" i="0" u="none" strike="noStrike" cap="none" dirty="0">
                <a:solidFill>
                  <a:schemeClr val="dk1"/>
                </a:solidFill>
                <a:effectLst/>
                <a:latin typeface="Calibri"/>
                <a:ea typeface="Calibri"/>
                <a:cs typeface="Calibri"/>
                <a:sym typeface="Calibri"/>
              </a:rPr>
              <a:t>Kwa mujibu wa sheria za kimataifa, aina ya hotuba inayopaswa kupigwa marufuku ni ile inayochochea vurugu.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sw-KE" sz="1200" b="1"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w-KE" sz="1200" b="1" i="0" u="none" strike="noStrike" cap="none" dirty="0">
                <a:solidFill>
                  <a:schemeClr val="dk1"/>
                </a:solidFill>
                <a:effectLst/>
                <a:latin typeface="Calibri"/>
                <a:ea typeface="Calibri"/>
                <a:cs typeface="Calibri"/>
                <a:sym typeface="Calibri"/>
              </a:rPr>
              <a:t>Badala ya kuzuia ghasia, sheria za kufuru na uasi wa imani mara nyingi huchochea machafuko kwa kuendeleza dhana kwamba watu wanaoeleza kwa amani imani ambazo hazikubaliki na wengi basi wanapaswa kuadhibiwa.</a:t>
            </a:r>
            <a:endParaRPr lang="sv-SE"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solidFill>
                <a:schemeClr val="dk1"/>
              </a:solidFill>
            </a:endParaRPr>
          </a:p>
        </p:txBody>
      </p:sp>
      <p:sp>
        <p:nvSpPr>
          <p:cNvPr id="452" name="Google Shape;452;p2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453" name="Google Shape;453;p2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454" name="Google Shape;45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fontAlgn="base">
              <a:spcAft>
                <a:spcPts val="0"/>
              </a:spcAft>
              <a:buFont typeface="Arial"/>
              <a:buNone/>
            </a:pPr>
            <a:r>
              <a:rPr lang="sw-KE" sz="1200" b="0" i="0" u="none" strike="noStrike" cap="none" dirty="0">
                <a:solidFill>
                  <a:schemeClr val="dk1"/>
                </a:solidFill>
                <a:latin typeface="Calibri"/>
                <a:ea typeface="Calibri"/>
                <a:cs typeface="Calibri"/>
                <a:sym typeface="Calibri"/>
              </a:rPr>
              <a:t>UFUATILIAJI NA UDHIBITI WA SERIKALI</a:t>
            </a:r>
            <a:endParaRPr lang="sv-SE" sz="1200" b="0" i="0" u="none" strike="noStrike" cap="none" dirty="0">
              <a:solidFill>
                <a:schemeClr val="dk1"/>
              </a:solidFill>
              <a:latin typeface="Calibri"/>
              <a:ea typeface="Calibri"/>
              <a:cs typeface="Calibri"/>
              <a:sym typeface="Calibri"/>
            </a:endParaRPr>
          </a:p>
          <a:p>
            <a:pPr marL="0" lvl="0" indent="0" algn="l" rtl="0" fontAlgn="base">
              <a:spcAft>
                <a:spcPts val="0"/>
              </a:spcAft>
              <a:buFont typeface="Arial"/>
              <a:buNone/>
            </a:pPr>
            <a:endParaRPr lang="sw-KE" sz="1200" b="1" i="0" u="none" strike="noStrike" cap="none" dirty="0">
              <a:solidFill>
                <a:schemeClr val="dk1"/>
              </a:solidFill>
              <a:latin typeface="Calibri"/>
              <a:ea typeface="Calibri"/>
              <a:cs typeface="Calibri"/>
              <a:sym typeface="Calibri"/>
            </a:endParaRPr>
          </a:p>
          <a:p>
            <a:pPr marL="0" lvl="0" indent="0" algn="l" rtl="0" fontAlgn="base">
              <a:spcAft>
                <a:spcPts val="0"/>
              </a:spcAft>
              <a:buFont typeface="Arial"/>
              <a:buNone/>
            </a:pPr>
            <a:r>
              <a:rPr lang="sw-KE" sz="1200" b="1" i="0" u="none" strike="noStrike" cap="none" dirty="0">
                <a:solidFill>
                  <a:schemeClr val="dk1"/>
                </a:solidFill>
                <a:latin typeface="Calibri"/>
                <a:ea typeface="Calibri"/>
                <a:cs typeface="Calibri"/>
                <a:sym typeface="Calibri"/>
              </a:rPr>
              <a:t>Eneo jingine ambapo serikali huweka vikwazo ni kupitia ufuatiliaji, uchunguzi na udhibiti wa shughuli na fedha za jumuiya za kidini. </a:t>
            </a:r>
            <a:r>
              <a:rPr lang="sw-KE" sz="1200" b="0" i="0" u="none" strike="noStrike" cap="none" dirty="0">
                <a:solidFill>
                  <a:schemeClr val="dk1"/>
                </a:solidFill>
                <a:latin typeface="Calibri"/>
                <a:ea typeface="Calibri"/>
                <a:cs typeface="Calibri"/>
                <a:sym typeface="Calibri"/>
              </a:rPr>
              <a:t>Kwa mfano, baadhi ya makanisa nchini Sri Lanka yanaripoti kuwa yanachunguzwa na mamlaka za serikali. </a:t>
            </a:r>
          </a:p>
          <a:p>
            <a:pPr marL="0" lvl="0" indent="0" algn="l" rtl="0" fontAlgn="base">
              <a:spcAft>
                <a:spcPts val="0"/>
              </a:spcAft>
              <a:buFont typeface="Arial"/>
              <a:buNone/>
            </a:pPr>
            <a:endParaRPr lang="sw-KE" sz="1200" b="0" i="0" u="none" strike="noStrike" cap="none" dirty="0">
              <a:solidFill>
                <a:schemeClr val="dk1"/>
              </a:solidFill>
              <a:latin typeface="Calibri"/>
              <a:ea typeface="Calibri"/>
              <a:cs typeface="Calibri"/>
              <a:sym typeface="Calibri"/>
            </a:endParaRPr>
          </a:p>
          <a:p>
            <a:pPr marL="0" lvl="0" indent="0" algn="l" rtl="0" fontAlgn="base">
              <a:spcAft>
                <a:spcPts val="0"/>
              </a:spcAft>
              <a:buFont typeface="Arial"/>
              <a:buNone/>
            </a:pPr>
            <a:r>
              <a:rPr lang="sw-KE" sz="1200" b="0" i="0" u="none" strike="noStrike" cap="none" dirty="0">
                <a:solidFill>
                  <a:schemeClr val="dk1"/>
                </a:solidFill>
                <a:latin typeface="Calibri"/>
                <a:ea typeface="Calibri"/>
                <a:cs typeface="Calibri"/>
                <a:sym typeface="Calibri"/>
              </a:rPr>
              <a:t>Hii ni sehemu ya mpango mpana wa kubana uhuru wa asasi za kiraia.</a:t>
            </a:r>
          </a:p>
          <a:p>
            <a:pPr marL="0" lvl="0" indent="0" algn="l" rtl="0" fontAlgn="base">
              <a:spcAft>
                <a:spcPts val="0"/>
              </a:spcAft>
              <a:buFont typeface="Arial"/>
              <a:buNone/>
            </a:pPr>
            <a:endParaRPr lang="sv-SE" sz="1200" b="0" i="0" u="none" strike="noStrike" cap="none" dirty="0">
              <a:solidFill>
                <a:schemeClr val="dk1"/>
              </a:solidFill>
              <a:latin typeface="Calibri"/>
              <a:ea typeface="Calibri"/>
              <a:cs typeface="Calibri"/>
              <a:sym typeface="Calibri"/>
            </a:endParaRPr>
          </a:p>
          <a:p>
            <a:pPr marL="0" lvl="0" indent="0" algn="l" rtl="0">
              <a:spcAft>
                <a:spcPts val="0"/>
              </a:spcAft>
              <a:buFont typeface="Arial"/>
              <a:buNone/>
            </a:pPr>
            <a:r>
              <a:rPr lang="sw-KE" sz="1200" b="0" i="0" u="none" strike="noStrike" cap="none" dirty="0">
                <a:solidFill>
                  <a:schemeClr val="dk1"/>
                </a:solidFill>
                <a:latin typeface="Calibri"/>
                <a:ea typeface="Calibri"/>
                <a:cs typeface="Calibri"/>
                <a:sym typeface="Calibri"/>
              </a:rPr>
              <a:t>Hakuna mahali ambapo ufuatiliaji ni mkali zaidi kuliko magharibi mwa China, ambako teknolojia ya utambuzi wa nyuso imetengenezwa ili kuwezesha kamera za ulinzi kuwatambua watu jamii ndogo ya Waislam ya Uighur, na kuwajulisha polisi kuhusu mahali walipo.</a:t>
            </a:r>
            <a:r>
              <a:rPr lang="sv-SE" sz="1200" b="0" i="0" u="none" strike="noStrike" cap="none" dirty="0">
                <a:solidFill>
                  <a:schemeClr val="dk1"/>
                </a:solidFill>
                <a:latin typeface="Calibri"/>
                <a:ea typeface="Calibri"/>
                <a:cs typeface="Calibri"/>
                <a:sym typeface="Calibri"/>
              </a:rPr>
              <a:t> </a:t>
            </a:r>
            <a:endParaRPr dirty="0">
              <a:solidFill>
                <a:srgbClr val="000000"/>
              </a:solidFill>
            </a:endParaRPr>
          </a:p>
        </p:txBody>
      </p:sp>
      <p:sp>
        <p:nvSpPr>
          <p:cNvPr id="461" name="Google Shape;461;p2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462" name="Google Shape;462;p2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463" name="Google Shape;46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fontAlgn="base">
              <a:lnSpc>
                <a:spcPct val="115000"/>
              </a:lnSpc>
              <a:spcBef>
                <a:spcPts val="1200"/>
              </a:spcBef>
              <a:buSzPts val="1100"/>
              <a:buFont typeface="Arial"/>
              <a:buNone/>
            </a:pPr>
            <a:r>
              <a:rPr lang="sw-KE" sz="1200" b="0" i="0" u="none" strike="noStrike" cap="none" dirty="0">
                <a:solidFill>
                  <a:schemeClr val="dk1"/>
                </a:solidFill>
                <a:latin typeface="Calibri"/>
                <a:ea typeface="Calibri"/>
                <a:cs typeface="Calibri"/>
                <a:sym typeface="Calibri"/>
              </a:rPr>
              <a:t>VIKWAZO VYA KIJAMII</a:t>
            </a:r>
          </a:p>
          <a:p>
            <a:pPr marL="0" marR="0" lvl="0" indent="0" algn="l" rtl="0" fontAlgn="base">
              <a:lnSpc>
                <a:spcPct val="115000"/>
              </a:lnSpc>
              <a:spcBef>
                <a:spcPts val="1200"/>
              </a:spcBef>
              <a:buSzPts val="1100"/>
              <a:buFont typeface="Arial"/>
              <a:buNone/>
            </a:pPr>
            <a:endParaRPr lang="sv-SE" sz="1200" b="0" i="0" u="none" strike="noStrike" cap="none" dirty="0">
              <a:solidFill>
                <a:schemeClr val="dk1"/>
              </a:solidFill>
              <a:latin typeface="Calibri"/>
              <a:ea typeface="Calibri"/>
              <a:cs typeface="Calibri"/>
              <a:sym typeface="Calibri"/>
            </a:endParaRPr>
          </a:p>
          <a:p>
            <a:pPr marL="0" marR="0" lvl="0" indent="0" algn="l" rtl="0" fontAlgn="base">
              <a:lnSpc>
                <a:spcPct val="115000"/>
              </a:lnSpc>
              <a:spcBef>
                <a:spcPts val="1200"/>
              </a:spcBef>
              <a:buSzPts val="1100"/>
              <a:buFont typeface="Arial"/>
              <a:buNone/>
            </a:pPr>
            <a:r>
              <a:rPr lang="sw-KE" sz="1200" b="0" i="0" u="none" strike="noStrike" cap="none" dirty="0">
                <a:solidFill>
                  <a:schemeClr val="dk1"/>
                </a:solidFill>
                <a:latin typeface="Calibri"/>
                <a:ea typeface="Calibri"/>
                <a:cs typeface="Calibri"/>
                <a:sym typeface="Calibri"/>
              </a:rPr>
              <a:t>Haki pia zinaweza kubanwa ndani ya familia, makundi ya kidini, au jamii kwa ujumla. </a:t>
            </a:r>
          </a:p>
          <a:p>
            <a:pPr marL="0" marR="0" lvl="0" indent="0" algn="l" rtl="0" fontAlgn="base">
              <a:lnSpc>
                <a:spcPct val="115000"/>
              </a:lnSpc>
              <a:spcBef>
                <a:spcPts val="1200"/>
              </a:spcBef>
              <a:buSzPts val="1100"/>
              <a:buFont typeface="Arial"/>
              <a:buNone/>
            </a:pPr>
            <a:endParaRPr lang="sw-KE" sz="1200" b="0" i="0" u="none" strike="noStrike" cap="none" dirty="0">
              <a:solidFill>
                <a:schemeClr val="dk1"/>
              </a:solidFill>
              <a:latin typeface="Calibri"/>
              <a:ea typeface="Calibri"/>
              <a:cs typeface="Calibri"/>
              <a:sym typeface="Calibri"/>
            </a:endParaRPr>
          </a:p>
          <a:p>
            <a:pPr marL="0" marR="0" lvl="0" indent="0" algn="l" rtl="0" fontAlgn="base">
              <a:lnSpc>
                <a:spcPct val="115000"/>
              </a:lnSpc>
              <a:spcBef>
                <a:spcPts val="1200"/>
              </a:spcBef>
              <a:buSzPts val="1100"/>
              <a:buFont typeface="Arial"/>
              <a:buNone/>
            </a:pPr>
            <a:r>
              <a:rPr lang="sw-KE" sz="1200" b="0" i="0" u="none" strike="noStrike" cap="none" dirty="0">
                <a:solidFill>
                  <a:schemeClr val="dk1"/>
                </a:solidFill>
                <a:latin typeface="Calibri"/>
                <a:ea typeface="Calibri"/>
                <a:cs typeface="Calibri"/>
                <a:sym typeface="Calibri"/>
              </a:rPr>
              <a:t>Hili mara nyingi huathiri wanaume na wanawake kwa njia tofauti. Wanawake mara nyingi hukosa fursa – kwa mfano, fursa ya kusomea teolojia – na tabia zao pamoja na ibada zao za kidini zinaweza kudhibitiwa na familia au jamii kwa misingi ya dini.</a:t>
            </a:r>
          </a:p>
          <a:p>
            <a:pPr marL="0" marR="0" lvl="0" indent="0" algn="l" rtl="0" fontAlgn="base">
              <a:lnSpc>
                <a:spcPct val="115000"/>
              </a:lnSpc>
              <a:spcBef>
                <a:spcPts val="1200"/>
              </a:spcBef>
              <a:buSzPts val="1100"/>
              <a:buFont typeface="Arial"/>
              <a:buNone/>
            </a:pPr>
            <a:endParaRPr lang="sv-SE" sz="1200" b="0" i="0" u="none" strike="noStrike" cap="none" dirty="0">
              <a:solidFill>
                <a:schemeClr val="dk1"/>
              </a:solidFill>
              <a:latin typeface="Calibri"/>
              <a:ea typeface="Calibri"/>
              <a:cs typeface="Calibri"/>
              <a:sym typeface="Calibri"/>
            </a:endParaRPr>
          </a:p>
          <a:p>
            <a:pPr marL="0" marR="0" lvl="0" indent="0" algn="l" rtl="0">
              <a:lnSpc>
                <a:spcPct val="115000"/>
              </a:lnSpc>
              <a:spcBef>
                <a:spcPts val="1200"/>
              </a:spcBef>
              <a:buSzPts val="1100"/>
              <a:buFont typeface="Arial"/>
              <a:buNone/>
            </a:pPr>
            <a:r>
              <a:rPr lang="sw-KE" sz="1200" b="0" i="0" u="none" strike="noStrike" cap="none" dirty="0">
                <a:solidFill>
                  <a:schemeClr val="dk1"/>
                </a:solidFill>
                <a:latin typeface="Calibri"/>
                <a:ea typeface="Calibri"/>
                <a:cs typeface="Calibri"/>
                <a:sym typeface="Calibri"/>
              </a:rPr>
              <a:t>Jamii zinazotawaliwa na dini fulani mara nyingi pia huweka vikwazo kwa wanawake wa makundi madogo ya kidini, kwa mfano kwa kuwalazimisha kuficha utambulisho wao wa kidini ili wapate ajira.</a:t>
            </a:r>
            <a:endParaRPr lang="sv-SE" sz="1200" b="0" i="0" u="none" strike="noStrike" cap="none" dirty="0">
              <a:solidFill>
                <a:schemeClr val="dk1"/>
              </a:solidFill>
              <a:latin typeface="Calibri"/>
              <a:ea typeface="Calibri"/>
              <a:cs typeface="Calibri"/>
              <a:sym typeface="Calibri"/>
            </a:endParaRPr>
          </a:p>
          <a:p>
            <a:pPr marL="0" lvl="0" indent="0" algn="l" rtl="0">
              <a:lnSpc>
                <a:spcPct val="115000"/>
              </a:lnSpc>
              <a:spcBef>
                <a:spcPts val="1200"/>
              </a:spcBef>
              <a:spcAft>
                <a:spcPts val="1200"/>
              </a:spcAft>
              <a:buSzPts val="1100"/>
              <a:buNone/>
            </a:pPr>
            <a:endParaRPr dirty="0">
              <a:solidFill>
                <a:srgbClr val="000000"/>
              </a:solidFill>
            </a:endParaRPr>
          </a:p>
        </p:txBody>
      </p:sp>
      <p:sp>
        <p:nvSpPr>
          <p:cNvPr id="472" name="Google Shape;472;p2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473" name="Google Shape;473;p2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474" name="Google Shape;47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sw-KE" sz="1200" b="0" i="0" u="none" strike="noStrike" cap="none" dirty="0">
                <a:solidFill>
                  <a:schemeClr val="dk1"/>
                </a:solidFill>
                <a:effectLst/>
                <a:latin typeface="Calibri"/>
                <a:ea typeface="Calibri"/>
                <a:cs typeface="Calibri"/>
                <a:sym typeface="Calibri"/>
              </a:rPr>
              <a:t>Maria ni msichana Mkristo anayeishi Misri. </a:t>
            </a:r>
          </a:p>
          <a:p>
            <a:pPr marL="0" lvl="0" indent="0" algn="l" rtl="0">
              <a:spcBef>
                <a:spcPts val="0"/>
              </a:spcBef>
              <a:spcAft>
                <a:spcPts val="0"/>
              </a:spcAft>
              <a:buClr>
                <a:schemeClr val="dk1"/>
              </a:buClr>
              <a:buSzPts val="1200"/>
              <a:buFont typeface="Calibri"/>
              <a:buNone/>
            </a:pPr>
            <a:endParaRPr lang="sw-KE"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sw-KE" sz="1200" b="0" i="0" u="none" strike="noStrike" cap="none" dirty="0">
                <a:solidFill>
                  <a:schemeClr val="dk1"/>
                </a:solidFill>
                <a:effectLst/>
                <a:latin typeface="Calibri"/>
                <a:ea typeface="Calibri"/>
                <a:cs typeface="Calibri"/>
                <a:sym typeface="Calibri"/>
              </a:rPr>
              <a:t>Baada ya kuhitimu chuo kikuu, alipewa kazi katika benki lakini akaambiwa kwamba endapo angeikubali, angehitajika kuvaa hijabu. </a:t>
            </a:r>
          </a:p>
          <a:p>
            <a:pPr marL="0" lvl="0" indent="0" algn="l" rtl="0">
              <a:spcBef>
                <a:spcPts val="0"/>
              </a:spcBef>
              <a:spcAft>
                <a:spcPts val="0"/>
              </a:spcAft>
              <a:buClr>
                <a:schemeClr val="dk1"/>
              </a:buClr>
              <a:buSzPts val="1200"/>
              <a:buFont typeface="Calibri"/>
              <a:buNone/>
            </a:pPr>
            <a:endParaRPr lang="sw-KE"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sw-KE" sz="1200" b="0" i="0" u="none" strike="noStrike" cap="none" dirty="0">
                <a:solidFill>
                  <a:schemeClr val="dk1"/>
                </a:solidFill>
                <a:effectLst/>
                <a:latin typeface="Calibri"/>
                <a:ea typeface="Calibri"/>
                <a:cs typeface="Calibri"/>
                <a:sym typeface="Calibri"/>
              </a:rPr>
              <a:t>Maria hakufikiri kuwa ni haki kujifanya kuwa wa dini tofauti ili apate kazi, hivyo akakataa nafasi hiyo. </a:t>
            </a:r>
            <a:endParaRPr dirty="0">
              <a:solidFill>
                <a:srgbClr val="000000"/>
              </a:solidFill>
            </a:endParaRPr>
          </a:p>
        </p:txBody>
      </p:sp>
      <p:sp>
        <p:nvSpPr>
          <p:cNvPr id="482" name="Google Shape;482;p2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483" name="Google Shape;483;p2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484" name="Google Shape;48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fontAlgn="base">
              <a:spcBef>
                <a:spcPts val="0"/>
              </a:spcBef>
              <a:spcAft>
                <a:spcPts val="0"/>
              </a:spcAft>
              <a:buFont typeface="Arial"/>
              <a:buNone/>
            </a:pPr>
            <a:r>
              <a:rPr lang="sw-KE" sz="1200" b="0" i="0" u="none" strike="noStrike" cap="none" dirty="0">
                <a:solidFill>
                  <a:srgbClr val="000000"/>
                </a:solidFill>
                <a:latin typeface="Calibri"/>
                <a:ea typeface="Calibri"/>
                <a:cs typeface="Calibri"/>
                <a:sym typeface="Calibri"/>
              </a:rPr>
              <a:t>HADITHI ZA UKATILI</a:t>
            </a:r>
            <a:endParaRPr lang="sv-SE" sz="1200" b="0" i="0" u="none" strike="noStrike" cap="none" dirty="0">
              <a:solidFill>
                <a:srgbClr val="000000"/>
              </a:solidFill>
              <a:latin typeface="Calibri"/>
              <a:ea typeface="Calibri"/>
              <a:cs typeface="Calibri"/>
              <a:sym typeface="Calibri"/>
            </a:endParaRPr>
          </a:p>
          <a:p>
            <a:pPr marL="0" lvl="0" indent="0" algn="l" rtl="0" fontAlgn="base">
              <a:spcBef>
                <a:spcPts val="0"/>
              </a:spcBef>
              <a:spcAft>
                <a:spcPts val="0"/>
              </a:spcAft>
              <a:buFont typeface="Arial"/>
              <a:buNone/>
            </a:pPr>
            <a:r>
              <a:rPr lang="sw-KE" sz="1200" b="0" i="0" u="none" strike="noStrike" cap="none" dirty="0">
                <a:solidFill>
                  <a:srgbClr val="000000"/>
                </a:solidFill>
                <a:latin typeface="Calibri"/>
                <a:ea typeface="Calibri"/>
                <a:cs typeface="Calibri"/>
                <a:sym typeface="Calibri"/>
              </a:rPr>
              <a:t> </a:t>
            </a:r>
            <a:endParaRPr lang="sv-SE" sz="1200" b="0" i="0" u="none" strike="noStrike" cap="none" dirty="0">
              <a:solidFill>
                <a:srgbClr val="000000"/>
              </a:solidFill>
              <a:latin typeface="Calibri"/>
              <a:ea typeface="Calibri"/>
              <a:cs typeface="Calibri"/>
              <a:sym typeface="Calibri"/>
            </a:endParaRPr>
          </a:p>
          <a:p>
            <a:pPr marL="0" lvl="0" indent="0" algn="l" rtl="0" fontAlgn="base">
              <a:spcBef>
                <a:spcPts val="0"/>
              </a:spcBef>
              <a:spcAft>
                <a:spcPts val="0"/>
              </a:spcAft>
              <a:buFont typeface="Arial"/>
              <a:buNone/>
            </a:pPr>
            <a:r>
              <a:rPr lang="sw-KE" sz="1200" b="0" i="0" u="none" strike="noStrike" cap="none" dirty="0">
                <a:solidFill>
                  <a:srgbClr val="000000"/>
                </a:solidFill>
                <a:latin typeface="Calibri"/>
                <a:ea typeface="Calibri"/>
                <a:cs typeface="Calibri"/>
                <a:sym typeface="Calibri"/>
              </a:rPr>
              <a:t>Sasa hebu tuangalie ukatili. </a:t>
            </a:r>
          </a:p>
          <a:p>
            <a:pPr marL="0" lvl="0" indent="0" algn="l" rtl="0" fontAlgn="base">
              <a:spcBef>
                <a:spcPts val="0"/>
              </a:spcBef>
              <a:spcAft>
                <a:spcPts val="0"/>
              </a:spcAft>
              <a:buFont typeface="Arial"/>
              <a:buNone/>
            </a:pPr>
            <a:endParaRPr lang="sw-KE" sz="1200" b="0" i="0" u="none" strike="noStrike" cap="none" dirty="0">
              <a:solidFill>
                <a:srgbClr val="000000"/>
              </a:solidFill>
              <a:latin typeface="Calibri"/>
              <a:ea typeface="Calibri"/>
              <a:cs typeface="Calibri"/>
              <a:sym typeface="Calibri"/>
            </a:endParaRPr>
          </a:p>
          <a:p>
            <a:pPr marL="0" lvl="0" indent="0" algn="l" rtl="0" fontAlgn="base">
              <a:spcBef>
                <a:spcPts val="0"/>
              </a:spcBef>
              <a:spcAft>
                <a:spcPts val="0"/>
              </a:spcAft>
              <a:buFont typeface="Arial"/>
              <a:buNone/>
            </a:pPr>
            <a:r>
              <a:rPr lang="sw-KE" sz="1200" b="1" i="0" u="none" strike="noStrike" cap="none" dirty="0">
                <a:solidFill>
                  <a:srgbClr val="000000"/>
                </a:solidFill>
                <a:latin typeface="Calibri"/>
                <a:ea typeface="Calibri"/>
                <a:cs typeface="Calibri"/>
                <a:sym typeface="Calibri"/>
              </a:rPr>
              <a:t>Matamshi ya chuki na uhalifu wa chuki ni miongoni mwa aina za ukatili zinazopatikana kwa wingi. Maeneo ya ibada na waumini wanaohudhuria huwa katika hatari kubwa ya kushambuliwa kwa misingi ya chuki.</a:t>
            </a:r>
          </a:p>
          <a:p>
            <a:pPr marL="0" lvl="0" indent="0" algn="l" rtl="0" fontAlgn="base">
              <a:spcBef>
                <a:spcPts val="0"/>
              </a:spcBef>
              <a:spcAft>
                <a:spcPts val="0"/>
              </a:spcAft>
              <a:buFont typeface="Arial"/>
              <a:buNone/>
            </a:pPr>
            <a:endParaRPr lang="sv-SE" sz="1200" b="1" i="0" u="none" strike="noStrike" cap="none" dirty="0">
              <a:solidFill>
                <a:srgbClr val="000000"/>
              </a:solidFill>
              <a:latin typeface="Calibri"/>
              <a:ea typeface="Calibri"/>
              <a:cs typeface="Calibri"/>
              <a:sym typeface="Calibri"/>
            </a:endParaRPr>
          </a:p>
          <a:p>
            <a:pPr marL="0" lvl="0" indent="0" algn="l" rtl="0" fontAlgn="base">
              <a:spcBef>
                <a:spcPts val="0"/>
              </a:spcBef>
              <a:spcAft>
                <a:spcPts val="0"/>
              </a:spcAft>
              <a:buFont typeface="Arial"/>
              <a:buNone/>
            </a:pPr>
            <a:r>
              <a:rPr lang="sw-KE" sz="1200" b="0" i="0" u="none" strike="noStrike" cap="none" dirty="0">
                <a:solidFill>
                  <a:srgbClr val="000000"/>
                </a:solidFill>
                <a:latin typeface="Calibri"/>
                <a:ea typeface="Calibri"/>
                <a:cs typeface="Calibri"/>
                <a:sym typeface="Calibri"/>
              </a:rPr>
              <a:t>Nchini Brazil, wafuasi wa dini za jadi za Kiafro-Brazil wanakumbwa na mashambulizi ya kikatili kutoka kwa majirani zao Wakristo wa dhehebu la Pentekoste-mpya, ambao wanaamini kuwa dini hizo ni za kishetani.</a:t>
            </a:r>
          </a:p>
          <a:p>
            <a:pPr marL="0" lvl="0" indent="0" algn="l" rtl="0" fontAlgn="base">
              <a:spcBef>
                <a:spcPts val="0"/>
              </a:spcBef>
              <a:spcAft>
                <a:spcPts val="0"/>
              </a:spcAft>
              <a:buFont typeface="Arial"/>
              <a:buNone/>
            </a:pPr>
            <a:endParaRPr lang="sw-KE" sz="1200" b="0" i="0" u="none" strike="noStrike" cap="none" dirty="0">
              <a:solidFill>
                <a:srgbClr val="000000"/>
              </a:solidFill>
              <a:latin typeface="Calibri"/>
              <a:ea typeface="Calibri"/>
              <a:cs typeface="Calibri"/>
              <a:sym typeface="Calibri"/>
            </a:endParaRPr>
          </a:p>
          <a:p>
            <a:pPr marL="0" lvl="0" indent="0" algn="l" rtl="0" fontAlgn="base">
              <a:spcBef>
                <a:spcPts val="0"/>
              </a:spcBef>
              <a:spcAft>
                <a:spcPts val="0"/>
              </a:spcAft>
              <a:buFont typeface="Arial"/>
              <a:buNone/>
            </a:pPr>
            <a:r>
              <a:rPr lang="sw-KE" sz="1200" b="0" i="0" u="none" strike="noStrike" cap="none" dirty="0">
                <a:solidFill>
                  <a:srgbClr val="000000"/>
                </a:solidFill>
                <a:latin typeface="Calibri"/>
                <a:ea typeface="Calibri"/>
                <a:cs typeface="Calibri"/>
                <a:sym typeface="Calibri"/>
              </a:rPr>
              <a:t>Kasisi Marcio, kuhani wa dini ya Candomblé, ameripoti zaidi ya mashambulizi 20 dhidi ya hekalu lake. Polisi hawajachukua hatua yoyote. </a:t>
            </a:r>
            <a:endParaRPr lang="sv-SE" sz="1200" b="0" i="0" u="none" strike="noStrike" cap="none" dirty="0">
              <a:solidFill>
                <a:srgbClr val="000000"/>
              </a:solidFill>
              <a:latin typeface="Calibri"/>
              <a:ea typeface="Calibri"/>
              <a:cs typeface="Calibri"/>
              <a:sym typeface="Calibri"/>
            </a:endParaRPr>
          </a:p>
        </p:txBody>
      </p:sp>
      <p:sp>
        <p:nvSpPr>
          <p:cNvPr id="494" name="Google Shape;494;p2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495" name="Google Shape;495;p2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496" name="Google Shape;49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fontAlgn="base">
              <a:spcAft>
                <a:spcPts val="0"/>
              </a:spcAft>
              <a:buFont typeface="Arial"/>
              <a:buNone/>
            </a:pPr>
            <a:r>
              <a:rPr lang="sw-KE" sz="1200" b="1" i="0" u="none" strike="noStrike" cap="none" dirty="0">
                <a:solidFill>
                  <a:schemeClr val="dk1"/>
                </a:solidFill>
                <a:latin typeface="Calibri"/>
                <a:ea typeface="Calibri"/>
                <a:cs typeface="Calibri"/>
                <a:sym typeface="Calibri"/>
              </a:rPr>
              <a:t>Kwa mara nyingine tena, athari za ukatili huu zinawatofautisha wanaume na wanawake.</a:t>
            </a:r>
            <a:endParaRPr lang="sv-SE" sz="1200" b="1" i="0" u="none" strike="noStrike" cap="none" dirty="0">
              <a:solidFill>
                <a:schemeClr val="dk1"/>
              </a:solidFill>
              <a:latin typeface="Calibri"/>
              <a:ea typeface="Calibri"/>
              <a:cs typeface="Calibri"/>
              <a:sym typeface="Calibri"/>
            </a:endParaRPr>
          </a:p>
          <a:p>
            <a:pPr marL="0" marR="0" lvl="0" indent="0" algn="l" rtl="0">
              <a:spcAft>
                <a:spcPts val="0"/>
              </a:spcAft>
              <a:buFont typeface="Arial"/>
              <a:buNone/>
            </a:pPr>
            <a:endParaRPr lang="sw-KE" sz="1200" b="0" i="0" u="none" strike="noStrike" cap="none" dirty="0">
              <a:solidFill>
                <a:schemeClr val="dk1"/>
              </a:solidFill>
              <a:latin typeface="Calibri"/>
              <a:ea typeface="Calibri"/>
              <a:cs typeface="Calibri"/>
              <a:sym typeface="Calibri"/>
            </a:endParaRPr>
          </a:p>
          <a:p>
            <a:pPr marL="0" marR="0" lvl="0" indent="0" algn="l" rtl="0">
              <a:spcAft>
                <a:spcPts val="0"/>
              </a:spcAft>
              <a:buFont typeface="Arial"/>
              <a:buNone/>
            </a:pPr>
            <a:r>
              <a:rPr lang="sw-KE" sz="1200" b="0" i="0" u="none" strike="noStrike" cap="none" dirty="0">
                <a:solidFill>
                  <a:schemeClr val="dk1"/>
                </a:solidFill>
                <a:latin typeface="Calibri"/>
                <a:ea typeface="Calibri"/>
                <a:cs typeface="Calibri"/>
                <a:sym typeface="Calibri"/>
              </a:rPr>
              <a:t>Wanawake Waislamu nchini Uswidi, hasa wale wanaovaa mavazi ya kidini kama hijabu, wana uwezekano mkubwa wa kushambuliwa kwa uhalifu wa chuki na watu wasiojulikana katika maeneo ya umma. Kwa upande mwingine, wanaume Waislamu wanakumbwa na uhalifu wa chuki kutoka kwa majirani au wenzao wa makazini.</a:t>
            </a:r>
            <a:endParaRPr sz="1200" b="0" i="0" u="none" strike="noStrike" cap="none" dirty="0">
              <a:solidFill>
                <a:schemeClr val="dk1"/>
              </a:solidFill>
              <a:latin typeface="Calibri"/>
              <a:ea typeface="Calibri"/>
              <a:cs typeface="Calibri"/>
              <a:sym typeface="Calibri"/>
            </a:endParaRPr>
          </a:p>
        </p:txBody>
      </p:sp>
      <p:sp>
        <p:nvSpPr>
          <p:cNvPr id="505" name="Google Shape;505;p2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506" name="Google Shape;506;p2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507" name="Google Shape;50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sw-KE" sz="1200" b="1" i="0" u="none" strike="noStrike" cap="none" dirty="0">
                <a:solidFill>
                  <a:schemeClr val="dk1"/>
                </a:solidFill>
                <a:latin typeface="Calibri"/>
                <a:ea typeface="Calibri"/>
                <a:cs typeface="Calibri"/>
                <a:sym typeface="Calibri"/>
              </a:rPr>
              <a:t>Katika maeneo mengi, janga la virusi vya korona lilizidisha mifumo iliyokuwepo ya ubaguzi na chuki.</a:t>
            </a:r>
          </a:p>
          <a:p>
            <a:pPr marL="0" marR="0" lvl="0" indent="0" algn="l" rtl="0">
              <a:lnSpc>
                <a:spcPct val="100000"/>
              </a:lnSpc>
              <a:spcBef>
                <a:spcPts val="0"/>
              </a:spcBef>
              <a:spcAft>
                <a:spcPts val="0"/>
              </a:spcAft>
              <a:buClr>
                <a:srgbClr val="000000"/>
              </a:buClr>
              <a:buSzPts val="1400"/>
              <a:buFont typeface="Arial"/>
              <a:buNone/>
            </a:pPr>
            <a:endParaRPr lang="sw-KE"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sw-KE" sz="1200" b="0" i="0" u="none" strike="noStrike" cap="none" dirty="0">
                <a:solidFill>
                  <a:schemeClr val="dk1"/>
                </a:solidFill>
                <a:latin typeface="Calibri"/>
                <a:ea typeface="Calibri"/>
                <a:cs typeface="Calibri"/>
                <a:sym typeface="Calibri"/>
              </a:rPr>
              <a:t>Waislamu nchini India walilaumiwa kwa kufanya jihad ya korona baada ya mlipuko wa virusi kutokea kufuatia tamasha la kidini la Kiislamu. </a:t>
            </a:r>
          </a:p>
          <a:p>
            <a:pPr marL="0" marR="0" lvl="0" indent="0" algn="l" rtl="0">
              <a:lnSpc>
                <a:spcPct val="100000"/>
              </a:lnSpc>
              <a:spcBef>
                <a:spcPts val="0"/>
              </a:spcBef>
              <a:spcAft>
                <a:spcPts val="0"/>
              </a:spcAft>
              <a:buClr>
                <a:srgbClr val="000000"/>
              </a:buClr>
              <a:buSzPts val="1400"/>
              <a:buFont typeface="Arial"/>
              <a:buNone/>
            </a:pPr>
            <a:endParaRPr lang="sw-KE"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sw-KE" sz="1200" b="0" i="0" u="none" strike="noStrike" cap="none" dirty="0">
                <a:solidFill>
                  <a:schemeClr val="dk1"/>
                </a:solidFill>
                <a:latin typeface="Calibri"/>
                <a:ea typeface="Calibri"/>
                <a:cs typeface="Calibri"/>
                <a:sym typeface="Calibri"/>
              </a:rPr>
              <a:t>Ahmed Shaikh ni mfanyabiashara mdogo wa Kiislamu anayepambana kujikimu. Mnamo Aprili 2020, kundi la wanaharakati wa Kihindu wenye msimamo mkali lilimwamuru afunge biashara yake na kuondoka kwa madai kwamba Waislamu walikuwa wakieneza virusi vya korona kimakusudi. </a:t>
            </a:r>
          </a:p>
          <a:p>
            <a:pPr marL="0" marR="0" lvl="0" indent="0" algn="l" rtl="0">
              <a:lnSpc>
                <a:spcPct val="100000"/>
              </a:lnSpc>
              <a:spcBef>
                <a:spcPts val="0"/>
              </a:spcBef>
              <a:spcAft>
                <a:spcPts val="0"/>
              </a:spcAft>
              <a:buClr>
                <a:srgbClr val="000000"/>
              </a:buClr>
              <a:buSzPts val="1400"/>
              <a:buFont typeface="Arial"/>
              <a:buNone/>
            </a:pPr>
            <a:endParaRPr lang="sw-KE"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sw-KE" sz="1200" b="0" i="0" u="none" strike="noStrike" cap="none" dirty="0">
                <a:solidFill>
                  <a:schemeClr val="dk1"/>
                </a:solidFill>
                <a:latin typeface="Calibri"/>
                <a:ea typeface="Calibri"/>
                <a:cs typeface="Calibri"/>
                <a:sym typeface="Calibri"/>
              </a:rPr>
              <a:t>Ahmed aliomba msamaha, lakini alishambuliwa vibaya kwa kupigwa kwa marungu. Alijaribu kuripoti tukio hilo kwa polisi, lakini walikataa kulisajili wakidai kuwa biashara ya mitaani ni haramu. </a:t>
            </a:r>
            <a:endParaRPr lang="sv-SE" sz="1200" b="0" i="0" u="none" strike="noStrike" cap="none" dirty="0">
              <a:solidFill>
                <a:schemeClr val="dk1"/>
              </a:solidFill>
              <a:latin typeface="Calibri"/>
              <a:ea typeface="Calibri"/>
              <a:cs typeface="Calibri"/>
              <a:sym typeface="Calibri"/>
            </a:endParaRPr>
          </a:p>
        </p:txBody>
      </p:sp>
      <p:sp>
        <p:nvSpPr>
          <p:cNvPr id="516" name="Google Shape;516;p2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517" name="Google Shape;517;p2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518" name="Google Shape;51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Aft>
                <a:spcPts val="0"/>
              </a:spcAft>
              <a:buClr>
                <a:schemeClr val="dk1"/>
              </a:buClr>
              <a:buSzPts val="1100"/>
              <a:buFont typeface="Arial"/>
              <a:buNone/>
            </a:pPr>
            <a:r>
              <a:rPr lang="sw-KE" sz="1200" b="1" i="0" u="none" strike="noStrike" cap="none" dirty="0">
                <a:solidFill>
                  <a:schemeClr val="dk1"/>
                </a:solidFill>
                <a:latin typeface="Calibri"/>
                <a:ea typeface="Calibri"/>
                <a:cs typeface="Calibri"/>
                <a:sym typeface="Calibri"/>
              </a:rPr>
              <a:t>Aina mbaya zaidi za ukatili ndani ya jamii ni ghasia za kijamii na mashambulizi ya kigaidi.</a:t>
            </a:r>
            <a:endParaRPr lang="sv-SE" sz="1200" b="1" i="0" u="none" strike="noStrike" cap="none" dirty="0">
              <a:solidFill>
                <a:schemeClr val="dk1"/>
              </a:solidFill>
              <a:latin typeface="Calibri"/>
              <a:ea typeface="Calibri"/>
              <a:cs typeface="Calibri"/>
              <a:sym typeface="Calibri"/>
            </a:endParaRPr>
          </a:p>
          <a:p>
            <a:pPr marL="0" lvl="0" indent="0" algn="l" rtl="0">
              <a:lnSpc>
                <a:spcPct val="115000"/>
              </a:lnSpc>
              <a:spcAft>
                <a:spcPts val="0"/>
              </a:spcAft>
              <a:buClr>
                <a:schemeClr val="dk1"/>
              </a:buClr>
              <a:buSzPts val="1100"/>
              <a:buFont typeface="Arial"/>
              <a:buNone/>
            </a:pPr>
            <a:endParaRPr lang="sw-KE" sz="1200" b="0" i="0" u="none" strike="noStrike" cap="none" dirty="0">
              <a:solidFill>
                <a:schemeClr val="dk1"/>
              </a:solidFill>
              <a:latin typeface="Calibri"/>
              <a:ea typeface="Calibri"/>
              <a:cs typeface="Calibri"/>
              <a:sym typeface="Calibri"/>
            </a:endParaRPr>
          </a:p>
          <a:p>
            <a:pPr marL="0" lvl="0" indent="0" algn="l" rtl="0">
              <a:lnSpc>
                <a:spcPct val="115000"/>
              </a:lnSpc>
              <a:spcAft>
                <a:spcPts val="0"/>
              </a:spcAft>
              <a:buClr>
                <a:schemeClr val="dk1"/>
              </a:buClr>
              <a:buSzPts val="1100"/>
              <a:buFont typeface="Arial"/>
              <a:buNone/>
            </a:pPr>
            <a:r>
              <a:rPr lang="sw-KE" sz="1200" b="0" i="0" u="none" strike="noStrike" cap="none" dirty="0">
                <a:solidFill>
                  <a:schemeClr val="dk1"/>
                </a:solidFill>
                <a:latin typeface="Calibri"/>
                <a:ea typeface="Calibri"/>
                <a:cs typeface="Calibri"/>
                <a:sym typeface="Calibri"/>
              </a:rPr>
              <a:t>Mchungaji Samuel anatoka kaskazini mwa Burkina Faso. Taifa hili limekuwa na historia ya kuvumiliana kwa dini mbalimbali, lakini makundi ya kigaidi yameanza kuharibu utamaduni huo. </a:t>
            </a:r>
          </a:p>
          <a:p>
            <a:pPr marL="0" lvl="0" indent="0" algn="l" rtl="0">
              <a:lnSpc>
                <a:spcPct val="115000"/>
              </a:lnSpc>
              <a:spcAft>
                <a:spcPts val="0"/>
              </a:spcAft>
              <a:buClr>
                <a:schemeClr val="dk1"/>
              </a:buClr>
              <a:buSzPts val="1100"/>
              <a:buFont typeface="Arial"/>
              <a:buNone/>
            </a:pPr>
            <a:endParaRPr lang="sw-KE" sz="1200" b="0" i="0" u="none" strike="noStrike" cap="none" dirty="0">
              <a:solidFill>
                <a:schemeClr val="dk1"/>
              </a:solidFill>
              <a:latin typeface="Calibri"/>
              <a:ea typeface="Calibri"/>
              <a:cs typeface="Calibri"/>
              <a:sym typeface="Calibri"/>
            </a:endParaRPr>
          </a:p>
          <a:p>
            <a:pPr marL="0" lvl="0" indent="0" algn="l" rtl="0">
              <a:lnSpc>
                <a:spcPct val="115000"/>
              </a:lnSpc>
              <a:spcAft>
                <a:spcPts val="0"/>
              </a:spcAft>
              <a:buClr>
                <a:schemeClr val="dk1"/>
              </a:buClr>
              <a:buSzPts val="1100"/>
              <a:buFont typeface="Arial"/>
              <a:buNone/>
            </a:pPr>
            <a:r>
              <a:rPr lang="sw-KE" sz="1200" b="0" i="0" u="none" strike="noStrike" cap="none" dirty="0">
                <a:solidFill>
                  <a:schemeClr val="dk1"/>
                </a:solidFill>
                <a:latin typeface="Calibri"/>
                <a:ea typeface="Calibri"/>
                <a:cs typeface="Calibri"/>
                <a:sym typeface="Calibri"/>
              </a:rPr>
              <a:t>Mnamo 2019, mashambulizi dhidi ya makanisa yakawa sehemu ya mkakati wa magaidi hao. Hivi sasa, Mchungaji Samuel anaishi katika kambi ya wakimbizi wa ndani baada ya kukosa makazi.</a:t>
            </a:r>
            <a:endParaRPr lang="sv-SE" sz="1200" b="0" i="0" u="none" strike="noStrike" cap="none" dirty="0">
              <a:solidFill>
                <a:schemeClr val="dk1"/>
              </a:solidFill>
              <a:latin typeface="Calibri"/>
              <a:ea typeface="Calibri"/>
              <a:cs typeface="Calibri"/>
              <a:sym typeface="Calibri"/>
            </a:endParaRPr>
          </a:p>
          <a:p>
            <a:pPr marL="0" lvl="0" indent="0" algn="l" rtl="0">
              <a:lnSpc>
                <a:spcPct val="115000"/>
              </a:lnSpc>
              <a:spcAft>
                <a:spcPts val="0"/>
              </a:spcAft>
              <a:buClr>
                <a:schemeClr val="dk1"/>
              </a:buClr>
              <a:buSzPts val="1100"/>
              <a:buFont typeface="Arial"/>
              <a:buNone/>
            </a:pPr>
            <a:r>
              <a:rPr lang="sw-KE" sz="1200" b="0" i="0" u="none" strike="noStrike" cap="none" dirty="0">
                <a:solidFill>
                  <a:schemeClr val="dk1"/>
                </a:solidFill>
                <a:latin typeface="Calibri"/>
                <a:ea typeface="Calibri"/>
                <a:cs typeface="Calibri"/>
                <a:sym typeface="Calibri"/>
              </a:rPr>
              <a:t> </a:t>
            </a:r>
            <a:endParaRPr lang="sv-SE" sz="1200" b="0" i="0" u="none" strike="noStrike" cap="none" dirty="0">
              <a:solidFill>
                <a:schemeClr val="dk1"/>
              </a:solidFill>
              <a:latin typeface="Calibri"/>
              <a:ea typeface="Calibri"/>
              <a:cs typeface="Calibri"/>
              <a:sym typeface="Calibri"/>
            </a:endParaRPr>
          </a:p>
          <a:p>
            <a:pPr marL="0" lvl="0" indent="0" algn="l" rtl="0">
              <a:lnSpc>
                <a:spcPct val="115000"/>
              </a:lnSpc>
              <a:spcAft>
                <a:spcPts val="0"/>
              </a:spcAft>
              <a:buClr>
                <a:schemeClr val="dk1"/>
              </a:buClr>
              <a:buSzPts val="1100"/>
              <a:buFont typeface="Arial"/>
              <a:buNone/>
            </a:pPr>
            <a:r>
              <a:rPr lang="sw-KE" sz="1200" b="0" i="0" u="none" strike="noStrike" cap="none" dirty="0">
                <a:solidFill>
                  <a:schemeClr val="dk1"/>
                </a:solidFill>
                <a:latin typeface="Calibri"/>
                <a:ea typeface="Calibri"/>
                <a:cs typeface="Calibri"/>
                <a:sym typeface="Calibri"/>
              </a:rPr>
              <a:t>"Mashambulizi haya yameharibu maisha ya watu wetu. Tumejawa na maumivu," anasema.</a:t>
            </a:r>
            <a:endParaRPr lang="sv-SE" sz="1200" b="0" i="0" u="none" strike="noStrike" cap="none" dirty="0">
              <a:solidFill>
                <a:schemeClr val="dk1"/>
              </a:solidFill>
              <a:latin typeface="Calibri"/>
              <a:ea typeface="Calibri"/>
              <a:cs typeface="Calibri"/>
              <a:sym typeface="Calibri"/>
            </a:endParaRPr>
          </a:p>
          <a:p>
            <a:r>
              <a:rPr lang="sw-KE" sz="1200" b="0" i="0" u="none" strike="noStrike" cap="none" dirty="0">
                <a:solidFill>
                  <a:schemeClr val="dk1"/>
                </a:solidFill>
                <a:effectLst/>
                <a:latin typeface="Calibri"/>
                <a:ea typeface="Calibri"/>
                <a:cs typeface="Calibri"/>
                <a:sym typeface="Calibri"/>
              </a:rPr>
              <a:t> </a:t>
            </a:r>
            <a:endParaRPr lang="sv-SE" sz="1200" b="0" i="0" u="none" strike="noStrike" cap="none" dirty="0">
              <a:solidFill>
                <a:schemeClr val="dk1"/>
              </a:solidFill>
              <a:effectLst/>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sw-KE" sz="1200" b="0" i="0" u="none" strike="noStrike" cap="none" dirty="0">
                <a:solidFill>
                  <a:schemeClr val="dk1"/>
                </a:solidFill>
                <a:latin typeface="Calibri"/>
                <a:ea typeface="Calibri"/>
                <a:cs typeface="Calibri"/>
                <a:sym typeface="Calibri"/>
              </a:rPr>
              <a:t>Mashambulizi ya kigaidi yameongezeka tangu mwaka wa 2019, yakiwaathiri watu wote, huku zaidi ya watu milioni moja wakilazimika kuhama makazi yao.</a:t>
            </a:r>
            <a:endParaRPr lang="sv-SE" sz="1200" b="0" i="0" u="none" strike="noStrike" cap="none" dirty="0">
              <a:solidFill>
                <a:schemeClr val="dk1"/>
              </a:solidFill>
              <a:latin typeface="Calibri"/>
              <a:ea typeface="Calibri"/>
              <a:cs typeface="Calibri"/>
              <a:sym typeface="Calibri"/>
            </a:endParaRPr>
          </a:p>
        </p:txBody>
      </p:sp>
      <p:sp>
        <p:nvSpPr>
          <p:cNvPr id="527" name="Google Shape;527;p2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528" name="Google Shape;528;p2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529" name="Google Shape;52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sw-KE" sz="1200" b="1" i="0" u="none" strike="noStrike" cap="none" dirty="0">
                <a:solidFill>
                  <a:schemeClr val="dk1"/>
                </a:solidFill>
                <a:latin typeface="Calibri"/>
                <a:ea typeface="Calibri"/>
                <a:cs typeface="Calibri"/>
                <a:sym typeface="Calibri"/>
              </a:rPr>
              <a:t>Ingawa takwimu za kimataifa zinaonyesha kuwa makundi yenye uhusiano na Uislamu yanahusika sana na ugaidi, kuna maeneo mengi ambapo makundi mengine yanatoa tishio kubwa zaidi. </a:t>
            </a:r>
          </a:p>
          <a:p>
            <a:pPr marL="0" marR="0" lvl="0" indent="0" algn="l" rtl="0">
              <a:lnSpc>
                <a:spcPct val="100000"/>
              </a:lnSpc>
              <a:spcBef>
                <a:spcPts val="0"/>
              </a:spcBef>
              <a:spcAft>
                <a:spcPts val="0"/>
              </a:spcAft>
              <a:buClr>
                <a:srgbClr val="000000"/>
              </a:buClr>
              <a:buSzPts val="1400"/>
              <a:buFont typeface="Arial"/>
              <a:buNone/>
            </a:pPr>
            <a:endParaRPr lang="sw-KE"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sw-KE" sz="1200" b="0" i="0" u="none" strike="noStrike" cap="none" dirty="0">
                <a:solidFill>
                  <a:schemeClr val="dk1"/>
                </a:solidFill>
                <a:latin typeface="Calibri"/>
                <a:ea typeface="Calibri"/>
                <a:cs typeface="Calibri"/>
                <a:sym typeface="Calibri"/>
              </a:rPr>
              <a:t>Katika baadhi ya nchi za Magharibi, vyombo vya usalama vinaona kuwa wazungu wenye msimamo mkali na wafuasi wa itikadi kali za mrengo wa kulia ndio tishio kubwa zaidi la ugaidi wa ndani. Makundi haya hulenga jamii za watu wachache. </a:t>
            </a:r>
          </a:p>
          <a:p>
            <a:pPr marL="0" marR="0" lvl="0" indent="0" algn="l" rtl="0">
              <a:lnSpc>
                <a:spcPct val="100000"/>
              </a:lnSpc>
              <a:spcBef>
                <a:spcPts val="0"/>
              </a:spcBef>
              <a:spcAft>
                <a:spcPts val="0"/>
              </a:spcAft>
              <a:buClr>
                <a:srgbClr val="000000"/>
              </a:buClr>
              <a:buSzPts val="1400"/>
              <a:buFont typeface="Arial"/>
              <a:buNone/>
            </a:pPr>
            <a:endParaRPr lang="sw-KE"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sw-KE" sz="1200" b="0" i="0" u="none" strike="noStrike" cap="none" dirty="0">
                <a:solidFill>
                  <a:schemeClr val="dk1"/>
                </a:solidFill>
                <a:latin typeface="Calibri"/>
                <a:ea typeface="Calibri"/>
                <a:cs typeface="Calibri"/>
                <a:sym typeface="Calibri"/>
              </a:rPr>
              <a:t>Mnamo 2018, watu kumi na moja waliuawa katika sinagogi moja huko Pittsburgh, Marekani, na mnamo 2019, watu hamsini na moja waliuawa katika msikiti wa Christchurch, New Zealand mwaka 2019. </a:t>
            </a:r>
            <a:endParaRPr lang="sv-SE" sz="1200" b="0" i="0" u="none" strike="noStrike" cap="none" dirty="0">
              <a:solidFill>
                <a:schemeClr val="dk1"/>
              </a:solidFill>
              <a:latin typeface="Calibri"/>
              <a:ea typeface="Calibri"/>
              <a:cs typeface="Calibri"/>
              <a:sym typeface="Calibri"/>
            </a:endParaRPr>
          </a:p>
        </p:txBody>
      </p:sp>
      <p:sp>
        <p:nvSpPr>
          <p:cNvPr id="538" name="Google Shape;538;p2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539" name="Google Shape;539;p2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540" name="Google Shape;54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w-KE" sz="1200" b="1" i="0" u="none" strike="noStrike" cap="none" dirty="0">
                <a:solidFill>
                  <a:schemeClr val="dk1"/>
                </a:solidFill>
                <a:effectLst/>
                <a:latin typeface="Calibri"/>
                <a:ea typeface="Calibri"/>
                <a:cs typeface="Calibri"/>
                <a:sym typeface="Calibri"/>
              </a:rPr>
              <a:t>Ukatili unaotekelezwa na polisi, vikosi vya usalama, wanajeshi, au hata makundi yanayoajiriwa na serikali unaweza kulenga watu binafsi au jamii nzima. </a:t>
            </a:r>
          </a:p>
          <a:p>
            <a:pPr marL="0" lvl="0" indent="0" algn="l" rtl="0">
              <a:spcBef>
                <a:spcPts val="0"/>
              </a:spcBef>
              <a:spcAft>
                <a:spcPts val="0"/>
              </a:spcAft>
              <a:buNone/>
            </a:pPr>
            <a:endParaRPr lang="sw-KE" sz="1200" b="1"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sw-KE" sz="1200" b="0" i="0" u="none" strike="noStrike" cap="none" dirty="0">
                <a:solidFill>
                  <a:schemeClr val="dk1"/>
                </a:solidFill>
                <a:effectLst/>
                <a:latin typeface="Calibri"/>
                <a:ea typeface="Calibri"/>
                <a:cs typeface="Calibri"/>
                <a:sym typeface="Calibri"/>
              </a:rPr>
              <a:t>Hali ya Wauighur katika magharibi mwa China inaonyesha jinsi ghasia za serikali zinavyoweza kufikia kiwango cha juu cha ukatili. </a:t>
            </a:r>
          </a:p>
          <a:p>
            <a:pPr marL="0" lvl="0" indent="0" algn="l" rtl="0">
              <a:spcBef>
                <a:spcPts val="0"/>
              </a:spcBef>
              <a:spcAft>
                <a:spcPts val="0"/>
              </a:spcAft>
              <a:buNone/>
            </a:pPr>
            <a:endParaRPr lang="sw-KE"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sw-KE" sz="1200" b="0" i="0" u="none" strike="noStrike" cap="none" dirty="0">
                <a:solidFill>
                  <a:schemeClr val="dk1"/>
                </a:solidFill>
                <a:effectLst/>
                <a:latin typeface="Calibri"/>
                <a:ea typeface="Calibri"/>
                <a:cs typeface="Calibri"/>
                <a:sym typeface="Calibri"/>
              </a:rPr>
              <a:t>Wanawake wa Kiuighur wamelazimishwa kufanyiwa upasuaji wa kuzuia uzazi na kutumia njia za uzazi wa mpango kwa lazima, hali ambayo imesababisha kushuka kwa idadi ya watoto wanaozaliwa. Zaidi ya watu milioni 1.8 wa jamii hiyo wamepelekwa katika kambi za "marekebisho ya tabia" kwa sababu kama za kuvaa hijabu au kuwa na ndevu. </a:t>
            </a:r>
          </a:p>
          <a:p>
            <a:pPr marL="0" lvl="0" indent="0" algn="l" rtl="0">
              <a:spcBef>
                <a:spcPts val="0"/>
              </a:spcBef>
              <a:spcAft>
                <a:spcPts val="0"/>
              </a:spcAft>
              <a:buNone/>
            </a:pPr>
            <a:endParaRPr lang="sw-KE"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sw-KE" sz="1200" b="0" i="0" u="none" strike="noStrike" cap="none" dirty="0">
                <a:solidFill>
                  <a:schemeClr val="dk1"/>
                </a:solidFill>
                <a:effectLst/>
                <a:latin typeface="Calibri"/>
                <a:ea typeface="Calibri"/>
                <a:cs typeface="Calibri"/>
                <a:sym typeface="Calibri"/>
              </a:rPr>
              <a:t>Kuna ripoti za mateso na ubakaji ndani ya kambi hizo, ambako wafungwa hunyimwa kutumia lugha yao na dini yao, na badala yake hulazimishwa kuamini itikadi ya serikali. </a:t>
            </a:r>
          </a:p>
          <a:p>
            <a:pPr marL="0" lvl="0" indent="0" algn="l" rtl="0">
              <a:spcBef>
                <a:spcPts val="0"/>
              </a:spcBef>
              <a:spcAft>
                <a:spcPts val="0"/>
              </a:spcAft>
              <a:buNone/>
            </a:pPr>
            <a:endParaRPr lang="sw-KE"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sw-KE" sz="1200" b="0" i="0" u="none" strike="noStrike" cap="none" dirty="0">
                <a:solidFill>
                  <a:schemeClr val="dk1"/>
                </a:solidFill>
                <a:effectLst/>
                <a:latin typeface="Calibri"/>
                <a:ea typeface="Calibri"/>
                <a:cs typeface="Calibri"/>
                <a:sym typeface="Calibri"/>
              </a:rPr>
              <a:t>Serikali ya China inadai kuwa kambi hizi ni vituo vya elimu ya hiari.</a:t>
            </a:r>
            <a:endParaRPr dirty="0"/>
          </a:p>
        </p:txBody>
      </p:sp>
      <p:sp>
        <p:nvSpPr>
          <p:cNvPr id="549" name="Google Shape;549;p2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550" name="Google Shape;550;p2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551" name="Google Shape;55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dirty="0">
                <a:solidFill>
                  <a:srgbClr val="000000"/>
                </a:solidFill>
              </a:rPr>
              <a:t>(Onyesha </a:t>
            </a:r>
            <a:r>
              <a:rPr lang="en-US" i="1" dirty="0" err="1">
                <a:solidFill>
                  <a:srgbClr val="000000"/>
                </a:solidFill>
              </a:rPr>
              <a:t>maneno</a:t>
            </a:r>
            <a:r>
              <a:rPr lang="en-US" i="1" dirty="0">
                <a:solidFill>
                  <a:srgbClr val="000000"/>
                </a:solidFill>
              </a:rPr>
              <a:t> </a:t>
            </a:r>
            <a:r>
              <a:rPr lang="en-US" i="1" dirty="0" err="1">
                <a:solidFill>
                  <a:srgbClr val="000000"/>
                </a:solidFill>
              </a:rPr>
              <a:t>yoyote</a:t>
            </a:r>
            <a:r>
              <a:rPr lang="en-US" i="1" dirty="0">
                <a:solidFill>
                  <a:srgbClr val="000000"/>
                </a:solidFill>
              </a:rPr>
              <a:t> </a:t>
            </a:r>
            <a:r>
              <a:rPr lang="en-US" i="1" dirty="0" err="1">
                <a:solidFill>
                  <a:srgbClr val="000000"/>
                </a:solidFill>
              </a:rPr>
              <a:t>ambayo</a:t>
            </a:r>
            <a:r>
              <a:rPr lang="en-US" i="1" dirty="0">
                <a:solidFill>
                  <a:srgbClr val="000000"/>
                </a:solidFill>
              </a:rPr>
              <a:t> </a:t>
            </a:r>
            <a:r>
              <a:rPr lang="en-US" i="1" dirty="0" err="1">
                <a:solidFill>
                  <a:srgbClr val="000000"/>
                </a:solidFill>
              </a:rPr>
              <a:t>washiriki</a:t>
            </a:r>
            <a:r>
              <a:rPr lang="en-US" i="1" dirty="0">
                <a:solidFill>
                  <a:srgbClr val="000000"/>
                </a:solidFill>
              </a:rPr>
              <a:t> </a:t>
            </a:r>
            <a:r>
              <a:rPr lang="en-US" i="1" dirty="0" err="1">
                <a:solidFill>
                  <a:srgbClr val="000000"/>
                </a:solidFill>
              </a:rPr>
              <a:t>hawakuweza</a:t>
            </a:r>
            <a:r>
              <a:rPr lang="en-US" i="1" dirty="0">
                <a:solidFill>
                  <a:srgbClr val="000000"/>
                </a:solidFill>
              </a:rPr>
              <a:t> </a:t>
            </a:r>
            <a:r>
              <a:rPr lang="en-US" i="1" dirty="0" err="1">
                <a:solidFill>
                  <a:srgbClr val="000000"/>
                </a:solidFill>
              </a:rPr>
              <a:t>kukumbuka</a:t>
            </a:r>
            <a:r>
              <a:rPr lang="en-US" i="1" dirty="0">
                <a:solidFill>
                  <a:srgbClr val="000000"/>
                </a:solidFill>
              </a:rPr>
              <a:t>. Kisha </a:t>
            </a:r>
            <a:r>
              <a:rPr lang="en-US" i="1" dirty="0" err="1">
                <a:solidFill>
                  <a:srgbClr val="000000"/>
                </a:solidFill>
              </a:rPr>
              <a:t>endelea</a:t>
            </a:r>
            <a:r>
              <a:rPr lang="en-US" i="1" dirty="0">
                <a:solidFill>
                  <a:srgbClr val="000000"/>
                </a:solidFill>
              </a:rPr>
              <a:t> </a:t>
            </a:r>
            <a:r>
              <a:rPr lang="en-US" i="1" dirty="0" err="1">
                <a:solidFill>
                  <a:srgbClr val="000000"/>
                </a:solidFill>
              </a:rPr>
              <a:t>kama</a:t>
            </a:r>
            <a:r>
              <a:rPr lang="en-US" i="1" dirty="0">
                <a:solidFill>
                  <a:srgbClr val="000000"/>
                </a:solidFill>
              </a:rPr>
              <a:t> </a:t>
            </a:r>
            <a:r>
              <a:rPr lang="en-US" i="1" dirty="0" err="1">
                <a:solidFill>
                  <a:srgbClr val="000000"/>
                </a:solidFill>
              </a:rPr>
              <a:t>ifuatavyo</a:t>
            </a:r>
            <a:r>
              <a:rPr lang="en-US" i="1" dirty="0">
                <a:solidFill>
                  <a:srgbClr val="000000"/>
                </a:solidFill>
              </a:rPr>
              <a:t>.)</a:t>
            </a:r>
            <a:endParaRPr dirty="0"/>
          </a:p>
          <a:p>
            <a:pPr marL="0" lvl="0" indent="0" algn="l" rtl="0">
              <a:lnSpc>
                <a:spcPct val="115000"/>
              </a:lnSpc>
              <a:spcBef>
                <a:spcPts val="1200"/>
              </a:spcBef>
              <a:spcAft>
                <a:spcPts val="1200"/>
              </a:spcAft>
              <a:buSzPts val="1100"/>
              <a:buNone/>
            </a:pPr>
            <a:endParaRPr lang="en-US" dirty="0">
              <a:solidFill>
                <a:srgbClr val="000000"/>
              </a:solidFill>
            </a:endParaRPr>
          </a:p>
          <a:p>
            <a:pPr marL="171450" lvl="0" indent="-171450" algn="l" rtl="0">
              <a:lnSpc>
                <a:spcPct val="115000"/>
              </a:lnSpc>
              <a:spcBef>
                <a:spcPts val="1200"/>
              </a:spcBef>
              <a:spcAft>
                <a:spcPts val="1200"/>
              </a:spcAft>
              <a:buSzPts val="1100"/>
              <a:buFont typeface="Arial" panose="020B0604020202020204" pitchFamily="34" charset="0"/>
              <a:buChar char="•"/>
            </a:pPr>
            <a:r>
              <a:rPr lang="sv-SE" dirty="0" err="1"/>
              <a:t>Tulijifunza</a:t>
            </a:r>
            <a:r>
              <a:rPr lang="sv-SE" dirty="0"/>
              <a:t> </a:t>
            </a:r>
            <a:r>
              <a:rPr lang="sv-SE" dirty="0" err="1"/>
              <a:t>pia</a:t>
            </a:r>
            <a:r>
              <a:rPr lang="sv-SE" dirty="0"/>
              <a:t> </a:t>
            </a:r>
            <a:r>
              <a:rPr lang="sv-SE" dirty="0" err="1"/>
              <a:t>kuhusu</a:t>
            </a:r>
            <a:r>
              <a:rPr lang="sv-SE" dirty="0"/>
              <a:t> </a:t>
            </a:r>
            <a:r>
              <a:rPr lang="sv-SE" dirty="0" err="1"/>
              <a:t>wakati</a:t>
            </a:r>
            <a:r>
              <a:rPr lang="sv-SE" dirty="0"/>
              <a:t> </a:t>
            </a:r>
            <a:r>
              <a:rPr lang="sv-SE" dirty="0" err="1"/>
              <a:t>ambapo</a:t>
            </a:r>
            <a:r>
              <a:rPr lang="sv-SE" dirty="0"/>
              <a:t> </a:t>
            </a:r>
            <a:r>
              <a:rPr lang="sv-SE" dirty="0" err="1"/>
              <a:t>uhuru</a:t>
            </a:r>
            <a:r>
              <a:rPr lang="sv-SE" dirty="0"/>
              <a:t> wa </a:t>
            </a:r>
            <a:r>
              <a:rPr lang="sv-SE" dirty="0" err="1"/>
              <a:t>dini</a:t>
            </a:r>
            <a:r>
              <a:rPr lang="sv-SE" dirty="0"/>
              <a:t> au </a:t>
            </a:r>
            <a:r>
              <a:rPr lang="sv-SE" dirty="0" err="1"/>
              <a:t>imani</a:t>
            </a:r>
            <a:r>
              <a:rPr lang="sv-SE" dirty="0"/>
              <a:t> </a:t>
            </a:r>
            <a:r>
              <a:rPr lang="sv-SE" dirty="0" err="1"/>
              <a:t>inaweza</a:t>
            </a:r>
            <a:r>
              <a:rPr lang="sv-SE" dirty="0"/>
              <a:t> </a:t>
            </a:r>
            <a:r>
              <a:rPr lang="sv-SE" dirty="0" err="1"/>
              <a:t>kuwa</a:t>
            </a:r>
            <a:r>
              <a:rPr lang="sv-SE" dirty="0"/>
              <a:t> </a:t>
            </a:r>
            <a:r>
              <a:rPr lang="sv-SE" dirty="0" err="1"/>
              <a:t>na</a:t>
            </a:r>
            <a:r>
              <a:rPr lang="sv-SE" dirty="0"/>
              <a:t> </a:t>
            </a:r>
            <a:r>
              <a:rPr lang="sv-SE" dirty="0" err="1"/>
              <a:t>mipaka</a:t>
            </a:r>
            <a:r>
              <a:rPr lang="sv-SE" dirty="0"/>
              <a:t>. </a:t>
            </a:r>
            <a:r>
              <a:rPr lang="sv-SE" dirty="0" err="1"/>
              <a:t>Tulielewa</a:t>
            </a:r>
            <a:r>
              <a:rPr lang="sv-SE" dirty="0"/>
              <a:t> </a:t>
            </a:r>
            <a:r>
              <a:rPr lang="sv-SE" dirty="0" err="1"/>
              <a:t>kuwa</a:t>
            </a:r>
            <a:r>
              <a:rPr lang="sv-SE" dirty="0"/>
              <a:t> </a:t>
            </a:r>
            <a:r>
              <a:rPr lang="sv-SE" dirty="0" err="1"/>
              <a:t>uhuru</a:t>
            </a:r>
            <a:r>
              <a:rPr lang="sv-SE" dirty="0"/>
              <a:t> wa </a:t>
            </a:r>
            <a:r>
              <a:rPr lang="sv-SE" dirty="0" err="1"/>
              <a:t>ndani</a:t>
            </a:r>
            <a:r>
              <a:rPr lang="sv-SE" dirty="0"/>
              <a:t> – </a:t>
            </a:r>
            <a:r>
              <a:rPr lang="sv-SE" dirty="0" err="1"/>
              <a:t>kufikiri</a:t>
            </a:r>
            <a:r>
              <a:rPr lang="sv-SE" dirty="0"/>
              <a:t>, </a:t>
            </a:r>
            <a:r>
              <a:rPr lang="sv-SE" dirty="0" err="1"/>
              <a:t>kuamini</a:t>
            </a:r>
            <a:r>
              <a:rPr lang="sv-SE" dirty="0"/>
              <a:t>, </a:t>
            </a:r>
            <a:r>
              <a:rPr lang="sv-SE" dirty="0" err="1"/>
              <a:t>na</a:t>
            </a:r>
            <a:r>
              <a:rPr lang="sv-SE" dirty="0"/>
              <a:t> </a:t>
            </a:r>
            <a:r>
              <a:rPr lang="sv-SE" dirty="0" err="1"/>
              <a:t>kubadili</a:t>
            </a:r>
            <a:r>
              <a:rPr lang="sv-SE" dirty="0"/>
              <a:t> </a:t>
            </a:r>
            <a:r>
              <a:rPr lang="sv-SE" dirty="0" err="1"/>
              <a:t>imani</a:t>
            </a:r>
            <a:r>
              <a:rPr lang="sv-SE" dirty="0"/>
              <a:t> – </a:t>
            </a:r>
            <a:r>
              <a:rPr lang="sv-SE" dirty="0" err="1"/>
              <a:t>haviwezi</a:t>
            </a:r>
            <a:r>
              <a:rPr lang="sv-SE" dirty="0"/>
              <a:t> </a:t>
            </a:r>
            <a:r>
              <a:rPr lang="sv-SE" dirty="0" err="1"/>
              <a:t>kudhibitiwa</a:t>
            </a:r>
            <a:r>
              <a:rPr lang="sv-SE" dirty="0"/>
              <a:t>, </a:t>
            </a:r>
            <a:r>
              <a:rPr lang="sv-SE" dirty="0" err="1"/>
              <a:t>lakini</a:t>
            </a:r>
            <a:r>
              <a:rPr lang="sv-SE" dirty="0"/>
              <a:t> </a:t>
            </a:r>
            <a:r>
              <a:rPr lang="sv-SE" dirty="0" err="1"/>
              <a:t>kile</a:t>
            </a:r>
            <a:r>
              <a:rPr lang="sv-SE" dirty="0"/>
              <a:t> TUNACHOFANYA – </a:t>
            </a:r>
            <a:r>
              <a:rPr lang="sv-SE" dirty="0" err="1"/>
              <a:t>yaani</a:t>
            </a:r>
            <a:r>
              <a:rPr lang="sv-SE" dirty="0"/>
              <a:t>, </a:t>
            </a:r>
            <a:r>
              <a:rPr lang="sv-SE" dirty="0" err="1"/>
              <a:t>matendo</a:t>
            </a:r>
            <a:r>
              <a:rPr lang="sv-SE" dirty="0"/>
              <a:t> </a:t>
            </a:r>
            <a:r>
              <a:rPr lang="sv-SE" dirty="0" err="1"/>
              <a:t>yetu</a:t>
            </a:r>
            <a:r>
              <a:rPr lang="sv-SE" dirty="0"/>
              <a:t> </a:t>
            </a:r>
            <a:r>
              <a:rPr lang="sv-SE" dirty="0" err="1"/>
              <a:t>ya</a:t>
            </a:r>
            <a:r>
              <a:rPr lang="sv-SE" dirty="0"/>
              <a:t> </a:t>
            </a:r>
            <a:r>
              <a:rPr lang="sv-SE" dirty="0" err="1"/>
              <a:t>kidini</a:t>
            </a:r>
            <a:r>
              <a:rPr lang="sv-SE" dirty="0"/>
              <a:t> au </a:t>
            </a:r>
            <a:r>
              <a:rPr lang="sv-SE" dirty="0" err="1"/>
              <a:t>kiimani</a:t>
            </a:r>
            <a:r>
              <a:rPr lang="sv-SE" dirty="0"/>
              <a:t> – </a:t>
            </a:r>
            <a:r>
              <a:rPr lang="sv-SE" dirty="0" err="1"/>
              <a:t>yanaweza</a:t>
            </a:r>
            <a:r>
              <a:rPr lang="sv-SE" dirty="0"/>
              <a:t> </a:t>
            </a:r>
            <a:r>
              <a:rPr lang="sv-SE" dirty="0" err="1"/>
              <a:t>kuzuiwa</a:t>
            </a:r>
            <a:r>
              <a:rPr lang="sv-SE" dirty="0"/>
              <a:t> IKIWA </a:t>
            </a:r>
            <a:r>
              <a:rPr lang="sv-SE" dirty="0" err="1"/>
              <a:t>yanadhuru</a:t>
            </a:r>
            <a:r>
              <a:rPr lang="sv-SE" dirty="0"/>
              <a:t> </a:t>
            </a:r>
            <a:r>
              <a:rPr lang="sv-SE" dirty="0" err="1"/>
              <a:t>watu</a:t>
            </a:r>
            <a:r>
              <a:rPr lang="sv-SE" dirty="0"/>
              <a:t> </a:t>
            </a:r>
            <a:r>
              <a:rPr lang="sv-SE" dirty="0" err="1"/>
              <a:t>wengine</a:t>
            </a:r>
            <a:r>
              <a:rPr lang="sv-SE" dirty="0"/>
              <a:t> </a:t>
            </a:r>
            <a:r>
              <a:rPr lang="sv-SE" dirty="0" err="1"/>
              <a:t>kwa</a:t>
            </a:r>
            <a:r>
              <a:rPr lang="sv-SE" dirty="0"/>
              <a:t> </a:t>
            </a:r>
            <a:r>
              <a:rPr lang="sv-SE" dirty="0" err="1"/>
              <a:t>njia</a:t>
            </a:r>
            <a:r>
              <a:rPr lang="sv-SE" dirty="0"/>
              <a:t> </a:t>
            </a:r>
            <a:r>
              <a:rPr lang="sv-SE" dirty="0" err="1"/>
              <a:t>maalum</a:t>
            </a:r>
            <a:r>
              <a:rPr lang="sv-SE" dirty="0"/>
              <a:t>. </a:t>
            </a:r>
            <a:r>
              <a:rPr lang="sv-SE" dirty="0" err="1"/>
              <a:t>Tulijifunza</a:t>
            </a:r>
            <a:r>
              <a:rPr lang="sv-SE" dirty="0"/>
              <a:t> </a:t>
            </a:r>
            <a:r>
              <a:rPr lang="sv-SE" dirty="0" err="1"/>
              <a:t>pia</a:t>
            </a:r>
            <a:r>
              <a:rPr lang="sv-SE" dirty="0"/>
              <a:t> </a:t>
            </a:r>
            <a:r>
              <a:rPr lang="sv-SE" dirty="0" err="1"/>
              <a:t>kuwa</a:t>
            </a:r>
            <a:r>
              <a:rPr lang="sv-SE" dirty="0"/>
              <a:t> </a:t>
            </a:r>
            <a:r>
              <a:rPr lang="sv-SE" dirty="0" err="1"/>
              <a:t>ubaguzi</a:t>
            </a:r>
            <a:r>
              <a:rPr lang="sv-SE" dirty="0"/>
              <a:t>, </a:t>
            </a:r>
            <a:r>
              <a:rPr lang="sv-SE" dirty="0" err="1"/>
              <a:t>kulazimisha</a:t>
            </a:r>
            <a:r>
              <a:rPr lang="sv-SE" dirty="0"/>
              <a:t> </a:t>
            </a:r>
            <a:r>
              <a:rPr lang="sv-SE" dirty="0" err="1"/>
              <a:t>imani</a:t>
            </a:r>
            <a:r>
              <a:rPr lang="sv-SE" dirty="0"/>
              <a:t>, </a:t>
            </a:r>
            <a:r>
              <a:rPr lang="sv-SE" dirty="0" err="1"/>
              <a:t>na</a:t>
            </a:r>
            <a:r>
              <a:rPr lang="sv-SE" dirty="0"/>
              <a:t> </a:t>
            </a:r>
            <a:r>
              <a:rPr lang="sv-SE" dirty="0" err="1"/>
              <a:t>uchochezi</a:t>
            </a:r>
            <a:r>
              <a:rPr lang="sv-SE" dirty="0"/>
              <a:t> wa </a:t>
            </a:r>
            <a:r>
              <a:rPr lang="sv-SE" dirty="0" err="1"/>
              <a:t>vurugu</a:t>
            </a:r>
            <a:r>
              <a:rPr lang="sv-SE" dirty="0"/>
              <a:t> </a:t>
            </a:r>
            <a:r>
              <a:rPr lang="sv-SE" dirty="0" err="1"/>
              <a:t>haviruhusiwi</a:t>
            </a:r>
            <a:r>
              <a:rPr lang="sv-SE" dirty="0"/>
              <a:t>.</a:t>
            </a:r>
          </a:p>
          <a:p>
            <a:pPr marL="0" lvl="0" indent="0" algn="l" rtl="0">
              <a:lnSpc>
                <a:spcPct val="115000"/>
              </a:lnSpc>
              <a:spcBef>
                <a:spcPts val="1200"/>
              </a:spcBef>
              <a:spcAft>
                <a:spcPts val="1200"/>
              </a:spcAft>
              <a:buSzPts val="1100"/>
              <a:buFont typeface="Arial" panose="020B0604020202020204" pitchFamily="34" charset="0"/>
              <a:buNone/>
            </a:pPr>
            <a:endParaRPr lang="sv-SE" dirty="0"/>
          </a:p>
          <a:p>
            <a:pPr marL="171450" lvl="0" indent="-171450" algn="l" rtl="0">
              <a:lnSpc>
                <a:spcPct val="115000"/>
              </a:lnSpc>
              <a:spcBef>
                <a:spcPts val="1200"/>
              </a:spcBef>
              <a:spcAft>
                <a:spcPts val="1200"/>
              </a:spcAft>
              <a:buSzPts val="1100"/>
              <a:buFont typeface="Arial" panose="020B0604020202020204" pitchFamily="34" charset="0"/>
              <a:buChar char="•"/>
            </a:pPr>
            <a:r>
              <a:rPr lang="sv-SE" dirty="0" err="1"/>
              <a:t>Vipindi</a:t>
            </a:r>
            <a:r>
              <a:rPr lang="sv-SE" dirty="0"/>
              <a:t> </a:t>
            </a:r>
            <a:r>
              <a:rPr lang="sv-SE" dirty="0" err="1"/>
              <a:t>viwili</a:t>
            </a:r>
            <a:r>
              <a:rPr lang="sv-SE" dirty="0"/>
              <a:t> </a:t>
            </a:r>
            <a:r>
              <a:rPr lang="sv-SE" dirty="0" err="1"/>
              <a:t>vijavyo</a:t>
            </a:r>
            <a:r>
              <a:rPr lang="sv-SE" dirty="0"/>
              <a:t> </a:t>
            </a:r>
            <a:r>
              <a:rPr lang="sv-SE" dirty="0" err="1"/>
              <a:t>vitazingatia</a:t>
            </a:r>
            <a:r>
              <a:rPr lang="sv-SE" dirty="0"/>
              <a:t> </a:t>
            </a:r>
            <a:r>
              <a:rPr lang="sv-SE" dirty="0" err="1"/>
              <a:t>ukiukwaji</a:t>
            </a:r>
            <a:r>
              <a:rPr lang="sv-SE" dirty="0"/>
              <a:t> wa </a:t>
            </a:r>
            <a:r>
              <a:rPr lang="sv-SE" dirty="0" err="1"/>
              <a:t>uhuru</a:t>
            </a:r>
            <a:r>
              <a:rPr lang="sv-SE" dirty="0"/>
              <a:t> wa </a:t>
            </a:r>
            <a:r>
              <a:rPr lang="sv-SE" dirty="0" err="1"/>
              <a:t>dini</a:t>
            </a:r>
            <a:r>
              <a:rPr lang="sv-SE" dirty="0"/>
              <a:t> au </a:t>
            </a:r>
            <a:r>
              <a:rPr lang="sv-SE" dirty="0" err="1"/>
              <a:t>imani</a:t>
            </a:r>
            <a:r>
              <a:rPr lang="sv-SE" dirty="0"/>
              <a:t>. </a:t>
            </a:r>
            <a:r>
              <a:rPr lang="sv-SE" dirty="0" err="1"/>
              <a:t>Katika</a:t>
            </a:r>
            <a:r>
              <a:rPr lang="sv-SE" dirty="0"/>
              <a:t> </a:t>
            </a:r>
            <a:r>
              <a:rPr lang="sv-SE" dirty="0" err="1"/>
              <a:t>kipindi</a:t>
            </a:r>
            <a:r>
              <a:rPr lang="sv-SE" dirty="0"/>
              <a:t> </a:t>
            </a:r>
            <a:r>
              <a:rPr lang="sv-SE" dirty="0" err="1"/>
              <a:t>hiki</a:t>
            </a:r>
            <a:r>
              <a:rPr lang="sv-SE" dirty="0"/>
              <a:t>, </a:t>
            </a:r>
            <a:r>
              <a:rPr lang="sv-SE" dirty="0" err="1"/>
              <a:t>tutaangalia</a:t>
            </a:r>
            <a:r>
              <a:rPr lang="sv-SE" dirty="0"/>
              <a:t> </a:t>
            </a:r>
            <a:r>
              <a:rPr lang="sv-SE" dirty="0" err="1"/>
              <a:t>aina</a:t>
            </a:r>
            <a:r>
              <a:rPr lang="sv-SE" dirty="0"/>
              <a:t> </a:t>
            </a:r>
            <a:r>
              <a:rPr lang="sv-SE" dirty="0" err="1"/>
              <a:t>za</a:t>
            </a:r>
            <a:r>
              <a:rPr lang="sv-SE" dirty="0"/>
              <a:t> </a:t>
            </a:r>
            <a:r>
              <a:rPr lang="sv-SE" dirty="0" err="1"/>
              <a:t>ukiukwaji</a:t>
            </a:r>
            <a:r>
              <a:rPr lang="sv-SE" dirty="0"/>
              <a:t> </a:t>
            </a:r>
            <a:r>
              <a:rPr lang="sv-SE" dirty="0" err="1"/>
              <a:t>na</a:t>
            </a:r>
            <a:r>
              <a:rPr lang="sv-SE" dirty="0"/>
              <a:t> </a:t>
            </a:r>
            <a:r>
              <a:rPr lang="sv-SE" dirty="0" err="1"/>
              <a:t>mifano</a:t>
            </a:r>
            <a:r>
              <a:rPr lang="sv-SE" dirty="0"/>
              <a:t> </a:t>
            </a:r>
            <a:r>
              <a:rPr lang="sv-SE" dirty="0" err="1"/>
              <a:t>kutoka</a:t>
            </a:r>
            <a:r>
              <a:rPr lang="sv-SE" dirty="0"/>
              <a:t> </a:t>
            </a:r>
            <a:r>
              <a:rPr lang="sv-SE" dirty="0" err="1"/>
              <a:t>sehemu</a:t>
            </a:r>
            <a:r>
              <a:rPr lang="sv-SE" dirty="0"/>
              <a:t> </a:t>
            </a:r>
            <a:r>
              <a:rPr lang="sv-SE" dirty="0" err="1"/>
              <a:t>mbalimbali</a:t>
            </a:r>
            <a:r>
              <a:rPr lang="sv-SE" dirty="0"/>
              <a:t> </a:t>
            </a:r>
            <a:r>
              <a:rPr lang="sv-SE" dirty="0" err="1"/>
              <a:t>za</a:t>
            </a:r>
            <a:r>
              <a:rPr lang="sv-SE" dirty="0"/>
              <a:t> </a:t>
            </a:r>
            <a:r>
              <a:rPr lang="sv-SE" dirty="0" err="1"/>
              <a:t>dunia</a:t>
            </a:r>
            <a:r>
              <a:rPr lang="sv-SE" dirty="0"/>
              <a:t>. </a:t>
            </a:r>
            <a:r>
              <a:rPr lang="sv-SE" dirty="0" err="1"/>
              <a:t>Hii</a:t>
            </a:r>
            <a:r>
              <a:rPr lang="sv-SE" dirty="0"/>
              <a:t> </a:t>
            </a:r>
            <a:r>
              <a:rPr lang="sv-SE" dirty="0" err="1"/>
              <a:t>itatusaidia</a:t>
            </a:r>
            <a:r>
              <a:rPr lang="sv-SE" dirty="0"/>
              <a:t> </a:t>
            </a:r>
            <a:r>
              <a:rPr lang="sv-SE" dirty="0" err="1"/>
              <a:t>kuelewa</a:t>
            </a:r>
            <a:r>
              <a:rPr lang="sv-SE" dirty="0"/>
              <a:t> </a:t>
            </a:r>
            <a:r>
              <a:rPr lang="sv-SE" dirty="0" err="1"/>
              <a:t>jinsi</a:t>
            </a:r>
            <a:r>
              <a:rPr lang="sv-SE" dirty="0"/>
              <a:t> </a:t>
            </a:r>
            <a:r>
              <a:rPr lang="sv-SE" dirty="0" err="1"/>
              <a:t>watu</a:t>
            </a:r>
            <a:r>
              <a:rPr lang="sv-SE" dirty="0"/>
              <a:t> wa </a:t>
            </a:r>
            <a:r>
              <a:rPr lang="sv-SE" dirty="0" err="1"/>
              <a:t>dini</a:t>
            </a:r>
            <a:r>
              <a:rPr lang="sv-SE" dirty="0"/>
              <a:t> </a:t>
            </a:r>
            <a:r>
              <a:rPr lang="sv-SE" dirty="0" err="1"/>
              <a:t>zote</a:t>
            </a:r>
            <a:r>
              <a:rPr lang="sv-SE" dirty="0"/>
              <a:t> </a:t>
            </a:r>
            <a:r>
              <a:rPr lang="sv-SE" dirty="0" err="1"/>
              <a:t>na</a:t>
            </a:r>
            <a:r>
              <a:rPr lang="sv-SE" dirty="0"/>
              <a:t> </a:t>
            </a:r>
            <a:r>
              <a:rPr lang="sv-SE" dirty="0" err="1"/>
              <a:t>wasio</a:t>
            </a:r>
            <a:r>
              <a:rPr lang="sv-SE" dirty="0"/>
              <a:t> </a:t>
            </a:r>
            <a:r>
              <a:rPr lang="sv-SE" dirty="0" err="1"/>
              <a:t>na</a:t>
            </a:r>
            <a:r>
              <a:rPr lang="sv-SE" dirty="0"/>
              <a:t> </a:t>
            </a:r>
            <a:r>
              <a:rPr lang="sv-SE" dirty="0" err="1"/>
              <a:t>dini</a:t>
            </a:r>
            <a:r>
              <a:rPr lang="sv-SE" dirty="0"/>
              <a:t> </a:t>
            </a:r>
            <a:r>
              <a:rPr lang="sv-SE" dirty="0" err="1"/>
              <a:t>wanavyoathirika</a:t>
            </a:r>
            <a:r>
              <a:rPr lang="sv-SE" dirty="0"/>
              <a:t> </a:t>
            </a:r>
            <a:r>
              <a:rPr lang="sv-SE" dirty="0" err="1"/>
              <a:t>katika</a:t>
            </a:r>
            <a:r>
              <a:rPr lang="sv-SE" dirty="0"/>
              <a:t> </a:t>
            </a:r>
            <a:r>
              <a:rPr lang="sv-SE" dirty="0" err="1"/>
              <a:t>mazingira</a:t>
            </a:r>
            <a:r>
              <a:rPr lang="sv-SE" dirty="0"/>
              <a:t> </a:t>
            </a:r>
            <a:r>
              <a:rPr lang="sv-SE" dirty="0" err="1"/>
              <a:t>tofauti</a:t>
            </a:r>
            <a:r>
              <a:rPr lang="sv-SE" dirty="0"/>
              <a:t>. </a:t>
            </a:r>
            <a:r>
              <a:rPr lang="sv-SE" dirty="0" err="1"/>
              <a:t>Katika</a:t>
            </a:r>
            <a:r>
              <a:rPr lang="sv-SE" dirty="0"/>
              <a:t> </a:t>
            </a:r>
            <a:r>
              <a:rPr lang="sv-SE" dirty="0" err="1"/>
              <a:t>kipindi</a:t>
            </a:r>
            <a:r>
              <a:rPr lang="sv-SE" dirty="0"/>
              <a:t> </a:t>
            </a:r>
            <a:r>
              <a:rPr lang="sv-SE" dirty="0" err="1"/>
              <a:t>kijacho</a:t>
            </a:r>
            <a:r>
              <a:rPr lang="sv-SE" dirty="0"/>
              <a:t>, </a:t>
            </a:r>
            <a:r>
              <a:rPr lang="sv-SE" dirty="0" err="1"/>
              <a:t>tutajaribu</a:t>
            </a:r>
            <a:r>
              <a:rPr lang="sv-SE" dirty="0"/>
              <a:t> </a:t>
            </a:r>
            <a:r>
              <a:rPr lang="sv-SE" dirty="0" err="1"/>
              <a:t>kutathmini</a:t>
            </a:r>
            <a:r>
              <a:rPr lang="sv-SE" dirty="0"/>
              <a:t> </a:t>
            </a:r>
            <a:r>
              <a:rPr lang="sv-SE" dirty="0" err="1"/>
              <a:t>ukiukwaji</a:t>
            </a:r>
            <a:r>
              <a:rPr lang="sv-SE" dirty="0"/>
              <a:t> wa </a:t>
            </a:r>
            <a:r>
              <a:rPr lang="sv-SE" dirty="0" err="1"/>
              <a:t>uhuru</a:t>
            </a:r>
            <a:r>
              <a:rPr lang="sv-SE" dirty="0"/>
              <a:t> wa </a:t>
            </a:r>
            <a:r>
              <a:rPr lang="sv-SE" dirty="0" err="1"/>
              <a:t>dini</a:t>
            </a:r>
            <a:r>
              <a:rPr lang="sv-SE" dirty="0"/>
              <a:t> au </a:t>
            </a:r>
            <a:r>
              <a:rPr lang="sv-SE" dirty="0" err="1"/>
              <a:t>imani</a:t>
            </a:r>
            <a:r>
              <a:rPr lang="sv-SE" dirty="0"/>
              <a:t> </a:t>
            </a:r>
            <a:r>
              <a:rPr lang="sv-SE" dirty="0" err="1"/>
              <a:t>katika</a:t>
            </a:r>
            <a:r>
              <a:rPr lang="sv-SE" dirty="0"/>
              <a:t> </a:t>
            </a:r>
            <a:r>
              <a:rPr lang="sv-SE" dirty="0" err="1"/>
              <a:t>jamii</a:t>
            </a:r>
            <a:r>
              <a:rPr lang="sv-SE" dirty="0"/>
              <a:t> </a:t>
            </a:r>
            <a:r>
              <a:rPr lang="sv-SE" dirty="0" err="1"/>
              <a:t>yetu</a:t>
            </a:r>
            <a:r>
              <a:rPr lang="sv-SE" dirty="0"/>
              <a:t>.</a:t>
            </a:r>
          </a:p>
          <a:p>
            <a:pPr marL="0" lvl="0" indent="0" algn="l" rtl="0">
              <a:lnSpc>
                <a:spcPct val="115000"/>
              </a:lnSpc>
              <a:spcBef>
                <a:spcPts val="1200"/>
              </a:spcBef>
              <a:spcAft>
                <a:spcPts val="1200"/>
              </a:spcAft>
              <a:buSzPts val="1100"/>
              <a:buFont typeface="Arial" panose="020B0604020202020204" pitchFamily="34" charset="0"/>
              <a:buNone/>
            </a:pPr>
            <a:endParaRPr lang="sv-SE" dirty="0"/>
          </a:p>
          <a:p>
            <a:pPr marL="171450" lvl="0" indent="-171450" algn="l" rtl="0">
              <a:lnSpc>
                <a:spcPct val="115000"/>
              </a:lnSpc>
              <a:spcBef>
                <a:spcPts val="1200"/>
              </a:spcBef>
              <a:spcAft>
                <a:spcPts val="1200"/>
              </a:spcAft>
              <a:buSzPts val="1100"/>
              <a:buFont typeface="Arial" panose="020B0604020202020204" pitchFamily="34" charset="0"/>
              <a:buChar char="•"/>
            </a:pPr>
            <a:r>
              <a:rPr lang="sv-SE" dirty="0" err="1"/>
              <a:t>Vipindi</a:t>
            </a:r>
            <a:r>
              <a:rPr lang="sv-SE" dirty="0"/>
              <a:t> </a:t>
            </a:r>
            <a:r>
              <a:rPr lang="sv-SE" dirty="0" err="1"/>
              <a:t>hivi</a:t>
            </a:r>
            <a:r>
              <a:rPr lang="sv-SE" dirty="0"/>
              <a:t> </a:t>
            </a:r>
            <a:r>
              <a:rPr lang="sv-SE" dirty="0" err="1"/>
              <a:t>vinaweza</a:t>
            </a:r>
            <a:r>
              <a:rPr lang="sv-SE" dirty="0"/>
              <a:t> </a:t>
            </a:r>
            <a:r>
              <a:rPr lang="sv-SE" dirty="0" err="1"/>
              <a:t>kuwa</a:t>
            </a:r>
            <a:r>
              <a:rPr lang="sv-SE" dirty="0"/>
              <a:t> </a:t>
            </a:r>
            <a:r>
              <a:rPr lang="sv-SE" dirty="0" err="1"/>
              <a:t>vigumu</a:t>
            </a:r>
            <a:r>
              <a:rPr lang="sv-SE" dirty="0"/>
              <a:t> – </a:t>
            </a:r>
            <a:r>
              <a:rPr lang="sv-SE" dirty="0" err="1"/>
              <a:t>kwa</a:t>
            </a:r>
            <a:r>
              <a:rPr lang="sv-SE" dirty="0"/>
              <a:t> </a:t>
            </a:r>
            <a:r>
              <a:rPr lang="sv-SE" dirty="0" err="1"/>
              <a:t>sababu</a:t>
            </a:r>
            <a:r>
              <a:rPr lang="sv-SE" dirty="0"/>
              <a:t> </a:t>
            </a:r>
            <a:r>
              <a:rPr lang="sv-SE" dirty="0" err="1"/>
              <a:t>simulizi</a:t>
            </a:r>
            <a:r>
              <a:rPr lang="sv-SE" dirty="0"/>
              <a:t> </a:t>
            </a:r>
            <a:r>
              <a:rPr lang="sv-SE" dirty="0" err="1"/>
              <a:t>tutakazosikia</a:t>
            </a:r>
            <a:r>
              <a:rPr lang="sv-SE" dirty="0"/>
              <a:t> </a:t>
            </a:r>
            <a:r>
              <a:rPr lang="sv-SE" dirty="0" err="1"/>
              <a:t>zinaweza</a:t>
            </a:r>
            <a:r>
              <a:rPr lang="sv-SE" dirty="0"/>
              <a:t> </a:t>
            </a:r>
            <a:r>
              <a:rPr lang="sv-SE" dirty="0" err="1"/>
              <a:t>kutufanya</a:t>
            </a:r>
            <a:r>
              <a:rPr lang="sv-SE" dirty="0"/>
              <a:t> </a:t>
            </a:r>
            <a:r>
              <a:rPr lang="sv-SE" dirty="0" err="1"/>
              <a:t>tukumbuke</a:t>
            </a:r>
            <a:r>
              <a:rPr lang="sv-SE" dirty="0"/>
              <a:t> </a:t>
            </a:r>
            <a:r>
              <a:rPr lang="sv-SE" dirty="0" err="1"/>
              <a:t>uzoefu</a:t>
            </a:r>
            <a:r>
              <a:rPr lang="sv-SE" dirty="0"/>
              <a:t> </a:t>
            </a:r>
            <a:r>
              <a:rPr lang="sv-SE" dirty="0" err="1"/>
              <a:t>binafsi</a:t>
            </a:r>
            <a:r>
              <a:rPr lang="sv-SE" dirty="0"/>
              <a:t> </a:t>
            </a:r>
            <a:r>
              <a:rPr lang="sv-SE" dirty="0" err="1"/>
              <a:t>ambao</a:t>
            </a:r>
            <a:r>
              <a:rPr lang="sv-SE" dirty="0"/>
              <a:t> ni </a:t>
            </a:r>
            <a:r>
              <a:rPr lang="sv-SE" dirty="0" err="1"/>
              <a:t>mgumu</a:t>
            </a:r>
            <a:r>
              <a:rPr lang="sv-SE" dirty="0"/>
              <a:t>, </a:t>
            </a:r>
            <a:r>
              <a:rPr lang="sv-SE" dirty="0" err="1"/>
              <a:t>na</a:t>
            </a:r>
            <a:r>
              <a:rPr lang="sv-SE" dirty="0"/>
              <a:t> </a:t>
            </a:r>
            <a:r>
              <a:rPr lang="sv-SE" dirty="0" err="1"/>
              <a:t>kwa</a:t>
            </a:r>
            <a:r>
              <a:rPr lang="sv-SE" dirty="0"/>
              <a:t> </a:t>
            </a:r>
            <a:r>
              <a:rPr lang="sv-SE" dirty="0" err="1"/>
              <a:t>sababu</a:t>
            </a:r>
            <a:r>
              <a:rPr lang="sv-SE" dirty="0"/>
              <a:t> </a:t>
            </a:r>
            <a:r>
              <a:rPr lang="sv-SE" dirty="0" err="1"/>
              <a:t>masuala</a:t>
            </a:r>
            <a:r>
              <a:rPr lang="sv-SE" dirty="0"/>
              <a:t> </a:t>
            </a:r>
            <a:r>
              <a:rPr lang="sv-SE" dirty="0" err="1"/>
              <a:t>yatakayoibuliwa</a:t>
            </a:r>
            <a:r>
              <a:rPr lang="sv-SE" dirty="0"/>
              <a:t> </a:t>
            </a:r>
            <a:r>
              <a:rPr lang="sv-SE" dirty="0" err="1"/>
              <a:t>yanaweza</a:t>
            </a:r>
            <a:r>
              <a:rPr lang="sv-SE" dirty="0"/>
              <a:t> </a:t>
            </a:r>
            <a:r>
              <a:rPr lang="sv-SE" dirty="0" err="1"/>
              <a:t>kujaribu</a:t>
            </a:r>
            <a:r>
              <a:rPr lang="sv-SE" dirty="0"/>
              <a:t> </a:t>
            </a:r>
            <a:r>
              <a:rPr lang="sv-SE" dirty="0" err="1"/>
              <a:t>mitazamo</a:t>
            </a:r>
            <a:r>
              <a:rPr lang="sv-SE" dirty="0"/>
              <a:t> </a:t>
            </a:r>
            <a:r>
              <a:rPr lang="sv-SE" dirty="0" err="1"/>
              <a:t>yetu</a:t>
            </a:r>
            <a:r>
              <a:rPr lang="sv-SE" dirty="0"/>
              <a:t> </a:t>
            </a:r>
            <a:r>
              <a:rPr lang="sv-SE" dirty="0" err="1"/>
              <a:t>kuhusu</a:t>
            </a:r>
            <a:r>
              <a:rPr lang="sv-SE" dirty="0"/>
              <a:t> </a:t>
            </a:r>
            <a:r>
              <a:rPr lang="sv-SE" dirty="0" err="1"/>
              <a:t>kile</a:t>
            </a:r>
            <a:r>
              <a:rPr lang="sv-SE" dirty="0"/>
              <a:t> </a:t>
            </a:r>
            <a:r>
              <a:rPr lang="sv-SE" dirty="0" err="1"/>
              <a:t>kinachopaswa</a:t>
            </a:r>
            <a:r>
              <a:rPr lang="sv-SE" dirty="0"/>
              <a:t> au </a:t>
            </a:r>
            <a:r>
              <a:rPr lang="sv-SE" dirty="0" err="1"/>
              <a:t>kisichopaswa</a:t>
            </a:r>
            <a:r>
              <a:rPr lang="sv-SE" dirty="0"/>
              <a:t> </a:t>
            </a:r>
            <a:r>
              <a:rPr lang="sv-SE" dirty="0" err="1"/>
              <a:t>kuruhusiwa</a:t>
            </a:r>
            <a:r>
              <a:rPr lang="sv-SE" dirty="0"/>
              <a:t> </a:t>
            </a:r>
            <a:r>
              <a:rPr lang="sv-SE" dirty="0" err="1"/>
              <a:t>katika</a:t>
            </a:r>
            <a:r>
              <a:rPr lang="sv-SE" dirty="0"/>
              <a:t> </a:t>
            </a:r>
            <a:r>
              <a:rPr lang="sv-SE" dirty="0" err="1"/>
              <a:t>jamii</a:t>
            </a:r>
            <a:r>
              <a:rPr lang="sv-SE" dirty="0"/>
              <a:t>. </a:t>
            </a:r>
            <a:r>
              <a:rPr lang="sv-SE" dirty="0" err="1"/>
              <a:t>Huenda</a:t>
            </a:r>
            <a:r>
              <a:rPr lang="sv-SE" dirty="0"/>
              <a:t> </a:t>
            </a:r>
            <a:r>
              <a:rPr lang="sv-SE" dirty="0" err="1"/>
              <a:t>tusiwe</a:t>
            </a:r>
            <a:r>
              <a:rPr lang="sv-SE" dirty="0"/>
              <a:t> </a:t>
            </a:r>
            <a:r>
              <a:rPr lang="sv-SE" dirty="0" err="1"/>
              <a:t>na</a:t>
            </a:r>
            <a:r>
              <a:rPr lang="sv-SE" dirty="0"/>
              <a:t> </a:t>
            </a:r>
            <a:r>
              <a:rPr lang="sv-SE" dirty="0" err="1"/>
              <a:t>maoni</a:t>
            </a:r>
            <a:r>
              <a:rPr lang="sv-SE" dirty="0"/>
              <a:t> </a:t>
            </a:r>
            <a:r>
              <a:rPr lang="sv-SE" dirty="0" err="1"/>
              <a:t>sawa</a:t>
            </a:r>
            <a:r>
              <a:rPr lang="sv-SE" dirty="0"/>
              <a:t> </a:t>
            </a:r>
            <a:r>
              <a:rPr lang="sv-SE" dirty="0" err="1"/>
              <a:t>kuhusu</a:t>
            </a:r>
            <a:r>
              <a:rPr lang="sv-SE" dirty="0"/>
              <a:t> kila </a:t>
            </a:r>
            <a:r>
              <a:rPr lang="sv-SE" dirty="0" err="1"/>
              <a:t>jambo</a:t>
            </a:r>
            <a:r>
              <a:rPr lang="sv-SE" dirty="0"/>
              <a:t>. </a:t>
            </a:r>
            <a:r>
              <a:rPr lang="sv-SE" dirty="0" err="1"/>
              <a:t>Kwa</a:t>
            </a:r>
            <a:r>
              <a:rPr lang="sv-SE" dirty="0"/>
              <a:t> </a:t>
            </a:r>
            <a:r>
              <a:rPr lang="sv-SE" dirty="0" err="1"/>
              <a:t>hiyo</a:t>
            </a:r>
            <a:r>
              <a:rPr lang="sv-SE" dirty="0"/>
              <a:t>, </a:t>
            </a:r>
            <a:r>
              <a:rPr lang="sv-SE" dirty="0" err="1"/>
              <a:t>katika</a:t>
            </a:r>
            <a:r>
              <a:rPr lang="sv-SE" dirty="0"/>
              <a:t> </a:t>
            </a:r>
            <a:r>
              <a:rPr lang="sv-SE" dirty="0" err="1"/>
              <a:t>kipindi</a:t>
            </a:r>
            <a:r>
              <a:rPr lang="sv-SE" dirty="0"/>
              <a:t> </a:t>
            </a:r>
            <a:r>
              <a:rPr lang="sv-SE" dirty="0" err="1"/>
              <a:t>hiki</a:t>
            </a:r>
            <a:r>
              <a:rPr lang="sv-SE" dirty="0"/>
              <a:t>, </a:t>
            </a:r>
            <a:r>
              <a:rPr lang="sv-SE" dirty="0" err="1"/>
              <a:t>tuheshimiane</a:t>
            </a:r>
            <a:r>
              <a:rPr lang="sv-SE" dirty="0"/>
              <a:t> </a:t>
            </a:r>
            <a:r>
              <a:rPr lang="sv-SE" dirty="0" err="1"/>
              <a:t>na</a:t>
            </a:r>
            <a:r>
              <a:rPr lang="sv-SE" dirty="0"/>
              <a:t> </a:t>
            </a:r>
            <a:r>
              <a:rPr lang="sv-SE" dirty="0" err="1"/>
              <a:t>tusikilize</a:t>
            </a:r>
            <a:r>
              <a:rPr lang="sv-SE" dirty="0"/>
              <a:t> </a:t>
            </a:r>
            <a:r>
              <a:rPr lang="sv-SE" dirty="0" err="1"/>
              <a:t>kwa</a:t>
            </a:r>
            <a:r>
              <a:rPr lang="sv-SE" dirty="0"/>
              <a:t> </a:t>
            </a:r>
            <a:r>
              <a:rPr lang="sv-SE" dirty="0" err="1"/>
              <a:t>makini</a:t>
            </a:r>
            <a:r>
              <a:rPr lang="sv-SE" dirty="0"/>
              <a:t>, </a:t>
            </a:r>
            <a:r>
              <a:rPr lang="sv-SE" dirty="0" err="1"/>
              <a:t>tukizingatia</a:t>
            </a:r>
            <a:r>
              <a:rPr lang="sv-SE" dirty="0"/>
              <a:t> </a:t>
            </a:r>
            <a:r>
              <a:rPr lang="sv-SE" dirty="0" err="1"/>
              <a:t>kanuni</a:t>
            </a:r>
            <a:r>
              <a:rPr lang="sv-SE" dirty="0"/>
              <a:t> </a:t>
            </a:r>
            <a:r>
              <a:rPr lang="sv-SE" dirty="0" err="1"/>
              <a:t>tulizokubaliana</a:t>
            </a:r>
            <a:r>
              <a:rPr lang="sv-SE" dirty="0"/>
              <a:t>! (</a:t>
            </a:r>
            <a:r>
              <a:rPr lang="sv-SE" dirty="0" err="1"/>
              <a:t>Tumia</a:t>
            </a:r>
            <a:r>
              <a:rPr lang="sv-SE" dirty="0"/>
              <a:t> </a:t>
            </a:r>
            <a:r>
              <a:rPr lang="sv-SE" dirty="0" err="1"/>
              <a:t>bangokitita</a:t>
            </a:r>
            <a:r>
              <a:rPr lang="sv-SE" dirty="0"/>
              <a:t> </a:t>
            </a:r>
            <a:r>
              <a:rPr lang="sv-SE" dirty="0" err="1"/>
              <a:t>yenye</a:t>
            </a:r>
            <a:r>
              <a:rPr lang="sv-SE" dirty="0"/>
              <a:t> </a:t>
            </a:r>
            <a:r>
              <a:rPr lang="sv-SE" dirty="0" err="1"/>
              <a:t>kanuni</a:t>
            </a:r>
            <a:r>
              <a:rPr lang="sv-SE" dirty="0"/>
              <a:t> </a:t>
            </a:r>
            <a:r>
              <a:rPr lang="sv-SE" dirty="0" err="1"/>
              <a:t>za</a:t>
            </a:r>
            <a:r>
              <a:rPr lang="sv-SE" dirty="0"/>
              <a:t> </a:t>
            </a:r>
            <a:r>
              <a:rPr lang="sv-SE" dirty="0" err="1"/>
              <a:t>msingi</a:t>
            </a:r>
            <a:r>
              <a:rPr lang="sv-SE" dirty="0"/>
              <a:t> </a:t>
            </a:r>
            <a:r>
              <a:rPr lang="sv-SE" dirty="0" err="1"/>
              <a:t>kuwaonyesha</a:t>
            </a:r>
            <a:r>
              <a:rPr lang="sv-SE" dirty="0"/>
              <a:t> </a:t>
            </a:r>
            <a:r>
              <a:rPr lang="sv-SE" dirty="0" err="1"/>
              <a:t>washiriki</a:t>
            </a:r>
            <a:r>
              <a:rPr lang="sv-SE" dirty="0"/>
              <a:t>.)</a:t>
            </a:r>
          </a:p>
          <a:p>
            <a:pPr marL="0" lvl="0" indent="0" algn="l" rtl="0">
              <a:lnSpc>
                <a:spcPct val="115000"/>
              </a:lnSpc>
              <a:spcBef>
                <a:spcPts val="1200"/>
              </a:spcBef>
              <a:spcAft>
                <a:spcPts val="1200"/>
              </a:spcAft>
              <a:buSzPts val="1100"/>
              <a:buFont typeface="Arial" panose="020B0604020202020204" pitchFamily="34" charset="0"/>
              <a:buNone/>
            </a:pPr>
            <a:endParaRPr lang="sv-SE" dirty="0"/>
          </a:p>
          <a:p>
            <a:pPr marL="171450" lvl="0" indent="-171450" algn="l" rtl="0">
              <a:lnSpc>
                <a:spcPct val="115000"/>
              </a:lnSpc>
              <a:spcBef>
                <a:spcPts val="1200"/>
              </a:spcBef>
              <a:spcAft>
                <a:spcPts val="1200"/>
              </a:spcAft>
              <a:buSzPts val="1100"/>
              <a:buFont typeface="Arial" panose="020B0604020202020204" pitchFamily="34" charset="0"/>
              <a:buChar char="•"/>
            </a:pPr>
            <a:r>
              <a:rPr lang="sv-SE" dirty="0" err="1"/>
              <a:t>Kusikiliza</a:t>
            </a:r>
            <a:r>
              <a:rPr lang="sv-SE" dirty="0"/>
              <a:t> </a:t>
            </a:r>
            <a:r>
              <a:rPr lang="sv-SE" dirty="0" err="1"/>
              <a:t>simulizi</a:t>
            </a:r>
            <a:r>
              <a:rPr lang="sv-SE" dirty="0"/>
              <a:t> </a:t>
            </a:r>
            <a:r>
              <a:rPr lang="sv-SE" dirty="0" err="1"/>
              <a:t>za</a:t>
            </a:r>
            <a:r>
              <a:rPr lang="sv-SE" dirty="0"/>
              <a:t> </a:t>
            </a:r>
            <a:r>
              <a:rPr lang="sv-SE" dirty="0" err="1"/>
              <a:t>ukiukwaji</a:t>
            </a:r>
            <a:r>
              <a:rPr lang="sv-SE" dirty="0"/>
              <a:t> </a:t>
            </a:r>
            <a:r>
              <a:rPr lang="sv-SE" dirty="0" err="1"/>
              <a:t>kunaweza</a:t>
            </a:r>
            <a:r>
              <a:rPr lang="sv-SE" dirty="0"/>
              <a:t> </a:t>
            </a:r>
            <a:r>
              <a:rPr lang="sv-SE" dirty="0" err="1"/>
              <a:t>kutufanya</a:t>
            </a:r>
            <a:r>
              <a:rPr lang="sv-SE" dirty="0"/>
              <a:t> </a:t>
            </a:r>
            <a:r>
              <a:rPr lang="sv-SE" dirty="0" err="1"/>
              <a:t>tuhisi</a:t>
            </a:r>
            <a:r>
              <a:rPr lang="sv-SE" dirty="0"/>
              <a:t> </a:t>
            </a:r>
            <a:r>
              <a:rPr lang="sv-SE" dirty="0" err="1"/>
              <a:t>kukatishwa</a:t>
            </a:r>
            <a:r>
              <a:rPr lang="sv-SE" dirty="0"/>
              <a:t> </a:t>
            </a:r>
            <a:r>
              <a:rPr lang="sv-SE" dirty="0" err="1"/>
              <a:t>tamaa</a:t>
            </a:r>
            <a:r>
              <a:rPr lang="sv-SE" dirty="0"/>
              <a:t> au hata </a:t>
            </a:r>
            <a:r>
              <a:rPr lang="sv-SE" dirty="0" err="1"/>
              <a:t>kukosa</a:t>
            </a:r>
            <a:r>
              <a:rPr lang="sv-SE" dirty="0"/>
              <a:t> </a:t>
            </a:r>
            <a:r>
              <a:rPr lang="sv-SE" dirty="0" err="1"/>
              <a:t>matumaini</a:t>
            </a:r>
            <a:r>
              <a:rPr lang="sv-SE" dirty="0"/>
              <a:t>. </a:t>
            </a:r>
            <a:r>
              <a:rPr lang="sv-SE" dirty="0" err="1"/>
              <a:t>Lakini</a:t>
            </a:r>
            <a:r>
              <a:rPr lang="sv-SE" dirty="0"/>
              <a:t>, </a:t>
            </a:r>
            <a:r>
              <a:rPr lang="sv-SE" dirty="0" err="1"/>
              <a:t>ili</a:t>
            </a:r>
            <a:r>
              <a:rPr lang="sv-SE" dirty="0"/>
              <a:t> </a:t>
            </a:r>
            <a:r>
              <a:rPr lang="sv-SE" dirty="0" err="1"/>
              <a:t>tuweze</a:t>
            </a:r>
            <a:r>
              <a:rPr lang="sv-SE" dirty="0"/>
              <a:t> </a:t>
            </a:r>
            <a:r>
              <a:rPr lang="sv-SE" dirty="0" err="1"/>
              <a:t>kufanya</a:t>
            </a:r>
            <a:r>
              <a:rPr lang="sv-SE" dirty="0"/>
              <a:t> </a:t>
            </a:r>
            <a:r>
              <a:rPr lang="sv-SE" dirty="0" err="1"/>
              <a:t>jambo</a:t>
            </a:r>
            <a:r>
              <a:rPr lang="sv-SE" dirty="0"/>
              <a:t> </a:t>
            </a:r>
            <a:r>
              <a:rPr lang="sv-SE" dirty="0" err="1"/>
              <a:t>lolote</a:t>
            </a:r>
            <a:r>
              <a:rPr lang="sv-SE" dirty="0"/>
              <a:t> </a:t>
            </a:r>
            <a:r>
              <a:rPr lang="sv-SE" dirty="0" err="1"/>
              <a:t>kuhusu</a:t>
            </a:r>
            <a:r>
              <a:rPr lang="sv-SE" dirty="0"/>
              <a:t> </a:t>
            </a:r>
            <a:r>
              <a:rPr lang="sv-SE" dirty="0" err="1"/>
              <a:t>matatizo</a:t>
            </a:r>
            <a:r>
              <a:rPr lang="sv-SE" dirty="0"/>
              <a:t> </a:t>
            </a:r>
            <a:r>
              <a:rPr lang="sv-SE" dirty="0" err="1"/>
              <a:t>haya</a:t>
            </a:r>
            <a:r>
              <a:rPr lang="sv-SE" dirty="0"/>
              <a:t> </a:t>
            </a:r>
            <a:r>
              <a:rPr lang="sv-SE" dirty="0" err="1"/>
              <a:t>na</a:t>
            </a:r>
            <a:r>
              <a:rPr lang="sv-SE" dirty="0"/>
              <a:t> </a:t>
            </a:r>
            <a:r>
              <a:rPr lang="sv-SE" dirty="0" err="1"/>
              <a:t>kuleta</a:t>
            </a:r>
            <a:r>
              <a:rPr lang="sv-SE" dirty="0"/>
              <a:t> </a:t>
            </a:r>
            <a:r>
              <a:rPr lang="sv-SE" dirty="0" err="1"/>
              <a:t>mabadiliko</a:t>
            </a:r>
            <a:r>
              <a:rPr lang="sv-SE" dirty="0"/>
              <a:t>, </a:t>
            </a:r>
            <a:r>
              <a:rPr lang="sv-SE" dirty="0" err="1"/>
              <a:t>tunahitaji</a:t>
            </a:r>
            <a:r>
              <a:rPr lang="sv-SE" dirty="0"/>
              <a:t> </a:t>
            </a:r>
            <a:r>
              <a:rPr lang="sv-SE" dirty="0" err="1"/>
              <a:t>kuvitambua</a:t>
            </a:r>
            <a:r>
              <a:rPr lang="sv-SE" dirty="0"/>
              <a:t> </a:t>
            </a:r>
            <a:r>
              <a:rPr lang="sv-SE" dirty="0" err="1"/>
              <a:t>na</a:t>
            </a:r>
            <a:r>
              <a:rPr lang="sv-SE" dirty="0"/>
              <a:t> </a:t>
            </a:r>
            <a:r>
              <a:rPr lang="sv-SE" dirty="0" err="1"/>
              <a:t>kuvielewa</a:t>
            </a:r>
            <a:r>
              <a:rPr lang="sv-SE" dirty="0"/>
              <a:t> </a:t>
            </a:r>
            <a:r>
              <a:rPr lang="sv-SE" dirty="0" err="1"/>
              <a:t>kwanza</a:t>
            </a:r>
            <a:r>
              <a:rPr lang="sv-SE" dirty="0"/>
              <a:t>.</a:t>
            </a:r>
            <a:endParaRPr lang="sv-SE" i="1" dirty="0">
              <a:solidFill>
                <a:srgbClr val="000000"/>
              </a:solidFill>
            </a:endParaRPr>
          </a:p>
          <a:p>
            <a:pPr marL="0" lvl="0" indent="0" algn="l" rtl="0">
              <a:lnSpc>
                <a:spcPct val="115000"/>
              </a:lnSpc>
              <a:spcBef>
                <a:spcPts val="1200"/>
              </a:spcBef>
              <a:spcAft>
                <a:spcPts val="1200"/>
              </a:spcAft>
              <a:buSzPts val="1100"/>
              <a:buNone/>
            </a:pPr>
            <a:endParaRPr dirty="0">
              <a:solidFill>
                <a:srgbClr val="000000"/>
              </a:solidFill>
            </a:endParaRPr>
          </a:p>
        </p:txBody>
      </p:sp>
      <p:sp>
        <p:nvSpPr>
          <p:cNvPr id="248" name="Google Shape;248;p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249" name="Google Shape;249;p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250" name="Google Shape;25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fontAlgn="base">
              <a:lnSpc>
                <a:spcPct val="100000"/>
              </a:lnSpc>
              <a:spcBef>
                <a:spcPts val="0"/>
              </a:spcBef>
              <a:spcAft>
                <a:spcPts val="0"/>
              </a:spcAft>
              <a:buNone/>
            </a:pPr>
            <a:r>
              <a:rPr lang="sw-KE" sz="1200" b="0" i="0" u="none" strike="noStrike" cap="none" dirty="0">
                <a:solidFill>
                  <a:srgbClr val="000000"/>
                </a:solidFill>
                <a:latin typeface="Calibri"/>
                <a:ea typeface="Calibri"/>
                <a:cs typeface="Calibri"/>
                <a:sym typeface="Calibri"/>
              </a:rPr>
              <a:t>WAJIBU NA UZEMBE WA SERIKALI</a:t>
            </a:r>
            <a:endParaRPr lang="sv-SE"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sw-KE" sz="1200" b="0" i="0" u="none" strike="noStrike" cap="none" dirty="0">
                <a:solidFill>
                  <a:srgbClr val="000000"/>
                </a:solidFill>
                <a:latin typeface="Calibri"/>
                <a:ea typeface="Calibri"/>
                <a:cs typeface="Calibri"/>
                <a:sym typeface="Calibri"/>
              </a:rPr>
              <a:t> </a:t>
            </a:r>
            <a:endParaRPr lang="sv-SE"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sw-KE" sz="1200" b="0" i="0" u="none" strike="noStrike" cap="none" dirty="0">
                <a:solidFill>
                  <a:srgbClr val="000000"/>
                </a:solidFill>
                <a:latin typeface="Calibri"/>
                <a:ea typeface="Calibri"/>
                <a:cs typeface="Calibri"/>
                <a:sym typeface="Calibri"/>
              </a:rPr>
              <a:t>Mwishowe tuchunguze kushindwa kwa serikali kuwalinda watu. </a:t>
            </a:r>
          </a:p>
          <a:p>
            <a:pPr marL="0" marR="0" lvl="0" indent="0" algn="l" rtl="0">
              <a:lnSpc>
                <a:spcPct val="100000"/>
              </a:lnSpc>
              <a:spcBef>
                <a:spcPts val="0"/>
              </a:spcBef>
              <a:spcAft>
                <a:spcPts val="0"/>
              </a:spcAft>
              <a:buNone/>
            </a:pPr>
            <a:endParaRPr lang="sw-KE"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sw-KE" sz="1200" b="1" i="0" u="none" strike="noStrike" cap="none" dirty="0">
                <a:solidFill>
                  <a:srgbClr val="000000"/>
                </a:solidFill>
                <a:latin typeface="Calibri"/>
                <a:ea typeface="Calibri"/>
                <a:cs typeface="Calibri"/>
                <a:sym typeface="Calibri"/>
              </a:rPr>
              <a:t>Serikali zina jukumu la kulinda haki za binadamu. Zinaposhindwa kufanya hivyo, ubaguzi na ghasia huongezeka. Hata hivyo, hatua madhubuti za polisi katika kesi za kibinafsi zinaweza kusaidia kuzuia ukiukwaji wa haki.</a:t>
            </a:r>
            <a:endParaRPr lang="sv-SE" sz="1200" b="1" i="0" u="none" strike="noStrike" cap="none" dirty="0">
              <a:solidFill>
                <a:srgbClr val="000000"/>
              </a:solidFill>
              <a:latin typeface="Calibri"/>
              <a:ea typeface="Calibri"/>
              <a:cs typeface="Calibri"/>
              <a:sym typeface="Calibri"/>
            </a:endParaRPr>
          </a:p>
          <a:p>
            <a:r>
              <a:rPr lang="sw-KE" sz="1200" b="0" i="0" u="none" strike="noStrike" cap="none" dirty="0">
                <a:solidFill>
                  <a:schemeClr val="dk1"/>
                </a:solidFill>
                <a:effectLst/>
                <a:latin typeface="Calibri"/>
                <a:ea typeface="Calibri"/>
                <a:cs typeface="Calibri"/>
                <a:sym typeface="Calibri"/>
              </a:rPr>
              <a:t> </a:t>
            </a:r>
            <a:endParaRPr lang="sv-SE" sz="1200" b="0" i="0" u="none" strike="noStrike" cap="none" dirty="0">
              <a:solidFill>
                <a:schemeClr val="dk1"/>
              </a:solidFill>
              <a:effectLst/>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dirty="0">
              <a:solidFill>
                <a:schemeClr val="dk1"/>
              </a:solidFill>
            </a:endParaRPr>
          </a:p>
        </p:txBody>
      </p:sp>
      <p:sp>
        <p:nvSpPr>
          <p:cNvPr id="559" name="Google Shape;559;p3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560" name="Google Shape;560;p3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561" name="Google Shape;561;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sw-KE" sz="1200" b="0" i="0" u="none" strike="noStrike" cap="none" dirty="0">
                <a:solidFill>
                  <a:schemeClr val="dk1"/>
                </a:solidFill>
                <a:latin typeface="Calibri"/>
                <a:ea typeface="Calibri"/>
                <a:cs typeface="Calibri"/>
                <a:sym typeface="Calibri"/>
              </a:rPr>
              <a:t>Mnamo mwaka 2017, mwanamke mzee aliyebadili dini kutoka Uislamu kwenda Ukristo alifariki huko kusini mwa Kyrgyzstan. </a:t>
            </a:r>
          </a:p>
          <a:p>
            <a:pPr marL="0" marR="0" lvl="0" indent="0" algn="l" rtl="0">
              <a:lnSpc>
                <a:spcPct val="100000"/>
              </a:lnSpc>
              <a:spcBef>
                <a:spcPts val="0"/>
              </a:spcBef>
              <a:spcAft>
                <a:spcPts val="0"/>
              </a:spcAft>
              <a:buClr>
                <a:srgbClr val="000000"/>
              </a:buClr>
              <a:buSzPts val="1400"/>
              <a:buFont typeface="Arial"/>
              <a:buNone/>
            </a:pPr>
            <a:endParaRPr lang="sw-KE"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sw-KE" sz="1200" b="0" i="0" u="none" strike="noStrike" cap="none" dirty="0">
                <a:solidFill>
                  <a:schemeClr val="dk1"/>
                </a:solidFill>
                <a:latin typeface="Calibri"/>
                <a:ea typeface="Calibri"/>
                <a:cs typeface="Calibri"/>
                <a:sym typeface="Calibri"/>
              </a:rPr>
              <a:t>Binti yake alipomzika katika makaburi ya manispaa, kundi la watu likiongozwa na imamu wa eneo hilo lilipinga vikali. Mwili wake ulifukuliwa mara kadhaa hadi jamii ilipocharuka na mamlaka za serikali kuingilia kati. </a:t>
            </a:r>
          </a:p>
          <a:p>
            <a:pPr marL="0" marR="0" lvl="0" indent="0" algn="l" rtl="0">
              <a:lnSpc>
                <a:spcPct val="100000"/>
              </a:lnSpc>
              <a:spcBef>
                <a:spcPts val="0"/>
              </a:spcBef>
              <a:spcAft>
                <a:spcPts val="0"/>
              </a:spcAft>
              <a:buClr>
                <a:srgbClr val="000000"/>
              </a:buClr>
              <a:buSzPts val="1400"/>
              <a:buFont typeface="Arial"/>
              <a:buNone/>
            </a:pPr>
            <a:endParaRPr lang="sw-KE"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sw-KE" sz="1200" b="0" i="0" u="none" strike="noStrike" cap="none" dirty="0">
                <a:solidFill>
                  <a:schemeClr val="dk1"/>
                </a:solidFill>
                <a:latin typeface="Calibri"/>
                <a:ea typeface="Calibri"/>
                <a:cs typeface="Calibri"/>
                <a:sym typeface="Calibri"/>
              </a:rPr>
              <a:t>Waliotekeleza kitendo hicho walifunguliwa mashtaka, na baada ya tukio hilo, kauli kali dhidi ya watu waliobadili dini zilipungua kwa kiasi kikubwa. </a:t>
            </a:r>
            <a:endParaRPr lang="sv-SE" sz="1200" b="0" i="0" u="none" strike="noStrike" cap="none" dirty="0">
              <a:solidFill>
                <a:schemeClr val="dk1"/>
              </a:solidFill>
              <a:latin typeface="Calibri"/>
              <a:ea typeface="Calibri"/>
              <a:cs typeface="Calibri"/>
              <a:sym typeface="Calibri"/>
            </a:endParaRPr>
          </a:p>
        </p:txBody>
      </p:sp>
      <p:sp>
        <p:nvSpPr>
          <p:cNvPr id="568" name="Google Shape;568;p3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569" name="Google Shape;569;p3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570" name="Google Shape;57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fontAlgn="base">
              <a:spcAft>
                <a:spcPts val="0"/>
              </a:spcAft>
              <a:buFont typeface="Arial"/>
              <a:buNone/>
            </a:pPr>
            <a:r>
              <a:rPr lang="sw-KE" sz="1200" b="1" i="0" u="none" strike="noStrike" cap="none" dirty="0">
                <a:solidFill>
                  <a:schemeClr val="dk1"/>
                </a:solidFill>
                <a:latin typeface="Calibri"/>
                <a:ea typeface="Calibri"/>
                <a:cs typeface="Calibri"/>
                <a:sym typeface="Calibri"/>
              </a:rPr>
              <a:t>Mara nyingi, mamlaka hushindwa kuingilia kati ili kuzuia ukiukwaji wa haki unaofanyika ndani ya familia au jumuiya za kidini. </a:t>
            </a:r>
          </a:p>
          <a:p>
            <a:pPr marL="0" lvl="0" indent="0" algn="l" rtl="0" fontAlgn="base">
              <a:spcAft>
                <a:spcPts val="0"/>
              </a:spcAft>
              <a:buFont typeface="Arial"/>
              <a:buNone/>
            </a:pPr>
            <a:endParaRPr lang="sw-KE" sz="1200" b="1" i="0" u="none" strike="noStrike" cap="none" dirty="0">
              <a:solidFill>
                <a:schemeClr val="dk1"/>
              </a:solidFill>
              <a:latin typeface="Calibri"/>
              <a:ea typeface="Calibri"/>
              <a:cs typeface="Calibri"/>
              <a:sym typeface="Calibri"/>
            </a:endParaRPr>
          </a:p>
          <a:p>
            <a:pPr marL="0" lvl="0" indent="0" algn="l" rtl="0" fontAlgn="base">
              <a:spcAft>
                <a:spcPts val="0"/>
              </a:spcAft>
              <a:buFont typeface="Arial"/>
              <a:buNone/>
            </a:pPr>
            <a:r>
              <a:rPr lang="sw-KE" sz="1200" b="0" i="0" u="none" strike="noStrike" cap="none" dirty="0">
                <a:solidFill>
                  <a:schemeClr val="dk1"/>
                </a:solidFill>
                <a:latin typeface="Calibri"/>
                <a:ea typeface="Calibri"/>
                <a:cs typeface="Calibri"/>
                <a:sym typeface="Calibri"/>
              </a:rPr>
              <a:t>Nadia, mwanafunzi wa Kikristo mwenye umri wa miaka 22 nchini Jordan, alipendana na mwanafunzi mwenzake Muislamu. Wazazi wake walipogundua, walimzuia kutoka nje na wakamtesa. </a:t>
            </a:r>
          </a:p>
          <a:p>
            <a:pPr marL="0" lvl="0" indent="0" algn="l" rtl="0" fontAlgn="base">
              <a:spcAft>
                <a:spcPts val="0"/>
              </a:spcAft>
              <a:buFont typeface="Arial"/>
              <a:buNone/>
            </a:pPr>
            <a:endParaRPr lang="sw-KE" sz="1200" b="0" i="0" u="none" strike="noStrike" cap="none" dirty="0">
              <a:solidFill>
                <a:schemeClr val="dk1"/>
              </a:solidFill>
              <a:latin typeface="Calibri"/>
              <a:ea typeface="Calibri"/>
              <a:cs typeface="Calibri"/>
              <a:sym typeface="Calibri"/>
            </a:endParaRPr>
          </a:p>
          <a:p>
            <a:pPr marL="0" lvl="0" indent="0" algn="l" rtl="0" fontAlgn="base">
              <a:spcAft>
                <a:spcPts val="0"/>
              </a:spcAft>
              <a:buFont typeface="Arial"/>
              <a:buNone/>
            </a:pPr>
            <a:r>
              <a:rPr lang="sw-KE" sz="1200" b="0" i="0" u="none" strike="noStrike" cap="none" dirty="0">
                <a:solidFill>
                  <a:schemeClr val="dk1"/>
                </a:solidFill>
                <a:latin typeface="Calibri"/>
                <a:ea typeface="Calibri"/>
                <a:cs typeface="Calibri"/>
                <a:sym typeface="Calibri"/>
              </a:rPr>
              <a:t>Nadia alifanikiwa kutoroka, lakini miezi miwili baadaye baba yake alimtafuta na kumuua. </a:t>
            </a:r>
          </a:p>
          <a:p>
            <a:pPr marL="0" lvl="0" indent="0" algn="l" rtl="0" fontAlgn="base">
              <a:spcAft>
                <a:spcPts val="0"/>
              </a:spcAft>
              <a:buFont typeface="Arial"/>
              <a:buNone/>
            </a:pPr>
            <a:endParaRPr lang="sw-KE" sz="1200" b="0" i="0" u="none" strike="noStrike" cap="none" dirty="0">
              <a:solidFill>
                <a:schemeClr val="dk1"/>
              </a:solidFill>
              <a:latin typeface="Calibri"/>
              <a:ea typeface="Calibri"/>
              <a:cs typeface="Calibri"/>
              <a:sym typeface="Calibri"/>
            </a:endParaRPr>
          </a:p>
          <a:p>
            <a:pPr marL="0" lvl="0" indent="0" algn="l" rtl="0" fontAlgn="base">
              <a:spcAft>
                <a:spcPts val="0"/>
              </a:spcAft>
              <a:buFont typeface="Arial"/>
              <a:buNone/>
            </a:pPr>
            <a:r>
              <a:rPr lang="sw-KE" sz="1200" b="1" i="0" u="none" strike="noStrike" cap="none" dirty="0">
                <a:solidFill>
                  <a:schemeClr val="dk1"/>
                </a:solidFill>
                <a:latin typeface="Calibri"/>
                <a:ea typeface="Calibri"/>
                <a:cs typeface="Calibri"/>
                <a:sym typeface="Calibri"/>
              </a:rPr>
              <a:t>Mahakama iliona kuwa aliua kwa sababu ya ‘heshima ya familia,’ na ikazingatia hiyo kama sababu ya kumpunguzia adhabu, hivyo hakufungwa jela. </a:t>
            </a:r>
            <a:endParaRPr lang="sv-SE" sz="1200" b="1"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b="1" dirty="0">
              <a:solidFill>
                <a:srgbClr val="000000"/>
              </a:solidFill>
            </a:endParaRPr>
          </a:p>
        </p:txBody>
      </p:sp>
      <p:sp>
        <p:nvSpPr>
          <p:cNvPr id="579" name="Google Shape;579;p3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580" name="Google Shape;580;p3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581" name="Google Shape;58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w-KE" sz="1200" b="0" i="0" u="none" strike="noStrike" cap="none" dirty="0">
                <a:solidFill>
                  <a:srgbClr val="000000"/>
                </a:solidFill>
                <a:latin typeface="Calibri"/>
                <a:ea typeface="Calibri"/>
                <a:cs typeface="Calibri"/>
                <a:sym typeface="Calibri"/>
              </a:rPr>
              <a:t>HITIMISHO</a:t>
            </a:r>
          </a:p>
          <a:p>
            <a:pPr marL="0" lvl="0" indent="0" algn="l" rtl="0">
              <a:spcBef>
                <a:spcPts val="0"/>
              </a:spcBef>
              <a:spcAft>
                <a:spcPts val="0"/>
              </a:spcAft>
              <a:buFont typeface="Arial"/>
              <a:buNone/>
            </a:pPr>
            <a:endParaRPr lang="sw-KE" sz="1200" b="0" i="0" u="none" strike="noStrike" cap="none" dirty="0">
              <a:solidFill>
                <a:srgbClr val="000000"/>
              </a:solidFill>
              <a:latin typeface="Calibri"/>
              <a:ea typeface="Calibri"/>
              <a:cs typeface="Calibri"/>
              <a:sym typeface="Calibri"/>
            </a:endParaRPr>
          </a:p>
          <a:p>
            <a:pPr marL="0" lvl="0" indent="0" algn="l" rtl="0">
              <a:spcBef>
                <a:spcPts val="0"/>
              </a:spcBef>
              <a:spcAft>
                <a:spcPts val="0"/>
              </a:spcAft>
              <a:buFont typeface="Arial"/>
              <a:buNone/>
            </a:pPr>
            <a:r>
              <a:rPr lang="sw-KE" sz="1200" b="0" i="0" u="none" strike="noStrike" cap="none" dirty="0">
                <a:solidFill>
                  <a:srgbClr val="000000"/>
                </a:solidFill>
                <a:latin typeface="Calibri"/>
                <a:ea typeface="Calibri"/>
                <a:cs typeface="Calibri"/>
                <a:sym typeface="Calibri"/>
              </a:rPr>
              <a:t>Katika mada hii, tumechunguza ubaguzi, vikwazo, na ghasia zinazofanywa na serikali na wanajamii. Pia tumeangalia kushindwa kwa serikali kuwalinda watu.</a:t>
            </a:r>
          </a:p>
          <a:p>
            <a:pPr marL="0" lvl="0" indent="0" algn="l" rtl="0">
              <a:spcBef>
                <a:spcPts val="0"/>
              </a:spcBef>
              <a:spcAft>
                <a:spcPts val="0"/>
              </a:spcAft>
              <a:buFont typeface="Arial"/>
              <a:buNone/>
            </a:pPr>
            <a:endParaRPr lang="sv-SE" sz="1200" b="0" i="0" u="none" strike="noStrike" cap="none" dirty="0">
              <a:solidFill>
                <a:srgbClr val="000000"/>
              </a:solidFill>
              <a:latin typeface="Calibri"/>
              <a:ea typeface="Calibri"/>
              <a:cs typeface="Calibri"/>
              <a:sym typeface="Calibri"/>
            </a:endParaRPr>
          </a:p>
          <a:p>
            <a:pPr marL="0" lvl="0" indent="0" algn="l" rtl="0">
              <a:spcBef>
                <a:spcPts val="0"/>
              </a:spcBef>
              <a:spcAft>
                <a:spcPts val="0"/>
              </a:spcAft>
              <a:buFont typeface="Arial"/>
              <a:buNone/>
            </a:pPr>
            <a:r>
              <a:rPr lang="sw-KE" sz="1200" b="0" i="0" u="none" strike="noStrike" cap="none" dirty="0">
                <a:solidFill>
                  <a:srgbClr val="000000"/>
                </a:solidFill>
                <a:latin typeface="Calibri"/>
                <a:ea typeface="Calibri"/>
                <a:cs typeface="Calibri"/>
                <a:sym typeface="Calibri"/>
              </a:rPr>
              <a:t>Kutokana na simulizi tulizosikia, tunaweza kufikia hitimisho kadhaa:</a:t>
            </a:r>
            <a:endParaRPr lang="sv-SE" sz="1200" b="0" i="0" u="none" strike="noStrike" cap="none" dirty="0">
              <a:solidFill>
                <a:srgbClr val="000000"/>
              </a:solidFill>
              <a:latin typeface="Calibri"/>
              <a:ea typeface="Calibri"/>
              <a:cs typeface="Calibri"/>
              <a:sym typeface="Calibri"/>
            </a:endParaRPr>
          </a:p>
        </p:txBody>
      </p:sp>
      <p:sp>
        <p:nvSpPr>
          <p:cNvPr id="588" name="Google Shape;588;p3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589" name="Google Shape;589;p3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590" name="Google Shape;590;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sw-KE" sz="1200" b="0" i="0" u="none" strike="noStrike" cap="none" dirty="0">
                <a:solidFill>
                  <a:schemeClr val="dk1"/>
                </a:solidFill>
                <a:effectLst/>
                <a:latin typeface="Calibri"/>
                <a:ea typeface="Calibri"/>
                <a:cs typeface="Calibri"/>
                <a:sym typeface="Calibri"/>
              </a:rPr>
              <a:t>Ukiukwaji wa haki hutokea katika nchi zote na huathiri watu wa dini au imani zote. Kinachotofautiana ni nani anaathirika, kiwango cha ukiukwaji, mara ngapi hutokea, na iwapo serikali inahusika moja kwa moja katika uvunjaji huo.</a:t>
            </a:r>
            <a:endParaRPr lang="sv-SE"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602" name="Google Shape;602;p3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603" name="Google Shape;603;p3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604" name="Google Shape;60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w-KE" sz="1200" b="0" i="0" u="none" strike="noStrike" cap="none" dirty="0">
                <a:solidFill>
                  <a:schemeClr val="dk1"/>
                </a:solidFill>
                <a:effectLst/>
                <a:latin typeface="Calibri"/>
                <a:ea typeface="Calibri"/>
                <a:cs typeface="Calibri"/>
                <a:sym typeface="Calibri"/>
              </a:rPr>
              <a:t>Sheria na sera mbalimbali za serikali zinaweza kuchangia ukiukwaji wa haki.</a:t>
            </a:r>
            <a:endParaRPr dirty="0"/>
          </a:p>
        </p:txBody>
      </p:sp>
      <p:sp>
        <p:nvSpPr>
          <p:cNvPr id="613" name="Google Shape;613;p3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614" name="Google Shape;614;p3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615" name="Google Shape;61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lang="sw-KE" sz="1200" b="0" i="0" u="none" strike="noStrike" cap="none" dirty="0">
                <a:solidFill>
                  <a:schemeClr val="dk1"/>
                </a:solidFill>
                <a:effectLst/>
                <a:latin typeface="Calibri"/>
                <a:ea typeface="Calibri"/>
                <a:cs typeface="Calibri"/>
                <a:sym typeface="Calibri"/>
              </a:rPr>
              <a:t>Mara nyingi, jamii za watu wachache huathirika zaidi, pamoja na wale wanaotofautiana nao kimaoni ndani ya jamii kubwa. </a:t>
            </a:r>
          </a:p>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lang="sw-KE"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lang="sw-KE" sz="1200" b="0" i="0" u="none" strike="noStrike" cap="none" dirty="0">
                <a:solidFill>
                  <a:schemeClr val="dk1"/>
                </a:solidFill>
                <a:effectLst/>
                <a:latin typeface="Calibri"/>
                <a:ea typeface="Calibri"/>
                <a:cs typeface="Calibri"/>
                <a:sym typeface="Calibri"/>
              </a:rPr>
              <a:t>Hata hivyo, hata jamii kuu huathirika, hususan kupitia mashambulizi ya kigaidi.</a:t>
            </a:r>
            <a:endParaRPr lang="sv-SE" sz="1200" b="0" i="0" u="none" strike="noStrike" cap="none" dirty="0">
              <a:solidFill>
                <a:schemeClr val="dk1"/>
              </a:solidFill>
              <a:effectLs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endParaRPr dirty="0">
              <a:solidFill>
                <a:schemeClr val="dk1"/>
              </a:solidFill>
            </a:endParaRPr>
          </a:p>
        </p:txBody>
      </p:sp>
      <p:sp>
        <p:nvSpPr>
          <p:cNvPr id="631" name="Google Shape;631;p3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632" name="Google Shape;632;p3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633" name="Google Shape;633;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w-KE" sz="1200" b="0" i="0" u="none" strike="noStrike" cap="none" dirty="0">
                <a:solidFill>
                  <a:schemeClr val="dk1"/>
                </a:solidFill>
                <a:effectLst/>
                <a:latin typeface="Calibri"/>
                <a:ea typeface="Calibri"/>
                <a:cs typeface="Calibri"/>
                <a:sym typeface="Calibri"/>
              </a:rPr>
              <a:t>Hadithi tulizosikia zinaonyesha jinsi ukiukwaji wa uhuru wa dini au imani mara nyingi huambatana na ukiukwaji wa haki zingine, kama vile haki ya kupata elimu, haki ya ndoa, au hata haki ya kuishi.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sw-KE"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w-KE" sz="1200" b="0" i="0" u="none" strike="noStrike" cap="none" dirty="0">
                <a:solidFill>
                  <a:schemeClr val="dk1"/>
                </a:solidFill>
                <a:effectLst/>
                <a:latin typeface="Calibri"/>
                <a:ea typeface="Calibri"/>
                <a:cs typeface="Calibri"/>
                <a:sym typeface="Calibri"/>
              </a:rPr>
              <a:t>Aidha, kuna tofauti kubwa kwa jinsi wanaume na wanawake wanavyoathirika – iwe ni kwa uhalifu wa chuki, ndoa za kulazimishwa, mauaji ya "heshima," au hata upasuaji wa kulazimishwa wa uzazi.</a:t>
            </a:r>
            <a:endParaRPr lang="sv-SE"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640" name="Google Shape;640;p3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641" name="Google Shape;641;p3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642" name="Google Shape;642;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w-KE" sz="1200" b="0" i="0" u="none" strike="noStrike" cap="none" dirty="0">
                <a:solidFill>
                  <a:schemeClr val="dk1"/>
                </a:solidFill>
                <a:effectLst/>
                <a:latin typeface="Calibri"/>
                <a:ea typeface="Calibri"/>
                <a:cs typeface="Calibri"/>
                <a:sym typeface="Calibri"/>
              </a:rPr>
              <a:t>Baadhi ya hadithi tulizosikia zinadhihirisha jinsi ukiukwaji wa haki ndani ya jamii, kushindwa kwa serikali kuchukua hatua, na ukiukwaji wa haki unaofanywa na serikali vinavyoweza kushabihiana na kuunda mzunguko usioisha wa unyanyasaji.</a:t>
            </a:r>
            <a:endParaRPr lang="sv-SE"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654" name="Google Shape;654;p3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655" name="Google Shape;655;p3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656" name="Google Shape;65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76200" lvl="0" indent="0" algn="l" rtl="0" fontAlgn="base">
              <a:lnSpc>
                <a:spcPct val="115000"/>
              </a:lnSpc>
              <a:spcBef>
                <a:spcPts val="1300"/>
              </a:spcBef>
              <a:spcAft>
                <a:spcPts val="0"/>
              </a:spcAft>
              <a:buClr>
                <a:schemeClr val="dk1"/>
              </a:buClr>
              <a:buSzPts val="1100"/>
              <a:buFont typeface="Arial"/>
              <a:buNone/>
            </a:pPr>
            <a:r>
              <a:rPr lang="sw-KE" sz="1200" b="0" i="0" u="none" strike="noStrike" cap="none" dirty="0">
                <a:solidFill>
                  <a:schemeClr val="dk1"/>
                </a:solidFill>
                <a:latin typeface="Calibri"/>
                <a:ea typeface="Calibri"/>
                <a:cs typeface="Calibri"/>
                <a:sym typeface="Calibri"/>
              </a:rPr>
              <a:t>Ukiukwaji wa uhuru wa dini au imani husababisha mateso makubwa kwa watu wa kawaida. Pia huchangia katika hali ya kutokuwa na utulivu wa kijamii, kiuchumi na kisiasa. </a:t>
            </a:r>
          </a:p>
          <a:p>
            <a:pPr marL="0" marR="76200" lvl="0" indent="0" algn="l" rtl="0" fontAlgn="base">
              <a:lnSpc>
                <a:spcPct val="115000"/>
              </a:lnSpc>
              <a:spcBef>
                <a:spcPts val="1300"/>
              </a:spcBef>
              <a:spcAft>
                <a:spcPts val="0"/>
              </a:spcAft>
              <a:buClr>
                <a:schemeClr val="dk1"/>
              </a:buClr>
              <a:buSzPts val="1100"/>
              <a:buFont typeface="Arial"/>
              <a:buNone/>
            </a:pPr>
            <a:endParaRPr lang="sw-KE" sz="1200" b="0" i="0" u="none" strike="noStrike" cap="none" dirty="0">
              <a:solidFill>
                <a:schemeClr val="dk1"/>
              </a:solidFill>
              <a:latin typeface="Calibri"/>
              <a:ea typeface="Calibri"/>
              <a:cs typeface="Calibri"/>
              <a:sym typeface="Calibri"/>
            </a:endParaRPr>
          </a:p>
          <a:p>
            <a:pPr marL="0" marR="76200" lvl="0" indent="0" algn="l" rtl="0" fontAlgn="base">
              <a:lnSpc>
                <a:spcPct val="115000"/>
              </a:lnSpc>
              <a:spcBef>
                <a:spcPts val="1300"/>
              </a:spcBef>
              <a:spcAft>
                <a:spcPts val="0"/>
              </a:spcAft>
              <a:buClr>
                <a:schemeClr val="dk1"/>
              </a:buClr>
              <a:buSzPts val="1100"/>
              <a:buFont typeface="Arial"/>
              <a:buNone/>
            </a:pPr>
            <a:r>
              <a:rPr lang="sw-KE" sz="1200" b="0" i="0" u="none" strike="noStrike" cap="none" dirty="0">
                <a:solidFill>
                  <a:schemeClr val="dk1"/>
                </a:solidFill>
                <a:latin typeface="Calibri"/>
                <a:ea typeface="Calibri"/>
                <a:cs typeface="Calibri"/>
                <a:sym typeface="Calibri"/>
              </a:rPr>
              <a:t>Hatimaye, kila mtu huathirika kutokana na hali hii.  </a:t>
            </a:r>
          </a:p>
          <a:p>
            <a:pPr marL="0" marR="76200" lvl="0" indent="0" algn="l" rtl="0" fontAlgn="base">
              <a:lnSpc>
                <a:spcPct val="115000"/>
              </a:lnSpc>
              <a:spcBef>
                <a:spcPts val="1300"/>
              </a:spcBef>
              <a:spcAft>
                <a:spcPts val="0"/>
              </a:spcAft>
              <a:buClr>
                <a:schemeClr val="dk1"/>
              </a:buClr>
              <a:buSzPts val="1100"/>
              <a:buFont typeface="Arial"/>
              <a:buNone/>
            </a:pPr>
            <a:endParaRPr lang="sv-SE" sz="1200" b="0" i="0" u="none" strike="noStrike" cap="none" dirty="0">
              <a:solidFill>
                <a:schemeClr val="dk1"/>
              </a:solidFill>
              <a:latin typeface="Calibri"/>
              <a:ea typeface="Calibri"/>
              <a:cs typeface="Calibri"/>
              <a:sym typeface="Calibri"/>
            </a:endParaRPr>
          </a:p>
          <a:p>
            <a:pPr marL="0" marR="76200" lvl="0" indent="0" algn="l" rtl="0" fontAlgn="base">
              <a:lnSpc>
                <a:spcPct val="115000"/>
              </a:lnSpc>
              <a:spcBef>
                <a:spcPts val="1300"/>
              </a:spcBef>
              <a:spcAft>
                <a:spcPts val="0"/>
              </a:spcAft>
              <a:buClr>
                <a:schemeClr val="dk1"/>
              </a:buClr>
              <a:buSzPts val="1100"/>
              <a:buFont typeface="Arial"/>
              <a:buNone/>
            </a:pPr>
            <a:r>
              <a:rPr lang="sw-KE" sz="1200" b="0" i="0" u="none" strike="noStrike" cap="none" dirty="0">
                <a:solidFill>
                  <a:schemeClr val="dk1"/>
                </a:solidFill>
                <a:latin typeface="Calibri"/>
                <a:ea typeface="Calibri"/>
                <a:cs typeface="Calibri"/>
                <a:sym typeface="Calibri"/>
              </a:rPr>
              <a:t>Haijalishi sisi ni nani au tunatoka katika jumuiya gani ya kidini, sote tunanufaika wakati haki za kidini na imani zinaheshimiwa kwa watu wote katika nchi yetu. </a:t>
            </a:r>
          </a:p>
          <a:p>
            <a:pPr marL="0" marR="76200" lvl="0" indent="0" algn="l" rtl="0" fontAlgn="base">
              <a:lnSpc>
                <a:spcPct val="115000"/>
              </a:lnSpc>
              <a:spcBef>
                <a:spcPts val="1300"/>
              </a:spcBef>
              <a:spcAft>
                <a:spcPts val="0"/>
              </a:spcAft>
              <a:buClr>
                <a:schemeClr val="dk1"/>
              </a:buClr>
              <a:buSzPts val="1100"/>
              <a:buFont typeface="Arial"/>
              <a:buNone/>
            </a:pPr>
            <a:endParaRPr lang="sw-KE" sz="1200" b="0" i="0" u="none" strike="noStrike" cap="none" dirty="0">
              <a:solidFill>
                <a:schemeClr val="dk1"/>
              </a:solidFill>
              <a:latin typeface="Calibri"/>
              <a:ea typeface="Calibri"/>
              <a:cs typeface="Calibri"/>
              <a:sym typeface="Calibri"/>
            </a:endParaRPr>
          </a:p>
          <a:p>
            <a:pPr marL="0" marR="76200" lvl="0" indent="0" algn="l" rtl="0" fontAlgn="base">
              <a:lnSpc>
                <a:spcPct val="115000"/>
              </a:lnSpc>
              <a:spcBef>
                <a:spcPts val="1300"/>
              </a:spcBef>
              <a:spcAft>
                <a:spcPts val="0"/>
              </a:spcAft>
              <a:buClr>
                <a:schemeClr val="dk1"/>
              </a:buClr>
              <a:buSzPts val="1100"/>
              <a:buFont typeface="Arial"/>
              <a:buNone/>
            </a:pPr>
            <a:r>
              <a:rPr lang="sw-KE" sz="1200" b="0" i="0" u="none" strike="noStrike" cap="none" dirty="0">
                <a:solidFill>
                  <a:schemeClr val="dk1"/>
                </a:solidFill>
                <a:latin typeface="Calibri"/>
                <a:ea typeface="Calibri"/>
                <a:cs typeface="Calibri"/>
                <a:sym typeface="Calibri"/>
              </a:rPr>
              <a:t>Vile vile, waumini wenzetu wanaoishi kama jamii ya watu wachache katika mataifa mengine wanatamani kuona haki sawa kwa wote. Haki sawa kwa kila mtu, kila mahali, ingewaletea wanadamu wote dunia iliyo na amani na usalama zaidi.</a:t>
            </a:r>
            <a:endParaRPr lang="sv-SE" sz="1200" b="0" i="0" u="none" strike="noStrike" cap="none" dirty="0">
              <a:solidFill>
                <a:schemeClr val="dk1"/>
              </a:solidFill>
              <a:latin typeface="Calibri"/>
              <a:ea typeface="Calibri"/>
              <a:cs typeface="Calibri"/>
              <a:sym typeface="Calibri"/>
            </a:endParaRPr>
          </a:p>
          <a:p>
            <a:pPr marL="0" marR="76200" lvl="0" indent="0" algn="l" rtl="0">
              <a:lnSpc>
                <a:spcPct val="115000"/>
              </a:lnSpc>
              <a:spcBef>
                <a:spcPts val="1300"/>
              </a:spcBef>
              <a:spcAft>
                <a:spcPts val="0"/>
              </a:spcAft>
              <a:buClr>
                <a:schemeClr val="dk1"/>
              </a:buClr>
              <a:buSzPts val="1100"/>
              <a:buFont typeface="Arial"/>
              <a:buNone/>
            </a:pPr>
            <a:r>
              <a:rPr lang="sw-KE" sz="1200" b="0" i="0" u="none" strike="noStrike" cap="none" dirty="0">
                <a:solidFill>
                  <a:schemeClr val="dk1"/>
                </a:solidFill>
                <a:latin typeface="Calibri"/>
                <a:ea typeface="Calibri"/>
                <a:cs typeface="Calibri"/>
                <a:sym typeface="Calibri"/>
              </a:rPr>
              <a:t> </a:t>
            </a:r>
            <a:endParaRPr lang="sv-SE"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endParaRPr dirty="0">
              <a:solidFill>
                <a:srgbClr val="000000"/>
              </a:solidFill>
            </a:endParaRPr>
          </a:p>
        </p:txBody>
      </p:sp>
      <p:sp>
        <p:nvSpPr>
          <p:cNvPr id="667" name="Google Shape;667;p3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668" name="Google Shape;668;p3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669" name="Google Shape;669;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dirty="0" err="1">
                <a:solidFill>
                  <a:srgbClr val="FF0000"/>
                </a:solidFill>
                <a:highlight>
                  <a:srgbClr val="FFFF00"/>
                </a:highlight>
                <a:latin typeface="Calibri"/>
                <a:ea typeface="Calibri"/>
                <a:cs typeface="Calibri"/>
                <a:sym typeface="Calibri"/>
              </a:rPr>
              <a:t>Slaidi</a:t>
            </a:r>
            <a:r>
              <a:rPr lang="en-US" sz="1200" b="0" i="1" dirty="0">
                <a:solidFill>
                  <a:srgbClr val="FF0000"/>
                </a:solidFill>
                <a:highlight>
                  <a:srgbClr val="FFFF00"/>
                </a:highlight>
                <a:latin typeface="Calibri"/>
                <a:ea typeface="Calibri"/>
                <a:cs typeface="Calibri"/>
                <a:sym typeface="Calibri"/>
              </a:rPr>
              <a:t> </a:t>
            </a:r>
            <a:r>
              <a:rPr lang="en-US" sz="1200" b="0" i="1" dirty="0" err="1">
                <a:solidFill>
                  <a:srgbClr val="FF0000"/>
                </a:solidFill>
                <a:highlight>
                  <a:srgbClr val="FFFF00"/>
                </a:highlight>
                <a:latin typeface="Calibri"/>
                <a:ea typeface="Calibri"/>
                <a:cs typeface="Calibri"/>
                <a:sym typeface="Calibri"/>
              </a:rPr>
              <a:t>ya</a:t>
            </a:r>
            <a:r>
              <a:rPr lang="en-US" sz="1200" b="0" i="1" dirty="0">
                <a:solidFill>
                  <a:srgbClr val="FF0000"/>
                </a:solidFill>
                <a:highlight>
                  <a:srgbClr val="FFFF00"/>
                </a:highlight>
                <a:latin typeface="Calibri"/>
                <a:ea typeface="Calibri"/>
                <a:cs typeface="Calibri"/>
                <a:sym typeface="Calibri"/>
              </a:rPr>
              <a:t> 4-39  </a:t>
            </a:r>
            <a:r>
              <a:rPr lang="en-US" sz="1200" b="0" i="1" dirty="0" err="1">
                <a:solidFill>
                  <a:srgbClr val="FF0000"/>
                </a:solidFill>
                <a:highlight>
                  <a:srgbClr val="FFFF00"/>
                </a:highlight>
                <a:latin typeface="Calibri"/>
                <a:ea typeface="Calibri"/>
                <a:cs typeface="Calibri"/>
                <a:sym typeface="Calibri"/>
              </a:rPr>
              <a:t>inaelezea</a:t>
            </a:r>
            <a:r>
              <a:rPr lang="en-US" sz="1200" b="0" i="1" dirty="0">
                <a:solidFill>
                  <a:srgbClr val="FF0000"/>
                </a:solidFill>
                <a:highlight>
                  <a:srgbClr val="FFFF00"/>
                </a:highlight>
                <a:latin typeface="Calibri"/>
                <a:ea typeface="Calibri"/>
                <a:cs typeface="Calibri"/>
                <a:sym typeface="Calibri"/>
              </a:rPr>
              <a:t> </a:t>
            </a:r>
            <a:r>
              <a:rPr lang="en-US" sz="1200" b="0" i="1" dirty="0" err="1">
                <a:solidFill>
                  <a:srgbClr val="FF0000"/>
                </a:solidFill>
                <a:highlight>
                  <a:srgbClr val="FFFF00"/>
                </a:highlight>
                <a:latin typeface="Calibri"/>
                <a:ea typeface="Calibri"/>
                <a:cs typeface="Calibri"/>
                <a:sym typeface="Calibri"/>
              </a:rPr>
              <a:t>wasilisho</a:t>
            </a:r>
            <a:r>
              <a:rPr lang="en-US" sz="1200" b="0" i="1" dirty="0">
                <a:solidFill>
                  <a:srgbClr val="FF0000"/>
                </a:solidFill>
                <a:highlight>
                  <a:srgbClr val="FFFF00"/>
                </a:highlight>
                <a:latin typeface="Calibri"/>
                <a:ea typeface="Calibri"/>
                <a:cs typeface="Calibri"/>
                <a:sym typeface="Calibri"/>
              </a:rPr>
              <a:t> la </a:t>
            </a:r>
            <a:r>
              <a:rPr lang="en-US" sz="1200" b="0" i="1" dirty="0" err="1">
                <a:solidFill>
                  <a:srgbClr val="FF0000"/>
                </a:solidFill>
                <a:highlight>
                  <a:srgbClr val="FFFF00"/>
                </a:highlight>
                <a:latin typeface="Calibri"/>
                <a:ea typeface="Calibri"/>
                <a:cs typeface="Calibri"/>
                <a:sym typeface="Calibri"/>
              </a:rPr>
              <a:t>kipindi</a:t>
            </a:r>
            <a:r>
              <a:rPr lang="en-US" sz="1200" b="0" i="1" dirty="0">
                <a:solidFill>
                  <a:srgbClr val="FF0000"/>
                </a:solidFill>
                <a:highlight>
                  <a:srgbClr val="FFFF00"/>
                </a:highlight>
                <a:latin typeface="Calibri"/>
                <a:ea typeface="Calibri"/>
                <a:cs typeface="Calibri"/>
                <a:sym typeface="Calibri"/>
              </a:rPr>
              <a:t> cha 4. </a:t>
            </a:r>
            <a:endParaRPr b="0" dirty="0">
              <a:solidFill>
                <a:srgbClr val="FF0000"/>
              </a:solidFill>
              <a:highlight>
                <a:srgbClr val="FFFF00"/>
              </a:highlight>
            </a:endParaRPr>
          </a:p>
          <a:p>
            <a:pPr marL="0" lvl="0" indent="0" algn="l" rtl="0">
              <a:spcBef>
                <a:spcPts val="0"/>
              </a:spcBef>
              <a:spcAft>
                <a:spcPts val="0"/>
              </a:spcAft>
              <a:buNone/>
            </a:pPr>
            <a:endParaRPr lang="en-US" sz="1200" b="0" i="0" dirty="0">
              <a:solidFill>
                <a:srgbClr val="000000"/>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dirty="0" err="1">
                <a:solidFill>
                  <a:srgbClr val="000000"/>
                </a:solidFill>
                <a:latin typeface="Calibri"/>
                <a:ea typeface="Calibri"/>
                <a:cs typeface="Calibri"/>
                <a:sym typeface="Calibri"/>
              </a:rPr>
              <a:t>Wasilisho</a:t>
            </a:r>
            <a:r>
              <a:rPr lang="en-US" sz="1200" b="1" i="0" dirty="0">
                <a:solidFill>
                  <a:srgbClr val="000000"/>
                </a:solidFill>
                <a:latin typeface="Calibri"/>
                <a:ea typeface="Calibri"/>
                <a:cs typeface="Calibri"/>
                <a:sym typeface="Calibri"/>
              </a:rPr>
              <a:t>: </a:t>
            </a:r>
            <a:r>
              <a:rPr lang="sw-KE" sz="1200" b="1" i="0" u="none" strike="noStrike" cap="none" dirty="0">
                <a:solidFill>
                  <a:schemeClr val="dk1"/>
                </a:solidFill>
                <a:effectLst/>
                <a:latin typeface="Calibri"/>
                <a:ea typeface="Calibri"/>
                <a:cs typeface="Calibri"/>
                <a:sym typeface="Calibri"/>
              </a:rPr>
              <a:t>Kuelewa ukiukwaji wa uhuru wa dini au imani</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w-KE" sz="1200" b="0" i="1" u="none" strike="noStrike" cap="none" dirty="0">
                <a:solidFill>
                  <a:schemeClr val="dk1"/>
                </a:solidFill>
                <a:effectLst/>
                <a:latin typeface="Calibri"/>
                <a:ea typeface="Calibri"/>
                <a:cs typeface="Calibri"/>
                <a:sym typeface="Calibri"/>
              </a:rPr>
              <a:t>ZINGATIA: Uwasilishaji huu ni mrefu (chini ya dakika 20) na unajumuisha mifano mingi. Huenda ungependa kuondoa mifano inayokosa umuhimu kwa kikundi lako. Pia, unaweza kuchukua nafasi ya mifano mingine kwa hadithi kutoka katika muktadha wako. Ujumbe muhimu katika sehemu za ‘Hadithi za…’ umetiliwa mkazo kwa maandishi yenye herufi nzito. Tafadhali hakikisha unajumuisha hoja hizi katika mazungumzo yako! Tumia PowerPoint, machapisho ya slaidi muhimu za PowerPoint au vielelezo vya bango-kitita kusaidia washiriki wako kuelewa maudhui.</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sw-KE" sz="1200" b="0" i="1"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w-KE" sz="1200" b="1" i="0" u="none" strike="noStrike" cap="none" dirty="0">
                <a:solidFill>
                  <a:schemeClr val="dk1"/>
                </a:solidFill>
                <a:effectLst/>
                <a:latin typeface="Calibri"/>
                <a:ea typeface="Calibri"/>
                <a:cs typeface="Calibri"/>
                <a:sym typeface="Calibri"/>
              </a:rPr>
              <a:t>UTANGULIZI</a:t>
            </a:r>
            <a:endParaRPr lang="sv-SE" sz="1200" b="0" i="1"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w-KE" sz="1200" b="0" i="0" u="none" strike="noStrike" cap="none" dirty="0">
                <a:solidFill>
                  <a:schemeClr val="dk1"/>
                </a:solidFill>
                <a:effectLst/>
                <a:latin typeface="Calibri"/>
                <a:ea typeface="Calibri"/>
                <a:cs typeface="Calibri"/>
                <a:sym typeface="Calibri"/>
              </a:rPr>
              <a:t>Watu wa kila aina katika nchi mbalimbali hukumbwa na matatizo yanayotokana na ukosefu wa uhuru wa dini au imani. Kinachotofautiana ni nani anayeathirika, ukali wa ukiukwaji huo, na ni nani anayefanya ukiukwaji huo. </a:t>
            </a:r>
            <a:endParaRPr lang="sv-SE"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sv-SE" sz="1200" b="1"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en-US" sz="1200" b="0" i="0" dirty="0">
                <a:solidFill>
                  <a:srgbClr val="000000"/>
                </a:solidFill>
                <a:latin typeface="Calibri"/>
                <a:ea typeface="Calibri"/>
                <a:cs typeface="Calibri"/>
                <a:sym typeface="Calibri"/>
              </a:rPr>
              <a:t>    </a:t>
            </a:r>
            <a:endParaRPr dirty="0"/>
          </a:p>
        </p:txBody>
      </p:sp>
      <p:sp>
        <p:nvSpPr>
          <p:cNvPr id="263" name="Google Shape;263;p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264" name="Google Shape;264;p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265" name="Google Shape;26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b="1" i="1"/>
              <a:t>Maigizo mafupi ya dakika mbili kuhusu FORB</a:t>
            </a:r>
            <a:endParaRPr b="1" i="1"/>
          </a:p>
          <a:p>
            <a:pPr marL="0" lvl="0" indent="0" algn="l" rtl="0">
              <a:lnSpc>
                <a:spcPct val="115000"/>
              </a:lnSpc>
              <a:spcBef>
                <a:spcPts val="1200"/>
              </a:spcBef>
              <a:spcAft>
                <a:spcPts val="0"/>
              </a:spcAft>
              <a:buClr>
                <a:schemeClr val="dk1"/>
              </a:buClr>
              <a:buSzPts val="1100"/>
              <a:buFont typeface="Arial"/>
              <a:buNone/>
            </a:pPr>
            <a:r>
              <a:rPr lang="en-US" i="1"/>
              <a:t>Onyesha slaidi hii wakati wa wasilisho la mjadala wa maigizo mafupi ili kuwasaidia washiriki kutambua aina ya ukiukwaji unaotokea na ni nani anayehusika nao.</a:t>
            </a:r>
            <a:endParaRPr i="1"/>
          </a:p>
          <a:p>
            <a:pPr marL="0" lvl="0" indent="0" algn="l" rtl="0">
              <a:lnSpc>
                <a:spcPct val="115000"/>
              </a:lnSpc>
              <a:spcBef>
                <a:spcPts val="1200"/>
              </a:spcBef>
              <a:spcAft>
                <a:spcPts val="1200"/>
              </a:spcAft>
              <a:buSzPts val="1100"/>
              <a:buNone/>
            </a:pPr>
            <a:r>
              <a:rPr lang="en-US" i="1"/>
              <a:t>Alama zilizo kwenye slaidi hii zinawakilisha – ukiukaji wa serikali, uhasama wa kijamii, uzembe wa serikali, ubaguzi, vizuizi vya haki, na ukatili.</a:t>
            </a:r>
            <a:endParaRPr i="1"/>
          </a:p>
        </p:txBody>
      </p:sp>
      <p:sp>
        <p:nvSpPr>
          <p:cNvPr id="676" name="Google Shape;676;p4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677" name="Google Shape;677;p4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678" name="Google Shape;678;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dirty="0" err="1">
                <a:solidFill>
                  <a:srgbClr val="000000"/>
                </a:solidFill>
              </a:rPr>
              <a:t>Slaidi</a:t>
            </a:r>
            <a:r>
              <a:rPr lang="en-US" i="1" dirty="0">
                <a:solidFill>
                  <a:srgbClr val="000000"/>
                </a:solidFill>
              </a:rPr>
              <a:t> za 41-43 </a:t>
            </a:r>
            <a:r>
              <a:rPr lang="en-US" i="1" dirty="0" err="1">
                <a:solidFill>
                  <a:srgbClr val="000000"/>
                </a:solidFill>
              </a:rPr>
              <a:t>zinaonyesha</a:t>
            </a:r>
            <a:r>
              <a:rPr lang="en-US" i="1" dirty="0">
                <a:solidFill>
                  <a:srgbClr val="000000"/>
                </a:solidFill>
              </a:rPr>
              <a:t> </a:t>
            </a:r>
            <a:r>
              <a:rPr lang="en-US" i="1" dirty="0" err="1">
                <a:solidFill>
                  <a:srgbClr val="000000"/>
                </a:solidFill>
              </a:rPr>
              <a:t>hadithi</a:t>
            </a:r>
            <a:r>
              <a:rPr lang="en-US" i="1" dirty="0">
                <a:solidFill>
                  <a:srgbClr val="000000"/>
                </a:solidFill>
              </a:rPr>
              <a:t> </a:t>
            </a:r>
            <a:r>
              <a:rPr lang="en-US" i="1" dirty="0" err="1">
                <a:solidFill>
                  <a:srgbClr val="000000"/>
                </a:solidFill>
              </a:rPr>
              <a:t>ya</a:t>
            </a:r>
            <a:r>
              <a:rPr lang="en-US" i="1" dirty="0">
                <a:solidFill>
                  <a:srgbClr val="000000"/>
                </a:solidFill>
              </a:rPr>
              <a:t> </a:t>
            </a:r>
            <a:r>
              <a:rPr lang="en-US" i="1" dirty="0" err="1">
                <a:solidFill>
                  <a:srgbClr val="000000"/>
                </a:solidFill>
              </a:rPr>
              <a:t>Mchungaji</a:t>
            </a:r>
            <a:r>
              <a:rPr lang="en-US" i="1" dirty="0">
                <a:solidFill>
                  <a:srgbClr val="000000"/>
                </a:solidFill>
              </a:rPr>
              <a:t> James </a:t>
            </a:r>
            <a:r>
              <a:rPr lang="en-US" i="1" dirty="0" err="1">
                <a:solidFill>
                  <a:srgbClr val="000000"/>
                </a:solidFill>
              </a:rPr>
              <a:t>na</a:t>
            </a:r>
            <a:r>
              <a:rPr lang="en-US" i="1" dirty="0">
                <a:solidFill>
                  <a:srgbClr val="000000"/>
                </a:solidFill>
              </a:rPr>
              <a:t> Imam </a:t>
            </a:r>
            <a:r>
              <a:rPr lang="en-US" i="1" dirty="0" err="1">
                <a:solidFill>
                  <a:srgbClr val="000000"/>
                </a:solidFill>
              </a:rPr>
              <a:t>Ashafa</a:t>
            </a:r>
            <a:r>
              <a:rPr lang="en-US" i="1" dirty="0">
                <a:solidFill>
                  <a:srgbClr val="000000"/>
                </a:solidFill>
              </a:rPr>
              <a:t>, </a:t>
            </a:r>
            <a:r>
              <a:rPr lang="en-US" i="1" dirty="0" err="1">
                <a:solidFill>
                  <a:srgbClr val="000000"/>
                </a:solidFill>
              </a:rPr>
              <a:t>inayotumiwa</a:t>
            </a:r>
            <a:r>
              <a:rPr lang="en-US" i="1" dirty="0">
                <a:solidFill>
                  <a:srgbClr val="000000"/>
                </a:solidFill>
              </a:rPr>
              <a:t> </a:t>
            </a:r>
            <a:r>
              <a:rPr lang="en-US" i="1" dirty="0" err="1">
                <a:solidFill>
                  <a:srgbClr val="000000"/>
                </a:solidFill>
              </a:rPr>
              <a:t>kwa</a:t>
            </a:r>
            <a:r>
              <a:rPr lang="en-US" i="1" dirty="0">
                <a:solidFill>
                  <a:srgbClr val="000000"/>
                </a:solidFill>
              </a:rPr>
              <a:t> </a:t>
            </a:r>
            <a:r>
              <a:rPr lang="en-US" i="1" dirty="0" err="1">
                <a:solidFill>
                  <a:srgbClr val="000000"/>
                </a:solidFill>
              </a:rPr>
              <a:t>maoni</a:t>
            </a:r>
            <a:r>
              <a:rPr lang="en-US" i="1" dirty="0">
                <a:solidFill>
                  <a:srgbClr val="000000"/>
                </a:solidFill>
              </a:rPr>
              <a:t> </a:t>
            </a:r>
            <a:r>
              <a:rPr lang="en-US" i="1" dirty="0" err="1">
                <a:solidFill>
                  <a:srgbClr val="000000"/>
                </a:solidFill>
              </a:rPr>
              <a:t>ya</a:t>
            </a:r>
            <a:r>
              <a:rPr lang="en-US" i="1" dirty="0">
                <a:solidFill>
                  <a:srgbClr val="000000"/>
                </a:solidFill>
              </a:rPr>
              <a:t> </a:t>
            </a:r>
            <a:r>
              <a:rPr lang="en-US" i="1" dirty="0" err="1">
                <a:solidFill>
                  <a:srgbClr val="000000"/>
                </a:solidFill>
              </a:rPr>
              <a:t>hitimisho</a:t>
            </a:r>
            <a:r>
              <a:rPr lang="en-US" i="1" dirty="0">
                <a:solidFill>
                  <a:srgbClr val="000000"/>
                </a:solidFill>
              </a:rPr>
              <a:t> </a:t>
            </a:r>
            <a:r>
              <a:rPr lang="en-US" i="1" dirty="0" err="1">
                <a:solidFill>
                  <a:srgbClr val="000000"/>
                </a:solidFill>
              </a:rPr>
              <a:t>ya</a:t>
            </a:r>
            <a:r>
              <a:rPr lang="en-US" i="1" dirty="0">
                <a:solidFill>
                  <a:srgbClr val="000000"/>
                </a:solidFill>
              </a:rPr>
              <a:t> </a:t>
            </a:r>
            <a:r>
              <a:rPr lang="en-US" i="1" dirty="0" err="1">
                <a:solidFill>
                  <a:srgbClr val="000000"/>
                </a:solidFill>
              </a:rPr>
              <a:t>kipindi</a:t>
            </a:r>
            <a:r>
              <a:rPr lang="en-US" i="1" dirty="0">
                <a:solidFill>
                  <a:srgbClr val="000000"/>
                </a:solidFill>
              </a:rPr>
              <a:t>.</a:t>
            </a:r>
            <a:r>
              <a:rPr lang="en-US" sz="1200" b="0" i="0" dirty="0">
                <a:solidFill>
                  <a:srgbClr val="000000"/>
                </a:solidFill>
                <a:latin typeface="Calibri"/>
                <a:ea typeface="Calibri"/>
                <a:cs typeface="Calibri"/>
                <a:sym typeface="Calibri"/>
              </a:rPr>
              <a:t> </a:t>
            </a:r>
          </a:p>
          <a:p>
            <a:pPr marL="0" lvl="0" indent="0" algn="l" rtl="0">
              <a:spcBef>
                <a:spcPts val="0"/>
              </a:spcBef>
              <a:spcAft>
                <a:spcPts val="0"/>
              </a:spcAft>
              <a:buNone/>
            </a:pPr>
            <a:endParaRPr lang="en-US" sz="1200" b="0" i="0" dirty="0">
              <a:solidFill>
                <a:srgbClr val="000000"/>
              </a:solidFill>
              <a:latin typeface="Calibri"/>
              <a:ea typeface="Calibri"/>
              <a:cs typeface="Calibri"/>
              <a:sym typeface="Calibri"/>
            </a:endParaRPr>
          </a:p>
          <a:p>
            <a:pPr marL="0" lvl="0" indent="0" algn="l" rtl="0">
              <a:spcBef>
                <a:spcPts val="0"/>
              </a:spcBef>
              <a:spcAft>
                <a:spcPts val="0"/>
              </a:spcAft>
              <a:buNone/>
            </a:pPr>
            <a:r>
              <a:rPr lang="sv-SE" dirty="0" err="1"/>
              <a:t>Huyu</a:t>
            </a:r>
            <a:r>
              <a:rPr lang="sv-SE" dirty="0"/>
              <a:t> ni </a:t>
            </a:r>
            <a:r>
              <a:rPr lang="sv-SE" dirty="0" err="1"/>
              <a:t>Mchungaji</a:t>
            </a:r>
            <a:r>
              <a:rPr lang="sv-SE" dirty="0"/>
              <a:t> James </a:t>
            </a:r>
            <a:r>
              <a:rPr lang="sv-SE" dirty="0" err="1"/>
              <a:t>na</a:t>
            </a:r>
            <a:r>
              <a:rPr lang="sv-SE" dirty="0"/>
              <a:t> Imam </a:t>
            </a:r>
            <a:r>
              <a:rPr lang="sv-SE" dirty="0" err="1"/>
              <a:t>Ashafa</a:t>
            </a:r>
            <a:r>
              <a:rPr lang="sv-SE" dirty="0"/>
              <a:t>. </a:t>
            </a:r>
          </a:p>
          <a:p>
            <a:pPr marL="0" lvl="0" indent="0" algn="l" rtl="0">
              <a:spcBef>
                <a:spcPts val="0"/>
              </a:spcBef>
              <a:spcAft>
                <a:spcPts val="0"/>
              </a:spcAft>
              <a:buNone/>
            </a:pPr>
            <a:endParaRPr lang="sv-SE" dirty="0"/>
          </a:p>
          <a:p>
            <a:pPr marL="0" lvl="0" indent="0" algn="l" rtl="0">
              <a:spcBef>
                <a:spcPts val="0"/>
              </a:spcBef>
              <a:spcAft>
                <a:spcPts val="0"/>
              </a:spcAft>
              <a:buNone/>
            </a:pPr>
            <a:r>
              <a:rPr lang="sv-SE" dirty="0" err="1"/>
              <a:t>Mnamo</a:t>
            </a:r>
            <a:r>
              <a:rPr lang="sv-SE" dirty="0"/>
              <a:t> </a:t>
            </a:r>
            <a:r>
              <a:rPr lang="sv-SE" dirty="0" err="1"/>
              <a:t>mwaka</a:t>
            </a:r>
            <a:r>
              <a:rPr lang="sv-SE" dirty="0"/>
              <a:t> wa 1992, </a:t>
            </a:r>
            <a:r>
              <a:rPr lang="sv-SE" dirty="0" err="1"/>
              <a:t>walikuwa</a:t>
            </a:r>
            <a:r>
              <a:rPr lang="sv-SE" dirty="0"/>
              <a:t> </a:t>
            </a:r>
            <a:r>
              <a:rPr lang="sv-SE" dirty="0" err="1"/>
              <a:t>vijana</a:t>
            </a:r>
            <a:r>
              <a:rPr lang="sv-SE" dirty="0"/>
              <a:t> </a:t>
            </a:r>
            <a:r>
              <a:rPr lang="sv-SE" dirty="0" err="1"/>
              <a:t>wakiongoza</a:t>
            </a:r>
            <a:r>
              <a:rPr lang="sv-SE" dirty="0"/>
              <a:t> </a:t>
            </a:r>
            <a:r>
              <a:rPr lang="sv-SE" dirty="0" err="1"/>
              <a:t>makundi</a:t>
            </a:r>
            <a:r>
              <a:rPr lang="sv-SE" dirty="0"/>
              <a:t> </a:t>
            </a:r>
            <a:r>
              <a:rPr lang="sv-SE" dirty="0" err="1"/>
              <a:t>hasimu</a:t>
            </a:r>
            <a:r>
              <a:rPr lang="sv-SE" dirty="0"/>
              <a:t> </a:t>
            </a:r>
            <a:r>
              <a:rPr lang="sv-SE" dirty="0" err="1"/>
              <a:t>ya</a:t>
            </a:r>
            <a:r>
              <a:rPr lang="sv-SE" dirty="0"/>
              <a:t> </a:t>
            </a:r>
            <a:r>
              <a:rPr lang="sv-SE" dirty="0" err="1"/>
              <a:t>wanamgambo</a:t>
            </a:r>
            <a:r>
              <a:rPr lang="sv-SE" dirty="0"/>
              <a:t> </a:t>
            </a:r>
            <a:r>
              <a:rPr lang="sv-SE" dirty="0" err="1"/>
              <a:t>waliopigana</a:t>
            </a:r>
            <a:r>
              <a:rPr lang="sv-SE" dirty="0"/>
              <a:t> </a:t>
            </a:r>
            <a:r>
              <a:rPr lang="sv-SE" dirty="0" err="1"/>
              <a:t>vikali</a:t>
            </a:r>
            <a:r>
              <a:rPr lang="sv-SE" dirty="0"/>
              <a:t> </a:t>
            </a:r>
            <a:r>
              <a:rPr lang="sv-SE" dirty="0" err="1"/>
              <a:t>dhidi</a:t>
            </a:r>
            <a:r>
              <a:rPr lang="sv-SE" dirty="0"/>
              <a:t> </a:t>
            </a:r>
            <a:r>
              <a:rPr lang="sv-SE" dirty="0" err="1"/>
              <a:t>ya</a:t>
            </a:r>
            <a:r>
              <a:rPr lang="sv-SE" dirty="0"/>
              <a:t> </a:t>
            </a:r>
            <a:r>
              <a:rPr lang="sv-SE" dirty="0" err="1"/>
              <a:t>wao</a:t>
            </a:r>
            <a:r>
              <a:rPr lang="sv-SE" dirty="0"/>
              <a:t> </a:t>
            </a:r>
            <a:r>
              <a:rPr lang="sv-SE" dirty="0" err="1"/>
              <a:t>kwa</a:t>
            </a:r>
            <a:r>
              <a:rPr lang="sv-SE" dirty="0"/>
              <a:t> </a:t>
            </a:r>
            <a:r>
              <a:rPr lang="sv-SE" dirty="0" err="1"/>
              <a:t>wao</a:t>
            </a:r>
            <a:r>
              <a:rPr lang="sv-SE" dirty="0"/>
              <a:t> </a:t>
            </a:r>
            <a:r>
              <a:rPr lang="sv-SE" dirty="0" err="1"/>
              <a:t>wakati</a:t>
            </a:r>
            <a:r>
              <a:rPr lang="sv-SE" dirty="0"/>
              <a:t> wa </a:t>
            </a:r>
            <a:r>
              <a:rPr lang="sv-SE" dirty="0" err="1"/>
              <a:t>mgogoro</a:t>
            </a:r>
            <a:r>
              <a:rPr lang="sv-SE" dirty="0"/>
              <a:t> wa </a:t>
            </a:r>
            <a:r>
              <a:rPr lang="sv-SE" dirty="0" err="1"/>
              <a:t>kidini</a:t>
            </a:r>
            <a:r>
              <a:rPr lang="sv-SE" dirty="0"/>
              <a:t> </a:t>
            </a:r>
            <a:r>
              <a:rPr lang="sv-SE" dirty="0" err="1"/>
              <a:t>kaskazini</a:t>
            </a:r>
            <a:r>
              <a:rPr lang="sv-SE" dirty="0"/>
              <a:t> </a:t>
            </a:r>
            <a:r>
              <a:rPr lang="sv-SE" dirty="0" err="1"/>
              <a:t>mwa</a:t>
            </a:r>
            <a:r>
              <a:rPr lang="sv-SE" dirty="0"/>
              <a:t> Nigeria. </a:t>
            </a:r>
            <a:r>
              <a:rPr lang="sv-SE" dirty="0" err="1"/>
              <a:t>Mchungaji</a:t>
            </a:r>
            <a:r>
              <a:rPr lang="sv-SE" dirty="0"/>
              <a:t> James </a:t>
            </a:r>
            <a:r>
              <a:rPr lang="sv-SE" dirty="0" err="1"/>
              <a:t>alipoteza</a:t>
            </a:r>
            <a:r>
              <a:rPr lang="sv-SE" dirty="0"/>
              <a:t> </a:t>
            </a:r>
            <a:r>
              <a:rPr lang="sv-SE" dirty="0" err="1"/>
              <a:t>mkono</a:t>
            </a:r>
            <a:r>
              <a:rPr lang="sv-SE" dirty="0"/>
              <a:t> </a:t>
            </a:r>
            <a:r>
              <a:rPr lang="sv-SE" dirty="0" err="1"/>
              <a:t>wake</a:t>
            </a:r>
            <a:r>
              <a:rPr lang="sv-SE" dirty="0"/>
              <a:t> </a:t>
            </a:r>
            <a:r>
              <a:rPr lang="sv-SE" dirty="0" err="1"/>
              <a:t>katika</a:t>
            </a:r>
            <a:r>
              <a:rPr lang="sv-SE" dirty="0"/>
              <a:t> </a:t>
            </a:r>
            <a:r>
              <a:rPr lang="sv-SE" dirty="0" err="1"/>
              <a:t>mapambano</a:t>
            </a:r>
            <a:r>
              <a:rPr lang="sv-SE" dirty="0"/>
              <a:t> </a:t>
            </a:r>
            <a:r>
              <a:rPr lang="sv-SE" dirty="0" err="1"/>
              <a:t>hayo</a:t>
            </a:r>
            <a:r>
              <a:rPr lang="sv-SE" dirty="0"/>
              <a:t> </a:t>
            </a:r>
            <a:r>
              <a:rPr lang="sv-SE" dirty="0" err="1"/>
              <a:t>ya</a:t>
            </a:r>
            <a:r>
              <a:rPr lang="sv-SE" dirty="0"/>
              <a:t> </a:t>
            </a:r>
            <a:r>
              <a:rPr lang="sv-SE" dirty="0" err="1"/>
              <a:t>ghasia</a:t>
            </a:r>
            <a:r>
              <a:rPr lang="sv-SE" dirty="0"/>
              <a:t>, </a:t>
            </a:r>
            <a:r>
              <a:rPr lang="sv-SE" dirty="0" err="1"/>
              <a:t>huku</a:t>
            </a:r>
            <a:r>
              <a:rPr lang="sv-SE" dirty="0"/>
              <a:t> Imam </a:t>
            </a:r>
            <a:r>
              <a:rPr lang="sv-SE" dirty="0" err="1"/>
              <a:t>Ashafa</a:t>
            </a:r>
            <a:r>
              <a:rPr lang="sv-SE" dirty="0"/>
              <a:t> </a:t>
            </a:r>
            <a:r>
              <a:rPr lang="sv-SE" dirty="0" err="1"/>
              <a:t>akimpoteza</a:t>
            </a:r>
            <a:r>
              <a:rPr lang="sv-SE" dirty="0"/>
              <a:t> </a:t>
            </a:r>
            <a:r>
              <a:rPr lang="sv-SE" dirty="0" err="1"/>
              <a:t>mwalimu</a:t>
            </a:r>
            <a:r>
              <a:rPr lang="sv-SE" dirty="0"/>
              <a:t> </a:t>
            </a:r>
            <a:r>
              <a:rPr lang="sv-SE" dirty="0" err="1"/>
              <a:t>wake</a:t>
            </a:r>
            <a:r>
              <a:rPr lang="sv-SE" dirty="0"/>
              <a:t> wa </a:t>
            </a:r>
            <a:r>
              <a:rPr lang="sv-SE" dirty="0" err="1"/>
              <a:t>kiroho</a:t>
            </a:r>
            <a:r>
              <a:rPr lang="sv-SE" dirty="0"/>
              <a:t> </a:t>
            </a:r>
            <a:r>
              <a:rPr lang="sv-SE" dirty="0" err="1"/>
              <a:t>pamoja</a:t>
            </a:r>
            <a:r>
              <a:rPr lang="sv-SE" dirty="0"/>
              <a:t> </a:t>
            </a:r>
            <a:r>
              <a:rPr lang="sv-SE" dirty="0" err="1"/>
              <a:t>na</a:t>
            </a:r>
            <a:r>
              <a:rPr lang="sv-SE" dirty="0"/>
              <a:t> </a:t>
            </a:r>
            <a:r>
              <a:rPr lang="sv-SE" dirty="0" err="1"/>
              <a:t>jamaa</a:t>
            </a:r>
            <a:r>
              <a:rPr lang="sv-SE" dirty="0"/>
              <a:t> </a:t>
            </a:r>
            <a:r>
              <a:rPr lang="sv-SE" dirty="0" err="1"/>
              <a:t>zake</a:t>
            </a:r>
            <a:r>
              <a:rPr lang="sv-SE" dirty="0"/>
              <a:t> </a:t>
            </a:r>
            <a:r>
              <a:rPr lang="sv-SE" dirty="0" err="1"/>
              <a:t>wawili</a:t>
            </a:r>
            <a:r>
              <a:rPr lang="sv-SE" dirty="0"/>
              <a:t> wa </a:t>
            </a:r>
            <a:r>
              <a:rPr lang="sv-SE" dirty="0" err="1"/>
              <a:t>karibu</a:t>
            </a:r>
            <a:r>
              <a:rPr lang="sv-SE" dirty="0"/>
              <a:t>. </a:t>
            </a:r>
            <a:r>
              <a:rPr lang="sv-SE" dirty="0" err="1"/>
              <a:t>Wawili</a:t>
            </a:r>
            <a:r>
              <a:rPr lang="sv-SE" dirty="0"/>
              <a:t> </a:t>
            </a:r>
            <a:r>
              <a:rPr lang="sv-SE" dirty="0" err="1"/>
              <a:t>hawa</a:t>
            </a:r>
            <a:r>
              <a:rPr lang="sv-SE" dirty="0"/>
              <a:t> </a:t>
            </a:r>
            <a:r>
              <a:rPr lang="sv-SE" dirty="0" err="1"/>
              <a:t>wakawa</a:t>
            </a:r>
            <a:r>
              <a:rPr lang="sv-SE" dirty="0"/>
              <a:t> </a:t>
            </a:r>
            <a:r>
              <a:rPr lang="sv-SE" dirty="0" err="1"/>
              <a:t>maadui</a:t>
            </a:r>
            <a:r>
              <a:rPr lang="sv-SE" dirty="0"/>
              <a:t> </a:t>
            </a:r>
            <a:r>
              <a:rPr lang="sv-SE" dirty="0" err="1"/>
              <a:t>wakubwa</a:t>
            </a:r>
            <a:r>
              <a:rPr lang="sv-SE" dirty="0"/>
              <a:t> </a:t>
            </a:r>
            <a:r>
              <a:rPr lang="sv-SE" dirty="0" err="1"/>
              <a:t>na</a:t>
            </a:r>
            <a:r>
              <a:rPr lang="sv-SE" dirty="0"/>
              <a:t> </a:t>
            </a:r>
            <a:r>
              <a:rPr lang="sv-SE" dirty="0" err="1"/>
              <a:t>wakaapa</a:t>
            </a:r>
            <a:r>
              <a:rPr lang="sv-SE" dirty="0"/>
              <a:t> </a:t>
            </a:r>
            <a:r>
              <a:rPr lang="sv-SE" dirty="0" err="1"/>
              <a:t>kulipiza</a:t>
            </a:r>
            <a:r>
              <a:rPr lang="sv-SE" dirty="0"/>
              <a:t> </a:t>
            </a:r>
            <a:r>
              <a:rPr lang="sv-SE" dirty="0" err="1"/>
              <a:t>kisasi</a:t>
            </a:r>
            <a:r>
              <a:rPr lang="sv-SE" dirty="0"/>
              <a:t>. </a:t>
            </a:r>
          </a:p>
          <a:p>
            <a:pPr marL="0" lvl="0" indent="0" algn="l" rtl="0">
              <a:spcBef>
                <a:spcPts val="0"/>
              </a:spcBef>
              <a:spcAft>
                <a:spcPts val="0"/>
              </a:spcAft>
              <a:buNone/>
            </a:pPr>
            <a:endParaRPr lang="sv-SE" dirty="0"/>
          </a:p>
          <a:p>
            <a:pPr marL="0" lvl="0" indent="0" algn="l" rtl="0">
              <a:spcBef>
                <a:spcPts val="0"/>
              </a:spcBef>
              <a:spcAft>
                <a:spcPts val="0"/>
              </a:spcAft>
              <a:buNone/>
            </a:pPr>
            <a:r>
              <a:rPr lang="sv-SE" dirty="0" err="1"/>
              <a:t>Miaka</a:t>
            </a:r>
            <a:r>
              <a:rPr lang="sv-SE" dirty="0"/>
              <a:t> </a:t>
            </a:r>
            <a:r>
              <a:rPr lang="sv-SE" dirty="0" err="1"/>
              <a:t>michache</a:t>
            </a:r>
            <a:r>
              <a:rPr lang="sv-SE" dirty="0"/>
              <a:t> </a:t>
            </a:r>
            <a:r>
              <a:rPr lang="sv-SE" dirty="0" err="1"/>
              <a:t>baadaye</a:t>
            </a:r>
            <a:r>
              <a:rPr lang="sv-SE" dirty="0"/>
              <a:t>, </a:t>
            </a:r>
            <a:r>
              <a:rPr lang="sv-SE" dirty="0" err="1"/>
              <a:t>mkutano</a:t>
            </a:r>
            <a:r>
              <a:rPr lang="sv-SE" dirty="0"/>
              <a:t> wa </a:t>
            </a:r>
            <a:r>
              <a:rPr lang="sv-SE" dirty="0" err="1"/>
              <a:t>bahati</a:t>
            </a:r>
            <a:r>
              <a:rPr lang="sv-SE" dirty="0"/>
              <a:t> </a:t>
            </a:r>
            <a:r>
              <a:rPr lang="sv-SE" dirty="0" err="1"/>
              <a:t>mbaya</a:t>
            </a:r>
            <a:r>
              <a:rPr lang="sv-SE" dirty="0"/>
              <a:t> </a:t>
            </a:r>
            <a:r>
              <a:rPr lang="sv-SE" dirty="0" err="1"/>
              <a:t>ulibadilisha</a:t>
            </a:r>
            <a:r>
              <a:rPr lang="sv-SE" dirty="0"/>
              <a:t> kila </a:t>
            </a:r>
            <a:r>
              <a:rPr lang="sv-SE" dirty="0" err="1"/>
              <a:t>kitu</a:t>
            </a:r>
            <a:r>
              <a:rPr lang="sv-SE" dirty="0"/>
              <a:t>. </a:t>
            </a:r>
          </a:p>
          <a:p>
            <a:pPr marL="0" lvl="0" indent="0" algn="l" rtl="0">
              <a:spcBef>
                <a:spcPts val="0"/>
              </a:spcBef>
              <a:spcAft>
                <a:spcPts val="0"/>
              </a:spcAft>
              <a:buNone/>
            </a:pPr>
            <a:endParaRPr lang="sv-SE" dirty="0"/>
          </a:p>
          <a:p>
            <a:pPr marL="0" lvl="0" indent="0" algn="l" rtl="0">
              <a:spcBef>
                <a:spcPts val="0"/>
              </a:spcBef>
              <a:spcAft>
                <a:spcPts val="0"/>
              </a:spcAft>
              <a:buNone/>
            </a:pPr>
            <a:r>
              <a:rPr lang="sv-SE" dirty="0" err="1"/>
              <a:t>Wakati</a:t>
            </a:r>
            <a:r>
              <a:rPr lang="sv-SE" dirty="0"/>
              <a:t> wa </a:t>
            </a:r>
            <a:r>
              <a:rPr lang="sv-SE" dirty="0" err="1"/>
              <a:t>mkutano</a:t>
            </a:r>
            <a:r>
              <a:rPr lang="sv-SE" dirty="0"/>
              <a:t> wa </a:t>
            </a:r>
            <a:r>
              <a:rPr lang="sv-SE" dirty="0" err="1"/>
              <a:t>viongozi</a:t>
            </a:r>
            <a:r>
              <a:rPr lang="sv-SE" dirty="0"/>
              <a:t> wa </a:t>
            </a:r>
            <a:r>
              <a:rPr lang="sv-SE" dirty="0" err="1"/>
              <a:t>jamii</a:t>
            </a:r>
            <a:r>
              <a:rPr lang="sv-SE" dirty="0"/>
              <a:t> </a:t>
            </a:r>
            <a:r>
              <a:rPr lang="sv-SE" dirty="0" err="1"/>
              <a:t>kuhusu</a:t>
            </a:r>
            <a:r>
              <a:rPr lang="sv-SE" dirty="0"/>
              <a:t> </a:t>
            </a:r>
            <a:r>
              <a:rPr lang="sv-SE" dirty="0" err="1"/>
              <a:t>chanjo</a:t>
            </a:r>
            <a:r>
              <a:rPr lang="sv-SE" dirty="0"/>
              <a:t> </a:t>
            </a:r>
            <a:r>
              <a:rPr lang="sv-SE" dirty="0" err="1"/>
              <a:t>ya</a:t>
            </a:r>
            <a:r>
              <a:rPr lang="sv-SE" dirty="0"/>
              <a:t> </a:t>
            </a:r>
            <a:r>
              <a:rPr lang="sv-SE" dirty="0" err="1"/>
              <a:t>watoto</a:t>
            </a:r>
            <a:r>
              <a:rPr lang="sv-SE" dirty="0"/>
              <a:t> </a:t>
            </a:r>
            <a:r>
              <a:rPr lang="sv-SE" dirty="0" err="1"/>
              <a:t>dhidi</a:t>
            </a:r>
            <a:r>
              <a:rPr lang="sv-SE" dirty="0"/>
              <a:t> </a:t>
            </a:r>
            <a:r>
              <a:rPr lang="sv-SE" dirty="0" err="1"/>
              <a:t>ya</a:t>
            </a:r>
            <a:r>
              <a:rPr lang="sv-SE" dirty="0"/>
              <a:t> polio, </a:t>
            </a:r>
            <a:r>
              <a:rPr lang="sv-SE" dirty="0" err="1"/>
              <a:t>viongozi</a:t>
            </a:r>
            <a:r>
              <a:rPr lang="sv-SE" dirty="0"/>
              <a:t> </a:t>
            </a:r>
            <a:r>
              <a:rPr lang="sv-SE" dirty="0" err="1"/>
              <a:t>hawa</a:t>
            </a:r>
            <a:r>
              <a:rPr lang="sv-SE" dirty="0"/>
              <a:t> wa </a:t>
            </a:r>
            <a:r>
              <a:rPr lang="sv-SE" dirty="0" err="1"/>
              <a:t>kidini</a:t>
            </a:r>
            <a:r>
              <a:rPr lang="sv-SE" dirty="0"/>
              <a:t> </a:t>
            </a:r>
            <a:r>
              <a:rPr lang="sv-SE" dirty="0" err="1"/>
              <a:t>walikutanishwa</a:t>
            </a:r>
            <a:r>
              <a:rPr lang="sv-SE" dirty="0"/>
              <a:t> </a:t>
            </a:r>
            <a:r>
              <a:rPr lang="sv-SE" dirty="0" err="1"/>
              <a:t>na</a:t>
            </a:r>
            <a:r>
              <a:rPr lang="sv-SE" dirty="0"/>
              <a:t> </a:t>
            </a:r>
            <a:r>
              <a:rPr lang="sv-SE" dirty="0" err="1"/>
              <a:t>rafiki</a:t>
            </a:r>
            <a:r>
              <a:rPr lang="sv-SE" dirty="0"/>
              <a:t> </a:t>
            </a:r>
            <a:r>
              <a:rPr lang="sv-SE" dirty="0" err="1"/>
              <a:t>yao</a:t>
            </a:r>
            <a:r>
              <a:rPr lang="sv-SE" dirty="0"/>
              <a:t> wa </a:t>
            </a:r>
            <a:r>
              <a:rPr lang="sv-SE" dirty="0" err="1"/>
              <a:t>pamoja</a:t>
            </a:r>
            <a:r>
              <a:rPr lang="sv-SE" dirty="0"/>
              <a:t>. </a:t>
            </a:r>
            <a:r>
              <a:rPr lang="sv-SE" dirty="0" err="1"/>
              <a:t>Rafiki</a:t>
            </a:r>
            <a:r>
              <a:rPr lang="sv-SE" dirty="0"/>
              <a:t> </a:t>
            </a:r>
            <a:r>
              <a:rPr lang="sv-SE" dirty="0" err="1"/>
              <a:t>huyo</a:t>
            </a:r>
            <a:r>
              <a:rPr lang="sv-SE" dirty="0"/>
              <a:t> </a:t>
            </a:r>
            <a:r>
              <a:rPr lang="sv-SE" dirty="0" err="1"/>
              <a:t>alishika</a:t>
            </a:r>
            <a:r>
              <a:rPr lang="sv-SE" dirty="0"/>
              <a:t> </a:t>
            </a:r>
            <a:r>
              <a:rPr lang="sv-SE" dirty="0" err="1"/>
              <a:t>mikono</a:t>
            </a:r>
            <a:r>
              <a:rPr lang="sv-SE" dirty="0"/>
              <a:t> </a:t>
            </a:r>
            <a:r>
              <a:rPr lang="sv-SE" dirty="0" err="1"/>
              <a:t>yao</a:t>
            </a:r>
            <a:r>
              <a:rPr lang="sv-SE" dirty="0"/>
              <a:t> </a:t>
            </a:r>
            <a:r>
              <a:rPr lang="sv-SE" dirty="0" err="1"/>
              <a:t>na</a:t>
            </a:r>
            <a:r>
              <a:rPr lang="sv-SE" dirty="0"/>
              <a:t> </a:t>
            </a:r>
            <a:r>
              <a:rPr lang="sv-SE" dirty="0" err="1"/>
              <a:t>kuwaambia</a:t>
            </a:r>
            <a:r>
              <a:rPr lang="sv-SE" dirty="0"/>
              <a:t>, </a:t>
            </a:r>
          </a:p>
          <a:p>
            <a:pPr marL="0" lvl="0" indent="0" algn="l" rtl="0">
              <a:spcBef>
                <a:spcPts val="0"/>
              </a:spcBef>
              <a:spcAft>
                <a:spcPts val="0"/>
              </a:spcAft>
              <a:buNone/>
            </a:pPr>
            <a:endParaRPr lang="sv-SE" dirty="0"/>
          </a:p>
          <a:p>
            <a:pPr marL="0" lvl="0" indent="0" algn="l" rtl="0">
              <a:spcBef>
                <a:spcPts val="0"/>
              </a:spcBef>
              <a:spcAft>
                <a:spcPts val="0"/>
              </a:spcAft>
              <a:buNone/>
            </a:pPr>
            <a:r>
              <a:rPr lang="sv-SE" dirty="0"/>
              <a:t>“</a:t>
            </a:r>
            <a:r>
              <a:rPr lang="sv-SE" dirty="0" err="1"/>
              <a:t>Ninajua</a:t>
            </a:r>
            <a:r>
              <a:rPr lang="sv-SE" dirty="0"/>
              <a:t> </a:t>
            </a:r>
            <a:r>
              <a:rPr lang="sv-SE" dirty="0" err="1"/>
              <a:t>kuwa</a:t>
            </a:r>
            <a:r>
              <a:rPr lang="sv-SE" dirty="0"/>
              <a:t> </a:t>
            </a:r>
            <a:r>
              <a:rPr lang="sv-SE" dirty="0" err="1"/>
              <a:t>mna</a:t>
            </a:r>
            <a:r>
              <a:rPr lang="sv-SE" dirty="0"/>
              <a:t> </a:t>
            </a:r>
            <a:r>
              <a:rPr lang="sv-SE" dirty="0" err="1"/>
              <a:t>uwezo</a:t>
            </a:r>
            <a:r>
              <a:rPr lang="sv-SE" dirty="0"/>
              <a:t> wa </a:t>
            </a:r>
            <a:r>
              <a:rPr lang="sv-SE" dirty="0" err="1"/>
              <a:t>kudumisha</a:t>
            </a:r>
            <a:r>
              <a:rPr lang="sv-SE" dirty="0"/>
              <a:t> </a:t>
            </a:r>
            <a:r>
              <a:rPr lang="sv-SE" dirty="0" err="1"/>
              <a:t>amani</a:t>
            </a:r>
            <a:r>
              <a:rPr lang="sv-SE" dirty="0"/>
              <a:t> </a:t>
            </a:r>
            <a:r>
              <a:rPr lang="sv-SE" dirty="0" err="1"/>
              <a:t>katika</a:t>
            </a:r>
            <a:r>
              <a:rPr lang="sv-SE" dirty="0"/>
              <a:t> </a:t>
            </a:r>
            <a:r>
              <a:rPr lang="sv-SE" dirty="0" err="1"/>
              <a:t>jimbo</a:t>
            </a:r>
            <a:r>
              <a:rPr lang="sv-SE" dirty="0"/>
              <a:t> </a:t>
            </a:r>
            <a:r>
              <a:rPr lang="sv-SE" dirty="0" err="1"/>
              <a:t>hili</a:t>
            </a:r>
            <a:r>
              <a:rPr lang="sv-SE" dirty="0"/>
              <a:t>. </a:t>
            </a:r>
            <a:r>
              <a:rPr lang="sv-SE" dirty="0" err="1"/>
              <a:t>Nataka</a:t>
            </a:r>
            <a:r>
              <a:rPr lang="sv-SE" dirty="0"/>
              <a:t> </a:t>
            </a:r>
            <a:r>
              <a:rPr lang="sv-SE" dirty="0" err="1"/>
              <a:t>mzungumze</a:t>
            </a:r>
            <a:r>
              <a:rPr lang="sv-SE" dirty="0"/>
              <a:t>.”</a:t>
            </a:r>
            <a:endParaRPr dirty="0"/>
          </a:p>
          <a:p>
            <a:pPr marL="0" lvl="0" indent="0" algn="l" rtl="0">
              <a:spcBef>
                <a:spcPts val="0"/>
              </a:spcBef>
              <a:spcAft>
                <a:spcPts val="0"/>
              </a:spcAft>
              <a:buNone/>
            </a:pPr>
            <a:r>
              <a:rPr lang="en-US" sz="1200" b="0" i="0" dirty="0">
                <a:solidFill>
                  <a:srgbClr val="000000"/>
                </a:solidFill>
                <a:latin typeface="Calibri"/>
                <a:ea typeface="Calibri"/>
                <a:cs typeface="Calibri"/>
                <a:sym typeface="Calibri"/>
              </a:rPr>
              <a:t> </a:t>
            </a:r>
            <a:endParaRPr sz="1200" b="0" i="0" dirty="0">
              <a:solidFill>
                <a:srgbClr val="000000"/>
              </a:solidFill>
              <a:latin typeface="Calibri"/>
              <a:ea typeface="Calibri"/>
              <a:cs typeface="Calibri"/>
              <a:sym typeface="Calibri"/>
            </a:endParaRPr>
          </a:p>
          <a:p>
            <a:pPr marL="0" lvl="0" indent="0" algn="l" rtl="0">
              <a:spcBef>
                <a:spcPts val="0"/>
              </a:spcBef>
              <a:spcAft>
                <a:spcPts val="0"/>
              </a:spcAft>
              <a:buNone/>
            </a:pPr>
            <a:endParaRPr dirty="0"/>
          </a:p>
        </p:txBody>
      </p:sp>
      <p:sp>
        <p:nvSpPr>
          <p:cNvPr id="694" name="Google Shape;694;p4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695" name="Google Shape;695;p4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696" name="Google Shape;696;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500"/>
              </a:spcBef>
              <a:spcAft>
                <a:spcPts val="0"/>
              </a:spcAft>
              <a:buSzPts val="1100"/>
              <a:buNone/>
            </a:pPr>
            <a:r>
              <a:rPr lang="sv-SE" dirty="0" err="1"/>
              <a:t>Ingawa</a:t>
            </a:r>
            <a:r>
              <a:rPr lang="sv-SE" dirty="0"/>
              <a:t> </a:t>
            </a:r>
            <a:r>
              <a:rPr lang="sv-SE" dirty="0" err="1"/>
              <a:t>hakuna</a:t>
            </a:r>
            <a:r>
              <a:rPr lang="sv-SE" dirty="0"/>
              <a:t> hata </a:t>
            </a:r>
            <a:r>
              <a:rPr lang="sv-SE" dirty="0" err="1"/>
              <a:t>mmoja</a:t>
            </a:r>
            <a:r>
              <a:rPr lang="sv-SE" dirty="0"/>
              <a:t> </a:t>
            </a:r>
            <a:r>
              <a:rPr lang="sv-SE" dirty="0" err="1"/>
              <a:t>aliyekuwa</a:t>
            </a:r>
            <a:r>
              <a:rPr lang="sv-SE" dirty="0"/>
              <a:t> </a:t>
            </a:r>
            <a:r>
              <a:rPr lang="sv-SE" dirty="0" err="1"/>
              <a:t>na</a:t>
            </a:r>
            <a:r>
              <a:rPr lang="sv-SE" dirty="0"/>
              <a:t> nia </a:t>
            </a:r>
            <a:r>
              <a:rPr lang="sv-SE" dirty="0" err="1"/>
              <a:t>ya</a:t>
            </a:r>
            <a:r>
              <a:rPr lang="sv-SE" dirty="0"/>
              <a:t> </a:t>
            </a:r>
            <a:r>
              <a:rPr lang="sv-SE" dirty="0" err="1"/>
              <a:t>kuzungumza</a:t>
            </a:r>
            <a:r>
              <a:rPr lang="sv-SE" dirty="0"/>
              <a:t> </a:t>
            </a:r>
            <a:r>
              <a:rPr lang="sv-SE" dirty="0" err="1"/>
              <a:t>na</a:t>
            </a:r>
            <a:r>
              <a:rPr lang="sv-SE" dirty="0"/>
              <a:t> </a:t>
            </a:r>
            <a:r>
              <a:rPr lang="sv-SE" dirty="0" err="1"/>
              <a:t>mwenzake</a:t>
            </a:r>
            <a:r>
              <a:rPr lang="sv-SE" dirty="0"/>
              <a:t>, </a:t>
            </a:r>
            <a:r>
              <a:rPr lang="sv-SE" dirty="0" err="1"/>
              <a:t>waligundua</a:t>
            </a:r>
            <a:r>
              <a:rPr lang="sv-SE" dirty="0"/>
              <a:t> </a:t>
            </a:r>
            <a:r>
              <a:rPr lang="sv-SE" dirty="0" err="1"/>
              <a:t>kuwa</a:t>
            </a:r>
            <a:r>
              <a:rPr lang="sv-SE" dirty="0"/>
              <a:t> </a:t>
            </a:r>
            <a:r>
              <a:rPr lang="sv-SE" dirty="0" err="1"/>
              <a:t>walishirikiana</a:t>
            </a:r>
            <a:r>
              <a:rPr lang="sv-SE" dirty="0"/>
              <a:t> </a:t>
            </a:r>
            <a:r>
              <a:rPr lang="sv-SE" dirty="0" err="1"/>
              <a:t>katika</a:t>
            </a:r>
            <a:r>
              <a:rPr lang="sv-SE" dirty="0"/>
              <a:t> </a:t>
            </a:r>
            <a:r>
              <a:rPr lang="sv-SE" dirty="0" err="1"/>
              <a:t>mapenzi</a:t>
            </a:r>
            <a:r>
              <a:rPr lang="sv-SE" dirty="0"/>
              <a:t> </a:t>
            </a:r>
            <a:r>
              <a:rPr lang="sv-SE" dirty="0" err="1"/>
              <a:t>yao</a:t>
            </a:r>
            <a:r>
              <a:rPr lang="sv-SE" dirty="0"/>
              <a:t> </a:t>
            </a:r>
            <a:r>
              <a:rPr lang="sv-SE" dirty="0" err="1"/>
              <a:t>kwa</a:t>
            </a:r>
            <a:r>
              <a:rPr lang="sv-SE" dirty="0"/>
              <a:t> Nigeria </a:t>
            </a:r>
            <a:r>
              <a:rPr lang="sv-SE" dirty="0" err="1"/>
              <a:t>na</a:t>
            </a:r>
            <a:r>
              <a:rPr lang="sv-SE" dirty="0"/>
              <a:t> </a:t>
            </a:r>
            <a:r>
              <a:rPr lang="sv-SE" dirty="0" err="1"/>
              <a:t>kujitolea</a:t>
            </a:r>
            <a:r>
              <a:rPr lang="sv-SE" dirty="0"/>
              <a:t> </a:t>
            </a:r>
            <a:r>
              <a:rPr lang="sv-SE" dirty="0" err="1"/>
              <a:t>kwa</a:t>
            </a:r>
            <a:r>
              <a:rPr lang="sv-SE" dirty="0"/>
              <a:t> </a:t>
            </a:r>
            <a:r>
              <a:rPr lang="sv-SE" dirty="0" err="1"/>
              <a:t>maendeleo</a:t>
            </a:r>
            <a:r>
              <a:rPr lang="sv-SE" dirty="0"/>
              <a:t> </a:t>
            </a:r>
            <a:r>
              <a:rPr lang="sv-SE" dirty="0" err="1"/>
              <a:t>ya</a:t>
            </a:r>
            <a:r>
              <a:rPr lang="sv-SE" dirty="0"/>
              <a:t> </a:t>
            </a:r>
            <a:r>
              <a:rPr lang="sv-SE" dirty="0" err="1"/>
              <a:t>nchi</a:t>
            </a:r>
            <a:r>
              <a:rPr lang="sv-SE" dirty="0"/>
              <a:t> </a:t>
            </a:r>
            <a:r>
              <a:rPr lang="sv-SE" dirty="0" err="1"/>
              <a:t>yao</a:t>
            </a:r>
            <a:r>
              <a:rPr lang="sv-SE" dirty="0"/>
              <a:t>. </a:t>
            </a:r>
          </a:p>
          <a:p>
            <a:pPr marL="0" lvl="0" indent="0" algn="l" rtl="0">
              <a:spcBef>
                <a:spcPts val="500"/>
              </a:spcBef>
              <a:spcAft>
                <a:spcPts val="0"/>
              </a:spcAft>
              <a:buSzPts val="1100"/>
              <a:buNone/>
            </a:pPr>
            <a:endParaRPr lang="sv-SE" dirty="0"/>
          </a:p>
          <a:p>
            <a:pPr marL="0" lvl="0" indent="0" algn="l" rtl="0">
              <a:spcBef>
                <a:spcPts val="500"/>
              </a:spcBef>
              <a:spcAft>
                <a:spcPts val="0"/>
              </a:spcAft>
              <a:buSzPts val="1100"/>
              <a:buNone/>
            </a:pPr>
            <a:r>
              <a:rPr lang="sv-SE" dirty="0"/>
              <a:t>“</a:t>
            </a:r>
            <a:r>
              <a:rPr lang="sv-SE" dirty="0" err="1"/>
              <a:t>Chuki</a:t>
            </a:r>
            <a:r>
              <a:rPr lang="sv-SE" dirty="0"/>
              <a:t> </a:t>
            </a:r>
            <a:r>
              <a:rPr lang="sv-SE" dirty="0" err="1"/>
              <a:t>yangu</a:t>
            </a:r>
            <a:r>
              <a:rPr lang="sv-SE" dirty="0"/>
              <a:t> </a:t>
            </a:r>
            <a:r>
              <a:rPr lang="sv-SE" dirty="0" err="1"/>
              <a:t>dhidi</a:t>
            </a:r>
            <a:r>
              <a:rPr lang="sv-SE" dirty="0"/>
              <a:t> </a:t>
            </a:r>
            <a:r>
              <a:rPr lang="sv-SE" dirty="0" err="1"/>
              <a:t>ya</a:t>
            </a:r>
            <a:r>
              <a:rPr lang="sv-SE" dirty="0"/>
              <a:t> </a:t>
            </a:r>
            <a:r>
              <a:rPr lang="sv-SE" dirty="0" err="1"/>
              <a:t>Waislamu</a:t>
            </a:r>
            <a:r>
              <a:rPr lang="sv-SE" dirty="0"/>
              <a:t> </a:t>
            </a:r>
            <a:r>
              <a:rPr lang="sv-SE" dirty="0" err="1"/>
              <a:t>wakati</a:t>
            </a:r>
            <a:r>
              <a:rPr lang="sv-SE" dirty="0"/>
              <a:t> </a:t>
            </a:r>
            <a:r>
              <a:rPr lang="sv-SE" dirty="0" err="1"/>
              <a:t>huo</a:t>
            </a:r>
            <a:r>
              <a:rPr lang="sv-SE" dirty="0"/>
              <a:t> </a:t>
            </a:r>
            <a:r>
              <a:rPr lang="sv-SE" dirty="0" err="1"/>
              <a:t>haikuwa</a:t>
            </a:r>
            <a:r>
              <a:rPr lang="sv-SE" dirty="0"/>
              <a:t> </a:t>
            </a:r>
            <a:r>
              <a:rPr lang="sv-SE" dirty="0" err="1"/>
              <a:t>na</a:t>
            </a:r>
            <a:r>
              <a:rPr lang="sv-SE" dirty="0"/>
              <a:t> </a:t>
            </a:r>
            <a:r>
              <a:rPr lang="sv-SE" dirty="0" err="1"/>
              <a:t>mipaka</a:t>
            </a:r>
            <a:r>
              <a:rPr lang="sv-SE" dirty="0"/>
              <a:t>,” </a:t>
            </a:r>
            <a:r>
              <a:rPr lang="sv-SE" dirty="0" err="1"/>
              <a:t>anakumbuka</a:t>
            </a:r>
            <a:r>
              <a:rPr lang="sv-SE" dirty="0"/>
              <a:t> </a:t>
            </a:r>
            <a:r>
              <a:rPr lang="sv-SE" dirty="0" err="1"/>
              <a:t>Mchungaji</a:t>
            </a:r>
            <a:r>
              <a:rPr lang="sv-SE" dirty="0"/>
              <a:t> James. </a:t>
            </a:r>
          </a:p>
          <a:p>
            <a:pPr marL="0" lvl="0" indent="0" algn="l" rtl="0">
              <a:spcBef>
                <a:spcPts val="500"/>
              </a:spcBef>
              <a:spcAft>
                <a:spcPts val="0"/>
              </a:spcAft>
              <a:buSzPts val="1100"/>
              <a:buNone/>
            </a:pPr>
            <a:endParaRPr lang="sv-SE" dirty="0"/>
          </a:p>
          <a:p>
            <a:pPr marL="0" lvl="0" indent="0" algn="l" rtl="0">
              <a:spcBef>
                <a:spcPts val="500"/>
              </a:spcBef>
              <a:spcAft>
                <a:spcPts val="0"/>
              </a:spcAft>
              <a:buSzPts val="1100"/>
              <a:buNone/>
            </a:pPr>
            <a:r>
              <a:rPr lang="sv-SE" dirty="0"/>
              <a:t>“</a:t>
            </a:r>
            <a:r>
              <a:rPr lang="sv-SE" dirty="0" err="1"/>
              <a:t>Tunamshukuru</a:t>
            </a:r>
            <a:r>
              <a:rPr lang="sv-SE" dirty="0"/>
              <a:t> </a:t>
            </a:r>
            <a:r>
              <a:rPr lang="sv-SE" dirty="0" err="1"/>
              <a:t>Mungu</a:t>
            </a:r>
            <a:r>
              <a:rPr lang="sv-SE" dirty="0"/>
              <a:t> </a:t>
            </a:r>
            <a:r>
              <a:rPr lang="sv-SE" dirty="0" err="1"/>
              <a:t>kwamba</a:t>
            </a:r>
            <a:r>
              <a:rPr lang="sv-SE" dirty="0"/>
              <a:t> </a:t>
            </a:r>
            <a:r>
              <a:rPr lang="sv-SE" dirty="0" err="1"/>
              <a:t>tumejifunza</a:t>
            </a:r>
            <a:r>
              <a:rPr lang="sv-SE" dirty="0"/>
              <a:t> </a:t>
            </a:r>
            <a:r>
              <a:rPr lang="sv-SE" dirty="0" err="1"/>
              <a:t>uwezo</a:t>
            </a:r>
            <a:r>
              <a:rPr lang="sv-SE" dirty="0"/>
              <a:t> huu wa </a:t>
            </a:r>
            <a:r>
              <a:rPr lang="sv-SE" dirty="0" err="1"/>
              <a:t>kusikilizana</a:t>
            </a:r>
            <a:r>
              <a:rPr lang="sv-SE" dirty="0"/>
              <a:t> </a:t>
            </a:r>
            <a:r>
              <a:rPr lang="sv-SE" dirty="0" err="1"/>
              <a:t>na</a:t>
            </a:r>
            <a:r>
              <a:rPr lang="sv-SE" dirty="0"/>
              <a:t> </a:t>
            </a:r>
            <a:r>
              <a:rPr lang="sv-SE" dirty="0" err="1"/>
              <a:t>kuunda</a:t>
            </a:r>
            <a:r>
              <a:rPr lang="sv-SE" dirty="0"/>
              <a:t> </a:t>
            </a:r>
            <a:r>
              <a:rPr lang="sv-SE" dirty="0" err="1"/>
              <a:t>mazingira</a:t>
            </a:r>
            <a:r>
              <a:rPr lang="sv-SE" dirty="0"/>
              <a:t> </a:t>
            </a:r>
            <a:r>
              <a:rPr lang="sv-SE" dirty="0" err="1"/>
              <a:t>salama</a:t>
            </a:r>
            <a:r>
              <a:rPr lang="sv-SE" dirty="0"/>
              <a:t> </a:t>
            </a:r>
            <a:r>
              <a:rPr lang="sv-SE" dirty="0" err="1"/>
              <a:t>ya</a:t>
            </a:r>
            <a:r>
              <a:rPr lang="sv-SE" dirty="0"/>
              <a:t> </a:t>
            </a:r>
            <a:r>
              <a:rPr lang="sv-SE" dirty="0" err="1"/>
              <a:t>mazungumzo</a:t>
            </a:r>
            <a:r>
              <a:rPr lang="sv-SE" dirty="0"/>
              <a:t>, </a:t>
            </a:r>
            <a:r>
              <a:rPr lang="sv-SE" dirty="0" err="1"/>
              <a:t>kwani</a:t>
            </a:r>
            <a:r>
              <a:rPr lang="sv-SE" dirty="0"/>
              <a:t> bila </a:t>
            </a:r>
            <a:r>
              <a:rPr lang="sv-SE" dirty="0" err="1"/>
              <a:t>hilo</a:t>
            </a:r>
            <a:r>
              <a:rPr lang="sv-SE" dirty="0"/>
              <a:t>, </a:t>
            </a:r>
            <a:r>
              <a:rPr lang="sv-SE" dirty="0" err="1"/>
              <a:t>daima</a:t>
            </a:r>
            <a:r>
              <a:rPr lang="sv-SE" dirty="0"/>
              <a:t> </a:t>
            </a:r>
            <a:r>
              <a:rPr lang="sv-SE" dirty="0" err="1"/>
              <a:t>tutakuwa</a:t>
            </a:r>
            <a:r>
              <a:rPr lang="sv-SE" dirty="0"/>
              <a:t> </a:t>
            </a:r>
            <a:r>
              <a:rPr lang="sv-SE" dirty="0" err="1"/>
              <a:t>tukihisi</a:t>
            </a:r>
            <a:r>
              <a:rPr lang="sv-SE" dirty="0"/>
              <a:t> mambo </a:t>
            </a:r>
            <a:r>
              <a:rPr lang="sv-SE" dirty="0" err="1"/>
              <a:t>kutoka</a:t>
            </a:r>
            <a:r>
              <a:rPr lang="sv-SE" dirty="0"/>
              <a:t> </a:t>
            </a:r>
            <a:r>
              <a:rPr lang="sv-SE" dirty="0" err="1"/>
              <a:t>mbali</a:t>
            </a:r>
            <a:r>
              <a:rPr lang="sv-SE" dirty="0"/>
              <a:t>,” </a:t>
            </a:r>
            <a:r>
              <a:rPr lang="sv-SE" dirty="0" err="1"/>
              <a:t>anaendelea</a:t>
            </a:r>
            <a:r>
              <a:rPr lang="sv-SE" dirty="0"/>
              <a:t>. “</a:t>
            </a:r>
            <a:r>
              <a:rPr lang="sv-SE" dirty="0" err="1"/>
              <a:t>Tumepata</a:t>
            </a:r>
            <a:r>
              <a:rPr lang="sv-SE" dirty="0"/>
              <a:t> </a:t>
            </a:r>
            <a:r>
              <a:rPr lang="sv-SE" dirty="0" err="1"/>
              <a:t>funzo</a:t>
            </a:r>
            <a:r>
              <a:rPr lang="sv-SE" dirty="0"/>
              <a:t> </a:t>
            </a:r>
            <a:r>
              <a:rPr lang="sv-SE" dirty="0" err="1"/>
              <a:t>gumu</a:t>
            </a:r>
            <a:r>
              <a:rPr lang="sv-SE" dirty="0"/>
              <a:t>.” </a:t>
            </a:r>
            <a:endParaRPr dirty="0">
              <a:solidFill>
                <a:srgbClr val="000000"/>
              </a:solidFill>
            </a:endParaRPr>
          </a:p>
        </p:txBody>
      </p:sp>
      <p:sp>
        <p:nvSpPr>
          <p:cNvPr id="704" name="Google Shape;704;p4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705" name="Google Shape;705;p4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706" name="Google Shape;70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500"/>
              </a:spcBef>
              <a:spcAft>
                <a:spcPts val="0"/>
              </a:spcAft>
              <a:buClr>
                <a:schemeClr val="dk1"/>
              </a:buClr>
              <a:buSzPts val="1100"/>
              <a:buFont typeface="Arial"/>
              <a:buNone/>
            </a:pPr>
            <a:r>
              <a:rPr lang="sv-SE" dirty="0"/>
              <a:t>Imam </a:t>
            </a:r>
            <a:r>
              <a:rPr lang="sv-SE" dirty="0" err="1"/>
              <a:t>Ashafa</a:t>
            </a:r>
            <a:r>
              <a:rPr lang="sv-SE" dirty="0"/>
              <a:t> </a:t>
            </a:r>
            <a:r>
              <a:rPr lang="sv-SE" dirty="0" err="1"/>
              <a:t>anakumbuka</a:t>
            </a:r>
            <a:r>
              <a:rPr lang="sv-SE" dirty="0"/>
              <a:t> </a:t>
            </a:r>
            <a:r>
              <a:rPr lang="sv-SE" dirty="0" err="1"/>
              <a:t>kuwa</a:t>
            </a:r>
            <a:r>
              <a:rPr lang="sv-SE" dirty="0"/>
              <a:t> </a:t>
            </a:r>
            <a:r>
              <a:rPr lang="sv-SE" dirty="0" err="1"/>
              <a:t>baada</a:t>
            </a:r>
            <a:r>
              <a:rPr lang="sv-SE" dirty="0"/>
              <a:t> </a:t>
            </a:r>
            <a:r>
              <a:rPr lang="sv-SE" dirty="0" err="1"/>
              <a:t>ya</a:t>
            </a:r>
            <a:r>
              <a:rPr lang="sv-SE" dirty="0"/>
              <a:t> </a:t>
            </a:r>
            <a:r>
              <a:rPr lang="sv-SE" dirty="0" err="1"/>
              <a:t>ghasia</a:t>
            </a:r>
            <a:r>
              <a:rPr lang="sv-SE" dirty="0"/>
              <a:t> </a:t>
            </a:r>
            <a:r>
              <a:rPr lang="sv-SE" dirty="0" err="1"/>
              <a:t>za</a:t>
            </a:r>
            <a:r>
              <a:rPr lang="sv-SE" dirty="0"/>
              <a:t> Kaduna </a:t>
            </a:r>
            <a:r>
              <a:rPr lang="sv-SE" dirty="0" err="1"/>
              <a:t>mwaka</a:t>
            </a:r>
            <a:r>
              <a:rPr lang="sv-SE" dirty="0"/>
              <a:t> wa 1992, </a:t>
            </a:r>
            <a:r>
              <a:rPr lang="sv-SE" dirty="0" err="1"/>
              <a:t>yeye</a:t>
            </a:r>
            <a:r>
              <a:rPr lang="sv-SE" dirty="0"/>
              <a:t> </a:t>
            </a:r>
            <a:r>
              <a:rPr lang="sv-SE" dirty="0" err="1"/>
              <a:t>na</a:t>
            </a:r>
            <a:r>
              <a:rPr lang="sv-SE" dirty="0"/>
              <a:t> </a:t>
            </a:r>
            <a:r>
              <a:rPr lang="sv-SE" dirty="0" err="1"/>
              <a:t>kundi</a:t>
            </a:r>
            <a:r>
              <a:rPr lang="sv-SE" dirty="0"/>
              <a:t> lake la </a:t>
            </a:r>
            <a:r>
              <a:rPr lang="sv-SE" dirty="0" err="1"/>
              <a:t>wanamgambo</a:t>
            </a:r>
            <a:r>
              <a:rPr lang="sv-SE" dirty="0"/>
              <a:t> </a:t>
            </a:r>
            <a:r>
              <a:rPr lang="sv-SE" dirty="0" err="1"/>
              <a:t>walipanga</a:t>
            </a:r>
            <a:r>
              <a:rPr lang="sv-SE" dirty="0"/>
              <a:t> </a:t>
            </a:r>
            <a:r>
              <a:rPr lang="sv-SE" dirty="0" err="1"/>
              <a:t>kulipiza</a:t>
            </a:r>
            <a:r>
              <a:rPr lang="sv-SE" dirty="0"/>
              <a:t> </a:t>
            </a:r>
            <a:r>
              <a:rPr lang="sv-SE" dirty="0" err="1"/>
              <a:t>kisasi</a:t>
            </a:r>
            <a:r>
              <a:rPr lang="sv-SE" dirty="0"/>
              <a:t>. </a:t>
            </a:r>
            <a:r>
              <a:rPr lang="sv-SE" dirty="0" err="1"/>
              <a:t>Lakini</a:t>
            </a:r>
            <a:r>
              <a:rPr lang="sv-SE" dirty="0"/>
              <a:t> </a:t>
            </a:r>
            <a:r>
              <a:rPr lang="sv-SE" dirty="0" err="1"/>
              <a:t>siku</a:t>
            </a:r>
            <a:r>
              <a:rPr lang="sv-SE" dirty="0"/>
              <a:t> moja, </a:t>
            </a:r>
            <a:r>
              <a:rPr lang="sv-SE" dirty="0" err="1"/>
              <a:t>alipokuwa</a:t>
            </a:r>
            <a:r>
              <a:rPr lang="sv-SE" dirty="0"/>
              <a:t> </a:t>
            </a:r>
            <a:r>
              <a:rPr lang="sv-SE" dirty="0" err="1"/>
              <a:t>akisali</a:t>
            </a:r>
            <a:r>
              <a:rPr lang="sv-SE" dirty="0"/>
              <a:t> </a:t>
            </a:r>
            <a:r>
              <a:rPr lang="sv-SE" dirty="0" err="1"/>
              <a:t>msikitini</a:t>
            </a:r>
            <a:r>
              <a:rPr lang="sv-SE" dirty="0"/>
              <a:t>, </a:t>
            </a:r>
            <a:r>
              <a:rPr lang="sv-SE" dirty="0" err="1"/>
              <a:t>alitafakari</a:t>
            </a:r>
            <a:r>
              <a:rPr lang="sv-SE" dirty="0"/>
              <a:t> </a:t>
            </a:r>
            <a:r>
              <a:rPr lang="sv-SE" dirty="0" err="1"/>
              <a:t>na</a:t>
            </a:r>
            <a:r>
              <a:rPr lang="sv-SE" dirty="0"/>
              <a:t> </a:t>
            </a:r>
            <a:r>
              <a:rPr lang="sv-SE" dirty="0" err="1"/>
              <a:t>kugundua</a:t>
            </a:r>
            <a:r>
              <a:rPr lang="sv-SE" dirty="0"/>
              <a:t> </a:t>
            </a:r>
            <a:r>
              <a:rPr lang="sv-SE" dirty="0" err="1"/>
              <a:t>kuwa</a:t>
            </a:r>
            <a:r>
              <a:rPr lang="sv-SE" dirty="0"/>
              <a:t>, </a:t>
            </a:r>
          </a:p>
          <a:p>
            <a:pPr marL="0" lvl="0" indent="0" algn="just" rtl="0">
              <a:spcBef>
                <a:spcPts val="500"/>
              </a:spcBef>
              <a:spcAft>
                <a:spcPts val="0"/>
              </a:spcAft>
              <a:buClr>
                <a:schemeClr val="dk1"/>
              </a:buClr>
              <a:buSzPts val="1100"/>
              <a:buFont typeface="Arial"/>
              <a:buNone/>
            </a:pPr>
            <a:endParaRPr lang="sv-SE" dirty="0"/>
          </a:p>
          <a:p>
            <a:pPr marL="0" lvl="0" indent="0" algn="just" rtl="0">
              <a:spcBef>
                <a:spcPts val="500"/>
              </a:spcBef>
              <a:spcAft>
                <a:spcPts val="0"/>
              </a:spcAft>
              <a:buClr>
                <a:schemeClr val="dk1"/>
              </a:buClr>
              <a:buSzPts val="1100"/>
              <a:buFont typeface="Arial"/>
              <a:buNone/>
            </a:pPr>
            <a:r>
              <a:rPr lang="sv-SE" dirty="0"/>
              <a:t>“</a:t>
            </a:r>
            <a:r>
              <a:rPr lang="sv-SE" dirty="0" err="1"/>
              <a:t>Qur'an</a:t>
            </a:r>
            <a:r>
              <a:rPr lang="sv-SE" dirty="0"/>
              <a:t> </a:t>
            </a:r>
            <a:r>
              <a:rPr lang="sv-SE" dirty="0" err="1"/>
              <a:t>inafundisha</a:t>
            </a:r>
            <a:r>
              <a:rPr lang="sv-SE" dirty="0"/>
              <a:t> </a:t>
            </a:r>
            <a:r>
              <a:rPr lang="sv-SE" dirty="0" err="1"/>
              <a:t>kwamba</a:t>
            </a:r>
            <a:r>
              <a:rPr lang="sv-SE" dirty="0"/>
              <a:t> ni </a:t>
            </a:r>
            <a:r>
              <a:rPr lang="sv-SE" dirty="0" err="1"/>
              <a:t>bora</a:t>
            </a:r>
            <a:r>
              <a:rPr lang="sv-SE" dirty="0"/>
              <a:t> </a:t>
            </a:r>
            <a:r>
              <a:rPr lang="sv-SE" dirty="0" err="1"/>
              <a:t>kutumia</a:t>
            </a:r>
            <a:r>
              <a:rPr lang="sv-SE" dirty="0"/>
              <a:t> </a:t>
            </a:r>
            <a:r>
              <a:rPr lang="sv-SE" dirty="0" err="1"/>
              <a:t>wema</a:t>
            </a:r>
            <a:r>
              <a:rPr lang="sv-SE" dirty="0"/>
              <a:t> </a:t>
            </a:r>
            <a:r>
              <a:rPr lang="sv-SE" dirty="0" err="1"/>
              <a:t>kubadili</a:t>
            </a:r>
            <a:r>
              <a:rPr lang="sv-SE" dirty="0"/>
              <a:t> </a:t>
            </a:r>
            <a:r>
              <a:rPr lang="sv-SE" dirty="0" err="1"/>
              <a:t>uovu</a:t>
            </a:r>
            <a:r>
              <a:rPr lang="sv-SE" dirty="0"/>
              <a:t>. </a:t>
            </a:r>
            <a:r>
              <a:rPr lang="sv-SE" dirty="0" err="1"/>
              <a:t>Kwa</a:t>
            </a:r>
            <a:r>
              <a:rPr lang="sv-SE" dirty="0"/>
              <a:t> </a:t>
            </a:r>
            <a:r>
              <a:rPr lang="sv-SE" dirty="0" err="1"/>
              <a:t>hivyo</a:t>
            </a:r>
            <a:r>
              <a:rPr lang="sv-SE" dirty="0"/>
              <a:t>, </a:t>
            </a:r>
            <a:r>
              <a:rPr lang="sv-SE" dirty="0" err="1"/>
              <a:t>ikiwa</a:t>
            </a:r>
            <a:r>
              <a:rPr lang="sv-SE" dirty="0"/>
              <a:t> </a:t>
            </a:r>
            <a:r>
              <a:rPr lang="sv-SE" dirty="0" err="1"/>
              <a:t>wewe</a:t>
            </a:r>
            <a:r>
              <a:rPr lang="sv-SE" dirty="0"/>
              <a:t> ni </a:t>
            </a:r>
            <a:r>
              <a:rPr lang="sv-SE" dirty="0" err="1"/>
              <a:t>Mwislamu</a:t>
            </a:r>
            <a:r>
              <a:rPr lang="sv-SE" dirty="0"/>
              <a:t> </a:t>
            </a:r>
            <a:r>
              <a:rPr lang="sv-SE" dirty="0" err="1"/>
              <a:t>na</a:t>
            </a:r>
            <a:r>
              <a:rPr lang="sv-SE" dirty="0"/>
              <a:t> </a:t>
            </a:r>
            <a:r>
              <a:rPr lang="sv-SE" dirty="0" err="1"/>
              <a:t>unakataa</a:t>
            </a:r>
            <a:r>
              <a:rPr lang="sv-SE" dirty="0"/>
              <a:t> </a:t>
            </a:r>
            <a:r>
              <a:rPr lang="sv-SE" dirty="0" err="1"/>
              <a:t>kuwasamehe</a:t>
            </a:r>
            <a:r>
              <a:rPr lang="sv-SE" dirty="0"/>
              <a:t> </a:t>
            </a:r>
            <a:r>
              <a:rPr lang="sv-SE" dirty="0" err="1"/>
              <a:t>wale</a:t>
            </a:r>
            <a:r>
              <a:rPr lang="sv-SE" dirty="0"/>
              <a:t> </a:t>
            </a:r>
            <a:r>
              <a:rPr lang="sv-SE" dirty="0" err="1"/>
              <a:t>waliokudhuru</a:t>
            </a:r>
            <a:r>
              <a:rPr lang="sv-SE" dirty="0"/>
              <a:t>, </a:t>
            </a:r>
            <a:r>
              <a:rPr lang="sv-SE" dirty="0" err="1"/>
              <a:t>utawezaje</a:t>
            </a:r>
            <a:r>
              <a:rPr lang="sv-SE" dirty="0"/>
              <a:t> </a:t>
            </a:r>
            <a:r>
              <a:rPr lang="sv-SE" dirty="0" err="1"/>
              <a:t>kuwa</a:t>
            </a:r>
            <a:r>
              <a:rPr lang="sv-SE" dirty="0"/>
              <a:t> </a:t>
            </a:r>
            <a:r>
              <a:rPr lang="sv-SE" dirty="0" err="1"/>
              <a:t>mfano</a:t>
            </a:r>
            <a:r>
              <a:rPr lang="sv-SE" dirty="0"/>
              <a:t> </a:t>
            </a:r>
            <a:r>
              <a:rPr lang="sv-SE" dirty="0" err="1"/>
              <a:t>halisi</a:t>
            </a:r>
            <a:r>
              <a:rPr lang="sv-SE" dirty="0"/>
              <a:t> wa Muhammad?” </a:t>
            </a:r>
          </a:p>
          <a:p>
            <a:pPr marL="0" lvl="0" indent="0" algn="just" rtl="0">
              <a:spcBef>
                <a:spcPts val="500"/>
              </a:spcBef>
              <a:spcAft>
                <a:spcPts val="0"/>
              </a:spcAft>
              <a:buClr>
                <a:schemeClr val="dk1"/>
              </a:buClr>
              <a:buSzPts val="1100"/>
              <a:buFont typeface="Arial"/>
              <a:buNone/>
            </a:pPr>
            <a:endParaRPr lang="sv-SE" dirty="0"/>
          </a:p>
          <a:p>
            <a:pPr marL="0" lvl="0" indent="0" algn="just" rtl="0">
              <a:spcBef>
                <a:spcPts val="500"/>
              </a:spcBef>
              <a:spcAft>
                <a:spcPts val="0"/>
              </a:spcAft>
              <a:buClr>
                <a:schemeClr val="dk1"/>
              </a:buClr>
              <a:buSzPts val="1100"/>
              <a:buFont typeface="Arial"/>
              <a:buNone/>
            </a:pPr>
            <a:r>
              <a:rPr lang="sv-SE" dirty="0" err="1"/>
              <a:t>Viongozi</a:t>
            </a:r>
            <a:r>
              <a:rPr lang="sv-SE" dirty="0"/>
              <a:t> </a:t>
            </a:r>
            <a:r>
              <a:rPr lang="sv-SE" dirty="0" err="1"/>
              <a:t>hawa</a:t>
            </a:r>
            <a:r>
              <a:rPr lang="sv-SE" dirty="0"/>
              <a:t> </a:t>
            </a:r>
            <a:r>
              <a:rPr lang="sv-SE" dirty="0" err="1"/>
              <a:t>wawili</a:t>
            </a:r>
            <a:r>
              <a:rPr lang="sv-SE" dirty="0"/>
              <a:t> wa </a:t>
            </a:r>
            <a:r>
              <a:rPr lang="sv-SE" dirty="0" err="1"/>
              <a:t>kidini</a:t>
            </a:r>
            <a:r>
              <a:rPr lang="sv-SE" dirty="0"/>
              <a:t> </a:t>
            </a:r>
            <a:r>
              <a:rPr lang="sv-SE" dirty="0" err="1"/>
              <a:t>walipambana</a:t>
            </a:r>
            <a:r>
              <a:rPr lang="sv-SE" dirty="0"/>
              <a:t> </a:t>
            </a:r>
            <a:r>
              <a:rPr lang="sv-SE" dirty="0" err="1"/>
              <a:t>na</a:t>
            </a:r>
            <a:r>
              <a:rPr lang="sv-SE" dirty="0"/>
              <a:t> </a:t>
            </a:r>
            <a:r>
              <a:rPr lang="sv-SE" dirty="0" err="1"/>
              <a:t>tamaa</a:t>
            </a:r>
            <a:r>
              <a:rPr lang="sv-SE" dirty="0"/>
              <a:t> </a:t>
            </a:r>
            <a:r>
              <a:rPr lang="sv-SE" dirty="0" err="1"/>
              <a:t>yao</a:t>
            </a:r>
            <a:r>
              <a:rPr lang="sv-SE" dirty="0"/>
              <a:t> </a:t>
            </a:r>
            <a:r>
              <a:rPr lang="sv-SE" dirty="0" err="1"/>
              <a:t>ya</a:t>
            </a:r>
            <a:r>
              <a:rPr lang="sv-SE" dirty="0"/>
              <a:t> </a:t>
            </a:r>
            <a:r>
              <a:rPr lang="sv-SE" dirty="0" err="1"/>
              <a:t>kulipiza</a:t>
            </a:r>
            <a:r>
              <a:rPr lang="sv-SE" dirty="0"/>
              <a:t> </a:t>
            </a:r>
            <a:r>
              <a:rPr lang="sv-SE" dirty="0" err="1"/>
              <a:t>kisasi</a:t>
            </a:r>
            <a:r>
              <a:rPr lang="sv-SE" dirty="0"/>
              <a:t>. </a:t>
            </a:r>
            <a:r>
              <a:rPr lang="sv-SE" dirty="0" err="1"/>
              <a:t>Lakini</a:t>
            </a:r>
            <a:r>
              <a:rPr lang="sv-SE" dirty="0"/>
              <a:t> </a:t>
            </a:r>
            <a:r>
              <a:rPr lang="sv-SE" dirty="0" err="1"/>
              <a:t>pia</a:t>
            </a:r>
            <a:r>
              <a:rPr lang="sv-SE" dirty="0"/>
              <a:t> </a:t>
            </a:r>
            <a:r>
              <a:rPr lang="sv-SE" dirty="0" err="1"/>
              <a:t>walitambua</a:t>
            </a:r>
            <a:r>
              <a:rPr lang="sv-SE" dirty="0"/>
              <a:t> </a:t>
            </a:r>
            <a:r>
              <a:rPr lang="sv-SE" dirty="0" err="1"/>
              <a:t>kuwa</a:t>
            </a:r>
            <a:r>
              <a:rPr lang="sv-SE" dirty="0"/>
              <a:t> </a:t>
            </a:r>
            <a:r>
              <a:rPr lang="sv-SE" dirty="0" err="1"/>
              <a:t>hawawezi</a:t>
            </a:r>
            <a:r>
              <a:rPr lang="sv-SE" dirty="0"/>
              <a:t> </a:t>
            </a:r>
            <a:r>
              <a:rPr lang="sv-SE" dirty="0" err="1"/>
              <a:t>kuwa</a:t>
            </a:r>
            <a:r>
              <a:rPr lang="sv-SE" dirty="0"/>
              <a:t> </a:t>
            </a:r>
            <a:r>
              <a:rPr lang="sv-SE" dirty="0" err="1"/>
              <a:t>viongozi</a:t>
            </a:r>
            <a:r>
              <a:rPr lang="sv-SE" dirty="0"/>
              <a:t> wa </a:t>
            </a:r>
            <a:r>
              <a:rPr lang="sv-SE" dirty="0" err="1"/>
              <a:t>kweli</a:t>
            </a:r>
            <a:r>
              <a:rPr lang="sv-SE" dirty="0"/>
              <a:t> </a:t>
            </a:r>
            <a:r>
              <a:rPr lang="sv-SE" dirty="0" err="1"/>
              <a:t>ikiwa</a:t>
            </a:r>
            <a:r>
              <a:rPr lang="sv-SE" dirty="0"/>
              <a:t> </a:t>
            </a:r>
            <a:r>
              <a:rPr lang="sv-SE" dirty="0" err="1"/>
              <a:t>mioyo</a:t>
            </a:r>
            <a:r>
              <a:rPr lang="sv-SE" dirty="0"/>
              <a:t> </a:t>
            </a:r>
            <a:r>
              <a:rPr lang="sv-SE" dirty="0" err="1"/>
              <a:t>yao</a:t>
            </a:r>
            <a:r>
              <a:rPr lang="sv-SE" dirty="0"/>
              <a:t> </a:t>
            </a:r>
            <a:r>
              <a:rPr lang="sv-SE" dirty="0" err="1"/>
              <a:t>imejaa</a:t>
            </a:r>
            <a:r>
              <a:rPr lang="sv-SE" dirty="0"/>
              <a:t> </a:t>
            </a:r>
            <a:r>
              <a:rPr lang="sv-SE" dirty="0" err="1"/>
              <a:t>chuki</a:t>
            </a:r>
            <a:r>
              <a:rPr lang="sv-SE" dirty="0"/>
              <a:t>.</a:t>
            </a:r>
            <a:endParaRPr dirty="0">
              <a:solidFill>
                <a:srgbClr val="000000"/>
              </a:solidFill>
            </a:endParaRPr>
          </a:p>
          <a:p>
            <a:pPr marL="0" lvl="0" indent="0" algn="l" rtl="0">
              <a:spcBef>
                <a:spcPts val="0"/>
              </a:spcBef>
              <a:spcAft>
                <a:spcPts val="0"/>
              </a:spcAft>
              <a:buNone/>
            </a:pPr>
            <a:endParaRPr dirty="0">
              <a:solidFill>
                <a:srgbClr val="000000"/>
              </a:solidFill>
            </a:endParaRPr>
          </a:p>
        </p:txBody>
      </p:sp>
      <p:sp>
        <p:nvSpPr>
          <p:cNvPr id="713" name="Google Shape;713;p4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714" name="Google Shape;714;p4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715" name="Google Shape;715;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dirty="0" err="1"/>
              <a:t>Uaminifu</a:t>
            </a:r>
            <a:r>
              <a:rPr lang="sv-SE" dirty="0"/>
              <a:t> </a:t>
            </a:r>
            <a:r>
              <a:rPr lang="sv-SE" dirty="0" err="1"/>
              <a:t>kati</a:t>
            </a:r>
            <a:r>
              <a:rPr lang="sv-SE" dirty="0"/>
              <a:t> </a:t>
            </a:r>
            <a:r>
              <a:rPr lang="sv-SE" dirty="0" err="1"/>
              <a:t>ya</a:t>
            </a:r>
            <a:r>
              <a:rPr lang="sv-SE" dirty="0"/>
              <a:t> Imam </a:t>
            </a:r>
            <a:r>
              <a:rPr lang="sv-SE" dirty="0" err="1"/>
              <a:t>Ashafa</a:t>
            </a:r>
            <a:r>
              <a:rPr lang="sv-SE" dirty="0"/>
              <a:t> </a:t>
            </a:r>
            <a:r>
              <a:rPr lang="sv-SE" dirty="0" err="1"/>
              <a:t>na</a:t>
            </a:r>
            <a:r>
              <a:rPr lang="sv-SE" dirty="0"/>
              <a:t> </a:t>
            </a:r>
            <a:r>
              <a:rPr lang="sv-SE" dirty="0" err="1"/>
              <a:t>Mchungaji</a:t>
            </a:r>
            <a:r>
              <a:rPr lang="sv-SE" dirty="0"/>
              <a:t> James </a:t>
            </a:r>
            <a:r>
              <a:rPr lang="sv-SE" dirty="0" err="1"/>
              <a:t>ulianza</a:t>
            </a:r>
            <a:r>
              <a:rPr lang="sv-SE" dirty="0"/>
              <a:t> </a:t>
            </a:r>
            <a:r>
              <a:rPr lang="sv-SE" dirty="0" err="1"/>
              <a:t>kukua</a:t>
            </a:r>
            <a:r>
              <a:rPr lang="sv-SE" dirty="0"/>
              <a:t> </a:t>
            </a:r>
            <a:r>
              <a:rPr lang="sv-SE" dirty="0" err="1"/>
              <a:t>taratibu</a:t>
            </a:r>
            <a:r>
              <a:rPr lang="sv-SE" dirty="0"/>
              <a:t> </a:t>
            </a:r>
            <a:r>
              <a:rPr lang="sv-SE" dirty="0" err="1"/>
              <a:t>lakini</a:t>
            </a:r>
            <a:r>
              <a:rPr lang="sv-SE" dirty="0"/>
              <a:t> </a:t>
            </a:r>
            <a:r>
              <a:rPr lang="sv-SE" dirty="0" err="1"/>
              <a:t>kwa</a:t>
            </a:r>
            <a:r>
              <a:rPr lang="sv-SE" dirty="0"/>
              <a:t> </a:t>
            </a:r>
            <a:r>
              <a:rPr lang="sv-SE" dirty="0" err="1"/>
              <a:t>uthabiti</a:t>
            </a:r>
            <a:r>
              <a:rPr lang="sv-SE" dirty="0"/>
              <a:t>. </a:t>
            </a:r>
            <a:r>
              <a:rPr lang="sv-SE" dirty="0" err="1"/>
              <a:t>Mahusiano</a:t>
            </a:r>
            <a:r>
              <a:rPr lang="sv-SE" dirty="0"/>
              <a:t> </a:t>
            </a:r>
            <a:r>
              <a:rPr lang="sv-SE" dirty="0" err="1"/>
              <a:t>yao</a:t>
            </a:r>
            <a:r>
              <a:rPr lang="sv-SE" dirty="0"/>
              <a:t> </a:t>
            </a:r>
            <a:r>
              <a:rPr lang="sv-SE" dirty="0" err="1"/>
              <a:t>yakageuka</a:t>
            </a:r>
            <a:r>
              <a:rPr lang="sv-SE" dirty="0"/>
              <a:t> </a:t>
            </a:r>
            <a:r>
              <a:rPr lang="sv-SE" dirty="0" err="1"/>
              <a:t>kuwa</a:t>
            </a:r>
            <a:r>
              <a:rPr lang="sv-SE" dirty="0"/>
              <a:t> </a:t>
            </a:r>
            <a:r>
              <a:rPr lang="sv-SE" dirty="0" err="1"/>
              <a:t>urafiki</a:t>
            </a:r>
            <a:r>
              <a:rPr lang="sv-SE" dirty="0"/>
              <a:t>, </a:t>
            </a:r>
            <a:r>
              <a:rPr lang="sv-SE" dirty="0" err="1"/>
              <a:t>uliosababisha</a:t>
            </a:r>
            <a:r>
              <a:rPr lang="sv-SE" dirty="0"/>
              <a:t> </a:t>
            </a:r>
            <a:r>
              <a:rPr lang="sv-SE" dirty="0" err="1"/>
              <a:t>kuanzishwa</a:t>
            </a:r>
            <a:r>
              <a:rPr lang="sv-SE" dirty="0"/>
              <a:t> </a:t>
            </a:r>
            <a:r>
              <a:rPr lang="sv-SE" dirty="0" err="1"/>
              <a:t>kwa</a:t>
            </a:r>
            <a:r>
              <a:rPr lang="sv-SE" dirty="0"/>
              <a:t> </a:t>
            </a:r>
            <a:r>
              <a:rPr lang="sv-SE" dirty="0" err="1"/>
              <a:t>Kituo</a:t>
            </a:r>
            <a:r>
              <a:rPr lang="sv-SE" dirty="0"/>
              <a:t> </a:t>
            </a:r>
            <a:r>
              <a:rPr lang="sv-SE" dirty="0" err="1"/>
              <a:t>cha</a:t>
            </a:r>
            <a:r>
              <a:rPr lang="sv-SE" dirty="0"/>
              <a:t> </a:t>
            </a:r>
            <a:r>
              <a:rPr lang="sv-SE" dirty="0" err="1"/>
              <a:t>Upatanisho</a:t>
            </a:r>
            <a:r>
              <a:rPr lang="sv-SE" dirty="0"/>
              <a:t> </a:t>
            </a:r>
            <a:r>
              <a:rPr lang="sv-SE" dirty="0" err="1"/>
              <a:t>cha</a:t>
            </a:r>
            <a:r>
              <a:rPr lang="sv-SE" dirty="0"/>
              <a:t> </a:t>
            </a:r>
            <a:r>
              <a:rPr lang="sv-SE" dirty="0" err="1"/>
              <a:t>Kiimani</a:t>
            </a:r>
            <a:r>
              <a:rPr lang="sv-SE" dirty="0"/>
              <a:t> </a:t>
            </a:r>
            <a:r>
              <a:rPr lang="sv-SE" dirty="0" err="1"/>
              <a:t>kati</a:t>
            </a:r>
            <a:r>
              <a:rPr lang="sv-SE" dirty="0"/>
              <a:t> </a:t>
            </a:r>
            <a:r>
              <a:rPr lang="sv-SE" dirty="0" err="1"/>
              <a:t>ya</a:t>
            </a:r>
            <a:r>
              <a:rPr lang="sv-SE" dirty="0"/>
              <a:t> </a:t>
            </a:r>
            <a:r>
              <a:rPr lang="sv-SE" dirty="0" err="1"/>
              <a:t>Waislamu</a:t>
            </a:r>
            <a:r>
              <a:rPr lang="sv-SE" dirty="0"/>
              <a:t> </a:t>
            </a:r>
            <a:r>
              <a:rPr lang="sv-SE" dirty="0" err="1"/>
              <a:t>na</a:t>
            </a:r>
            <a:r>
              <a:rPr lang="sv-SE" dirty="0"/>
              <a:t> </a:t>
            </a:r>
            <a:r>
              <a:rPr lang="sv-SE" dirty="0" err="1"/>
              <a:t>Wakristo</a:t>
            </a:r>
            <a:r>
              <a:rPr lang="sv-SE" dirty="0"/>
              <a:t>. </a:t>
            </a:r>
          </a:p>
          <a:p>
            <a:pPr marL="0" lvl="0" indent="0" algn="l" rtl="0">
              <a:spcBef>
                <a:spcPts val="0"/>
              </a:spcBef>
              <a:spcAft>
                <a:spcPts val="0"/>
              </a:spcAft>
              <a:buNone/>
            </a:pPr>
            <a:endParaRPr lang="sv-SE" dirty="0"/>
          </a:p>
          <a:p>
            <a:pPr marL="0" lvl="0" indent="0" algn="l" rtl="0">
              <a:spcBef>
                <a:spcPts val="0"/>
              </a:spcBef>
              <a:spcAft>
                <a:spcPts val="0"/>
              </a:spcAft>
              <a:buNone/>
            </a:pPr>
            <a:r>
              <a:rPr lang="sv-SE" dirty="0" err="1"/>
              <a:t>Kituo</a:t>
            </a:r>
            <a:r>
              <a:rPr lang="sv-SE" dirty="0"/>
              <a:t> </a:t>
            </a:r>
            <a:r>
              <a:rPr lang="sv-SE" dirty="0" err="1"/>
              <a:t>hiki</a:t>
            </a:r>
            <a:r>
              <a:rPr lang="sv-SE" dirty="0"/>
              <a:t> </a:t>
            </a:r>
            <a:r>
              <a:rPr lang="sv-SE" dirty="0" err="1"/>
              <a:t>kinahamasisha</a:t>
            </a:r>
            <a:r>
              <a:rPr lang="sv-SE" dirty="0"/>
              <a:t> </a:t>
            </a:r>
            <a:r>
              <a:rPr lang="sv-SE" dirty="0" err="1"/>
              <a:t>kuishi</a:t>
            </a:r>
            <a:r>
              <a:rPr lang="sv-SE" dirty="0"/>
              <a:t> </a:t>
            </a:r>
            <a:r>
              <a:rPr lang="sv-SE" dirty="0" err="1"/>
              <a:t>kwa</a:t>
            </a:r>
            <a:r>
              <a:rPr lang="sv-SE" dirty="0"/>
              <a:t> </a:t>
            </a:r>
            <a:r>
              <a:rPr lang="sv-SE" dirty="0" err="1"/>
              <a:t>amani</a:t>
            </a:r>
            <a:r>
              <a:rPr lang="sv-SE" dirty="0"/>
              <a:t> </a:t>
            </a:r>
            <a:r>
              <a:rPr lang="sv-SE" dirty="0" err="1"/>
              <a:t>na</a:t>
            </a:r>
            <a:r>
              <a:rPr lang="sv-SE" dirty="0"/>
              <a:t> kina </a:t>
            </a:r>
            <a:r>
              <a:rPr lang="sv-SE" dirty="0" err="1"/>
              <a:t>lengo</a:t>
            </a:r>
            <a:r>
              <a:rPr lang="sv-SE" dirty="0"/>
              <a:t> la </a:t>
            </a:r>
            <a:r>
              <a:rPr lang="sv-SE" dirty="0" err="1"/>
              <a:t>kuzuia</a:t>
            </a:r>
            <a:r>
              <a:rPr lang="sv-SE" dirty="0"/>
              <a:t> </a:t>
            </a:r>
            <a:r>
              <a:rPr lang="sv-SE" dirty="0" err="1"/>
              <a:t>kurejea</a:t>
            </a:r>
            <a:r>
              <a:rPr lang="sv-SE" dirty="0"/>
              <a:t> </a:t>
            </a:r>
            <a:r>
              <a:rPr lang="sv-SE" dirty="0" err="1"/>
              <a:t>kwa</a:t>
            </a:r>
            <a:r>
              <a:rPr lang="sv-SE" dirty="0"/>
              <a:t> </a:t>
            </a:r>
            <a:r>
              <a:rPr lang="sv-SE" dirty="0" err="1"/>
              <a:t>migogoro</a:t>
            </a:r>
            <a:r>
              <a:rPr lang="sv-SE" dirty="0"/>
              <a:t> </a:t>
            </a:r>
            <a:r>
              <a:rPr lang="sv-SE" dirty="0" err="1"/>
              <a:t>ya</a:t>
            </a:r>
            <a:r>
              <a:rPr lang="sv-SE" dirty="0"/>
              <a:t> </a:t>
            </a:r>
            <a:r>
              <a:rPr lang="sv-SE" dirty="0" err="1"/>
              <a:t>kidini</a:t>
            </a:r>
            <a:r>
              <a:rPr lang="sv-SE" dirty="0"/>
              <a:t> </a:t>
            </a:r>
            <a:r>
              <a:rPr lang="sv-SE" dirty="0" err="1"/>
              <a:t>yenye</a:t>
            </a:r>
            <a:r>
              <a:rPr lang="sv-SE" dirty="0"/>
              <a:t> </a:t>
            </a:r>
            <a:r>
              <a:rPr lang="sv-SE" dirty="0" err="1"/>
              <a:t>ghasia</a:t>
            </a:r>
            <a:r>
              <a:rPr lang="sv-SE" dirty="0"/>
              <a:t> </a:t>
            </a:r>
            <a:r>
              <a:rPr lang="sv-SE" dirty="0" err="1"/>
              <a:t>katika</a:t>
            </a:r>
            <a:r>
              <a:rPr lang="sv-SE" dirty="0"/>
              <a:t> </a:t>
            </a:r>
            <a:r>
              <a:rPr lang="sv-SE" dirty="0" err="1"/>
              <a:t>eneo</a:t>
            </a:r>
            <a:r>
              <a:rPr lang="sv-SE" dirty="0"/>
              <a:t> </a:t>
            </a:r>
            <a:r>
              <a:rPr lang="sv-SE" dirty="0" err="1"/>
              <a:t>hilo</a:t>
            </a:r>
            <a:r>
              <a:rPr lang="sv-SE" dirty="0"/>
              <a:t>. </a:t>
            </a:r>
          </a:p>
          <a:p>
            <a:pPr marL="0" lvl="0" indent="0" algn="l" rtl="0">
              <a:spcBef>
                <a:spcPts val="0"/>
              </a:spcBef>
              <a:spcAft>
                <a:spcPts val="0"/>
              </a:spcAft>
              <a:buNone/>
            </a:pPr>
            <a:endParaRPr lang="sv-SE" dirty="0"/>
          </a:p>
          <a:p>
            <a:pPr marL="0" lvl="0" indent="0" algn="l" rtl="0">
              <a:spcBef>
                <a:spcPts val="0"/>
              </a:spcBef>
              <a:spcAft>
                <a:spcPts val="0"/>
              </a:spcAft>
              <a:buNone/>
            </a:pPr>
            <a:r>
              <a:rPr lang="sv-SE" dirty="0" err="1"/>
              <a:t>Kimechangia</a:t>
            </a:r>
            <a:r>
              <a:rPr lang="sv-SE" dirty="0"/>
              <a:t> </a:t>
            </a:r>
            <a:r>
              <a:rPr lang="sv-SE" dirty="0" err="1"/>
              <a:t>kupatikana</a:t>
            </a:r>
            <a:r>
              <a:rPr lang="sv-SE" dirty="0"/>
              <a:t> </a:t>
            </a:r>
            <a:r>
              <a:rPr lang="sv-SE" dirty="0" err="1"/>
              <a:t>kwa</a:t>
            </a:r>
            <a:r>
              <a:rPr lang="sv-SE" dirty="0"/>
              <a:t> </a:t>
            </a:r>
            <a:r>
              <a:rPr lang="sv-SE" dirty="0" err="1"/>
              <a:t>makubaliano</a:t>
            </a:r>
            <a:r>
              <a:rPr lang="sv-SE" dirty="0"/>
              <a:t> </a:t>
            </a:r>
            <a:r>
              <a:rPr lang="sv-SE" dirty="0" err="1"/>
              <a:t>ya</a:t>
            </a:r>
            <a:r>
              <a:rPr lang="sv-SE" dirty="0"/>
              <a:t> </a:t>
            </a:r>
            <a:r>
              <a:rPr lang="sv-SE" dirty="0" err="1"/>
              <a:t>amani</a:t>
            </a:r>
            <a:r>
              <a:rPr lang="sv-SE" dirty="0"/>
              <a:t> </a:t>
            </a:r>
            <a:r>
              <a:rPr lang="sv-SE" dirty="0" err="1"/>
              <a:t>baada</a:t>
            </a:r>
            <a:r>
              <a:rPr lang="sv-SE" dirty="0"/>
              <a:t> </a:t>
            </a:r>
            <a:r>
              <a:rPr lang="sv-SE" dirty="0" err="1"/>
              <a:t>ya</a:t>
            </a:r>
            <a:r>
              <a:rPr lang="sv-SE" dirty="0"/>
              <a:t> </a:t>
            </a:r>
            <a:r>
              <a:rPr lang="sv-SE" dirty="0" err="1"/>
              <a:t>machafuko</a:t>
            </a:r>
            <a:r>
              <a:rPr lang="sv-SE" dirty="0"/>
              <a:t> </a:t>
            </a:r>
            <a:r>
              <a:rPr lang="sv-SE" dirty="0" err="1"/>
              <a:t>nchini</a:t>
            </a:r>
            <a:r>
              <a:rPr lang="sv-SE" dirty="0"/>
              <a:t> Nigeria </a:t>
            </a:r>
            <a:r>
              <a:rPr lang="sv-SE" dirty="0" err="1"/>
              <a:t>na</a:t>
            </a:r>
            <a:r>
              <a:rPr lang="sv-SE" dirty="0"/>
              <a:t> </a:t>
            </a:r>
            <a:r>
              <a:rPr lang="sv-SE" dirty="0" err="1"/>
              <a:t>kwingineko</a:t>
            </a:r>
            <a:r>
              <a:rPr lang="sv-SE" dirty="0"/>
              <a:t>, </a:t>
            </a:r>
            <a:r>
              <a:rPr lang="sv-SE" dirty="0" err="1"/>
              <a:t>na</a:t>
            </a:r>
            <a:r>
              <a:rPr lang="sv-SE" dirty="0"/>
              <a:t> </a:t>
            </a:r>
            <a:r>
              <a:rPr lang="sv-SE" dirty="0" err="1"/>
              <a:t>kinafundisha</a:t>
            </a:r>
            <a:r>
              <a:rPr lang="sv-SE" dirty="0"/>
              <a:t> </a:t>
            </a:r>
            <a:r>
              <a:rPr lang="sv-SE" dirty="0" err="1"/>
              <a:t>mashirika</a:t>
            </a:r>
            <a:r>
              <a:rPr lang="sv-SE" dirty="0"/>
              <a:t> </a:t>
            </a:r>
            <a:r>
              <a:rPr lang="sv-SE" dirty="0" err="1"/>
              <a:t>ya</a:t>
            </a:r>
            <a:r>
              <a:rPr lang="sv-SE" dirty="0"/>
              <a:t> </a:t>
            </a:r>
            <a:r>
              <a:rPr lang="sv-SE" dirty="0" err="1"/>
              <a:t>kidini</a:t>
            </a:r>
            <a:r>
              <a:rPr lang="sv-SE" dirty="0"/>
              <a:t> </a:t>
            </a:r>
            <a:r>
              <a:rPr lang="sv-SE" dirty="0" err="1"/>
              <a:t>ya</a:t>
            </a:r>
            <a:r>
              <a:rPr lang="sv-SE" dirty="0"/>
              <a:t> </a:t>
            </a:r>
            <a:r>
              <a:rPr lang="sv-SE" dirty="0" err="1"/>
              <a:t>kijamii</a:t>
            </a:r>
            <a:r>
              <a:rPr lang="sv-SE" dirty="0"/>
              <a:t> </a:t>
            </a:r>
            <a:r>
              <a:rPr lang="sv-SE" dirty="0" err="1"/>
              <a:t>jinsi</a:t>
            </a:r>
            <a:r>
              <a:rPr lang="sv-SE" dirty="0"/>
              <a:t> </a:t>
            </a:r>
            <a:r>
              <a:rPr lang="sv-SE" dirty="0" err="1"/>
              <a:t>ya</a:t>
            </a:r>
            <a:r>
              <a:rPr lang="sv-SE" dirty="0"/>
              <a:t> </a:t>
            </a:r>
            <a:r>
              <a:rPr lang="sv-SE" dirty="0" err="1"/>
              <a:t>kushiriki</a:t>
            </a:r>
            <a:r>
              <a:rPr lang="sv-SE" dirty="0"/>
              <a:t> </a:t>
            </a:r>
            <a:r>
              <a:rPr lang="sv-SE" dirty="0" err="1"/>
              <a:t>katika</a:t>
            </a:r>
            <a:r>
              <a:rPr lang="sv-SE" dirty="0"/>
              <a:t> </a:t>
            </a:r>
            <a:r>
              <a:rPr lang="sv-SE" dirty="0" err="1"/>
              <a:t>utetezi</a:t>
            </a:r>
            <a:r>
              <a:rPr lang="sv-SE" dirty="0"/>
              <a:t> wa </a:t>
            </a:r>
            <a:r>
              <a:rPr lang="sv-SE" dirty="0" err="1"/>
              <a:t>kuishi</a:t>
            </a:r>
            <a:r>
              <a:rPr lang="sv-SE" dirty="0"/>
              <a:t> </a:t>
            </a:r>
            <a:r>
              <a:rPr lang="sv-SE" dirty="0" err="1"/>
              <a:t>kwa</a:t>
            </a:r>
            <a:r>
              <a:rPr lang="sv-SE" dirty="0"/>
              <a:t> </a:t>
            </a:r>
            <a:r>
              <a:rPr lang="sv-SE" dirty="0" err="1"/>
              <a:t>amani</a:t>
            </a:r>
            <a:r>
              <a:rPr lang="sv-SE" dirty="0"/>
              <a:t> </a:t>
            </a:r>
            <a:r>
              <a:rPr lang="sv-SE" dirty="0" err="1"/>
              <a:t>miongoni</a:t>
            </a:r>
            <a:r>
              <a:rPr lang="sv-SE" dirty="0"/>
              <a:t> </a:t>
            </a:r>
            <a:r>
              <a:rPr lang="sv-SE" dirty="0" err="1"/>
              <a:t>mwa</a:t>
            </a:r>
            <a:r>
              <a:rPr lang="sv-SE" dirty="0"/>
              <a:t> </a:t>
            </a:r>
            <a:r>
              <a:rPr lang="sv-SE" dirty="0" err="1"/>
              <a:t>watu</a:t>
            </a:r>
            <a:r>
              <a:rPr lang="sv-SE" dirty="0"/>
              <a:t> wa </a:t>
            </a:r>
            <a:r>
              <a:rPr lang="sv-SE" dirty="0" err="1"/>
              <a:t>imani</a:t>
            </a:r>
            <a:r>
              <a:rPr lang="sv-SE" dirty="0"/>
              <a:t> </a:t>
            </a:r>
            <a:r>
              <a:rPr lang="sv-SE" dirty="0" err="1"/>
              <a:t>zote</a:t>
            </a:r>
            <a:r>
              <a:rPr lang="sv-SE" dirty="0"/>
              <a:t>.</a:t>
            </a:r>
            <a:endParaRPr dirty="0">
              <a:solidFill>
                <a:srgbClr val="000000"/>
              </a:solidFill>
            </a:endParaRPr>
          </a:p>
        </p:txBody>
      </p:sp>
      <p:sp>
        <p:nvSpPr>
          <p:cNvPr id="723" name="Google Shape;723;p4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724" name="Google Shape;724;p4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725" name="Google Shape;725;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3" name="Google Shape;733;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
        <p:nvSpPr>
          <p:cNvPr id="734" name="Google Shape;734;p4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735" name="Google Shape;735;p4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lang="sw-KE" sz="1200" b="0" i="0" u="none" strike="noStrike" cap="none" dirty="0">
                <a:solidFill>
                  <a:schemeClr val="dk1"/>
                </a:solidFill>
                <a:effectLst/>
                <a:latin typeface="Calibri"/>
                <a:ea typeface="Calibri"/>
                <a:cs typeface="Calibri"/>
                <a:sym typeface="Calibri"/>
              </a:rPr>
              <a:t>Katika uwasilishaji huu, tutasikia hadithi halisi kuhusu ubaguzi, vizuizi vya haki, na ghasia.</a:t>
            </a:r>
            <a:endParaRPr lang="sv-SE" sz="1200" b="0" i="0" u="none" strike="noStrike" cap="none" dirty="0">
              <a:solidFill>
                <a:schemeClr val="dk1"/>
              </a:solidFill>
              <a:effectLst/>
              <a:latin typeface="Calibri"/>
              <a:ea typeface="Calibri"/>
              <a:cs typeface="Calibri"/>
              <a:sym typeface="Calibri"/>
            </a:endParaRPr>
          </a:p>
        </p:txBody>
      </p:sp>
      <p:sp>
        <p:nvSpPr>
          <p:cNvPr id="273" name="Google Shape;273;p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274" name="Google Shape;274;p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275" name="Google Shape;27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lang="sw-KE" sz="1200" b="0" i="0" u="none" strike="noStrike" cap="none" dirty="0">
                <a:solidFill>
                  <a:schemeClr val="dk1"/>
                </a:solidFill>
                <a:effectLst/>
                <a:latin typeface="Calibri"/>
                <a:ea typeface="Calibri"/>
                <a:cs typeface="Calibri"/>
                <a:sym typeface="Calibri"/>
              </a:rPr>
              <a:t>Ukiukwaji huu hufanywa na serikali na pia na watu wa jamii. Mara nyingi, tunafanya tunarejea ya haya kama ukiukwaji wa serikali na uhasama wa kijamii. </a:t>
            </a:r>
          </a:p>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lang="sw-KE"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lang="sw-KE" sz="1200" b="0" i="0" u="none" strike="noStrike" cap="none" dirty="0">
                <a:solidFill>
                  <a:schemeClr val="dk1"/>
                </a:solidFill>
                <a:effectLst/>
                <a:latin typeface="Calibri"/>
                <a:ea typeface="Calibri"/>
                <a:cs typeface="Calibri"/>
                <a:sym typeface="Calibri"/>
              </a:rPr>
              <a:t>Hata hivyo, ukiukwaji pia unaweza kufanyika ndani ya familia na ndani ya jamii za waumini.</a:t>
            </a:r>
            <a:endParaRPr lang="sv-SE" sz="1200" b="0" i="0" u="none" strike="noStrike" cap="none" dirty="0">
              <a:solidFill>
                <a:schemeClr val="dk1"/>
              </a:solidFill>
              <a:effectLs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endParaRPr dirty="0">
              <a:solidFill>
                <a:srgbClr val="000000"/>
              </a:solidFill>
            </a:endParaRPr>
          </a:p>
        </p:txBody>
      </p:sp>
      <p:sp>
        <p:nvSpPr>
          <p:cNvPr id="289" name="Google Shape;289;p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290" name="Google Shape;290;p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291" name="Google Shape;29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w-KE" sz="1200" b="0" i="0" u="none" strike="noStrike" cap="none" dirty="0">
                <a:solidFill>
                  <a:schemeClr val="dk1"/>
                </a:solidFill>
                <a:effectLst/>
                <a:latin typeface="Calibri"/>
                <a:ea typeface="Calibri"/>
                <a:cs typeface="Calibri"/>
                <a:sym typeface="Calibri"/>
              </a:rPr>
              <a:t>Kuna aina ya nne ya ukiukwaji: Kushindwa kwa serikali kulinda watu dhidi ya ukiukwaji katika jamii.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sw-KE"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w-KE" sz="1200" b="0" i="0" u="none" strike="noStrike" cap="none" dirty="0">
                <a:solidFill>
                  <a:schemeClr val="dk1"/>
                </a:solidFill>
                <a:effectLst/>
                <a:latin typeface="Calibri"/>
                <a:ea typeface="Calibri"/>
                <a:cs typeface="Calibri"/>
                <a:sym typeface="Calibri"/>
              </a:rPr>
              <a:t>Serikali ina jukumu la kulinda kila binadamu ndani ya mipaka yake dhidi ya ubaguzi, vizuizi visivyo na msingi vya haki zao, na ghasia. Serikali nyingi zinashindwa kufanya hivyo.</a:t>
            </a:r>
            <a:endParaRPr lang="sv-SE"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solidFill>
                <a:schemeClr val="dk1"/>
              </a:solidFill>
            </a:endParaRPr>
          </a:p>
        </p:txBody>
      </p:sp>
      <p:sp>
        <p:nvSpPr>
          <p:cNvPr id="305" name="Google Shape;305;p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306" name="Google Shape;306;p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307" name="Google Shape;30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w-KE" sz="1200" b="0" i="0" u="none" strike="noStrike" cap="none" dirty="0">
                <a:solidFill>
                  <a:schemeClr val="dk1"/>
                </a:solidFill>
                <a:effectLst/>
                <a:latin typeface="Calibri"/>
                <a:ea typeface="Calibri"/>
                <a:cs typeface="Calibri"/>
                <a:sym typeface="Calibri"/>
              </a:rPr>
              <a:t>Ubaguzi, vizuizi vya haki, na ghasia mara nyingi huingiliana na kushirikiana. Kizuizi kinaweza kuwa cha kibaguzi na pia kuchangia ghasia.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sw-KE"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w-KE" sz="1200" b="0" i="0" u="none" strike="noStrike" cap="none" dirty="0">
                <a:solidFill>
                  <a:schemeClr val="dk1"/>
                </a:solidFill>
                <a:effectLst/>
                <a:latin typeface="Calibri"/>
                <a:ea typeface="Calibri"/>
                <a:cs typeface="Calibri"/>
                <a:sym typeface="Calibri"/>
              </a:rPr>
              <a:t>Aidha, ukiukwaji wa serikali na uhasama wa kijamii mara nyingi huchocheana, na kuunda mzunguko unaondelea. Sheria za nchi zilizotungwa ambazo zinabagua makundi madogo huendeleza hali ya kutovumiliana katika jamii, na kusababisha ubaguzi, unyanyasaji, na ghasia.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sw-KE"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w-KE" sz="1200" b="0" i="0" u="none" strike="noStrike" cap="none" dirty="0">
                <a:solidFill>
                  <a:schemeClr val="dk1"/>
                </a:solidFill>
                <a:effectLst/>
                <a:latin typeface="Calibri"/>
                <a:ea typeface="Calibri"/>
                <a:cs typeface="Calibri"/>
                <a:sym typeface="Calibri"/>
              </a:rPr>
              <a:t>Ikiwa mamlaka hazichukui hatua dhidi ya ukiukwaji katika jamii, watu huhisi kuwa wanaweza kufanya ukatili bila madhara yoyote, na hali inazidi kuwa mbaya.</a:t>
            </a:r>
            <a:r>
              <a:rPr lang="sv-SE" sz="1200" b="0" i="0" u="none" strike="noStrike" cap="none" dirty="0">
                <a:solidFill>
                  <a:schemeClr val="dk1"/>
                </a:solidFill>
                <a:effectLst/>
                <a:latin typeface="Calibri"/>
                <a:ea typeface="Calibri"/>
                <a:cs typeface="Calibri"/>
                <a:sym typeface="Calibri"/>
              </a:rPr>
              <a:t> </a:t>
            </a:r>
            <a:r>
              <a:rPr lang="sw-KE" sz="1200" b="0" i="0" u="none" strike="noStrike" cap="none" dirty="0">
                <a:solidFill>
                  <a:schemeClr val="dk1"/>
                </a:solidFill>
                <a:effectLst/>
                <a:latin typeface="Calibri"/>
                <a:ea typeface="Calibri"/>
                <a:cs typeface="Calibri"/>
                <a:sym typeface="Calibri"/>
              </a:rPr>
              <a:t>Tuangalie mifano halisi ya ubaguzi, vizuizi, na ghasia katika sehemu mbalimbali za dunia. Pengine baadhi ya mifano hii inahusiana na yale uliyoshuhudia au kuyapitia wewe mwenyewe.</a:t>
            </a:r>
            <a:endParaRPr lang="sv-SE" sz="1200" b="0" i="0" u="none" strike="noStrike" cap="none" dirty="0">
              <a:solidFill>
                <a:schemeClr val="dk1"/>
              </a:solidFill>
              <a:effectLst/>
              <a:latin typeface="Calibri"/>
              <a:ea typeface="Calibri"/>
              <a:cs typeface="Calibri"/>
              <a:sym typeface="Calibri"/>
            </a:endParaRPr>
          </a:p>
          <a:p>
            <a:pPr marL="0" lvl="0" indent="177800" algn="l" rtl="0">
              <a:lnSpc>
                <a:spcPct val="115000"/>
              </a:lnSpc>
              <a:spcBef>
                <a:spcPts val="0"/>
              </a:spcBef>
              <a:spcAft>
                <a:spcPts val="0"/>
              </a:spcAft>
              <a:buClr>
                <a:schemeClr val="dk1"/>
              </a:buClr>
              <a:buSzPts val="1100"/>
              <a:buFont typeface="Arial"/>
              <a:buNone/>
            </a:pPr>
            <a:endParaRPr lang="sv-SE" sz="1200" b="0" i="0" u="none" strike="noStrike" cap="none" dirty="0">
              <a:solidFill>
                <a:schemeClr val="dk1"/>
              </a:solidFill>
              <a:effectLst/>
              <a:latin typeface="Calibri"/>
              <a:ea typeface="Calibri"/>
              <a:cs typeface="Calibri"/>
              <a:sym typeface="Calibri"/>
            </a:endParaRPr>
          </a:p>
          <a:p>
            <a:pPr marL="0" lvl="0" indent="177800" algn="l" rtl="0">
              <a:lnSpc>
                <a:spcPct val="115000"/>
              </a:lnSpc>
              <a:spcBef>
                <a:spcPts val="0"/>
              </a:spcBef>
              <a:spcAft>
                <a:spcPts val="0"/>
              </a:spcAft>
              <a:buClr>
                <a:schemeClr val="dk1"/>
              </a:buClr>
              <a:buSzPts val="1100"/>
              <a:buFont typeface="Arial"/>
              <a:buNone/>
            </a:pPr>
            <a:endParaRPr lang="en-US" sz="1200" b="0" i="0" u="none" strike="noStrike" cap="none" dirty="0">
              <a:solidFill>
                <a:srgbClr val="000000"/>
              </a:solidFill>
              <a:effectLst/>
              <a:latin typeface="Calibri"/>
              <a:ea typeface="Calibri"/>
              <a:cs typeface="Calibri"/>
              <a:sym typeface="Calibri"/>
            </a:endParaRPr>
          </a:p>
        </p:txBody>
      </p:sp>
      <p:sp>
        <p:nvSpPr>
          <p:cNvPr id="319" name="Google Shape;319;p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320" name="Google Shape;320;p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321" name="Google Shape;32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r>
              <a:rPr lang="sw-KE" sz="1200" b="1" i="0" u="none" strike="noStrike" cap="none" dirty="0">
                <a:solidFill>
                  <a:schemeClr val="dk1"/>
                </a:solidFill>
                <a:effectLst/>
                <a:latin typeface="Calibri"/>
                <a:ea typeface="Calibri"/>
                <a:cs typeface="Calibri"/>
                <a:sym typeface="Calibri"/>
              </a:rPr>
              <a:t>HADITHI ZA UBAGUZI</a:t>
            </a:r>
          </a:p>
          <a:p>
            <a:pPr marL="0" marR="0" lvl="0" indent="0" algn="l" rtl="0">
              <a:spcBef>
                <a:spcPts val="1200"/>
              </a:spcBef>
              <a:spcAft>
                <a:spcPts val="0"/>
              </a:spcAft>
              <a:buFont typeface="Arial"/>
              <a:buNone/>
            </a:pPr>
            <a:endParaRPr lang="sw-KE" sz="1200" b="1" i="0" u="none" strike="noStrike" cap="none" dirty="0">
              <a:solidFill>
                <a:schemeClr val="dk1"/>
              </a:solidFill>
              <a:latin typeface="Calibri"/>
              <a:ea typeface="Calibri"/>
              <a:cs typeface="Calibri"/>
              <a:sym typeface="Calibri"/>
            </a:endParaRPr>
          </a:p>
          <a:p>
            <a:pPr marL="0" marR="0" lvl="0" indent="0" algn="l" rtl="0">
              <a:spcBef>
                <a:spcPts val="1200"/>
              </a:spcBef>
              <a:spcAft>
                <a:spcPts val="0"/>
              </a:spcAft>
              <a:buFont typeface="Arial"/>
              <a:buNone/>
            </a:pPr>
            <a:r>
              <a:rPr lang="sw-KE" sz="1200" b="1" i="0" u="none" strike="noStrike" cap="none" dirty="0">
                <a:solidFill>
                  <a:schemeClr val="dk1"/>
                </a:solidFill>
                <a:latin typeface="Calibri"/>
                <a:ea typeface="Calibri"/>
                <a:cs typeface="Calibri"/>
                <a:sym typeface="Calibri"/>
              </a:rPr>
              <a:t>Ubaguzi ni jambo la kawaida na huathiri nyanja zote za maisha.</a:t>
            </a:r>
          </a:p>
          <a:p>
            <a:pPr marL="0" marR="0" lvl="0" indent="0" algn="l" rtl="0">
              <a:spcBef>
                <a:spcPts val="1200"/>
              </a:spcBef>
              <a:spcAft>
                <a:spcPts val="0"/>
              </a:spcAft>
              <a:buFont typeface="Arial"/>
              <a:buNone/>
            </a:pPr>
            <a:endParaRPr lang="sv-SE" sz="1200" b="1" i="0" u="none" strike="noStrike" cap="none" dirty="0">
              <a:solidFill>
                <a:schemeClr val="dk1"/>
              </a:solidFill>
              <a:latin typeface="Calibri"/>
              <a:ea typeface="Calibri"/>
              <a:cs typeface="Calibri"/>
              <a:sym typeface="Calibri"/>
            </a:endParaRPr>
          </a:p>
          <a:p>
            <a:pPr marL="0" marR="0" lvl="0" indent="0" algn="l" rtl="0">
              <a:spcBef>
                <a:spcPts val="1200"/>
              </a:spcBef>
              <a:spcAft>
                <a:spcPts val="0"/>
              </a:spcAft>
              <a:buFont typeface="Arial"/>
              <a:buNone/>
            </a:pPr>
            <a:r>
              <a:rPr lang="sw-KE" sz="1200" b="0" i="0" u="none" strike="noStrike" cap="none" dirty="0">
                <a:solidFill>
                  <a:schemeClr val="dk1"/>
                </a:solidFill>
                <a:latin typeface="Calibri"/>
                <a:ea typeface="Calibri"/>
                <a:cs typeface="Calibri"/>
                <a:sym typeface="Calibri"/>
              </a:rPr>
              <a:t>Mchungaji Kumar ni kiongozi wa Kikristo katika eneo la vijijini Sri Lanka. Yeye na familia yake wamekumbwa na ubaguzi kutoka kwa jamii ya Wabudha walio wengi kijijini mwao. Watoto wake wameteswa na kudhalilishwa na walimu pamoja na wanafunzi wenzao. Isitoshe, mamlaka zilikatiza huduma za umeme na maji kwa madai kuwa nyumba yao ni sehemu haramu ya ibada.</a:t>
            </a:r>
            <a:endParaRPr sz="1200" b="0" i="0" u="none" strike="noStrike" cap="none" dirty="0">
              <a:solidFill>
                <a:schemeClr val="dk1"/>
              </a:solidFill>
              <a:latin typeface="Calibri"/>
              <a:ea typeface="Calibri"/>
              <a:cs typeface="Calibri"/>
              <a:sym typeface="Calibri"/>
            </a:endParaRPr>
          </a:p>
        </p:txBody>
      </p:sp>
      <p:sp>
        <p:nvSpPr>
          <p:cNvPr id="334" name="Google Shape;334;p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FORB</a:t>
            </a:r>
            <a:endParaRPr/>
          </a:p>
        </p:txBody>
      </p:sp>
      <p:sp>
        <p:nvSpPr>
          <p:cNvPr id="335" name="Google Shape;335;p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2022-05-17</a:t>
            </a:r>
            <a:endParaRPr/>
          </a:p>
        </p:txBody>
      </p:sp>
      <p:sp>
        <p:nvSpPr>
          <p:cNvPr id="336" name="Google Shape;33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16"/>
        <p:cNvGrpSpPr/>
        <p:nvPr/>
      </p:nvGrpSpPr>
      <p:grpSpPr>
        <a:xfrm>
          <a:off x="0" y="0"/>
          <a:ext cx="0" cy="0"/>
          <a:chOff x="0" y="0"/>
          <a:chExt cx="0" cy="0"/>
        </a:xfrm>
      </p:grpSpPr>
      <p:sp>
        <p:nvSpPr>
          <p:cNvPr id="17" name="Google Shape;17;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95959"/>
              </a:buClr>
              <a:buSzPts val="1800"/>
              <a:buChar char="•"/>
              <a:defRPr/>
            </a:lvl1pPr>
            <a:lvl2pPr marL="914400" lvl="1" indent="-342900" algn="l">
              <a:lnSpc>
                <a:spcPct val="90000"/>
              </a:lnSpc>
              <a:spcBef>
                <a:spcPts val="500"/>
              </a:spcBef>
              <a:spcAft>
                <a:spcPts val="0"/>
              </a:spcAft>
              <a:buClr>
                <a:srgbClr val="595959"/>
              </a:buClr>
              <a:buSzPts val="1800"/>
              <a:buChar char="•"/>
              <a:defRPr/>
            </a:lvl2pPr>
            <a:lvl3pPr marL="1371600" lvl="2" indent="-342900" algn="l">
              <a:lnSpc>
                <a:spcPct val="90000"/>
              </a:lnSpc>
              <a:spcBef>
                <a:spcPts val="500"/>
              </a:spcBef>
              <a:spcAft>
                <a:spcPts val="0"/>
              </a:spcAft>
              <a:buClr>
                <a:srgbClr val="595959"/>
              </a:buClr>
              <a:buSzPts val="1800"/>
              <a:buChar char="•"/>
              <a:defRPr/>
            </a:lvl3pPr>
            <a:lvl4pPr marL="1828800" lvl="3" indent="-342900" algn="l">
              <a:lnSpc>
                <a:spcPct val="90000"/>
              </a:lnSpc>
              <a:spcBef>
                <a:spcPts val="500"/>
              </a:spcBef>
              <a:spcAft>
                <a:spcPts val="0"/>
              </a:spcAft>
              <a:buClr>
                <a:srgbClr val="595959"/>
              </a:buClr>
              <a:buSzPts val="1800"/>
              <a:buChar char="•"/>
              <a:defRPr/>
            </a:lvl4pPr>
            <a:lvl5pPr marL="2286000" lvl="4" indent="-342900" algn="l">
              <a:lnSpc>
                <a:spcPct val="90000"/>
              </a:lnSpc>
              <a:spcBef>
                <a:spcPts val="5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_Anpassad layout">
  <p:cSld name="6_Anpassad layout">
    <p:spTree>
      <p:nvGrpSpPr>
        <p:cNvPr id="1" name="Shape 53"/>
        <p:cNvGrpSpPr/>
        <p:nvPr/>
      </p:nvGrpSpPr>
      <p:grpSpPr>
        <a:xfrm>
          <a:off x="0" y="0"/>
          <a:ext cx="0" cy="0"/>
          <a:chOff x="0" y="0"/>
          <a:chExt cx="0" cy="0"/>
        </a:xfrm>
      </p:grpSpPr>
      <p:sp>
        <p:nvSpPr>
          <p:cNvPr id="54" name="Google Shape;54;p56"/>
          <p:cNvSpPr/>
          <p:nvPr/>
        </p:nvSpPr>
        <p:spPr>
          <a:xfrm>
            <a:off x="5144957" y="1672099"/>
            <a:ext cx="583144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rgbClr val="595959"/>
                </a:solidFill>
                <a:latin typeface="Calibri"/>
                <a:ea typeface="Calibri"/>
                <a:cs typeface="Calibri"/>
                <a:sym typeface="Calibri"/>
              </a:rPr>
              <a:t>“Xxx xx xxxx xxx”</a:t>
            </a:r>
            <a:endParaRPr/>
          </a:p>
          <a:p>
            <a:pPr marL="0" marR="0" lvl="0" indent="0" algn="l" rtl="0">
              <a:spcBef>
                <a:spcPts val="0"/>
              </a:spcBef>
              <a:spcAft>
                <a:spcPts val="0"/>
              </a:spcAft>
              <a:buNone/>
            </a:pPr>
            <a:endParaRPr sz="3600">
              <a:solidFill>
                <a:srgbClr val="4E7D88"/>
              </a:solidFill>
              <a:latin typeface="Calibri"/>
              <a:ea typeface="Calibri"/>
              <a:cs typeface="Calibri"/>
              <a:sym typeface="Calibri"/>
            </a:endParaRPr>
          </a:p>
        </p:txBody>
      </p:sp>
      <p:pic>
        <p:nvPicPr>
          <p:cNvPr id="55" name="Google Shape;55;p56"/>
          <p:cNvPicPr preferRelativeResize="0"/>
          <p:nvPr/>
        </p:nvPicPr>
        <p:blipFill rotWithShape="1">
          <a:blip r:embed="rId2">
            <a:alphaModFix/>
          </a:blip>
          <a:srcRect l="38732" t="3572" r="32827" b="12662"/>
          <a:stretch/>
        </p:blipFill>
        <p:spPr>
          <a:xfrm>
            <a:off x="-12315" y="228600"/>
            <a:ext cx="3492500" cy="6857999"/>
          </a:xfrm>
          <a:prstGeom prst="rect">
            <a:avLst/>
          </a:prstGeom>
          <a:noFill/>
          <a:ln>
            <a:noFill/>
          </a:ln>
        </p:spPr>
      </p:pic>
      <p:sp>
        <p:nvSpPr>
          <p:cNvPr id="56" name="Google Shape;56;p56"/>
          <p:cNvSpPr/>
          <p:nvPr/>
        </p:nvSpPr>
        <p:spPr>
          <a:xfrm>
            <a:off x="5142102" y="5404512"/>
            <a:ext cx="58314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595959"/>
                </a:solidFill>
                <a:latin typeface="Calibri"/>
                <a:ea typeface="Calibri"/>
                <a:cs typeface="Calibri"/>
                <a:sym typeface="Calibri"/>
              </a:rPr>
              <a:t>Name here Xxxx Xx</a:t>
            </a:r>
            <a:endParaRPr sz="1800">
              <a:solidFill>
                <a:srgbClr val="595959"/>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7_Anpassad layout">
  <p:cSld name="7_Anpassad layout">
    <p:spTree>
      <p:nvGrpSpPr>
        <p:cNvPr id="1" name="Shape 57"/>
        <p:cNvGrpSpPr/>
        <p:nvPr/>
      </p:nvGrpSpPr>
      <p:grpSpPr>
        <a:xfrm>
          <a:off x="0" y="0"/>
          <a:ext cx="0" cy="0"/>
          <a:chOff x="0" y="0"/>
          <a:chExt cx="0" cy="0"/>
        </a:xfrm>
      </p:grpSpPr>
      <p:graphicFrame>
        <p:nvGraphicFramePr>
          <p:cNvPr id="58" name="Google Shape;58;p57"/>
          <p:cNvGraphicFramePr/>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59" name="Google Shape;59;p57"/>
          <p:cNvSpPr/>
          <p:nvPr/>
        </p:nvSpPr>
        <p:spPr>
          <a:xfrm rot="5400000">
            <a:off x="4000232" y="475382"/>
            <a:ext cx="2390240" cy="2390240"/>
          </a:xfrm>
          <a:prstGeom prst="teardrop">
            <a:avLst>
              <a:gd name="adj" fmla="val 10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57"/>
          <p:cNvSpPr/>
          <p:nvPr/>
        </p:nvSpPr>
        <p:spPr>
          <a:xfrm>
            <a:off x="6765500" y="4402734"/>
            <a:ext cx="5038204" cy="2281646"/>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8_Anpassad layout">
  <p:cSld name="8_Anpassad layout">
    <p:spTree>
      <p:nvGrpSpPr>
        <p:cNvPr id="1" name="Shape 61"/>
        <p:cNvGrpSpPr/>
        <p:nvPr/>
      </p:nvGrpSpPr>
      <p:grpSpPr>
        <a:xfrm>
          <a:off x="0" y="0"/>
          <a:ext cx="0" cy="0"/>
          <a:chOff x="0" y="0"/>
          <a:chExt cx="0" cy="0"/>
        </a:xfrm>
      </p:grpSpPr>
      <p:sp>
        <p:nvSpPr>
          <p:cNvPr id="62" name="Google Shape;62;p58"/>
          <p:cNvSpPr/>
          <p:nvPr/>
        </p:nvSpPr>
        <p:spPr>
          <a:xfrm>
            <a:off x="-11749" y="2921168"/>
            <a:ext cx="12192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a:solidFill>
                  <a:srgbClr val="595959"/>
                </a:solidFill>
                <a:latin typeface="Calibri"/>
                <a:ea typeface="Calibri"/>
                <a:cs typeface="Calibri"/>
                <a:sym typeface="Calibri"/>
              </a:rPr>
              <a:t>Thank you all for listening!</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9_Anpassad layout">
  <p:cSld name="9_Anpassad layout">
    <p:spTree>
      <p:nvGrpSpPr>
        <p:cNvPr id="1" name="Shape 63"/>
        <p:cNvGrpSpPr/>
        <p:nvPr/>
      </p:nvGrpSpPr>
      <p:grpSpPr>
        <a:xfrm>
          <a:off x="0" y="0"/>
          <a:ext cx="0" cy="0"/>
          <a:chOff x="0" y="0"/>
          <a:chExt cx="0" cy="0"/>
        </a:xfrm>
      </p:grpSpPr>
      <p:pic>
        <p:nvPicPr>
          <p:cNvPr id="64" name="Google Shape;64;p59"/>
          <p:cNvPicPr preferRelativeResize="0"/>
          <p:nvPr/>
        </p:nvPicPr>
        <p:blipFill rotWithShape="1">
          <a:blip r:embed="rId2">
            <a:alphaModFix/>
          </a:blip>
          <a:srcRect/>
          <a:stretch/>
        </p:blipFill>
        <p:spPr>
          <a:xfrm>
            <a:off x="4926835" y="1895712"/>
            <a:ext cx="2338323" cy="1965979"/>
          </a:xfrm>
          <a:prstGeom prst="rect">
            <a:avLst/>
          </a:prstGeom>
          <a:noFill/>
          <a:ln>
            <a:noFill/>
          </a:ln>
        </p:spPr>
      </p:pic>
      <p:sp>
        <p:nvSpPr>
          <p:cNvPr id="65" name="Google Shape;65;p59"/>
          <p:cNvSpPr txBox="1"/>
          <p:nvPr/>
        </p:nvSpPr>
        <p:spPr>
          <a:xfrm>
            <a:off x="4544802" y="4143643"/>
            <a:ext cx="310238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595959"/>
                </a:solidFill>
                <a:latin typeface="Calibri"/>
                <a:ea typeface="Calibri"/>
                <a:cs typeface="Calibri"/>
                <a:sym typeface="Calibri"/>
              </a:rPr>
              <a:t>www.forb-learning.org</a:t>
            </a:r>
            <a:endParaRPr sz="2400" b="1">
              <a:solidFill>
                <a:srgbClr val="595959"/>
              </a:solidFill>
              <a:latin typeface="Calibri"/>
              <a:ea typeface="Calibri"/>
              <a:cs typeface="Calibri"/>
              <a:sym typeface="Calibri"/>
            </a:endParaRPr>
          </a:p>
        </p:txBody>
      </p:sp>
      <p:sp>
        <p:nvSpPr>
          <p:cNvPr id="66" name="Google Shape;66;p59"/>
          <p:cNvSpPr txBox="1"/>
          <p:nvPr/>
        </p:nvSpPr>
        <p:spPr>
          <a:xfrm>
            <a:off x="4924555" y="5542367"/>
            <a:ext cx="234288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595959"/>
                </a:solidFill>
                <a:latin typeface="Calibri"/>
                <a:ea typeface="Calibri"/>
                <a:cs typeface="Calibri"/>
                <a:sym typeface="Calibri"/>
              </a:rPr>
              <a:t>name@email.org</a:t>
            </a:r>
            <a:endParaRPr sz="2400">
              <a:solidFill>
                <a:srgbClr val="595959"/>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npassad layout">
  <p:cSld name="Anpassad layout">
    <p:spTree>
      <p:nvGrpSpPr>
        <p:cNvPr id="1" name="Shape 22"/>
        <p:cNvGrpSpPr/>
        <p:nvPr/>
      </p:nvGrpSpPr>
      <p:grpSpPr>
        <a:xfrm>
          <a:off x="0" y="0"/>
          <a:ext cx="0" cy="0"/>
          <a:chOff x="0" y="0"/>
          <a:chExt cx="0" cy="0"/>
        </a:xfrm>
      </p:grpSpPr>
      <p:sp>
        <p:nvSpPr>
          <p:cNvPr id="23" name="Google Shape;23;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orbNY">
  <p:cSld name="ForbNY">
    <p:bg>
      <p:bgPr>
        <a:solidFill>
          <a:srgbClr val="F3E5D1"/>
        </a:solidFill>
        <a:effectLst/>
      </p:bgPr>
    </p:bg>
    <p:spTree>
      <p:nvGrpSpPr>
        <p:cNvPr id="1" name="Shape 27"/>
        <p:cNvGrpSpPr/>
        <p:nvPr/>
      </p:nvGrpSpPr>
      <p:grpSpPr>
        <a:xfrm>
          <a:off x="0" y="0"/>
          <a:ext cx="0" cy="0"/>
          <a:chOff x="0" y="0"/>
          <a:chExt cx="0" cy="0"/>
        </a:xfrm>
      </p:grpSpPr>
      <p:sp>
        <p:nvSpPr>
          <p:cNvPr id="28" name="Google Shape;2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Endast rubrik">
  <p:cSld name="1_Endast rubrik">
    <p:spTree>
      <p:nvGrpSpPr>
        <p:cNvPr id="1" name="Shape 31"/>
        <p:cNvGrpSpPr/>
        <p:nvPr/>
      </p:nvGrpSpPr>
      <p:grpSpPr>
        <a:xfrm>
          <a:off x="0" y="0"/>
          <a:ext cx="0" cy="0"/>
          <a:chOff x="0" y="0"/>
          <a:chExt cx="0" cy="0"/>
        </a:xfrm>
      </p:grpSpPr>
      <p:pic>
        <p:nvPicPr>
          <p:cNvPr id="32" name="Google Shape;32;p50"/>
          <p:cNvPicPr preferRelativeResize="0"/>
          <p:nvPr/>
        </p:nvPicPr>
        <p:blipFill rotWithShape="1">
          <a:blip r:embed="rId2">
            <a:alphaModFix/>
          </a:blip>
          <a:srcRect/>
          <a:stretch/>
        </p:blipFill>
        <p:spPr>
          <a:xfrm>
            <a:off x="5049651" y="5583760"/>
            <a:ext cx="2092698" cy="550944"/>
          </a:xfrm>
          <a:prstGeom prst="rect">
            <a:avLst/>
          </a:prstGeom>
          <a:noFill/>
          <a:ln>
            <a:noFill/>
          </a:ln>
        </p:spPr>
      </p:pic>
      <p:sp>
        <p:nvSpPr>
          <p:cNvPr id="33" name="Google Shape;33;p50"/>
          <p:cNvSpPr txBox="1"/>
          <p:nvPr/>
        </p:nvSpPr>
        <p:spPr>
          <a:xfrm>
            <a:off x="0" y="723296"/>
            <a:ext cx="12192000" cy="203062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b="0" i="0">
                <a:solidFill>
                  <a:srgbClr val="595959"/>
                </a:solidFill>
                <a:latin typeface="Calibri"/>
                <a:ea typeface="Calibri"/>
                <a:cs typeface="Calibri"/>
                <a:sym typeface="Calibri"/>
              </a:rPr>
              <a:t>The Freedom of Religion or Belief</a:t>
            </a:r>
            <a:br>
              <a:rPr lang="en-US" sz="2800" b="0" i="0">
                <a:solidFill>
                  <a:srgbClr val="595959"/>
                </a:solidFill>
                <a:latin typeface="Calibri"/>
                <a:ea typeface="Calibri"/>
                <a:cs typeface="Calibri"/>
                <a:sym typeface="Calibri"/>
              </a:rPr>
            </a:br>
            <a:r>
              <a:rPr lang="en-US" sz="2800" b="0" i="0">
                <a:solidFill>
                  <a:srgbClr val="595959"/>
                </a:solidFill>
                <a:latin typeface="Calibri"/>
                <a:ea typeface="Calibri"/>
                <a:cs typeface="Calibri"/>
                <a:sym typeface="Calibri"/>
              </a:rPr>
              <a:t>LEARNING PLATFORM</a:t>
            </a:r>
            <a:endParaRPr/>
          </a:p>
          <a:p>
            <a:pPr marL="0" marR="0" lvl="0" indent="0" algn="ctr" rtl="0">
              <a:lnSpc>
                <a:spcPct val="150000"/>
              </a:lnSpc>
              <a:spcBef>
                <a:spcPts val="0"/>
              </a:spcBef>
              <a:spcAft>
                <a:spcPts val="0"/>
              </a:spcAft>
              <a:buNone/>
            </a:pPr>
            <a:endParaRPr sz="1800" b="0" i="0">
              <a:solidFill>
                <a:schemeClr val="dk1"/>
              </a:solidFill>
              <a:latin typeface="Calibri"/>
              <a:ea typeface="Calibri"/>
              <a:cs typeface="Calibri"/>
              <a:sym typeface="Calibri"/>
            </a:endParaRPr>
          </a:p>
        </p:txBody>
      </p:sp>
      <p:pic>
        <p:nvPicPr>
          <p:cNvPr id="34" name="Google Shape;34;p50" descr="En bild som visar person, inomhus, person, håller&#10;&#10;Automatiskt genererad beskrivning"/>
          <p:cNvPicPr preferRelativeResize="0"/>
          <p:nvPr/>
        </p:nvPicPr>
        <p:blipFill rotWithShape="1">
          <a:blip r:embed="rId3">
            <a:alphaModFix/>
          </a:blip>
          <a:srcRect l="11845" r="17308"/>
          <a:stretch/>
        </p:blipFill>
        <p:spPr>
          <a:xfrm>
            <a:off x="1085849" y="2753916"/>
            <a:ext cx="2286000" cy="2143125"/>
          </a:xfrm>
          <a:prstGeom prst="rect">
            <a:avLst/>
          </a:prstGeom>
          <a:noFill/>
          <a:ln>
            <a:noFill/>
          </a:ln>
        </p:spPr>
      </p:pic>
      <p:pic>
        <p:nvPicPr>
          <p:cNvPr id="35" name="Google Shape;35;p50"/>
          <p:cNvPicPr preferRelativeResize="0"/>
          <p:nvPr/>
        </p:nvPicPr>
        <p:blipFill rotWithShape="1">
          <a:blip r:embed="rId4">
            <a:alphaModFix/>
          </a:blip>
          <a:srcRect l="14444" r="14443"/>
          <a:stretch/>
        </p:blipFill>
        <p:spPr>
          <a:xfrm>
            <a:off x="3667124" y="2753916"/>
            <a:ext cx="2286000" cy="2143125"/>
          </a:xfrm>
          <a:prstGeom prst="rect">
            <a:avLst/>
          </a:prstGeom>
          <a:noFill/>
          <a:ln>
            <a:noFill/>
          </a:ln>
        </p:spPr>
      </p:pic>
      <p:pic>
        <p:nvPicPr>
          <p:cNvPr id="36" name="Google Shape;36;p50"/>
          <p:cNvPicPr preferRelativeResize="0"/>
          <p:nvPr/>
        </p:nvPicPr>
        <p:blipFill rotWithShape="1">
          <a:blip r:embed="rId5">
            <a:alphaModFix/>
          </a:blip>
          <a:srcRect l="14488" r="14487"/>
          <a:stretch/>
        </p:blipFill>
        <p:spPr>
          <a:xfrm>
            <a:off x="6248399" y="2753916"/>
            <a:ext cx="2286000" cy="2143125"/>
          </a:xfrm>
          <a:prstGeom prst="rect">
            <a:avLst/>
          </a:prstGeom>
          <a:noFill/>
          <a:ln>
            <a:noFill/>
          </a:ln>
        </p:spPr>
      </p:pic>
      <p:pic>
        <p:nvPicPr>
          <p:cNvPr id="37" name="Google Shape;37;p50"/>
          <p:cNvPicPr preferRelativeResize="0"/>
          <p:nvPr/>
        </p:nvPicPr>
        <p:blipFill rotWithShape="1">
          <a:blip r:embed="rId6">
            <a:alphaModFix/>
          </a:blip>
          <a:srcRect l="10000" r="10000"/>
          <a:stretch/>
        </p:blipFill>
        <p:spPr>
          <a:xfrm>
            <a:off x="8829674" y="2753916"/>
            <a:ext cx="2286000" cy="21431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Anpassad layout">
  <p:cSld name="1_Anpassad layout">
    <p:spTree>
      <p:nvGrpSpPr>
        <p:cNvPr id="1" name="Shape 38"/>
        <p:cNvGrpSpPr/>
        <p:nvPr/>
      </p:nvGrpSpPr>
      <p:grpSpPr>
        <a:xfrm>
          <a:off x="0" y="0"/>
          <a:ext cx="0" cy="0"/>
          <a:chOff x="0" y="0"/>
          <a:chExt cx="0" cy="0"/>
        </a:xfrm>
      </p:grpSpPr>
      <p:sp>
        <p:nvSpPr>
          <p:cNvPr id="39" name="Google Shape;39;p51"/>
          <p:cNvSpPr txBox="1"/>
          <p:nvPr/>
        </p:nvSpPr>
        <p:spPr>
          <a:xfrm>
            <a:off x="304800" y="1483233"/>
            <a:ext cx="11582400" cy="437197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595959"/>
              </a:buClr>
              <a:buSzPts val="4800"/>
              <a:buFont typeface="Calibri"/>
              <a:buNone/>
            </a:pPr>
            <a:r>
              <a:rPr lang="en-US" sz="4800" b="1">
                <a:solidFill>
                  <a:srgbClr val="595959"/>
                </a:solidFill>
                <a:latin typeface="Calibri"/>
                <a:ea typeface="Calibri"/>
                <a:cs typeface="Calibri"/>
                <a:sym typeface="Calibri"/>
              </a:rPr>
              <a:t>Free learning resources</a:t>
            </a:r>
            <a:br>
              <a:rPr lang="en-US" sz="4400" b="1">
                <a:solidFill>
                  <a:srgbClr val="595959"/>
                </a:solidFill>
                <a:latin typeface="Calibri"/>
                <a:ea typeface="Calibri"/>
                <a:cs typeface="Calibri"/>
                <a:sym typeface="Calibri"/>
              </a:rPr>
            </a:br>
            <a:r>
              <a:rPr lang="en-US" sz="4400" b="1">
                <a:solidFill>
                  <a:srgbClr val="595959"/>
                </a:solidFill>
                <a:latin typeface="Calibri"/>
                <a:ea typeface="Calibri"/>
                <a:cs typeface="Calibri"/>
                <a:sym typeface="Calibri"/>
              </a:rPr>
              <a:t> </a:t>
            </a:r>
            <a:br>
              <a:rPr lang="en-US" sz="4400" b="1">
                <a:solidFill>
                  <a:srgbClr val="595959"/>
                </a:solidFill>
                <a:latin typeface="Calibri"/>
                <a:ea typeface="Calibri"/>
                <a:cs typeface="Calibri"/>
                <a:sym typeface="Calibri"/>
              </a:rPr>
            </a:br>
            <a:r>
              <a:rPr lang="en-US" sz="4000">
                <a:solidFill>
                  <a:srgbClr val="595959"/>
                </a:solidFill>
                <a:latin typeface="Calibri"/>
                <a:ea typeface="Calibri"/>
                <a:cs typeface="Calibri"/>
                <a:sym typeface="Calibri"/>
              </a:rPr>
              <a:t>For faith communities, civil society </a:t>
            </a:r>
            <a:br>
              <a:rPr lang="en-US" sz="4000">
                <a:solidFill>
                  <a:srgbClr val="595959"/>
                </a:solidFill>
                <a:latin typeface="Calibri"/>
                <a:ea typeface="Calibri"/>
                <a:cs typeface="Calibri"/>
                <a:sym typeface="Calibri"/>
              </a:rPr>
            </a:br>
            <a:r>
              <a:rPr lang="en-US" sz="4000">
                <a:solidFill>
                  <a:srgbClr val="595959"/>
                </a:solidFill>
                <a:latin typeface="Calibri"/>
                <a:ea typeface="Calibri"/>
                <a:cs typeface="Calibri"/>
                <a:sym typeface="Calibri"/>
              </a:rPr>
              <a:t>and decision-makers</a:t>
            </a:r>
            <a:br>
              <a:rPr lang="en-US" sz="4400" b="1">
                <a:solidFill>
                  <a:srgbClr val="595959"/>
                </a:solidFill>
                <a:latin typeface="Calibri"/>
                <a:ea typeface="Calibri"/>
                <a:cs typeface="Calibri"/>
                <a:sym typeface="Calibri"/>
              </a:rPr>
            </a:br>
            <a:br>
              <a:rPr lang="en-US" sz="4400">
                <a:solidFill>
                  <a:srgbClr val="595959"/>
                </a:solidFill>
                <a:latin typeface="Calibri"/>
                <a:ea typeface="Calibri"/>
                <a:cs typeface="Calibri"/>
                <a:sym typeface="Calibri"/>
              </a:rPr>
            </a:br>
            <a:br>
              <a:rPr lang="en-US" sz="3600" b="1">
                <a:solidFill>
                  <a:srgbClr val="595959"/>
                </a:solidFill>
                <a:latin typeface="Calibri"/>
                <a:ea typeface="Calibri"/>
                <a:cs typeface="Calibri"/>
                <a:sym typeface="Calibri"/>
              </a:rPr>
            </a:br>
            <a:r>
              <a:rPr lang="en-US" sz="3600" b="1">
                <a:solidFill>
                  <a:srgbClr val="595959"/>
                </a:solidFill>
                <a:latin typeface="Calibri"/>
                <a:ea typeface="Calibri"/>
                <a:cs typeface="Calibri"/>
                <a:sym typeface="Calibri"/>
              </a:rPr>
              <a:t>forb-learning.org</a:t>
            </a:r>
            <a:br>
              <a:rPr lang="en-US" sz="3600" b="1">
                <a:solidFill>
                  <a:srgbClr val="595959"/>
                </a:solidFill>
                <a:latin typeface="Calibri"/>
                <a:ea typeface="Calibri"/>
                <a:cs typeface="Calibri"/>
                <a:sym typeface="Calibri"/>
              </a:rPr>
            </a:br>
            <a:endParaRPr sz="4400">
              <a:solidFill>
                <a:srgbClr val="595959"/>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0_Anpassad layout">
  <p:cSld name="10_Anpassad layout">
    <p:spTree>
      <p:nvGrpSpPr>
        <p:cNvPr id="1" name="Shape 40"/>
        <p:cNvGrpSpPr/>
        <p:nvPr/>
      </p:nvGrpSpPr>
      <p:grpSpPr>
        <a:xfrm>
          <a:off x="0" y="0"/>
          <a:ext cx="0" cy="0"/>
          <a:chOff x="0" y="0"/>
          <a:chExt cx="0" cy="0"/>
        </a:xfrm>
      </p:grpSpPr>
      <p:sp>
        <p:nvSpPr>
          <p:cNvPr id="41" name="Google Shape;41;p52"/>
          <p:cNvSpPr/>
          <p:nvPr/>
        </p:nvSpPr>
        <p:spPr>
          <a:xfrm>
            <a:off x="2974848" y="1699836"/>
            <a:ext cx="8719154" cy="3767570"/>
          </a:xfrm>
          <a:prstGeom prst="rect">
            <a:avLst/>
          </a:prstGeom>
          <a:noFill/>
          <a:ln>
            <a:noFill/>
          </a:ln>
        </p:spPr>
        <p:txBody>
          <a:bodyPr spcFirstLastPara="1" wrap="square" lIns="91425" tIns="45700" rIns="91425" bIns="45700" anchor="t" anchorCtr="0">
            <a:spAutoFit/>
          </a:bodyPr>
          <a:lstStyle/>
          <a:p>
            <a:pPr marL="0" marR="0" lvl="0" indent="0" algn="l" rtl="0">
              <a:lnSpc>
                <a:spcPct val="94666"/>
              </a:lnSpc>
              <a:spcBef>
                <a:spcPts val="0"/>
              </a:spcBef>
              <a:spcAft>
                <a:spcPts val="0"/>
              </a:spcAft>
              <a:buClr>
                <a:srgbClr val="595959"/>
              </a:buClr>
              <a:buSzPts val="6000"/>
              <a:buFont typeface="Calibri"/>
              <a:buNone/>
            </a:pPr>
            <a:r>
              <a:rPr lang="en-US" sz="6000">
                <a:solidFill>
                  <a:srgbClr val="595959"/>
                </a:solidFill>
                <a:latin typeface="Calibri"/>
                <a:ea typeface="Calibri"/>
                <a:cs typeface="Calibri"/>
                <a:sym typeface="Calibri"/>
              </a:rPr>
              <a:t>The FORB Learning </a:t>
            </a:r>
            <a:br>
              <a:rPr lang="en-US" sz="6000">
                <a:solidFill>
                  <a:srgbClr val="595959"/>
                </a:solidFill>
                <a:latin typeface="Calibri"/>
                <a:ea typeface="Calibri"/>
                <a:cs typeface="Calibri"/>
                <a:sym typeface="Calibri"/>
              </a:rPr>
            </a:br>
            <a:r>
              <a:rPr lang="en-US" sz="6000">
                <a:solidFill>
                  <a:srgbClr val="595959"/>
                </a:solidFill>
                <a:latin typeface="Calibri"/>
                <a:ea typeface="Calibri"/>
                <a:cs typeface="Calibri"/>
                <a:sym typeface="Calibri"/>
              </a:rPr>
              <a:t>Platform provides </a:t>
            </a:r>
            <a:br>
              <a:rPr lang="en-US" sz="6000">
                <a:solidFill>
                  <a:srgbClr val="595959"/>
                </a:solidFill>
                <a:latin typeface="Calibri"/>
                <a:ea typeface="Calibri"/>
                <a:cs typeface="Calibri"/>
                <a:sym typeface="Calibri"/>
              </a:rPr>
            </a:br>
            <a:r>
              <a:rPr lang="en-US" sz="6000">
                <a:solidFill>
                  <a:srgbClr val="595959"/>
                </a:solidFill>
                <a:latin typeface="Calibri"/>
                <a:ea typeface="Calibri"/>
                <a:cs typeface="Calibri"/>
                <a:sym typeface="Calibri"/>
              </a:rPr>
              <a:t>educational resources </a:t>
            </a:r>
            <a:br>
              <a:rPr lang="en-US" sz="6000">
                <a:solidFill>
                  <a:srgbClr val="595959"/>
                </a:solidFill>
                <a:latin typeface="Calibri"/>
                <a:ea typeface="Calibri"/>
                <a:cs typeface="Calibri"/>
                <a:sym typeface="Calibri"/>
              </a:rPr>
            </a:br>
            <a:r>
              <a:rPr lang="en-US" sz="6000">
                <a:solidFill>
                  <a:srgbClr val="595959"/>
                </a:solidFill>
                <a:latin typeface="Calibri"/>
                <a:ea typeface="Calibri"/>
                <a:cs typeface="Calibri"/>
                <a:sym typeface="Calibri"/>
              </a:rPr>
              <a:t>to promote rights </a:t>
            </a:r>
            <a:br>
              <a:rPr lang="en-US" sz="6000">
                <a:solidFill>
                  <a:srgbClr val="595959"/>
                </a:solidFill>
                <a:latin typeface="Calibri"/>
                <a:ea typeface="Calibri"/>
                <a:cs typeface="Calibri"/>
                <a:sym typeface="Calibri"/>
              </a:rPr>
            </a:br>
            <a:r>
              <a:rPr lang="en-US" sz="6000">
                <a:solidFill>
                  <a:srgbClr val="595959"/>
                </a:solidFill>
                <a:latin typeface="Calibri"/>
                <a:ea typeface="Calibri"/>
                <a:cs typeface="Calibri"/>
                <a:sym typeface="Calibri"/>
              </a:rPr>
              <a:t>and counter hate.</a:t>
            </a:r>
            <a:endParaRPr sz="6000">
              <a:solidFill>
                <a:srgbClr val="595959"/>
              </a:solidFill>
              <a:latin typeface="Calibri"/>
              <a:ea typeface="Calibri"/>
              <a:cs typeface="Calibri"/>
              <a:sym typeface="Calibri"/>
            </a:endParaRPr>
          </a:p>
        </p:txBody>
      </p:sp>
      <p:sp>
        <p:nvSpPr>
          <p:cNvPr id="42" name="Google Shape;42;p52"/>
          <p:cNvSpPr txBox="1"/>
          <p:nvPr/>
        </p:nvSpPr>
        <p:spPr>
          <a:xfrm>
            <a:off x="1981653" y="932527"/>
            <a:ext cx="827802" cy="273116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16600"/>
              <a:buFont typeface="Calibri"/>
              <a:buNone/>
            </a:pPr>
            <a:r>
              <a:rPr lang="en-US" sz="16600" b="1">
                <a:solidFill>
                  <a:srgbClr val="595959"/>
                </a:solidFill>
                <a:latin typeface="Calibri"/>
                <a:ea typeface="Calibri"/>
                <a:cs typeface="Calibri"/>
                <a:sym typeface="Calibri"/>
              </a:rPr>
              <a:t>“</a:t>
            </a:r>
            <a:endParaRPr sz="38900" b="1">
              <a:solidFill>
                <a:srgbClr val="595959"/>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Anpassad layout">
  <p:cSld name="3_Anpassad layout">
    <p:spTree>
      <p:nvGrpSpPr>
        <p:cNvPr id="1" name="Shape 43"/>
        <p:cNvGrpSpPr/>
        <p:nvPr/>
      </p:nvGrpSpPr>
      <p:grpSpPr>
        <a:xfrm>
          <a:off x="0" y="0"/>
          <a:ext cx="0" cy="0"/>
          <a:chOff x="0" y="0"/>
          <a:chExt cx="0" cy="0"/>
        </a:xfrm>
      </p:grpSpPr>
      <p:sp>
        <p:nvSpPr>
          <p:cNvPr id="44" name="Google Shape;44;p53"/>
          <p:cNvSpPr txBox="1">
            <a:spLocks noGrp="1"/>
          </p:cNvSpPr>
          <p:nvPr>
            <p:ph type="title"/>
          </p:nvPr>
        </p:nvSpPr>
        <p:spPr>
          <a:xfrm>
            <a:off x="1719072" y="1574898"/>
            <a:ext cx="1584960" cy="9068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3"/>
          <p:cNvSpPr txBox="1"/>
          <p:nvPr/>
        </p:nvSpPr>
        <p:spPr>
          <a:xfrm>
            <a:off x="3499104" y="1574898"/>
            <a:ext cx="8255858"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595959"/>
              </a:buClr>
              <a:buSzPts val="2800"/>
              <a:buFont typeface="Arial"/>
              <a:buChar char="•"/>
            </a:pPr>
            <a:r>
              <a:rPr lang="en-US" sz="2800">
                <a:solidFill>
                  <a:srgbClr val="595959"/>
                </a:solidFill>
                <a:latin typeface="Calibri"/>
                <a:ea typeface="Calibri"/>
                <a:cs typeface="Calibri"/>
                <a:sym typeface="Calibri"/>
              </a:rPr>
              <a:t>Religious and belief communities</a:t>
            </a:r>
            <a:endParaRPr sz="280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en-US" sz="2800">
                <a:solidFill>
                  <a:srgbClr val="595959"/>
                </a:solidFill>
                <a:latin typeface="Calibri"/>
                <a:ea typeface="Calibri"/>
                <a:cs typeface="Calibri"/>
                <a:sym typeface="Calibri"/>
              </a:rPr>
              <a:t>Parliamentarians and diplomats</a:t>
            </a:r>
            <a:endParaRPr/>
          </a:p>
          <a:p>
            <a:pPr marL="228600" marR="0" lvl="0" indent="-228600" algn="l" rtl="0">
              <a:lnSpc>
                <a:spcPct val="90000"/>
              </a:lnSpc>
              <a:spcBef>
                <a:spcPts val="1000"/>
              </a:spcBef>
              <a:spcAft>
                <a:spcPts val="0"/>
              </a:spcAft>
              <a:buClr>
                <a:srgbClr val="595959"/>
              </a:buClr>
              <a:buSzPts val="2800"/>
              <a:buFont typeface="Arial"/>
              <a:buChar char="•"/>
            </a:pPr>
            <a:r>
              <a:rPr lang="en-US" sz="2800">
                <a:solidFill>
                  <a:srgbClr val="595959"/>
                </a:solidFill>
                <a:latin typeface="Calibri"/>
                <a:ea typeface="Calibri"/>
                <a:cs typeface="Calibri"/>
                <a:sym typeface="Calibri"/>
              </a:rPr>
              <a:t>Development professionals</a:t>
            </a:r>
            <a:endParaRPr sz="280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en-US" sz="2800">
                <a:solidFill>
                  <a:srgbClr val="595959"/>
                </a:solidFill>
                <a:latin typeface="Calibri"/>
                <a:ea typeface="Calibri"/>
                <a:cs typeface="Calibri"/>
                <a:sym typeface="Calibri"/>
              </a:rPr>
              <a:t>Civil society organisations</a:t>
            </a:r>
            <a:endParaRPr/>
          </a:p>
          <a:p>
            <a:pPr marL="228600" marR="0" lvl="0" indent="-228600" algn="l" rtl="0">
              <a:lnSpc>
                <a:spcPct val="90000"/>
              </a:lnSpc>
              <a:spcBef>
                <a:spcPts val="1000"/>
              </a:spcBef>
              <a:spcAft>
                <a:spcPts val="0"/>
              </a:spcAft>
              <a:buClr>
                <a:srgbClr val="595959"/>
              </a:buClr>
              <a:buSzPts val="2800"/>
              <a:buFont typeface="Arial"/>
              <a:buChar char="•"/>
            </a:pPr>
            <a:r>
              <a:rPr lang="en-US" sz="2800">
                <a:solidFill>
                  <a:srgbClr val="595959"/>
                </a:solidFill>
                <a:latin typeface="Calibri"/>
                <a:ea typeface="Calibri"/>
                <a:cs typeface="Calibri"/>
                <a:sym typeface="Calibri"/>
              </a:rPr>
              <a:t>Grassroots activists</a:t>
            </a:r>
            <a:endParaRPr sz="280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en-US" sz="2800">
                <a:solidFill>
                  <a:srgbClr val="595959"/>
                </a:solidFill>
                <a:latin typeface="Calibri"/>
                <a:ea typeface="Calibri"/>
                <a:cs typeface="Calibri"/>
                <a:sym typeface="Calibri"/>
              </a:rPr>
              <a:t>Educators and facilitators</a:t>
            </a:r>
            <a:endParaRPr sz="280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en-US" sz="2800">
                <a:solidFill>
                  <a:srgbClr val="595959"/>
                </a:solidFill>
                <a:latin typeface="Calibri"/>
                <a:ea typeface="Calibri"/>
                <a:cs typeface="Calibri"/>
                <a:sym typeface="Calibri"/>
              </a:rPr>
              <a:t>Academic and training institutions</a:t>
            </a:r>
            <a:endParaRPr/>
          </a:p>
          <a:p>
            <a:pPr marL="228600" marR="0" lvl="0" indent="-228600" algn="l" rtl="0">
              <a:lnSpc>
                <a:spcPct val="90000"/>
              </a:lnSpc>
              <a:spcBef>
                <a:spcPts val="1000"/>
              </a:spcBef>
              <a:spcAft>
                <a:spcPts val="0"/>
              </a:spcAft>
              <a:buClr>
                <a:srgbClr val="595959"/>
              </a:buClr>
              <a:buSzPts val="2800"/>
              <a:buFont typeface="Arial"/>
              <a:buChar char="•"/>
            </a:pPr>
            <a:r>
              <a:rPr lang="en-US" sz="2800">
                <a:solidFill>
                  <a:srgbClr val="595959"/>
                </a:solidFill>
                <a:latin typeface="Calibri"/>
                <a:ea typeface="Calibri"/>
                <a:cs typeface="Calibri"/>
                <a:sym typeface="Calibri"/>
              </a:rPr>
              <a:t>The media</a:t>
            </a:r>
            <a:endParaRPr/>
          </a:p>
          <a:p>
            <a:pPr marL="0" marR="0" lvl="0" indent="0" algn="l" rtl="0">
              <a:lnSpc>
                <a:spcPct val="105185"/>
              </a:lnSpc>
              <a:spcBef>
                <a:spcPts val="1000"/>
              </a:spcBef>
              <a:spcAft>
                <a:spcPts val="0"/>
              </a:spcAft>
              <a:buClr>
                <a:schemeClr val="dk1"/>
              </a:buClr>
              <a:buSzPts val="5400"/>
              <a:buFont typeface="Arial"/>
              <a:buNone/>
            </a:pPr>
            <a:endParaRPr sz="5400">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Anpassad layout">
  <p:cSld name="4_Anpassad layout">
    <p:spTree>
      <p:nvGrpSpPr>
        <p:cNvPr id="1" name="Shape 46"/>
        <p:cNvGrpSpPr/>
        <p:nvPr/>
      </p:nvGrpSpPr>
      <p:grpSpPr>
        <a:xfrm>
          <a:off x="0" y="0"/>
          <a:ext cx="0" cy="0"/>
          <a:chOff x="0" y="0"/>
          <a:chExt cx="0" cy="0"/>
        </a:xfrm>
      </p:grpSpPr>
      <p:sp>
        <p:nvSpPr>
          <p:cNvPr id="47" name="Google Shape;47;p54"/>
          <p:cNvSpPr txBox="1"/>
          <p:nvPr/>
        </p:nvSpPr>
        <p:spPr>
          <a:xfrm>
            <a:off x="1767840" y="1800225"/>
            <a:ext cx="8644128" cy="391477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595959"/>
              </a:buClr>
              <a:buSzPts val="4800"/>
              <a:buFont typeface="Calibri"/>
              <a:buNone/>
            </a:pPr>
            <a:r>
              <a:rPr lang="en-US" sz="4800" b="1">
                <a:solidFill>
                  <a:srgbClr val="595959"/>
                </a:solidFill>
                <a:latin typeface="Calibri"/>
                <a:ea typeface="Calibri"/>
                <a:cs typeface="Calibri"/>
                <a:sym typeface="Calibri"/>
              </a:rPr>
              <a:t>“A quantum leap for human </a:t>
            </a:r>
            <a:br>
              <a:rPr lang="en-US" sz="4800" b="1">
                <a:solidFill>
                  <a:srgbClr val="595959"/>
                </a:solidFill>
                <a:latin typeface="Calibri"/>
                <a:ea typeface="Calibri"/>
                <a:cs typeface="Calibri"/>
                <a:sym typeface="Calibri"/>
              </a:rPr>
            </a:br>
            <a:r>
              <a:rPr lang="en-US" sz="4800" b="1">
                <a:solidFill>
                  <a:srgbClr val="595959"/>
                </a:solidFill>
                <a:latin typeface="Calibri"/>
                <a:ea typeface="Calibri"/>
                <a:cs typeface="Calibri"/>
                <a:sym typeface="Calibri"/>
              </a:rPr>
              <a:t>rights education on freedom </a:t>
            </a:r>
            <a:br>
              <a:rPr lang="en-US" sz="4800" b="1">
                <a:solidFill>
                  <a:srgbClr val="595959"/>
                </a:solidFill>
                <a:latin typeface="Calibri"/>
                <a:ea typeface="Calibri"/>
                <a:cs typeface="Calibri"/>
                <a:sym typeface="Calibri"/>
              </a:rPr>
            </a:br>
            <a:r>
              <a:rPr lang="en-US" sz="4800" b="1">
                <a:solidFill>
                  <a:srgbClr val="595959"/>
                </a:solidFill>
                <a:latin typeface="Calibri"/>
                <a:ea typeface="Calibri"/>
                <a:cs typeface="Calibri"/>
                <a:sym typeface="Calibri"/>
              </a:rPr>
              <a:t>of religion or belief”</a:t>
            </a:r>
            <a:endParaRPr/>
          </a:p>
          <a:p>
            <a:pPr marL="0" marR="0" lvl="0" indent="0" algn="ctr" rtl="0">
              <a:lnSpc>
                <a:spcPct val="90000"/>
              </a:lnSpc>
              <a:spcBef>
                <a:spcPts val="0"/>
              </a:spcBef>
              <a:spcAft>
                <a:spcPts val="0"/>
              </a:spcAft>
              <a:buClr>
                <a:schemeClr val="dk1"/>
              </a:buClr>
              <a:buSzPts val="4400"/>
              <a:buFont typeface="Calibri"/>
              <a:buNone/>
            </a:pPr>
            <a:endParaRPr sz="4400" b="1">
              <a:solidFill>
                <a:srgbClr val="595959"/>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sz="4400" b="1">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3600"/>
              <a:buFont typeface="Calibri"/>
              <a:buNone/>
            </a:pPr>
            <a:br>
              <a:rPr lang="en-US" sz="3600" b="1">
                <a:solidFill>
                  <a:schemeClr val="lt1"/>
                </a:solidFill>
                <a:latin typeface="Calibri"/>
                <a:ea typeface="Calibri"/>
                <a:cs typeface="Calibri"/>
                <a:sym typeface="Calibri"/>
              </a:rPr>
            </a:br>
            <a:endParaRPr sz="4400" b="1">
              <a:solidFill>
                <a:schemeClr val="lt1"/>
              </a:solidFill>
              <a:latin typeface="Calibri"/>
              <a:ea typeface="Calibri"/>
              <a:cs typeface="Calibri"/>
              <a:sym typeface="Calibri"/>
            </a:endParaRPr>
          </a:p>
        </p:txBody>
      </p:sp>
      <p:sp>
        <p:nvSpPr>
          <p:cNvPr id="48" name="Google Shape;48;p54"/>
          <p:cNvSpPr/>
          <p:nvPr/>
        </p:nvSpPr>
        <p:spPr>
          <a:xfrm>
            <a:off x="3048000" y="4629835"/>
            <a:ext cx="60960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595959"/>
                </a:solidFill>
                <a:latin typeface="Calibri"/>
                <a:ea typeface="Calibri"/>
                <a:cs typeface="Calibri"/>
                <a:sym typeface="Calibri"/>
              </a:rPr>
              <a:t>Ahmed Shaheed UN Special Rapporteur on </a:t>
            </a:r>
            <a:br>
              <a:rPr lang="en-US" sz="2400">
                <a:solidFill>
                  <a:srgbClr val="595959"/>
                </a:solidFill>
                <a:latin typeface="Calibri"/>
                <a:ea typeface="Calibri"/>
                <a:cs typeface="Calibri"/>
                <a:sym typeface="Calibri"/>
              </a:rPr>
            </a:br>
            <a:r>
              <a:rPr lang="en-US" sz="2400">
                <a:solidFill>
                  <a:srgbClr val="595959"/>
                </a:solidFill>
                <a:latin typeface="Calibri"/>
                <a:ea typeface="Calibri"/>
                <a:cs typeface="Calibri"/>
                <a:sym typeface="Calibri"/>
              </a:rPr>
              <a:t>Freedom of Religion or Belief</a:t>
            </a:r>
            <a:endParaRPr sz="2400">
              <a:solidFill>
                <a:srgbClr val="59595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Anpassad layout">
  <p:cSld name="5_Anpassad layout">
    <p:spTree>
      <p:nvGrpSpPr>
        <p:cNvPr id="1" name="Shape 49"/>
        <p:cNvGrpSpPr/>
        <p:nvPr/>
      </p:nvGrpSpPr>
      <p:grpSpPr>
        <a:xfrm>
          <a:off x="0" y="0"/>
          <a:ext cx="0" cy="0"/>
          <a:chOff x="0" y="0"/>
          <a:chExt cx="0" cy="0"/>
        </a:xfrm>
      </p:grpSpPr>
      <p:sp>
        <p:nvSpPr>
          <p:cNvPr id="50" name="Google Shape;50;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1" name="Google Shape;51;p55"/>
          <p:cNvPicPr preferRelativeResize="0"/>
          <p:nvPr/>
        </p:nvPicPr>
        <p:blipFill rotWithShape="1">
          <a:blip r:embed="rId2">
            <a:alphaModFix/>
          </a:blip>
          <a:srcRect l="28031" r="12709"/>
          <a:stretch/>
        </p:blipFill>
        <p:spPr>
          <a:xfrm>
            <a:off x="6096000" y="0"/>
            <a:ext cx="6096000" cy="6858000"/>
          </a:xfrm>
          <a:prstGeom prst="rect">
            <a:avLst/>
          </a:prstGeom>
          <a:noFill/>
          <a:ln>
            <a:noFill/>
          </a:ln>
        </p:spPr>
      </p:pic>
      <p:sp>
        <p:nvSpPr>
          <p:cNvPr id="52" name="Google Shape;52;p55"/>
          <p:cNvSpPr/>
          <p:nvPr/>
        </p:nvSpPr>
        <p:spPr>
          <a:xfrm>
            <a:off x="1145668" y="1320730"/>
            <a:ext cx="4800600" cy="42165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595959"/>
                </a:solidFill>
                <a:latin typeface="Calibri"/>
                <a:ea typeface="Calibri"/>
                <a:cs typeface="Calibri"/>
                <a:sym typeface="Calibri"/>
              </a:rPr>
              <a:t>Free learning </a:t>
            </a:r>
            <a:br>
              <a:rPr lang="en-US" sz="4400" b="1">
                <a:solidFill>
                  <a:srgbClr val="595959"/>
                </a:solidFill>
                <a:latin typeface="Calibri"/>
                <a:ea typeface="Calibri"/>
                <a:cs typeface="Calibri"/>
                <a:sym typeface="Calibri"/>
              </a:rPr>
            </a:br>
            <a:r>
              <a:rPr lang="en-US" sz="4400" b="1">
                <a:solidFill>
                  <a:srgbClr val="595959"/>
                </a:solidFill>
                <a:latin typeface="Calibri"/>
                <a:ea typeface="Calibri"/>
                <a:cs typeface="Calibri"/>
                <a:sym typeface="Calibri"/>
              </a:rPr>
              <a:t>resources</a:t>
            </a:r>
            <a:br>
              <a:rPr lang="en-US" sz="3600">
                <a:solidFill>
                  <a:srgbClr val="595959"/>
                </a:solidFill>
                <a:latin typeface="Calibri"/>
                <a:ea typeface="Calibri"/>
                <a:cs typeface="Calibri"/>
                <a:sym typeface="Calibri"/>
              </a:rPr>
            </a:br>
            <a:r>
              <a:rPr lang="en-US" sz="3600">
                <a:solidFill>
                  <a:srgbClr val="595959"/>
                </a:solidFill>
                <a:latin typeface="Calibri"/>
                <a:ea typeface="Calibri"/>
                <a:cs typeface="Calibri"/>
                <a:sym typeface="Calibri"/>
              </a:rPr>
              <a:t> </a:t>
            </a:r>
            <a:br>
              <a:rPr lang="en-US" sz="3600">
                <a:solidFill>
                  <a:srgbClr val="595959"/>
                </a:solidFill>
                <a:latin typeface="Calibri"/>
                <a:ea typeface="Calibri"/>
                <a:cs typeface="Calibri"/>
                <a:sym typeface="Calibri"/>
              </a:rPr>
            </a:br>
            <a:r>
              <a:rPr lang="en-US" sz="3600">
                <a:solidFill>
                  <a:srgbClr val="595959"/>
                </a:solidFill>
                <a:latin typeface="Calibri"/>
                <a:ea typeface="Calibri"/>
                <a:cs typeface="Calibri"/>
                <a:sym typeface="Calibri"/>
              </a:rPr>
              <a:t>For faith</a:t>
            </a:r>
            <a:br>
              <a:rPr lang="en-US" sz="3600">
                <a:solidFill>
                  <a:srgbClr val="595959"/>
                </a:solidFill>
                <a:latin typeface="Calibri"/>
                <a:ea typeface="Calibri"/>
                <a:cs typeface="Calibri"/>
                <a:sym typeface="Calibri"/>
              </a:rPr>
            </a:br>
            <a:r>
              <a:rPr lang="en-US" sz="3600">
                <a:solidFill>
                  <a:srgbClr val="595959"/>
                </a:solidFill>
                <a:latin typeface="Calibri"/>
                <a:ea typeface="Calibri"/>
                <a:cs typeface="Calibri"/>
                <a:sym typeface="Calibri"/>
              </a:rPr>
              <a:t>communities, </a:t>
            </a:r>
            <a:br>
              <a:rPr lang="en-US" sz="3600">
                <a:solidFill>
                  <a:srgbClr val="595959"/>
                </a:solidFill>
                <a:latin typeface="Calibri"/>
                <a:ea typeface="Calibri"/>
                <a:cs typeface="Calibri"/>
                <a:sym typeface="Calibri"/>
              </a:rPr>
            </a:br>
            <a:r>
              <a:rPr lang="en-US" sz="3600">
                <a:solidFill>
                  <a:srgbClr val="595959"/>
                </a:solidFill>
                <a:latin typeface="Calibri"/>
                <a:ea typeface="Calibri"/>
                <a:cs typeface="Calibri"/>
                <a:sym typeface="Calibri"/>
              </a:rPr>
              <a:t>civil society and </a:t>
            </a:r>
            <a:br>
              <a:rPr lang="en-US" sz="3600">
                <a:solidFill>
                  <a:srgbClr val="595959"/>
                </a:solidFill>
                <a:latin typeface="Calibri"/>
                <a:ea typeface="Calibri"/>
                <a:cs typeface="Calibri"/>
                <a:sym typeface="Calibri"/>
              </a:rPr>
            </a:br>
            <a:r>
              <a:rPr lang="en-US" sz="3600">
                <a:solidFill>
                  <a:srgbClr val="595959"/>
                </a:solidFill>
                <a:latin typeface="Calibri"/>
                <a:ea typeface="Calibri"/>
                <a:cs typeface="Calibri"/>
                <a:sym typeface="Calibri"/>
              </a:rPr>
              <a:t>decision-makers</a:t>
            </a:r>
            <a:endParaRPr sz="3600">
              <a:solidFill>
                <a:srgbClr val="595959"/>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9"/>
        <p:cNvGrpSpPr/>
        <p:nvPr/>
      </p:nvGrpSpPr>
      <p:grpSpPr>
        <a:xfrm>
          <a:off x="0" y="0"/>
          <a:ext cx="0" cy="0"/>
          <a:chOff x="0" y="0"/>
          <a:chExt cx="0" cy="0"/>
        </a:xfrm>
      </p:grpSpPr>
      <p:sp>
        <p:nvSpPr>
          <p:cNvPr id="10" name="Google Shape;10;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95959"/>
              </a:buClr>
              <a:buSzPts val="4400"/>
              <a:buFont typeface="Calibri"/>
              <a:buNone/>
              <a:defRPr sz="4400" b="0" i="0" u="none" strike="noStrike" cap="none">
                <a:solidFill>
                  <a:srgbClr val="59595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595959"/>
              </a:buClr>
              <a:buSzPts val="2800"/>
              <a:buFont typeface="Arial"/>
              <a:buChar char="•"/>
              <a:defRPr sz="28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2pPr>
            <a:lvl3pPr marL="1371600" marR="0" lvl="2" indent="-355600" algn="l" rtl="0">
              <a:lnSpc>
                <a:spcPct val="90000"/>
              </a:lnSpc>
              <a:spcBef>
                <a:spcPts val="5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46"/>
          <p:cNvPicPr preferRelativeResize="0"/>
          <p:nvPr/>
        </p:nvPicPr>
        <p:blipFill rotWithShape="1">
          <a:blip r:embed="rId15">
            <a:alphaModFix/>
          </a:blip>
          <a:srcRect/>
          <a:stretch/>
        </p:blipFill>
        <p:spPr>
          <a:xfrm>
            <a:off x="-26" y="0"/>
            <a:ext cx="12192000" cy="228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6.pn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6.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9.png"/><Relationship Id="rId7"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13.png"/><Relationship Id="rId5" Type="http://schemas.openxmlformats.org/officeDocument/2006/relationships/image" Target="../media/image26.png"/><Relationship Id="rId10" Type="http://schemas.openxmlformats.org/officeDocument/2006/relationships/image" Target="../media/image58.png"/><Relationship Id="rId4" Type="http://schemas.openxmlformats.org/officeDocument/2006/relationships/image" Target="../media/image56.png"/><Relationship Id="rId9"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5.png"/><Relationship Id="rId7"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13.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4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4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
          <p:cNvSpPr txBox="1"/>
          <p:nvPr/>
        </p:nvSpPr>
        <p:spPr>
          <a:xfrm>
            <a:off x="0" y="1169180"/>
            <a:ext cx="12192000" cy="1338788"/>
          </a:xfrm>
          <a:prstGeom prst="rect">
            <a:avLst/>
          </a:prstGeom>
          <a:noFill/>
          <a:ln>
            <a:noFill/>
          </a:ln>
        </p:spPr>
        <p:txBody>
          <a:bodyPr spcFirstLastPara="1" wrap="square" lIns="91425" tIns="45700" rIns="91425" bIns="45700" anchor="t" anchorCtr="0">
            <a:spAutoFit/>
          </a:bodyPr>
          <a:lstStyle/>
          <a:p>
            <a:pPr marL="0" lvl="0" indent="0" algn="ctr" rtl="0">
              <a:lnSpc>
                <a:spcPct val="150000"/>
              </a:lnSpc>
              <a:spcBef>
                <a:spcPts val="0"/>
              </a:spcBef>
              <a:spcAft>
                <a:spcPts val="0"/>
              </a:spcAft>
              <a:buNone/>
            </a:pPr>
            <a:r>
              <a:rPr lang="en-US" sz="5400" dirty="0" err="1">
                <a:solidFill>
                  <a:srgbClr val="595959"/>
                </a:solidFill>
                <a:latin typeface="Calibri"/>
                <a:ea typeface="Calibri"/>
                <a:cs typeface="Calibri"/>
                <a:sym typeface="Calibri"/>
              </a:rPr>
              <a:t>Kozi</a:t>
            </a:r>
            <a:r>
              <a:rPr lang="en-US" sz="5400" dirty="0">
                <a:solidFill>
                  <a:srgbClr val="595959"/>
                </a:solidFill>
                <a:latin typeface="Calibri"/>
                <a:ea typeface="Calibri"/>
                <a:cs typeface="Calibri"/>
                <a:sym typeface="Calibri"/>
              </a:rPr>
              <a:t> </a:t>
            </a:r>
            <a:r>
              <a:rPr lang="en-US" sz="5400" dirty="0" err="1">
                <a:solidFill>
                  <a:srgbClr val="595959"/>
                </a:solidFill>
                <a:latin typeface="Calibri"/>
                <a:ea typeface="Calibri"/>
                <a:cs typeface="Calibri"/>
                <a:sym typeface="Calibri"/>
              </a:rPr>
              <a:t>ya</a:t>
            </a:r>
            <a:r>
              <a:rPr lang="en-US" sz="5400" dirty="0">
                <a:solidFill>
                  <a:srgbClr val="595959"/>
                </a:solidFill>
                <a:latin typeface="Calibri"/>
                <a:ea typeface="Calibri"/>
                <a:cs typeface="Calibri"/>
                <a:sym typeface="Calibri"/>
              </a:rPr>
              <a:t> </a:t>
            </a:r>
            <a:r>
              <a:rPr lang="en-US" sz="5400" b="1" dirty="0" err="1">
                <a:solidFill>
                  <a:srgbClr val="595959"/>
                </a:solidFill>
                <a:latin typeface="Calibri"/>
                <a:ea typeface="Calibri"/>
                <a:cs typeface="Calibri"/>
                <a:sym typeface="Calibri"/>
              </a:rPr>
              <a:t>Wanamabadiliko</a:t>
            </a:r>
            <a:r>
              <a:rPr lang="en-US" sz="5400" dirty="0">
                <a:solidFill>
                  <a:srgbClr val="595959"/>
                </a:solidFill>
                <a:latin typeface="Calibri"/>
                <a:ea typeface="Calibri"/>
                <a:cs typeface="Calibri"/>
                <a:sym typeface="Calibri"/>
              </a:rPr>
              <a:t> </a:t>
            </a:r>
            <a:r>
              <a:rPr lang="en-US" sz="5400" dirty="0" err="1">
                <a:solidFill>
                  <a:srgbClr val="595959"/>
                </a:solidFill>
                <a:latin typeface="Calibri"/>
                <a:ea typeface="Calibri"/>
                <a:cs typeface="Calibri"/>
                <a:sym typeface="Calibri"/>
              </a:rPr>
              <a:t>wa</a:t>
            </a:r>
            <a:r>
              <a:rPr lang="en-US" sz="5400" dirty="0">
                <a:solidFill>
                  <a:srgbClr val="595959"/>
                </a:solidFill>
                <a:latin typeface="Calibri"/>
                <a:ea typeface="Calibri"/>
                <a:cs typeface="Calibri"/>
                <a:sym typeface="Calibri"/>
              </a:rPr>
              <a:t> </a:t>
            </a:r>
            <a:r>
              <a:rPr lang="en-US" sz="5400" dirty="0" err="1">
                <a:solidFill>
                  <a:srgbClr val="595959"/>
                </a:solidFill>
                <a:latin typeface="Calibri"/>
                <a:ea typeface="Calibri"/>
                <a:cs typeface="Calibri"/>
                <a:sym typeface="Calibri"/>
              </a:rPr>
              <a:t>Jamii</a:t>
            </a:r>
            <a:endParaRPr sz="5400" dirty="0">
              <a:solidFill>
                <a:srgbClr val="595959"/>
              </a:solidFill>
              <a:latin typeface="Calibri"/>
              <a:ea typeface="Calibri"/>
              <a:cs typeface="Calibri"/>
              <a:sym typeface="Calibri"/>
            </a:endParaRPr>
          </a:p>
        </p:txBody>
      </p:sp>
      <p:pic>
        <p:nvPicPr>
          <p:cNvPr id="233" name="Google Shape;233;p1"/>
          <p:cNvPicPr preferRelativeResize="0"/>
          <p:nvPr/>
        </p:nvPicPr>
        <p:blipFill rotWithShape="1">
          <a:blip r:embed="rId3">
            <a:alphaModFix/>
          </a:blip>
          <a:srcRect/>
          <a:stretch/>
        </p:blipFill>
        <p:spPr>
          <a:xfrm>
            <a:off x="5109028" y="5282109"/>
            <a:ext cx="1973944" cy="1307738"/>
          </a:xfrm>
          <a:prstGeom prst="rect">
            <a:avLst/>
          </a:prstGeom>
          <a:noFill/>
          <a:ln>
            <a:noFill/>
          </a:ln>
        </p:spPr>
      </p:pic>
      <p:pic>
        <p:nvPicPr>
          <p:cNvPr id="234" name="Google Shape;234;p1"/>
          <p:cNvPicPr preferRelativeResize="0"/>
          <p:nvPr/>
        </p:nvPicPr>
        <p:blipFill rotWithShape="1">
          <a:blip r:embed="rId4">
            <a:alphaModFix/>
          </a:blip>
          <a:srcRect/>
          <a:stretch/>
        </p:blipFill>
        <p:spPr>
          <a:xfrm>
            <a:off x="3144976" y="3192435"/>
            <a:ext cx="5892800" cy="1346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348"/>
        <p:cNvGrpSpPr/>
        <p:nvPr/>
      </p:nvGrpSpPr>
      <p:grpSpPr>
        <a:xfrm>
          <a:off x="0" y="0"/>
          <a:ext cx="0" cy="0"/>
          <a:chOff x="0" y="0"/>
          <a:chExt cx="0" cy="0"/>
        </a:xfrm>
      </p:grpSpPr>
      <p:pic>
        <p:nvPicPr>
          <p:cNvPr id="349" name="Google Shape;349;p10"/>
          <p:cNvPicPr preferRelativeResize="0"/>
          <p:nvPr/>
        </p:nvPicPr>
        <p:blipFill rotWithShape="1">
          <a:blip r:embed="rId3">
            <a:alphaModFix/>
          </a:blip>
          <a:srcRect/>
          <a:stretch/>
        </p:blipFill>
        <p:spPr>
          <a:xfrm>
            <a:off x="2966280" y="1645003"/>
            <a:ext cx="6259440" cy="356799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356"/>
        <p:cNvGrpSpPr/>
        <p:nvPr/>
      </p:nvGrpSpPr>
      <p:grpSpPr>
        <a:xfrm>
          <a:off x="0" y="0"/>
          <a:ext cx="0" cy="0"/>
          <a:chOff x="0" y="0"/>
          <a:chExt cx="0" cy="0"/>
        </a:xfrm>
      </p:grpSpPr>
      <p:pic>
        <p:nvPicPr>
          <p:cNvPr id="357" name="Google Shape;357;p11"/>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358" name="Google Shape;358;p11"/>
          <p:cNvSpPr/>
          <p:nvPr/>
        </p:nvSpPr>
        <p:spPr>
          <a:xfrm rot="-5400000">
            <a:off x="9449996" y="4099306"/>
            <a:ext cx="4048033"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u="none" strike="noStrike" cap="none">
                <a:solidFill>
                  <a:srgbClr val="595959"/>
                </a:solidFill>
                <a:latin typeface="Calibri"/>
                <a:ea typeface="Calibri"/>
                <a:cs typeface="Calibri"/>
                <a:sym typeface="Calibri"/>
              </a:rPr>
              <a:t>Photo: Universal Images Group North America LLC / DeAgostini / Alamy Stock Photo </a:t>
            </a:r>
            <a:endParaRPr sz="800">
              <a:solidFill>
                <a:srgbClr val="595959"/>
              </a:solidFill>
              <a:latin typeface="Calibri"/>
              <a:ea typeface="Calibri"/>
              <a:cs typeface="Calibri"/>
              <a:sym typeface="Calibri"/>
            </a:endParaRPr>
          </a:p>
        </p:txBody>
      </p:sp>
      <p:pic>
        <p:nvPicPr>
          <p:cNvPr id="359" name="Google Shape;359;p11" descr="En bild som visar snö, utomhus&#10;&#10;Automatiskt genererad beskrivning"/>
          <p:cNvPicPr preferRelativeResize="0"/>
          <p:nvPr/>
        </p:nvPicPr>
        <p:blipFill rotWithShape="1">
          <a:blip r:embed="rId4">
            <a:alphaModFix/>
          </a:blip>
          <a:srcRect/>
          <a:stretch/>
        </p:blipFill>
        <p:spPr>
          <a:xfrm>
            <a:off x="3456000" y="864000"/>
            <a:ext cx="7920000" cy="5280000"/>
          </a:xfrm>
          <a:prstGeom prst="rect">
            <a:avLst/>
          </a:prstGeom>
          <a:noFill/>
          <a:ln>
            <a:noFill/>
          </a:ln>
        </p:spPr>
      </p:pic>
      <p:pic>
        <p:nvPicPr>
          <p:cNvPr id="360" name="Google Shape;360;p11"/>
          <p:cNvPicPr preferRelativeResize="0"/>
          <p:nvPr/>
        </p:nvPicPr>
        <p:blipFill rotWithShape="1">
          <a:blip r:embed="rId5">
            <a:alphaModFix/>
          </a:blip>
          <a:srcRect/>
          <a:stretch/>
        </p:blipFill>
        <p:spPr>
          <a:xfrm>
            <a:off x="540000" y="2615289"/>
            <a:ext cx="2483616" cy="16274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367"/>
        <p:cNvGrpSpPr/>
        <p:nvPr/>
      </p:nvGrpSpPr>
      <p:grpSpPr>
        <a:xfrm>
          <a:off x="0" y="0"/>
          <a:ext cx="0" cy="0"/>
          <a:chOff x="0" y="0"/>
          <a:chExt cx="0" cy="0"/>
        </a:xfrm>
      </p:grpSpPr>
      <p:pic>
        <p:nvPicPr>
          <p:cNvPr id="368" name="Google Shape;368;p12"/>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369" name="Google Shape;369;p12"/>
          <p:cNvSpPr/>
          <p:nvPr/>
        </p:nvSpPr>
        <p:spPr>
          <a:xfrm rot="-5400000">
            <a:off x="9556037" y="5320294"/>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800">
              <a:solidFill>
                <a:srgbClr val="595959"/>
              </a:solidFill>
              <a:latin typeface="Calibri"/>
              <a:ea typeface="Calibri"/>
              <a:cs typeface="Calibri"/>
              <a:sym typeface="Calibri"/>
            </a:endParaRPr>
          </a:p>
        </p:txBody>
      </p:sp>
      <p:pic>
        <p:nvPicPr>
          <p:cNvPr id="370" name="Google Shape;370;p12"/>
          <p:cNvPicPr preferRelativeResize="0"/>
          <p:nvPr/>
        </p:nvPicPr>
        <p:blipFill rotWithShape="1">
          <a:blip r:embed="rId4">
            <a:alphaModFix/>
          </a:blip>
          <a:srcRect/>
          <a:stretch/>
        </p:blipFill>
        <p:spPr>
          <a:xfrm>
            <a:off x="3456000" y="864000"/>
            <a:ext cx="7920000" cy="5280000"/>
          </a:xfrm>
          <a:prstGeom prst="rect">
            <a:avLst/>
          </a:prstGeom>
          <a:noFill/>
          <a:ln>
            <a:noFill/>
          </a:ln>
        </p:spPr>
      </p:pic>
      <p:sp>
        <p:nvSpPr>
          <p:cNvPr id="371" name="Google Shape;371;p12"/>
          <p:cNvSpPr/>
          <p:nvPr/>
        </p:nvSpPr>
        <p:spPr>
          <a:xfrm rot="-5400000">
            <a:off x="9453840" y="4101161"/>
            <a:ext cx="4048033"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595959"/>
                </a:solidFill>
                <a:latin typeface="Calibri"/>
                <a:ea typeface="Calibri"/>
                <a:cs typeface="Calibri"/>
                <a:sym typeface="Calibri"/>
              </a:rPr>
              <a:t>Photo: Godong / Alamy Stock Photo</a:t>
            </a:r>
            <a:endParaRPr sz="800">
              <a:solidFill>
                <a:srgbClr val="595959"/>
              </a:solidFill>
              <a:latin typeface="Calibri"/>
              <a:ea typeface="Calibri"/>
              <a:cs typeface="Calibri"/>
              <a:sym typeface="Calibri"/>
            </a:endParaRPr>
          </a:p>
        </p:txBody>
      </p:sp>
      <p:pic>
        <p:nvPicPr>
          <p:cNvPr id="372" name="Google Shape;372;p12"/>
          <p:cNvPicPr preferRelativeResize="0"/>
          <p:nvPr/>
        </p:nvPicPr>
        <p:blipFill rotWithShape="1">
          <a:blip r:embed="rId5">
            <a:alphaModFix/>
          </a:blip>
          <a:srcRect/>
          <a:stretch/>
        </p:blipFill>
        <p:spPr>
          <a:xfrm>
            <a:off x="540000" y="2447181"/>
            <a:ext cx="2484000" cy="196363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379"/>
        <p:cNvGrpSpPr/>
        <p:nvPr/>
      </p:nvGrpSpPr>
      <p:grpSpPr>
        <a:xfrm>
          <a:off x="0" y="0"/>
          <a:ext cx="0" cy="0"/>
          <a:chOff x="0" y="0"/>
          <a:chExt cx="0" cy="0"/>
        </a:xfrm>
      </p:grpSpPr>
      <p:pic>
        <p:nvPicPr>
          <p:cNvPr id="380" name="Google Shape;380;p13"/>
          <p:cNvPicPr preferRelativeResize="0"/>
          <p:nvPr/>
        </p:nvPicPr>
        <p:blipFill rotWithShape="1">
          <a:blip r:embed="rId3">
            <a:alphaModFix/>
          </a:blip>
          <a:srcRect/>
          <a:stretch/>
        </p:blipFill>
        <p:spPr>
          <a:xfrm>
            <a:off x="3456000" y="864000"/>
            <a:ext cx="7920000" cy="5280000"/>
          </a:xfrm>
          <a:prstGeom prst="rect">
            <a:avLst/>
          </a:prstGeom>
          <a:noFill/>
          <a:ln>
            <a:noFill/>
          </a:ln>
        </p:spPr>
      </p:pic>
      <p:sp>
        <p:nvSpPr>
          <p:cNvPr id="381" name="Google Shape;381;p13"/>
          <p:cNvSpPr/>
          <p:nvPr/>
        </p:nvSpPr>
        <p:spPr>
          <a:xfrm rot="-5400000">
            <a:off x="10228338"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595959"/>
                </a:solidFill>
                <a:latin typeface="Calibri"/>
                <a:ea typeface="Calibri"/>
                <a:cs typeface="Calibri"/>
                <a:sym typeface="Calibri"/>
              </a:rPr>
              <a:t>Photo: Arterra Picture Library / Alamy Stock Photo</a:t>
            </a:r>
            <a:endParaRPr sz="800">
              <a:solidFill>
                <a:srgbClr val="595959"/>
              </a:solidFill>
              <a:latin typeface="Calibri"/>
              <a:ea typeface="Calibri"/>
              <a:cs typeface="Calibri"/>
              <a:sym typeface="Calibri"/>
            </a:endParaRPr>
          </a:p>
        </p:txBody>
      </p:sp>
      <p:pic>
        <p:nvPicPr>
          <p:cNvPr id="382" name="Google Shape;382;p13"/>
          <p:cNvPicPr preferRelativeResize="0"/>
          <p:nvPr/>
        </p:nvPicPr>
        <p:blipFill rotWithShape="1">
          <a:blip r:embed="rId4">
            <a:alphaModFix/>
          </a:blip>
          <a:srcRect/>
          <a:stretch/>
        </p:blipFill>
        <p:spPr>
          <a:xfrm>
            <a:off x="540000" y="2447181"/>
            <a:ext cx="2484000" cy="196363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389"/>
        <p:cNvGrpSpPr/>
        <p:nvPr/>
      </p:nvGrpSpPr>
      <p:grpSpPr>
        <a:xfrm>
          <a:off x="0" y="0"/>
          <a:ext cx="0" cy="0"/>
          <a:chOff x="0" y="0"/>
          <a:chExt cx="0" cy="0"/>
        </a:xfrm>
      </p:grpSpPr>
      <p:pic>
        <p:nvPicPr>
          <p:cNvPr id="390" name="Google Shape;390;p14"/>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391" name="Google Shape;391;p14"/>
          <p:cNvPicPr preferRelativeResize="0"/>
          <p:nvPr/>
        </p:nvPicPr>
        <p:blipFill rotWithShape="1">
          <a:blip r:embed="rId4">
            <a:alphaModFix/>
          </a:blip>
          <a:srcRect/>
          <a:stretch/>
        </p:blipFill>
        <p:spPr>
          <a:xfrm>
            <a:off x="1587648" y="950341"/>
            <a:ext cx="3852000" cy="2526431"/>
          </a:xfrm>
          <a:prstGeom prst="rect">
            <a:avLst/>
          </a:prstGeom>
          <a:noFill/>
          <a:ln>
            <a:noFill/>
          </a:ln>
        </p:spPr>
      </p:pic>
      <p:pic>
        <p:nvPicPr>
          <p:cNvPr id="392" name="Google Shape;392;p14"/>
          <p:cNvPicPr preferRelativeResize="0"/>
          <p:nvPr/>
        </p:nvPicPr>
        <p:blipFill rotWithShape="1">
          <a:blip r:embed="rId5">
            <a:alphaModFix/>
          </a:blip>
          <a:srcRect/>
          <a:stretch/>
        </p:blipFill>
        <p:spPr>
          <a:xfrm>
            <a:off x="6752354" y="950341"/>
            <a:ext cx="3852000" cy="2772090"/>
          </a:xfrm>
          <a:prstGeom prst="rect">
            <a:avLst/>
          </a:prstGeom>
          <a:noFill/>
          <a:ln>
            <a:noFill/>
          </a:ln>
        </p:spPr>
      </p:pic>
      <p:pic>
        <p:nvPicPr>
          <p:cNvPr id="393" name="Google Shape;393;p14"/>
          <p:cNvPicPr preferRelativeResize="0"/>
          <p:nvPr/>
        </p:nvPicPr>
        <p:blipFill rotWithShape="1">
          <a:blip r:embed="rId6">
            <a:alphaModFix/>
          </a:blip>
          <a:srcRect/>
          <a:stretch/>
        </p:blipFill>
        <p:spPr>
          <a:xfrm>
            <a:off x="4170000" y="3857137"/>
            <a:ext cx="3852000" cy="25245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400"/>
        <p:cNvGrpSpPr/>
        <p:nvPr/>
      </p:nvGrpSpPr>
      <p:grpSpPr>
        <a:xfrm>
          <a:off x="0" y="0"/>
          <a:ext cx="0" cy="0"/>
          <a:chOff x="0" y="0"/>
          <a:chExt cx="0" cy="0"/>
        </a:xfrm>
      </p:grpSpPr>
      <p:pic>
        <p:nvPicPr>
          <p:cNvPr id="401" name="Google Shape;401;p15"/>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402" name="Google Shape;402;p15"/>
          <p:cNvPicPr preferRelativeResize="0"/>
          <p:nvPr/>
        </p:nvPicPr>
        <p:blipFill rotWithShape="1">
          <a:blip r:embed="rId4">
            <a:alphaModFix/>
          </a:blip>
          <a:srcRect/>
          <a:stretch/>
        </p:blipFill>
        <p:spPr>
          <a:xfrm>
            <a:off x="3456000" y="864000"/>
            <a:ext cx="7920000" cy="5280000"/>
          </a:xfrm>
          <a:prstGeom prst="rect">
            <a:avLst/>
          </a:prstGeom>
          <a:noFill/>
          <a:ln>
            <a:noFill/>
          </a:ln>
        </p:spPr>
      </p:pic>
      <p:sp>
        <p:nvSpPr>
          <p:cNvPr id="403" name="Google Shape;403;p15"/>
          <p:cNvSpPr/>
          <p:nvPr/>
        </p:nvSpPr>
        <p:spPr>
          <a:xfrm rot="-5400000">
            <a:off x="10242193"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595959"/>
                </a:solidFill>
                <a:latin typeface="Calibri"/>
                <a:ea typeface="Calibri"/>
                <a:cs typeface="Calibri"/>
                <a:sym typeface="Calibri"/>
              </a:rPr>
              <a:t>Photo: R.M. Modi / Alamy Stock Photo</a:t>
            </a:r>
            <a:endParaRPr sz="800">
              <a:solidFill>
                <a:srgbClr val="595959"/>
              </a:solidFill>
              <a:latin typeface="Calibri"/>
              <a:ea typeface="Calibri"/>
              <a:cs typeface="Calibri"/>
              <a:sym typeface="Calibri"/>
            </a:endParaRPr>
          </a:p>
        </p:txBody>
      </p:sp>
      <p:pic>
        <p:nvPicPr>
          <p:cNvPr id="404" name="Google Shape;404;p15"/>
          <p:cNvPicPr preferRelativeResize="0"/>
          <p:nvPr/>
        </p:nvPicPr>
        <p:blipFill rotWithShape="1">
          <a:blip r:embed="rId5">
            <a:alphaModFix/>
          </a:blip>
          <a:srcRect/>
          <a:stretch/>
        </p:blipFill>
        <p:spPr>
          <a:xfrm>
            <a:off x="540000" y="2450591"/>
            <a:ext cx="2484000" cy="162919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411"/>
        <p:cNvGrpSpPr/>
        <p:nvPr/>
      </p:nvGrpSpPr>
      <p:grpSpPr>
        <a:xfrm>
          <a:off x="0" y="0"/>
          <a:ext cx="0" cy="0"/>
          <a:chOff x="0" y="0"/>
          <a:chExt cx="0" cy="0"/>
        </a:xfrm>
      </p:grpSpPr>
      <p:pic>
        <p:nvPicPr>
          <p:cNvPr id="412" name="Google Shape;412;p16"/>
          <p:cNvPicPr preferRelativeResize="0"/>
          <p:nvPr/>
        </p:nvPicPr>
        <p:blipFill rotWithShape="1">
          <a:blip r:embed="rId3">
            <a:alphaModFix/>
          </a:blip>
          <a:srcRect/>
          <a:stretch/>
        </p:blipFill>
        <p:spPr>
          <a:xfrm>
            <a:off x="3456000" y="864000"/>
            <a:ext cx="7920000" cy="5280000"/>
          </a:xfrm>
          <a:prstGeom prst="rect">
            <a:avLst/>
          </a:prstGeom>
          <a:noFill/>
          <a:ln>
            <a:noFill/>
          </a:ln>
        </p:spPr>
      </p:pic>
      <p:sp>
        <p:nvSpPr>
          <p:cNvPr id="413" name="Google Shape;413;p16"/>
          <p:cNvSpPr/>
          <p:nvPr/>
        </p:nvSpPr>
        <p:spPr>
          <a:xfrm rot="-5400000">
            <a:off x="10242193"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595959"/>
                </a:solidFill>
                <a:latin typeface="Calibri"/>
                <a:ea typeface="Calibri"/>
                <a:cs typeface="Calibri"/>
                <a:sym typeface="Calibri"/>
              </a:rPr>
              <a:t>Photo: STR / Stringer</a:t>
            </a:r>
            <a:endParaRPr sz="800">
              <a:solidFill>
                <a:srgbClr val="595959"/>
              </a:solidFill>
              <a:latin typeface="Calibri"/>
              <a:ea typeface="Calibri"/>
              <a:cs typeface="Calibri"/>
              <a:sym typeface="Calibri"/>
            </a:endParaRPr>
          </a:p>
        </p:txBody>
      </p:sp>
      <p:pic>
        <p:nvPicPr>
          <p:cNvPr id="414" name="Google Shape;414;p16"/>
          <p:cNvPicPr preferRelativeResize="0"/>
          <p:nvPr/>
        </p:nvPicPr>
        <p:blipFill rotWithShape="1">
          <a:blip r:embed="rId4">
            <a:alphaModFix/>
          </a:blip>
          <a:srcRect/>
          <a:stretch/>
        </p:blipFill>
        <p:spPr>
          <a:xfrm>
            <a:off x="540000" y="1604664"/>
            <a:ext cx="2484000" cy="1629195"/>
          </a:xfrm>
          <a:prstGeom prst="rect">
            <a:avLst/>
          </a:prstGeom>
          <a:noFill/>
          <a:ln>
            <a:noFill/>
          </a:ln>
        </p:spPr>
      </p:pic>
      <p:pic>
        <p:nvPicPr>
          <p:cNvPr id="415" name="Google Shape;415;p16"/>
          <p:cNvPicPr preferRelativeResize="0"/>
          <p:nvPr/>
        </p:nvPicPr>
        <p:blipFill rotWithShape="1">
          <a:blip r:embed="rId5">
            <a:alphaModFix/>
          </a:blip>
          <a:srcRect/>
          <a:stretch/>
        </p:blipFill>
        <p:spPr>
          <a:xfrm>
            <a:off x="540000" y="3625381"/>
            <a:ext cx="2484000" cy="162795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422"/>
        <p:cNvGrpSpPr/>
        <p:nvPr/>
      </p:nvGrpSpPr>
      <p:grpSpPr>
        <a:xfrm>
          <a:off x="0" y="0"/>
          <a:ext cx="0" cy="0"/>
          <a:chOff x="0" y="0"/>
          <a:chExt cx="0" cy="0"/>
        </a:xfrm>
      </p:grpSpPr>
      <p:pic>
        <p:nvPicPr>
          <p:cNvPr id="423" name="Google Shape;423;p17"/>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424" name="Google Shape;424;p17"/>
          <p:cNvPicPr preferRelativeResize="0"/>
          <p:nvPr/>
        </p:nvPicPr>
        <p:blipFill rotWithShape="1">
          <a:blip r:embed="rId4">
            <a:alphaModFix/>
          </a:blip>
          <a:srcRect/>
          <a:stretch/>
        </p:blipFill>
        <p:spPr>
          <a:xfrm>
            <a:off x="3456000" y="864000"/>
            <a:ext cx="7920000" cy="5280000"/>
          </a:xfrm>
          <a:prstGeom prst="rect">
            <a:avLst/>
          </a:prstGeom>
          <a:noFill/>
          <a:ln>
            <a:noFill/>
          </a:ln>
        </p:spPr>
      </p:pic>
      <p:sp>
        <p:nvSpPr>
          <p:cNvPr id="425" name="Google Shape;425;p17"/>
          <p:cNvSpPr/>
          <p:nvPr/>
        </p:nvSpPr>
        <p:spPr>
          <a:xfrm rot="-5400000">
            <a:off x="10242193"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595959"/>
                </a:solidFill>
                <a:latin typeface="Arial"/>
                <a:ea typeface="Arial"/>
                <a:cs typeface="Arial"/>
                <a:sym typeface="Arial"/>
              </a:rPr>
              <a:t>Photo: Aid to the Church in Need </a:t>
            </a:r>
            <a:endParaRPr sz="800">
              <a:solidFill>
                <a:srgbClr val="595959"/>
              </a:solidFill>
              <a:latin typeface="Calibri"/>
              <a:ea typeface="Calibri"/>
              <a:cs typeface="Calibri"/>
              <a:sym typeface="Calibri"/>
            </a:endParaRPr>
          </a:p>
        </p:txBody>
      </p:sp>
      <p:pic>
        <p:nvPicPr>
          <p:cNvPr id="426" name="Google Shape;426;p17"/>
          <p:cNvPicPr preferRelativeResize="0"/>
          <p:nvPr/>
        </p:nvPicPr>
        <p:blipFill rotWithShape="1">
          <a:blip r:embed="rId5">
            <a:alphaModFix/>
          </a:blip>
          <a:srcRect/>
          <a:stretch/>
        </p:blipFill>
        <p:spPr>
          <a:xfrm>
            <a:off x="540000" y="1604664"/>
            <a:ext cx="2484000" cy="1629195"/>
          </a:xfrm>
          <a:prstGeom prst="rect">
            <a:avLst/>
          </a:prstGeom>
          <a:noFill/>
          <a:ln>
            <a:noFill/>
          </a:ln>
        </p:spPr>
      </p:pic>
      <p:pic>
        <p:nvPicPr>
          <p:cNvPr id="427" name="Google Shape;427;p17"/>
          <p:cNvPicPr preferRelativeResize="0"/>
          <p:nvPr/>
        </p:nvPicPr>
        <p:blipFill rotWithShape="1">
          <a:blip r:embed="rId6">
            <a:alphaModFix/>
          </a:blip>
          <a:srcRect/>
          <a:stretch/>
        </p:blipFill>
        <p:spPr>
          <a:xfrm>
            <a:off x="540000" y="3625381"/>
            <a:ext cx="2484000" cy="162795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434"/>
        <p:cNvGrpSpPr/>
        <p:nvPr/>
      </p:nvGrpSpPr>
      <p:grpSpPr>
        <a:xfrm>
          <a:off x="0" y="0"/>
          <a:ext cx="0" cy="0"/>
          <a:chOff x="0" y="0"/>
          <a:chExt cx="0" cy="0"/>
        </a:xfrm>
      </p:grpSpPr>
      <p:pic>
        <p:nvPicPr>
          <p:cNvPr id="435" name="Google Shape;435;p18"/>
          <p:cNvPicPr preferRelativeResize="0"/>
          <p:nvPr/>
        </p:nvPicPr>
        <p:blipFill rotWithShape="1">
          <a:blip r:embed="rId3">
            <a:alphaModFix/>
          </a:blip>
          <a:srcRect/>
          <a:stretch/>
        </p:blipFill>
        <p:spPr>
          <a:xfrm>
            <a:off x="6615068" y="937051"/>
            <a:ext cx="3347738" cy="2613987"/>
          </a:xfrm>
          <a:prstGeom prst="rect">
            <a:avLst/>
          </a:prstGeom>
          <a:noFill/>
          <a:ln>
            <a:noFill/>
          </a:ln>
        </p:spPr>
      </p:pic>
      <p:pic>
        <p:nvPicPr>
          <p:cNvPr id="436" name="Google Shape;436;p18"/>
          <p:cNvPicPr preferRelativeResize="0"/>
          <p:nvPr/>
        </p:nvPicPr>
        <p:blipFill rotWithShape="1">
          <a:blip r:embed="rId4">
            <a:alphaModFix/>
          </a:blip>
          <a:srcRect/>
          <a:stretch/>
        </p:blipFill>
        <p:spPr>
          <a:xfrm>
            <a:off x="-11749" y="0"/>
            <a:ext cx="12192000" cy="228600"/>
          </a:xfrm>
          <a:prstGeom prst="rect">
            <a:avLst/>
          </a:prstGeom>
          <a:noFill/>
          <a:ln>
            <a:noFill/>
          </a:ln>
        </p:spPr>
      </p:pic>
      <p:pic>
        <p:nvPicPr>
          <p:cNvPr id="437" name="Google Shape;437;p18"/>
          <p:cNvPicPr preferRelativeResize="0"/>
          <p:nvPr/>
        </p:nvPicPr>
        <p:blipFill rotWithShape="1">
          <a:blip r:embed="rId5">
            <a:alphaModFix/>
          </a:blip>
          <a:srcRect/>
          <a:stretch/>
        </p:blipFill>
        <p:spPr>
          <a:xfrm>
            <a:off x="2668243" y="2779776"/>
            <a:ext cx="4336987" cy="3121111"/>
          </a:xfrm>
          <a:prstGeom prst="rect">
            <a:avLst/>
          </a:prstGeom>
          <a:noFill/>
          <a:ln>
            <a:noFill/>
          </a:ln>
        </p:spPr>
      </p:pic>
      <p:sp>
        <p:nvSpPr>
          <p:cNvPr id="438" name="Google Shape;438;p18"/>
          <p:cNvSpPr txBox="1"/>
          <p:nvPr/>
        </p:nvSpPr>
        <p:spPr>
          <a:xfrm>
            <a:off x="7140329" y="1730381"/>
            <a:ext cx="2603100" cy="630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500" b="1">
                <a:solidFill>
                  <a:schemeClr val="dk1"/>
                </a:solidFill>
                <a:latin typeface="Calibri"/>
                <a:ea typeface="Calibri"/>
                <a:cs typeface="Calibri"/>
                <a:sym typeface="Calibri"/>
              </a:rPr>
              <a:t>Maelewano?</a:t>
            </a:r>
            <a:endParaRPr sz="5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445"/>
        <p:cNvGrpSpPr/>
        <p:nvPr/>
      </p:nvGrpSpPr>
      <p:grpSpPr>
        <a:xfrm>
          <a:off x="0" y="0"/>
          <a:ext cx="0" cy="0"/>
          <a:chOff x="0" y="0"/>
          <a:chExt cx="0" cy="0"/>
        </a:xfrm>
      </p:grpSpPr>
      <p:sp>
        <p:nvSpPr>
          <p:cNvPr id="446" name="Google Shape;446;p19"/>
          <p:cNvSpPr/>
          <p:nvPr/>
        </p:nvSpPr>
        <p:spPr>
          <a:xfrm rot="-5400000">
            <a:off x="10242193" y="486373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595959"/>
                </a:solidFill>
                <a:latin typeface="Calibri"/>
                <a:ea typeface="Calibri"/>
                <a:cs typeface="Calibri"/>
                <a:sym typeface="Calibri"/>
              </a:rPr>
              <a:t>Photo: Donnie Evans / Alamy Stock Photo</a:t>
            </a:r>
            <a:endParaRPr sz="800">
              <a:solidFill>
                <a:srgbClr val="595959"/>
              </a:solidFill>
              <a:latin typeface="Calibri"/>
              <a:ea typeface="Calibri"/>
              <a:cs typeface="Calibri"/>
              <a:sym typeface="Calibri"/>
            </a:endParaRPr>
          </a:p>
        </p:txBody>
      </p:sp>
      <p:pic>
        <p:nvPicPr>
          <p:cNvPr id="447" name="Google Shape;447;p19" descr="En bild som visar utomhus, mark, marknadsplats, frukt&#10;&#10;Automatiskt genererad beskrivning"/>
          <p:cNvPicPr preferRelativeResize="0"/>
          <p:nvPr/>
        </p:nvPicPr>
        <p:blipFill rotWithShape="1">
          <a:blip r:embed="rId3">
            <a:alphaModFix/>
          </a:blip>
          <a:srcRect/>
          <a:stretch/>
        </p:blipFill>
        <p:spPr>
          <a:xfrm>
            <a:off x="3456000" y="864000"/>
            <a:ext cx="7920000" cy="5260090"/>
          </a:xfrm>
          <a:prstGeom prst="rect">
            <a:avLst/>
          </a:prstGeom>
          <a:noFill/>
          <a:ln>
            <a:noFill/>
          </a:ln>
        </p:spPr>
      </p:pic>
      <p:pic>
        <p:nvPicPr>
          <p:cNvPr id="448" name="Google Shape;448;p19"/>
          <p:cNvPicPr preferRelativeResize="0"/>
          <p:nvPr/>
        </p:nvPicPr>
        <p:blipFill rotWithShape="1">
          <a:blip r:embed="rId4">
            <a:alphaModFix/>
          </a:blip>
          <a:srcRect/>
          <a:stretch/>
        </p:blipFill>
        <p:spPr>
          <a:xfrm>
            <a:off x="540000" y="2747223"/>
            <a:ext cx="2484000" cy="178761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Shape 241"/>
        <p:cNvGrpSpPr/>
        <p:nvPr/>
      </p:nvGrpSpPr>
      <p:grpSpPr>
        <a:xfrm>
          <a:off x="0" y="0"/>
          <a:ext cx="0" cy="0"/>
          <a:chOff x="0" y="0"/>
          <a:chExt cx="0" cy="0"/>
        </a:xfrm>
      </p:grpSpPr>
      <p:pic>
        <p:nvPicPr>
          <p:cNvPr id="242" name="Google Shape;242;p2"/>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243" name="Google Shape;243;p2"/>
          <p:cNvSpPr txBox="1"/>
          <p:nvPr/>
        </p:nvSpPr>
        <p:spPr>
          <a:xfrm>
            <a:off x="0" y="800556"/>
            <a:ext cx="12192000" cy="2000507"/>
          </a:xfrm>
          <a:prstGeom prst="rect">
            <a:avLst/>
          </a:prstGeom>
          <a:noFill/>
          <a:ln>
            <a:noFill/>
          </a:ln>
        </p:spPr>
        <p:txBody>
          <a:bodyPr spcFirstLastPara="1" wrap="square" lIns="91425" tIns="45700" rIns="91425" bIns="45700" anchor="t" anchorCtr="0">
            <a:spAutoFit/>
          </a:bodyPr>
          <a:lstStyle/>
          <a:p>
            <a:pPr algn="ctr">
              <a:lnSpc>
                <a:spcPct val="150000"/>
              </a:lnSpc>
            </a:pPr>
            <a:r>
              <a:rPr lang="en-GB" sz="3600" kern="1200" spc="600" dirty="0">
                <a:solidFill>
                  <a:schemeClr val="bg1"/>
                </a:solidFill>
                <a:latin typeface="Calibri" panose="020F0502020204030204" pitchFamily="34" charset="0"/>
                <a:ea typeface="+mn-ea"/>
                <a:cs typeface="+mn-cs"/>
                <a:sym typeface="Calibri"/>
              </a:rPr>
              <a:t>KIPINDI </a:t>
            </a:r>
            <a:r>
              <a:rPr lang="en-GB" sz="3600" kern="1200" spc="600">
                <a:solidFill>
                  <a:schemeClr val="bg1"/>
                </a:solidFill>
                <a:latin typeface="Calibri" panose="020F0502020204030204" pitchFamily="34" charset="0"/>
                <a:ea typeface="+mn-ea"/>
                <a:cs typeface="+mn-cs"/>
                <a:sym typeface="Calibri"/>
              </a:rPr>
              <a:t>CHA </a:t>
            </a:r>
            <a:r>
              <a:rPr lang="en-GB" sz="3600" b="0" i="0" u="none" strike="noStrike" cap="none">
                <a:solidFill>
                  <a:schemeClr val="lt1"/>
                </a:solidFill>
                <a:latin typeface="Calibri"/>
                <a:ea typeface="Calibri"/>
                <a:cs typeface="Calibri"/>
                <a:sym typeface="Calibri"/>
              </a:rPr>
              <a:t>4</a:t>
            </a:r>
            <a:endParaRPr lang="en-GB" sz="3600" dirty="0"/>
          </a:p>
          <a:p>
            <a:pPr marL="0" marR="0" lvl="0" indent="0" algn="ctr" rtl="0">
              <a:spcBef>
                <a:spcPts val="0"/>
              </a:spcBef>
              <a:spcAft>
                <a:spcPts val="0"/>
              </a:spcAft>
              <a:buNone/>
            </a:pPr>
            <a:endParaRPr sz="1600" b="0" i="0" u="none" strike="noStrike" cap="none" dirty="0">
              <a:solidFill>
                <a:schemeClr val="lt1"/>
              </a:solidFill>
              <a:latin typeface="Calibri"/>
              <a:ea typeface="Calibri"/>
              <a:cs typeface="Calibri"/>
              <a:sym typeface="Calibri"/>
            </a:endParaRPr>
          </a:p>
          <a:p>
            <a:pPr marL="0" marR="0" lvl="0" indent="0" algn="ctr" rtl="0">
              <a:spcBef>
                <a:spcPts val="0"/>
              </a:spcBef>
              <a:spcAft>
                <a:spcPts val="0"/>
              </a:spcAft>
              <a:buNone/>
            </a:pPr>
            <a:r>
              <a:rPr lang="en-US" sz="5400" dirty="0" err="1">
                <a:solidFill>
                  <a:schemeClr val="lt1"/>
                </a:solidFill>
                <a:latin typeface="Calibri"/>
                <a:ea typeface="Calibri"/>
                <a:cs typeface="Calibri"/>
                <a:sym typeface="Calibri"/>
              </a:rPr>
              <a:t>Ukiukwaji</a:t>
            </a:r>
            <a:r>
              <a:rPr lang="en-US" sz="5400" dirty="0">
                <a:solidFill>
                  <a:schemeClr val="lt1"/>
                </a:solidFill>
                <a:latin typeface="Calibri"/>
                <a:ea typeface="Calibri"/>
                <a:cs typeface="Calibri"/>
                <a:sym typeface="Calibri"/>
              </a:rPr>
              <a:t> </a:t>
            </a:r>
            <a:r>
              <a:rPr lang="en-US" sz="5400" dirty="0" err="1">
                <a:solidFill>
                  <a:schemeClr val="lt1"/>
                </a:solidFill>
                <a:latin typeface="Calibri"/>
                <a:ea typeface="Calibri"/>
                <a:cs typeface="Calibri"/>
                <a:sym typeface="Calibri"/>
              </a:rPr>
              <a:t>wa</a:t>
            </a:r>
            <a:r>
              <a:rPr lang="en-US" sz="5400" dirty="0">
                <a:solidFill>
                  <a:schemeClr val="lt1"/>
                </a:solidFill>
                <a:latin typeface="Calibri"/>
                <a:ea typeface="Calibri"/>
                <a:cs typeface="Calibri"/>
                <a:sym typeface="Calibri"/>
              </a:rPr>
              <a:t> Uhuru </a:t>
            </a:r>
            <a:r>
              <a:rPr lang="en-US" sz="5400" dirty="0" err="1">
                <a:solidFill>
                  <a:schemeClr val="lt1"/>
                </a:solidFill>
                <a:latin typeface="Calibri"/>
                <a:ea typeface="Calibri"/>
                <a:cs typeface="Calibri"/>
                <a:sym typeface="Calibri"/>
              </a:rPr>
              <a:t>wa</a:t>
            </a:r>
            <a:r>
              <a:rPr lang="en-US" sz="5400" dirty="0">
                <a:solidFill>
                  <a:schemeClr val="lt1"/>
                </a:solidFill>
                <a:latin typeface="Calibri"/>
                <a:ea typeface="Calibri"/>
                <a:cs typeface="Calibri"/>
                <a:sym typeface="Calibri"/>
              </a:rPr>
              <a:t> Dini au Imani</a:t>
            </a:r>
            <a:endParaRPr sz="5400" b="0" i="0" u="none" strike="noStrike" cap="none" dirty="0">
              <a:solidFill>
                <a:schemeClr val="lt1"/>
              </a:solidFill>
              <a:latin typeface="Calibri"/>
              <a:ea typeface="Calibri"/>
              <a:cs typeface="Calibri"/>
              <a:sym typeface="Calibri"/>
            </a:endParaRPr>
          </a:p>
        </p:txBody>
      </p:sp>
      <p:pic>
        <p:nvPicPr>
          <p:cNvPr id="244" name="Google Shape;244;p2"/>
          <p:cNvPicPr preferRelativeResize="0"/>
          <p:nvPr/>
        </p:nvPicPr>
        <p:blipFill rotWithShape="1">
          <a:blip r:embed="rId4">
            <a:alphaModFix/>
          </a:blip>
          <a:srcRect/>
          <a:stretch/>
        </p:blipFill>
        <p:spPr>
          <a:xfrm>
            <a:off x="5176313" y="4262400"/>
            <a:ext cx="1839374" cy="18425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455"/>
        <p:cNvGrpSpPr/>
        <p:nvPr/>
      </p:nvGrpSpPr>
      <p:grpSpPr>
        <a:xfrm>
          <a:off x="0" y="0"/>
          <a:ext cx="0" cy="0"/>
          <a:chOff x="0" y="0"/>
          <a:chExt cx="0" cy="0"/>
        </a:xfrm>
      </p:grpSpPr>
      <p:pic>
        <p:nvPicPr>
          <p:cNvPr id="456" name="Google Shape;456;p20"/>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457" name="Google Shape;457;p20"/>
          <p:cNvPicPr preferRelativeResize="0"/>
          <p:nvPr/>
        </p:nvPicPr>
        <p:blipFill rotWithShape="1">
          <a:blip r:embed="rId4">
            <a:alphaModFix/>
          </a:blip>
          <a:srcRect/>
          <a:stretch/>
        </p:blipFill>
        <p:spPr>
          <a:xfrm>
            <a:off x="3154171" y="1645920"/>
            <a:ext cx="5883658" cy="389534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464"/>
        <p:cNvGrpSpPr/>
        <p:nvPr/>
      </p:nvGrpSpPr>
      <p:grpSpPr>
        <a:xfrm>
          <a:off x="0" y="0"/>
          <a:ext cx="0" cy="0"/>
          <a:chOff x="0" y="0"/>
          <a:chExt cx="0" cy="0"/>
        </a:xfrm>
      </p:grpSpPr>
      <p:pic>
        <p:nvPicPr>
          <p:cNvPr id="465" name="Google Shape;465;p21"/>
          <p:cNvPicPr preferRelativeResize="0"/>
          <p:nvPr/>
        </p:nvPicPr>
        <p:blipFill rotWithShape="1">
          <a:blip r:embed="rId3">
            <a:alphaModFix/>
          </a:blip>
          <a:srcRect/>
          <a:stretch/>
        </p:blipFill>
        <p:spPr>
          <a:xfrm>
            <a:off x="-11749" y="0"/>
            <a:ext cx="12192000" cy="228600"/>
          </a:xfrm>
          <a:prstGeom prst="rect">
            <a:avLst/>
          </a:prstGeom>
          <a:noFill/>
          <a:ln>
            <a:noFill/>
          </a:ln>
        </p:spPr>
      </p:pic>
      <p:grpSp>
        <p:nvGrpSpPr>
          <p:cNvPr id="466" name="Google Shape;466;p21"/>
          <p:cNvGrpSpPr/>
          <p:nvPr/>
        </p:nvGrpSpPr>
        <p:grpSpPr>
          <a:xfrm>
            <a:off x="3345486" y="1524000"/>
            <a:ext cx="5501027" cy="4208623"/>
            <a:chOff x="3094333" y="1076608"/>
            <a:chExt cx="5979836" cy="4704783"/>
          </a:xfrm>
        </p:grpSpPr>
        <p:pic>
          <p:nvPicPr>
            <p:cNvPr id="467" name="Google Shape;467;p21"/>
            <p:cNvPicPr preferRelativeResize="0"/>
            <p:nvPr/>
          </p:nvPicPr>
          <p:blipFill rotWithShape="1">
            <a:blip r:embed="rId4">
              <a:alphaModFix/>
            </a:blip>
            <a:srcRect/>
            <a:stretch/>
          </p:blipFill>
          <p:spPr>
            <a:xfrm>
              <a:off x="3094333" y="1076608"/>
              <a:ext cx="5979836" cy="4704783"/>
            </a:xfrm>
            <a:prstGeom prst="rect">
              <a:avLst/>
            </a:prstGeom>
            <a:noFill/>
            <a:ln>
              <a:noFill/>
            </a:ln>
          </p:spPr>
        </p:pic>
        <p:pic>
          <p:nvPicPr>
            <p:cNvPr id="468" name="Google Shape;468;p21" descr="En bild som visar text, yxa, visitkort, vektorgrafik&#10;&#10;Automatiskt genererad beskrivning"/>
            <p:cNvPicPr preferRelativeResize="0"/>
            <p:nvPr/>
          </p:nvPicPr>
          <p:blipFill rotWithShape="1">
            <a:blip r:embed="rId5">
              <a:alphaModFix/>
            </a:blip>
            <a:srcRect/>
            <a:stretch/>
          </p:blipFill>
          <p:spPr>
            <a:xfrm rot="1285175">
              <a:off x="6094272" y="3498064"/>
              <a:ext cx="625407" cy="1306864"/>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475"/>
        <p:cNvGrpSpPr/>
        <p:nvPr/>
      </p:nvGrpSpPr>
      <p:grpSpPr>
        <a:xfrm>
          <a:off x="0" y="0"/>
          <a:ext cx="0" cy="0"/>
          <a:chOff x="0" y="0"/>
          <a:chExt cx="0" cy="0"/>
        </a:xfrm>
      </p:grpSpPr>
      <p:pic>
        <p:nvPicPr>
          <p:cNvPr id="476" name="Google Shape;476;p22" descr="En bild som visar vektorgrafik&#10;&#10;Automatiskt genererad beskrivning"/>
          <p:cNvPicPr preferRelativeResize="0"/>
          <p:nvPr/>
        </p:nvPicPr>
        <p:blipFill rotWithShape="1">
          <a:blip r:embed="rId3">
            <a:alphaModFix/>
          </a:blip>
          <a:srcRect/>
          <a:stretch/>
        </p:blipFill>
        <p:spPr>
          <a:xfrm>
            <a:off x="7568198" y="1572767"/>
            <a:ext cx="3231940" cy="3222190"/>
          </a:xfrm>
          <a:prstGeom prst="rect">
            <a:avLst/>
          </a:prstGeom>
          <a:noFill/>
          <a:ln>
            <a:noFill/>
          </a:ln>
        </p:spPr>
      </p:pic>
      <p:pic>
        <p:nvPicPr>
          <p:cNvPr id="477" name="Google Shape;477;p22"/>
          <p:cNvPicPr preferRelativeResize="0"/>
          <p:nvPr/>
        </p:nvPicPr>
        <p:blipFill rotWithShape="1">
          <a:blip r:embed="rId4">
            <a:alphaModFix/>
          </a:blip>
          <a:srcRect/>
          <a:stretch/>
        </p:blipFill>
        <p:spPr>
          <a:xfrm>
            <a:off x="1049270" y="1572767"/>
            <a:ext cx="3428383" cy="3222181"/>
          </a:xfrm>
          <a:prstGeom prst="rect">
            <a:avLst/>
          </a:prstGeom>
          <a:noFill/>
          <a:ln>
            <a:noFill/>
          </a:ln>
        </p:spPr>
      </p:pic>
      <p:pic>
        <p:nvPicPr>
          <p:cNvPr id="478" name="Google Shape;478;p22"/>
          <p:cNvPicPr preferRelativeResize="0"/>
          <p:nvPr/>
        </p:nvPicPr>
        <p:blipFill rotWithShape="1">
          <a:blip r:embed="rId5">
            <a:alphaModFix/>
          </a:blip>
          <a:srcRect/>
          <a:stretch/>
        </p:blipFill>
        <p:spPr>
          <a:xfrm>
            <a:off x="4861580" y="2865120"/>
            <a:ext cx="2468840" cy="162034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485"/>
        <p:cNvGrpSpPr/>
        <p:nvPr/>
      </p:nvGrpSpPr>
      <p:grpSpPr>
        <a:xfrm>
          <a:off x="0" y="0"/>
          <a:ext cx="0" cy="0"/>
          <a:chOff x="0" y="0"/>
          <a:chExt cx="0" cy="0"/>
        </a:xfrm>
      </p:grpSpPr>
      <p:pic>
        <p:nvPicPr>
          <p:cNvPr id="486" name="Google Shape;486;p23"/>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487" name="Google Shape;487;p23"/>
          <p:cNvSpPr/>
          <p:nvPr/>
        </p:nvSpPr>
        <p:spPr>
          <a:xfrm rot="-5400000">
            <a:off x="10240060"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595959"/>
                </a:solidFill>
                <a:latin typeface="Arial"/>
                <a:ea typeface="Arial"/>
                <a:cs typeface="Arial"/>
                <a:sym typeface="Arial"/>
              </a:rPr>
              <a:t>Photo Godong / Alamy Stock Photo</a:t>
            </a:r>
            <a:endParaRPr sz="800">
              <a:solidFill>
                <a:srgbClr val="595959"/>
              </a:solidFill>
              <a:latin typeface="Calibri"/>
              <a:ea typeface="Calibri"/>
              <a:cs typeface="Calibri"/>
              <a:sym typeface="Calibri"/>
            </a:endParaRPr>
          </a:p>
        </p:txBody>
      </p:sp>
      <p:pic>
        <p:nvPicPr>
          <p:cNvPr id="488" name="Google Shape;488;p23"/>
          <p:cNvPicPr preferRelativeResize="0"/>
          <p:nvPr/>
        </p:nvPicPr>
        <p:blipFill rotWithShape="1">
          <a:blip r:embed="rId4">
            <a:alphaModFix/>
          </a:blip>
          <a:srcRect/>
          <a:stretch/>
        </p:blipFill>
        <p:spPr>
          <a:xfrm>
            <a:off x="3453867" y="864000"/>
            <a:ext cx="7920000" cy="5280000"/>
          </a:xfrm>
          <a:prstGeom prst="rect">
            <a:avLst/>
          </a:prstGeom>
          <a:noFill/>
          <a:ln>
            <a:noFill/>
          </a:ln>
        </p:spPr>
      </p:pic>
      <p:pic>
        <p:nvPicPr>
          <p:cNvPr id="489" name="Google Shape;489;p23"/>
          <p:cNvPicPr preferRelativeResize="0"/>
          <p:nvPr/>
        </p:nvPicPr>
        <p:blipFill rotWithShape="1">
          <a:blip r:embed="rId5">
            <a:alphaModFix/>
          </a:blip>
          <a:srcRect/>
          <a:stretch/>
        </p:blipFill>
        <p:spPr>
          <a:xfrm>
            <a:off x="517371" y="2613851"/>
            <a:ext cx="2484000" cy="1630298"/>
          </a:xfrm>
          <a:prstGeom prst="rect">
            <a:avLst/>
          </a:prstGeom>
          <a:noFill/>
          <a:ln>
            <a:noFill/>
          </a:ln>
        </p:spPr>
      </p:pic>
      <p:pic>
        <p:nvPicPr>
          <p:cNvPr id="490" name="Google Shape;490;p23" descr="En bild som visar vektorgrafik&#10;&#10;Automatiskt genererad beskrivning"/>
          <p:cNvPicPr preferRelativeResize="0"/>
          <p:nvPr/>
        </p:nvPicPr>
        <p:blipFill rotWithShape="1">
          <a:blip r:embed="rId6">
            <a:alphaModFix/>
          </a:blip>
          <a:srcRect/>
          <a:stretch/>
        </p:blipFill>
        <p:spPr>
          <a:xfrm>
            <a:off x="938784" y="3188234"/>
            <a:ext cx="1079382" cy="105591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497"/>
        <p:cNvGrpSpPr/>
        <p:nvPr/>
      </p:nvGrpSpPr>
      <p:grpSpPr>
        <a:xfrm>
          <a:off x="0" y="0"/>
          <a:ext cx="0" cy="0"/>
          <a:chOff x="0" y="0"/>
          <a:chExt cx="0" cy="0"/>
        </a:xfrm>
      </p:grpSpPr>
      <p:pic>
        <p:nvPicPr>
          <p:cNvPr id="498" name="Google Shape;498;p24"/>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499" name="Google Shape;499;p24"/>
          <p:cNvSpPr/>
          <p:nvPr/>
        </p:nvSpPr>
        <p:spPr>
          <a:xfrm rot="-5400000">
            <a:off x="10242193"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595959"/>
                </a:solidFill>
                <a:latin typeface="Arial"/>
                <a:ea typeface="Arial"/>
                <a:cs typeface="Arial"/>
                <a:sym typeface="Arial"/>
              </a:rPr>
              <a:t>Photo: Zoonar/Fred Pinheiro</a:t>
            </a:r>
            <a:endParaRPr sz="800">
              <a:solidFill>
                <a:srgbClr val="595959"/>
              </a:solidFill>
              <a:latin typeface="Calibri"/>
              <a:ea typeface="Calibri"/>
              <a:cs typeface="Calibri"/>
              <a:sym typeface="Calibri"/>
            </a:endParaRPr>
          </a:p>
        </p:txBody>
      </p:sp>
      <p:pic>
        <p:nvPicPr>
          <p:cNvPr id="500" name="Google Shape;500;p24"/>
          <p:cNvPicPr preferRelativeResize="0"/>
          <p:nvPr/>
        </p:nvPicPr>
        <p:blipFill rotWithShape="1">
          <a:blip r:embed="rId4">
            <a:alphaModFix/>
          </a:blip>
          <a:srcRect/>
          <a:stretch/>
        </p:blipFill>
        <p:spPr>
          <a:xfrm>
            <a:off x="3456000" y="864000"/>
            <a:ext cx="7920000" cy="5280000"/>
          </a:xfrm>
          <a:prstGeom prst="rect">
            <a:avLst/>
          </a:prstGeom>
          <a:noFill/>
          <a:ln>
            <a:noFill/>
          </a:ln>
        </p:spPr>
      </p:pic>
      <p:pic>
        <p:nvPicPr>
          <p:cNvPr id="501" name="Google Shape;501;p24" descr="En bild som visar pil&#10;&#10;Automatiskt genererad beskrivning"/>
          <p:cNvPicPr preferRelativeResize="0"/>
          <p:nvPr/>
        </p:nvPicPr>
        <p:blipFill rotWithShape="1">
          <a:blip r:embed="rId5">
            <a:alphaModFix/>
          </a:blip>
          <a:srcRect/>
          <a:stretch/>
        </p:blipFill>
        <p:spPr>
          <a:xfrm>
            <a:off x="667811" y="2343151"/>
            <a:ext cx="2484000" cy="209678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508"/>
        <p:cNvGrpSpPr/>
        <p:nvPr/>
      </p:nvGrpSpPr>
      <p:grpSpPr>
        <a:xfrm>
          <a:off x="0" y="0"/>
          <a:ext cx="0" cy="0"/>
          <a:chOff x="0" y="0"/>
          <a:chExt cx="0" cy="0"/>
        </a:xfrm>
      </p:grpSpPr>
      <p:pic>
        <p:nvPicPr>
          <p:cNvPr id="509" name="Google Shape;509;p25"/>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510" name="Google Shape;510;p25"/>
          <p:cNvPicPr preferRelativeResize="0"/>
          <p:nvPr/>
        </p:nvPicPr>
        <p:blipFill rotWithShape="1">
          <a:blip r:embed="rId4">
            <a:alphaModFix/>
          </a:blip>
          <a:srcRect/>
          <a:stretch/>
        </p:blipFill>
        <p:spPr>
          <a:xfrm>
            <a:off x="3456000" y="864000"/>
            <a:ext cx="7920000" cy="5280000"/>
          </a:xfrm>
          <a:prstGeom prst="rect">
            <a:avLst/>
          </a:prstGeom>
          <a:noFill/>
          <a:ln>
            <a:noFill/>
          </a:ln>
        </p:spPr>
      </p:pic>
      <p:sp>
        <p:nvSpPr>
          <p:cNvPr id="511" name="Google Shape;511;p25"/>
          <p:cNvSpPr/>
          <p:nvPr/>
        </p:nvSpPr>
        <p:spPr>
          <a:xfrm rot="-5400000">
            <a:off x="10242193"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595959"/>
                </a:solidFill>
                <a:latin typeface="Calibri"/>
                <a:ea typeface="Calibri"/>
                <a:cs typeface="Calibri"/>
                <a:sym typeface="Calibri"/>
              </a:rPr>
              <a:t>Photo: Image Leaks / Alamy Stock Photo</a:t>
            </a:r>
            <a:endParaRPr sz="800">
              <a:solidFill>
                <a:srgbClr val="595959"/>
              </a:solidFill>
              <a:latin typeface="Calibri"/>
              <a:ea typeface="Calibri"/>
              <a:cs typeface="Calibri"/>
              <a:sym typeface="Calibri"/>
            </a:endParaRPr>
          </a:p>
        </p:txBody>
      </p:sp>
      <p:pic>
        <p:nvPicPr>
          <p:cNvPr id="512" name="Google Shape;512;p25" descr="En bild som visar pil&#10;&#10;Automatiskt genererad beskrivning"/>
          <p:cNvPicPr preferRelativeResize="0"/>
          <p:nvPr/>
        </p:nvPicPr>
        <p:blipFill rotWithShape="1">
          <a:blip r:embed="rId5">
            <a:alphaModFix/>
          </a:blip>
          <a:srcRect/>
          <a:stretch/>
        </p:blipFill>
        <p:spPr>
          <a:xfrm>
            <a:off x="667811" y="2343151"/>
            <a:ext cx="2484000" cy="209678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519"/>
        <p:cNvGrpSpPr/>
        <p:nvPr/>
      </p:nvGrpSpPr>
      <p:grpSpPr>
        <a:xfrm>
          <a:off x="0" y="0"/>
          <a:ext cx="0" cy="0"/>
          <a:chOff x="0" y="0"/>
          <a:chExt cx="0" cy="0"/>
        </a:xfrm>
      </p:grpSpPr>
      <p:sp>
        <p:nvSpPr>
          <p:cNvPr id="520" name="Google Shape;520;p26"/>
          <p:cNvSpPr/>
          <p:nvPr/>
        </p:nvSpPr>
        <p:spPr>
          <a:xfrm rot="-5400000">
            <a:off x="8905461" y="4669718"/>
            <a:ext cx="378421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800">
              <a:solidFill>
                <a:srgbClr val="595959"/>
              </a:solidFill>
              <a:latin typeface="Calibri"/>
              <a:ea typeface="Calibri"/>
              <a:cs typeface="Calibri"/>
              <a:sym typeface="Calibri"/>
            </a:endParaRPr>
          </a:p>
        </p:txBody>
      </p:sp>
      <p:pic>
        <p:nvPicPr>
          <p:cNvPr id="521" name="Google Shape;521;p26"/>
          <p:cNvPicPr preferRelativeResize="0"/>
          <p:nvPr/>
        </p:nvPicPr>
        <p:blipFill rotWithShape="1">
          <a:blip r:embed="rId3">
            <a:alphaModFix/>
          </a:blip>
          <a:srcRect/>
          <a:stretch/>
        </p:blipFill>
        <p:spPr>
          <a:xfrm>
            <a:off x="3456000" y="864000"/>
            <a:ext cx="7920000" cy="5280000"/>
          </a:xfrm>
          <a:prstGeom prst="rect">
            <a:avLst/>
          </a:prstGeom>
          <a:noFill/>
          <a:ln>
            <a:noFill/>
          </a:ln>
        </p:spPr>
      </p:pic>
      <p:sp>
        <p:nvSpPr>
          <p:cNvPr id="522" name="Google Shape;522;p26"/>
          <p:cNvSpPr/>
          <p:nvPr/>
        </p:nvSpPr>
        <p:spPr>
          <a:xfrm rot="-5400000">
            <a:off x="10248250"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595959"/>
                </a:solidFill>
                <a:latin typeface="Calibri"/>
                <a:ea typeface="Calibri"/>
                <a:cs typeface="Calibri"/>
                <a:sym typeface="Calibri"/>
              </a:rPr>
              <a:t>Photo: Tim Gainey / Alamy Stock Photo</a:t>
            </a:r>
            <a:endParaRPr sz="800">
              <a:solidFill>
                <a:srgbClr val="595959"/>
              </a:solidFill>
              <a:latin typeface="Calibri"/>
              <a:ea typeface="Calibri"/>
              <a:cs typeface="Calibri"/>
              <a:sym typeface="Calibri"/>
            </a:endParaRPr>
          </a:p>
        </p:txBody>
      </p:sp>
      <p:pic>
        <p:nvPicPr>
          <p:cNvPr id="523" name="Google Shape;523;p26" descr="En bild som visar text, vektorgrafik&#10;&#10;Automatiskt genererad beskrivning"/>
          <p:cNvPicPr preferRelativeResize="0"/>
          <p:nvPr/>
        </p:nvPicPr>
        <p:blipFill rotWithShape="1">
          <a:blip r:embed="rId4">
            <a:alphaModFix/>
          </a:blip>
          <a:srcRect/>
          <a:stretch/>
        </p:blipFill>
        <p:spPr>
          <a:xfrm>
            <a:off x="540000" y="1863383"/>
            <a:ext cx="2484000" cy="328123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530"/>
        <p:cNvGrpSpPr/>
        <p:nvPr/>
      </p:nvGrpSpPr>
      <p:grpSpPr>
        <a:xfrm>
          <a:off x="0" y="0"/>
          <a:ext cx="0" cy="0"/>
          <a:chOff x="0" y="0"/>
          <a:chExt cx="0" cy="0"/>
        </a:xfrm>
      </p:grpSpPr>
      <p:pic>
        <p:nvPicPr>
          <p:cNvPr id="531" name="Google Shape;531;p27"/>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532" name="Google Shape;532;p27" descr="En bild som visar träd, utomhus, himmel&#10;&#10;Automatiskt genererad beskrivning"/>
          <p:cNvPicPr preferRelativeResize="0"/>
          <p:nvPr/>
        </p:nvPicPr>
        <p:blipFill rotWithShape="1">
          <a:blip r:embed="rId4">
            <a:alphaModFix/>
          </a:blip>
          <a:srcRect/>
          <a:stretch/>
        </p:blipFill>
        <p:spPr>
          <a:xfrm>
            <a:off x="3456000" y="864000"/>
            <a:ext cx="7920000" cy="5269440"/>
          </a:xfrm>
          <a:prstGeom prst="rect">
            <a:avLst/>
          </a:prstGeom>
          <a:noFill/>
          <a:ln>
            <a:noFill/>
          </a:ln>
        </p:spPr>
      </p:pic>
      <p:pic>
        <p:nvPicPr>
          <p:cNvPr id="533" name="Google Shape;533;p27" descr="En bild som visar text, vektorgrafik&#10;&#10;Automatiskt genererad beskrivning"/>
          <p:cNvPicPr preferRelativeResize="0"/>
          <p:nvPr/>
        </p:nvPicPr>
        <p:blipFill rotWithShape="1">
          <a:blip r:embed="rId5">
            <a:alphaModFix/>
          </a:blip>
          <a:srcRect/>
          <a:stretch/>
        </p:blipFill>
        <p:spPr>
          <a:xfrm>
            <a:off x="540000" y="1863383"/>
            <a:ext cx="2484000" cy="3281234"/>
          </a:xfrm>
          <a:prstGeom prst="rect">
            <a:avLst/>
          </a:prstGeom>
          <a:noFill/>
          <a:ln>
            <a:noFill/>
          </a:ln>
        </p:spPr>
      </p:pic>
      <p:sp>
        <p:nvSpPr>
          <p:cNvPr id="534" name="Google Shape;534;p27"/>
          <p:cNvSpPr/>
          <p:nvPr/>
        </p:nvSpPr>
        <p:spPr>
          <a:xfrm rot="-5400000">
            <a:off x="10242193"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595959"/>
                </a:solidFill>
                <a:latin typeface="Calibri"/>
                <a:ea typeface="Calibri"/>
                <a:cs typeface="Calibri"/>
                <a:sym typeface="Calibri"/>
              </a:rPr>
              <a:t>Photo: Joerg Boethling/Alamy Stock Photo</a:t>
            </a:r>
            <a:endParaRPr sz="800">
              <a:solidFill>
                <a:srgbClr val="595959"/>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541"/>
        <p:cNvGrpSpPr/>
        <p:nvPr/>
      </p:nvGrpSpPr>
      <p:grpSpPr>
        <a:xfrm>
          <a:off x="0" y="0"/>
          <a:ext cx="0" cy="0"/>
          <a:chOff x="0" y="0"/>
          <a:chExt cx="0" cy="0"/>
        </a:xfrm>
      </p:grpSpPr>
      <p:pic>
        <p:nvPicPr>
          <p:cNvPr id="542" name="Google Shape;542;p28"/>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543" name="Google Shape;543;p28"/>
          <p:cNvSpPr/>
          <p:nvPr/>
        </p:nvSpPr>
        <p:spPr>
          <a:xfrm rot="-5400000">
            <a:off x="10242193"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595959"/>
                </a:solidFill>
                <a:latin typeface="Calibri"/>
                <a:ea typeface="Calibri"/>
                <a:cs typeface="Calibri"/>
                <a:sym typeface="Calibri"/>
              </a:rPr>
              <a:t>Photo: 2020 Images / Alamy Stock Photo</a:t>
            </a:r>
            <a:endParaRPr sz="800">
              <a:solidFill>
                <a:srgbClr val="595959"/>
              </a:solidFill>
              <a:latin typeface="Calibri"/>
              <a:ea typeface="Calibri"/>
              <a:cs typeface="Calibri"/>
              <a:sym typeface="Calibri"/>
            </a:endParaRPr>
          </a:p>
        </p:txBody>
      </p:sp>
      <p:pic>
        <p:nvPicPr>
          <p:cNvPr id="544" name="Google Shape;544;p28"/>
          <p:cNvPicPr preferRelativeResize="0"/>
          <p:nvPr/>
        </p:nvPicPr>
        <p:blipFill rotWithShape="1">
          <a:blip r:embed="rId4">
            <a:alphaModFix/>
          </a:blip>
          <a:srcRect/>
          <a:stretch/>
        </p:blipFill>
        <p:spPr>
          <a:xfrm>
            <a:off x="3456000" y="864000"/>
            <a:ext cx="7920000" cy="5280000"/>
          </a:xfrm>
          <a:prstGeom prst="rect">
            <a:avLst/>
          </a:prstGeom>
          <a:noFill/>
          <a:ln>
            <a:noFill/>
          </a:ln>
        </p:spPr>
      </p:pic>
      <p:pic>
        <p:nvPicPr>
          <p:cNvPr id="545" name="Google Shape;545;p28" descr="En bild som visar text, vektorgrafik&#10;&#10;Automatiskt genererad beskrivning"/>
          <p:cNvPicPr preferRelativeResize="0"/>
          <p:nvPr/>
        </p:nvPicPr>
        <p:blipFill rotWithShape="1">
          <a:blip r:embed="rId5">
            <a:alphaModFix/>
          </a:blip>
          <a:srcRect/>
          <a:stretch/>
        </p:blipFill>
        <p:spPr>
          <a:xfrm>
            <a:off x="540000" y="1863383"/>
            <a:ext cx="2484000" cy="328123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552"/>
        <p:cNvGrpSpPr/>
        <p:nvPr/>
      </p:nvGrpSpPr>
      <p:grpSpPr>
        <a:xfrm>
          <a:off x="0" y="0"/>
          <a:ext cx="0" cy="0"/>
          <a:chOff x="0" y="0"/>
          <a:chExt cx="0" cy="0"/>
        </a:xfrm>
      </p:grpSpPr>
      <p:sp>
        <p:nvSpPr>
          <p:cNvPr id="553" name="Google Shape;553;p29"/>
          <p:cNvSpPr/>
          <p:nvPr/>
        </p:nvSpPr>
        <p:spPr>
          <a:xfrm rot="-5400000">
            <a:off x="9938839" y="4580295"/>
            <a:ext cx="308976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595959"/>
                </a:solidFill>
                <a:latin typeface="Calibri"/>
                <a:ea typeface="Calibri"/>
                <a:cs typeface="Calibri"/>
                <a:sym typeface="Calibri"/>
              </a:rPr>
              <a:t>Photo: GREG BAKER / Getty images</a:t>
            </a:r>
            <a:endParaRPr sz="800">
              <a:solidFill>
                <a:srgbClr val="595959"/>
              </a:solidFill>
              <a:latin typeface="Calibri"/>
              <a:ea typeface="Calibri"/>
              <a:cs typeface="Calibri"/>
              <a:sym typeface="Calibri"/>
            </a:endParaRPr>
          </a:p>
        </p:txBody>
      </p:sp>
      <p:pic>
        <p:nvPicPr>
          <p:cNvPr id="554" name="Google Shape;554;p29"/>
          <p:cNvPicPr preferRelativeResize="0"/>
          <p:nvPr/>
        </p:nvPicPr>
        <p:blipFill rotWithShape="1">
          <a:blip r:embed="rId3">
            <a:alphaModFix/>
          </a:blip>
          <a:srcRect/>
          <a:stretch/>
        </p:blipFill>
        <p:spPr>
          <a:xfrm>
            <a:off x="3456000" y="864000"/>
            <a:ext cx="7920000" cy="5280000"/>
          </a:xfrm>
          <a:prstGeom prst="rect">
            <a:avLst/>
          </a:prstGeom>
          <a:noFill/>
          <a:ln>
            <a:noFill/>
          </a:ln>
        </p:spPr>
      </p:pic>
      <p:pic>
        <p:nvPicPr>
          <p:cNvPr id="555" name="Google Shape;555;p29" descr="En bild som visar text, vektorgrafik&#10;&#10;Automatiskt genererad beskrivning"/>
          <p:cNvPicPr preferRelativeResize="0"/>
          <p:nvPr/>
        </p:nvPicPr>
        <p:blipFill rotWithShape="1">
          <a:blip r:embed="rId4">
            <a:alphaModFix/>
          </a:blip>
          <a:srcRect/>
          <a:stretch/>
        </p:blipFill>
        <p:spPr>
          <a:xfrm>
            <a:off x="540000" y="1863383"/>
            <a:ext cx="2484000" cy="328123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251"/>
        <p:cNvGrpSpPr/>
        <p:nvPr/>
      </p:nvGrpSpPr>
      <p:grpSpPr>
        <a:xfrm>
          <a:off x="0" y="0"/>
          <a:ext cx="0" cy="0"/>
          <a:chOff x="0" y="0"/>
          <a:chExt cx="0" cy="0"/>
        </a:xfrm>
      </p:grpSpPr>
      <p:pic>
        <p:nvPicPr>
          <p:cNvPr id="252" name="Google Shape;252;p3"/>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253" name="Google Shape;253;p3"/>
          <p:cNvSpPr/>
          <p:nvPr/>
        </p:nvSpPr>
        <p:spPr>
          <a:xfrm>
            <a:off x="5247227" y="3230174"/>
            <a:ext cx="1697546"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alibri"/>
                <a:ea typeface="Calibri"/>
                <a:cs typeface="Calibri"/>
                <a:sym typeface="Calibri"/>
              </a:rPr>
              <a:t>Fikiri</a:t>
            </a:r>
            <a:endParaRPr sz="4000" b="1" i="0" u="none" strike="noStrike" cap="none">
              <a:solidFill>
                <a:schemeClr val="dk1"/>
              </a:solidFill>
              <a:latin typeface="Calibri"/>
              <a:ea typeface="Calibri"/>
              <a:cs typeface="Calibri"/>
              <a:sym typeface="Calibri"/>
            </a:endParaRPr>
          </a:p>
        </p:txBody>
      </p:sp>
      <p:sp>
        <p:nvSpPr>
          <p:cNvPr id="254" name="Google Shape;254;p3"/>
          <p:cNvSpPr/>
          <p:nvPr/>
        </p:nvSpPr>
        <p:spPr>
          <a:xfrm>
            <a:off x="7377989" y="1357595"/>
            <a:ext cx="1886556"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alibri"/>
                <a:ea typeface="Calibri"/>
                <a:cs typeface="Calibri"/>
                <a:sym typeface="Calibri"/>
              </a:rPr>
              <a:t>Amini</a:t>
            </a:r>
            <a:endParaRPr sz="4000" b="1" i="0" u="none" strike="noStrike" cap="none">
              <a:solidFill>
                <a:schemeClr val="dk1"/>
              </a:solidFill>
              <a:latin typeface="Calibri"/>
              <a:ea typeface="Calibri"/>
              <a:cs typeface="Calibri"/>
              <a:sym typeface="Calibri"/>
            </a:endParaRPr>
          </a:p>
        </p:txBody>
      </p:sp>
      <p:sp>
        <p:nvSpPr>
          <p:cNvPr id="255" name="Google Shape;255;p3"/>
          <p:cNvSpPr/>
          <p:nvPr/>
        </p:nvSpPr>
        <p:spPr>
          <a:xfrm>
            <a:off x="2420618" y="5187884"/>
            <a:ext cx="2464308"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alibri"/>
                <a:ea typeface="Calibri"/>
                <a:cs typeface="Calibri"/>
                <a:sym typeface="Calibri"/>
              </a:rPr>
              <a:t>Kataa</a:t>
            </a:r>
            <a:endParaRPr sz="4000" b="1" i="0" u="none" strike="noStrike" cap="none">
              <a:solidFill>
                <a:schemeClr val="dk1"/>
              </a:solidFill>
              <a:latin typeface="Calibri"/>
              <a:ea typeface="Calibri"/>
              <a:cs typeface="Calibri"/>
              <a:sym typeface="Calibri"/>
            </a:endParaRPr>
          </a:p>
        </p:txBody>
      </p:sp>
      <p:sp>
        <p:nvSpPr>
          <p:cNvPr id="256" name="Google Shape;256;p3"/>
          <p:cNvSpPr/>
          <p:nvPr/>
        </p:nvSpPr>
        <p:spPr>
          <a:xfrm>
            <a:off x="2491532" y="1344667"/>
            <a:ext cx="2322481"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err="1">
                <a:solidFill>
                  <a:schemeClr val="dk1"/>
                </a:solidFill>
                <a:latin typeface="Calibri"/>
                <a:ea typeface="Calibri"/>
                <a:cs typeface="Calibri"/>
                <a:sym typeface="Calibri"/>
              </a:rPr>
              <a:t>Hoji</a:t>
            </a:r>
            <a:endParaRPr sz="4000" b="1" i="0" u="none" strike="noStrike" cap="none" dirty="0">
              <a:solidFill>
                <a:schemeClr val="dk1"/>
              </a:solidFill>
              <a:latin typeface="Calibri"/>
              <a:ea typeface="Calibri"/>
              <a:cs typeface="Calibri"/>
              <a:sym typeface="Calibri"/>
            </a:endParaRPr>
          </a:p>
        </p:txBody>
      </p:sp>
      <p:sp>
        <p:nvSpPr>
          <p:cNvPr id="257" name="Google Shape;257;p3"/>
          <p:cNvSpPr/>
          <p:nvPr/>
        </p:nvSpPr>
        <p:spPr>
          <a:xfrm>
            <a:off x="7102812" y="5128612"/>
            <a:ext cx="2436910"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alibri"/>
                <a:ea typeface="Calibri"/>
                <a:cs typeface="Calibri"/>
                <a:sym typeface="Calibri"/>
              </a:rPr>
              <a:t>Tenda</a:t>
            </a:r>
            <a:endParaRPr sz="4000" b="1" i="0" u="none" strike="noStrike" cap="none">
              <a:solidFill>
                <a:schemeClr val="dk1"/>
              </a:solidFill>
              <a:latin typeface="Calibri"/>
              <a:ea typeface="Calibri"/>
              <a:cs typeface="Calibri"/>
              <a:sym typeface="Calibri"/>
            </a:endParaRPr>
          </a:p>
        </p:txBody>
      </p:sp>
      <p:sp>
        <p:nvSpPr>
          <p:cNvPr id="258" name="Google Shape;258;p3"/>
          <p:cNvSpPr/>
          <p:nvPr/>
        </p:nvSpPr>
        <p:spPr>
          <a:xfrm>
            <a:off x="8051247" y="2935327"/>
            <a:ext cx="2982136"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err="1">
                <a:solidFill>
                  <a:schemeClr val="dk1"/>
                </a:solidFill>
                <a:latin typeface="Calibri"/>
                <a:ea typeface="Calibri"/>
                <a:cs typeface="Calibri"/>
                <a:sym typeface="Calibri"/>
              </a:rPr>
              <a:t>Kuwa</a:t>
            </a:r>
            <a:r>
              <a:rPr lang="en-US" sz="4000" b="1" dirty="0">
                <a:solidFill>
                  <a:schemeClr val="dk1"/>
                </a:solidFill>
                <a:latin typeface="Calibri"/>
                <a:ea typeface="Calibri"/>
                <a:cs typeface="Calibri"/>
                <a:sym typeface="Calibri"/>
              </a:rPr>
              <a:t> </a:t>
            </a:r>
            <a:r>
              <a:rPr lang="en-US" sz="4000" b="1" dirty="0" err="1">
                <a:solidFill>
                  <a:schemeClr val="dk1"/>
                </a:solidFill>
                <a:latin typeface="Calibri"/>
                <a:ea typeface="Calibri"/>
                <a:cs typeface="Calibri"/>
                <a:sym typeface="Calibri"/>
              </a:rPr>
              <a:t>sehemu</a:t>
            </a:r>
            <a:r>
              <a:rPr lang="en-US" sz="4000" b="1" dirty="0">
                <a:solidFill>
                  <a:schemeClr val="dk1"/>
                </a:solidFill>
                <a:latin typeface="Calibri"/>
                <a:ea typeface="Calibri"/>
                <a:cs typeface="Calibri"/>
                <a:sym typeface="Calibri"/>
              </a:rPr>
              <a:t> </a:t>
            </a:r>
            <a:r>
              <a:rPr lang="en-US" sz="4000" b="1" dirty="0" err="1">
                <a:solidFill>
                  <a:schemeClr val="dk1"/>
                </a:solidFill>
                <a:latin typeface="Calibri"/>
                <a:ea typeface="Calibri"/>
                <a:cs typeface="Calibri"/>
                <a:sym typeface="Calibri"/>
              </a:rPr>
              <a:t>ya</a:t>
            </a:r>
            <a:endParaRPr sz="4000" b="1" i="0" u="none" strike="noStrike" cap="none" dirty="0">
              <a:solidFill>
                <a:schemeClr val="dk1"/>
              </a:solidFill>
              <a:latin typeface="Calibri"/>
              <a:ea typeface="Calibri"/>
              <a:cs typeface="Calibri"/>
              <a:sym typeface="Calibri"/>
            </a:endParaRPr>
          </a:p>
        </p:txBody>
      </p:sp>
      <p:sp>
        <p:nvSpPr>
          <p:cNvPr id="259" name="Google Shape;259;p3"/>
          <p:cNvSpPr/>
          <p:nvPr/>
        </p:nvSpPr>
        <p:spPr>
          <a:xfrm>
            <a:off x="2009767" y="3230175"/>
            <a:ext cx="2056659"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alibri"/>
                <a:ea typeface="Calibri"/>
                <a:cs typeface="Calibri"/>
                <a:sym typeface="Calibri"/>
              </a:rPr>
              <a:t>Badili</a:t>
            </a:r>
            <a:endParaRPr sz="4000" b="1" i="0" u="none" strike="noStrike" cap="non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562"/>
        <p:cNvGrpSpPr/>
        <p:nvPr/>
      </p:nvGrpSpPr>
      <p:grpSpPr>
        <a:xfrm>
          <a:off x="0" y="0"/>
          <a:ext cx="0" cy="0"/>
          <a:chOff x="0" y="0"/>
          <a:chExt cx="0" cy="0"/>
        </a:xfrm>
      </p:grpSpPr>
      <p:pic>
        <p:nvPicPr>
          <p:cNvPr id="563" name="Google Shape;563;p30"/>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564" name="Google Shape;564;p30"/>
          <p:cNvPicPr preferRelativeResize="0"/>
          <p:nvPr/>
        </p:nvPicPr>
        <p:blipFill rotWithShape="1">
          <a:blip r:embed="rId4">
            <a:alphaModFix/>
          </a:blip>
          <a:srcRect/>
          <a:stretch/>
        </p:blipFill>
        <p:spPr>
          <a:xfrm>
            <a:off x="3471294" y="2266834"/>
            <a:ext cx="5249412" cy="267530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571"/>
        <p:cNvGrpSpPr/>
        <p:nvPr/>
      </p:nvGrpSpPr>
      <p:grpSpPr>
        <a:xfrm>
          <a:off x="0" y="0"/>
          <a:ext cx="0" cy="0"/>
          <a:chOff x="0" y="0"/>
          <a:chExt cx="0" cy="0"/>
        </a:xfrm>
      </p:grpSpPr>
      <p:pic>
        <p:nvPicPr>
          <p:cNvPr id="572" name="Google Shape;572;p31"/>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573" name="Google Shape;573;p31"/>
          <p:cNvSpPr/>
          <p:nvPr/>
        </p:nvSpPr>
        <p:spPr>
          <a:xfrm rot="-5400000">
            <a:off x="9938839" y="4580295"/>
            <a:ext cx="308976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595959"/>
                </a:solidFill>
                <a:latin typeface="Calibri"/>
                <a:ea typeface="Calibri"/>
                <a:cs typeface="Calibri"/>
                <a:sym typeface="Calibri"/>
              </a:rPr>
              <a:t>Photo: Alex Gavrikov / Alamy Stock Photo</a:t>
            </a:r>
            <a:endParaRPr sz="800">
              <a:solidFill>
                <a:srgbClr val="595959"/>
              </a:solidFill>
              <a:latin typeface="Calibri"/>
              <a:ea typeface="Calibri"/>
              <a:cs typeface="Calibri"/>
              <a:sym typeface="Calibri"/>
            </a:endParaRPr>
          </a:p>
        </p:txBody>
      </p:sp>
      <p:pic>
        <p:nvPicPr>
          <p:cNvPr id="574" name="Google Shape;574;p31"/>
          <p:cNvPicPr preferRelativeResize="0"/>
          <p:nvPr/>
        </p:nvPicPr>
        <p:blipFill rotWithShape="1">
          <a:blip r:embed="rId4">
            <a:alphaModFix/>
          </a:blip>
          <a:srcRect/>
          <a:stretch/>
        </p:blipFill>
        <p:spPr>
          <a:xfrm>
            <a:off x="3456000" y="864000"/>
            <a:ext cx="7920000" cy="5280000"/>
          </a:xfrm>
          <a:prstGeom prst="rect">
            <a:avLst/>
          </a:prstGeom>
          <a:noFill/>
          <a:ln>
            <a:noFill/>
          </a:ln>
        </p:spPr>
      </p:pic>
      <p:pic>
        <p:nvPicPr>
          <p:cNvPr id="575" name="Google Shape;575;p31"/>
          <p:cNvPicPr preferRelativeResize="0"/>
          <p:nvPr/>
        </p:nvPicPr>
        <p:blipFill rotWithShape="1">
          <a:blip r:embed="rId5">
            <a:alphaModFix/>
          </a:blip>
          <a:srcRect/>
          <a:stretch/>
        </p:blipFill>
        <p:spPr>
          <a:xfrm>
            <a:off x="540000" y="2796026"/>
            <a:ext cx="2484000" cy="126594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582"/>
        <p:cNvGrpSpPr/>
        <p:nvPr/>
      </p:nvGrpSpPr>
      <p:grpSpPr>
        <a:xfrm>
          <a:off x="0" y="0"/>
          <a:ext cx="0" cy="0"/>
          <a:chOff x="0" y="0"/>
          <a:chExt cx="0" cy="0"/>
        </a:xfrm>
      </p:grpSpPr>
      <p:pic>
        <p:nvPicPr>
          <p:cNvPr id="583" name="Google Shape;583;p32"/>
          <p:cNvPicPr preferRelativeResize="0"/>
          <p:nvPr/>
        </p:nvPicPr>
        <p:blipFill rotWithShape="1">
          <a:blip r:embed="rId3">
            <a:alphaModFix/>
          </a:blip>
          <a:srcRect/>
          <a:stretch/>
        </p:blipFill>
        <p:spPr>
          <a:xfrm>
            <a:off x="3456000" y="864000"/>
            <a:ext cx="7920000" cy="5280000"/>
          </a:xfrm>
          <a:prstGeom prst="rect">
            <a:avLst/>
          </a:prstGeom>
          <a:noFill/>
          <a:ln>
            <a:noFill/>
          </a:ln>
        </p:spPr>
      </p:pic>
      <p:pic>
        <p:nvPicPr>
          <p:cNvPr id="584" name="Google Shape;584;p32"/>
          <p:cNvPicPr preferRelativeResize="0"/>
          <p:nvPr/>
        </p:nvPicPr>
        <p:blipFill rotWithShape="1">
          <a:blip r:embed="rId4">
            <a:alphaModFix/>
          </a:blip>
          <a:srcRect/>
          <a:stretch/>
        </p:blipFill>
        <p:spPr>
          <a:xfrm>
            <a:off x="540000" y="2796026"/>
            <a:ext cx="2484000" cy="126594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591"/>
        <p:cNvGrpSpPr/>
        <p:nvPr/>
      </p:nvGrpSpPr>
      <p:grpSpPr>
        <a:xfrm>
          <a:off x="0" y="0"/>
          <a:ext cx="0" cy="0"/>
          <a:chOff x="0" y="0"/>
          <a:chExt cx="0" cy="0"/>
        </a:xfrm>
      </p:grpSpPr>
      <p:pic>
        <p:nvPicPr>
          <p:cNvPr id="592" name="Google Shape;592;p33"/>
          <p:cNvPicPr preferRelativeResize="0"/>
          <p:nvPr/>
        </p:nvPicPr>
        <p:blipFill rotWithShape="1">
          <a:blip r:embed="rId3">
            <a:alphaModFix/>
          </a:blip>
          <a:srcRect/>
          <a:stretch/>
        </p:blipFill>
        <p:spPr>
          <a:xfrm>
            <a:off x="726921" y="1267968"/>
            <a:ext cx="3358800" cy="2111500"/>
          </a:xfrm>
          <a:prstGeom prst="rect">
            <a:avLst/>
          </a:prstGeom>
          <a:noFill/>
          <a:ln>
            <a:noFill/>
          </a:ln>
        </p:spPr>
      </p:pic>
      <p:pic>
        <p:nvPicPr>
          <p:cNvPr id="593" name="Google Shape;593;p33"/>
          <p:cNvPicPr preferRelativeResize="0"/>
          <p:nvPr/>
        </p:nvPicPr>
        <p:blipFill rotWithShape="1">
          <a:blip r:embed="rId4">
            <a:alphaModFix/>
          </a:blip>
          <a:srcRect/>
          <a:stretch/>
        </p:blipFill>
        <p:spPr>
          <a:xfrm>
            <a:off x="-11749" y="0"/>
            <a:ext cx="12192000" cy="228600"/>
          </a:xfrm>
          <a:prstGeom prst="rect">
            <a:avLst/>
          </a:prstGeom>
          <a:noFill/>
          <a:ln>
            <a:noFill/>
          </a:ln>
        </p:spPr>
      </p:pic>
      <p:grpSp>
        <p:nvGrpSpPr>
          <p:cNvPr id="594" name="Google Shape;594;p33"/>
          <p:cNvGrpSpPr/>
          <p:nvPr/>
        </p:nvGrpSpPr>
        <p:grpSpPr>
          <a:xfrm>
            <a:off x="4633714" y="1150620"/>
            <a:ext cx="3545172" cy="2529437"/>
            <a:chOff x="6782902" y="954458"/>
            <a:chExt cx="3592490" cy="2357840"/>
          </a:xfrm>
        </p:grpSpPr>
        <p:pic>
          <p:nvPicPr>
            <p:cNvPr id="595" name="Google Shape;595;p33"/>
            <p:cNvPicPr preferRelativeResize="0"/>
            <p:nvPr/>
          </p:nvPicPr>
          <p:blipFill rotWithShape="1">
            <a:blip r:embed="rId5">
              <a:alphaModFix/>
            </a:blip>
            <a:srcRect/>
            <a:stretch/>
          </p:blipFill>
          <p:spPr>
            <a:xfrm>
              <a:off x="6782902" y="954458"/>
              <a:ext cx="3592490" cy="2357840"/>
            </a:xfrm>
            <a:prstGeom prst="rect">
              <a:avLst/>
            </a:prstGeom>
            <a:noFill/>
            <a:ln>
              <a:noFill/>
            </a:ln>
          </p:spPr>
        </p:pic>
        <p:pic>
          <p:nvPicPr>
            <p:cNvPr id="596" name="Google Shape;596;p33"/>
            <p:cNvPicPr preferRelativeResize="0"/>
            <p:nvPr/>
          </p:nvPicPr>
          <p:blipFill rotWithShape="1">
            <a:blip r:embed="rId6">
              <a:alphaModFix/>
            </a:blip>
            <a:srcRect/>
            <a:stretch/>
          </p:blipFill>
          <p:spPr>
            <a:xfrm>
              <a:off x="7406749" y="1850862"/>
              <a:ext cx="1743238" cy="1461436"/>
            </a:xfrm>
            <a:prstGeom prst="rect">
              <a:avLst/>
            </a:prstGeom>
            <a:noFill/>
            <a:ln>
              <a:noFill/>
            </a:ln>
          </p:spPr>
        </p:pic>
      </p:grpSp>
      <p:pic>
        <p:nvPicPr>
          <p:cNvPr id="597" name="Google Shape;597;p33" descr="En bild som visar text, vektorgrafik&#10;&#10;Automatiskt genererad beskrivning"/>
          <p:cNvPicPr preferRelativeResize="0"/>
          <p:nvPr/>
        </p:nvPicPr>
        <p:blipFill rotWithShape="1">
          <a:blip r:embed="rId7">
            <a:alphaModFix/>
          </a:blip>
          <a:srcRect/>
          <a:stretch/>
        </p:blipFill>
        <p:spPr>
          <a:xfrm>
            <a:off x="8994539" y="732018"/>
            <a:ext cx="2231789" cy="2948039"/>
          </a:xfrm>
          <a:prstGeom prst="rect">
            <a:avLst/>
          </a:prstGeom>
          <a:noFill/>
          <a:ln>
            <a:noFill/>
          </a:ln>
        </p:spPr>
      </p:pic>
      <p:pic>
        <p:nvPicPr>
          <p:cNvPr id="598" name="Google Shape;598;p33"/>
          <p:cNvPicPr preferRelativeResize="0"/>
          <p:nvPr/>
        </p:nvPicPr>
        <p:blipFill rotWithShape="1">
          <a:blip r:embed="rId8">
            <a:alphaModFix/>
          </a:blip>
          <a:srcRect/>
          <a:stretch/>
        </p:blipFill>
        <p:spPr>
          <a:xfrm>
            <a:off x="4210594" y="4301308"/>
            <a:ext cx="3747313" cy="190978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605"/>
        <p:cNvGrpSpPr/>
        <p:nvPr/>
      </p:nvGrpSpPr>
      <p:grpSpPr>
        <a:xfrm>
          <a:off x="0" y="0"/>
          <a:ext cx="0" cy="0"/>
          <a:chOff x="0" y="0"/>
          <a:chExt cx="0" cy="0"/>
        </a:xfrm>
      </p:grpSpPr>
      <p:pic>
        <p:nvPicPr>
          <p:cNvPr id="606" name="Google Shape;606;p34"/>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607" name="Google Shape;607;p34"/>
          <p:cNvSpPr/>
          <p:nvPr/>
        </p:nvSpPr>
        <p:spPr>
          <a:xfrm>
            <a:off x="1109100" y="2551822"/>
            <a:ext cx="8948700" cy="3077725"/>
          </a:xfrm>
          <a:prstGeom prst="rect">
            <a:avLst/>
          </a:prstGeom>
          <a:noFill/>
          <a:ln>
            <a:noFill/>
          </a:ln>
        </p:spPr>
        <p:txBody>
          <a:bodyPr spcFirstLastPara="1" wrap="square" lIns="91425" tIns="45700" rIns="91425" bIns="45700" anchor="t" anchorCtr="0">
            <a:spAutoFit/>
          </a:bodyPr>
          <a:lstStyle/>
          <a:p>
            <a:pPr marL="457200" lvl="0" indent="-457200" algn="l" rtl="0">
              <a:lnSpc>
                <a:spcPct val="115000"/>
              </a:lnSpc>
              <a:spcBef>
                <a:spcPts val="1200"/>
              </a:spcBef>
              <a:spcAft>
                <a:spcPts val="0"/>
              </a:spcAft>
              <a:buClr>
                <a:schemeClr val="dk1"/>
              </a:buClr>
              <a:buSzPts val="3600"/>
              <a:buChar char="•"/>
            </a:pPr>
            <a:r>
              <a:rPr lang="en-US" sz="3200" dirty="0">
                <a:solidFill>
                  <a:schemeClr val="dk1"/>
                </a:solidFill>
                <a:latin typeface="Calibri"/>
                <a:ea typeface="Calibri"/>
                <a:cs typeface="Calibri"/>
                <a:sym typeface="Calibri"/>
              </a:rPr>
              <a:t>Nani </a:t>
            </a:r>
            <a:r>
              <a:rPr lang="en-US" sz="3200" dirty="0" err="1">
                <a:solidFill>
                  <a:schemeClr val="dk1"/>
                </a:solidFill>
                <a:latin typeface="Calibri"/>
                <a:ea typeface="Calibri"/>
                <a:cs typeface="Calibri"/>
                <a:sym typeface="Calibri"/>
              </a:rPr>
              <a:t>anaathiriwa</a:t>
            </a:r>
            <a:r>
              <a:rPr lang="en-US" sz="3200" dirty="0">
                <a:solidFill>
                  <a:schemeClr val="dk1"/>
                </a:solidFill>
                <a:latin typeface="Calibri"/>
                <a:ea typeface="Calibri"/>
                <a:cs typeface="Calibri"/>
                <a:sym typeface="Calibri"/>
              </a:rPr>
              <a:t>?</a:t>
            </a:r>
            <a:endParaRPr sz="3200" dirty="0">
              <a:solidFill>
                <a:schemeClr val="dk1"/>
              </a:solidFill>
              <a:latin typeface="Calibri"/>
              <a:ea typeface="Calibri"/>
              <a:cs typeface="Calibri"/>
              <a:sym typeface="Calibri"/>
            </a:endParaRPr>
          </a:p>
          <a:p>
            <a:pPr marL="457200" lvl="0" indent="-457200" algn="l" rtl="0">
              <a:lnSpc>
                <a:spcPct val="115000"/>
              </a:lnSpc>
              <a:spcBef>
                <a:spcPts val="0"/>
              </a:spcBef>
              <a:spcAft>
                <a:spcPts val="0"/>
              </a:spcAft>
              <a:buClr>
                <a:schemeClr val="dk1"/>
              </a:buClr>
              <a:buSzPts val="3600"/>
              <a:buChar char="•"/>
            </a:pPr>
            <a:r>
              <a:rPr lang="en-US" sz="3200" dirty="0">
                <a:solidFill>
                  <a:schemeClr val="dk1"/>
                </a:solidFill>
                <a:latin typeface="Calibri"/>
                <a:ea typeface="Calibri"/>
                <a:cs typeface="Calibri"/>
                <a:sym typeface="Calibri"/>
              </a:rPr>
              <a:t>Ni </a:t>
            </a:r>
            <a:r>
              <a:rPr lang="en-US" sz="3200" dirty="0" err="1">
                <a:solidFill>
                  <a:schemeClr val="dk1"/>
                </a:solidFill>
                <a:latin typeface="Calibri"/>
                <a:ea typeface="Calibri"/>
                <a:cs typeface="Calibri"/>
                <a:sym typeface="Calibri"/>
              </a:rPr>
              <a:t>kwa</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upana</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gani</a:t>
            </a:r>
            <a:r>
              <a:rPr lang="en-US" sz="3200" dirty="0">
                <a:solidFill>
                  <a:schemeClr val="dk1"/>
                </a:solidFill>
                <a:latin typeface="Calibri"/>
                <a:ea typeface="Calibri"/>
                <a:cs typeface="Calibri"/>
                <a:sym typeface="Calibri"/>
              </a:rPr>
              <a:t>?</a:t>
            </a:r>
            <a:endParaRPr sz="3200" dirty="0">
              <a:solidFill>
                <a:schemeClr val="dk1"/>
              </a:solidFill>
              <a:latin typeface="Calibri"/>
              <a:ea typeface="Calibri"/>
              <a:cs typeface="Calibri"/>
              <a:sym typeface="Calibri"/>
            </a:endParaRPr>
          </a:p>
          <a:p>
            <a:pPr marL="457200" lvl="0" indent="-457200" algn="l" rtl="0">
              <a:lnSpc>
                <a:spcPct val="115000"/>
              </a:lnSpc>
              <a:spcBef>
                <a:spcPts val="0"/>
              </a:spcBef>
              <a:spcAft>
                <a:spcPts val="0"/>
              </a:spcAft>
              <a:buClr>
                <a:schemeClr val="dk1"/>
              </a:buClr>
              <a:buSzPts val="3600"/>
              <a:buChar char="•"/>
            </a:pPr>
            <a:r>
              <a:rPr lang="en-US" sz="3200" dirty="0">
                <a:solidFill>
                  <a:schemeClr val="dk1"/>
                </a:solidFill>
                <a:latin typeface="Calibri"/>
                <a:ea typeface="Calibri"/>
                <a:cs typeface="Calibri"/>
                <a:sym typeface="Calibri"/>
              </a:rPr>
              <a:t>Ni mara ngapi?</a:t>
            </a:r>
            <a:endParaRPr sz="3200" dirty="0">
              <a:solidFill>
                <a:schemeClr val="dk1"/>
              </a:solidFill>
              <a:latin typeface="Calibri"/>
              <a:ea typeface="Calibri"/>
              <a:cs typeface="Calibri"/>
              <a:sym typeface="Calibri"/>
            </a:endParaRPr>
          </a:p>
          <a:p>
            <a:pPr marL="457200" lvl="0" indent="-457200" algn="l" rtl="0">
              <a:lnSpc>
                <a:spcPct val="115000"/>
              </a:lnSpc>
              <a:spcBef>
                <a:spcPts val="0"/>
              </a:spcBef>
              <a:spcAft>
                <a:spcPts val="0"/>
              </a:spcAft>
              <a:buClr>
                <a:schemeClr val="dk1"/>
              </a:buClr>
              <a:buSzPts val="3600"/>
              <a:buChar char="•"/>
            </a:pPr>
            <a:r>
              <a:rPr lang="en-US" sz="3200" dirty="0">
                <a:solidFill>
                  <a:schemeClr val="dk1"/>
                </a:solidFill>
                <a:latin typeface="Calibri"/>
                <a:ea typeface="Calibri"/>
                <a:cs typeface="Calibri"/>
                <a:sym typeface="Calibri"/>
              </a:rPr>
              <a:t>Ni </a:t>
            </a:r>
            <a:r>
              <a:rPr lang="en-US" sz="3200" dirty="0" err="1">
                <a:solidFill>
                  <a:schemeClr val="dk1"/>
                </a:solidFill>
                <a:latin typeface="Calibri"/>
                <a:ea typeface="Calibri"/>
                <a:cs typeface="Calibri"/>
                <a:sym typeface="Calibri"/>
              </a:rPr>
              <a:t>kwa</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madhara</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kiasi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gani</a:t>
            </a:r>
            <a:r>
              <a:rPr lang="en-US" sz="3200" dirty="0">
                <a:solidFill>
                  <a:schemeClr val="dk1"/>
                </a:solidFill>
                <a:latin typeface="Calibri"/>
                <a:ea typeface="Calibri"/>
                <a:cs typeface="Calibri"/>
                <a:sym typeface="Calibri"/>
              </a:rPr>
              <a:t>?</a:t>
            </a:r>
            <a:endParaRPr sz="3200" dirty="0">
              <a:solidFill>
                <a:schemeClr val="dk1"/>
              </a:solidFill>
              <a:latin typeface="Calibri"/>
              <a:ea typeface="Calibri"/>
              <a:cs typeface="Calibri"/>
              <a:sym typeface="Calibri"/>
            </a:endParaRPr>
          </a:p>
          <a:p>
            <a:pPr marL="457200" lvl="0" indent="-457200" algn="l" rtl="0">
              <a:lnSpc>
                <a:spcPct val="115000"/>
              </a:lnSpc>
              <a:spcBef>
                <a:spcPts val="0"/>
              </a:spcBef>
              <a:spcAft>
                <a:spcPts val="0"/>
              </a:spcAft>
              <a:buClr>
                <a:schemeClr val="dk1"/>
              </a:buClr>
              <a:buSzPts val="3600"/>
              <a:buChar char="•"/>
            </a:pPr>
            <a:r>
              <a:rPr lang="en-US" sz="3200" dirty="0">
                <a:solidFill>
                  <a:schemeClr val="dk1"/>
                </a:solidFill>
                <a:latin typeface="Calibri"/>
                <a:ea typeface="Calibri"/>
                <a:cs typeface="Calibri"/>
                <a:sym typeface="Calibri"/>
              </a:rPr>
              <a:t>Je, </a:t>
            </a:r>
            <a:r>
              <a:rPr lang="en-US" sz="3200" dirty="0" err="1">
                <a:solidFill>
                  <a:schemeClr val="dk1"/>
                </a:solidFill>
                <a:latin typeface="Calibri"/>
                <a:ea typeface="Calibri"/>
                <a:cs typeface="Calibri"/>
                <a:sym typeface="Calibri"/>
              </a:rPr>
              <a:t>serikali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inahusika</a:t>
            </a:r>
            <a:r>
              <a:rPr lang="en-US" sz="3200" dirty="0">
                <a:solidFill>
                  <a:schemeClr val="dk1"/>
                </a:solidFill>
                <a:latin typeface="Calibri"/>
                <a:ea typeface="Calibri"/>
                <a:cs typeface="Calibri"/>
                <a:sym typeface="Calibri"/>
              </a:rPr>
              <a:t>?</a:t>
            </a:r>
            <a:endParaRPr sz="3200" dirty="0">
              <a:solidFill>
                <a:schemeClr val="dk1"/>
              </a:solidFill>
              <a:latin typeface="Calibri"/>
              <a:ea typeface="Calibri"/>
              <a:cs typeface="Calibri"/>
              <a:sym typeface="Calibri"/>
            </a:endParaRPr>
          </a:p>
        </p:txBody>
      </p:sp>
      <p:pic>
        <p:nvPicPr>
          <p:cNvPr id="608" name="Google Shape;608;p34" descr="En bild som visar text, vektorgrafik, ljus&#10;&#10;Automatiskt genererad beskrivning"/>
          <p:cNvPicPr preferRelativeResize="0"/>
          <p:nvPr/>
        </p:nvPicPr>
        <p:blipFill rotWithShape="1">
          <a:blip r:embed="rId4">
            <a:alphaModFix/>
          </a:blip>
          <a:srcRect/>
          <a:stretch/>
        </p:blipFill>
        <p:spPr>
          <a:xfrm rot="218485">
            <a:off x="7469246" y="955925"/>
            <a:ext cx="3460086" cy="4946148"/>
          </a:xfrm>
          <a:prstGeom prst="rect">
            <a:avLst/>
          </a:prstGeom>
          <a:noFill/>
          <a:ln>
            <a:noFill/>
          </a:ln>
        </p:spPr>
      </p:pic>
      <p:pic>
        <p:nvPicPr>
          <p:cNvPr id="609" name="Google Shape;609;p34" descr="En bild som visar text, yxa, visitkort, vektorgrafik&#10;&#10;Automatiskt genererad beskrivning"/>
          <p:cNvPicPr preferRelativeResize="0"/>
          <p:nvPr/>
        </p:nvPicPr>
        <p:blipFill rotWithShape="1">
          <a:blip r:embed="rId5">
            <a:alphaModFix/>
          </a:blip>
          <a:srcRect/>
          <a:stretch/>
        </p:blipFill>
        <p:spPr>
          <a:xfrm rot="1285175">
            <a:off x="2031354" y="917729"/>
            <a:ext cx="603894" cy="12619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616"/>
        <p:cNvGrpSpPr/>
        <p:nvPr/>
      </p:nvGrpSpPr>
      <p:grpSpPr>
        <a:xfrm>
          <a:off x="0" y="0"/>
          <a:ext cx="0" cy="0"/>
          <a:chOff x="0" y="0"/>
          <a:chExt cx="0" cy="0"/>
        </a:xfrm>
      </p:grpSpPr>
      <p:grpSp>
        <p:nvGrpSpPr>
          <p:cNvPr id="617" name="Google Shape;617;p35"/>
          <p:cNvGrpSpPr/>
          <p:nvPr/>
        </p:nvGrpSpPr>
        <p:grpSpPr>
          <a:xfrm>
            <a:off x="1105253" y="1740027"/>
            <a:ext cx="2483999" cy="2088000"/>
            <a:chOff x="3094333" y="1076608"/>
            <a:chExt cx="5979836" cy="4704783"/>
          </a:xfrm>
        </p:grpSpPr>
        <p:pic>
          <p:nvPicPr>
            <p:cNvPr id="618" name="Google Shape;618;p35"/>
            <p:cNvPicPr preferRelativeResize="0"/>
            <p:nvPr/>
          </p:nvPicPr>
          <p:blipFill rotWithShape="1">
            <a:blip r:embed="rId3">
              <a:alphaModFix/>
            </a:blip>
            <a:srcRect/>
            <a:stretch/>
          </p:blipFill>
          <p:spPr>
            <a:xfrm>
              <a:off x="3094333" y="1076608"/>
              <a:ext cx="5979836" cy="4704783"/>
            </a:xfrm>
            <a:prstGeom prst="rect">
              <a:avLst/>
            </a:prstGeom>
            <a:noFill/>
            <a:ln>
              <a:noFill/>
            </a:ln>
          </p:spPr>
        </p:pic>
        <p:pic>
          <p:nvPicPr>
            <p:cNvPr id="619" name="Google Shape;619;p35" descr="En bild som visar text, yxa, visitkort, vektorgrafik&#10;&#10;Automatiskt genererad beskrivning"/>
            <p:cNvPicPr preferRelativeResize="0"/>
            <p:nvPr/>
          </p:nvPicPr>
          <p:blipFill rotWithShape="1">
            <a:blip r:embed="rId4">
              <a:alphaModFix/>
            </a:blip>
            <a:srcRect/>
            <a:stretch/>
          </p:blipFill>
          <p:spPr>
            <a:xfrm rot="1285175">
              <a:off x="6094272" y="3498064"/>
              <a:ext cx="625407" cy="1306864"/>
            </a:xfrm>
            <a:prstGeom prst="rect">
              <a:avLst/>
            </a:prstGeom>
            <a:noFill/>
            <a:ln>
              <a:noFill/>
            </a:ln>
          </p:spPr>
        </p:pic>
      </p:grpSp>
      <p:grpSp>
        <p:nvGrpSpPr>
          <p:cNvPr id="620" name="Google Shape;620;p35"/>
          <p:cNvGrpSpPr/>
          <p:nvPr/>
        </p:nvGrpSpPr>
        <p:grpSpPr>
          <a:xfrm>
            <a:off x="442374" y="4378819"/>
            <a:ext cx="11063412" cy="1963637"/>
            <a:chOff x="642724" y="1182920"/>
            <a:chExt cx="11063412" cy="1963637"/>
          </a:xfrm>
        </p:grpSpPr>
        <p:pic>
          <p:nvPicPr>
            <p:cNvPr id="621" name="Google Shape;621;p35"/>
            <p:cNvPicPr preferRelativeResize="0"/>
            <p:nvPr/>
          </p:nvPicPr>
          <p:blipFill rotWithShape="1">
            <a:blip r:embed="rId5">
              <a:alphaModFix/>
            </a:blip>
            <a:srcRect/>
            <a:stretch/>
          </p:blipFill>
          <p:spPr>
            <a:xfrm>
              <a:off x="642724" y="1182920"/>
              <a:ext cx="2483616" cy="1627422"/>
            </a:xfrm>
            <a:prstGeom prst="rect">
              <a:avLst/>
            </a:prstGeom>
            <a:noFill/>
            <a:ln>
              <a:noFill/>
            </a:ln>
          </p:spPr>
        </p:pic>
        <p:pic>
          <p:nvPicPr>
            <p:cNvPr id="622" name="Google Shape;622;p35"/>
            <p:cNvPicPr preferRelativeResize="0"/>
            <p:nvPr/>
          </p:nvPicPr>
          <p:blipFill rotWithShape="1">
            <a:blip r:embed="rId6">
              <a:alphaModFix/>
            </a:blip>
            <a:srcRect/>
            <a:stretch/>
          </p:blipFill>
          <p:spPr>
            <a:xfrm>
              <a:off x="6362204" y="1182920"/>
              <a:ext cx="2484000" cy="1787618"/>
            </a:xfrm>
            <a:prstGeom prst="rect">
              <a:avLst/>
            </a:prstGeom>
            <a:noFill/>
            <a:ln>
              <a:noFill/>
            </a:ln>
          </p:spPr>
        </p:pic>
        <p:pic>
          <p:nvPicPr>
            <p:cNvPr id="623" name="Google Shape;623;p35"/>
            <p:cNvPicPr preferRelativeResize="0"/>
            <p:nvPr/>
          </p:nvPicPr>
          <p:blipFill rotWithShape="1">
            <a:blip r:embed="rId7">
              <a:alphaModFix/>
            </a:blip>
            <a:srcRect/>
            <a:stretch/>
          </p:blipFill>
          <p:spPr>
            <a:xfrm>
              <a:off x="9222136" y="1182920"/>
              <a:ext cx="2484000" cy="1629195"/>
            </a:xfrm>
            <a:prstGeom prst="rect">
              <a:avLst/>
            </a:prstGeom>
            <a:noFill/>
            <a:ln>
              <a:noFill/>
            </a:ln>
          </p:spPr>
        </p:pic>
        <p:pic>
          <p:nvPicPr>
            <p:cNvPr id="624" name="Google Shape;624;p35"/>
            <p:cNvPicPr preferRelativeResize="0"/>
            <p:nvPr/>
          </p:nvPicPr>
          <p:blipFill rotWithShape="1">
            <a:blip r:embed="rId8">
              <a:alphaModFix/>
            </a:blip>
            <a:srcRect/>
            <a:stretch/>
          </p:blipFill>
          <p:spPr>
            <a:xfrm>
              <a:off x="3502272" y="1182920"/>
              <a:ext cx="2484000" cy="1963637"/>
            </a:xfrm>
            <a:prstGeom prst="rect">
              <a:avLst/>
            </a:prstGeom>
            <a:noFill/>
            <a:ln>
              <a:noFill/>
            </a:ln>
          </p:spPr>
        </p:pic>
      </p:grpSp>
      <p:pic>
        <p:nvPicPr>
          <p:cNvPr id="625" name="Google Shape;625;p35"/>
          <p:cNvPicPr preferRelativeResize="0"/>
          <p:nvPr/>
        </p:nvPicPr>
        <p:blipFill rotWithShape="1">
          <a:blip r:embed="rId9">
            <a:alphaModFix/>
          </a:blip>
          <a:srcRect/>
          <a:stretch/>
        </p:blipFill>
        <p:spPr>
          <a:xfrm>
            <a:off x="8231710" y="2290962"/>
            <a:ext cx="2855037" cy="1627422"/>
          </a:xfrm>
          <a:prstGeom prst="rect">
            <a:avLst/>
          </a:prstGeom>
          <a:noFill/>
          <a:ln>
            <a:noFill/>
          </a:ln>
        </p:spPr>
      </p:pic>
      <p:pic>
        <p:nvPicPr>
          <p:cNvPr id="626" name="Google Shape;626;p35"/>
          <p:cNvPicPr preferRelativeResize="0"/>
          <p:nvPr/>
        </p:nvPicPr>
        <p:blipFill rotWithShape="1">
          <a:blip r:embed="rId10">
            <a:alphaModFix/>
          </a:blip>
          <a:srcRect/>
          <a:stretch/>
        </p:blipFill>
        <p:spPr>
          <a:xfrm>
            <a:off x="4338318" y="846218"/>
            <a:ext cx="3515363" cy="1787619"/>
          </a:xfrm>
          <a:prstGeom prst="rect">
            <a:avLst/>
          </a:prstGeom>
          <a:noFill/>
          <a:ln>
            <a:noFill/>
          </a:ln>
        </p:spPr>
      </p:pic>
      <p:pic>
        <p:nvPicPr>
          <p:cNvPr id="627" name="Google Shape;627;p35" descr="En bild som visar text, yxa, visitkort, vektorgrafik&#10;&#10;Automatiskt genererad beskrivning"/>
          <p:cNvPicPr preferRelativeResize="0"/>
          <p:nvPr/>
        </p:nvPicPr>
        <p:blipFill rotWithShape="1">
          <a:blip r:embed="rId11">
            <a:alphaModFix/>
          </a:blip>
          <a:srcRect/>
          <a:stretch/>
        </p:blipFill>
        <p:spPr>
          <a:xfrm rot="1285175">
            <a:off x="5640187" y="2349236"/>
            <a:ext cx="603894" cy="126191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634"/>
        <p:cNvGrpSpPr/>
        <p:nvPr/>
      </p:nvGrpSpPr>
      <p:grpSpPr>
        <a:xfrm>
          <a:off x="0" y="0"/>
          <a:ext cx="0" cy="0"/>
          <a:chOff x="0" y="0"/>
          <a:chExt cx="0" cy="0"/>
        </a:xfrm>
      </p:grpSpPr>
      <p:pic>
        <p:nvPicPr>
          <p:cNvPr id="635" name="Google Shape;635;p36"/>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636" name="Google Shape;636;p36"/>
          <p:cNvPicPr preferRelativeResize="0"/>
          <p:nvPr/>
        </p:nvPicPr>
        <p:blipFill rotWithShape="1">
          <a:blip r:embed="rId4">
            <a:alphaModFix/>
          </a:blip>
          <a:srcRect/>
          <a:stretch/>
        </p:blipFill>
        <p:spPr>
          <a:xfrm>
            <a:off x="2700791" y="1755181"/>
            <a:ext cx="6766919" cy="389154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643"/>
        <p:cNvGrpSpPr/>
        <p:nvPr/>
      </p:nvGrpSpPr>
      <p:grpSpPr>
        <a:xfrm>
          <a:off x="0" y="0"/>
          <a:ext cx="0" cy="0"/>
          <a:chOff x="0" y="0"/>
          <a:chExt cx="0" cy="0"/>
        </a:xfrm>
      </p:grpSpPr>
      <p:pic>
        <p:nvPicPr>
          <p:cNvPr id="644" name="Google Shape;644;p37"/>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645" name="Google Shape;645;p37" descr="En bild som visar vektorgrafik&#10;&#10;Automatiskt genererad beskrivning"/>
          <p:cNvPicPr preferRelativeResize="0"/>
          <p:nvPr/>
        </p:nvPicPr>
        <p:blipFill rotWithShape="1">
          <a:blip r:embed="rId4">
            <a:alphaModFix/>
          </a:blip>
          <a:srcRect/>
          <a:stretch/>
        </p:blipFill>
        <p:spPr>
          <a:xfrm>
            <a:off x="1263425" y="2107846"/>
            <a:ext cx="3253280" cy="3243466"/>
          </a:xfrm>
          <a:prstGeom prst="rect">
            <a:avLst/>
          </a:prstGeom>
          <a:noFill/>
          <a:ln>
            <a:noFill/>
          </a:ln>
        </p:spPr>
      </p:pic>
      <p:pic>
        <p:nvPicPr>
          <p:cNvPr id="646" name="Google Shape;646;p37"/>
          <p:cNvPicPr preferRelativeResize="0"/>
          <p:nvPr/>
        </p:nvPicPr>
        <p:blipFill rotWithShape="1">
          <a:blip r:embed="rId5">
            <a:alphaModFix/>
          </a:blip>
          <a:srcRect/>
          <a:stretch/>
        </p:blipFill>
        <p:spPr>
          <a:xfrm>
            <a:off x="7007270" y="1949351"/>
            <a:ext cx="3921305" cy="3388064"/>
          </a:xfrm>
          <a:prstGeom prst="rect">
            <a:avLst/>
          </a:prstGeom>
          <a:noFill/>
          <a:ln>
            <a:noFill/>
          </a:ln>
        </p:spPr>
      </p:pic>
      <p:pic>
        <p:nvPicPr>
          <p:cNvPr id="647" name="Google Shape;647;p37" descr="En bild som visar text, yxa, visitkort, vektorgrafik&#10;&#10;Automatiskt genererad beskrivning"/>
          <p:cNvPicPr preferRelativeResize="0"/>
          <p:nvPr/>
        </p:nvPicPr>
        <p:blipFill rotWithShape="1">
          <a:blip r:embed="rId6">
            <a:alphaModFix/>
          </a:blip>
          <a:srcRect/>
          <a:stretch/>
        </p:blipFill>
        <p:spPr>
          <a:xfrm rot="1285175">
            <a:off x="5529117" y="1147700"/>
            <a:ext cx="1089719" cy="2277101"/>
          </a:xfrm>
          <a:prstGeom prst="rect">
            <a:avLst/>
          </a:prstGeom>
          <a:noFill/>
          <a:ln>
            <a:noFill/>
          </a:ln>
        </p:spPr>
      </p:pic>
      <p:grpSp>
        <p:nvGrpSpPr>
          <p:cNvPr id="648" name="Google Shape;648;p37"/>
          <p:cNvGrpSpPr/>
          <p:nvPr/>
        </p:nvGrpSpPr>
        <p:grpSpPr>
          <a:xfrm>
            <a:off x="97714" y="5141281"/>
            <a:ext cx="11555025" cy="966378"/>
            <a:chOff x="97714" y="5141281"/>
            <a:chExt cx="11555025" cy="966378"/>
          </a:xfrm>
        </p:grpSpPr>
        <p:sp>
          <p:nvSpPr>
            <p:cNvPr id="649" name="Google Shape;649;p37"/>
            <p:cNvSpPr txBox="1"/>
            <p:nvPr/>
          </p:nvSpPr>
          <p:spPr>
            <a:xfrm>
              <a:off x="97714" y="5141281"/>
              <a:ext cx="6036785" cy="966378"/>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200"/>
                </a:spcBef>
                <a:spcAft>
                  <a:spcPts val="1200"/>
                </a:spcAft>
                <a:buSzPts val="1100"/>
                <a:buNone/>
              </a:pPr>
              <a:r>
                <a:rPr lang="en-US" sz="3200" dirty="0" err="1">
                  <a:solidFill>
                    <a:schemeClr val="dk1"/>
                  </a:solidFill>
                  <a:latin typeface="Calibri"/>
                  <a:ea typeface="Calibri"/>
                  <a:cs typeface="Calibri"/>
                  <a:sym typeface="Calibri"/>
                </a:rPr>
                <a:t>Wanawake</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na</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wasichana</a:t>
              </a:r>
              <a:endParaRPr sz="3200" dirty="0">
                <a:solidFill>
                  <a:schemeClr val="dk1"/>
                </a:solidFill>
                <a:latin typeface="Calibri"/>
                <a:ea typeface="Calibri"/>
                <a:cs typeface="Calibri"/>
                <a:sym typeface="Calibri"/>
              </a:endParaRPr>
            </a:p>
          </p:txBody>
        </p:sp>
        <p:sp>
          <p:nvSpPr>
            <p:cNvPr id="650" name="Google Shape;650;p37"/>
            <p:cNvSpPr txBox="1"/>
            <p:nvPr/>
          </p:nvSpPr>
          <p:spPr>
            <a:xfrm>
              <a:off x="6425423" y="5141281"/>
              <a:ext cx="5227316" cy="966378"/>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200"/>
                </a:spcBef>
                <a:spcAft>
                  <a:spcPts val="1200"/>
                </a:spcAft>
                <a:buSzPts val="1100"/>
                <a:buNone/>
              </a:pPr>
              <a:r>
                <a:rPr lang="en-US" sz="3200" dirty="0" err="1">
                  <a:solidFill>
                    <a:schemeClr val="dk1"/>
                  </a:solidFill>
                  <a:latin typeface="Calibri"/>
                  <a:ea typeface="Calibri"/>
                  <a:cs typeface="Calibri"/>
                  <a:sym typeface="Calibri"/>
                </a:rPr>
                <a:t>Wanaume</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na</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wavulana</a:t>
              </a:r>
              <a:endParaRPr sz="3200" dirty="0">
                <a:solidFill>
                  <a:schemeClr val="dk1"/>
                </a:solidFill>
                <a:latin typeface="Calibri"/>
                <a:ea typeface="Calibri"/>
                <a:cs typeface="Calibri"/>
                <a:sym typeface="Calibri"/>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657"/>
        <p:cNvGrpSpPr/>
        <p:nvPr/>
      </p:nvGrpSpPr>
      <p:grpSpPr>
        <a:xfrm>
          <a:off x="0" y="0"/>
          <a:ext cx="0" cy="0"/>
          <a:chOff x="0" y="0"/>
          <a:chExt cx="0" cy="0"/>
        </a:xfrm>
      </p:grpSpPr>
      <p:pic>
        <p:nvPicPr>
          <p:cNvPr id="658" name="Google Shape;658;p38" descr="En bild som visar text&#10;&#10;Automatiskt genererad beskrivning"/>
          <p:cNvPicPr preferRelativeResize="0"/>
          <p:nvPr/>
        </p:nvPicPr>
        <p:blipFill rotWithShape="1">
          <a:blip r:embed="rId3">
            <a:alphaModFix/>
          </a:blip>
          <a:srcRect/>
          <a:stretch/>
        </p:blipFill>
        <p:spPr>
          <a:xfrm>
            <a:off x="7971228" y="2232807"/>
            <a:ext cx="3492749" cy="2556692"/>
          </a:xfrm>
          <a:prstGeom prst="rect">
            <a:avLst/>
          </a:prstGeom>
          <a:noFill/>
          <a:ln>
            <a:noFill/>
          </a:ln>
        </p:spPr>
      </p:pic>
      <p:grpSp>
        <p:nvGrpSpPr>
          <p:cNvPr id="659" name="Google Shape;659;p38"/>
          <p:cNvGrpSpPr/>
          <p:nvPr/>
        </p:nvGrpSpPr>
        <p:grpSpPr>
          <a:xfrm>
            <a:off x="728023" y="2025378"/>
            <a:ext cx="4151110" cy="2543704"/>
            <a:chOff x="1087338" y="1935604"/>
            <a:chExt cx="4151110" cy="2543704"/>
          </a:xfrm>
        </p:grpSpPr>
        <p:pic>
          <p:nvPicPr>
            <p:cNvPr id="660" name="Google Shape;660;p38"/>
            <p:cNvPicPr preferRelativeResize="0"/>
            <p:nvPr/>
          </p:nvPicPr>
          <p:blipFill rotWithShape="1">
            <a:blip r:embed="rId4">
              <a:alphaModFix/>
            </a:blip>
            <a:srcRect/>
            <a:stretch/>
          </p:blipFill>
          <p:spPr>
            <a:xfrm>
              <a:off x="1087338" y="2569524"/>
              <a:ext cx="3747313" cy="1909784"/>
            </a:xfrm>
            <a:prstGeom prst="rect">
              <a:avLst/>
            </a:prstGeom>
            <a:noFill/>
            <a:ln>
              <a:noFill/>
            </a:ln>
          </p:spPr>
        </p:pic>
        <p:pic>
          <p:nvPicPr>
            <p:cNvPr id="661" name="Google Shape;661;p38" descr="En bild som visar text, yxa, visitkort, vektorgrafik&#10;&#10;Automatiskt genererad beskrivning"/>
            <p:cNvPicPr preferRelativeResize="0"/>
            <p:nvPr/>
          </p:nvPicPr>
          <p:blipFill rotWithShape="1">
            <a:blip r:embed="rId5">
              <a:alphaModFix/>
            </a:blip>
            <a:srcRect/>
            <a:stretch/>
          </p:blipFill>
          <p:spPr>
            <a:xfrm rot="1285175">
              <a:off x="4351126" y="2008350"/>
              <a:ext cx="658727" cy="1376490"/>
            </a:xfrm>
            <a:prstGeom prst="rect">
              <a:avLst/>
            </a:prstGeom>
            <a:noFill/>
            <a:ln>
              <a:noFill/>
            </a:ln>
          </p:spPr>
        </p:pic>
      </p:grpSp>
      <p:pic>
        <p:nvPicPr>
          <p:cNvPr id="662" name="Google Shape;662;p38"/>
          <p:cNvPicPr preferRelativeResize="0"/>
          <p:nvPr/>
        </p:nvPicPr>
        <p:blipFill rotWithShape="1">
          <a:blip r:embed="rId6">
            <a:alphaModFix/>
          </a:blip>
          <a:srcRect/>
          <a:stretch/>
        </p:blipFill>
        <p:spPr>
          <a:xfrm rot="7457007">
            <a:off x="4792394" y="3658067"/>
            <a:ext cx="2426117" cy="3104284"/>
          </a:xfrm>
          <a:prstGeom prst="rect">
            <a:avLst/>
          </a:prstGeom>
          <a:noFill/>
          <a:ln>
            <a:noFill/>
          </a:ln>
        </p:spPr>
      </p:pic>
      <p:pic>
        <p:nvPicPr>
          <p:cNvPr id="663" name="Google Shape;663;p38"/>
          <p:cNvPicPr preferRelativeResize="0"/>
          <p:nvPr/>
        </p:nvPicPr>
        <p:blipFill rotWithShape="1">
          <a:blip r:embed="rId6">
            <a:alphaModFix/>
          </a:blip>
          <a:srcRect/>
          <a:stretch/>
        </p:blipFill>
        <p:spPr>
          <a:xfrm rot="-3127519">
            <a:off x="5127465" y="130265"/>
            <a:ext cx="2426117" cy="310428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670"/>
        <p:cNvGrpSpPr/>
        <p:nvPr/>
      </p:nvGrpSpPr>
      <p:grpSpPr>
        <a:xfrm>
          <a:off x="0" y="0"/>
          <a:ext cx="0" cy="0"/>
          <a:chOff x="0" y="0"/>
          <a:chExt cx="0" cy="0"/>
        </a:xfrm>
      </p:grpSpPr>
      <p:pic>
        <p:nvPicPr>
          <p:cNvPr id="671" name="Google Shape;671;p39"/>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672" name="Google Shape;672;p39"/>
          <p:cNvPicPr preferRelativeResize="0"/>
          <p:nvPr/>
        </p:nvPicPr>
        <p:blipFill rotWithShape="1">
          <a:blip r:embed="rId4">
            <a:alphaModFix/>
          </a:blip>
          <a:srcRect/>
          <a:stretch/>
        </p:blipFill>
        <p:spPr>
          <a:xfrm>
            <a:off x="2564797" y="2068716"/>
            <a:ext cx="7062406" cy="32607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266"/>
        <p:cNvGrpSpPr/>
        <p:nvPr/>
      </p:nvGrpSpPr>
      <p:grpSpPr>
        <a:xfrm>
          <a:off x="0" y="0"/>
          <a:ext cx="0" cy="0"/>
          <a:chOff x="0" y="0"/>
          <a:chExt cx="0" cy="0"/>
        </a:xfrm>
      </p:grpSpPr>
      <p:pic>
        <p:nvPicPr>
          <p:cNvPr id="267" name="Google Shape;267;p4"/>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268" name="Google Shape;268;p4" descr="En bild som visar text, yxa, visitkort, vektorgrafik&#10;&#10;Automatiskt genererad beskrivning"/>
          <p:cNvPicPr preferRelativeResize="0"/>
          <p:nvPr/>
        </p:nvPicPr>
        <p:blipFill rotWithShape="1">
          <a:blip r:embed="rId4">
            <a:alphaModFix/>
          </a:blip>
          <a:srcRect/>
          <a:stretch/>
        </p:blipFill>
        <p:spPr>
          <a:xfrm rot="1285175">
            <a:off x="5161437" y="3549342"/>
            <a:ext cx="1089719" cy="2277101"/>
          </a:xfrm>
          <a:prstGeom prst="rect">
            <a:avLst/>
          </a:prstGeom>
          <a:noFill/>
          <a:ln>
            <a:noFill/>
          </a:ln>
        </p:spPr>
      </p:pic>
      <p:pic>
        <p:nvPicPr>
          <p:cNvPr id="269" name="Google Shape;269;p4"/>
          <p:cNvPicPr preferRelativeResize="0"/>
          <p:nvPr/>
        </p:nvPicPr>
        <p:blipFill rotWithShape="1">
          <a:blip r:embed="rId5">
            <a:alphaModFix/>
          </a:blip>
          <a:srcRect/>
          <a:stretch/>
        </p:blipFill>
        <p:spPr>
          <a:xfrm>
            <a:off x="4399572" y="780162"/>
            <a:ext cx="3369357" cy="232533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679"/>
        <p:cNvGrpSpPr/>
        <p:nvPr/>
      </p:nvGrpSpPr>
      <p:grpSpPr>
        <a:xfrm>
          <a:off x="0" y="0"/>
          <a:ext cx="0" cy="0"/>
          <a:chOff x="0" y="0"/>
          <a:chExt cx="0" cy="0"/>
        </a:xfrm>
      </p:grpSpPr>
      <p:pic>
        <p:nvPicPr>
          <p:cNvPr id="680" name="Google Shape;680;p40"/>
          <p:cNvPicPr preferRelativeResize="0"/>
          <p:nvPr/>
        </p:nvPicPr>
        <p:blipFill rotWithShape="1">
          <a:blip r:embed="rId3">
            <a:alphaModFix/>
          </a:blip>
          <a:srcRect/>
          <a:stretch/>
        </p:blipFill>
        <p:spPr>
          <a:xfrm>
            <a:off x="1162349" y="4687897"/>
            <a:ext cx="2560516" cy="1612573"/>
          </a:xfrm>
          <a:prstGeom prst="rect">
            <a:avLst/>
          </a:prstGeom>
          <a:noFill/>
          <a:ln>
            <a:noFill/>
          </a:ln>
        </p:spPr>
      </p:pic>
      <p:pic>
        <p:nvPicPr>
          <p:cNvPr id="681" name="Google Shape;681;p40"/>
          <p:cNvPicPr preferRelativeResize="0"/>
          <p:nvPr/>
        </p:nvPicPr>
        <p:blipFill rotWithShape="1">
          <a:blip r:embed="rId4">
            <a:alphaModFix/>
          </a:blip>
          <a:srcRect/>
          <a:stretch/>
        </p:blipFill>
        <p:spPr>
          <a:xfrm>
            <a:off x="-11749" y="0"/>
            <a:ext cx="12192000" cy="228600"/>
          </a:xfrm>
          <a:prstGeom prst="rect">
            <a:avLst/>
          </a:prstGeom>
          <a:noFill/>
          <a:ln>
            <a:noFill/>
          </a:ln>
        </p:spPr>
      </p:pic>
      <p:grpSp>
        <p:nvGrpSpPr>
          <p:cNvPr id="682" name="Google Shape;682;p40"/>
          <p:cNvGrpSpPr/>
          <p:nvPr/>
        </p:nvGrpSpPr>
        <p:grpSpPr>
          <a:xfrm>
            <a:off x="5005642" y="4488906"/>
            <a:ext cx="2991815" cy="1912580"/>
            <a:chOff x="6782902" y="954458"/>
            <a:chExt cx="3592490" cy="2357840"/>
          </a:xfrm>
        </p:grpSpPr>
        <p:pic>
          <p:nvPicPr>
            <p:cNvPr id="683" name="Google Shape;683;p40"/>
            <p:cNvPicPr preferRelativeResize="0"/>
            <p:nvPr/>
          </p:nvPicPr>
          <p:blipFill rotWithShape="1">
            <a:blip r:embed="rId5">
              <a:alphaModFix/>
            </a:blip>
            <a:srcRect/>
            <a:stretch/>
          </p:blipFill>
          <p:spPr>
            <a:xfrm>
              <a:off x="6782902" y="954458"/>
              <a:ext cx="3592490" cy="2357840"/>
            </a:xfrm>
            <a:prstGeom prst="rect">
              <a:avLst/>
            </a:prstGeom>
            <a:noFill/>
            <a:ln>
              <a:noFill/>
            </a:ln>
          </p:spPr>
        </p:pic>
        <p:pic>
          <p:nvPicPr>
            <p:cNvPr id="684" name="Google Shape;684;p40"/>
            <p:cNvPicPr preferRelativeResize="0"/>
            <p:nvPr/>
          </p:nvPicPr>
          <p:blipFill rotWithShape="1">
            <a:blip r:embed="rId6">
              <a:alphaModFix/>
            </a:blip>
            <a:srcRect/>
            <a:stretch/>
          </p:blipFill>
          <p:spPr>
            <a:xfrm>
              <a:off x="7406749" y="1850862"/>
              <a:ext cx="1743238" cy="1461436"/>
            </a:xfrm>
            <a:prstGeom prst="rect">
              <a:avLst/>
            </a:prstGeom>
            <a:noFill/>
            <a:ln>
              <a:noFill/>
            </a:ln>
          </p:spPr>
        </p:pic>
      </p:grpSp>
      <p:pic>
        <p:nvPicPr>
          <p:cNvPr id="685" name="Google Shape;685;p40" descr="En bild som visar text, vektorgrafik&#10;&#10;Automatiskt genererad beskrivning"/>
          <p:cNvPicPr preferRelativeResize="0"/>
          <p:nvPr/>
        </p:nvPicPr>
        <p:blipFill rotWithShape="1">
          <a:blip r:embed="rId7">
            <a:alphaModFix/>
          </a:blip>
          <a:srcRect/>
          <a:stretch/>
        </p:blipFill>
        <p:spPr>
          <a:xfrm>
            <a:off x="9203181" y="4052164"/>
            <a:ext cx="1696575" cy="2249539"/>
          </a:xfrm>
          <a:prstGeom prst="rect">
            <a:avLst/>
          </a:prstGeom>
          <a:noFill/>
          <a:ln>
            <a:noFill/>
          </a:ln>
        </p:spPr>
      </p:pic>
      <p:pic>
        <p:nvPicPr>
          <p:cNvPr id="686" name="Google Shape;686;p40"/>
          <p:cNvPicPr preferRelativeResize="0"/>
          <p:nvPr/>
        </p:nvPicPr>
        <p:blipFill rotWithShape="1">
          <a:blip r:embed="rId8">
            <a:alphaModFix/>
          </a:blip>
          <a:srcRect/>
          <a:stretch/>
        </p:blipFill>
        <p:spPr>
          <a:xfrm>
            <a:off x="8247378" y="899522"/>
            <a:ext cx="2785742" cy="1410857"/>
          </a:xfrm>
          <a:prstGeom prst="rect">
            <a:avLst/>
          </a:prstGeom>
          <a:noFill/>
          <a:ln>
            <a:noFill/>
          </a:ln>
        </p:spPr>
      </p:pic>
      <p:pic>
        <p:nvPicPr>
          <p:cNvPr id="687" name="Google Shape;687;p40" descr="En bild som visar text&#10;&#10;Automatiskt genererad beskrivning"/>
          <p:cNvPicPr preferRelativeResize="0"/>
          <p:nvPr/>
        </p:nvPicPr>
        <p:blipFill rotWithShape="1">
          <a:blip r:embed="rId9">
            <a:alphaModFix/>
          </a:blip>
          <a:srcRect/>
          <a:stretch/>
        </p:blipFill>
        <p:spPr>
          <a:xfrm>
            <a:off x="4714586" y="609021"/>
            <a:ext cx="2576535" cy="1876335"/>
          </a:xfrm>
          <a:prstGeom prst="rect">
            <a:avLst/>
          </a:prstGeom>
          <a:noFill/>
          <a:ln>
            <a:noFill/>
          </a:ln>
        </p:spPr>
      </p:pic>
      <p:pic>
        <p:nvPicPr>
          <p:cNvPr id="688" name="Google Shape;688;p40"/>
          <p:cNvPicPr preferRelativeResize="0"/>
          <p:nvPr/>
        </p:nvPicPr>
        <p:blipFill rotWithShape="1">
          <a:blip r:embed="rId10">
            <a:alphaModFix/>
          </a:blip>
          <a:srcRect/>
          <a:stretch/>
        </p:blipFill>
        <p:spPr>
          <a:xfrm>
            <a:off x="1018141" y="952403"/>
            <a:ext cx="2933274" cy="1360658"/>
          </a:xfrm>
          <a:prstGeom prst="rect">
            <a:avLst/>
          </a:prstGeom>
          <a:noFill/>
          <a:ln>
            <a:noFill/>
          </a:ln>
        </p:spPr>
      </p:pic>
      <p:pic>
        <p:nvPicPr>
          <p:cNvPr id="689" name="Google Shape;689;p40" descr="En bild som visar text, yxa, visitkort, vektorgrafik&#10;&#10;Automatiskt genererad beskrivning"/>
          <p:cNvPicPr preferRelativeResize="0"/>
          <p:nvPr/>
        </p:nvPicPr>
        <p:blipFill rotWithShape="1">
          <a:blip r:embed="rId11">
            <a:alphaModFix/>
          </a:blip>
          <a:srcRect/>
          <a:stretch/>
        </p:blipFill>
        <p:spPr>
          <a:xfrm rot="1285175">
            <a:off x="3266169" y="624178"/>
            <a:ext cx="589935" cy="1129818"/>
          </a:xfrm>
          <a:prstGeom prst="rect">
            <a:avLst/>
          </a:prstGeom>
          <a:noFill/>
          <a:ln>
            <a:noFill/>
          </a:ln>
        </p:spPr>
      </p:pic>
      <p:sp>
        <p:nvSpPr>
          <p:cNvPr id="690" name="Google Shape;690;p40"/>
          <p:cNvSpPr txBox="1"/>
          <p:nvPr/>
        </p:nvSpPr>
        <p:spPr>
          <a:xfrm>
            <a:off x="2148112" y="2792182"/>
            <a:ext cx="7714200" cy="2025129"/>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200"/>
              </a:spcBef>
              <a:spcAft>
                <a:spcPts val="0"/>
              </a:spcAft>
              <a:buClr>
                <a:schemeClr val="dk1"/>
              </a:buClr>
              <a:buSzPts val="1100"/>
              <a:buFont typeface="Arial"/>
              <a:buNone/>
            </a:pPr>
            <a:r>
              <a:rPr lang="en-US" sz="3200" dirty="0">
                <a:solidFill>
                  <a:schemeClr val="dk1"/>
                </a:solidFill>
                <a:latin typeface="Calibri"/>
                <a:ea typeface="Calibri"/>
                <a:cs typeface="Calibri"/>
                <a:sym typeface="Calibri"/>
              </a:rPr>
              <a:t>Aina </a:t>
            </a:r>
            <a:r>
              <a:rPr lang="en-US" sz="3200" dirty="0" err="1">
                <a:solidFill>
                  <a:schemeClr val="dk1"/>
                </a:solidFill>
                <a:latin typeface="Calibri"/>
                <a:ea typeface="Calibri"/>
                <a:cs typeface="Calibri"/>
                <a:sym typeface="Calibri"/>
              </a:rPr>
              <a:t>gani</a:t>
            </a:r>
            <a:r>
              <a:rPr lang="en-US" sz="3200" dirty="0">
                <a:solidFill>
                  <a:schemeClr val="dk1"/>
                </a:solidFill>
                <a:latin typeface="Calibri"/>
                <a:ea typeface="Calibri"/>
                <a:cs typeface="Calibri"/>
                <a:sym typeface="Calibri"/>
              </a:rPr>
              <a:t> za </a:t>
            </a:r>
            <a:r>
              <a:rPr lang="en-US" sz="3200" dirty="0" err="1">
                <a:solidFill>
                  <a:schemeClr val="dk1"/>
                </a:solidFill>
                <a:latin typeface="Calibri"/>
                <a:ea typeface="Calibri"/>
                <a:cs typeface="Calibri"/>
                <a:sym typeface="Calibri"/>
              </a:rPr>
              <a:t>ukiukwaji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hutokea</a:t>
            </a:r>
            <a:r>
              <a:rPr lang="en-US" sz="3200" dirty="0">
                <a:solidFill>
                  <a:schemeClr val="dk1"/>
                </a:solidFill>
                <a:latin typeface="Calibri"/>
                <a:ea typeface="Calibri"/>
                <a:cs typeface="Calibri"/>
                <a:sym typeface="Calibri"/>
              </a:rPr>
              <a:t> </a:t>
            </a:r>
            <a:br>
              <a:rPr lang="en-US" sz="3200" dirty="0">
                <a:solidFill>
                  <a:schemeClr val="dk1"/>
                </a:solidFill>
                <a:latin typeface="Calibri"/>
                <a:ea typeface="Calibri"/>
                <a:cs typeface="Calibri"/>
                <a:sym typeface="Calibri"/>
              </a:rPr>
            </a:br>
            <a:r>
              <a:rPr lang="en-US" sz="3200" dirty="0" err="1">
                <a:solidFill>
                  <a:schemeClr val="dk1"/>
                </a:solidFill>
                <a:latin typeface="Calibri"/>
                <a:ea typeface="Calibri"/>
                <a:cs typeface="Calibri"/>
                <a:sym typeface="Calibri"/>
              </a:rPr>
              <a:t>na</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ni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nani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anawajibika</a:t>
            </a:r>
            <a:r>
              <a:rPr lang="en-US" sz="3200" dirty="0">
                <a:solidFill>
                  <a:schemeClr val="dk1"/>
                </a:solidFill>
                <a:latin typeface="Calibri"/>
                <a:ea typeface="Calibri"/>
                <a:cs typeface="Calibri"/>
                <a:sym typeface="Calibri"/>
              </a:rPr>
              <a:t>?</a:t>
            </a:r>
            <a:endParaRPr sz="3200" dirty="0">
              <a:solidFill>
                <a:schemeClr val="dk1"/>
              </a:solidFill>
              <a:latin typeface="Calibri"/>
              <a:ea typeface="Calibri"/>
              <a:cs typeface="Calibri"/>
              <a:sym typeface="Calibri"/>
            </a:endParaRPr>
          </a:p>
          <a:p>
            <a:pPr marL="0" marR="0" lvl="0" indent="0" algn="ctr" rtl="0">
              <a:spcBef>
                <a:spcPts val="1200"/>
              </a:spcBef>
              <a:spcAft>
                <a:spcPts val="0"/>
              </a:spcAft>
              <a:buNone/>
            </a:pPr>
            <a:endParaRPr sz="3200" dirty="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697"/>
        <p:cNvGrpSpPr/>
        <p:nvPr/>
      </p:nvGrpSpPr>
      <p:grpSpPr>
        <a:xfrm>
          <a:off x="0" y="0"/>
          <a:ext cx="0" cy="0"/>
          <a:chOff x="0" y="0"/>
          <a:chExt cx="0" cy="0"/>
        </a:xfrm>
      </p:grpSpPr>
      <p:pic>
        <p:nvPicPr>
          <p:cNvPr id="698" name="Google Shape;698;p41"/>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699" name="Google Shape;699;p41"/>
          <p:cNvPicPr preferRelativeResize="0"/>
          <p:nvPr/>
        </p:nvPicPr>
        <p:blipFill rotWithShape="1">
          <a:blip r:embed="rId4">
            <a:alphaModFix/>
          </a:blip>
          <a:srcRect/>
          <a:stretch/>
        </p:blipFill>
        <p:spPr>
          <a:xfrm>
            <a:off x="1524000" y="486879"/>
            <a:ext cx="9144000" cy="6096000"/>
          </a:xfrm>
          <a:prstGeom prst="rect">
            <a:avLst/>
          </a:prstGeom>
          <a:noFill/>
          <a:ln>
            <a:noFill/>
          </a:ln>
        </p:spPr>
      </p:pic>
      <p:sp>
        <p:nvSpPr>
          <p:cNvPr id="700" name="Google Shape;700;p41"/>
          <p:cNvSpPr/>
          <p:nvPr/>
        </p:nvSpPr>
        <p:spPr>
          <a:xfrm rot="-5400000">
            <a:off x="9556037" y="5320294"/>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595959"/>
                </a:solidFill>
                <a:latin typeface="Calibri"/>
                <a:ea typeface="Calibri"/>
                <a:cs typeface="Calibri"/>
                <a:sym typeface="Calibri"/>
              </a:rPr>
              <a:t>Photo: Stuff Limited </a:t>
            </a:r>
            <a:endParaRPr sz="800">
              <a:solidFill>
                <a:srgbClr val="595959"/>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707"/>
        <p:cNvGrpSpPr/>
        <p:nvPr/>
      </p:nvGrpSpPr>
      <p:grpSpPr>
        <a:xfrm>
          <a:off x="0" y="0"/>
          <a:ext cx="0" cy="0"/>
          <a:chOff x="0" y="0"/>
          <a:chExt cx="0" cy="0"/>
        </a:xfrm>
      </p:grpSpPr>
      <p:pic>
        <p:nvPicPr>
          <p:cNvPr id="708" name="Google Shape;708;p42"/>
          <p:cNvPicPr preferRelativeResize="0"/>
          <p:nvPr/>
        </p:nvPicPr>
        <p:blipFill rotWithShape="1">
          <a:blip r:embed="rId3">
            <a:alphaModFix/>
          </a:blip>
          <a:srcRect/>
          <a:stretch/>
        </p:blipFill>
        <p:spPr>
          <a:xfrm>
            <a:off x="1524000" y="486879"/>
            <a:ext cx="9144000" cy="6096000"/>
          </a:xfrm>
          <a:prstGeom prst="rect">
            <a:avLst/>
          </a:prstGeom>
          <a:noFill/>
          <a:ln>
            <a:noFill/>
          </a:ln>
        </p:spPr>
      </p:pic>
      <p:sp>
        <p:nvSpPr>
          <p:cNvPr id="709" name="Google Shape;709;p42"/>
          <p:cNvSpPr/>
          <p:nvPr/>
        </p:nvSpPr>
        <p:spPr>
          <a:xfrm rot="-5400000">
            <a:off x="9556037" y="5320294"/>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595959"/>
                </a:solidFill>
                <a:latin typeface="Calibri"/>
                <a:ea typeface="Calibri"/>
                <a:cs typeface="Calibri"/>
                <a:sym typeface="Calibri"/>
              </a:rPr>
              <a:t>Photo: Stuff Limited </a:t>
            </a:r>
            <a:endParaRPr sz="800">
              <a:solidFill>
                <a:srgbClr val="595959"/>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716"/>
        <p:cNvGrpSpPr/>
        <p:nvPr/>
      </p:nvGrpSpPr>
      <p:grpSpPr>
        <a:xfrm>
          <a:off x="0" y="0"/>
          <a:ext cx="0" cy="0"/>
          <a:chOff x="0" y="0"/>
          <a:chExt cx="0" cy="0"/>
        </a:xfrm>
      </p:grpSpPr>
      <p:pic>
        <p:nvPicPr>
          <p:cNvPr id="717" name="Google Shape;717;p43"/>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718" name="Google Shape;718;p43"/>
          <p:cNvPicPr preferRelativeResize="0"/>
          <p:nvPr/>
        </p:nvPicPr>
        <p:blipFill rotWithShape="1">
          <a:blip r:embed="rId4">
            <a:alphaModFix/>
          </a:blip>
          <a:srcRect/>
          <a:stretch/>
        </p:blipFill>
        <p:spPr>
          <a:xfrm>
            <a:off x="1524000" y="486879"/>
            <a:ext cx="9144000" cy="6096000"/>
          </a:xfrm>
          <a:prstGeom prst="rect">
            <a:avLst/>
          </a:prstGeom>
          <a:noFill/>
          <a:ln>
            <a:noFill/>
          </a:ln>
        </p:spPr>
      </p:pic>
      <p:sp>
        <p:nvSpPr>
          <p:cNvPr id="719" name="Google Shape;719;p43"/>
          <p:cNvSpPr/>
          <p:nvPr/>
        </p:nvSpPr>
        <p:spPr>
          <a:xfrm rot="-5400000">
            <a:off x="9556037" y="5320294"/>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595959"/>
                </a:solidFill>
                <a:latin typeface="Calibri"/>
                <a:ea typeface="Calibri"/>
                <a:cs typeface="Calibri"/>
                <a:sym typeface="Calibri"/>
              </a:rPr>
              <a:t>Photo: Stuff Limited </a:t>
            </a:r>
            <a:endParaRPr sz="800">
              <a:solidFill>
                <a:srgbClr val="595959"/>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726"/>
        <p:cNvGrpSpPr/>
        <p:nvPr/>
      </p:nvGrpSpPr>
      <p:grpSpPr>
        <a:xfrm>
          <a:off x="0" y="0"/>
          <a:ext cx="0" cy="0"/>
          <a:chOff x="0" y="0"/>
          <a:chExt cx="0" cy="0"/>
        </a:xfrm>
      </p:grpSpPr>
      <p:pic>
        <p:nvPicPr>
          <p:cNvPr id="727" name="Google Shape;727;p44" descr="En bild som visar text, person&#10;&#10;Automatiskt genererad beskrivning"/>
          <p:cNvPicPr preferRelativeResize="0"/>
          <p:nvPr/>
        </p:nvPicPr>
        <p:blipFill rotWithShape="1">
          <a:blip r:embed="rId3">
            <a:alphaModFix/>
          </a:blip>
          <a:srcRect l="8730" t="2911" r="-1" b="15992"/>
          <a:stretch/>
        </p:blipFill>
        <p:spPr>
          <a:xfrm>
            <a:off x="1522800" y="486000"/>
            <a:ext cx="9144000" cy="6093649"/>
          </a:xfrm>
          <a:prstGeom prst="rect">
            <a:avLst/>
          </a:prstGeom>
          <a:noFill/>
          <a:ln>
            <a:noFill/>
          </a:ln>
        </p:spPr>
      </p:pic>
      <p:pic>
        <p:nvPicPr>
          <p:cNvPr id="728" name="Google Shape;728;p44"/>
          <p:cNvPicPr preferRelativeResize="0"/>
          <p:nvPr/>
        </p:nvPicPr>
        <p:blipFill rotWithShape="1">
          <a:blip r:embed="rId4">
            <a:alphaModFix/>
          </a:blip>
          <a:srcRect/>
          <a:stretch/>
        </p:blipFill>
        <p:spPr>
          <a:xfrm>
            <a:off x="-11749" y="0"/>
            <a:ext cx="12192000" cy="228600"/>
          </a:xfrm>
          <a:prstGeom prst="rect">
            <a:avLst/>
          </a:prstGeom>
          <a:noFill/>
          <a:ln>
            <a:noFill/>
          </a:ln>
        </p:spPr>
      </p:pic>
      <p:sp>
        <p:nvSpPr>
          <p:cNvPr id="729" name="Google Shape;729;p44"/>
          <p:cNvSpPr/>
          <p:nvPr/>
        </p:nvSpPr>
        <p:spPr>
          <a:xfrm rot="-5400000">
            <a:off x="9556037" y="5320294"/>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595959"/>
                </a:solidFill>
                <a:latin typeface="Calibri"/>
                <a:ea typeface="Calibri"/>
                <a:cs typeface="Calibri"/>
                <a:sym typeface="Calibri"/>
              </a:rPr>
              <a:t>Photo: Muslim-Christian Interfaith Mediation Centre</a:t>
            </a:r>
            <a:endParaRPr sz="800">
              <a:solidFill>
                <a:srgbClr val="595959"/>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Shape 736"/>
        <p:cNvGrpSpPr/>
        <p:nvPr/>
      </p:nvGrpSpPr>
      <p:grpSpPr>
        <a:xfrm>
          <a:off x="0" y="0"/>
          <a:ext cx="0" cy="0"/>
          <a:chOff x="0" y="0"/>
          <a:chExt cx="0" cy="0"/>
        </a:xfrm>
      </p:grpSpPr>
      <p:sp>
        <p:nvSpPr>
          <p:cNvPr id="737" name="Google Shape;737;p45"/>
          <p:cNvSpPr txBox="1"/>
          <p:nvPr/>
        </p:nvSpPr>
        <p:spPr>
          <a:xfrm>
            <a:off x="43950" y="800556"/>
            <a:ext cx="12192000" cy="295461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endParaRPr sz="3600" dirty="0">
              <a:solidFill>
                <a:schemeClr val="lt1"/>
              </a:solidFill>
              <a:latin typeface="Calibri"/>
              <a:ea typeface="Calibri"/>
              <a:cs typeface="Calibri"/>
              <a:sym typeface="Calibri"/>
            </a:endParaRPr>
          </a:p>
          <a:p>
            <a:pPr marL="0" marR="0" lvl="0" indent="0" algn="ctr" rtl="0">
              <a:spcBef>
                <a:spcPts val="0"/>
              </a:spcBef>
              <a:spcAft>
                <a:spcPts val="0"/>
              </a:spcAft>
              <a:buNone/>
            </a:pPr>
            <a:r>
              <a:rPr lang="en-US" sz="4000" b="1" dirty="0" err="1">
                <a:solidFill>
                  <a:schemeClr val="lt1"/>
                </a:solidFill>
                <a:latin typeface="Calibri"/>
                <a:ea typeface="Calibri"/>
                <a:cs typeface="Calibri"/>
                <a:sym typeface="Calibri"/>
              </a:rPr>
              <a:t>Hongera</a:t>
            </a:r>
            <a:r>
              <a:rPr lang="en-US" sz="4000" b="1" dirty="0">
                <a:solidFill>
                  <a:schemeClr val="lt1"/>
                </a:solidFill>
                <a:latin typeface="Calibri"/>
                <a:ea typeface="Calibri"/>
                <a:cs typeface="Calibri"/>
                <a:sym typeface="Calibri"/>
              </a:rPr>
              <a:t> </a:t>
            </a:r>
            <a:r>
              <a:rPr lang="en-US" sz="4000" b="1" dirty="0" err="1">
                <a:solidFill>
                  <a:schemeClr val="lt1"/>
                </a:solidFill>
                <a:latin typeface="Calibri"/>
                <a:ea typeface="Calibri"/>
                <a:cs typeface="Calibri"/>
                <a:sym typeface="Calibri"/>
              </a:rPr>
              <a:t>na</a:t>
            </a:r>
            <a:r>
              <a:rPr lang="en-US" sz="4000" b="1" dirty="0">
                <a:solidFill>
                  <a:schemeClr val="lt1"/>
                </a:solidFill>
                <a:latin typeface="Calibri"/>
                <a:ea typeface="Calibri"/>
                <a:cs typeface="Calibri"/>
                <a:sym typeface="Calibri"/>
              </a:rPr>
              <a:t> </a:t>
            </a:r>
            <a:r>
              <a:rPr lang="en-US" sz="4000" b="1" dirty="0" err="1">
                <a:solidFill>
                  <a:schemeClr val="lt1"/>
                </a:solidFill>
                <a:latin typeface="Calibri"/>
                <a:ea typeface="Calibri"/>
                <a:cs typeface="Calibri"/>
                <a:sym typeface="Calibri"/>
              </a:rPr>
              <a:t>karibu</a:t>
            </a:r>
            <a:r>
              <a:rPr lang="en-US" sz="4000" b="1" dirty="0">
                <a:solidFill>
                  <a:schemeClr val="lt1"/>
                </a:solidFill>
                <a:latin typeface="Calibri"/>
                <a:ea typeface="Calibri"/>
                <a:cs typeface="Calibri"/>
                <a:sym typeface="Calibri"/>
              </a:rPr>
              <a:t> </a:t>
            </a:r>
            <a:r>
              <a:rPr lang="en-US" sz="4000" b="1" dirty="0" err="1">
                <a:solidFill>
                  <a:schemeClr val="lt1"/>
                </a:solidFill>
                <a:latin typeface="Calibri"/>
                <a:ea typeface="Calibri"/>
                <a:cs typeface="Calibri"/>
                <a:sym typeface="Calibri"/>
              </a:rPr>
              <a:t>tena</a:t>
            </a:r>
            <a:r>
              <a:rPr lang="en-US" sz="4000" b="1" dirty="0">
                <a:solidFill>
                  <a:schemeClr val="lt1"/>
                </a:solidFill>
                <a:latin typeface="Calibri"/>
                <a:ea typeface="Calibri"/>
                <a:cs typeface="Calibri"/>
                <a:sym typeface="Calibri"/>
              </a:rPr>
              <a:t>!</a:t>
            </a:r>
            <a:endParaRPr sz="4000" dirty="0"/>
          </a:p>
          <a:p>
            <a:pPr marL="0" marR="0" lvl="0" indent="0" algn="ctr" rtl="0">
              <a:spcBef>
                <a:spcPts val="0"/>
              </a:spcBef>
              <a:spcAft>
                <a:spcPts val="0"/>
              </a:spcAft>
              <a:buNone/>
            </a:pPr>
            <a:endParaRPr sz="2800" dirty="0">
              <a:solidFill>
                <a:schemeClr val="lt1"/>
              </a:solidFill>
              <a:latin typeface="Calibri"/>
              <a:ea typeface="Calibri"/>
              <a:cs typeface="Calibri"/>
              <a:sym typeface="Calibri"/>
            </a:endParaRPr>
          </a:p>
          <a:p>
            <a:pPr marL="0" marR="0" lvl="0" indent="0" algn="ctr" rtl="0">
              <a:spcBef>
                <a:spcPts val="0"/>
              </a:spcBef>
              <a:spcAft>
                <a:spcPts val="0"/>
              </a:spcAft>
              <a:buNone/>
            </a:pPr>
            <a:r>
              <a:rPr lang="en-US" sz="3200" dirty="0" err="1">
                <a:solidFill>
                  <a:schemeClr val="lt1"/>
                </a:solidFill>
                <a:latin typeface="Calibri"/>
                <a:ea typeface="Calibri"/>
                <a:cs typeface="Calibri"/>
                <a:sym typeface="Calibri"/>
              </a:rPr>
              <a:t>Kipindi</a:t>
            </a:r>
            <a:r>
              <a:rPr lang="en-US" sz="3200" dirty="0">
                <a:solidFill>
                  <a:schemeClr val="lt1"/>
                </a:solidFill>
                <a:latin typeface="Calibri"/>
                <a:ea typeface="Calibri"/>
                <a:cs typeface="Calibri"/>
                <a:sym typeface="Calibri"/>
              </a:rPr>
              <a:t> </a:t>
            </a:r>
            <a:r>
              <a:rPr lang="en-US" sz="3200" dirty="0" err="1">
                <a:solidFill>
                  <a:schemeClr val="lt1"/>
                </a:solidFill>
                <a:latin typeface="Calibri"/>
                <a:ea typeface="Calibri"/>
                <a:cs typeface="Calibri"/>
                <a:sym typeface="Calibri"/>
              </a:rPr>
              <a:t>kinachofuata</a:t>
            </a:r>
            <a:r>
              <a:rPr lang="en-US" sz="3200" dirty="0">
                <a:solidFill>
                  <a:schemeClr val="lt1"/>
                </a:solidFill>
                <a:latin typeface="Calibri"/>
                <a:ea typeface="Calibri"/>
                <a:cs typeface="Calibri"/>
                <a:sym typeface="Calibri"/>
              </a:rPr>
              <a:t>: </a:t>
            </a:r>
            <a:br>
              <a:rPr lang="en-US" sz="3200" dirty="0">
                <a:solidFill>
                  <a:schemeClr val="lt1"/>
                </a:solidFill>
                <a:latin typeface="Calibri"/>
                <a:ea typeface="Calibri"/>
                <a:cs typeface="Calibri"/>
                <a:sym typeface="Calibri"/>
              </a:rPr>
            </a:br>
            <a:r>
              <a:rPr lang="en-US" sz="3200" dirty="0">
                <a:solidFill>
                  <a:schemeClr val="lt1"/>
                </a:solidFill>
                <a:latin typeface="Calibri"/>
                <a:ea typeface="Calibri"/>
                <a:cs typeface="Calibri"/>
                <a:sym typeface="Calibri"/>
              </a:rPr>
              <a:t>Uhuru </a:t>
            </a:r>
            <a:r>
              <a:rPr lang="en-US" sz="3200" dirty="0" err="1">
                <a:solidFill>
                  <a:schemeClr val="lt1"/>
                </a:solidFill>
                <a:latin typeface="Calibri"/>
                <a:ea typeface="Calibri"/>
                <a:cs typeface="Calibri"/>
                <a:sym typeface="Calibri"/>
              </a:rPr>
              <a:t>wa</a:t>
            </a:r>
            <a:r>
              <a:rPr lang="en-US" sz="3200" dirty="0">
                <a:solidFill>
                  <a:schemeClr val="lt1"/>
                </a:solidFill>
                <a:latin typeface="Calibri"/>
                <a:ea typeface="Calibri"/>
                <a:cs typeface="Calibri"/>
                <a:sym typeface="Calibri"/>
              </a:rPr>
              <a:t> </a:t>
            </a:r>
            <a:r>
              <a:rPr lang="en-US" sz="3200" dirty="0" err="1">
                <a:solidFill>
                  <a:schemeClr val="lt1"/>
                </a:solidFill>
                <a:latin typeface="Calibri"/>
                <a:ea typeface="Calibri"/>
                <a:cs typeface="Calibri"/>
                <a:sym typeface="Calibri"/>
              </a:rPr>
              <a:t>dini</a:t>
            </a:r>
            <a:r>
              <a:rPr lang="en-US" sz="3200" dirty="0">
                <a:solidFill>
                  <a:schemeClr val="lt1"/>
                </a:solidFill>
                <a:latin typeface="Calibri"/>
                <a:ea typeface="Calibri"/>
                <a:cs typeface="Calibri"/>
                <a:sym typeface="Calibri"/>
              </a:rPr>
              <a:t> au </a:t>
            </a:r>
            <a:r>
              <a:rPr lang="en-US" sz="3200" dirty="0" err="1">
                <a:solidFill>
                  <a:schemeClr val="lt1"/>
                </a:solidFill>
                <a:latin typeface="Calibri"/>
                <a:ea typeface="Calibri"/>
                <a:cs typeface="Calibri"/>
                <a:sym typeface="Calibri"/>
              </a:rPr>
              <a:t>imani</a:t>
            </a:r>
            <a:r>
              <a:rPr lang="en-US" sz="3200" dirty="0">
                <a:solidFill>
                  <a:schemeClr val="lt1"/>
                </a:solidFill>
                <a:latin typeface="Calibri"/>
                <a:ea typeface="Calibri"/>
                <a:cs typeface="Calibri"/>
                <a:sym typeface="Calibri"/>
              </a:rPr>
              <a:t> </a:t>
            </a:r>
            <a:r>
              <a:rPr lang="en-US" sz="3200" dirty="0" err="1">
                <a:solidFill>
                  <a:schemeClr val="lt1"/>
                </a:solidFill>
                <a:latin typeface="Calibri"/>
                <a:ea typeface="Calibri"/>
                <a:cs typeface="Calibri"/>
                <a:sym typeface="Calibri"/>
              </a:rPr>
              <a:t>katika</a:t>
            </a:r>
            <a:r>
              <a:rPr lang="en-US" sz="3200" dirty="0">
                <a:solidFill>
                  <a:schemeClr val="lt1"/>
                </a:solidFill>
                <a:latin typeface="Calibri"/>
                <a:ea typeface="Calibri"/>
                <a:cs typeface="Calibri"/>
                <a:sym typeface="Calibri"/>
              </a:rPr>
              <a:t> </a:t>
            </a:r>
            <a:r>
              <a:rPr lang="en-US" sz="3200" dirty="0" err="1">
                <a:solidFill>
                  <a:schemeClr val="lt1"/>
                </a:solidFill>
                <a:latin typeface="Calibri"/>
                <a:ea typeface="Calibri"/>
                <a:cs typeface="Calibri"/>
                <a:sym typeface="Calibri"/>
              </a:rPr>
              <a:t>jamii</a:t>
            </a:r>
            <a:r>
              <a:rPr lang="en-US" sz="3200" dirty="0">
                <a:solidFill>
                  <a:schemeClr val="lt1"/>
                </a:solidFill>
                <a:latin typeface="Calibri"/>
                <a:ea typeface="Calibri"/>
                <a:cs typeface="Calibri"/>
                <a:sym typeface="Calibri"/>
              </a:rPr>
              <a:t> </a:t>
            </a:r>
            <a:r>
              <a:rPr lang="en-US" sz="3200" dirty="0" err="1">
                <a:solidFill>
                  <a:schemeClr val="lt1"/>
                </a:solidFill>
                <a:latin typeface="Calibri"/>
                <a:ea typeface="Calibri"/>
                <a:cs typeface="Calibri"/>
                <a:sym typeface="Calibri"/>
              </a:rPr>
              <a:t>yetu</a:t>
            </a:r>
            <a:r>
              <a:rPr lang="en-US" sz="3200" dirty="0">
                <a:solidFill>
                  <a:schemeClr val="lt1"/>
                </a:solidFill>
                <a:latin typeface="Calibri"/>
                <a:ea typeface="Calibri"/>
                <a:cs typeface="Calibri"/>
                <a:sym typeface="Calibri"/>
              </a:rPr>
              <a:t> </a:t>
            </a:r>
            <a:endParaRPr sz="3200" dirty="0">
              <a:solidFill>
                <a:schemeClr val="lt1"/>
              </a:solidFill>
              <a:latin typeface="Calibri"/>
              <a:ea typeface="Calibri"/>
              <a:cs typeface="Calibri"/>
              <a:sym typeface="Calibri"/>
            </a:endParaRPr>
          </a:p>
        </p:txBody>
      </p:sp>
      <p:pic>
        <p:nvPicPr>
          <p:cNvPr id="738" name="Google Shape;738;p45"/>
          <p:cNvPicPr preferRelativeResize="0"/>
          <p:nvPr/>
        </p:nvPicPr>
        <p:blipFill rotWithShape="1">
          <a:blip r:embed="rId3">
            <a:alphaModFix/>
          </a:blip>
          <a:srcRect/>
          <a:stretch/>
        </p:blipFill>
        <p:spPr>
          <a:xfrm>
            <a:off x="5207481" y="4262914"/>
            <a:ext cx="1777037" cy="179388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276"/>
        <p:cNvGrpSpPr/>
        <p:nvPr/>
      </p:nvGrpSpPr>
      <p:grpSpPr>
        <a:xfrm>
          <a:off x="0" y="0"/>
          <a:ext cx="0" cy="0"/>
          <a:chOff x="0" y="0"/>
          <a:chExt cx="0" cy="0"/>
        </a:xfrm>
      </p:grpSpPr>
      <p:pic>
        <p:nvPicPr>
          <p:cNvPr id="277" name="Google Shape;277;p5"/>
          <p:cNvPicPr preferRelativeResize="0"/>
          <p:nvPr/>
        </p:nvPicPr>
        <p:blipFill rotWithShape="1">
          <a:blip r:embed="rId3">
            <a:alphaModFix/>
          </a:blip>
          <a:srcRect/>
          <a:stretch/>
        </p:blipFill>
        <p:spPr>
          <a:xfrm>
            <a:off x="722235" y="4276349"/>
            <a:ext cx="3153600" cy="1982502"/>
          </a:xfrm>
          <a:prstGeom prst="rect">
            <a:avLst/>
          </a:prstGeom>
          <a:noFill/>
          <a:ln>
            <a:noFill/>
          </a:ln>
        </p:spPr>
      </p:pic>
      <p:pic>
        <p:nvPicPr>
          <p:cNvPr id="278" name="Google Shape;278;p5"/>
          <p:cNvPicPr preferRelativeResize="0"/>
          <p:nvPr/>
        </p:nvPicPr>
        <p:blipFill rotWithShape="1">
          <a:blip r:embed="rId4">
            <a:alphaModFix/>
          </a:blip>
          <a:srcRect/>
          <a:stretch/>
        </p:blipFill>
        <p:spPr>
          <a:xfrm>
            <a:off x="4612726" y="4189058"/>
            <a:ext cx="3153927" cy="2070000"/>
          </a:xfrm>
          <a:prstGeom prst="rect">
            <a:avLst/>
          </a:prstGeom>
          <a:noFill/>
          <a:ln>
            <a:noFill/>
          </a:ln>
        </p:spPr>
      </p:pic>
      <p:pic>
        <p:nvPicPr>
          <p:cNvPr id="279" name="Google Shape;279;p5"/>
          <p:cNvPicPr preferRelativeResize="0"/>
          <p:nvPr/>
        </p:nvPicPr>
        <p:blipFill rotWithShape="1">
          <a:blip r:embed="rId5">
            <a:alphaModFix/>
          </a:blip>
          <a:srcRect/>
          <a:stretch/>
        </p:blipFill>
        <p:spPr>
          <a:xfrm>
            <a:off x="-11749" y="0"/>
            <a:ext cx="12192000" cy="228600"/>
          </a:xfrm>
          <a:prstGeom prst="rect">
            <a:avLst/>
          </a:prstGeom>
          <a:noFill/>
          <a:ln>
            <a:noFill/>
          </a:ln>
        </p:spPr>
      </p:pic>
      <p:pic>
        <p:nvPicPr>
          <p:cNvPr id="280" name="Google Shape;280;p5"/>
          <p:cNvPicPr preferRelativeResize="0"/>
          <p:nvPr/>
        </p:nvPicPr>
        <p:blipFill rotWithShape="1">
          <a:blip r:embed="rId6">
            <a:alphaModFix/>
          </a:blip>
          <a:srcRect/>
          <a:stretch/>
        </p:blipFill>
        <p:spPr>
          <a:xfrm>
            <a:off x="4399572" y="780162"/>
            <a:ext cx="3369357" cy="2325331"/>
          </a:xfrm>
          <a:prstGeom prst="rect">
            <a:avLst/>
          </a:prstGeom>
          <a:noFill/>
          <a:ln>
            <a:noFill/>
          </a:ln>
        </p:spPr>
      </p:pic>
      <p:sp>
        <p:nvSpPr>
          <p:cNvPr id="281" name="Google Shape;281;p5"/>
          <p:cNvSpPr/>
          <p:nvPr/>
        </p:nvSpPr>
        <p:spPr>
          <a:xfrm>
            <a:off x="414855" y="3333888"/>
            <a:ext cx="3600504"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err="1">
                <a:solidFill>
                  <a:schemeClr val="dk1"/>
                </a:solidFill>
                <a:latin typeface="Calibri"/>
                <a:ea typeface="Calibri"/>
                <a:cs typeface="Calibri"/>
                <a:sym typeface="Calibri"/>
              </a:rPr>
              <a:t>Ubaguzi</a:t>
            </a:r>
            <a:endParaRPr sz="3200" b="0" i="0" u="none" strike="noStrike" cap="none" dirty="0">
              <a:solidFill>
                <a:schemeClr val="dk1"/>
              </a:solidFill>
              <a:latin typeface="Calibri"/>
              <a:ea typeface="Calibri"/>
              <a:cs typeface="Calibri"/>
              <a:sym typeface="Calibri"/>
            </a:endParaRPr>
          </a:p>
        </p:txBody>
      </p:sp>
      <p:sp>
        <p:nvSpPr>
          <p:cNvPr id="282" name="Google Shape;282;p5"/>
          <p:cNvSpPr/>
          <p:nvPr/>
        </p:nvSpPr>
        <p:spPr>
          <a:xfrm>
            <a:off x="8312595" y="3333887"/>
            <a:ext cx="3600000"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err="1">
                <a:solidFill>
                  <a:schemeClr val="dk1"/>
                </a:solidFill>
                <a:latin typeface="Calibri"/>
                <a:ea typeface="Calibri"/>
                <a:cs typeface="Calibri"/>
                <a:sym typeface="Calibri"/>
              </a:rPr>
              <a:t>Ghasia</a:t>
            </a:r>
            <a:endParaRPr sz="3200" b="0" i="0" u="none" strike="noStrike" cap="none" dirty="0">
              <a:solidFill>
                <a:schemeClr val="dk1"/>
              </a:solidFill>
              <a:latin typeface="Calibri"/>
              <a:ea typeface="Calibri"/>
              <a:cs typeface="Calibri"/>
              <a:sym typeface="Calibri"/>
            </a:endParaRPr>
          </a:p>
        </p:txBody>
      </p:sp>
      <p:sp>
        <p:nvSpPr>
          <p:cNvPr id="283" name="Google Shape;283;p5"/>
          <p:cNvSpPr/>
          <p:nvPr/>
        </p:nvSpPr>
        <p:spPr>
          <a:xfrm>
            <a:off x="4284250" y="3333887"/>
            <a:ext cx="3600000"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Vikwazo</a:t>
            </a:r>
            <a:endParaRPr sz="3200" b="0" i="0" u="none" strike="noStrike" cap="none">
              <a:solidFill>
                <a:schemeClr val="dk1"/>
              </a:solidFill>
              <a:latin typeface="Calibri"/>
              <a:ea typeface="Calibri"/>
              <a:cs typeface="Calibri"/>
              <a:sym typeface="Calibri"/>
            </a:endParaRPr>
          </a:p>
        </p:txBody>
      </p:sp>
      <p:pic>
        <p:nvPicPr>
          <p:cNvPr id="284" name="Google Shape;284;p5"/>
          <p:cNvPicPr preferRelativeResize="0"/>
          <p:nvPr/>
        </p:nvPicPr>
        <p:blipFill rotWithShape="1">
          <a:blip r:embed="rId7">
            <a:alphaModFix/>
          </a:blip>
          <a:srcRect/>
          <a:stretch/>
        </p:blipFill>
        <p:spPr>
          <a:xfrm>
            <a:off x="5133050" y="4918284"/>
            <a:ext cx="1502960" cy="1260000"/>
          </a:xfrm>
          <a:prstGeom prst="rect">
            <a:avLst/>
          </a:prstGeom>
          <a:noFill/>
          <a:ln>
            <a:noFill/>
          </a:ln>
        </p:spPr>
      </p:pic>
      <p:pic>
        <p:nvPicPr>
          <p:cNvPr id="285" name="Google Shape;285;p5" descr="En bild som visar text, vektorgrafik&#10;&#10;Automatiskt genererad beskrivning"/>
          <p:cNvPicPr preferRelativeResize="0"/>
          <p:nvPr/>
        </p:nvPicPr>
        <p:blipFill rotWithShape="1">
          <a:blip r:embed="rId8">
            <a:alphaModFix/>
          </a:blip>
          <a:srcRect/>
          <a:stretch/>
        </p:blipFill>
        <p:spPr>
          <a:xfrm>
            <a:off x="9054653" y="3919057"/>
            <a:ext cx="1771478" cy="2340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292"/>
        <p:cNvGrpSpPr/>
        <p:nvPr/>
      </p:nvGrpSpPr>
      <p:grpSpPr>
        <a:xfrm>
          <a:off x="0" y="0"/>
          <a:ext cx="0" cy="0"/>
          <a:chOff x="0" y="0"/>
          <a:chExt cx="0" cy="0"/>
        </a:xfrm>
      </p:grpSpPr>
      <p:pic>
        <p:nvPicPr>
          <p:cNvPr id="293" name="Google Shape;293;p6"/>
          <p:cNvPicPr preferRelativeResize="0"/>
          <p:nvPr/>
        </p:nvPicPr>
        <p:blipFill rotWithShape="1">
          <a:blip r:embed="rId3">
            <a:alphaModFix/>
          </a:blip>
          <a:srcRect/>
          <a:stretch/>
        </p:blipFill>
        <p:spPr>
          <a:xfrm>
            <a:off x="-11749" y="0"/>
            <a:ext cx="12192000" cy="228600"/>
          </a:xfrm>
          <a:prstGeom prst="rect">
            <a:avLst/>
          </a:prstGeom>
          <a:noFill/>
          <a:ln>
            <a:noFill/>
          </a:ln>
        </p:spPr>
      </p:pic>
      <p:grpSp>
        <p:nvGrpSpPr>
          <p:cNvPr id="294" name="Google Shape;294;p6"/>
          <p:cNvGrpSpPr/>
          <p:nvPr/>
        </p:nvGrpSpPr>
        <p:grpSpPr>
          <a:xfrm>
            <a:off x="2896918" y="850262"/>
            <a:ext cx="6029604" cy="2562302"/>
            <a:chOff x="2287318" y="726234"/>
            <a:chExt cx="6029604" cy="2562302"/>
          </a:xfrm>
        </p:grpSpPr>
        <p:pic>
          <p:nvPicPr>
            <p:cNvPr id="295" name="Google Shape;295;p6"/>
            <p:cNvPicPr preferRelativeResize="0"/>
            <p:nvPr/>
          </p:nvPicPr>
          <p:blipFill rotWithShape="1">
            <a:blip r:embed="rId4">
              <a:alphaModFix/>
            </a:blip>
            <a:srcRect/>
            <a:stretch/>
          </p:blipFill>
          <p:spPr>
            <a:xfrm>
              <a:off x="4418113" y="1278720"/>
              <a:ext cx="3677130" cy="1871883"/>
            </a:xfrm>
            <a:prstGeom prst="rect">
              <a:avLst/>
            </a:prstGeom>
            <a:noFill/>
            <a:ln>
              <a:noFill/>
            </a:ln>
          </p:spPr>
        </p:pic>
        <p:pic>
          <p:nvPicPr>
            <p:cNvPr id="296" name="Google Shape;296;p6" descr="En bild som visar text&#10;&#10;Automatiskt genererad beskrivning"/>
            <p:cNvPicPr preferRelativeResize="0"/>
            <p:nvPr/>
          </p:nvPicPr>
          <p:blipFill rotWithShape="1">
            <a:blip r:embed="rId5">
              <a:alphaModFix/>
            </a:blip>
            <a:srcRect/>
            <a:stretch/>
          </p:blipFill>
          <p:spPr>
            <a:xfrm>
              <a:off x="2287318" y="726234"/>
              <a:ext cx="3500412" cy="2562302"/>
            </a:xfrm>
            <a:prstGeom prst="rect">
              <a:avLst/>
            </a:prstGeom>
            <a:noFill/>
            <a:ln>
              <a:noFill/>
            </a:ln>
          </p:spPr>
        </p:pic>
        <p:pic>
          <p:nvPicPr>
            <p:cNvPr id="297" name="Google Shape;297;p6" descr="En bild som visar text, yxa, visitkort, vektorgrafik&#10;&#10;Automatiskt genererad beskrivning"/>
            <p:cNvPicPr preferRelativeResize="0"/>
            <p:nvPr/>
          </p:nvPicPr>
          <p:blipFill rotWithShape="1">
            <a:blip r:embed="rId6">
              <a:alphaModFix/>
            </a:blip>
            <a:srcRect/>
            <a:stretch/>
          </p:blipFill>
          <p:spPr>
            <a:xfrm rot="1285175">
              <a:off x="7394885" y="1207723"/>
              <a:ext cx="684499" cy="1430344"/>
            </a:xfrm>
            <a:prstGeom prst="rect">
              <a:avLst/>
            </a:prstGeom>
            <a:noFill/>
            <a:ln>
              <a:noFill/>
            </a:ln>
          </p:spPr>
        </p:pic>
      </p:grpSp>
      <p:pic>
        <p:nvPicPr>
          <p:cNvPr id="298" name="Google Shape;298;p6"/>
          <p:cNvPicPr preferRelativeResize="0"/>
          <p:nvPr/>
        </p:nvPicPr>
        <p:blipFill rotWithShape="1">
          <a:blip r:embed="rId7">
            <a:alphaModFix/>
          </a:blip>
          <a:srcRect/>
          <a:stretch/>
        </p:blipFill>
        <p:spPr>
          <a:xfrm>
            <a:off x="4612726" y="4189058"/>
            <a:ext cx="3153927" cy="2070000"/>
          </a:xfrm>
          <a:prstGeom prst="rect">
            <a:avLst/>
          </a:prstGeom>
          <a:noFill/>
          <a:ln>
            <a:noFill/>
          </a:ln>
        </p:spPr>
      </p:pic>
      <p:pic>
        <p:nvPicPr>
          <p:cNvPr id="299" name="Google Shape;299;p6"/>
          <p:cNvPicPr preferRelativeResize="0"/>
          <p:nvPr/>
        </p:nvPicPr>
        <p:blipFill rotWithShape="1">
          <a:blip r:embed="rId8">
            <a:alphaModFix/>
          </a:blip>
          <a:srcRect/>
          <a:stretch/>
        </p:blipFill>
        <p:spPr>
          <a:xfrm>
            <a:off x="5133050" y="4918284"/>
            <a:ext cx="1502960" cy="1260000"/>
          </a:xfrm>
          <a:prstGeom prst="rect">
            <a:avLst/>
          </a:prstGeom>
          <a:noFill/>
          <a:ln>
            <a:noFill/>
          </a:ln>
        </p:spPr>
      </p:pic>
      <p:pic>
        <p:nvPicPr>
          <p:cNvPr id="300" name="Google Shape;300;p6" descr="En bild som visar text, vektorgrafik&#10;&#10;Automatiskt genererad beskrivning"/>
          <p:cNvPicPr preferRelativeResize="0"/>
          <p:nvPr/>
        </p:nvPicPr>
        <p:blipFill rotWithShape="1">
          <a:blip r:embed="rId9">
            <a:alphaModFix/>
          </a:blip>
          <a:srcRect/>
          <a:stretch/>
        </p:blipFill>
        <p:spPr>
          <a:xfrm>
            <a:off x="9054653" y="3919057"/>
            <a:ext cx="1771478" cy="2340000"/>
          </a:xfrm>
          <a:prstGeom prst="rect">
            <a:avLst/>
          </a:prstGeom>
          <a:noFill/>
          <a:ln>
            <a:noFill/>
          </a:ln>
        </p:spPr>
      </p:pic>
      <p:pic>
        <p:nvPicPr>
          <p:cNvPr id="301" name="Google Shape;301;p6"/>
          <p:cNvPicPr preferRelativeResize="0"/>
          <p:nvPr/>
        </p:nvPicPr>
        <p:blipFill rotWithShape="1">
          <a:blip r:embed="rId10">
            <a:alphaModFix/>
          </a:blip>
          <a:srcRect/>
          <a:stretch/>
        </p:blipFill>
        <p:spPr>
          <a:xfrm>
            <a:off x="722235" y="4276349"/>
            <a:ext cx="3153600" cy="19825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308"/>
        <p:cNvGrpSpPr/>
        <p:nvPr/>
      </p:nvGrpSpPr>
      <p:grpSpPr>
        <a:xfrm>
          <a:off x="0" y="0"/>
          <a:ext cx="0" cy="0"/>
          <a:chOff x="0" y="0"/>
          <a:chExt cx="0" cy="0"/>
        </a:xfrm>
      </p:grpSpPr>
      <p:pic>
        <p:nvPicPr>
          <p:cNvPr id="309" name="Google Shape;309;p7"/>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310" name="Google Shape;310;p7"/>
          <p:cNvPicPr preferRelativeResize="0"/>
          <p:nvPr/>
        </p:nvPicPr>
        <p:blipFill rotWithShape="1">
          <a:blip r:embed="rId4">
            <a:alphaModFix/>
          </a:blip>
          <a:srcRect/>
          <a:stretch/>
        </p:blipFill>
        <p:spPr>
          <a:xfrm>
            <a:off x="4143768" y="586010"/>
            <a:ext cx="3880966" cy="1977894"/>
          </a:xfrm>
          <a:prstGeom prst="rect">
            <a:avLst/>
          </a:prstGeom>
          <a:noFill/>
          <a:ln>
            <a:noFill/>
          </a:ln>
        </p:spPr>
      </p:pic>
      <p:sp>
        <p:nvSpPr>
          <p:cNvPr id="311" name="Google Shape;311;p7"/>
          <p:cNvSpPr/>
          <p:nvPr/>
        </p:nvSpPr>
        <p:spPr>
          <a:xfrm>
            <a:off x="3052519" y="2921314"/>
            <a:ext cx="6086958"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err="1">
                <a:solidFill>
                  <a:schemeClr val="dk1"/>
                </a:solidFill>
                <a:latin typeface="Calibri"/>
                <a:ea typeface="Calibri"/>
                <a:cs typeface="Calibri"/>
                <a:sym typeface="Calibri"/>
              </a:rPr>
              <a:t>Serikali</a:t>
            </a:r>
            <a:r>
              <a:rPr lang="en-US" sz="3200" b="1" dirty="0">
                <a:solidFill>
                  <a:schemeClr val="dk1"/>
                </a:solidFill>
                <a:latin typeface="Calibri"/>
                <a:ea typeface="Calibri"/>
                <a:cs typeface="Calibri"/>
                <a:sym typeface="Calibri"/>
              </a:rPr>
              <a:t> </a:t>
            </a:r>
            <a:r>
              <a:rPr lang="en-US" sz="3200" b="1" dirty="0" err="1">
                <a:solidFill>
                  <a:schemeClr val="dk1"/>
                </a:solidFill>
                <a:latin typeface="Calibri"/>
                <a:ea typeface="Calibri"/>
                <a:cs typeface="Calibri"/>
                <a:sym typeface="Calibri"/>
              </a:rPr>
              <a:t>kushindwa</a:t>
            </a:r>
            <a:r>
              <a:rPr lang="en-US" sz="3200" b="1" dirty="0">
                <a:solidFill>
                  <a:schemeClr val="dk1"/>
                </a:solidFill>
                <a:latin typeface="Calibri"/>
                <a:ea typeface="Calibri"/>
                <a:cs typeface="Calibri"/>
                <a:sym typeface="Calibri"/>
              </a:rPr>
              <a:t> </a:t>
            </a:r>
            <a:r>
              <a:rPr lang="en-US" sz="3200" b="1" dirty="0" err="1">
                <a:solidFill>
                  <a:schemeClr val="dk1"/>
                </a:solidFill>
                <a:latin typeface="Calibri"/>
                <a:ea typeface="Calibri"/>
                <a:cs typeface="Calibri"/>
                <a:sym typeface="Calibri"/>
              </a:rPr>
              <a:t>kulinda</a:t>
            </a:r>
            <a:endParaRPr sz="3200" b="0" i="0" u="none" strike="noStrike" cap="none" dirty="0">
              <a:solidFill>
                <a:schemeClr val="dk1"/>
              </a:solidFill>
              <a:latin typeface="Calibri"/>
              <a:ea typeface="Calibri"/>
              <a:cs typeface="Calibri"/>
              <a:sym typeface="Calibri"/>
            </a:endParaRPr>
          </a:p>
        </p:txBody>
      </p:sp>
      <p:pic>
        <p:nvPicPr>
          <p:cNvPr id="312" name="Google Shape;312;p7"/>
          <p:cNvPicPr preferRelativeResize="0"/>
          <p:nvPr/>
        </p:nvPicPr>
        <p:blipFill rotWithShape="1">
          <a:blip r:embed="rId5">
            <a:alphaModFix/>
          </a:blip>
          <a:srcRect/>
          <a:stretch/>
        </p:blipFill>
        <p:spPr>
          <a:xfrm>
            <a:off x="4612726" y="4189058"/>
            <a:ext cx="3153927" cy="2070000"/>
          </a:xfrm>
          <a:prstGeom prst="rect">
            <a:avLst/>
          </a:prstGeom>
          <a:noFill/>
          <a:ln>
            <a:noFill/>
          </a:ln>
        </p:spPr>
      </p:pic>
      <p:pic>
        <p:nvPicPr>
          <p:cNvPr id="313" name="Google Shape;313;p7"/>
          <p:cNvPicPr preferRelativeResize="0"/>
          <p:nvPr/>
        </p:nvPicPr>
        <p:blipFill rotWithShape="1">
          <a:blip r:embed="rId6">
            <a:alphaModFix/>
          </a:blip>
          <a:srcRect/>
          <a:stretch/>
        </p:blipFill>
        <p:spPr>
          <a:xfrm>
            <a:off x="5133050" y="4918284"/>
            <a:ext cx="1502960" cy="1260000"/>
          </a:xfrm>
          <a:prstGeom prst="rect">
            <a:avLst/>
          </a:prstGeom>
          <a:noFill/>
          <a:ln>
            <a:noFill/>
          </a:ln>
        </p:spPr>
      </p:pic>
      <p:pic>
        <p:nvPicPr>
          <p:cNvPr id="314" name="Google Shape;314;p7" descr="En bild som visar text, vektorgrafik&#10;&#10;Automatiskt genererad beskrivning"/>
          <p:cNvPicPr preferRelativeResize="0"/>
          <p:nvPr/>
        </p:nvPicPr>
        <p:blipFill rotWithShape="1">
          <a:blip r:embed="rId7">
            <a:alphaModFix/>
          </a:blip>
          <a:srcRect/>
          <a:stretch/>
        </p:blipFill>
        <p:spPr>
          <a:xfrm>
            <a:off x="9054653" y="3919057"/>
            <a:ext cx="1771478" cy="2340000"/>
          </a:xfrm>
          <a:prstGeom prst="rect">
            <a:avLst/>
          </a:prstGeom>
          <a:noFill/>
          <a:ln>
            <a:noFill/>
          </a:ln>
        </p:spPr>
      </p:pic>
      <p:pic>
        <p:nvPicPr>
          <p:cNvPr id="315" name="Google Shape;315;p7"/>
          <p:cNvPicPr preferRelativeResize="0"/>
          <p:nvPr/>
        </p:nvPicPr>
        <p:blipFill rotWithShape="1">
          <a:blip r:embed="rId8">
            <a:alphaModFix/>
          </a:blip>
          <a:srcRect/>
          <a:stretch/>
        </p:blipFill>
        <p:spPr>
          <a:xfrm>
            <a:off x="722235" y="4276349"/>
            <a:ext cx="3153600" cy="19825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8"/>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324" name="Google Shape;324;p8" descr="En bild som visar text, vektorgrafik&#10;&#10;Automatiskt genererad beskrivning"/>
          <p:cNvPicPr preferRelativeResize="0"/>
          <p:nvPr/>
        </p:nvPicPr>
        <p:blipFill rotWithShape="1">
          <a:blip r:embed="rId4">
            <a:alphaModFix/>
          </a:blip>
          <a:srcRect/>
          <a:stretch/>
        </p:blipFill>
        <p:spPr>
          <a:xfrm>
            <a:off x="1944803" y="3003966"/>
            <a:ext cx="2207542" cy="2916000"/>
          </a:xfrm>
          <a:prstGeom prst="rect">
            <a:avLst/>
          </a:prstGeom>
          <a:noFill/>
          <a:ln>
            <a:noFill/>
          </a:ln>
        </p:spPr>
      </p:pic>
      <p:pic>
        <p:nvPicPr>
          <p:cNvPr id="325" name="Google Shape;325;p8"/>
          <p:cNvPicPr preferRelativeResize="0"/>
          <p:nvPr/>
        </p:nvPicPr>
        <p:blipFill rotWithShape="1">
          <a:blip r:embed="rId5">
            <a:alphaModFix/>
          </a:blip>
          <a:srcRect/>
          <a:stretch/>
        </p:blipFill>
        <p:spPr>
          <a:xfrm>
            <a:off x="4683713" y="710244"/>
            <a:ext cx="3153927" cy="2070000"/>
          </a:xfrm>
          <a:prstGeom prst="rect">
            <a:avLst/>
          </a:prstGeom>
          <a:noFill/>
          <a:ln>
            <a:noFill/>
          </a:ln>
        </p:spPr>
      </p:pic>
      <p:pic>
        <p:nvPicPr>
          <p:cNvPr id="326" name="Google Shape;326;p8"/>
          <p:cNvPicPr preferRelativeResize="0"/>
          <p:nvPr/>
        </p:nvPicPr>
        <p:blipFill rotWithShape="1">
          <a:blip r:embed="rId6">
            <a:alphaModFix/>
          </a:blip>
          <a:srcRect/>
          <a:stretch/>
        </p:blipFill>
        <p:spPr>
          <a:xfrm>
            <a:off x="5204036" y="1452343"/>
            <a:ext cx="1502960" cy="1260000"/>
          </a:xfrm>
          <a:prstGeom prst="rect">
            <a:avLst/>
          </a:prstGeom>
          <a:noFill/>
          <a:ln>
            <a:noFill/>
          </a:ln>
        </p:spPr>
      </p:pic>
      <p:pic>
        <p:nvPicPr>
          <p:cNvPr id="327" name="Google Shape;327;p8"/>
          <p:cNvPicPr preferRelativeResize="0"/>
          <p:nvPr/>
        </p:nvPicPr>
        <p:blipFill rotWithShape="1">
          <a:blip r:embed="rId7">
            <a:alphaModFix/>
          </a:blip>
          <a:srcRect/>
          <a:stretch/>
        </p:blipFill>
        <p:spPr>
          <a:xfrm rot="624405">
            <a:off x="2618031" y="1455185"/>
            <a:ext cx="1641374" cy="1780196"/>
          </a:xfrm>
          <a:prstGeom prst="rect">
            <a:avLst/>
          </a:prstGeom>
          <a:noFill/>
          <a:ln>
            <a:noFill/>
          </a:ln>
        </p:spPr>
      </p:pic>
      <p:pic>
        <p:nvPicPr>
          <p:cNvPr id="328" name="Google Shape;328;p8"/>
          <p:cNvPicPr preferRelativeResize="0"/>
          <p:nvPr/>
        </p:nvPicPr>
        <p:blipFill rotWithShape="1">
          <a:blip r:embed="rId7">
            <a:alphaModFix/>
          </a:blip>
          <a:srcRect/>
          <a:stretch/>
        </p:blipFill>
        <p:spPr>
          <a:xfrm rot="5767847">
            <a:off x="7927909" y="1627848"/>
            <a:ext cx="1641374" cy="1780196"/>
          </a:xfrm>
          <a:prstGeom prst="rect">
            <a:avLst/>
          </a:prstGeom>
          <a:noFill/>
          <a:ln>
            <a:noFill/>
          </a:ln>
        </p:spPr>
      </p:pic>
      <p:pic>
        <p:nvPicPr>
          <p:cNvPr id="329" name="Google Shape;329;p8"/>
          <p:cNvPicPr preferRelativeResize="0"/>
          <p:nvPr/>
        </p:nvPicPr>
        <p:blipFill rotWithShape="1">
          <a:blip r:embed="rId7">
            <a:alphaModFix/>
          </a:blip>
          <a:srcRect/>
          <a:stretch/>
        </p:blipFill>
        <p:spPr>
          <a:xfrm rot="-7335319">
            <a:off x="4927684" y="4945498"/>
            <a:ext cx="1641374" cy="1780196"/>
          </a:xfrm>
          <a:prstGeom prst="rect">
            <a:avLst/>
          </a:prstGeom>
          <a:noFill/>
          <a:ln>
            <a:noFill/>
          </a:ln>
        </p:spPr>
      </p:pic>
      <p:pic>
        <p:nvPicPr>
          <p:cNvPr id="330" name="Google Shape;330;p8"/>
          <p:cNvPicPr preferRelativeResize="0"/>
          <p:nvPr/>
        </p:nvPicPr>
        <p:blipFill rotWithShape="1">
          <a:blip r:embed="rId8">
            <a:alphaModFix/>
          </a:blip>
          <a:srcRect/>
          <a:stretch/>
        </p:blipFill>
        <p:spPr>
          <a:xfrm>
            <a:off x="7263596" y="3873751"/>
            <a:ext cx="2970000" cy="186708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337"/>
        <p:cNvGrpSpPr/>
        <p:nvPr/>
      </p:nvGrpSpPr>
      <p:grpSpPr>
        <a:xfrm>
          <a:off x="0" y="0"/>
          <a:ext cx="0" cy="0"/>
          <a:chOff x="0" y="0"/>
          <a:chExt cx="0" cy="0"/>
        </a:xfrm>
      </p:grpSpPr>
      <p:pic>
        <p:nvPicPr>
          <p:cNvPr id="338" name="Google Shape;338;p9"/>
          <p:cNvPicPr preferRelativeResize="0"/>
          <p:nvPr/>
        </p:nvPicPr>
        <p:blipFill rotWithShape="1">
          <a:blip r:embed="rId3">
            <a:alphaModFix/>
          </a:blip>
          <a:srcRect/>
          <a:stretch/>
        </p:blipFill>
        <p:spPr>
          <a:xfrm>
            <a:off x="540000" y="2734536"/>
            <a:ext cx="2448000" cy="1538928"/>
          </a:xfrm>
          <a:prstGeom prst="rect">
            <a:avLst/>
          </a:prstGeom>
          <a:noFill/>
          <a:ln>
            <a:noFill/>
          </a:ln>
        </p:spPr>
      </p:pic>
      <p:pic>
        <p:nvPicPr>
          <p:cNvPr id="339" name="Google Shape;339;p9"/>
          <p:cNvPicPr preferRelativeResize="0"/>
          <p:nvPr/>
        </p:nvPicPr>
        <p:blipFill rotWithShape="1">
          <a:blip r:embed="rId4">
            <a:alphaModFix/>
          </a:blip>
          <a:srcRect/>
          <a:stretch/>
        </p:blipFill>
        <p:spPr>
          <a:xfrm>
            <a:off x="-11749" y="0"/>
            <a:ext cx="12192000" cy="228600"/>
          </a:xfrm>
          <a:prstGeom prst="rect">
            <a:avLst/>
          </a:prstGeom>
          <a:noFill/>
          <a:ln>
            <a:noFill/>
          </a:ln>
        </p:spPr>
      </p:pic>
      <p:pic>
        <p:nvPicPr>
          <p:cNvPr id="340" name="Google Shape;340;p9"/>
          <p:cNvPicPr preferRelativeResize="0"/>
          <p:nvPr/>
        </p:nvPicPr>
        <p:blipFill rotWithShape="1">
          <a:blip r:embed="rId5">
            <a:alphaModFix/>
          </a:blip>
          <a:srcRect/>
          <a:stretch/>
        </p:blipFill>
        <p:spPr>
          <a:xfrm>
            <a:off x="3456000" y="864000"/>
            <a:ext cx="7920000" cy="5280000"/>
          </a:xfrm>
          <a:prstGeom prst="rect">
            <a:avLst/>
          </a:prstGeom>
          <a:noFill/>
          <a:ln>
            <a:noFill/>
          </a:ln>
        </p:spPr>
      </p:pic>
      <p:sp>
        <p:nvSpPr>
          <p:cNvPr id="341" name="Google Shape;341;p9"/>
          <p:cNvSpPr/>
          <p:nvPr/>
        </p:nvSpPr>
        <p:spPr>
          <a:xfrm rot="-5400000">
            <a:off x="10246956" y="4875843"/>
            <a:ext cx="2483058"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800"/>
              <a:buFont typeface="Calibri"/>
              <a:buNone/>
            </a:pPr>
            <a:r>
              <a:rPr lang="en-US" sz="800" b="0" i="0" u="none" strike="noStrike" cap="none">
                <a:solidFill>
                  <a:srgbClr val="595959"/>
                </a:solidFill>
                <a:latin typeface="Calibri"/>
                <a:ea typeface="Calibri"/>
                <a:cs typeface="Calibri"/>
                <a:sym typeface="Calibri"/>
              </a:rPr>
              <a:t>Photo: mauritius images GmbH / Alamy Stock Photo </a:t>
            </a:r>
            <a:endParaRPr sz="800" b="0" i="0" u="none" strike="noStrike" cap="none">
              <a:solidFill>
                <a:srgbClr val="595959"/>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2fecd5d-df39-456e-b4cb-878c351283d5">
      <Terms xmlns="http://schemas.microsoft.com/office/infopath/2007/PartnerControls"/>
    </lcf76f155ced4ddcb4097134ff3c332f>
    <TaxCatchAll xmlns="6542285b-0a69-4616-8a34-3bdbf91ac2f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664EAB1E5C6AEE41887E9F86B6C24009" ma:contentTypeVersion="20" ma:contentTypeDescription="Skapa ett nytt dokument." ma:contentTypeScope="" ma:versionID="43bf8746da3a65419f265cdb127ce9b2">
  <xsd:schema xmlns:xsd="http://www.w3.org/2001/XMLSchema" xmlns:xs="http://www.w3.org/2001/XMLSchema" xmlns:p="http://schemas.microsoft.com/office/2006/metadata/properties" xmlns:ns2="22fecd5d-df39-456e-b4cb-878c351283d5" xmlns:ns3="6542285b-0a69-4616-8a34-3bdbf91ac2f1" targetNamespace="http://schemas.microsoft.com/office/2006/metadata/properties" ma:root="true" ma:fieldsID="2496e89e4111f5d92a6c6185452cb8a6" ns2:_="" ns3:_="">
    <xsd:import namespace="22fecd5d-df39-456e-b4cb-878c351283d5"/>
    <xsd:import namespace="6542285b-0a69-4616-8a34-3bdbf91ac2f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fecd5d-df39-456e-b4cb-878c351283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5fc94a9c-aa5b-4035-8ca6-10f28b064d0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42285b-0a69-4616-8a34-3bdbf91ac2f1" elementFormDefault="qualified">
    <xsd:import namespace="http://schemas.microsoft.com/office/2006/documentManagement/types"/>
    <xsd:import namespace="http://schemas.microsoft.com/office/infopath/2007/PartnerControls"/>
    <xsd:element name="SharedWithUsers" ma:index="1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b60faaa5-3091-4a46-874a-6e0e77558f8a}" ma:internalName="TaxCatchAll" ma:showField="CatchAllData" ma:web="6542285b-0a69-4616-8a34-3bdbf91ac2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700E9C-382A-42E2-BE38-60874D788DE0}">
  <ds:schemaRefs>
    <ds:schemaRef ds:uri="http://purl.org/dc/elements/1.1/"/>
    <ds:schemaRef ds:uri="http://www.w3.org/XML/1998/namespace"/>
    <ds:schemaRef ds:uri="http://schemas.microsoft.com/office/infopath/2007/PartnerControls"/>
    <ds:schemaRef ds:uri="http://schemas.microsoft.com/office/2006/documentManagement/types"/>
    <ds:schemaRef ds:uri="http://purl.org/dc/dcmitype/"/>
    <ds:schemaRef ds:uri="22fecd5d-df39-456e-b4cb-878c351283d5"/>
    <ds:schemaRef ds:uri="http://schemas.openxmlformats.org/package/2006/metadata/core-properties"/>
    <ds:schemaRef ds:uri="6542285b-0a69-4616-8a34-3bdbf91ac2f1"/>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F3AF6CC7-AEAF-41BF-A3A2-728D2D260CFD}">
  <ds:schemaRefs>
    <ds:schemaRef ds:uri="http://schemas.microsoft.com/sharepoint/v3/contenttype/forms"/>
  </ds:schemaRefs>
</ds:datastoreItem>
</file>

<file path=customXml/itemProps3.xml><?xml version="1.0" encoding="utf-8"?>
<ds:datastoreItem xmlns:ds="http://schemas.openxmlformats.org/officeDocument/2006/customXml" ds:itemID="{AE558839-AFC1-4D0B-9C9D-C8E304320C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fecd5d-df39-456e-b4cb-878c351283d5"/>
    <ds:schemaRef ds:uri="6542285b-0a69-4616-8a34-3bdbf91ac2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282</TotalTime>
  <Words>3955</Words>
  <Application>Microsoft Office PowerPoint</Application>
  <PresentationFormat>Widescreen</PresentationFormat>
  <Paragraphs>417</Paragraphs>
  <Slides>45</Slides>
  <Notes>45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Arial</vt:lpstr>
      <vt:lpstr>Calibri</vt:lpstr>
      <vt:lpstr>FORBTema2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FORB Learning Platform</dc:creator>
  <cp:lastModifiedBy>Katherine Cash</cp:lastModifiedBy>
  <cp:revision>9</cp:revision>
  <dcterms:created xsi:type="dcterms:W3CDTF">2021-07-01T09:53:25Z</dcterms:created>
  <dcterms:modified xsi:type="dcterms:W3CDTF">2025-11-04T09:46:59Z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0x010100664EAB1E5C6AEE41887E9F86B6C24009</vt:lpwstr>
  </property>
  <property fmtid="{D5CDD505-2E9C-101B-9397-08002B2CF9AE}" pid="3" name="MediaServiceImageTags">
    <vt:lpwstr/>
  </property>
</Properties>
</file>