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2" r:id="rId5"/>
    <p:sldMasterId id="2147483679" r:id="rId6"/>
    <p:sldMasterId id="2147483690" r:id="rId7"/>
  </p:sldMasterIdLst>
  <p:notesMasterIdLst>
    <p:notesMasterId r:id="rId53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FMMalithi" panose="00000400000000000000" pitchFamily="2" charset="0"/>
      <p:regular r:id="rId58"/>
    </p:embeddedFont>
    <p:embeddedFont>
      <p:font typeface="Quattrocento Sans" panose="020B0502050000020003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wAKxezK8ix54llMXb/zqjV8NbV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7588A-4300-FA6D-C849-67AD603AF528}" name="Eben Bhujel" initials="EB" userId="S::ebh@stefanus.no::0f9db9ec-00ad-46b6-9b96-35db36e90a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71328" autoAdjust="0"/>
  </p:normalViewPr>
  <p:slideViewPr>
    <p:cSldViewPr snapToGrid="0">
      <p:cViewPr>
        <p:scale>
          <a:sx n="75" d="100"/>
          <a:sy n="75" d="100"/>
        </p:scale>
        <p:origin x="1914" y="20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-14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6.fntdata"/><Relationship Id="rId67" Type="http://customschemas.google.com/relationships/presentationmetadata" Target="meta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7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ben Bhujel" userId="0f9db9ec-00ad-46b6-9b96-35db36e90aee" providerId="ADAL" clId="{669A790D-0101-4490-9AFF-6EC56F847D3C}"/>
    <pc:docChg chg="">
      <pc:chgData name="Eben Bhujel" userId="0f9db9ec-00ad-46b6-9b96-35db36e90aee" providerId="ADAL" clId="{669A790D-0101-4490-9AFF-6EC56F847D3C}" dt="2023-03-28T08:07:48.970" v="18"/>
      <pc:docMkLst>
        <pc:docMk/>
      </pc:docMkLst>
      <pc:sldChg chg="delCm modCm">
        <pc:chgData name="Eben Bhujel" userId="0f9db9ec-00ad-46b6-9b96-35db36e90aee" providerId="ADAL" clId="{669A790D-0101-4490-9AFF-6EC56F847D3C}" dt="2023-03-28T08:07:48.970" v="18"/>
        <pc:sldMkLst>
          <pc:docMk/>
          <pc:sldMk cId="0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ben Bhujel" userId="0f9db9ec-00ad-46b6-9b96-35db36e90aee" providerId="ADAL" clId="{669A790D-0101-4490-9AFF-6EC56F847D3C}" dt="2023-03-28T08:07:48.970" v="18"/>
              <pc2:cmMkLst xmlns:pc2="http://schemas.microsoft.com/office/powerpoint/2019/9/main/command">
                <pc:docMk/>
                <pc:sldMk cId="0" sldId="264"/>
                <pc2:cmMk id="{BD1154DD-2BD2-4516-8BB0-EF3ADC06E468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34.662" v="1"/>
        <pc:sldMkLst>
          <pc:docMk/>
          <pc:sldMk cId="0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34.662" v="1"/>
              <pc2:cmMkLst xmlns:pc2="http://schemas.microsoft.com/office/powerpoint/2019/9/main/command">
                <pc:docMk/>
                <pc:sldMk cId="0" sldId="266"/>
                <pc2:cmMk id="{585ED2D6-083A-4E3A-9F05-66A2C2202589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43.773" v="2"/>
        <pc:sldMkLst>
          <pc:docMk/>
          <pc:sldMk cId="0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43.773" v="2"/>
              <pc2:cmMkLst xmlns:pc2="http://schemas.microsoft.com/office/powerpoint/2019/9/main/command">
                <pc:docMk/>
                <pc:sldMk cId="0" sldId="267"/>
                <pc2:cmMk id="{A8098443-A9F1-4EBA-BBE8-D1549DE24AD6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47.679" v="3"/>
        <pc:sldMkLst>
          <pc:docMk/>
          <pc:sldMk cId="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47.679" v="3"/>
              <pc2:cmMkLst xmlns:pc2="http://schemas.microsoft.com/office/powerpoint/2019/9/main/command">
                <pc:docMk/>
                <pc:sldMk cId="0" sldId="268"/>
                <pc2:cmMk id="{0601D03F-801F-41EF-A6FC-AF0D6FC2AD20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51.135" v="4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51.135" v="4"/>
              <pc2:cmMkLst xmlns:pc2="http://schemas.microsoft.com/office/powerpoint/2019/9/main/command">
                <pc:docMk/>
                <pc:sldMk cId="0" sldId="270"/>
                <pc2:cmMk id="{4A1F1134-905A-4931-85AC-5E6F91B6C7B4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54.370" v="5"/>
        <pc:sldMkLst>
          <pc:docMk/>
          <pc:sldMk cId="0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54.370" v="5"/>
              <pc2:cmMkLst xmlns:pc2="http://schemas.microsoft.com/office/powerpoint/2019/9/main/command">
                <pc:docMk/>
                <pc:sldMk cId="0" sldId="271"/>
                <pc2:cmMk id="{CAEAA193-C897-4CAB-8C32-0E3E03F70BA9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6:56.862" v="6"/>
        <pc:sldMkLst>
          <pc:docMk/>
          <pc:sldMk cId="0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6:56.862" v="6"/>
              <pc2:cmMkLst xmlns:pc2="http://schemas.microsoft.com/office/powerpoint/2019/9/main/command">
                <pc:docMk/>
                <pc:sldMk cId="0" sldId="272"/>
                <pc2:cmMk id="{FDB7AB9A-298C-40FD-BB32-2EB0171577F1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01.625" v="7"/>
        <pc:sldMkLst>
          <pc:docMk/>
          <pc:sldMk cId="0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01.625" v="7"/>
              <pc2:cmMkLst xmlns:pc2="http://schemas.microsoft.com/office/powerpoint/2019/9/main/command">
                <pc:docMk/>
                <pc:sldMk cId="0" sldId="274"/>
                <pc2:cmMk id="{94106EC1-D67A-4B4F-9040-DA87DC65B9B7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06.468" v="8"/>
        <pc:sldMkLst>
          <pc:docMk/>
          <pc:sldMk cId="0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06.468" v="8"/>
              <pc2:cmMkLst xmlns:pc2="http://schemas.microsoft.com/office/powerpoint/2019/9/main/command">
                <pc:docMk/>
                <pc:sldMk cId="0" sldId="279"/>
                <pc2:cmMk id="{18F46F1F-93E7-44F3-BBB2-7C33092AFC30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09.648" v="9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09.648" v="9"/>
              <pc2:cmMkLst xmlns:pc2="http://schemas.microsoft.com/office/powerpoint/2019/9/main/command">
                <pc:docMk/>
                <pc:sldMk cId="0" sldId="281"/>
                <pc2:cmMk id="{C80F2263-F440-4BCC-A0E0-736501563907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13.209" v="10"/>
        <pc:sldMkLst>
          <pc:docMk/>
          <pc:sldMk cId="0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13.209" v="10"/>
              <pc2:cmMkLst xmlns:pc2="http://schemas.microsoft.com/office/powerpoint/2019/9/main/command">
                <pc:docMk/>
                <pc:sldMk cId="0" sldId="282"/>
                <pc2:cmMk id="{5B4D1A18-3A51-42D5-B9C0-C9F63479444B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17.549" v="11"/>
        <pc:sldMkLst>
          <pc:docMk/>
          <pc:sldMk cId="0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17.549" v="11"/>
              <pc2:cmMkLst xmlns:pc2="http://schemas.microsoft.com/office/powerpoint/2019/9/main/command">
                <pc:docMk/>
                <pc:sldMk cId="0" sldId="283"/>
                <pc2:cmMk id="{32141050-DBD8-4356-A54B-E8CFD053419E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20.651" v="12"/>
        <pc:sldMkLst>
          <pc:docMk/>
          <pc:sldMk cId="0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20.651" v="12"/>
              <pc2:cmMkLst xmlns:pc2="http://schemas.microsoft.com/office/powerpoint/2019/9/main/command">
                <pc:docMk/>
                <pc:sldMk cId="0" sldId="284"/>
                <pc2:cmMk id="{9B7C9124-399C-470D-A362-9D6EB0F2DF4C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23.998" v="13"/>
        <pc:sldMkLst>
          <pc:docMk/>
          <pc:sldMk cId="0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23.998" v="13"/>
              <pc2:cmMkLst xmlns:pc2="http://schemas.microsoft.com/office/powerpoint/2019/9/main/command">
                <pc:docMk/>
                <pc:sldMk cId="0" sldId="286"/>
                <pc2:cmMk id="{0069AC36-48CE-4481-8987-274D56B4BA46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30.488" v="14"/>
        <pc:sldMkLst>
          <pc:docMk/>
          <pc:sldMk cId="0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30.488" v="14"/>
              <pc2:cmMkLst xmlns:pc2="http://schemas.microsoft.com/office/powerpoint/2019/9/main/command">
                <pc:docMk/>
                <pc:sldMk cId="0" sldId="296"/>
                <pc2:cmMk id="{15267D4C-DD44-45DF-A2B6-385E8A0DFE67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34.982" v="15"/>
        <pc:sldMkLst>
          <pc:docMk/>
          <pc:sldMk cId="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34.982" v="15"/>
              <pc2:cmMkLst xmlns:pc2="http://schemas.microsoft.com/office/powerpoint/2019/9/main/command">
                <pc:docMk/>
                <pc:sldMk cId="0" sldId="297"/>
                <pc2:cmMk id="{BB276665-679B-4636-A7EB-E98582B9F70D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41.004" v="16"/>
        <pc:sldMkLst>
          <pc:docMk/>
          <pc:sldMk cId="0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41.004" v="16"/>
              <pc2:cmMkLst xmlns:pc2="http://schemas.microsoft.com/office/powerpoint/2019/9/main/command">
                <pc:docMk/>
                <pc:sldMk cId="0" sldId="298"/>
                <pc2:cmMk id="{6B74A3B3-9406-45D0-84E9-BFDE2CDEFD4F}"/>
              </pc2:cmMkLst>
            </pc226:cmChg>
          </p:ext>
        </pc:extLst>
      </pc:sldChg>
      <pc:sldChg chg="delCm">
        <pc:chgData name="Eben Bhujel" userId="0f9db9ec-00ad-46b6-9b96-35db36e90aee" providerId="ADAL" clId="{669A790D-0101-4490-9AFF-6EC56F847D3C}" dt="2023-03-28T08:07:46.065" v="17"/>
        <pc:sldMkLst>
          <pc:docMk/>
          <pc:sldMk cId="0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669A790D-0101-4490-9AFF-6EC56F847D3C}" dt="2023-03-28T08:07:46.065" v="17"/>
              <pc2:cmMkLst xmlns:pc2="http://schemas.microsoft.com/office/powerpoint/2019/9/main/command">
                <pc:docMk/>
                <pc:sldMk cId="0" sldId="299"/>
                <pc2:cmMk id="{469A7AAE-51F1-4888-AE26-2C534310588C}"/>
              </pc2:cmMkLst>
            </pc226:cmChg>
          </p:ext>
        </pc:extLst>
      </pc:sldChg>
    </pc:docChg>
  </pc:docChgLst>
  <pc:docChgLst>
    <pc:chgData name="Eben Bhujel" userId="0f9db9ec-00ad-46b6-9b96-35db36e90aee" providerId="ADAL" clId="{F05F1029-AAB8-48E8-A8FC-422094730F59}"/>
    <pc:docChg chg="modSld">
      <pc:chgData name="Eben Bhujel" userId="0f9db9ec-00ad-46b6-9b96-35db36e90aee" providerId="ADAL" clId="{F05F1029-AAB8-48E8-A8FC-422094730F59}" dt="2023-03-17T10:14:46.260" v="23"/>
      <pc:docMkLst>
        <pc:docMk/>
      </pc:docMkLst>
      <pc:sldChg chg="modNotesTx">
        <pc:chgData name="Eben Bhujel" userId="0f9db9ec-00ad-46b6-9b96-35db36e90aee" providerId="ADAL" clId="{F05F1029-AAB8-48E8-A8FC-422094730F59}" dt="2023-03-17T10:04:35.408" v="2"/>
        <pc:sldMkLst>
          <pc:docMk/>
          <pc:sldMk cId="0" sldId="259"/>
        </pc:sldMkLst>
      </pc:sldChg>
      <pc:sldChg chg="addCm">
        <pc:chgData name="Eben Bhujel" userId="0f9db9ec-00ad-46b6-9b96-35db36e90aee" providerId="ADAL" clId="{F05F1029-AAB8-48E8-A8FC-422094730F59}" dt="2023-03-17T10:09:57.546" v="4"/>
        <pc:sldMkLst>
          <pc:docMk/>
          <pc:sldMk cId="0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09:57.546" v="4"/>
              <pc2:cmMkLst xmlns:pc2="http://schemas.microsoft.com/office/powerpoint/2019/9/main/command">
                <pc:docMk/>
                <pc:sldMk cId="0" sldId="264"/>
                <pc2:cmMk id="{BD1154DD-2BD2-4516-8BB0-EF3ADC06E468}"/>
              </pc2:cmMkLst>
            </pc226:cmChg>
          </p:ext>
        </pc:extLst>
      </pc:sldChg>
      <pc:sldChg chg="addCm modNotesTx">
        <pc:chgData name="Eben Bhujel" userId="0f9db9ec-00ad-46b6-9b96-35db36e90aee" providerId="ADAL" clId="{F05F1029-AAB8-48E8-A8FC-422094730F59}" dt="2023-03-17T10:10:26.217" v="5"/>
        <pc:sldMkLst>
          <pc:docMk/>
          <pc:sldMk cId="0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0:26.217" v="5"/>
              <pc2:cmMkLst xmlns:pc2="http://schemas.microsoft.com/office/powerpoint/2019/9/main/command">
                <pc:docMk/>
                <pc:sldMk cId="0" sldId="266"/>
                <pc2:cmMk id="{585ED2D6-083A-4E3A-9F05-66A2C2202589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0:42.909" v="6"/>
        <pc:sldMkLst>
          <pc:docMk/>
          <pc:sldMk cId="0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0:42.909" v="6"/>
              <pc2:cmMkLst xmlns:pc2="http://schemas.microsoft.com/office/powerpoint/2019/9/main/command">
                <pc:docMk/>
                <pc:sldMk cId="0" sldId="267"/>
                <pc2:cmMk id="{A8098443-A9F1-4EBA-BBE8-D1549DE24AD6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1:02.299" v="7"/>
        <pc:sldMkLst>
          <pc:docMk/>
          <pc:sldMk cId="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1:02.299" v="7"/>
              <pc2:cmMkLst xmlns:pc2="http://schemas.microsoft.com/office/powerpoint/2019/9/main/command">
                <pc:docMk/>
                <pc:sldMk cId="0" sldId="268"/>
                <pc2:cmMk id="{0601D03F-801F-41EF-A6FC-AF0D6FC2AD20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1:23.619" v="8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1:23.619" v="8"/>
              <pc2:cmMkLst xmlns:pc2="http://schemas.microsoft.com/office/powerpoint/2019/9/main/command">
                <pc:docMk/>
                <pc:sldMk cId="0" sldId="270"/>
                <pc2:cmMk id="{4A1F1134-905A-4931-85AC-5E6F91B6C7B4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1:42.729" v="9"/>
        <pc:sldMkLst>
          <pc:docMk/>
          <pc:sldMk cId="0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1:42.729" v="9"/>
              <pc2:cmMkLst xmlns:pc2="http://schemas.microsoft.com/office/powerpoint/2019/9/main/command">
                <pc:docMk/>
                <pc:sldMk cId="0" sldId="271"/>
                <pc2:cmMk id="{CAEAA193-C897-4CAB-8C32-0E3E03F70BA9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1:58.912" v="10"/>
        <pc:sldMkLst>
          <pc:docMk/>
          <pc:sldMk cId="0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1:58.912" v="10"/>
              <pc2:cmMkLst xmlns:pc2="http://schemas.microsoft.com/office/powerpoint/2019/9/main/command">
                <pc:docMk/>
                <pc:sldMk cId="0" sldId="272"/>
                <pc2:cmMk id="{FDB7AB9A-298C-40FD-BB32-2EB0171577F1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2:12.426" v="11"/>
        <pc:sldMkLst>
          <pc:docMk/>
          <pc:sldMk cId="0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2:12.426" v="11"/>
              <pc2:cmMkLst xmlns:pc2="http://schemas.microsoft.com/office/powerpoint/2019/9/main/command">
                <pc:docMk/>
                <pc:sldMk cId="0" sldId="274"/>
                <pc2:cmMk id="{94106EC1-D67A-4B4F-9040-DA87DC65B9B7}"/>
              </pc2:cmMkLst>
            </pc226:cmChg>
          </p:ext>
        </pc:extLst>
      </pc:sldChg>
      <pc:sldChg chg="addCm modCm">
        <pc:chgData name="Eben Bhujel" userId="0f9db9ec-00ad-46b6-9b96-35db36e90aee" providerId="ADAL" clId="{F05F1029-AAB8-48E8-A8FC-422094730F59}" dt="2023-03-17T10:12:52.740" v="14"/>
        <pc:sldMkLst>
          <pc:docMk/>
          <pc:sldMk cId="0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Eben Bhujel" userId="0f9db9ec-00ad-46b6-9b96-35db36e90aee" providerId="ADAL" clId="{F05F1029-AAB8-48E8-A8FC-422094730F59}" dt="2023-03-17T10:12:52.740" v="14"/>
              <pc2:cmMkLst xmlns:pc2="http://schemas.microsoft.com/office/powerpoint/2019/9/main/command">
                <pc:docMk/>
                <pc:sldMk cId="0" sldId="279"/>
                <pc2:cmMk id="{18F46F1F-93E7-44F3-BBB2-7C33092AFC30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3:01.115" v="15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3:01.115" v="15"/>
              <pc2:cmMkLst xmlns:pc2="http://schemas.microsoft.com/office/powerpoint/2019/9/main/command">
                <pc:docMk/>
                <pc:sldMk cId="0" sldId="281"/>
                <pc2:cmMk id="{C80F2263-F440-4BCC-A0E0-736501563907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3:09.861" v="16"/>
        <pc:sldMkLst>
          <pc:docMk/>
          <pc:sldMk cId="0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3:09.861" v="16"/>
              <pc2:cmMkLst xmlns:pc2="http://schemas.microsoft.com/office/powerpoint/2019/9/main/command">
                <pc:docMk/>
                <pc:sldMk cId="0" sldId="282"/>
                <pc2:cmMk id="{5B4D1A18-3A51-42D5-B9C0-C9F63479444B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3:20.927" v="17"/>
        <pc:sldMkLst>
          <pc:docMk/>
          <pc:sldMk cId="0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3:20.927" v="17"/>
              <pc2:cmMkLst xmlns:pc2="http://schemas.microsoft.com/office/powerpoint/2019/9/main/command">
                <pc:docMk/>
                <pc:sldMk cId="0" sldId="283"/>
                <pc2:cmMk id="{32141050-DBD8-4356-A54B-E8CFD053419E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3:31.826" v="18"/>
        <pc:sldMkLst>
          <pc:docMk/>
          <pc:sldMk cId="0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3:31.826" v="18"/>
              <pc2:cmMkLst xmlns:pc2="http://schemas.microsoft.com/office/powerpoint/2019/9/main/command">
                <pc:docMk/>
                <pc:sldMk cId="0" sldId="284"/>
                <pc2:cmMk id="{9B7C9124-399C-470D-A362-9D6EB0F2DF4C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3:46.278" v="19"/>
        <pc:sldMkLst>
          <pc:docMk/>
          <pc:sldMk cId="0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3:46.278" v="19"/>
              <pc2:cmMkLst xmlns:pc2="http://schemas.microsoft.com/office/powerpoint/2019/9/main/command">
                <pc:docMk/>
                <pc:sldMk cId="0" sldId="286"/>
                <pc2:cmMk id="{0069AC36-48CE-4481-8987-274D56B4BA46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4:15.431" v="20"/>
        <pc:sldMkLst>
          <pc:docMk/>
          <pc:sldMk cId="0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4:15.431" v="20"/>
              <pc2:cmMkLst xmlns:pc2="http://schemas.microsoft.com/office/powerpoint/2019/9/main/command">
                <pc:docMk/>
                <pc:sldMk cId="0" sldId="296"/>
                <pc2:cmMk id="{15267D4C-DD44-45DF-A2B6-385E8A0DFE67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4:24.784" v="21"/>
        <pc:sldMkLst>
          <pc:docMk/>
          <pc:sldMk cId="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4:24.784" v="21"/>
              <pc2:cmMkLst xmlns:pc2="http://schemas.microsoft.com/office/powerpoint/2019/9/main/command">
                <pc:docMk/>
                <pc:sldMk cId="0" sldId="297"/>
                <pc2:cmMk id="{BB276665-679B-4636-A7EB-E98582B9F70D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4:37.361" v="22"/>
        <pc:sldMkLst>
          <pc:docMk/>
          <pc:sldMk cId="0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4:37.361" v="22"/>
              <pc2:cmMkLst xmlns:pc2="http://schemas.microsoft.com/office/powerpoint/2019/9/main/command">
                <pc:docMk/>
                <pc:sldMk cId="0" sldId="298"/>
                <pc2:cmMk id="{6B74A3B3-9406-45D0-84E9-BFDE2CDEFD4F}"/>
              </pc2:cmMkLst>
            </pc226:cmChg>
          </p:ext>
        </pc:extLst>
      </pc:sldChg>
      <pc:sldChg chg="addCm">
        <pc:chgData name="Eben Bhujel" userId="0f9db9ec-00ad-46b6-9b96-35db36e90aee" providerId="ADAL" clId="{F05F1029-AAB8-48E8-A8FC-422094730F59}" dt="2023-03-17T10:14:46.260" v="23"/>
        <pc:sldMkLst>
          <pc:docMk/>
          <pc:sldMk cId="0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5F1029-AAB8-48E8-A8FC-422094730F59}" dt="2023-03-17T10:14:46.260" v="23"/>
              <pc2:cmMkLst xmlns:pc2="http://schemas.microsoft.com/office/powerpoint/2019/9/main/command">
                <pc:docMk/>
                <pc:sldMk cId="0" sldId="299"/>
                <pc2:cmMk id="{469A7AAE-51F1-4888-AE26-2C534310588C}"/>
              </pc2:cmMkLst>
            </pc226:cmChg>
          </p:ext>
        </pc:extLst>
      </pc:sldChg>
    </pc:docChg>
  </pc:docChgLst>
  <pc:docChgLst>
    <pc:chgData name="Eben Bhujel" userId="0f9db9ec-00ad-46b6-9b96-35db36e90aee" providerId="ADAL" clId="{3B7B95F6-F9F3-4DDD-A582-E795E3A54E5F}"/>
    <pc:docChg chg="custSel modSld">
      <pc:chgData name="Eben Bhujel" userId="0f9db9ec-00ad-46b6-9b96-35db36e90aee" providerId="ADAL" clId="{3B7B95F6-F9F3-4DDD-A582-E795E3A54E5F}" dt="2023-01-10T08:49:27.941" v="25"/>
      <pc:docMkLst>
        <pc:docMk/>
      </pc:docMkLst>
      <pc:sldChg chg="addCm">
        <pc:chgData name="Eben Bhujel" userId="0f9db9ec-00ad-46b6-9b96-35db36e90aee" providerId="ADAL" clId="{3B7B95F6-F9F3-4DDD-A582-E795E3A54E5F}" dt="2023-01-10T08:23:26.659" v="0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23:26.659" v="0"/>
              <pc2:cmMkLst xmlns:pc2="http://schemas.microsoft.com/office/powerpoint/2019/9/main/command">
                <pc:docMk/>
                <pc:sldMk cId="0" sldId="256"/>
                <pc2:cmMk id="{BD13A171-6CB2-4AE4-9536-E05D5554929E}"/>
              </pc2:cmMkLst>
            </pc226:cmChg>
          </p:ext>
        </pc:extLst>
      </pc:sldChg>
      <pc:sldChg chg="addCm">
        <pc:chgData name="Eben Bhujel" userId="0f9db9ec-00ad-46b6-9b96-35db36e90aee" providerId="ADAL" clId="{3B7B95F6-F9F3-4DDD-A582-E795E3A54E5F}" dt="2023-01-10T08:24:35.047" v="1"/>
        <pc:sldMkLst>
          <pc:docMk/>
          <pc:sldMk cId="0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24:35.047" v="1"/>
              <pc2:cmMkLst xmlns:pc2="http://schemas.microsoft.com/office/powerpoint/2019/9/main/command">
                <pc:docMk/>
                <pc:sldMk cId="0" sldId="257"/>
                <pc2:cmMk id="{5ED79826-C699-4061-BB17-9D41D6A4D223}"/>
              </pc2:cmMkLst>
            </pc226:cmChg>
          </p:ext>
        </pc:extLst>
      </pc:sldChg>
      <pc:sldChg chg="addCm modCm modNotesTx">
        <pc:chgData name="Eben Bhujel" userId="0f9db9ec-00ad-46b6-9b96-35db36e90aee" providerId="ADAL" clId="{3B7B95F6-F9F3-4DDD-A582-E795E3A54E5F}" dt="2023-01-10T08:26:36.332" v="6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26:36.332" v="6"/>
              <pc2:cmMkLst xmlns:pc2="http://schemas.microsoft.com/office/powerpoint/2019/9/main/command">
                <pc:docMk/>
                <pc:sldMk cId="0" sldId="258"/>
                <pc2:cmMk id="{9D52FC4B-3A50-4D77-BDCA-DCF74CC5A120}"/>
              </pc2:cmMkLst>
            </pc226:cmChg>
            <pc226:cmChg xmlns:pc226="http://schemas.microsoft.com/office/powerpoint/2022/06/main/command" chg="add mod">
              <pc226:chgData name="Eben Bhujel" userId="0f9db9ec-00ad-46b6-9b96-35db36e90aee" providerId="ADAL" clId="{3B7B95F6-F9F3-4DDD-A582-E795E3A54E5F}" dt="2023-01-10T08:25:47.457" v="4"/>
              <pc2:cmMkLst xmlns:pc2="http://schemas.microsoft.com/office/powerpoint/2019/9/main/command">
                <pc:docMk/>
                <pc:sldMk cId="0" sldId="258"/>
                <pc2:cmMk id="{102F53B2-8F68-4547-BA82-0976A852EC5D}"/>
              </pc2:cmMkLst>
            </pc226:cmChg>
          </p:ext>
        </pc:extLst>
      </pc:sldChg>
      <pc:sldChg chg="addCm modNotesTx">
        <pc:chgData name="Eben Bhujel" userId="0f9db9ec-00ad-46b6-9b96-35db36e90aee" providerId="ADAL" clId="{3B7B95F6-F9F3-4DDD-A582-E795E3A54E5F}" dt="2023-01-10T08:27:19.263" v="8"/>
        <pc:sldMkLst>
          <pc:docMk/>
          <pc:sldMk cId="0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27:19.263" v="8"/>
              <pc2:cmMkLst xmlns:pc2="http://schemas.microsoft.com/office/powerpoint/2019/9/main/command">
                <pc:docMk/>
                <pc:sldMk cId="0" sldId="259"/>
                <pc2:cmMk id="{EC25C34C-2C86-4FBE-B066-6FF236205099}"/>
              </pc2:cmMkLst>
            </pc226:cmChg>
          </p:ext>
        </pc:extLst>
      </pc:sldChg>
      <pc:sldChg chg="addCm">
        <pc:chgData name="Eben Bhujel" userId="0f9db9ec-00ad-46b6-9b96-35db36e90aee" providerId="ADAL" clId="{3B7B95F6-F9F3-4DDD-A582-E795E3A54E5F}" dt="2023-01-10T08:29:02.228" v="9"/>
        <pc:sldMkLst>
          <pc:docMk/>
          <pc:sldMk cId="0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29:02.228" v="9"/>
              <pc2:cmMkLst xmlns:pc2="http://schemas.microsoft.com/office/powerpoint/2019/9/main/command">
                <pc:docMk/>
                <pc:sldMk cId="0" sldId="266"/>
                <pc2:cmMk id="{933330AC-20B1-487D-83C4-32F3B90888DA}"/>
              </pc2:cmMkLst>
            </pc226:cmChg>
          </p:ext>
        </pc:extLst>
      </pc:sldChg>
      <pc:sldChg chg="addCm modNotesTx">
        <pc:chgData name="Eben Bhujel" userId="0f9db9ec-00ad-46b6-9b96-35db36e90aee" providerId="ADAL" clId="{3B7B95F6-F9F3-4DDD-A582-E795E3A54E5F}" dt="2023-01-10T08:31:10.943" v="11"/>
        <pc:sldMkLst>
          <pc:docMk/>
          <pc:sldMk cId="0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31:10.943" v="11"/>
              <pc2:cmMkLst xmlns:pc2="http://schemas.microsoft.com/office/powerpoint/2019/9/main/command">
                <pc:docMk/>
                <pc:sldMk cId="0" sldId="275"/>
                <pc2:cmMk id="{EB40B19B-6623-4B56-A548-D70EB9CED9E9}"/>
              </pc2:cmMkLst>
            </pc226:cmChg>
          </p:ext>
        </pc:extLst>
      </pc:sldChg>
      <pc:sldChg chg="addCm">
        <pc:chgData name="Eben Bhujel" userId="0f9db9ec-00ad-46b6-9b96-35db36e90aee" providerId="ADAL" clId="{3B7B95F6-F9F3-4DDD-A582-E795E3A54E5F}" dt="2023-01-10T08:31:47.035" v="12"/>
        <pc:sldMkLst>
          <pc:docMk/>
          <pc:sldMk cId="0" sldId="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31:47.035" v="12"/>
              <pc2:cmMkLst xmlns:pc2="http://schemas.microsoft.com/office/powerpoint/2019/9/main/command">
                <pc:docMk/>
                <pc:sldMk cId="0" sldId="277"/>
                <pc2:cmMk id="{F2B40277-8CF3-42F0-8B99-B64B5CB5677E}"/>
              </pc2:cmMkLst>
            </pc226:cmChg>
          </p:ext>
        </pc:extLst>
      </pc:sldChg>
      <pc:sldChg chg="modSp mod addCm">
        <pc:chgData name="Eben Bhujel" userId="0f9db9ec-00ad-46b6-9b96-35db36e90aee" providerId="ADAL" clId="{3B7B95F6-F9F3-4DDD-A582-E795E3A54E5F}" dt="2023-01-10T08:46:32.154" v="15"/>
        <pc:sldMkLst>
          <pc:docMk/>
          <pc:sldMk cId="0" sldId="292"/>
        </pc:sldMkLst>
        <pc:spChg chg="mod">
          <ac:chgData name="Eben Bhujel" userId="0f9db9ec-00ad-46b6-9b96-35db36e90aee" providerId="ADAL" clId="{3B7B95F6-F9F3-4DDD-A582-E795E3A54E5F}" dt="2023-01-10T08:46:00.659" v="14" actId="207"/>
          <ac:spMkLst>
            <pc:docMk/>
            <pc:sldMk cId="0" sldId="292"/>
            <ac:spMk id="649" creationId="{00000000-0000-0000-0000-000000000000}"/>
          </ac:spMkLst>
        </pc:spChg>
        <pc:spChg chg="mod">
          <ac:chgData name="Eben Bhujel" userId="0f9db9ec-00ad-46b6-9b96-35db36e90aee" providerId="ADAL" clId="{3B7B95F6-F9F3-4DDD-A582-E795E3A54E5F}" dt="2023-01-10T08:45:56.995" v="13" actId="207"/>
          <ac:spMkLst>
            <pc:docMk/>
            <pc:sldMk cId="0" sldId="292"/>
            <ac:spMk id="65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46:32.154" v="15"/>
              <pc2:cmMkLst xmlns:pc2="http://schemas.microsoft.com/office/powerpoint/2019/9/main/command">
                <pc:docMk/>
                <pc:sldMk cId="0" sldId="292"/>
                <pc2:cmMk id="{CEAE8AC6-F5EC-4DDA-9EA9-4C48817E8690}"/>
              </pc2:cmMkLst>
            </pc226:cmChg>
          </p:ext>
        </pc:extLst>
      </pc:sldChg>
      <pc:sldChg chg="addCm modNotesTx">
        <pc:chgData name="Eben Bhujel" userId="0f9db9ec-00ad-46b6-9b96-35db36e90aee" providerId="ADAL" clId="{3B7B95F6-F9F3-4DDD-A582-E795E3A54E5F}" dt="2023-01-10T08:47:21.789" v="17"/>
        <pc:sldMkLst>
          <pc:docMk/>
          <pc:sldMk cId="0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47:21.789" v="17"/>
              <pc2:cmMkLst xmlns:pc2="http://schemas.microsoft.com/office/powerpoint/2019/9/main/command">
                <pc:docMk/>
                <pc:sldMk cId="0" sldId="295"/>
                <pc2:cmMk id="{F21F99BE-C0FE-49C9-BD48-E1C4BDE9C486}"/>
              </pc2:cmMkLst>
            </pc226:cmChg>
          </p:ext>
        </pc:extLst>
      </pc:sldChg>
      <pc:sldChg chg="addCm modNotesTx">
        <pc:chgData name="Eben Bhujel" userId="0f9db9ec-00ad-46b6-9b96-35db36e90aee" providerId="ADAL" clId="{3B7B95F6-F9F3-4DDD-A582-E795E3A54E5F}" dt="2023-01-10T08:48:45.070" v="24"/>
        <pc:sldMkLst>
          <pc:docMk/>
          <pc:sldMk cId="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48:45.070" v="24"/>
              <pc2:cmMkLst xmlns:pc2="http://schemas.microsoft.com/office/powerpoint/2019/9/main/command">
                <pc:docMk/>
                <pc:sldMk cId="0" sldId="297"/>
                <pc2:cmMk id="{7D2AF3C0-F163-4B6E-A591-5FC37F02C948}"/>
              </pc2:cmMkLst>
            </pc226:cmChg>
          </p:ext>
        </pc:extLst>
      </pc:sldChg>
      <pc:sldChg chg="addCm">
        <pc:chgData name="Eben Bhujel" userId="0f9db9ec-00ad-46b6-9b96-35db36e90aee" providerId="ADAL" clId="{3B7B95F6-F9F3-4DDD-A582-E795E3A54E5F}" dt="2023-01-10T08:49:27.941" v="25"/>
        <pc:sldMkLst>
          <pc:docMk/>
          <pc:sldMk cId="0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B7B95F6-F9F3-4DDD-A582-E795E3A54E5F}" dt="2023-01-10T08:49:27.941" v="25"/>
              <pc2:cmMkLst xmlns:pc2="http://schemas.microsoft.com/office/powerpoint/2019/9/main/command">
                <pc:docMk/>
                <pc:sldMk cId="0" sldId="300"/>
                <pc2:cmMk id="{2AA1F9DF-768D-4F33-9407-293FCE8D66DB}"/>
              </pc2:cmMkLst>
            </pc226:cmChg>
          </p:ext>
        </pc:ext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ln>
              <a:noFill/>
            </a:ln>
          </c:spPr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B0-5E46-91EC-E82B60225D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B0-5E46-91EC-E82B60225D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B0-5E46-91EC-E82B60225D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B0-5E46-91EC-E82B60225D54}"/>
              </c:ext>
            </c:extLst>
          </c:dPt>
          <c:dLbls>
            <c:delete val="1"/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B0-5E46-91EC-E82B60225D5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ln>
              <a:noFill/>
            </a:ln>
          </c:spPr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D4-C84C-96E5-E111EB5482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D4-C84C-96E5-E111EB5482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D4-C84C-96E5-E111EB5482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D4-C84C-96E5-E111EB5482BE}"/>
              </c:ext>
            </c:extLst>
          </c:dPt>
          <c:dLbls>
            <c:delete val="1"/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D4-C84C-96E5-E111EB5482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ln>
              <a:noFill/>
            </a:ln>
          </c:spPr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E1-4E46-AC3B-89BD51B511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E1-4E46-AC3B-89BD51B511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E1-4E46-AC3B-89BD51B511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E1-4E46-AC3B-89BD51B5113C}"/>
              </c:ext>
            </c:extLst>
          </c:dPt>
          <c:dLbls>
            <c:delete val="1"/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E1-4E46-AC3B-89BD51B511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ln>
              <a:noFill/>
            </a:ln>
          </c:spPr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65-EF46-B174-6954805BF0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65-EF46-B174-6954805BF0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65-EF46-B174-6954805BF0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65-EF46-B174-6954805BF035}"/>
              </c:ext>
            </c:extLst>
          </c:dPt>
          <c:dLbls>
            <c:delete val="1"/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65-EF46-B174-6954805BF03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30" name="Google Shape;2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uqo,a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fjkalr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i,lkjd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m%foaYj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há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myiqlï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fi!LHh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wOHdmkh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b;d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wvqfjka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wdfhdackh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oelaúh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jd¾.sl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foaYmd,k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wia:djr;ajh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È.=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ld,Sk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wdh;k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l%shd;aul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wdldrfhka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isÿúh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f,i"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mdi,a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isiqkag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jYfhka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lghq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n,y;aldrfhka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jerÈ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l:d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Ndú;d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l,d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rlska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ajhkays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wOHdmkh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wysñ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ù ;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brdkfha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nydhsjrekag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úYajúoHd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wOHdmkh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eîug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efnkafka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keye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 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46" name="Google Shape;346;p1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47" name="Google Shape;3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l;kaor</a:t>
            </a: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j¾.j,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iDcqj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jl%j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ks¾udKh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neÆ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ne,aug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uOHia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: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fmfkkakg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sìh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ie,iqïlrK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kshuhka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jsiska mQckSh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iq,N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ndOlhla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reishdfõ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rdYshla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ÿIalr;djkag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;sfnkjd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fkdoSu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wdrïN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lsÍfuka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kd.ßl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l,anÿ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lvd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f,i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oelaúh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353" name="Google Shape;353;p1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54" name="Google Shape;354;p1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55" name="Google Shape;35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shdmÈxÑ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md,kh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flfrk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 o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iSudldÍ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i,lk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wdldrfha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fjk;a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ish,q 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l%shdldrlï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ix.uhla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shdmÈxÑ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we,aÔßhdkq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kshu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l=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vd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msßila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wyuoshd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shdmÈxÑh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keye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2020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wjidkh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wkjir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hdÉ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{d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wmrdO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iïnkaOfhka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fpdaokd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enQ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idudðlhskag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tfrysj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kvq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220 la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mej;shd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 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364" name="Google Shape;364;p1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65" name="Google Shape;365;p1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66" name="Google Shape;3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m%cdjkaf.a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j;ams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sfj;a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'( 2020 j¾Ifha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g¾lafuksia;dkfha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f,ndma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m%foaYfha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n,OdÍka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rdod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hdÉ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{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dj,g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rejreka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fyÈhka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fiajlhska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ksfhda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m,a,sj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ÿgqj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fiajfhka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mylrk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;¾ckh l&lt;d'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</a:t>
            </a:r>
            <a:r>
              <a:rPr lang="en-US" sz="1200" b="1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77" name="Google Shape;377;p1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78" name="Google Shape;37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iSudjka ks¾udKh l&lt; yels ;j;a kS;s j¾. </a:t>
            </a:r>
            <a:r>
              <a:rPr lang="si-LK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la ms&lt;sn|j wms idlÉPd lruq( tAjd kï" mjq,a kS;sh iy foajdmydi kS;sh fyda wd.u w;ayer oeófï kS;sh hs'</a:t>
            </a:r>
            <a:endParaRPr lang="en-US" sz="1200" b="0" i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mjq,a kS;sh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none" strike="noStrike" cap="none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újdyh" Èlalidoh" Wreuh iy &lt;uhskaf.a Ndrldr;ajh md,kh flfrk idudkH kS;s yd wd.ñl kS;s hk folu whs;sjdislï iSud lsÍug iy fjkia fldg ie,lSug fya;= úh yelshs'</a:t>
            </a:r>
            <a:r>
              <a:rPr lang="en-US" sz="1200" b="0" i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6" name="Google Shape;386;p1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87" name="Google Shape;387;p1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88" name="Google Shape;38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bkaÈhdfõ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follg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&lt;la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ùfïoS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újdyhg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Èk ;sylg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ufyaia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;%d;ajrfhl=g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ftysl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úfYaI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kshu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ufyaia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;%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d;ajrhd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whÿïm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úu¾Ykh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fj;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oekaùula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hjkjd'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hqj,a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mokï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 lrkjd'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98" name="Google Shape;398;p1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99" name="Google Shape;3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f¾j;S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ufidafihs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uef,aishdkq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cd;sl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fouõmshkag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Wm;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enqj;a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yskaÿ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ñ;a;Ksh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yskaÿ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Nla;slfhl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lf&lt;a'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yskaÿ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Nla;slfhl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bia,dï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wd.ug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meñŒu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slafIam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wêlrKhla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si-LK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6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ld,hla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bia,dóh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kej; wOHdmk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uOHia:dkhlg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09" name="Google Shape;409;p1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10" name="Google Shape;41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mjq,a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yeroeófï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idmrdë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m%ydrhkag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f.dÿre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jirlu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mdlsia;dkfha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yskaÿ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eyeKq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Kkla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meyer.ekSug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n,y;aldrfhka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wd.ug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jhi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wjqreÿ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14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uhsrd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Idndiag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isÿjQjd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fouõmshka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wêlrKhg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bia,dï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wd.fuka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bj;aùu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mlsia;dkfha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orejka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fouõmshka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Ndrfha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meyer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.;a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eke;a;dg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uydêlrKh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SrKh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l&lt;d'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follg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uhsrd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ieÕù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újdyh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ffk;sl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ls%ia;shdks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igka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jÈñka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lang="en-US" sz="1200" b="1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20" name="Google Shape;420;p1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21" name="Google Shape;42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foajdmydi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yeroeófï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foajdmydih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yeroeóu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^;u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wd.fuka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bj;aùu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&amp;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idOdrŒlrKh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nkafka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iu.sh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mj;ajd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jhs'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fj;;a"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súreoaO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rgj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m,s.ekSï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idjoH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fpdaokd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bÈßm;a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lrñka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wjNdú;d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ksoyig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úfYaIfhka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wlue;s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hskaf.a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ydks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whqßka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l:kh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yeisÍu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uqyïuoa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udf.ka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Ydia;Djrfhl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wyuosjreka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wfoajjdoSka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orkakka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úfõpkh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TskEu wfhl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mSvdjg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m;ajkakg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</a:t>
            </a:r>
            <a:endParaRPr dirty="0"/>
          </a:p>
        </p:txBody>
      </p:sp>
      <p:sp>
        <p:nvSpPr>
          <p:cNvPr id="431" name="Google Shape;431;p1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32" name="Google Shape;432;p18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33" name="Google Shape;43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2020 oS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W;=re khsÔßhdfõ wd.ñl wêlrKhla kì;=udg wmydi lsÍfï fpdaokdj u; 12 yeúßÈ uqia,sï msßñ &lt;ufhl=g jir 10 l isr o`vqjula kshu l&lt;d'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Tyqj jrolre lrñka ,nd ÿka ;Skaÿj 2021 oS wd.ñl fkdjk wNshdpkdêlrKhla úiska wj,x.= l&lt; kuq;a" m&lt;s.ekSfï m%ydr fya;=fjka Tyqf.a mjqf,a whg tu m%foaYfha Ôj;a ùu wkdrlaIs; ù ;sfnkjd'</a:t>
            </a:r>
            <a:r>
              <a:rPr lang="en-US" sz="1200" b="1" i="0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43" name="Google Shape;443;p19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44" name="Google Shape;44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2 jeks</a:t>
            </a:r>
            <a:r>
              <a:rPr lang="en-US" sz="1200" b="0" i="1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1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3 jeks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s.ekSu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ye¢kaùu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ksrEmKh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lrhs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1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ish,q</a:t>
            </a:r>
            <a:r>
              <a:rPr lang="en-US" sz="1200" b="0" i="0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sf.k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my;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i|yka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lreKq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meyeos,s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US" sz="1200" b="0" i="0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fokak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hkafkka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woyia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lrkafka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l=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ula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fojeks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úuid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neÆfhuq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úia;r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Ndú;d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m%Odk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jpk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fudkjd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oehs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Tng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u;lo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@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^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lKavdhug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m%Odk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jpk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u;l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oehs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úuid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n,d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3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ia,hsvh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fmkajkak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 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is;kak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úYajdi lrkak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wh;ajkak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nb-NO" sz="1200" b="1" i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m%.=K 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lrkak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nb-NO" sz="1200" b="1" i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m%Yak 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lrkak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nb-NO" sz="1200" b="1" i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mßj¾;kh 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lrkak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nb-NO" sz="1200" b="1" i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nb-NO" sz="1200" b="1" i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m%;slafIam lrkak&amp;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1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39" name="Google Shape;239;p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40" name="Google Shape;240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cd;Hka;r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l:kh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Wis.ekaùuhs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tfy;a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kj;ajkjd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fjkqjg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wlue;s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iduldój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m%ldY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o`vqjï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woyig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iydh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oelaùu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foajdmydi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yerhdfï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;=&lt;ska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Èßu;a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keUqrejla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  </a:t>
            </a:r>
            <a:endParaRPr sz="1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53" name="Google Shape;453;p2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54" name="Google Shape;45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wëlaIKh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md,kh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</a:b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m%cdjkaf.a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l%shdldrlï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uQ,H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lghq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mÍlaId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wëlaIKh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md,kh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l%shdldrlï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yryd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ks¾udKh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me;slvla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yeáhg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Y%S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xldfõ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foajia:dk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n,OdÍka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wëlaIKhg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,la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foajia:dk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jd¾;d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GB" sz="1200" b="0" i="0" u="none" strike="noStrike" cap="none" baseline="3000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isú,a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wjldYh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yels,Sfï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¿,a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m%jK;djl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fldgila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ngysr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Ökfha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fidaÈis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ia:dkhlg;a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jvd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w;sYh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hs'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Whs.¾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m%cdfjys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idudðlhskaj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y|qkd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fmd,Sishg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leurdj,g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mßÈ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y|qkd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dlaIKh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trfÜ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jYfhka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fhdod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lang="en-US" sz="1200" b="0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62" name="Google Shape;462;p2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63" name="Google Shape;46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iudcuh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endParaRPr lang="en-US" sz="1200" b="0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¿,a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o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whs;sjdislï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mqreIhskag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n,mdkafka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wdldrhlghs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úúO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wjia:d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foajO¾uh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yeoEÍfï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wjia:dj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wysñ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yeisÍu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smeoSï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mjqf,a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md,khg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m%ldYlsÍu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iSud lrkjd"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yeáhg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ldka;jkaf.a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wkkH;djh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ieÕùug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j,ska</a:t>
            </a:r>
            <a:r>
              <a:rPr lang="en-GB" sz="1200" b="0" i="0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tu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iSud lsÍu lrkjd' 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" name="Google Shape;472;p2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73" name="Google Shape;473;p2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74" name="Google Shape;4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uhsrd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Bðma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reKshla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úYajúoHd,fhka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Wmdêh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nexl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lshdjla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mßkukq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enqjd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yscdnhla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me&lt;¢h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ÿkakd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wkkH;djhla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idOdrK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uhsrd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is;+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slafIam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l&lt;d'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83" name="Google Shape;483;p2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84" name="Google Shape;48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l;kaor</a:t>
            </a:r>
            <a:endParaRPr lang="en-US" sz="1200" b="0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fhduq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m%pKav;ajfha jvd;a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iq,Nj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w;aoelSug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1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efnk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iajrEm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ffjÍ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l:dj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ffjÍ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wmrdO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we;=&lt;;a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jkaokd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úfYaIfhka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ffjÍ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wmrdOj,g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f.dÿreùfï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n%iS,fha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idïm%odhsl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wm%sldkq-n%iS,shdkq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woyk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msßia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hlaI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i,lk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fmka;fldia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wi,ajeishkaf.a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m%ydrhkag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lekafvdïíf,a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mQclfhl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ud¾isfhda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foajia:dkhg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myroSï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úiailg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wêl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ixLHdjla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jd¾;d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l%shdud¾.hla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keye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494" name="Google Shape;494;p2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495" name="Google Shape;495;p2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496" name="Google Shape;49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jrla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msßñka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wdldrhlska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mSvdjg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m;aùfï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m%jK;djla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iaùvkfha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úfYaIfhka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yscdí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we|qï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w¢k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m%isoaO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ia:dkj,oS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wmrdOj,g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msßñka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wi,ajeishka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i.hska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wmrdOj,g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f.dÿre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lang="en-US" sz="1200" b="1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06" name="Google Shape;506;p2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07" name="Google Shape;50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ia:dkj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fldfrdakd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ffjria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jix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.;h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fjkialï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ffjrfha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mj;sk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rgdjka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Yla;su;a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W;aijhlska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ffjrih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me;sÍula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fldfrdakd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ðydvhla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bkaÈhdfõ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uqia,sïjrekag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fpdaokd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wyuâ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Idhsla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Ôjfkdamdh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ißlr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ùÈ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fjf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kafola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si-LK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2020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wfm%a,a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udifha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yskaÿ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cd;sljdoS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l,a,shla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uqia,sïjreka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fldfrdakd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me;srùug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;%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fpdaokd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fj&lt;| l=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áh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msgj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ÿkakd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wyuâ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wdhdpkh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rej,ska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myr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ÿkakd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wyuâ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fmd,sishg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meñ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‚,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a,la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bÈßm;a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W;aidy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ùÈ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fj&lt;|du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úfrdaë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mjiñka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fmd,sish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kvqj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Ndr.ekSu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slafIam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l&lt;d'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17" name="Google Shape;517;p2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18" name="Google Shape;51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mj;sk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jvd;a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oreKq;u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iajrEmh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jkafka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cd;sjdoS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NSIKhhs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ieuqfj,a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foaj.e;s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W;=re nq¾lskd *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dfida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rfgys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trg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mj;sk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bjiSfï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iïm%odhg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;%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ydkslrñka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2019</a:t>
            </a:r>
            <a:r>
              <a:rPr lang="si-LK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j¾Ifha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m,a,sj,g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myr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Wmdh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ud¾.fha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fldgila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m;ajqKd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ieuqfj,a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foaj.e;s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wNHka;rj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wj;eka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l|jqrlhs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—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m%ydr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ck;djf.a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Ôú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iqkqúiqkq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oud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fõokdfjka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msÍ,d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'˜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foaj.e;s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 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28" name="Google Shape;528;p2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29" name="Google Shape;52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bia,dï oyu iu. iïnkaO;d we;s ;%ia; lKavdhï f.da,Sh ixLHdf,aLkj, by&lt;skau isák kuq;a" wfkla lKavdhï úiska thg;a jvd úYd, ;¾ckhla t,a, lrkq ,nk fndfyda cd;sl miqìï o ;sfnkjd'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we;eï ngysr rgj, wdrlaIl fiajd" Tjqkag we;s úYd,;u wNHka;r ;%ia; ;¾ckh f,i i,lkafka  iqÿ cd;sl wêfY%aIaG;ajjdoSka iy wka; olaIsKdxYsl wka;jdoSkajhs' fudjqka" iq¿;r lKavdhï b,lal lrkjd' 2018 oS weußld tlai;a ckmofha msÜian¾.a kqjr m,a,shl oS tfldf,dia fofkla urd oeuqkq w;r kjiS,ka;fha l%hsiaÜp¾É kqjr m,a,shl oS mqoa.,hska 51 fofkla &gt;d;kh lrkq ,enqjd'</a:t>
            </a:r>
            <a:r>
              <a:rPr lang="en-US" sz="1200" b="0" i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 </a:t>
            </a:r>
            <a:endParaRPr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39" name="Google Shape;539;p28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40" name="Google Shape;54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fmd,Sish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fiajd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yuqodj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l=,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.;a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uerhska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isÿlrkq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b,lal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fl;rï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oreKq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ngysr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Ökfha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Whs.¾jrekaf.a ;;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fmkakqï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Whs.¾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ldka;djka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n,y;aldrfhka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jkaOHdlrKhg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eí.ekSu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eîug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sM,hla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wkqmd;h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jYfhka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my;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jeà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yscdnhla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we£u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Whs.¾jreka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ñ,shk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1'8 la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muK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wOHdmkh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,nd fok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l|jqrej,g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l|jqre j,ska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jOysxid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meñKùï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;%S ¥IK jd¾;d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tysoS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/|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NdIdj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wysñ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u;jdoh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m%.=K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Ök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l|jqre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iafõÉPd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wOHdmk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uOHia:dk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p2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50" name="Google Shape;550;p29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51" name="Google Shape;55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^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jpk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w;ßka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iyNd.Sjkakkag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wu;l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ljr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jpkhla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sfí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kï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wjOdrKh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bkamiq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my;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i|yka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lreKq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mjikak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'&amp;</a:t>
            </a:r>
            <a:endParaRPr lang="en-US" sz="1200" b="0" i="1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yelafla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wjia:dj,oS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oehs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bf.k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af;uq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wmf.a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wNHka;r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ksoyihka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tkï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is;Sug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Tfí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is;=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ú,s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fkdyels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tkï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wmf.a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iïnkaO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sfj;a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ksYaÑ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wdldrhlska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ydks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lrkafka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eìh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bf.k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af;uq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n,lsÍug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Wis.ekaùïj,g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fkdfokq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bf.k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af;uq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sz="1200" b="0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ó&lt;Õ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foflaoS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fhduq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efí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j¾.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ta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iïnkaOfhka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f,dj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mqrd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rgj,ska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bf.k.;a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lsysmhla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úuid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n,kafkuq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wd.ulgu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úYajdihlgu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n,mEug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f;areï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WmldÍ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fjhs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ó&lt;Õ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wmf.a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is;shï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W;aidy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lruq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wikakg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efnk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l;kaor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ÿIalr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fm!oa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w;aoelSï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u;la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u;=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eg,q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‍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fkdosh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wmf.a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woyiaj,g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wNsfhda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 l&lt;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ksid;a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rula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ÿIalr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tlÕ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fkdfjk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foaj,a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sìh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tneúka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wmf.a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uQ,sl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ksñka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tlsfkld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n,uqæ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^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fudkjd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oehs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iyNd.sjkakkag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u;la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uQ,sl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*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a,sma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pd¾Ü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lvodish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Ndú;d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'&amp;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W,a,x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&gt;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khùï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ms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&lt;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sn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|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l;kaorj,g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ijkaoSu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u.ska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wmg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bÉPdNx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.;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ajhla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fyda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wfmalaId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úrys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;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ye`.Sula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we;súh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yel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'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kuq;a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ta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iïnkaOfhka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hula l&lt;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yels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jkq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msKsi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iy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hï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mßj¾;khla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isÿùug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ie,iSu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msKsi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wmg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.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eg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¿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y|qkd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.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ekSug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iy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wjfndaO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lr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.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ekSug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yels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úh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hq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;=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hs'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cs typeface="Calibri"/>
                <a:sym typeface="Calibri"/>
              </a:rPr>
              <a:t> 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248" name="Google Shape;248;p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249" name="Google Shape;249;p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50" name="Google Shape;2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j.lSï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wiu¾: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ùï</a:t>
            </a:r>
            <a:endParaRPr lang="en-GB" sz="1200" b="1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ñksiqka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wiu;a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wjidk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jYfhka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i,ld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rchhkag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udkj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ysñlï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j.lSula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by&lt;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isoaëkays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M,odhS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fmd,sia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l%shdud¾. .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keje;aùug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WmldÍ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fjkjd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1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dirty="0">
              <a:latin typeface="FMMalithi" panose="000004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60" name="Google Shape;560;p3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61" name="Google Shape;56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bia,dï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wd.ug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yereKq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ls¾.sia;dkfha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uy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¿‍ ldka;djla 2017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j¾Ifha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Èh‚h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kd.ßl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iqidk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N+ñfha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N+uodk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W;aidy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m%foaYfha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budï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kdhl;ajfhka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úfrdaOh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oelajQjd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fhduq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uyck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wjOdkh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n,OdÍka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spdr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olajk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f;la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j,oeuQ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isrer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f.dvf.k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jerÈlrejkag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tfrysj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kvq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enQ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yereKq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tfrys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/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äl,a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y`v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jeä ù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 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69" name="Google Shape;569;p3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70" name="Google Shape;5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mjq,a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we;=&lt;;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&gt;k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iïnkaOfhka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ueÈy;aùug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n,OdÍka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fõ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fcda¾odkfha 22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yeúßÈ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úYajúoHd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YsIHdjla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kdÈhd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uqia,sïjrfhl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 ñ;=re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YsIHfhl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wdorfhka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ne|qKdh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mjqf,a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ta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ksjiska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msgùug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bv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fkdoS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ysxid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l&lt;d'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kdÈhdg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ksjfika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m,d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hdug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follg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fidhdf.k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wehj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urd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oeuqjd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z.re;ajhZ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mokï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fÉ;kdfjka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l%shdj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+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wêlrKh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isrf.g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heõfõ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keye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 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 b="0" i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9" name="Google Shape;579;p3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80" name="Google Shape;580;p3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81" name="Google Shape;58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iudma;sh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  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bÈßm;a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wdKavq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fjkiafldg ie,lSï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fidhd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ne,q‍jd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ñksiqka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sn|j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fidhd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ne,q‍jd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ks.uk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lsysmhlg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t&lt;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 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589" name="Google Shape;589;p3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590" name="Google Shape;59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j¾.hlu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rgj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ish,q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‍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wd.ïj,g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úYajdihkag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n,mdhs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we;af;a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ljqrekao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fl;rï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me;sr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sfío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fl;rï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isÿjkafkao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fl;rï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nrm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;, o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hkakhs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602" name="Google Shape;602;p3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03" name="Google Shape;603;p3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04" name="Google Shape;60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úúO wdldrfha kS;s iy rcfha m%;sm;a;s fuu W,a,x&gt;kj,g odhl úh yelshs'</a:t>
            </a:r>
            <a:endParaRPr lang="en-US" sz="1200" b="0" i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14" name="Google Shape;614;p3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15" name="Google Shape;61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idudkHfhka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is;k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jvd;a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oeä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tfy;a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nyq;r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o"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úfYaIfhka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NSIKh m%pKav;ajh u.ska" W,a,x&gt;kh lsÍïj,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 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32" name="Google Shape;632;p3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33" name="Google Shape;63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 weoySfï fyda úYajdi oeÍfï ksoyi W,a,x&gt;khùï j,g wfkl=;a whs;sjdislï W,a,x&gt;khùï o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WodyrKhla f,i" wOHdmkh ,eîu" újdy ùu iy cSj;a ùu i|yd we;s whs;Ska jeks whs;sjdislï W,a,x&gt;khùï o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- we;=&lt;;a jk nj wms ijka ÿka l;kaor j,ska meyeos,s fjkjd'  msßñka iy ldka;djka ffjÍ wmrdOj, isg" n,y;aldrfhka újdy lsÍu" .re;ajh wdrlaId lr .ekSu i|yd &gt;d;kh lsÍu iy n,y;aldrfhka jkaOHdlrKh lsÍu olajd jQ fl;rï úúO jQ wdldr j,ska n,mEug ,lajkafkao hkak fuu l;d  fndfyduhlska fmkakqï flfrkjd'</a:t>
            </a:r>
            <a:endParaRPr lang="en-US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  </a:t>
            </a:r>
            <a:endParaRPr/>
          </a:p>
        </p:txBody>
      </p:sp>
      <p:sp>
        <p:nvSpPr>
          <p:cNvPr id="640" name="Google Shape;640;p3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41" name="Google Shape;641;p3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42" name="Google Shape;64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;jo"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pl%hla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ks¾udKh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tlsfkl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Yla;su;a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wdldrh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wms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ÿka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l;kaor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Kkdjlska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meyeÈ,s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 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 </a:t>
            </a:r>
            <a:endParaRPr sz="1200" b="0" i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3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55" name="Google Shape;655;p38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56" name="Google Shape;65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 weoySfï fyda úYajdi oeÍfï ksoyi W,a,x&gt;khùï lrkq ,eîu idudkH ckhdg úYd, jYfhka mqoa.,sl mSvd f.k oSug fya;= fjkjd' tfuka u tajd iudch wia:djr lrkjd' wjidkfhaoS" iEu flfkl= u wkdrlaIs; Ndjfhka iy wd¾Ól yd iudchSh n,mEfuka mSvd ú¢kjd'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 ljqreka o hkak fyda wm l=uk wd.ñl m%cdjlg wh;a o hkak fkdi,ld" wfma rfÜ ish,q‍ ñksiqkaf.a wd.u weoySfï fyda úYajdi oeÍfï ksoyig .re lsÍu u.ska wmg fndfyda foa ,nd .; yelshs' wms ish,q‍ fokdgu fjk;a rgj, iq¿ cd;Ska f,i Ôj;ajk iy tu rgj,oS iudk whs;sjdislï ,efnk nj oelSug oeä f,i wjYHj isák wmf.a ifydaor wd.ñlhska isákjd'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 ;ekl u isák iEu wfhl=g u iudk whs;sjdislï ,nd oSu u.ska wms ish,q fokdg u wdrlaIs; f,dalhla ks¾udKh jkq we;'</a:t>
            </a:r>
            <a:endParaRPr lang="en-US" sz="1200" b="0" i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68" name="Google Shape;668;p39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69" name="Google Shape;66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wxl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4 </a:t>
            </a:r>
            <a:r>
              <a:rPr lang="en-GB" sz="1200" b="0" i="1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isg</a:t>
            </a:r>
            <a:r>
              <a:rPr lang="en-GB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wxl 39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olajd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4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jeks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ieisfha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bosßm;a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ksrEmKh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fõ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lang="en-US" sz="1200" b="0" i="1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defTabSz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bosßm;a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wjfndaO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</a:t>
            </a:r>
            <a:endParaRPr sz="1200" b="1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defTabSz="457200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defTabSz="457200"/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bÈßm;a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oS¾&gt;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tlla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^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ñks;a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20 g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jvd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rula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wvq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h&amp;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we;=&lt;;a h'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Tfí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lKavdhug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wvqfjka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u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lmd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yeÍug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Tng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wjYH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Tfí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ikao¾Nh ;=&lt;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fhdod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ksñka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lsysmhla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wdfoaY</a:t>
            </a:r>
            <a:r>
              <a:rPr lang="en-GB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lsÍug o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Tng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wjYH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</a:p>
          <a:p>
            <a:pPr marL="0" defTabSz="457200"/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z '''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l;kaorZ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fldgiaj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m%Odk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m‚jqv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;o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wl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ßka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biau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fmkajd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we;'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lreKdlr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lreKq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Tfí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l;djg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we;=&lt;;a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lrkakæ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0" defTabSz="457200"/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Tnf.a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iyNd.Sjkakkag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fuys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wka;¾.;h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wjfndaO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WmldÍ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jkq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msKsi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mj¾fmdhskaÜ 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bosßm;a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m%Odk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mj¾fmdhskaÜ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ia,hsvj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uqøs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msgm;a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thg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iudkj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ieliQ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*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a,sma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pd¾Ü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ksrEmK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Ndú;</a:t>
            </a:r>
            <a:r>
              <a:rPr lang="en-GB" sz="1200" b="0" i="1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d</a:t>
            </a:r>
            <a:r>
              <a:rPr lang="en-GB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lrkak'</a:t>
            </a:r>
            <a:endParaRPr lang="en-US" sz="1200" b="0" i="1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defTabSz="45720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defTabSz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yeÈkaùu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defTabSz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fkdue;slu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úúOdldr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rgj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úúOdldr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ñksiqka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¿‍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uqyqK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n,mEug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lajkafka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ljqrekao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nrm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fldf;lao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ljqrekao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lshk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ldrKd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263" name="Google Shape;263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264" name="Google Shape;264;p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65" name="Google Shape;2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weoySfï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fyda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oeÍfï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ksoyi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ñks;a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foll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l=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vd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kdgH</a:t>
            </a:r>
            <a:r>
              <a:rPr lang="en-US" sz="1200" b="1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isÿfñka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mj;sk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ljr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wdldrfhao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j.lsj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hq;af;a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ljqrekao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iyNd.Sjkakkag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y|qkd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WmldÍ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msKsi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bosßm;a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baseline="0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l=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vd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kdgH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sn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|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idlÉPdj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;=r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fmkajkak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ia,hsvfha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ixfla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US" sz="1200" b="0" i="1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US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ksrEmKh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lrkafka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isÿlrkq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nk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tosßjdoslï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wid¾:l;ajhka"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whs;sjdislï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hs'</a:t>
            </a:r>
            <a:endParaRPr lang="en-US" sz="1200" b="0" i="1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676" name="Google Shape;676;p4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77" name="Google Shape;677;p4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78" name="Google Shape;67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1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wxl 41</a:t>
            </a:r>
            <a:r>
              <a:rPr lang="nb-NO" sz="1200" b="0" i="1" u="none" strike="noStrike" cap="none" baseline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nb-NO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isg 43 olajd jk ia,hsv u.ska fuu ieisfha wjidk woyia oelaùï j,oS fhdod .kq ,nk </a:t>
            </a:r>
            <a:r>
              <a:rPr lang="nb-NO" sz="1200" b="0" i="1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fÊïia mdÈ,s;=ud iy wId*d budï;=ud ms&lt;sn| l:dj</a:t>
            </a:r>
            <a:r>
              <a:rPr lang="nb-NO" sz="1200" b="0" i="1" u="none" strike="noStrike" cap="none" baseline="0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ksrEmKh lrhs'</a:t>
            </a:r>
            <a:endParaRPr lang="nb-NO" sz="1200" b="0" i="1" u="none" strike="noStrike" cap="none" dirty="0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fï bkafka fÊïia mdÈ,s;=ud iy wId*d budï;=ud'  Tjqka 1992 oS W;=re khsÔßhdfõ we;s jQ wd.ñl .egquloS tlsfkldg tfrysj oreKq f,i igka l&lt; m%Odk úreoaOjdoS ikakoaO lKavdhïj,g kdhl;ajh ÿka ;reKhka fofofkla' fÊïia mdÈ,s;=udg oreKq m%pKavldÍ .egquloS t;=udf.a w;la wysñ jQ w;r" wId*d budï;=udg t;=udf.a wOHd;añl WmfoaYlhd iy ióm {d;Ska fofofkla wysñ jqKd' fï fofokd noaO ffjrlaldrhska ù tlsfkldf.ka m&lt;s .kakd njg osjqrejd'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wjqreÿ lsysmhlg miqj isÿjQ wyUq yuqùula fï ish,a, fjkia l&lt;d' fmda,sfhda frda.hg tfrysj &lt;uhska m%;sYla;slrKh lsÍu ms&lt;sn| m%cd kdhlhskaf.a /iaùuloS fuu wd.ñl kdhlhska fofokdf.a wfkHdakH ñ;=frl= úiska Tjqkaj tlsfkld yuqùug ie,eiajQjd' tu ñ;=rd Tjqkaf.a oE;a tlg ;nd Tjqkag fufia </a:t>
            </a:r>
            <a:r>
              <a:rPr lang="nb-NO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mejiqjd( —</a:t>
            </a: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rdcHh idufhka ;nd .ekSug Tng yelshdjla we;s nj uu okakjd' Tn fofokd l:dny </a:t>
            </a:r>
            <a:r>
              <a:rPr lang="nb-NO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l&lt; hq;=hs'˜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  </a:t>
            </a:r>
            <a:endParaRPr dirty="0"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4" name="Google Shape;694;p4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695" name="Google Shape;695;p4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696" name="Google Shape;69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fofokdu wfkld iu. l;d lsÍug woyia lr fkd;snqK;a" khsÔßhdj flfrys Tjqkag ;snQ wdorh iy Tjqkaf.a rfÜ m%.;sh fjkqfjka we;s lemùu hk lreKq ksid Tjqkag fmdÿ mokula fidhd .; yels jqkd'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—ta ld,fha uqia,sïjreka flfrys ud ;=&lt; ;snQ ffjrhg iSudjla ;snqfK keye' fÊïia mdÈ,s;=ud isysm;a l&lt;d' —wms tlsfkldg ijka oSfï iy ixjdoh i|yd wdrlaIs; bvla ks¾udKh lsÍfï fuu yelshdj bf.k f.k ;sîu .ek wms foúhkag ia;=;sjka; fjkjd' tfia fkdue;s kï wms ieu úgu ÿr isg foaj,a Wml,amkh lrkjd˜" t;=ud ;jÿrg;a </a:t>
            </a:r>
            <a:r>
              <a:rPr lang="nb-NO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i|yka l&lt;d' —</a:t>
            </a: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 lgql mdvula bf.k .;a;d'˜</a:t>
            </a:r>
          </a:p>
        </p:txBody>
      </p:sp>
      <p:sp>
        <p:nvSpPr>
          <p:cNvPr id="704" name="Google Shape;704;p4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705" name="Google Shape;705;p4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706" name="Google Shape;70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1992 oS lvQkd m%foaYfhys we;sjQ m%pKav;ajfhka miqj Tyq iy Tyqf.a ikakoaO lKavdhu m&lt;s.ekSug ie,iqï lr ;snQ nj wId*d budï;=ud isysm;a lrhs' kuq;a Èkla ;u m,a,sfha hdÉ{d lrñka isák úg t;=ud —l=rdkh W.kajkafka kmqr fjkia lsÍug fyd| foa Ndú;d lsÍu jvd fyd| njhs' tu ksid" Tn uqia,sï cd;slfhla kï iy Tng ßojk whg iudj oSu Tn m%;slafIam lrkafka kï" Tn uqyïuoa;=udf.a ienE m%;suQ¾;shla jkafka flfiao@˜ hkqfjka wjfndaO lr .;a;d'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 kdhlhska </a:t>
            </a: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fofokdu m&lt;s.ekSu yd tlg tl lsÍu i|yd jQ Tjqkaf.a wdYdj iu. fmdrneÿjd' tfy;a Tjqkaf.a yoj;a ;=&lt; ffjrhla ;sfí kï Tjqkag ienE kdhlhska úh fkdyels nj o Tjqka jgyd .;a;d'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 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713" name="Google Shape;713;p4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714" name="Google Shape;714;p4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715" name="Google Shape;715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*d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budï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fcaïia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mdÈ,s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ukao.dó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tfy;a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ia:djr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úYajdihla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f.dv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.=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iïnkaO;djh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ñ;%;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ajhla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njg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uqia,sï-l%sia;shdks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wka;¾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: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uOHia:dkh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msysgqùug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jqKd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uOHia:dkh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iduldó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iyÔjkh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fjkqfjka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l,dmh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m%pKavldÍ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egqï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kej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we;sùu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je&lt;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elaùug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wruqKq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khsÔßhdfõ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Tífnys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miqj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súiqï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we;s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.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ekSug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WmldÍ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ish,q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wd.ïj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ck;dj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iduldó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iyÔjkh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fjkqfjka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fmkS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isàu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i|yd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m%foaYfha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mj;sk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mokï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.;a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ixúOdk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WmfoaYl;ajh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imhd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fokjd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</a:t>
            </a:r>
            <a:endParaRPr dirty="0">
              <a:latin typeface="FMMalithi" panose="00000400000000000000" pitchFamily="2" charset="0"/>
            </a:endParaRPr>
          </a:p>
        </p:txBody>
      </p:sp>
      <p:sp>
        <p:nvSpPr>
          <p:cNvPr id="723" name="Google Shape;723;p4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724" name="Google Shape;724;p4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725" name="Google Shape;725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3" name="Google Shape;733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734" name="Google Shape;734;p4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735" name="Google Shape;735;p4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 bÈßm;a lsÍfï oS wms fjkiafldg ie,lSu" whs;sjdislï iSud lsÍu iy m%pKav;ajh ms&lt;sn| ienE Ôú; l;dj,g ijka fokjd'</a:t>
            </a:r>
            <a:r>
              <a:rPr lang="en-US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274" name="Google Shape;274;p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75" name="Google Shape;2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fomd¾Yajh 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y|qkajkafka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tÈßjdÈlï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hs'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kuq;a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mjq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wd.ñl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o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290" name="Google Shape;290;p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291" name="Google Shape;29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óg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wu;rj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y;r jeks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j¾.hl=;a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( ta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khùï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j,ska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ck;dj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ùuhs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;u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N+ñh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ñksfil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= u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ie,lSfuka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Tjqkaf.a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whs;sjdislï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wkjYH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eîfuka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wdrlaId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lsÍfï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j.lSula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sfnkjd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rdcHhka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fuh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bgq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wfmdfydi;a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lang="en-US" sz="1200" b="0" i="0" dirty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06" name="Google Shape;306;p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07" name="Google Shape;30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whs;sjdislï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idudkHfhka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tlsfklg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wka;¾-iïnkaO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w;sÉPdokh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lreKq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fõ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WodyrKhla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fya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;=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fndfyda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W,a,x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&gt;k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tÈßjdÈlï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tlsfkl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flfrys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odhl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úIu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pl%hla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ks¾udKh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¿;r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lKavdhïj,g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i,lk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wdldrfha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rcfha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u.ska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iudcfha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fkdbjiSu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kS;Hdkql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+,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tys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m%;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sM,hla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f,i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m%cdj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;=&lt;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ysßyer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isÿfjkjd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n,OdÍka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fkdÿgqjd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fia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isáfhd;a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mqoa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.,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o`vqjï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fkd,en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isáh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hehs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is;kjd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 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ysßyer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;j ;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j;a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krl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yefrkjd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ienE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Ôú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l;d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lsysmhla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Ndú;d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lrñka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f,dalfha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úúO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m%foaYj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isÿjk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ie,lSu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"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iSud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lsÍï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m%pKav;ajh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fln|q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yelsoehs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wms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n,uqæ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tajdhska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iuyrla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Tfí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w;aoelSïj,g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wod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&lt;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tajd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úh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yelshs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'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20" name="Google Shape;320;p8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21" name="Google Shape;32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 i,lSu ms&lt;sn| l;kaor</a:t>
            </a:r>
            <a:endParaRPr>
              <a:latin typeface="FMMalithi" panose="000004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cap="none">
              <a:solidFill>
                <a:schemeClr val="dk1"/>
              </a:solidFill>
              <a:effectLst/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fjkiafldg ie,lSu b;d iq,N jk w;r th Ôú;fha iEu wxYhlgu n,mdhs'</a:t>
            </a:r>
            <a:endParaRPr sz="1200" b="0" i="0">
              <a:solidFill>
                <a:srgbClr val="000000"/>
              </a:solidFill>
              <a:latin typeface="FMMalithi" panose="00000400000000000000" pitchFamily="2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mQcH l=ud¾ mdÈ,s ;=ud Y%S ,xldfõ .%dóh m%foaYhl isák mdÈ,sjrfhla' Tyqf.a mjq, Tyqf.a .fï nyq;r fn!oaO m%cdj isÿ lrk fjkiafldg ie,lSïj,g uqyqK oS ;sfnkjd' .=rejreka iy mx;sfha &lt;uhska Tyqf.a orejkag ysßyer lr we;s w;r" Tjqkaf.a ksji kS;s úfrdaë jkaokd lrk ia:dkhla h lshñka Tjqkaf.a úÿ,sh yd c, iemhqu wl%sh lrkq ,enqjd'</a:t>
            </a:r>
            <a:r>
              <a:rPr lang="en-US" sz="1200" b="0" i="0">
                <a:solidFill>
                  <a:srgbClr val="000000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  </a:t>
            </a:r>
            <a:endParaRPr>
              <a:latin typeface="FMMalithi" panose="00000400000000000000" pitchFamily="2" charset="0"/>
            </a:endParaRPr>
          </a:p>
        </p:txBody>
      </p:sp>
      <p:sp>
        <p:nvSpPr>
          <p:cNvPr id="334" name="Google Shape;334;p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FORB</a:t>
            </a:r>
            <a:endParaRPr/>
          </a:p>
        </p:txBody>
      </p:sp>
      <p:sp>
        <p:nvSpPr>
          <p:cNvPr id="335" name="Google Shape;335;p9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2022-05-17</a:t>
            </a:r>
            <a:endParaRPr/>
          </a:p>
        </p:txBody>
      </p:sp>
      <p:sp>
        <p:nvSpPr>
          <p:cNvPr id="336" name="Google Shape;33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npassad layout">
  <p:cSld name="6_Anpassad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6"/>
          <p:cNvSpPr/>
          <p:nvPr/>
        </p:nvSpPr>
        <p:spPr>
          <a:xfrm>
            <a:off x="5144957" y="1672099"/>
            <a:ext cx="58314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“Xxx xx xxxx xxx”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E7D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56"/>
          <p:cNvPicPr preferRelativeResize="0"/>
          <p:nvPr/>
        </p:nvPicPr>
        <p:blipFill rotWithShape="1">
          <a:blip r:embed="rId2">
            <a:alphaModFix/>
          </a:blip>
          <a:srcRect l="38732" t="3572" r="32827" b="12662"/>
          <a:stretch/>
        </p:blipFill>
        <p:spPr>
          <a:xfrm>
            <a:off x="-12315" y="228600"/>
            <a:ext cx="3492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6"/>
          <p:cNvSpPr/>
          <p:nvPr/>
        </p:nvSpPr>
        <p:spPr>
          <a:xfrm>
            <a:off x="5142102" y="5404512"/>
            <a:ext cx="5831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 here Xxxx Xx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Anpassad layout">
  <p:cSld name="7_Anpassad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Google Shape;58;p57"/>
          <p:cNvGraphicFramePr/>
          <p:nvPr/>
        </p:nvGraphicFramePr>
        <p:xfrm>
          <a:off x="-781264" y="2180645"/>
          <a:ext cx="6770386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9" name="Google Shape;59;p57"/>
          <p:cNvSpPr/>
          <p:nvPr/>
        </p:nvSpPr>
        <p:spPr>
          <a:xfrm rot="5400000">
            <a:off x="4000232" y="475382"/>
            <a:ext cx="2390240" cy="239024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7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Anpassad layout">
  <p:cSld name="8_Anpassad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8"/>
          <p:cNvSpPr/>
          <p:nvPr/>
        </p:nvSpPr>
        <p:spPr>
          <a:xfrm>
            <a:off x="-11749" y="2921168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Thank you all for listening!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Anpassad layout">
  <p:cSld name="9_Anpassad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6835" y="1895712"/>
            <a:ext cx="2338323" cy="196597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9"/>
          <p:cNvSpPr txBox="1"/>
          <p:nvPr/>
        </p:nvSpPr>
        <p:spPr>
          <a:xfrm>
            <a:off x="4544802" y="4143643"/>
            <a:ext cx="310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www.forb-learning.org</a:t>
            </a:r>
            <a:endParaRPr sz="2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9"/>
          <p:cNvSpPr txBox="1"/>
          <p:nvPr/>
        </p:nvSpPr>
        <p:spPr>
          <a:xfrm>
            <a:off x="4924555" y="5542367"/>
            <a:ext cx="2342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name@email.org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med bildtext">
  <p:cSld name="Text med bild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9946" y="746413"/>
            <a:ext cx="3327400" cy="56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1"/>
          <p:cNvSpPr txBox="1"/>
          <p:nvPr/>
        </p:nvSpPr>
        <p:spPr>
          <a:xfrm>
            <a:off x="5278582" y="1483233"/>
            <a:ext cx="6608618" cy="43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FORB colours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Pick from here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title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  <a:defRPr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rt">
  <p:cSld name="1_Star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9651" y="5583760"/>
            <a:ext cx="2092698" cy="55094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3"/>
          <p:cNvSpPr txBox="1"/>
          <p:nvPr/>
        </p:nvSpPr>
        <p:spPr>
          <a:xfrm>
            <a:off x="0" y="723296"/>
            <a:ext cx="12192000" cy="203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Freedom of Religion or Belief</a:t>
            </a:r>
            <a:b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LEARNING PLATFORM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63" descr="En bild som visar person, inomhus, person, håller&#10;&#10;Automatiskt genererad beskrivning"/>
          <p:cNvPicPr preferRelativeResize="0"/>
          <p:nvPr/>
        </p:nvPicPr>
        <p:blipFill rotWithShape="1">
          <a:blip r:embed="rId3">
            <a:alphaModFix/>
          </a:blip>
          <a:srcRect l="11845" r="17308"/>
          <a:stretch/>
        </p:blipFill>
        <p:spPr>
          <a:xfrm>
            <a:off x="108584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3"/>
          <p:cNvPicPr preferRelativeResize="0"/>
          <p:nvPr/>
        </p:nvPicPr>
        <p:blipFill rotWithShape="1">
          <a:blip r:embed="rId4">
            <a:alphaModFix/>
          </a:blip>
          <a:srcRect l="14444" r="14443"/>
          <a:stretch/>
        </p:blipFill>
        <p:spPr>
          <a:xfrm>
            <a:off x="366712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3"/>
          <p:cNvPicPr preferRelativeResize="0"/>
          <p:nvPr/>
        </p:nvPicPr>
        <p:blipFill rotWithShape="1">
          <a:blip r:embed="rId5">
            <a:alphaModFix/>
          </a:blip>
          <a:srcRect l="14488" r="14487"/>
          <a:stretch/>
        </p:blipFill>
        <p:spPr>
          <a:xfrm>
            <a:off x="624839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3"/>
          <p:cNvPicPr preferRelativeResize="0"/>
          <p:nvPr/>
        </p:nvPicPr>
        <p:blipFill rotWithShape="1">
          <a:blip r:embed="rId6">
            <a:alphaModFix/>
          </a:blip>
          <a:srcRect l="10000" r="10000"/>
          <a:stretch/>
        </p:blipFill>
        <p:spPr>
          <a:xfrm>
            <a:off x="882967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och lodrät text">
  <p:cSld name="1_Rubrik och lodrät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4"/>
          <p:cNvSpPr txBox="1"/>
          <p:nvPr/>
        </p:nvSpPr>
        <p:spPr>
          <a:xfrm>
            <a:off x="304800" y="1483233"/>
            <a:ext cx="11582400" cy="43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 learning resources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 faith communities, civil society </a:t>
            </a:r>
            <a:b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decision-makers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forb-learning.org</a:t>
            </a: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 och lodrät text">
  <p:cSld name="2_Rubrik och lodrät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5"/>
          <p:cNvSpPr txBox="1"/>
          <p:nvPr/>
        </p:nvSpPr>
        <p:spPr>
          <a:xfrm>
            <a:off x="0" y="892867"/>
            <a:ext cx="121919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Social hostility</a:t>
            </a:r>
            <a:endParaRPr/>
          </a:p>
        </p:txBody>
      </p:sp>
      <p:pic>
        <p:nvPicPr>
          <p:cNvPr id="94" name="Google Shape;94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472" y="2008584"/>
            <a:ext cx="7029959" cy="437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och lodrät text">
  <p:cSld name="3_Rubrik och lodrät 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6"/>
          <p:cNvSpPr/>
          <p:nvPr/>
        </p:nvSpPr>
        <p:spPr>
          <a:xfrm>
            <a:off x="2974848" y="1699836"/>
            <a:ext cx="8719154" cy="376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FORB Learning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Platform provides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educational resources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to promote rights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counter hate.</a:t>
            </a:r>
            <a:endParaRPr sz="6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66"/>
          <p:cNvSpPr txBox="1"/>
          <p:nvPr/>
        </p:nvSpPr>
        <p:spPr>
          <a:xfrm>
            <a:off x="1981653" y="932527"/>
            <a:ext cx="827802" cy="273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600"/>
              <a:buFont typeface="Calibri"/>
              <a:buNone/>
            </a:pPr>
            <a:r>
              <a:rPr lang="en-US" sz="16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sz="38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passad layout">
  <p:cSld name="Anpassad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ubrik och lodrät text">
  <p:cSld name="4_Rubrik och lodrät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7"/>
          <p:cNvSpPr txBox="1"/>
          <p:nvPr/>
        </p:nvSpPr>
        <p:spPr>
          <a:xfrm>
            <a:off x="1719072" y="1574898"/>
            <a:ext cx="1584960" cy="90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7D88"/>
              </a:buClr>
              <a:buSzPct val="100000"/>
              <a:buFont typeface="Calibri"/>
              <a:buNone/>
            </a:pPr>
            <a:r>
              <a:rPr lang="en-US" sz="6600" b="1">
                <a:solidFill>
                  <a:srgbClr val="4E7D88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endParaRPr sz="6600" b="1">
              <a:solidFill>
                <a:srgbClr val="4E7D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7"/>
          <p:cNvSpPr txBox="1"/>
          <p:nvPr/>
        </p:nvSpPr>
        <p:spPr>
          <a:xfrm>
            <a:off x="3499104" y="1574898"/>
            <a:ext cx="82558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Religious and belief communities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Parliamentarians and diplomats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Development professionals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Civil society organisations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Grassroots activists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Educators and facilitators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 and training institutions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media</a:t>
            </a:r>
            <a:endParaRPr/>
          </a:p>
          <a:p>
            <a:pPr marL="0" marR="0" lvl="0" indent="0" algn="l" rtl="0">
              <a:lnSpc>
                <a:spcPct val="10518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Rubrik och lodrät text">
  <p:cSld name="5_Rubrik och lodrät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8"/>
          <p:cNvSpPr txBox="1"/>
          <p:nvPr/>
        </p:nvSpPr>
        <p:spPr>
          <a:xfrm>
            <a:off x="1767840" y="1800225"/>
            <a:ext cx="8644128" cy="391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“A quantum leap for human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rights education on freedom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of religion or belief”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8"/>
          <p:cNvSpPr/>
          <p:nvPr/>
        </p:nvSpPr>
        <p:spPr>
          <a:xfrm>
            <a:off x="3048000" y="4629835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Ahmed Shaheed UN Special Rapporteur on </a:t>
            </a:r>
            <a:b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Freedom of Religion or Belief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Rubrik och lodrät text">
  <p:cSld name="6_Rubrik och lodrät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69"/>
          <p:cNvPicPr preferRelativeResize="0"/>
          <p:nvPr/>
        </p:nvPicPr>
        <p:blipFill rotWithShape="1">
          <a:blip r:embed="rId2">
            <a:alphaModFix/>
          </a:blip>
          <a:srcRect t="5975" b="11981"/>
          <a:stretch/>
        </p:blipFill>
        <p:spPr>
          <a:xfrm>
            <a:off x="1" y="215153"/>
            <a:ext cx="12191999" cy="66428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9"/>
          <p:cNvSpPr txBox="1"/>
          <p:nvPr/>
        </p:nvSpPr>
        <p:spPr>
          <a:xfrm>
            <a:off x="418543" y="2611674"/>
            <a:ext cx="11354912" cy="163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87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Headline</a:t>
            </a:r>
            <a:br>
              <a:rPr lang="en-US" sz="9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9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Rubrik och lodrät text">
  <p:cSld name="7_Rubrik och lodrät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70"/>
          <p:cNvPicPr preferRelativeResize="0"/>
          <p:nvPr/>
        </p:nvPicPr>
        <p:blipFill rotWithShape="1">
          <a:blip r:embed="rId2">
            <a:alphaModFix/>
          </a:blip>
          <a:srcRect l="28031" r="1270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70"/>
          <p:cNvSpPr/>
          <p:nvPr/>
        </p:nvSpPr>
        <p:spPr>
          <a:xfrm>
            <a:off x="1145668" y="1320730"/>
            <a:ext cx="4800600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 learning 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 faith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communities, 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civil society and 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decision-makers</a:t>
            </a:r>
            <a:endParaRPr sz="3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Rubrik och lodrät text">
  <p:cSld name="8_Rubrik och lodrät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1"/>
          <p:cNvSpPr/>
          <p:nvPr/>
        </p:nvSpPr>
        <p:spPr>
          <a:xfrm>
            <a:off x="5144957" y="1672099"/>
            <a:ext cx="58314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“Xxx xx xxxx xxx”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E7D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71"/>
          <p:cNvPicPr preferRelativeResize="0"/>
          <p:nvPr/>
        </p:nvPicPr>
        <p:blipFill rotWithShape="1">
          <a:blip r:embed="rId2">
            <a:alphaModFix/>
          </a:blip>
          <a:srcRect l="38732" t="3572" r="32827" b="12662"/>
          <a:stretch/>
        </p:blipFill>
        <p:spPr>
          <a:xfrm>
            <a:off x="-12315" y="228600"/>
            <a:ext cx="3492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71"/>
          <p:cNvSpPr/>
          <p:nvPr/>
        </p:nvSpPr>
        <p:spPr>
          <a:xfrm>
            <a:off x="5142102" y="5404512"/>
            <a:ext cx="5831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 here Xxxx Xx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Rubrik och lodrät text">
  <p:cSld name="9_Rubrik och lodrät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Google Shape;115;p72"/>
          <p:cNvGraphicFramePr/>
          <p:nvPr/>
        </p:nvGraphicFramePr>
        <p:xfrm>
          <a:off x="-781264" y="2180645"/>
          <a:ext cx="6770386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6" name="Google Shape;116;p72"/>
          <p:cNvSpPr/>
          <p:nvPr/>
        </p:nvSpPr>
        <p:spPr>
          <a:xfrm rot="5400000">
            <a:off x="4000232" y="475382"/>
            <a:ext cx="2390240" cy="239024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2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Rubrik och lodrät text">
  <p:cSld name="13_Rubrik och lodrät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Rubrik och lodrät text">
  <p:cSld name="11_Rubrik och lodrät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4"/>
          <p:cNvSpPr txBox="1"/>
          <p:nvPr/>
        </p:nvSpPr>
        <p:spPr>
          <a:xfrm>
            <a:off x="0" y="1749091"/>
            <a:ext cx="12192000" cy="104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 Who’s behind the platform? </a:t>
            </a:r>
            <a:endParaRPr sz="4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3818" y="3329161"/>
            <a:ext cx="4562919" cy="151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Rubrik och lodrät text">
  <p:cSld name="12_Rubrik och lodrät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5"/>
          <p:cNvSpPr/>
          <p:nvPr/>
        </p:nvSpPr>
        <p:spPr>
          <a:xfrm>
            <a:off x="-11749" y="2921168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Thank you all for listening!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Rubrik och lodrät text">
  <p:cSld name="10_Rubrik och lodrät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6835" y="1895712"/>
            <a:ext cx="2338323" cy="1965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6"/>
          <p:cNvSpPr txBox="1"/>
          <p:nvPr/>
        </p:nvSpPr>
        <p:spPr>
          <a:xfrm>
            <a:off x="4544802" y="4143643"/>
            <a:ext cx="310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www.forb-learning.org</a:t>
            </a:r>
            <a:endParaRPr sz="2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6"/>
          <p:cNvSpPr txBox="1"/>
          <p:nvPr/>
        </p:nvSpPr>
        <p:spPr>
          <a:xfrm>
            <a:off x="4924555" y="5542367"/>
            <a:ext cx="2342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name@email.org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bNY">
  <p:cSld name="ForbNY">
    <p:bg>
      <p:bgPr>
        <a:solidFill>
          <a:srgbClr val="F3E5D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rt">
  <p:cSld name="1_Star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9651" y="5583760"/>
            <a:ext cx="2092698" cy="55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8"/>
          <p:cNvSpPr txBox="1"/>
          <p:nvPr/>
        </p:nvSpPr>
        <p:spPr>
          <a:xfrm>
            <a:off x="0" y="723296"/>
            <a:ext cx="12192000" cy="203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Freedom of Religion or Belief</a:t>
            </a:r>
            <a:b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LEARNING PLATFORM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78" descr="En bild som visar person, inomhus, person, håller&#10;&#10;Automatiskt genererad beskrivning"/>
          <p:cNvPicPr preferRelativeResize="0"/>
          <p:nvPr/>
        </p:nvPicPr>
        <p:blipFill rotWithShape="1">
          <a:blip r:embed="rId3">
            <a:alphaModFix/>
          </a:blip>
          <a:srcRect l="11845" r="17308"/>
          <a:stretch/>
        </p:blipFill>
        <p:spPr>
          <a:xfrm>
            <a:off x="108584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8"/>
          <p:cNvPicPr preferRelativeResize="0"/>
          <p:nvPr/>
        </p:nvPicPr>
        <p:blipFill rotWithShape="1">
          <a:blip r:embed="rId4">
            <a:alphaModFix/>
          </a:blip>
          <a:srcRect l="14444" r="14443"/>
          <a:stretch/>
        </p:blipFill>
        <p:spPr>
          <a:xfrm>
            <a:off x="366712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8"/>
          <p:cNvPicPr preferRelativeResize="0"/>
          <p:nvPr/>
        </p:nvPicPr>
        <p:blipFill rotWithShape="1">
          <a:blip r:embed="rId5">
            <a:alphaModFix/>
          </a:blip>
          <a:srcRect l="14488" r="14487"/>
          <a:stretch/>
        </p:blipFill>
        <p:spPr>
          <a:xfrm>
            <a:off x="624839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8"/>
          <p:cNvPicPr preferRelativeResize="0"/>
          <p:nvPr/>
        </p:nvPicPr>
        <p:blipFill rotWithShape="1">
          <a:blip r:embed="rId6">
            <a:alphaModFix/>
          </a:blip>
          <a:srcRect l="10000" r="10000"/>
          <a:stretch/>
        </p:blipFill>
        <p:spPr>
          <a:xfrm>
            <a:off x="882967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och lodrät text">
  <p:cSld name="1_Rubrik och lodrät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9"/>
          <p:cNvSpPr txBox="1"/>
          <p:nvPr/>
        </p:nvSpPr>
        <p:spPr>
          <a:xfrm>
            <a:off x="304800" y="1483233"/>
            <a:ext cx="11582400" cy="43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 learning resources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 faith communities, civil society </a:t>
            </a:r>
            <a:b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decision-makers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forb-learning.org</a:t>
            </a: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 och lodrät text">
  <p:cSld name="2_Rubrik och lodrät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0"/>
          <p:cNvSpPr/>
          <p:nvPr/>
        </p:nvSpPr>
        <p:spPr>
          <a:xfrm>
            <a:off x="2974848" y="1699836"/>
            <a:ext cx="8719154" cy="376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FORB Learning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Platform provides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educational resources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to promote rights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counter hate.</a:t>
            </a:r>
            <a:endParaRPr sz="6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80"/>
          <p:cNvSpPr txBox="1"/>
          <p:nvPr/>
        </p:nvSpPr>
        <p:spPr>
          <a:xfrm>
            <a:off x="1981653" y="932527"/>
            <a:ext cx="827802" cy="273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600"/>
              <a:buFont typeface="Calibri"/>
              <a:buNone/>
            </a:pPr>
            <a:r>
              <a:rPr lang="en-US" sz="16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sz="38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och lodrät text">
  <p:cSld name="3_Rubrik och lodrät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1"/>
          <p:cNvSpPr txBox="1"/>
          <p:nvPr/>
        </p:nvSpPr>
        <p:spPr>
          <a:xfrm>
            <a:off x="1719072" y="1574898"/>
            <a:ext cx="1584960" cy="90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7D88"/>
              </a:buClr>
              <a:buSzPct val="100000"/>
              <a:buFont typeface="Calibri"/>
              <a:buNone/>
            </a:pPr>
            <a:r>
              <a:rPr lang="en-US" sz="6600" b="1">
                <a:solidFill>
                  <a:srgbClr val="4E7D88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endParaRPr sz="6600" b="1">
              <a:solidFill>
                <a:srgbClr val="4E7D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1"/>
          <p:cNvSpPr txBox="1"/>
          <p:nvPr/>
        </p:nvSpPr>
        <p:spPr>
          <a:xfrm>
            <a:off x="3499104" y="1574898"/>
            <a:ext cx="82558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Religious and belief communities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Parliamentarians and diplomats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Development professionals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Civil society organisations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Grassroots activists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Educators and facilitators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 and training institutions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media</a:t>
            </a:r>
            <a:endParaRPr/>
          </a:p>
          <a:p>
            <a:pPr marL="0" marR="0" lvl="0" indent="0" algn="l" rtl="0">
              <a:lnSpc>
                <a:spcPct val="10518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ubrik och lodrät text">
  <p:cSld name="4_Rubrik och lodrät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2"/>
          <p:cNvSpPr txBox="1"/>
          <p:nvPr/>
        </p:nvSpPr>
        <p:spPr>
          <a:xfrm>
            <a:off x="1767840" y="1800225"/>
            <a:ext cx="8644128" cy="391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“A quantum leap for human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rights education on freedom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of religion or belief”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2"/>
          <p:cNvSpPr/>
          <p:nvPr/>
        </p:nvSpPr>
        <p:spPr>
          <a:xfrm>
            <a:off x="3048000" y="4629835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Ahmed Shaheed UN Special Rapporteur on </a:t>
            </a:r>
            <a:b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Freedom of Religion or Belief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Rubrik och lodrät text">
  <p:cSld name="6_Rubrik och lodrät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3"/>
          <p:cNvPicPr preferRelativeResize="0"/>
          <p:nvPr/>
        </p:nvPicPr>
        <p:blipFill rotWithShape="1">
          <a:blip r:embed="rId2">
            <a:alphaModFix/>
          </a:blip>
          <a:srcRect l="28031" r="1270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3"/>
          <p:cNvSpPr/>
          <p:nvPr/>
        </p:nvSpPr>
        <p:spPr>
          <a:xfrm>
            <a:off x="1145668" y="1320730"/>
            <a:ext cx="4800600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learning </a:t>
            </a:r>
            <a:b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faith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communities, 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civil society and 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decision-makers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Rubrik och lodrät text">
  <p:cSld name="7_Rubrik och lodrät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4"/>
          <p:cNvSpPr/>
          <p:nvPr/>
        </p:nvSpPr>
        <p:spPr>
          <a:xfrm>
            <a:off x="5144957" y="1672099"/>
            <a:ext cx="58314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“Xxx xx xxxx xxx”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E7D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84"/>
          <p:cNvPicPr preferRelativeResize="0"/>
          <p:nvPr/>
        </p:nvPicPr>
        <p:blipFill rotWithShape="1">
          <a:blip r:embed="rId2">
            <a:alphaModFix/>
          </a:blip>
          <a:srcRect l="38732" t="3572" r="32827" b="12662"/>
          <a:stretch/>
        </p:blipFill>
        <p:spPr>
          <a:xfrm>
            <a:off x="-12315" y="228600"/>
            <a:ext cx="3492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4"/>
          <p:cNvSpPr/>
          <p:nvPr/>
        </p:nvSpPr>
        <p:spPr>
          <a:xfrm>
            <a:off x="5142102" y="5404512"/>
            <a:ext cx="5831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 here Xxxx Xx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Rubrik och lodrät text">
  <p:cSld name="8_Rubrik och lodrät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Google Shape;163;p85"/>
          <p:cNvGraphicFramePr/>
          <p:nvPr/>
        </p:nvGraphicFramePr>
        <p:xfrm>
          <a:off x="-781264" y="2180645"/>
          <a:ext cx="6770386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4" name="Google Shape;164;p85"/>
          <p:cNvSpPr/>
          <p:nvPr/>
        </p:nvSpPr>
        <p:spPr>
          <a:xfrm rot="5400000">
            <a:off x="4000232" y="475382"/>
            <a:ext cx="2390240" cy="239024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5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Rubrik och lodrät text">
  <p:cSld name="10_Rubrik och lodrät 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6"/>
          <p:cNvSpPr/>
          <p:nvPr/>
        </p:nvSpPr>
        <p:spPr>
          <a:xfrm>
            <a:off x="-11749" y="2921168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Thank you all for listening!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Rubrik och lodrät text">
  <p:cSld name="9_Rubrik och lodrät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6835" y="1895712"/>
            <a:ext cx="2338323" cy="19659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7"/>
          <p:cNvSpPr txBox="1"/>
          <p:nvPr/>
        </p:nvSpPr>
        <p:spPr>
          <a:xfrm>
            <a:off x="4544802" y="4143643"/>
            <a:ext cx="310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www.forb-learning.org</a:t>
            </a:r>
            <a:endParaRPr sz="2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7"/>
          <p:cNvSpPr txBox="1"/>
          <p:nvPr/>
        </p:nvSpPr>
        <p:spPr>
          <a:xfrm>
            <a:off x="4924555" y="5542367"/>
            <a:ext cx="23428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name@email.org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ast rubrik">
  <p:cSld name="1_Endast rubri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9651" y="5583760"/>
            <a:ext cx="2092698" cy="55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0"/>
          <p:cNvSpPr txBox="1"/>
          <p:nvPr/>
        </p:nvSpPr>
        <p:spPr>
          <a:xfrm>
            <a:off x="0" y="723296"/>
            <a:ext cx="12192000" cy="203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Freedom of Religion or Belief</a:t>
            </a:r>
            <a:b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LEARNING PLATFORM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50" descr="En bild som visar person, inomhus, person, håller&#10;&#10;Automatiskt genererad beskrivning"/>
          <p:cNvPicPr preferRelativeResize="0"/>
          <p:nvPr/>
        </p:nvPicPr>
        <p:blipFill rotWithShape="1">
          <a:blip r:embed="rId3">
            <a:alphaModFix/>
          </a:blip>
          <a:srcRect l="11845" r="17308"/>
          <a:stretch/>
        </p:blipFill>
        <p:spPr>
          <a:xfrm>
            <a:off x="108584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0"/>
          <p:cNvPicPr preferRelativeResize="0"/>
          <p:nvPr/>
        </p:nvPicPr>
        <p:blipFill rotWithShape="1">
          <a:blip r:embed="rId4">
            <a:alphaModFix/>
          </a:blip>
          <a:srcRect l="14444" r="14443"/>
          <a:stretch/>
        </p:blipFill>
        <p:spPr>
          <a:xfrm>
            <a:off x="366712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0"/>
          <p:cNvPicPr preferRelativeResize="0"/>
          <p:nvPr/>
        </p:nvPicPr>
        <p:blipFill rotWithShape="1">
          <a:blip r:embed="rId5">
            <a:alphaModFix/>
          </a:blip>
          <a:srcRect l="14488" r="14487"/>
          <a:stretch/>
        </p:blipFill>
        <p:spPr>
          <a:xfrm>
            <a:off x="624839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0"/>
          <p:cNvPicPr preferRelativeResize="0"/>
          <p:nvPr/>
        </p:nvPicPr>
        <p:blipFill rotWithShape="1">
          <a:blip r:embed="rId6">
            <a:alphaModFix/>
          </a:blip>
          <a:srcRect l="10000" r="10000"/>
          <a:stretch/>
        </p:blipFill>
        <p:spPr>
          <a:xfrm>
            <a:off x="882967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>
  <p:cSld name="Rubrik och lodrät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9651" y="5583760"/>
            <a:ext cx="2092698" cy="55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0"/>
          <p:cNvSpPr txBox="1"/>
          <p:nvPr/>
        </p:nvSpPr>
        <p:spPr>
          <a:xfrm>
            <a:off x="0" y="723296"/>
            <a:ext cx="12192000" cy="203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Freedom of Religion or Belief</a:t>
            </a:r>
            <a:br>
              <a:rPr lang="en-US" sz="2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PLATFORM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90" descr="En bild som visar person, inomhus, person, håller&#10;&#10;Automatiskt genererad beskrivning"/>
          <p:cNvPicPr preferRelativeResize="0"/>
          <p:nvPr/>
        </p:nvPicPr>
        <p:blipFill rotWithShape="1">
          <a:blip r:embed="rId3">
            <a:alphaModFix/>
          </a:blip>
          <a:srcRect l="11845" r="17308"/>
          <a:stretch/>
        </p:blipFill>
        <p:spPr>
          <a:xfrm>
            <a:off x="108584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0"/>
          <p:cNvPicPr preferRelativeResize="0"/>
          <p:nvPr/>
        </p:nvPicPr>
        <p:blipFill rotWithShape="1">
          <a:blip r:embed="rId4">
            <a:alphaModFix/>
          </a:blip>
          <a:srcRect l="14444" r="14443"/>
          <a:stretch/>
        </p:blipFill>
        <p:spPr>
          <a:xfrm>
            <a:off x="366712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0"/>
          <p:cNvPicPr preferRelativeResize="0"/>
          <p:nvPr/>
        </p:nvPicPr>
        <p:blipFill rotWithShape="1">
          <a:blip r:embed="rId5">
            <a:alphaModFix/>
          </a:blip>
          <a:srcRect l="14488" r="14487"/>
          <a:stretch/>
        </p:blipFill>
        <p:spPr>
          <a:xfrm>
            <a:off x="6248399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0"/>
          <p:cNvPicPr preferRelativeResize="0"/>
          <p:nvPr/>
        </p:nvPicPr>
        <p:blipFill rotWithShape="1">
          <a:blip r:embed="rId6">
            <a:alphaModFix/>
          </a:blip>
          <a:srcRect l="10000" r="10000"/>
          <a:stretch/>
        </p:blipFill>
        <p:spPr>
          <a:xfrm>
            <a:off x="8829674" y="2753916"/>
            <a:ext cx="2286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passad layout">
  <p:cSld name="1_Anpassad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1"/>
          <p:cNvSpPr txBox="1"/>
          <p:nvPr/>
        </p:nvSpPr>
        <p:spPr>
          <a:xfrm>
            <a:off x="304800" y="1483233"/>
            <a:ext cx="11582400" cy="43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learning resources</a:t>
            </a:r>
            <a:b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faith communities, civil society </a:t>
            </a:r>
            <a:b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decision-makers</a:t>
            </a:r>
            <a:b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forb-learning.org</a:t>
            </a: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npassad layout">
  <p:cSld name="2_Anpassad layou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2"/>
          <p:cNvSpPr txBox="1">
            <a:spLocks noGrp="1"/>
          </p:cNvSpPr>
          <p:nvPr>
            <p:ph type="title"/>
          </p:nvPr>
        </p:nvSpPr>
        <p:spPr>
          <a:xfrm>
            <a:off x="1975557" y="926431"/>
            <a:ext cx="827802" cy="273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92"/>
          <p:cNvSpPr txBox="1">
            <a:spLocks noGrp="1"/>
          </p:cNvSpPr>
          <p:nvPr>
            <p:ph type="body" idx="1"/>
          </p:nvPr>
        </p:nvSpPr>
        <p:spPr>
          <a:xfrm>
            <a:off x="2974848" y="1699836"/>
            <a:ext cx="87923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npassad layout">
  <p:cSld name="3_Anpassad layou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3"/>
          <p:cNvSpPr txBox="1"/>
          <p:nvPr/>
        </p:nvSpPr>
        <p:spPr>
          <a:xfrm>
            <a:off x="1719072" y="1574898"/>
            <a:ext cx="1584960" cy="90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endParaRPr sz="6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3"/>
          <p:cNvSpPr txBox="1"/>
          <p:nvPr/>
        </p:nvSpPr>
        <p:spPr>
          <a:xfrm>
            <a:off x="3499104" y="1574898"/>
            <a:ext cx="82558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Religious and belief communities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Parliamentarians and diplomats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professionals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Civil society organisations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Grassroots activists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Educators and facilitators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Academic and training institutions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media</a:t>
            </a:r>
            <a:endParaRPr/>
          </a:p>
          <a:p>
            <a:pPr marL="0" marR="0" lvl="0" indent="0" algn="l" rtl="0">
              <a:lnSpc>
                <a:spcPct val="10518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sz="5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npassad layout">
  <p:cSld name="4_Anpassad layou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4"/>
          <p:cNvSpPr txBox="1"/>
          <p:nvPr/>
        </p:nvSpPr>
        <p:spPr>
          <a:xfrm>
            <a:off x="1767840" y="1800225"/>
            <a:ext cx="8644128" cy="245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“A quantum leap for human </a:t>
            </a:r>
            <a:b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rights education on freedom </a:t>
            </a:r>
            <a:b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religion or belief”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4"/>
          <p:cNvSpPr/>
          <p:nvPr/>
        </p:nvSpPr>
        <p:spPr>
          <a:xfrm>
            <a:off x="3048000" y="4629835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Ahmed Shaheed UN Special Rapporteur on 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Freedom of Religion or Belief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Anpassad layout">
  <p:cSld name="5_Anpassad layou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95"/>
          <p:cNvPicPr preferRelativeResize="0"/>
          <p:nvPr/>
        </p:nvPicPr>
        <p:blipFill rotWithShape="1">
          <a:blip r:embed="rId2">
            <a:alphaModFix/>
          </a:blip>
          <a:srcRect t="9101" b="9100"/>
          <a:stretch/>
        </p:blipFill>
        <p:spPr>
          <a:xfrm>
            <a:off x="0" y="225911"/>
            <a:ext cx="12191999" cy="66320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5"/>
          <p:cNvSpPr txBox="1"/>
          <p:nvPr/>
        </p:nvSpPr>
        <p:spPr>
          <a:xfrm>
            <a:off x="418543" y="2611674"/>
            <a:ext cx="11354912" cy="163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87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Headline</a:t>
            </a:r>
            <a:br>
              <a:rPr lang="en-US" sz="9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9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npassad layout">
  <p:cSld name="6_Anpassad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96"/>
          <p:cNvPicPr preferRelativeResize="0"/>
          <p:nvPr/>
        </p:nvPicPr>
        <p:blipFill rotWithShape="1">
          <a:blip r:embed="rId2">
            <a:alphaModFix/>
          </a:blip>
          <a:srcRect l="28031" r="1270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6"/>
          <p:cNvSpPr/>
          <p:nvPr/>
        </p:nvSpPr>
        <p:spPr>
          <a:xfrm>
            <a:off x="1145668" y="1320730"/>
            <a:ext cx="4800600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learning </a:t>
            </a:r>
            <a:b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faith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communities, 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civil society and 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decision-makers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Anpassad layout">
  <p:cSld name="7_Anpassad layou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7"/>
          <p:cNvSpPr/>
          <p:nvPr/>
        </p:nvSpPr>
        <p:spPr>
          <a:xfrm>
            <a:off x="5144957" y="1672099"/>
            <a:ext cx="58314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“Xxx xx xxxx xxx”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97"/>
          <p:cNvPicPr preferRelativeResize="0"/>
          <p:nvPr/>
        </p:nvPicPr>
        <p:blipFill rotWithShape="1">
          <a:blip r:embed="rId2">
            <a:alphaModFix/>
          </a:blip>
          <a:srcRect l="38732" t="3572" r="32827" b="12662"/>
          <a:stretch/>
        </p:blipFill>
        <p:spPr>
          <a:xfrm>
            <a:off x="-12315" y="228600"/>
            <a:ext cx="3492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7"/>
          <p:cNvSpPr/>
          <p:nvPr/>
        </p:nvSpPr>
        <p:spPr>
          <a:xfrm>
            <a:off x="5142102" y="5404512"/>
            <a:ext cx="5831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Name here Xxxx Xx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Anpassad layout">
  <p:cSld name="8_Anpassad layou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98"/>
          <p:cNvGraphicFramePr/>
          <p:nvPr/>
        </p:nvGraphicFramePr>
        <p:xfrm>
          <a:off x="-781264" y="2180645"/>
          <a:ext cx="6770386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" name="Google Shape;215;p98"/>
          <p:cNvSpPr/>
          <p:nvPr/>
        </p:nvSpPr>
        <p:spPr>
          <a:xfrm rot="5400000">
            <a:off x="4000232" y="475382"/>
            <a:ext cx="2390240" cy="2390240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98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passad layout">
  <p:cSld name="1_Anpassad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/>
          <p:nvPr/>
        </p:nvSpPr>
        <p:spPr>
          <a:xfrm>
            <a:off x="304800" y="1483233"/>
            <a:ext cx="11582400" cy="43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 learning resources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 faith communities, civil society </a:t>
            </a:r>
            <a:b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decision-makers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forb-learning.org</a:t>
            </a:r>
            <a:br>
              <a:rPr lang="en-US" sz="3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Anpassad layout">
  <p:cSld name="9_Anpassad layou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9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99"/>
          <p:cNvSpPr/>
          <p:nvPr/>
        </p:nvSpPr>
        <p:spPr>
          <a:xfrm>
            <a:off x="-11749" y="2921168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all for listening!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Anpassad layout">
  <p:cSld name="10_Anpassad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0"/>
          <p:cNvSpPr/>
          <p:nvPr/>
        </p:nvSpPr>
        <p:spPr>
          <a:xfrm>
            <a:off x="6765500" y="4402734"/>
            <a:ext cx="5038204" cy="2281646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6835" y="1895712"/>
            <a:ext cx="2338323" cy="196597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0"/>
          <p:cNvSpPr txBox="1"/>
          <p:nvPr/>
        </p:nvSpPr>
        <p:spPr>
          <a:xfrm>
            <a:off x="4544802" y="4143643"/>
            <a:ext cx="310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www.forb-learning.org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0"/>
          <p:cNvSpPr txBox="1"/>
          <p:nvPr/>
        </p:nvSpPr>
        <p:spPr>
          <a:xfrm>
            <a:off x="4924555" y="5542367"/>
            <a:ext cx="2342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name@email.org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Anpassad layout">
  <p:cSld name="10_Anpassad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/>
          <p:nvPr/>
        </p:nvSpPr>
        <p:spPr>
          <a:xfrm>
            <a:off x="2974848" y="1699836"/>
            <a:ext cx="8719154" cy="376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FORB Learning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Platform provides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educational resources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to promote rights </a:t>
            </a:r>
            <a:b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counter hate.</a:t>
            </a:r>
            <a:endParaRPr sz="6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2"/>
          <p:cNvSpPr txBox="1"/>
          <p:nvPr/>
        </p:nvSpPr>
        <p:spPr>
          <a:xfrm>
            <a:off x="1981653" y="932527"/>
            <a:ext cx="827802" cy="273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600"/>
              <a:buFont typeface="Calibri"/>
              <a:buNone/>
            </a:pPr>
            <a:r>
              <a:rPr lang="en-US" sz="16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sz="38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npassad layout">
  <p:cSld name="3_Anpassad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1719072" y="1574898"/>
            <a:ext cx="1584960" cy="90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/>
          <p:nvPr/>
        </p:nvSpPr>
        <p:spPr>
          <a:xfrm>
            <a:off x="3499104" y="1574898"/>
            <a:ext cx="82558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Religious and belief communities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Parliamentarians and diplomats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Development professionals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Civil society organisations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Grassroots activists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Educators and facilitators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 and training institutions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media</a:t>
            </a:r>
            <a:endParaRPr/>
          </a:p>
          <a:p>
            <a:pPr marL="0" marR="0" lvl="0" indent="0" algn="l" rtl="0">
              <a:lnSpc>
                <a:spcPct val="10518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npassad layout">
  <p:cSld name="4_Anpassad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4"/>
          <p:cNvSpPr txBox="1"/>
          <p:nvPr/>
        </p:nvSpPr>
        <p:spPr>
          <a:xfrm>
            <a:off x="1767840" y="1800225"/>
            <a:ext cx="8644128" cy="391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“A quantum leap for human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rights education on freedom </a:t>
            </a:r>
            <a:b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of religion or belief”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b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4"/>
          <p:cNvSpPr/>
          <p:nvPr/>
        </p:nvSpPr>
        <p:spPr>
          <a:xfrm>
            <a:off x="3048000" y="4629835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Ahmed Shaheed UN Special Rapporteur on </a:t>
            </a:r>
            <a:b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Freedom of Religion or Belief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Anpassad layout">
  <p:cSld name="5_Anpassad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55"/>
          <p:cNvPicPr preferRelativeResize="0"/>
          <p:nvPr/>
        </p:nvPicPr>
        <p:blipFill rotWithShape="1">
          <a:blip r:embed="rId2">
            <a:alphaModFix/>
          </a:blip>
          <a:srcRect l="28031" r="1270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5"/>
          <p:cNvSpPr/>
          <p:nvPr/>
        </p:nvSpPr>
        <p:spPr>
          <a:xfrm>
            <a:off x="1145668" y="1320730"/>
            <a:ext cx="4800600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 learning </a:t>
            </a:r>
            <a:b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 faith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communities, 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civil society and </a:t>
            </a:r>
            <a:b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decision-makers</a:t>
            </a:r>
            <a:endParaRPr sz="3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6" y="0"/>
            <a:ext cx="12192000" cy="228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Google Shape;71;p6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26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7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26" y="0"/>
            <a:ext cx="12192000" cy="228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96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8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26" y="0"/>
            <a:ext cx="12192000" cy="228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1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"/>
          <p:cNvSpPr txBox="1"/>
          <p:nvPr/>
        </p:nvSpPr>
        <p:spPr>
          <a:xfrm>
            <a:off x="0" y="1169180"/>
            <a:ext cx="121920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5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m%dfoaYSh </a:t>
            </a:r>
            <a:r>
              <a:rPr lang="da-DK" sz="5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iudc mßj¾;l </a:t>
            </a:r>
            <a:r>
              <a:rPr lang="da-DK" sz="5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mdGud,dj</a:t>
            </a:r>
            <a:endParaRPr sz="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3" name="Google Shape;23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028" y="5282109"/>
            <a:ext cx="1973944" cy="130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4976" y="3192435"/>
            <a:ext cx="58928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6280" y="1645003"/>
            <a:ext cx="6259440" cy="356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1"/>
          <p:cNvSpPr/>
          <p:nvPr/>
        </p:nvSpPr>
        <p:spPr>
          <a:xfrm rot="-5400000">
            <a:off x="9449996" y="4099306"/>
            <a:ext cx="404803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 </a:t>
            </a: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Universal Images Group North America LLC / DeAgostini / Alamy Stock Photo 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11" descr="En bild som visar snö, utomhus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2615289"/>
            <a:ext cx="2483616" cy="162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2"/>
          <p:cNvSpPr/>
          <p:nvPr/>
        </p:nvSpPr>
        <p:spPr>
          <a:xfrm rot="-5400000">
            <a:off x="9556037" y="5320294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2"/>
          <p:cNvSpPr/>
          <p:nvPr/>
        </p:nvSpPr>
        <p:spPr>
          <a:xfrm rot="-5400000">
            <a:off x="9453840" y="4101161"/>
            <a:ext cx="404803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Godong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2447181"/>
            <a:ext cx="2484000" cy="196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3"/>
          <p:cNvSpPr/>
          <p:nvPr/>
        </p:nvSpPr>
        <p:spPr>
          <a:xfrm rot="-5400000">
            <a:off x="10228338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Arterra Picture Library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2447181"/>
            <a:ext cx="2484000" cy="196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648" y="950341"/>
            <a:ext cx="3852000" cy="252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2354" y="950341"/>
            <a:ext cx="3852000" cy="277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70000" y="3857137"/>
            <a:ext cx="3852000" cy="252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5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R.M. Modi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2450591"/>
            <a:ext cx="2484000" cy="162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6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STR / Stringer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1604664"/>
            <a:ext cx="2484000" cy="162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3625381"/>
            <a:ext cx="2484000" cy="162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7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Aid to the Church in Need 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1604664"/>
            <a:ext cx="2484000" cy="162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000" y="3625381"/>
            <a:ext cx="2484000" cy="162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5068" y="937051"/>
            <a:ext cx="3347738" cy="261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8243" y="2779776"/>
            <a:ext cx="4336987" cy="312111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8"/>
          <p:cNvSpPr txBox="1"/>
          <p:nvPr/>
        </p:nvSpPr>
        <p:spPr>
          <a:xfrm>
            <a:off x="7140329" y="1730381"/>
            <a:ext cx="26030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iu.sh@</a:t>
            </a:r>
            <a:endParaRPr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"/>
          <p:cNvSpPr/>
          <p:nvPr/>
        </p:nvSpPr>
        <p:spPr>
          <a:xfrm rot="-5400000">
            <a:off x="10242193" y="486373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Donnie Evans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19" descr="En bild som visar utomhus, mark, marknadsplats, frukt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6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2747223"/>
            <a:ext cx="2484000" cy="1787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"/>
          <p:cNvSpPr txBox="1"/>
          <p:nvPr/>
        </p:nvSpPr>
        <p:spPr>
          <a:xfrm>
            <a:off x="0" y="800556"/>
            <a:ext cx="12192000" cy="269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4 </a:t>
            </a:r>
            <a:r>
              <a:rPr lang="en-GB" sz="3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jeks</a:t>
            </a:r>
            <a:r>
              <a:rPr lang="en-GB" sz="3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ieish</a:t>
            </a:r>
            <a:r>
              <a:rPr lang="en-GB" sz="3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wd.u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weoySfï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fyda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úYajdi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b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</a:b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oeÍfï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ksoyi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W,a,x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&gt;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khùï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50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6313" y="4262400"/>
            <a:ext cx="1839374" cy="184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171" y="1645920"/>
            <a:ext cx="5883658" cy="389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21"/>
          <p:cNvGrpSpPr/>
          <p:nvPr/>
        </p:nvGrpSpPr>
        <p:grpSpPr>
          <a:xfrm>
            <a:off x="3345486" y="1524000"/>
            <a:ext cx="5501027" cy="4208623"/>
            <a:chOff x="3094333" y="1076608"/>
            <a:chExt cx="5979836" cy="4704783"/>
          </a:xfrm>
        </p:grpSpPr>
        <p:pic>
          <p:nvPicPr>
            <p:cNvPr id="467" name="Google Shape;467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4333" y="1076608"/>
              <a:ext cx="5979836" cy="4704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1" descr="En bild som visar text, yxa, visitkort, vektorgrafik&#10;&#10;Automatiskt genererad beskrivni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285175">
              <a:off x="6094272" y="3498064"/>
              <a:ext cx="625407" cy="13068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2" descr="En bild som visar vektorgrafik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8198" y="1572767"/>
            <a:ext cx="3231940" cy="322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270" y="1572767"/>
            <a:ext cx="3428383" cy="322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1580" y="2865120"/>
            <a:ext cx="2468840" cy="162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3"/>
          <p:cNvSpPr/>
          <p:nvPr/>
        </p:nvSpPr>
        <p:spPr>
          <a:xfrm rot="-5400000">
            <a:off x="10240060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Godong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867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371" y="2613851"/>
            <a:ext cx="2484000" cy="163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3" descr="En bild som visar vektorgrafik&#10;&#10;Automatiskt genererad beskrivn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784" y="3188234"/>
            <a:ext cx="1079382" cy="105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4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Zoonar/Fred Pinheiro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4" descr="En bild som visar pil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811" y="2343151"/>
            <a:ext cx="2484000" cy="2096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5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Image Leaks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25" descr="En bild som visar pil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811" y="2343151"/>
            <a:ext cx="2484000" cy="2096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6"/>
          <p:cNvSpPr/>
          <p:nvPr/>
        </p:nvSpPr>
        <p:spPr>
          <a:xfrm rot="-5400000">
            <a:off x="8905461" y="4669718"/>
            <a:ext cx="378421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6"/>
          <p:cNvSpPr/>
          <p:nvPr/>
        </p:nvSpPr>
        <p:spPr>
          <a:xfrm rot="-5400000">
            <a:off x="10248250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Tim Gainey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p26" descr="En bild som visar text, vektorgrafik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1863383"/>
            <a:ext cx="2484000" cy="328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7" descr="En bild som visar träd, utomhus, himmel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7" descr="En bild som visar text, vektorgrafik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1863383"/>
            <a:ext cx="2484000" cy="328123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7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Joerg Boethling/Alamy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8"/>
          <p:cNvSpPr/>
          <p:nvPr/>
        </p:nvSpPr>
        <p:spPr>
          <a:xfrm rot="-5400000">
            <a:off x="10242193" y="4883649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2020 Images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8" descr="En bild som visar text, vektorgrafik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1863383"/>
            <a:ext cx="2484000" cy="328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9"/>
          <p:cNvSpPr/>
          <p:nvPr/>
        </p:nvSpPr>
        <p:spPr>
          <a:xfrm rot="-5400000">
            <a:off x="9938839" y="4580295"/>
            <a:ext cx="308976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GREG BAKER / Getty images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9" descr="En bild som visar text, vektorgrafik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1863383"/>
            <a:ext cx="2484000" cy="328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"/>
          <p:cNvSpPr/>
          <p:nvPr/>
        </p:nvSpPr>
        <p:spPr>
          <a:xfrm>
            <a:off x="5365548" y="2991935"/>
            <a:ext cx="188655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is;kak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6812956" y="1344666"/>
            <a:ext cx="36697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úYajdi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lrkak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1522415" y="5089567"/>
            <a:ext cx="448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m%;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slafIam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lrkak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"/>
          <p:cNvSpPr/>
          <p:nvPr/>
        </p:nvSpPr>
        <p:spPr>
          <a:xfrm>
            <a:off x="1930630" y="1344667"/>
            <a:ext cx="343491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m%.=K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lrkak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/>
          <p:nvPr/>
        </p:nvSpPr>
        <p:spPr>
          <a:xfrm>
            <a:off x="6960663" y="5082478"/>
            <a:ext cx="33743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m%Yak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lrkak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"/>
          <p:cNvSpPr/>
          <p:nvPr/>
        </p:nvSpPr>
        <p:spPr>
          <a:xfrm>
            <a:off x="8381981" y="2653382"/>
            <a:ext cx="210073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wh;a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jkak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"/>
          <p:cNvSpPr/>
          <p:nvPr/>
        </p:nvSpPr>
        <p:spPr>
          <a:xfrm>
            <a:off x="1026522" y="2664023"/>
            <a:ext cx="386913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mßj¾;kh </a:t>
            </a:r>
            <a:r>
              <a:rPr lang="en-GB" sz="44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lrkak</a:t>
            </a:r>
            <a:r>
              <a:rPr lang="en-GB" sz="44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1294" y="2266834"/>
            <a:ext cx="5249412" cy="267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1"/>
          <p:cNvSpPr/>
          <p:nvPr/>
        </p:nvSpPr>
        <p:spPr>
          <a:xfrm rot="-5400000">
            <a:off x="9938839" y="4580295"/>
            <a:ext cx="308976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Alex Gavrikov / Alamy Stock Photo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" y="2796026"/>
            <a:ext cx="2484000" cy="126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" y="2796026"/>
            <a:ext cx="2484000" cy="126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921" y="1267968"/>
            <a:ext cx="3358800" cy="2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33"/>
          <p:cNvGrpSpPr/>
          <p:nvPr/>
        </p:nvGrpSpPr>
        <p:grpSpPr>
          <a:xfrm>
            <a:off x="4633714" y="1150620"/>
            <a:ext cx="3545172" cy="2529437"/>
            <a:chOff x="6782902" y="954458"/>
            <a:chExt cx="3592490" cy="2357840"/>
          </a:xfrm>
        </p:grpSpPr>
        <p:pic>
          <p:nvPicPr>
            <p:cNvPr id="595" name="Google Shape;595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82902" y="954458"/>
              <a:ext cx="3592490" cy="235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06749" y="1850862"/>
              <a:ext cx="1743238" cy="14614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7" name="Google Shape;597;p33" descr="En bild som visar text, vektorgrafik&#10;&#10;Automatiskt genererad beskrivn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94539" y="732018"/>
            <a:ext cx="2231789" cy="294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10594" y="4301308"/>
            <a:ext cx="3747313" cy="1909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4"/>
          <p:cNvSpPr/>
          <p:nvPr/>
        </p:nvSpPr>
        <p:spPr>
          <a:xfrm>
            <a:off x="1109091" y="2551836"/>
            <a:ext cx="8948690" cy="293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n,mEug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,</a:t>
            </a: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lajkafka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ljqo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@</a:t>
            </a:r>
            <a:endParaRPr lang="da-DK" sz="3200" dirty="0"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AR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fld;rï ÿrlg me;sÍ we;ao@</a:t>
            </a:r>
            <a:endParaRPr lang="da-DK" sz="3200" dirty="0"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20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fldmuK</a:t>
            </a:r>
            <a:r>
              <a:rPr lang="en-GB" sz="320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jdr .</a:t>
            </a: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Kkla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o@</a:t>
            </a:r>
            <a:endParaRPr lang="da-DK" sz="3200" dirty="0"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fldmuK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nrm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;&lt; o@</a:t>
            </a:r>
            <a:endParaRPr lang="da-DK" sz="3200" dirty="0"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rcfha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200" dirty="0" err="1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iïnkaOh</a:t>
            </a:r>
            <a:r>
              <a:rPr lang="en-GB" sz="3200" dirty="0"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@</a:t>
            </a:r>
            <a:endParaRPr sz="3200" dirty="0"/>
          </a:p>
        </p:txBody>
      </p:sp>
      <p:pic>
        <p:nvPicPr>
          <p:cNvPr id="608" name="Google Shape;608;p34" descr="En bild som visar text, vektorgrafik, ljus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8485">
            <a:off x="7469246" y="955925"/>
            <a:ext cx="3460086" cy="494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4" descr="En bild som visar text, yxa, visitkort, vektorgrafik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85175">
            <a:off x="2031354" y="917729"/>
            <a:ext cx="603894" cy="126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35"/>
          <p:cNvGrpSpPr/>
          <p:nvPr/>
        </p:nvGrpSpPr>
        <p:grpSpPr>
          <a:xfrm>
            <a:off x="1105253" y="1740027"/>
            <a:ext cx="2483999" cy="2088000"/>
            <a:chOff x="3094333" y="1076608"/>
            <a:chExt cx="5979836" cy="4704783"/>
          </a:xfrm>
        </p:grpSpPr>
        <p:pic>
          <p:nvPicPr>
            <p:cNvPr id="618" name="Google Shape;618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4333" y="1076608"/>
              <a:ext cx="5979836" cy="4704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35" descr="En bild som visar text, yxa, visitkort, vektorgrafik&#10;&#10;Automatiskt genererad beskrivni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285175">
              <a:off x="6094272" y="3498064"/>
              <a:ext cx="625407" cy="1306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35"/>
          <p:cNvGrpSpPr/>
          <p:nvPr/>
        </p:nvGrpSpPr>
        <p:grpSpPr>
          <a:xfrm>
            <a:off x="442374" y="4378819"/>
            <a:ext cx="11063412" cy="1963637"/>
            <a:chOff x="642724" y="1182920"/>
            <a:chExt cx="11063412" cy="1963637"/>
          </a:xfrm>
        </p:grpSpPr>
        <p:pic>
          <p:nvPicPr>
            <p:cNvPr id="621" name="Google Shape;621;p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2724" y="1182920"/>
              <a:ext cx="2483616" cy="1627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3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62204" y="1182920"/>
              <a:ext cx="2484000" cy="1787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3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222136" y="1182920"/>
              <a:ext cx="2484000" cy="1629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02272" y="1182920"/>
              <a:ext cx="2484000" cy="19636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5" name="Google Shape;625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1710" y="2290962"/>
            <a:ext cx="2855037" cy="162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38318" y="846218"/>
            <a:ext cx="3515363" cy="178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5" descr="En bild som visar text, yxa, visitkort, vektorgrafik&#10;&#10;Automatiskt genererad beskrivn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285175">
            <a:off x="5640187" y="2349236"/>
            <a:ext cx="603894" cy="126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0791" y="1755181"/>
            <a:ext cx="6766919" cy="3891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7" descr="En bild som visar vektorgrafik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3425" y="2107846"/>
            <a:ext cx="3253280" cy="324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7270" y="1949351"/>
            <a:ext cx="3921305" cy="338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7" descr="En bild som visar text, yxa, visitkort, vektorgrafik&#10;&#10;Automatiskt genererad beskrivn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85175">
            <a:off x="5529117" y="1147700"/>
            <a:ext cx="1089719" cy="2277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37"/>
          <p:cNvGrpSpPr/>
          <p:nvPr/>
        </p:nvGrpSpPr>
        <p:grpSpPr>
          <a:xfrm>
            <a:off x="756893" y="5569052"/>
            <a:ext cx="10482271" cy="523180"/>
            <a:chOff x="756893" y="5569052"/>
            <a:chExt cx="10482271" cy="523180"/>
          </a:xfrm>
        </p:grpSpPr>
        <p:sp>
          <p:nvSpPr>
            <p:cNvPr id="649" name="Google Shape;649;p37"/>
            <p:cNvSpPr txBox="1"/>
            <p:nvPr/>
          </p:nvSpPr>
          <p:spPr>
            <a:xfrm>
              <a:off x="756893" y="5569052"/>
              <a:ext cx="486013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ldka;djka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iy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.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eyeKq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&lt;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uhska</a:t>
              </a:r>
              <a:endParaRPr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7"/>
            <p:cNvSpPr txBox="1"/>
            <p:nvPr/>
          </p:nvSpPr>
          <p:spPr>
            <a:xfrm>
              <a:off x="7201420" y="5569052"/>
              <a:ext cx="403774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msßñka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iy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msßñ</a:t>
              </a:r>
              <a:r>
                <a:rPr lang="en-US" sz="2800" dirty="0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 &lt;</a:t>
              </a:r>
              <a:r>
                <a:rPr lang="en-US" sz="2800" dirty="0" err="1">
                  <a:solidFill>
                    <a:schemeClr val="tx1"/>
                  </a:solidFill>
                  <a:latin typeface="FMMalithi" panose="00000400000000000000" pitchFamily="2" charset="0"/>
                  <a:ea typeface="Calibri"/>
                  <a:cs typeface="Calibri"/>
                  <a:sym typeface="Calibri"/>
                </a:rPr>
                <a:t>uhska</a:t>
              </a:r>
              <a:endParaRPr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8" descr="En bild som visar text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1228" y="2232807"/>
            <a:ext cx="3492749" cy="2556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9" name="Google Shape;659;p38"/>
          <p:cNvGrpSpPr/>
          <p:nvPr/>
        </p:nvGrpSpPr>
        <p:grpSpPr>
          <a:xfrm>
            <a:off x="728023" y="2025378"/>
            <a:ext cx="4151110" cy="2543704"/>
            <a:chOff x="1087338" y="1935604"/>
            <a:chExt cx="4151110" cy="2543704"/>
          </a:xfrm>
        </p:grpSpPr>
        <p:pic>
          <p:nvPicPr>
            <p:cNvPr id="660" name="Google Shape;660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7338" y="2569524"/>
              <a:ext cx="3747313" cy="1909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38" descr="En bild som visar text, yxa, visitkort, vektorgrafik&#10;&#10;Automatiskt genererad beskrivni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285175">
              <a:off x="4351126" y="2008350"/>
              <a:ext cx="658727" cy="13764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2" name="Google Shape;66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57007">
            <a:off x="4792394" y="3658067"/>
            <a:ext cx="2426117" cy="310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127519">
            <a:off x="5127465" y="130265"/>
            <a:ext cx="2426117" cy="310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4797" y="2068716"/>
            <a:ext cx="7062406" cy="326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" descr="En bild som visar text, yxa, visitkort, vektorgrafik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85175">
            <a:off x="5161437" y="3549342"/>
            <a:ext cx="1089719" cy="22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9572" y="780162"/>
            <a:ext cx="3369357" cy="2325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349" y="4687897"/>
            <a:ext cx="2560516" cy="161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2" name="Google Shape;682;p40"/>
          <p:cNvGrpSpPr/>
          <p:nvPr/>
        </p:nvGrpSpPr>
        <p:grpSpPr>
          <a:xfrm>
            <a:off x="5005642" y="4488906"/>
            <a:ext cx="2991815" cy="1912580"/>
            <a:chOff x="6782902" y="954458"/>
            <a:chExt cx="3592490" cy="2357840"/>
          </a:xfrm>
        </p:grpSpPr>
        <p:pic>
          <p:nvPicPr>
            <p:cNvPr id="683" name="Google Shape;683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82902" y="954458"/>
              <a:ext cx="3592490" cy="235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06749" y="1850862"/>
              <a:ext cx="1743238" cy="14614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5" name="Google Shape;685;p40" descr="En bild som visar text, vektorgrafik&#10;&#10;Automatiskt genererad beskrivn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03181" y="4052164"/>
            <a:ext cx="1696575" cy="224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7378" y="899522"/>
            <a:ext cx="2785742" cy="141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0" descr="En bild som visar text&#10;&#10;Automatiskt genererad beskrivn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14586" y="609021"/>
            <a:ext cx="2576535" cy="187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8141" y="952403"/>
            <a:ext cx="2933274" cy="136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0" descr="En bild som visar text, yxa, visitkort, vektorgrafik&#10;&#10;Automatiskt genererad beskrivn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285175">
            <a:off x="3266169" y="624178"/>
            <a:ext cx="589935" cy="112981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0"/>
          <p:cNvSpPr txBox="1"/>
          <p:nvPr/>
        </p:nvSpPr>
        <p:spPr>
          <a:xfrm>
            <a:off x="1325880" y="2792182"/>
            <a:ext cx="85365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l=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uk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wdldrfha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W,a,x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&gt;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khùï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isÿjkafkao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"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iy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tAjdg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j.lsj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hq;af;a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ljqo</a:t>
            </a:r>
            <a:r>
              <a:rPr lang="en-GB" sz="3600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@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486879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1"/>
          <p:cNvSpPr/>
          <p:nvPr/>
        </p:nvSpPr>
        <p:spPr>
          <a:xfrm rot="-5400000">
            <a:off x="9556037" y="5320294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Stuff Limited 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86879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2"/>
          <p:cNvSpPr/>
          <p:nvPr/>
        </p:nvSpPr>
        <p:spPr>
          <a:xfrm rot="-5400000">
            <a:off x="9556037" y="5320294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Stuff Limited 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486879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3"/>
          <p:cNvSpPr/>
          <p:nvPr/>
        </p:nvSpPr>
        <p:spPr>
          <a:xfrm rot="-5400000">
            <a:off x="9556037" y="5320294"/>
            <a:ext cx="24830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Stuff Limited 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44" descr="En bild som visar text, person&#10;&#10;Automatiskt genererad beskrivning"/>
          <p:cNvPicPr preferRelativeResize="0"/>
          <p:nvPr/>
        </p:nvPicPr>
        <p:blipFill rotWithShape="1">
          <a:blip r:embed="rId3">
            <a:alphaModFix/>
          </a:blip>
          <a:srcRect l="8730" t="2911" r="-1" b="15992"/>
          <a:stretch/>
        </p:blipFill>
        <p:spPr>
          <a:xfrm>
            <a:off x="1522800" y="486000"/>
            <a:ext cx="9144000" cy="609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4"/>
          <p:cNvSpPr/>
          <p:nvPr/>
        </p:nvSpPr>
        <p:spPr>
          <a:xfrm rot="-5400000">
            <a:off x="9489713" y="5253991"/>
            <a:ext cx="261570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800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</a:t>
            </a: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Muslim-Christian Interfaith Mediation Centre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5"/>
          <p:cNvSpPr txBox="1"/>
          <p:nvPr/>
        </p:nvSpPr>
        <p:spPr>
          <a:xfrm>
            <a:off x="0" y="1389154"/>
            <a:ext cx="12192000" cy="266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b;d</a:t>
            </a:r>
            <a:r>
              <a:rPr lang="en-GB" sz="4400" b="1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fyd|hs</a:t>
            </a:r>
            <a:r>
              <a:rPr lang="en-GB" sz="4400" b="1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idorfhka</a:t>
            </a:r>
            <a:r>
              <a:rPr lang="en-GB" sz="4400" b="1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kej</a:t>
            </a:r>
            <a:r>
              <a:rPr lang="en-GB" sz="4400" b="1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ms</a:t>
            </a:r>
            <a:r>
              <a:rPr lang="en-GB" sz="4400" b="1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&lt;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s.kakjdæ</a:t>
            </a:r>
            <a:endParaRPr lang="en-GB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da-DK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ó&lt;Õ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ieish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endParaRPr lang="da-DK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wmf.a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m%cdj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;=&lt;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wd.u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weoySfï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fyda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úYajdi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oeÍfï</a:t>
            </a:r>
            <a:r>
              <a:rPr lang="en-GB" sz="36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ksoyi</a:t>
            </a:r>
            <a:endParaRPr lang="da-DK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</p:txBody>
      </p:sp>
      <p:pic>
        <p:nvPicPr>
          <p:cNvPr id="738" name="Google Shape;73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481" y="4262914"/>
            <a:ext cx="1777037" cy="1793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235" y="4276349"/>
            <a:ext cx="3153600" cy="198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2726" y="4189058"/>
            <a:ext cx="3153927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9572" y="780162"/>
            <a:ext cx="3369357" cy="232533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"/>
          <p:cNvSpPr/>
          <p:nvPr/>
        </p:nvSpPr>
        <p:spPr>
          <a:xfrm>
            <a:off x="414854" y="3333888"/>
            <a:ext cx="4307047" cy="78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fjkiafldg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ie,lSu</a:t>
            </a:r>
            <a:endParaRPr lang="da-DK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8312595" y="3333887"/>
            <a:ext cx="360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m%pKav;ajh</a:t>
            </a: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4284250" y="3333887"/>
            <a:ext cx="3600000" cy="1341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iSud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lsÍï</a:t>
            </a:r>
            <a:endParaRPr lang="da-DK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Iskoola Pota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3050" y="4918284"/>
            <a:ext cx="150296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" descr="En bild som visar text, vektorgrafik&#10;&#10;Automatiskt genererad beskrivn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4653" y="3919057"/>
            <a:ext cx="1771478" cy="23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6"/>
          <p:cNvGrpSpPr/>
          <p:nvPr/>
        </p:nvGrpSpPr>
        <p:grpSpPr>
          <a:xfrm>
            <a:off x="2896918" y="850262"/>
            <a:ext cx="6029604" cy="2562302"/>
            <a:chOff x="2287318" y="726234"/>
            <a:chExt cx="6029604" cy="2562302"/>
          </a:xfrm>
        </p:grpSpPr>
        <p:pic>
          <p:nvPicPr>
            <p:cNvPr id="295" name="Google Shape;29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18113" y="1278720"/>
              <a:ext cx="3677130" cy="1871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6" descr="En bild som visar text&#10;&#10;Automatiskt genererad beskrivni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7318" y="726234"/>
              <a:ext cx="3500412" cy="2562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6" descr="En bild som visar text, yxa, visitkort, vektorgrafik&#10;&#10;Automatiskt genererad beskrivni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285175">
              <a:off x="7394885" y="1207723"/>
              <a:ext cx="684499" cy="14303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8" name="Google Shape;29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2726" y="4189058"/>
            <a:ext cx="3153927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3050" y="4918284"/>
            <a:ext cx="150296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" descr="En bild som visar text, vektorgrafik&#10;&#10;Automatiskt genererad beskrivn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54653" y="3919057"/>
            <a:ext cx="1771478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2235" y="4276349"/>
            <a:ext cx="3153600" cy="198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3768" y="586010"/>
            <a:ext cx="3880966" cy="197789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/>
          <p:nvPr/>
        </p:nvSpPr>
        <p:spPr>
          <a:xfrm>
            <a:off x="2353217" y="2921314"/>
            <a:ext cx="74855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wdrlaId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lsÍug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rch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wfmdfydi;a</a:t>
            </a:r>
            <a:r>
              <a:rPr lang="en-GB" sz="3600" b="1" dirty="0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 </a:t>
            </a:r>
            <a:r>
              <a:rPr lang="en-GB" sz="3600" b="1" dirty="0" err="1">
                <a:effectLst/>
                <a:latin typeface="FMMalithi" panose="00000400000000000000" pitchFamily="2" charset="0"/>
                <a:ea typeface="Times New Roman" panose="02020603050405020304" pitchFamily="18" charset="0"/>
                <a:cs typeface="Iskoola Pota" panose="020B0502040204020203" pitchFamily="34" charset="0"/>
              </a:rPr>
              <a:t>ùu</a:t>
            </a: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2726" y="4189058"/>
            <a:ext cx="3153927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3050" y="4918284"/>
            <a:ext cx="150296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7" descr="En bild som visar text, vektorgrafik&#10;&#10;Automatiskt genererad beskrivn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54653" y="3919057"/>
            <a:ext cx="1771478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2235" y="4276349"/>
            <a:ext cx="3153600" cy="198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8" descr="En bild som visar text, vektorgrafik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4803" y="3003966"/>
            <a:ext cx="2207542" cy="2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3713" y="710244"/>
            <a:ext cx="3153927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4036" y="1452343"/>
            <a:ext cx="150296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24405">
            <a:off x="2618031" y="1455185"/>
            <a:ext cx="1641374" cy="178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767847">
            <a:off x="7927909" y="1627848"/>
            <a:ext cx="1641374" cy="178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335319">
            <a:off x="4927684" y="4945498"/>
            <a:ext cx="1641374" cy="178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63596" y="3873751"/>
            <a:ext cx="2970000" cy="1867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000" y="2734536"/>
            <a:ext cx="2448000" cy="15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49" y="0"/>
            <a:ext cx="12192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6000" y="864000"/>
            <a:ext cx="79200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9"/>
          <p:cNvSpPr/>
          <p:nvPr/>
        </p:nvSpPr>
        <p:spPr>
          <a:xfrm rot="-5400000">
            <a:off x="10181878" y="4810785"/>
            <a:ext cx="2613214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Calibri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FMMalithi" panose="00000400000000000000" pitchFamily="2" charset="0"/>
                <a:ea typeface="Calibri"/>
                <a:cs typeface="Calibri"/>
                <a:sym typeface="Calibri"/>
              </a:rPr>
              <a:t>PdhdrEmh( </a:t>
            </a: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mauritius images GmbH / Alamy Stock Photo </a:t>
            </a:r>
            <a:endParaRPr sz="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C33C4E20AE3458EFB343053EF1C08" ma:contentTypeVersion="19" ma:contentTypeDescription="Create a new document." ma:contentTypeScope="" ma:versionID="9757c65b3e8fd4ebd2d3b1808249c369">
  <xsd:schema xmlns:xsd="http://www.w3.org/2001/XMLSchema" xmlns:xs="http://www.w3.org/2001/XMLSchema" xmlns:p="http://schemas.microsoft.com/office/2006/metadata/properties" xmlns:ns2="27879760-8d42-4139-817b-a85748325e78" xmlns:ns3="007ce96f-f6e4-41e9-bbc1-3453ece26c5d" targetNamespace="http://schemas.microsoft.com/office/2006/metadata/properties" ma:root="true" ma:fieldsID="81ad3a5b2062ecc3772d2618ea9ebe9b" ns2:_="" ns3:_="">
    <xsd:import namespace="27879760-8d42-4139-817b-a85748325e78"/>
    <xsd:import namespace="007ce96f-f6e4-41e9-bbc1-3453ece26c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x00c5_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79760-8d42-4139-817b-a85748325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x00c5_r" ma:index="21" nillable="true" ma:displayName="År" ma:default="2021" ma:format="Dropdown" ma:internalName="_x00c5_r">
      <xsd:simpleType>
        <xsd:restriction base="dms:Choice">
          <xsd:enumeration value="2020"/>
          <xsd:enumeration value="2021"/>
          <xsd:enumeration value="2022"/>
          <xsd:enumeration value="2023"/>
          <xsd:enumeration value="2024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f661701-15ef-4a7c-a7ea-c9e41a1af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ce96f-f6e4-41e9-bbc1-3453ece26c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9a0077-f199-407e-a3fd-16edb1593583}" ma:internalName="TaxCatchAll" ma:showField="CatchAllData" ma:web="007ce96f-f6e4-41e9-bbc1-3453ece26c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879760-8d42-4139-817b-a85748325e78">
      <Terms xmlns="http://schemas.microsoft.com/office/infopath/2007/PartnerControls"/>
    </lcf76f155ced4ddcb4097134ff3c332f>
    <_x00c5_r xmlns="27879760-8d42-4139-817b-a85748325e78">2021</_x00c5_r>
    <TaxCatchAll xmlns="007ce96f-f6e4-41e9-bbc1-3453ece26c5d" xsi:nil="true"/>
  </documentManagement>
</p:properties>
</file>

<file path=customXml/itemProps1.xml><?xml version="1.0" encoding="utf-8"?>
<ds:datastoreItem xmlns:ds="http://schemas.openxmlformats.org/officeDocument/2006/customXml" ds:itemID="{9CE76466-E5D4-43A9-9D73-0D7DD9B9D4F9}"/>
</file>

<file path=customXml/itemProps2.xml><?xml version="1.0" encoding="utf-8"?>
<ds:datastoreItem xmlns:ds="http://schemas.openxmlformats.org/officeDocument/2006/customXml" ds:itemID="{BE7D980F-A25F-4E07-A330-AEF2B76EBA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D4D08C-257B-4398-AE09-ED0D48E3BA36}">
  <ds:schemaRefs>
    <ds:schemaRef ds:uri="http://purl.org/dc/dcmitype/"/>
    <ds:schemaRef ds:uri="http://purl.org/dc/terms/"/>
    <ds:schemaRef ds:uri="http://www.w3.org/XML/1998/namespace"/>
    <ds:schemaRef ds:uri="27879760-8d42-4139-817b-a85748325e78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007ce96f-f6e4-41e9-bbc1-3453ece26c5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7208</Words>
  <Application>Microsoft Office PowerPoint</Application>
  <PresentationFormat>Widescreen</PresentationFormat>
  <Paragraphs>334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FMMalithi</vt:lpstr>
      <vt:lpstr>Calibri</vt:lpstr>
      <vt:lpstr>Symbol</vt:lpstr>
      <vt:lpstr>Quattrocento Sans</vt:lpstr>
      <vt:lpstr>Arial</vt:lpstr>
      <vt:lpstr>FORBTema2</vt:lpstr>
      <vt:lpstr>Anpassad formgivning</vt:lpstr>
      <vt:lpstr>1_Anpassad formgivning</vt:lpstr>
      <vt:lpstr>1_FORBTema2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FORB Learning Platform</dc:creator>
  <cp:lastModifiedBy>Eben Bhujel</cp:lastModifiedBy>
  <cp:revision>57</cp:revision>
  <dcterms:created xsi:type="dcterms:W3CDTF">2021-07-01T09:53:25Z</dcterms:created>
  <dcterms:modified xsi:type="dcterms:W3CDTF">2023-03-28T08:08:01Z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0x010100C32C33C4E20AE3458EFB343053EF1C08</vt:lpwstr>
  </property>
  <property fmtid="{D5CDD505-2E9C-101B-9397-08002B2CF9AE}" pid="3" name="MediaServiceImageTags">
    <vt:lpwstr/>
  </property>
</Properties>
</file>