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  <p:sldMasterId id="2147483726" r:id="rId5"/>
    <p:sldMasterId id="2147483674" r:id="rId6"/>
    <p:sldMasterId id="2147483711" r:id="rId7"/>
    <p:sldMasterId id="2147483743" r:id="rId8"/>
    <p:sldMasterId id="2147483800" r:id="rId9"/>
    <p:sldMasterId id="2147483812" r:id="rId10"/>
  </p:sldMasterIdLst>
  <p:notesMasterIdLst>
    <p:notesMasterId r:id="rId56"/>
  </p:notesMasterIdLst>
  <p:handoutMasterIdLst>
    <p:handoutMasterId r:id="rId57"/>
  </p:handoutMasterIdLst>
  <p:sldIdLst>
    <p:sldId id="375" r:id="rId11"/>
    <p:sldId id="373" r:id="rId12"/>
    <p:sldId id="353" r:id="rId13"/>
    <p:sldId id="370" r:id="rId14"/>
    <p:sldId id="371" r:id="rId15"/>
    <p:sldId id="372" r:id="rId16"/>
    <p:sldId id="374" r:id="rId17"/>
    <p:sldId id="418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417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20" r:id="rId50"/>
    <p:sldId id="407" r:id="rId51"/>
    <p:sldId id="408" r:id="rId52"/>
    <p:sldId id="409" r:id="rId53"/>
    <p:sldId id="410" r:id="rId54"/>
    <p:sldId id="419" r:id="rId55"/>
  </p:sldIdLst>
  <p:sldSz cx="12192000" cy="6858000"/>
  <p:notesSz cx="6858000" cy="9144000"/>
  <p:embeddedFontLst>
    <p:embeddedFont>
      <p:font typeface="Baamini" pitchFamily="2" charset="0"/>
      <p:regular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Calibri Light" panose="020F0302020204030204" pitchFamily="34" charset="0"/>
      <p:regular r:id="rId63"/>
      <p: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1" clrIdx="6"/>
  <p:cmAuthor id="1" name="Viktoria Myrén" initials="VM" lastIdx="1" clrIdx="0"/>
  <p:cmAuthor id="8" name="Viktoria Myren" initials="VM" lastIdx="3" clrIdx="7"/>
  <p:cmAuthor id="2" name="Viktoria Myrén" initials="VM [2]" lastIdx="1" clrIdx="1"/>
  <p:cmAuthor id="9" name="Kristina Schollin-Borg" initials="KSB" lastIdx="1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1" clrIdx="2"/>
  <p:cmAuthor id="10" name="Katherine Cash" initials="KC" lastIdx="11" clrIdx="9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4" name="Viktoria Myrén" initials="VM [4]" lastIdx="1" clrIdx="3"/>
  <p:cmAuthor id="5" name="Viktoria Myrén" initials="VM [5]" lastIdx="1" clrIdx="4"/>
  <p:cmAuthor id="6" name="Viktoria Myrén" initials="V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2CA"/>
    <a:srgbClr val="D1E0DF"/>
    <a:srgbClr val="F4E4D1"/>
    <a:srgbClr val="86A2AB"/>
    <a:srgbClr val="E59760"/>
    <a:srgbClr val="EEB88E"/>
    <a:srgbClr val="574961"/>
    <a:srgbClr val="CFE0DF"/>
    <a:srgbClr val="4E7D88"/>
    <a:srgbClr val="E3A36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72200" autoAdjust="0"/>
  </p:normalViewPr>
  <p:slideViewPr>
    <p:cSldViewPr snapToGrid="0">
      <p:cViewPr>
        <p:scale>
          <a:sx n="57" d="100"/>
          <a:sy n="57" d="100"/>
        </p:scale>
        <p:origin x="-1200" y="114"/>
      </p:cViewPr>
      <p:guideLst>
        <p:guide orient="horz" pos="2160"/>
        <p:guide pos="3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font" Target="fonts/font6.fntdata"/><Relationship Id="rId68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font" Target="fonts/font1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4.fntdata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font" Target="fonts/font2.fntdata"/><Relationship Id="rId67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font" Target="fonts/font5.fntdata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font" Target="fonts/font3.fntdata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Schmidt" userId="e6a9ed1c-3d63-45f5-9744-01cd35491b67" providerId="ADAL" clId="{5E62631E-134E-49B7-8B20-06A0390F18E5}"/>
    <pc:docChg chg="modSld">
      <pc:chgData name="Ida Schmidt" userId="e6a9ed1c-3d63-45f5-9744-01cd35491b67" providerId="ADAL" clId="{5E62631E-134E-49B7-8B20-06A0390F18E5}" dt="2022-10-20T14:24:55.898" v="3" actId="948"/>
      <pc:docMkLst>
        <pc:docMk/>
      </pc:docMkLst>
      <pc:sldChg chg="modSp mod">
        <pc:chgData name="Ida Schmidt" userId="e6a9ed1c-3d63-45f5-9744-01cd35491b67" providerId="ADAL" clId="{5E62631E-134E-49B7-8B20-06A0390F18E5}" dt="2022-10-20T14:24:55.898" v="3" actId="948"/>
        <pc:sldMkLst>
          <pc:docMk/>
          <pc:sldMk cId="2264081852" sldId="375"/>
        </pc:sldMkLst>
        <pc:spChg chg="mod">
          <ac:chgData name="Ida Schmidt" userId="e6a9ed1c-3d63-45f5-9744-01cd35491b67" providerId="ADAL" clId="{5E62631E-134E-49B7-8B20-06A0390F18E5}" dt="2022-10-20T14:24:55.898" v="3" actId="948"/>
          <ac:spMkLst>
            <pc:docMk/>
            <pc:sldMk cId="2264081852" sldId="375"/>
            <ac:spMk id="2" creationId="{C5A39FAF-7F40-40D8-A1AC-5AE3E4AB6DCD}"/>
          </ac:spMkLst>
        </pc:spChg>
        <pc:picChg chg="mod">
          <ac:chgData name="Ida Schmidt" userId="e6a9ed1c-3d63-45f5-9744-01cd35491b67" providerId="ADAL" clId="{5E62631E-134E-49B7-8B20-06A0390F18E5}" dt="2022-10-20T14:24:44.794" v="2" actId="1076"/>
          <ac:picMkLst>
            <pc:docMk/>
            <pc:sldMk cId="2264081852" sldId="375"/>
            <ac:picMk id="8" creationId="{A63B0A52-490F-4364-BEDE-62DD05A7F55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D4-C84C-96E5-E111EB5482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D4-C84C-96E5-E111EB5482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D4-C84C-96E5-E111EB5482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D4-C84C-96E5-E111EB5482BE}"/>
              </c:ext>
            </c:extLst>
          </c:dPt>
          <c:dLbls>
            <c:delete val="1"/>
          </c:dLbls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D4-C84C-96E5-E111EB5482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E1-4E46-AC3B-89BD51B511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E1-4E46-AC3B-89BD51B511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E1-4E46-AC3B-89BD51B511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6E1-4E46-AC3B-89BD51B5113C}"/>
              </c:ext>
            </c:extLst>
          </c:dPt>
          <c:dLbls>
            <c:delete val="1"/>
          </c:dLbls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E1-4E46-AC3B-89BD51B511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65-EF46-B174-6954805BF0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65-EF46-B174-6954805BF0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65-EF46-B174-6954805BF0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65-EF46-B174-6954805BF035}"/>
              </c:ext>
            </c:extLst>
          </c:dPt>
          <c:dLbls>
            <c:delete val="1"/>
          </c:dLbls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65-EF46-B174-6954805BF0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B0-5E46-91EC-E82B60225D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B0-5E46-91EC-E82B60225D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B0-5E46-91EC-E82B60225D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B0-5E46-91EC-E82B60225D54}"/>
              </c:ext>
            </c:extLst>
          </c:dPt>
          <c:dLbls>
            <c:delete val="1"/>
          </c:dLbls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B0-5E46-91EC-E82B60225D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2F-034E-9B93-A33CDF08A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2F-034E-9B93-A33CDF08AB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2F-034E-9B93-A33CDF08AB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2F-034E-9B93-A33CDF08ABC8}"/>
              </c:ext>
            </c:extLst>
          </c:dPt>
          <c:dLbls>
            <c:delete val="1"/>
          </c:dLbls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2F-034E-9B93-A33CDF08ABC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2F-034E-9B93-A33CDF08A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2F-034E-9B93-A33CDF08AB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2F-034E-9B93-A33CDF08AB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2F-034E-9B93-A33CDF08ABC8}"/>
              </c:ext>
            </c:extLst>
          </c:dPt>
          <c:dLbls>
            <c:delete val="1"/>
          </c:dLbls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2F-034E-9B93-A33CDF08ABC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2F-034E-9B93-A33CDF08A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2F-034E-9B93-A33CDF08AB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2F-034E-9B93-A33CDF08AB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2F-034E-9B93-A33CDF08ABC8}"/>
              </c:ext>
            </c:extLst>
          </c:dPt>
          <c:dLbls>
            <c:delete val="1"/>
          </c:dLbls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2F-034E-9B93-A33CDF08ABC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ED83613C-7D55-984B-A611-566105DB1990}" type="parTrans" cxnId="{6BCB4A78-3E2C-9943-8598-BDA0CC50A8FB}">
      <dgm:prSet/>
      <dgm:spPr/>
      <dgm:t>
        <a:bodyPr/>
        <a:lstStyle/>
        <a:p>
          <a:endParaRPr lang="sv-SE"/>
        </a:p>
      </dgm:t>
    </dgm:pt>
    <dgm:pt modelId="{137DFD68-1E99-F943-AC1D-71869AF5D30D}" type="sibTrans" cxnId="{6BCB4A78-3E2C-9943-8598-BDA0CC50A8FB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31FAF54A-D612-7F44-98A8-F8ECE4111116}" type="parTrans" cxnId="{6AA8673A-9923-E749-B2D1-7CC71EECCE95}">
      <dgm:prSet/>
      <dgm:spPr/>
      <dgm:t>
        <a:bodyPr/>
        <a:lstStyle/>
        <a:p>
          <a:endParaRPr lang="sv-SE"/>
        </a:p>
      </dgm:t>
    </dgm:pt>
    <dgm:pt modelId="{D2BAB59A-EB35-9E4D-862A-6052E21775E3}" type="sibTrans" cxnId="{6AA8673A-9923-E749-B2D1-7CC71EECCE95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6AA8673A-9923-E749-B2D1-7CC71EECCE95}" srcId="{22C3C5C5-607E-0F41-ABAB-A0430CFD97B3}" destId="{C1FE8847-C981-5B46-8034-26BB844B5B47}" srcOrd="1" destOrd="0" parTransId="{31FAF54A-D612-7F44-98A8-F8ECE4111116}" sibTransId="{D2BAB59A-EB35-9E4D-862A-6052E21775E3}"/>
    <dgm:cxn modelId="{1F42FA75-DA25-4A4D-8639-E22CD2DD47E1}" type="presOf" srcId="{22C3C5C5-607E-0F41-ABAB-A0430CFD97B3}" destId="{A967CEDB-1B33-034A-B76A-79D1831743B0}" srcOrd="0" destOrd="0" presId="urn:microsoft.com/office/officeart/2005/8/layout/hChevron3"/>
    <dgm:cxn modelId="{6BCB4A78-3E2C-9943-8598-BDA0CC50A8FB}" srcId="{22C3C5C5-607E-0F41-ABAB-A0430CFD97B3}" destId="{34489489-90E6-654A-B525-3C6811FBB6EF}" srcOrd="0" destOrd="0" parTransId="{ED83613C-7D55-984B-A611-566105DB1990}" sibTransId="{137DFD68-1E99-F943-AC1D-71869AF5D30D}"/>
    <dgm:cxn modelId="{54BCD3A8-D337-E346-96B4-A0F99F592741}" type="presOf" srcId="{C1FE8847-C981-5B46-8034-26BB844B5B47}" destId="{70589828-B410-1D48-B114-7D78427C4F9A}" srcOrd="0" destOrd="0" presId="urn:microsoft.com/office/officeart/2005/8/layout/hChevron3"/>
    <dgm:cxn modelId="{7F1D55F2-09E7-1944-A21F-A22384783788}" type="presOf" srcId="{34489489-90E6-654A-B525-3C6811FBB6EF}" destId="{DEAF8DD0-D6A0-9B40-ABB7-A49AE5026804}" srcOrd="0" destOrd="0" presId="urn:microsoft.com/office/officeart/2005/8/layout/hChevron3"/>
    <dgm:cxn modelId="{B62EE245-A8AF-294C-AB57-6A071DC2DF83}" type="presParOf" srcId="{A967CEDB-1B33-034A-B76A-79D1831743B0}" destId="{DEAF8DD0-D6A0-9B40-ABB7-A49AE5026804}" srcOrd="0" destOrd="0" presId="urn:microsoft.com/office/officeart/2005/8/layout/hChevron3"/>
    <dgm:cxn modelId="{D196B55A-8F0E-2446-AD83-67298D5EA3D7}" type="presParOf" srcId="{A967CEDB-1B33-034A-B76A-79D1831743B0}" destId="{3647DC3A-F9F7-3347-8E43-52AF574056EF}" srcOrd="1" destOrd="0" presId="urn:microsoft.com/office/officeart/2005/8/layout/hChevron3"/>
    <dgm:cxn modelId="{CBC8AE79-C1EC-094A-9CC6-1789267C966B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ED83613C-7D55-984B-A611-566105DB1990}" type="parTrans" cxnId="{6BCB4A78-3E2C-9943-8598-BDA0CC50A8FB}">
      <dgm:prSet/>
      <dgm:spPr/>
      <dgm:t>
        <a:bodyPr/>
        <a:lstStyle/>
        <a:p>
          <a:endParaRPr lang="sv-SE"/>
        </a:p>
      </dgm:t>
    </dgm:pt>
    <dgm:pt modelId="{137DFD68-1E99-F943-AC1D-71869AF5D30D}" type="sibTrans" cxnId="{6BCB4A78-3E2C-9943-8598-BDA0CC50A8FB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31FAF54A-D612-7F44-98A8-F8ECE4111116}" type="parTrans" cxnId="{6AA8673A-9923-E749-B2D1-7CC71EECCE95}">
      <dgm:prSet/>
      <dgm:spPr/>
      <dgm:t>
        <a:bodyPr/>
        <a:lstStyle/>
        <a:p>
          <a:endParaRPr lang="sv-SE"/>
        </a:p>
      </dgm:t>
    </dgm:pt>
    <dgm:pt modelId="{D2BAB59A-EB35-9E4D-862A-6052E21775E3}" type="sibTrans" cxnId="{6AA8673A-9923-E749-B2D1-7CC71EECCE95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6AA8673A-9923-E749-B2D1-7CC71EECCE95}" srcId="{22C3C5C5-607E-0F41-ABAB-A0430CFD97B3}" destId="{C1FE8847-C981-5B46-8034-26BB844B5B47}" srcOrd="1" destOrd="0" parTransId="{31FAF54A-D612-7F44-98A8-F8ECE4111116}" sibTransId="{D2BAB59A-EB35-9E4D-862A-6052E21775E3}"/>
    <dgm:cxn modelId="{1F42FA75-DA25-4A4D-8639-E22CD2DD47E1}" type="presOf" srcId="{22C3C5C5-607E-0F41-ABAB-A0430CFD97B3}" destId="{A967CEDB-1B33-034A-B76A-79D1831743B0}" srcOrd="0" destOrd="0" presId="urn:microsoft.com/office/officeart/2005/8/layout/hChevron3"/>
    <dgm:cxn modelId="{6BCB4A78-3E2C-9943-8598-BDA0CC50A8FB}" srcId="{22C3C5C5-607E-0F41-ABAB-A0430CFD97B3}" destId="{34489489-90E6-654A-B525-3C6811FBB6EF}" srcOrd="0" destOrd="0" parTransId="{ED83613C-7D55-984B-A611-566105DB1990}" sibTransId="{137DFD68-1E99-F943-AC1D-71869AF5D30D}"/>
    <dgm:cxn modelId="{54BCD3A8-D337-E346-96B4-A0F99F592741}" type="presOf" srcId="{C1FE8847-C981-5B46-8034-26BB844B5B47}" destId="{70589828-B410-1D48-B114-7D78427C4F9A}" srcOrd="0" destOrd="0" presId="urn:microsoft.com/office/officeart/2005/8/layout/hChevron3"/>
    <dgm:cxn modelId="{7F1D55F2-09E7-1944-A21F-A22384783788}" type="presOf" srcId="{34489489-90E6-654A-B525-3C6811FBB6EF}" destId="{DEAF8DD0-D6A0-9B40-ABB7-A49AE5026804}" srcOrd="0" destOrd="0" presId="urn:microsoft.com/office/officeart/2005/8/layout/hChevron3"/>
    <dgm:cxn modelId="{B62EE245-A8AF-294C-AB57-6A071DC2DF83}" type="presParOf" srcId="{A967CEDB-1B33-034A-B76A-79D1831743B0}" destId="{DEAF8DD0-D6A0-9B40-ABB7-A49AE5026804}" srcOrd="0" destOrd="0" presId="urn:microsoft.com/office/officeart/2005/8/layout/hChevron3"/>
    <dgm:cxn modelId="{D196B55A-8F0E-2446-AD83-67298D5EA3D7}" type="presParOf" srcId="{A967CEDB-1B33-034A-B76A-79D1831743B0}" destId="{3647DC3A-F9F7-3347-8E43-52AF574056EF}" srcOrd="1" destOrd="0" presId="urn:microsoft.com/office/officeart/2005/8/layout/hChevron3"/>
    <dgm:cxn modelId="{CBC8AE79-C1EC-094A-9CC6-1789267C966B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ED83613C-7D55-984B-A611-566105DB1990}" type="parTrans" cxnId="{6BCB4A78-3E2C-9943-8598-BDA0CC50A8FB}">
      <dgm:prSet/>
      <dgm:spPr/>
      <dgm:t>
        <a:bodyPr/>
        <a:lstStyle/>
        <a:p>
          <a:endParaRPr lang="sv-SE"/>
        </a:p>
      </dgm:t>
    </dgm:pt>
    <dgm:pt modelId="{137DFD68-1E99-F943-AC1D-71869AF5D30D}" type="sibTrans" cxnId="{6BCB4A78-3E2C-9943-8598-BDA0CC50A8FB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31FAF54A-D612-7F44-98A8-F8ECE4111116}" type="parTrans" cxnId="{6AA8673A-9923-E749-B2D1-7CC71EECCE95}">
      <dgm:prSet/>
      <dgm:spPr/>
      <dgm:t>
        <a:bodyPr/>
        <a:lstStyle/>
        <a:p>
          <a:endParaRPr lang="sv-SE"/>
        </a:p>
      </dgm:t>
    </dgm:pt>
    <dgm:pt modelId="{D2BAB59A-EB35-9E4D-862A-6052E21775E3}" type="sibTrans" cxnId="{6AA8673A-9923-E749-B2D1-7CC71EECCE95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6AA8673A-9923-E749-B2D1-7CC71EECCE95}" srcId="{22C3C5C5-607E-0F41-ABAB-A0430CFD97B3}" destId="{C1FE8847-C981-5B46-8034-26BB844B5B47}" srcOrd="1" destOrd="0" parTransId="{31FAF54A-D612-7F44-98A8-F8ECE4111116}" sibTransId="{D2BAB59A-EB35-9E4D-862A-6052E21775E3}"/>
    <dgm:cxn modelId="{1F42FA75-DA25-4A4D-8639-E22CD2DD47E1}" type="presOf" srcId="{22C3C5C5-607E-0F41-ABAB-A0430CFD97B3}" destId="{A967CEDB-1B33-034A-B76A-79D1831743B0}" srcOrd="0" destOrd="0" presId="urn:microsoft.com/office/officeart/2005/8/layout/hChevron3"/>
    <dgm:cxn modelId="{6BCB4A78-3E2C-9943-8598-BDA0CC50A8FB}" srcId="{22C3C5C5-607E-0F41-ABAB-A0430CFD97B3}" destId="{34489489-90E6-654A-B525-3C6811FBB6EF}" srcOrd="0" destOrd="0" parTransId="{ED83613C-7D55-984B-A611-566105DB1990}" sibTransId="{137DFD68-1E99-F943-AC1D-71869AF5D30D}"/>
    <dgm:cxn modelId="{54BCD3A8-D337-E346-96B4-A0F99F592741}" type="presOf" srcId="{C1FE8847-C981-5B46-8034-26BB844B5B47}" destId="{70589828-B410-1D48-B114-7D78427C4F9A}" srcOrd="0" destOrd="0" presId="urn:microsoft.com/office/officeart/2005/8/layout/hChevron3"/>
    <dgm:cxn modelId="{7F1D55F2-09E7-1944-A21F-A22384783788}" type="presOf" srcId="{34489489-90E6-654A-B525-3C6811FBB6EF}" destId="{DEAF8DD0-D6A0-9B40-ABB7-A49AE5026804}" srcOrd="0" destOrd="0" presId="urn:microsoft.com/office/officeart/2005/8/layout/hChevron3"/>
    <dgm:cxn modelId="{B62EE245-A8AF-294C-AB57-6A071DC2DF83}" type="presParOf" srcId="{A967CEDB-1B33-034A-B76A-79D1831743B0}" destId="{DEAF8DD0-D6A0-9B40-ABB7-A49AE5026804}" srcOrd="0" destOrd="0" presId="urn:microsoft.com/office/officeart/2005/8/layout/hChevron3"/>
    <dgm:cxn modelId="{D196B55A-8F0E-2446-AD83-67298D5EA3D7}" type="presParOf" srcId="{A967CEDB-1B33-034A-B76A-79D1831743B0}" destId="{3647DC3A-F9F7-3347-8E43-52AF574056EF}" srcOrd="1" destOrd="0" presId="urn:microsoft.com/office/officeart/2005/8/layout/hChevron3"/>
    <dgm:cxn modelId="{CBC8AE79-C1EC-094A-9CC6-1789267C966B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ED83613C-7D55-984B-A611-566105DB1990}" type="parTrans" cxnId="{6BCB4A78-3E2C-9943-8598-BDA0CC50A8FB}">
      <dgm:prSet/>
      <dgm:spPr/>
      <dgm:t>
        <a:bodyPr/>
        <a:lstStyle/>
        <a:p>
          <a:endParaRPr lang="sv-SE"/>
        </a:p>
      </dgm:t>
    </dgm:pt>
    <dgm:pt modelId="{137DFD68-1E99-F943-AC1D-71869AF5D30D}" type="sibTrans" cxnId="{6BCB4A78-3E2C-9943-8598-BDA0CC50A8FB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31FAF54A-D612-7F44-98A8-F8ECE4111116}" type="parTrans" cxnId="{6AA8673A-9923-E749-B2D1-7CC71EECCE95}">
      <dgm:prSet/>
      <dgm:spPr/>
      <dgm:t>
        <a:bodyPr/>
        <a:lstStyle/>
        <a:p>
          <a:endParaRPr lang="sv-SE"/>
        </a:p>
      </dgm:t>
    </dgm:pt>
    <dgm:pt modelId="{D2BAB59A-EB35-9E4D-862A-6052E21775E3}" type="sibTrans" cxnId="{6AA8673A-9923-E749-B2D1-7CC71EECCE95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6AA8673A-9923-E749-B2D1-7CC71EECCE95}" srcId="{22C3C5C5-607E-0F41-ABAB-A0430CFD97B3}" destId="{C1FE8847-C981-5B46-8034-26BB844B5B47}" srcOrd="1" destOrd="0" parTransId="{31FAF54A-D612-7F44-98A8-F8ECE4111116}" sibTransId="{D2BAB59A-EB35-9E4D-862A-6052E21775E3}"/>
    <dgm:cxn modelId="{1F42FA75-DA25-4A4D-8639-E22CD2DD47E1}" type="presOf" srcId="{22C3C5C5-607E-0F41-ABAB-A0430CFD97B3}" destId="{A967CEDB-1B33-034A-B76A-79D1831743B0}" srcOrd="0" destOrd="0" presId="urn:microsoft.com/office/officeart/2005/8/layout/hChevron3"/>
    <dgm:cxn modelId="{6BCB4A78-3E2C-9943-8598-BDA0CC50A8FB}" srcId="{22C3C5C5-607E-0F41-ABAB-A0430CFD97B3}" destId="{34489489-90E6-654A-B525-3C6811FBB6EF}" srcOrd="0" destOrd="0" parTransId="{ED83613C-7D55-984B-A611-566105DB1990}" sibTransId="{137DFD68-1E99-F943-AC1D-71869AF5D30D}"/>
    <dgm:cxn modelId="{54BCD3A8-D337-E346-96B4-A0F99F592741}" type="presOf" srcId="{C1FE8847-C981-5B46-8034-26BB844B5B47}" destId="{70589828-B410-1D48-B114-7D78427C4F9A}" srcOrd="0" destOrd="0" presId="urn:microsoft.com/office/officeart/2005/8/layout/hChevron3"/>
    <dgm:cxn modelId="{7F1D55F2-09E7-1944-A21F-A22384783788}" type="presOf" srcId="{34489489-90E6-654A-B525-3C6811FBB6EF}" destId="{DEAF8DD0-D6A0-9B40-ABB7-A49AE5026804}" srcOrd="0" destOrd="0" presId="urn:microsoft.com/office/officeart/2005/8/layout/hChevron3"/>
    <dgm:cxn modelId="{B62EE245-A8AF-294C-AB57-6A071DC2DF83}" type="presParOf" srcId="{A967CEDB-1B33-034A-B76A-79D1831743B0}" destId="{DEAF8DD0-D6A0-9B40-ABB7-A49AE5026804}" srcOrd="0" destOrd="0" presId="urn:microsoft.com/office/officeart/2005/8/layout/hChevron3"/>
    <dgm:cxn modelId="{D196B55A-8F0E-2446-AD83-67298D5EA3D7}" type="presParOf" srcId="{A967CEDB-1B33-034A-B76A-79D1831743B0}" destId="{3647DC3A-F9F7-3347-8E43-52AF574056EF}" srcOrd="1" destOrd="0" presId="urn:microsoft.com/office/officeart/2005/8/layout/hChevron3"/>
    <dgm:cxn modelId="{CBC8AE79-C1EC-094A-9CC6-1789267C966B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ED83613C-7D55-984B-A611-566105DB1990}" type="parTrans" cxnId="{6BCB4A78-3E2C-9943-8598-BDA0CC50A8FB}">
      <dgm:prSet/>
      <dgm:spPr/>
      <dgm:t>
        <a:bodyPr/>
        <a:lstStyle/>
        <a:p>
          <a:endParaRPr lang="sv-SE"/>
        </a:p>
      </dgm:t>
    </dgm:pt>
    <dgm:pt modelId="{137DFD68-1E99-F943-AC1D-71869AF5D30D}" type="sibTrans" cxnId="{6BCB4A78-3E2C-9943-8598-BDA0CC50A8FB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31FAF54A-D612-7F44-98A8-F8ECE4111116}" type="parTrans" cxnId="{6AA8673A-9923-E749-B2D1-7CC71EECCE95}">
      <dgm:prSet/>
      <dgm:spPr/>
      <dgm:t>
        <a:bodyPr/>
        <a:lstStyle/>
        <a:p>
          <a:endParaRPr lang="sv-SE"/>
        </a:p>
      </dgm:t>
    </dgm:pt>
    <dgm:pt modelId="{D2BAB59A-EB35-9E4D-862A-6052E21775E3}" type="sibTrans" cxnId="{6AA8673A-9923-E749-B2D1-7CC71EECCE95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6AA8673A-9923-E749-B2D1-7CC71EECCE95}" srcId="{22C3C5C5-607E-0F41-ABAB-A0430CFD97B3}" destId="{C1FE8847-C981-5B46-8034-26BB844B5B47}" srcOrd="1" destOrd="0" parTransId="{31FAF54A-D612-7F44-98A8-F8ECE4111116}" sibTransId="{D2BAB59A-EB35-9E4D-862A-6052E21775E3}"/>
    <dgm:cxn modelId="{1F42FA75-DA25-4A4D-8639-E22CD2DD47E1}" type="presOf" srcId="{22C3C5C5-607E-0F41-ABAB-A0430CFD97B3}" destId="{A967CEDB-1B33-034A-B76A-79D1831743B0}" srcOrd="0" destOrd="0" presId="urn:microsoft.com/office/officeart/2005/8/layout/hChevron3"/>
    <dgm:cxn modelId="{6BCB4A78-3E2C-9943-8598-BDA0CC50A8FB}" srcId="{22C3C5C5-607E-0F41-ABAB-A0430CFD97B3}" destId="{34489489-90E6-654A-B525-3C6811FBB6EF}" srcOrd="0" destOrd="0" parTransId="{ED83613C-7D55-984B-A611-566105DB1990}" sibTransId="{137DFD68-1E99-F943-AC1D-71869AF5D30D}"/>
    <dgm:cxn modelId="{54BCD3A8-D337-E346-96B4-A0F99F592741}" type="presOf" srcId="{C1FE8847-C981-5B46-8034-26BB844B5B47}" destId="{70589828-B410-1D48-B114-7D78427C4F9A}" srcOrd="0" destOrd="0" presId="urn:microsoft.com/office/officeart/2005/8/layout/hChevron3"/>
    <dgm:cxn modelId="{7F1D55F2-09E7-1944-A21F-A22384783788}" type="presOf" srcId="{34489489-90E6-654A-B525-3C6811FBB6EF}" destId="{DEAF8DD0-D6A0-9B40-ABB7-A49AE5026804}" srcOrd="0" destOrd="0" presId="urn:microsoft.com/office/officeart/2005/8/layout/hChevron3"/>
    <dgm:cxn modelId="{B62EE245-A8AF-294C-AB57-6A071DC2DF83}" type="presParOf" srcId="{A967CEDB-1B33-034A-B76A-79D1831743B0}" destId="{DEAF8DD0-D6A0-9B40-ABB7-A49AE5026804}" srcOrd="0" destOrd="0" presId="urn:microsoft.com/office/officeart/2005/8/layout/hChevron3"/>
    <dgm:cxn modelId="{D196B55A-8F0E-2446-AD83-67298D5EA3D7}" type="presParOf" srcId="{A967CEDB-1B33-034A-B76A-79D1831743B0}" destId="{3647DC3A-F9F7-3347-8E43-52AF574056EF}" srcOrd="1" destOrd="0" presId="urn:microsoft.com/office/officeart/2005/8/layout/hChevron3"/>
    <dgm:cxn modelId="{CBC8AE79-C1EC-094A-9CC6-1789267C966B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ED83613C-7D55-984B-A611-566105DB1990}" type="parTrans" cxnId="{6BCB4A78-3E2C-9943-8598-BDA0CC50A8FB}">
      <dgm:prSet/>
      <dgm:spPr/>
      <dgm:t>
        <a:bodyPr/>
        <a:lstStyle/>
        <a:p>
          <a:endParaRPr lang="sv-SE"/>
        </a:p>
      </dgm:t>
    </dgm:pt>
    <dgm:pt modelId="{137DFD68-1E99-F943-AC1D-71869AF5D30D}" type="sibTrans" cxnId="{6BCB4A78-3E2C-9943-8598-BDA0CC50A8FB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31FAF54A-D612-7F44-98A8-F8ECE4111116}" type="parTrans" cxnId="{6AA8673A-9923-E749-B2D1-7CC71EECCE95}">
      <dgm:prSet/>
      <dgm:spPr/>
      <dgm:t>
        <a:bodyPr/>
        <a:lstStyle/>
        <a:p>
          <a:endParaRPr lang="sv-SE"/>
        </a:p>
      </dgm:t>
    </dgm:pt>
    <dgm:pt modelId="{D2BAB59A-EB35-9E4D-862A-6052E21775E3}" type="sibTrans" cxnId="{6AA8673A-9923-E749-B2D1-7CC71EECCE95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6AA8673A-9923-E749-B2D1-7CC71EECCE95}" srcId="{22C3C5C5-607E-0F41-ABAB-A0430CFD97B3}" destId="{C1FE8847-C981-5B46-8034-26BB844B5B47}" srcOrd="1" destOrd="0" parTransId="{31FAF54A-D612-7F44-98A8-F8ECE4111116}" sibTransId="{D2BAB59A-EB35-9E4D-862A-6052E21775E3}"/>
    <dgm:cxn modelId="{1F42FA75-DA25-4A4D-8639-E22CD2DD47E1}" type="presOf" srcId="{22C3C5C5-607E-0F41-ABAB-A0430CFD97B3}" destId="{A967CEDB-1B33-034A-B76A-79D1831743B0}" srcOrd="0" destOrd="0" presId="urn:microsoft.com/office/officeart/2005/8/layout/hChevron3"/>
    <dgm:cxn modelId="{6BCB4A78-3E2C-9943-8598-BDA0CC50A8FB}" srcId="{22C3C5C5-607E-0F41-ABAB-A0430CFD97B3}" destId="{34489489-90E6-654A-B525-3C6811FBB6EF}" srcOrd="0" destOrd="0" parTransId="{ED83613C-7D55-984B-A611-566105DB1990}" sibTransId="{137DFD68-1E99-F943-AC1D-71869AF5D30D}"/>
    <dgm:cxn modelId="{54BCD3A8-D337-E346-96B4-A0F99F592741}" type="presOf" srcId="{C1FE8847-C981-5B46-8034-26BB844B5B47}" destId="{70589828-B410-1D48-B114-7D78427C4F9A}" srcOrd="0" destOrd="0" presId="urn:microsoft.com/office/officeart/2005/8/layout/hChevron3"/>
    <dgm:cxn modelId="{7F1D55F2-09E7-1944-A21F-A22384783788}" type="presOf" srcId="{34489489-90E6-654A-B525-3C6811FBB6EF}" destId="{DEAF8DD0-D6A0-9B40-ABB7-A49AE5026804}" srcOrd="0" destOrd="0" presId="urn:microsoft.com/office/officeart/2005/8/layout/hChevron3"/>
    <dgm:cxn modelId="{B62EE245-A8AF-294C-AB57-6A071DC2DF83}" type="presParOf" srcId="{A967CEDB-1B33-034A-B76A-79D1831743B0}" destId="{DEAF8DD0-D6A0-9B40-ABB7-A49AE5026804}" srcOrd="0" destOrd="0" presId="urn:microsoft.com/office/officeart/2005/8/layout/hChevron3"/>
    <dgm:cxn modelId="{D196B55A-8F0E-2446-AD83-67298D5EA3D7}" type="presParOf" srcId="{A967CEDB-1B33-034A-B76A-79D1831743B0}" destId="{3647DC3A-F9F7-3347-8E43-52AF574056EF}" srcOrd="1" destOrd="0" presId="urn:microsoft.com/office/officeart/2005/8/layout/hChevron3"/>
    <dgm:cxn modelId="{CBC8AE79-C1EC-094A-9CC6-1789267C966B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ED83613C-7D55-984B-A611-566105DB1990}" type="parTrans" cxnId="{6BCB4A78-3E2C-9943-8598-BDA0CC50A8FB}">
      <dgm:prSet/>
      <dgm:spPr/>
      <dgm:t>
        <a:bodyPr/>
        <a:lstStyle/>
        <a:p>
          <a:endParaRPr lang="sv-SE"/>
        </a:p>
      </dgm:t>
    </dgm:pt>
    <dgm:pt modelId="{137DFD68-1E99-F943-AC1D-71869AF5D30D}" type="sibTrans" cxnId="{6BCB4A78-3E2C-9943-8598-BDA0CC50A8FB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31FAF54A-D612-7F44-98A8-F8ECE4111116}" type="parTrans" cxnId="{6AA8673A-9923-E749-B2D1-7CC71EECCE95}">
      <dgm:prSet/>
      <dgm:spPr/>
      <dgm:t>
        <a:bodyPr/>
        <a:lstStyle/>
        <a:p>
          <a:endParaRPr lang="sv-SE"/>
        </a:p>
      </dgm:t>
    </dgm:pt>
    <dgm:pt modelId="{D2BAB59A-EB35-9E4D-862A-6052E21775E3}" type="sibTrans" cxnId="{6AA8673A-9923-E749-B2D1-7CC71EECCE95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6AA8673A-9923-E749-B2D1-7CC71EECCE95}" srcId="{22C3C5C5-607E-0F41-ABAB-A0430CFD97B3}" destId="{C1FE8847-C981-5B46-8034-26BB844B5B47}" srcOrd="1" destOrd="0" parTransId="{31FAF54A-D612-7F44-98A8-F8ECE4111116}" sibTransId="{D2BAB59A-EB35-9E4D-862A-6052E21775E3}"/>
    <dgm:cxn modelId="{1F42FA75-DA25-4A4D-8639-E22CD2DD47E1}" type="presOf" srcId="{22C3C5C5-607E-0F41-ABAB-A0430CFD97B3}" destId="{A967CEDB-1B33-034A-B76A-79D1831743B0}" srcOrd="0" destOrd="0" presId="urn:microsoft.com/office/officeart/2005/8/layout/hChevron3"/>
    <dgm:cxn modelId="{6BCB4A78-3E2C-9943-8598-BDA0CC50A8FB}" srcId="{22C3C5C5-607E-0F41-ABAB-A0430CFD97B3}" destId="{34489489-90E6-654A-B525-3C6811FBB6EF}" srcOrd="0" destOrd="0" parTransId="{ED83613C-7D55-984B-A611-566105DB1990}" sibTransId="{137DFD68-1E99-F943-AC1D-71869AF5D30D}"/>
    <dgm:cxn modelId="{54BCD3A8-D337-E346-96B4-A0F99F592741}" type="presOf" srcId="{C1FE8847-C981-5B46-8034-26BB844B5B47}" destId="{70589828-B410-1D48-B114-7D78427C4F9A}" srcOrd="0" destOrd="0" presId="urn:microsoft.com/office/officeart/2005/8/layout/hChevron3"/>
    <dgm:cxn modelId="{7F1D55F2-09E7-1944-A21F-A22384783788}" type="presOf" srcId="{34489489-90E6-654A-B525-3C6811FBB6EF}" destId="{DEAF8DD0-D6A0-9B40-ABB7-A49AE5026804}" srcOrd="0" destOrd="0" presId="urn:microsoft.com/office/officeart/2005/8/layout/hChevron3"/>
    <dgm:cxn modelId="{B62EE245-A8AF-294C-AB57-6A071DC2DF83}" type="presParOf" srcId="{A967CEDB-1B33-034A-B76A-79D1831743B0}" destId="{DEAF8DD0-D6A0-9B40-ABB7-A49AE5026804}" srcOrd="0" destOrd="0" presId="urn:microsoft.com/office/officeart/2005/8/layout/hChevron3"/>
    <dgm:cxn modelId="{D196B55A-8F0E-2446-AD83-67298D5EA3D7}" type="presParOf" srcId="{A967CEDB-1B33-034A-B76A-79D1831743B0}" destId="{3647DC3A-F9F7-3347-8E43-52AF574056EF}" srcOrd="1" destOrd="0" presId="urn:microsoft.com/office/officeart/2005/8/layout/hChevron3"/>
    <dgm:cxn modelId="{CBC8AE79-C1EC-094A-9CC6-1789267C966B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2023-08-01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09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rpy</a:t>
            </a:r>
            <a:r>
              <a:rPr lang="en-GB" sz="18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murhq;fq;fs</a:t>
            </a:r>
            <a:r>
              <a:rPr lang="en-GB" sz="18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nghJ</a:t>
            </a:r>
            <a:r>
              <a:rPr lang="en-GB" sz="18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epjpapd</a:t>
            </a:r>
            <a:r>
              <a:rPr lang="en-GB" sz="18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xJf;fPl;by</a:t>
            </a:r>
            <a:r>
              <a:rPr lang="en-GB" sz="18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ghugl;rk</a:t>
            </a:r>
            <a:r>
              <a:rPr lang="en-GB" sz="18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fhl;Lfpd;wJ</a:t>
            </a:r>
            <a:r>
              <a:rPr lang="en-GB" sz="18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-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cjhuzkhf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rpWghd;ik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gFjpfspy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cl;fl;likg;G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Rfhjhuk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fy;tpf;fhf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kpff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Fiwe;j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mstpy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KjyPL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nra;jy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,J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tFg;Gthj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Fog;gq;fs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murpay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];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jpuj;jd;ikapd;ikf;fhd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ePz;l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fhy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mghaq;fis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cUthf;Fk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epWtdq;fs</a:t>
            </a:r>
            <a:r>
              <a:rPr lang="en-GB" sz="18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njhopw;gLfpd;w</a:t>
            </a:r>
            <a:r>
              <a:rPr lang="en-GB" sz="18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topKiwapD</a:t>
            </a:r>
            <a:r>
              <a:rPr lang="en-GB" sz="18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}</a:t>
            </a:r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lhfTk</a:t>
            </a:r>
            <a:r>
              <a:rPr lang="en-GB" sz="18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ghugl;rk</a:t>
            </a:r>
            <a:r>
              <a:rPr lang="en-GB" sz="18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Vw;gLj;jg;glyhk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cjhuzkhf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nraw;ghLfspy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gyte;jkhfg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gq;Fngwr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nra;jy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jq;fSila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rKjhaj;jpid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opthfg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NgRfpd;w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ghlE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}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y;fs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vd;gtw;wpD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}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lhf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ghlrhiy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rpWtu;fs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ghugl;rj;jpid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vjpu;nfhs;s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KbAk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mupjhd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re;ju;g;gq;fspy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FOf;fSf;F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fy;tp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kWf;fg;gLfpd;wJ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- &lt;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uhdpy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Baha’is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rKjhaj;jpdu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gy;fiyf;fofq;fSf;F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nry;tjw;F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mDkjpf;fg;gLtjpy;iy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. 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116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 err="1">
                <a:effectLst/>
                <a:latin typeface="Baamini" pitchFamily="2" charset="0"/>
                <a:ea typeface="Times New Roman" panose="02020603050405020304" pitchFamily="18" charset="0"/>
              </a:rPr>
              <a:t>kl;Lg;gLj;jy</a:t>
            </a:r>
            <a:r>
              <a:rPr lang="en-GB" sz="1800" b="1" dirty="0">
                <a:effectLst/>
                <a:latin typeface="Baamini" pitchFamily="2" charset="0"/>
                <a:ea typeface="Times New Roman" panose="02020603050405020304" pitchFamily="18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Times New Roman" panose="02020603050405020304" pitchFamily="18" charset="0"/>
              </a:rPr>
              <a:t>kw;Wk</a:t>
            </a:r>
            <a:r>
              <a:rPr lang="en-GB" sz="1800" b="1" dirty="0">
                <a:effectLst/>
                <a:latin typeface="Baamini" pitchFamily="2" charset="0"/>
                <a:ea typeface="Times New Roman" panose="02020603050405020304" pitchFamily="18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Times New Roman" panose="02020603050405020304" pitchFamily="18" charset="0"/>
              </a:rPr>
              <a:t>ghugl;rj;jpid</a:t>
            </a:r>
            <a:r>
              <a:rPr lang="en-GB" sz="1800" b="1" dirty="0">
                <a:effectLst/>
                <a:latin typeface="Baamini" pitchFamily="2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Baamini" pitchFamily="2" charset="0"/>
                <a:ea typeface="Times New Roman" panose="02020603050405020304" pitchFamily="18" charset="0"/>
              </a:rPr>
              <a:t>vLj;Jf;fhl;Lfpd;w</a:t>
            </a:r>
            <a:r>
              <a:rPr lang="en-GB" sz="1800" b="1" dirty="0">
                <a:effectLst/>
                <a:latin typeface="Baamini" pitchFamily="2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Baamini" pitchFamily="2" charset="0"/>
                <a:ea typeface="Times New Roman" panose="02020603050405020304" pitchFamily="18" charset="0"/>
              </a:rPr>
              <a:t>fijfs</a:t>
            </a:r>
            <a:r>
              <a:rPr lang="en-GB" sz="1800" b="1" dirty="0">
                <a:effectLst/>
                <a:latin typeface="Baamini" pitchFamily="2" charset="0"/>
                <a:ea typeface="Times New Roman" panose="02020603050405020304" pitchFamily="18" charset="0"/>
              </a:rPr>
              <a:t>;</a:t>
            </a:r>
            <a:endParaRPr lang="da-DK" sz="1800" dirty="0">
              <a:effectLst/>
              <a:latin typeface="Baamini" pitchFamily="2" charset="0"/>
              <a:ea typeface="Times New Roman" panose="02020603050405020304" pitchFamily="18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tifahd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rl;lq;fs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NeubahfNth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kiwKfkhfNth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ghFghLfis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tpistpf;Fk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fl;Lg;ghLfis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cUthf;Ffpd;wd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rpWghd;ikapdu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topghl;Lj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jyq;fisf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fl;Ltijj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jLf;Fk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nghJthd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rhiyj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jilahf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eLepiyahfj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Njhd;wf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;$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ba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jpl;lkply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tpjpKiwfs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</a:p>
          <a:p>
            <a:pPr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Baamini"/>
              </a:rPr>
              <a:t>u~;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ahtpy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rpWghd;ikapdu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rpf;fy;fis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vjpu;nfhz;Ls;sdu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-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cjhuzkhf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mDkjp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toq;fg;glhjJ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fl;Lkhdg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gzpfs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njhlq;fpa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gpwF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efuhl;rp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Fj;jiffs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epWj;jg;gLjy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bj;jopg;Gf;fs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.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7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kjr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r%fq;fisg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gjpTnra;tijf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fl;Lg;gLj;Jk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rl;lq;fs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fl;Lg;gLj;JtjhAk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ghFghlhfTk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fhzg;glyhk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fontAlgn="base"/>
            <a:endParaRPr lang="en-US" sz="1200" b="1" i="0" dirty="0">
              <a:solidFill>
                <a:srgbClr val="000000"/>
              </a:solidFill>
              <a:effectLst/>
              <a:latin typeface="+mn-lt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my;[Pupa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murhq;fk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rhu;e;j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midj;J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FOf;fSk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nray;ghLfis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elj;Jtjw;F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rq;fkhf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gjpT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Ntz;Lk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njuptpj;jJ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MdhYk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mstpy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rpwpa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m`;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r%fj;jpw;F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gjpT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toq;fg;gltpy;iy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</a:p>
          <a:p>
            <a:pPr fontAlgn="base"/>
            <a:endParaRPr lang="en-US" dirty="0">
              <a:solidFill>
                <a:srgbClr val="000000"/>
              </a:solidFill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2020 Mk;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Mz;bd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Wjpapy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mq;fPfupf;fg;glhj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lq;fspy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njhOif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elj;JtJ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Fw;wq;fSf;fhf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cWg;gpdu;fs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220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rl;l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tof;Ffs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gjpT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nra;ag;gl;Ls;sd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  <a:t>  </a:t>
            </a: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98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rpy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murhq;fq;fs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ngUk;ghd;ik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r%fq;fspd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eilKiwfisAk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fl;Lg;gLj;Jfpd;wd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. </a:t>
            </a:r>
          </a:p>
          <a:p>
            <a:pPr lvl="0">
              <a:defRPr/>
            </a:pPr>
            <a:endParaRPr lang="en-US" sz="1200" b="1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 lvl="0">
              <a:defRPr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Baamini" pitchFamily="2" charset="0"/>
              </a:rPr>
              <a:t> 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2020 Mk;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Mz;by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Ju;f;nkdp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jhdpd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nyghgp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gpuhe;jpaj;jpy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mjpfhupfs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Mrpupau;fs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nrtpypau;fs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Copau;fis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nts;spf;fpoik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njhOiffspy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fye;J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nfhs;s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Ntz;lhk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cj;jutpl;lNjhL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kR+jpfspy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mtu;fisf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fz;lhy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gzpePf;fk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nra;tjhf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kpul;bdu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Baamini" pitchFamily="2" charset="0"/>
              </a:rPr>
              <a:t> 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31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fl;Lg;ghLfis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cUthf;ff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;$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ba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tifahd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rl;lq;fisg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gw;wp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rpe;jpg;Nghk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;: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FLk;gr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rl;lk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epe;jid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tpRthrr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rl;lq;fs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</a:p>
          <a:p>
            <a:pPr fontAlgn="base"/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FLk;gr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rl;lk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 </a:t>
            </a:r>
          </a:p>
          <a:p>
            <a:pPr fontAlgn="base"/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jpUkzk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tpthfuj;J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cupj;Jilik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Foe;ijg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ghJfhg;G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Mfpatw;iwf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fl;Lg;gLj;Jk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kjr;rhu;gw;w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kjr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rl;lq;fs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cupikfisf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fl;Lg;gLj;jTk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ghFghL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fhl;lTk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$Lk;.</a:t>
            </a:r>
            <a:endParaRPr lang="en-US" sz="1200" b="1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07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e;jpahtpy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kjr;rhu;gw;w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rpwg;Gj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jpUkzr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rl;lj;jpd;gb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&gt;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ntt;NtW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kjq;fSf;fpilapy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jpUkzk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nra;atpUf;Fk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jk;gjpfs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jpUkzj;jpw;F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30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ehl;fSf;F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Kd;G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ePjpgjpaplk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njuptpf;f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Ntz;Lk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;. 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Baamini" pitchFamily="2" charset="0"/>
                <a:cs typeface="Calibri"/>
              </a:rPr>
              <a:t> 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 lvl="0">
              <a:defRPr/>
            </a:pP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ePjpgjp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mt;tpz;zg;gj;ij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tprhuiz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nra;J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me;j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jk;gjpapd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FLk;gq;fspd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tPLfSf;F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Nehl;B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];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mDg;Gfpwhu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;. ,J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gy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jk;gjpfis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nfsut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mbg;gilapyhd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td;Kiw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Mgj;jpy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  <a:cs typeface="Calibri"/>
              </a:rPr>
              <a:t>Mo;j;JfpwJ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  <a:cs typeface="Calibri"/>
              </a:rPr>
              <a:t>. 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Baamini" pitchFamily="2" charset="0"/>
                <a:cs typeface="Calibri"/>
              </a:rPr>
              <a:t> 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  <a:cs typeface="Calibri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46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Nutjp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kR+ir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xU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kNyrpau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mtu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K];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yPk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ngw;NwhUf;F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gpwe;jNghJk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;&gt;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jdJ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e;J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kj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ghl;bahy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xU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e;Jthf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tsu;f;fg;gl;lhu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xU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e;Jitj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jpUkzk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nra;J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nfhz;L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,];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yhKf;Fj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jpUk;g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kWj;jjw;fhf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Nutjpia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khjq;fSf;F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xU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,];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yhkpa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kW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fy;tp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ikaj;jpw;F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kj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ePjpkd;wk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mDg;gpaJ</a:t>
            </a:r>
            <a:r>
              <a:rPr lang="en-GB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v-SE" sz="1200" dirty="0">
              <a:effectLst/>
              <a:latin typeface="Baamini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728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rpy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rkaq;fspy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FLk;gr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rl;lk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tpRthr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JNuhfr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rl;lq;fs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rpWghd;ikapdiu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Fw;wtpay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jhf;FjYf;F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Mshf;Ffpd;wd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Baamini" pitchFamily="2" charset="0"/>
              </a:rPr>
              <a:t>. </a:t>
            </a:r>
          </a:p>
          <a:p>
            <a:pPr fontAlgn="base"/>
            <a: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  <a:t>  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jhdpy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xt;nthU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Mz;Lk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E}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w;Wf;fzf;fhd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fpwp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rpWkpfs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flj;jy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fl;lha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kjkhw;wk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jpUkzj;ij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mDgtpf;fpd;wdu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,J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ikuh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\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hgh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]{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14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tajpy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ele;jJ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mtisj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jpUk;gg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mtSila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ngw;Nwhu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ePjpkd;wj;jpw;Fr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nrd;wdu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ghfp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jhdpy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yhj;ij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tpl;L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ntspNaWtJ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jilnra;ag;gl;Ls;sJ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fpwp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ngw;NwhUf;F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K];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yPk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Foe;ijfis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ghJfhg;gpy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itf;f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KbahJ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vdNt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flj;jpatuplNk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jpUg;gp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mDg;g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cau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ePjpkd;wk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jPu;g;gspj;jJ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uz;L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thuq;fSf;Fg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gpwF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ikuh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jg;gpj;J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jiykiwthf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tho;fpwhu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mtSila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jpUkzj;ij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uj;J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Ntz;Lk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mtSila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rl;l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];J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kPz;Lk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fpwp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jtshf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Ntz;Lnkd;Wk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NghuhbtUfpwhu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.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97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epe;jid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tpRthr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JNuhfr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rl;lq;fs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</a:t>
            </a:r>
          </a:p>
          <a:p>
            <a:pPr fontAlgn="base"/>
            <a:endParaRPr lang="en-US" sz="1200" b="1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 fontAlgn="base"/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epe;jid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tpRthr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JNuhfk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(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cq;fs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kjj;ij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tpl;L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ntspNaWjy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;)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njhlu;ghd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rl;lq;fs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ngUk;ghYk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ey;ypzf;fj;ijg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NgZtijf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Fwpf;Fk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tifapy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epahag;gLj;jg;gLfpd;wd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. ,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Ug;gpDk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;&gt; ,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e;jr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rl;lq;fs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vjpu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tpisTfis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Vw;gLj;jyhk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fontAlgn="base"/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rpy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ehLfspy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rl;lq;fs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jtwhfg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gad;gLj;jg;gLfpd;wd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jdpg;gl;l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gopthq;fy;fSf;fhf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jtwhd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Fw;wr;rhl;Lfs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gad;gLj;jg;gLfpd;wd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Mdhy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rl;lq;fs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ngUk;ghYk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Ngr;irAk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elj;ijiaAk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kjk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ek;gpf;ifapd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Rje;jpuj;ij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rkurk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nra;Ak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topfspy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fl;Lg;gLj;Jfpd;wd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-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Fwpg;ghf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muR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ngUk;ghd;ik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r%fk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tpUk;ghj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ek;gpf;iffs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KfkJTf;Fg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gpd;duhd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jPu;f;fjuprpia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ek;Gk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m`;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kjpau;fs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ehj;jpfu;fs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mjpfhuj;ij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itj;jpUg;gtu;fis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tpku;rpf;Fk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egu;fs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ngUk;ghYk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Mgj;jpy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vtUk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jdhy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ghjpg;gilayhk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.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56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2020 Mk;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Mz;by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tlf;F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Pupahtpy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ePjpkd;wk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jPu;f;fjuprp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xUtiu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mtkjpj;j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Fw;wj;jpw;fhf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12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taJ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K];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yPk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rpWtDf;F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10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Mz;Lfs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rpiwj;jz;lid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tpjpj;jJ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</a:p>
          <a:p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jz;lid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2021 ,y;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kjr;rhu;gw;w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Nky;KiwaPl;L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ePjpkd;wj;jhy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uj;J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nra;ag;gl;lJ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gopthq;Fk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jhf;Fjy;fspd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mr;RWj;jyhy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FLk;gk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me;jg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gFjpapy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tho;tjw;F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ghJfhg;gw;wjhf;FfpwJ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27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ta-LK" sz="1200" noProof="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2-3 tiuahd ];iyLfs; mkuÊtpdÊ tuNtw;G kw;Wk; mwpKfj;jpid tpsfÊFfpdÊwd</a:t>
            </a:r>
          </a:p>
          <a:p>
            <a:pPr fontAlgn="base"/>
            <a:endParaRPr lang="ta-LK" sz="1200" b="0" i="0" noProof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a-LK" sz="1800" noProof="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xt;nthUtiuAk; mku;tpw;F tuNtw;Wf; nfhs;Sq;fs; kw;Wk; fPo;tUk; tplaq;fis tpsf;Fq;fs;: </a:t>
            </a:r>
          </a:p>
          <a:p>
            <a:pPr algn="l" rtl="0" fontAlgn="base"/>
            <a:endParaRPr lang="ta-LK" sz="1200" b="0" i="0" noProof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 fontAlgn="base"/>
            <a:r>
              <a:rPr lang="ta-LK" sz="1800" noProof="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 2 ,yÊ kjk; my;yJ ek;gpf;iff;fhd Rje;jpuk; vd;why; vd;d vd ehq;fs; ghu;j;Njhk;. kjk; my;yJ ek;gpf;iff;fhd Rje;jpuj;jpid tpgupg;gjw;F ehk; gad;gLj;jpa gpujhd nrhw;fs; vitnad cq;fSf;F epidtpUf;fpd;wjh? </a:t>
            </a:r>
          </a:p>
          <a:p>
            <a:pPr fontAlgn="base"/>
            <a:r>
              <a:rPr lang="ta-LK" sz="1800" i="0" noProof="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(cq;fSila FO&gt; rpe;jpj;jy; - ek;Gjy; - cupatuhapUj;jy; - eilKiwg;gLj;jy; - Nfs;tpnaOg;gy; - khw;Wjy; - kWj;jy; Nghd;w gpujhd nrhw;fis $Wfpwhu;fsh vd ghUq;fs;. gpd;du; ];iyl; 3 ,idf; fhl;b mjid thrpAqÊfsÊ.)</a:t>
            </a:r>
            <a:endParaRPr lang="ta-LK" i="0" noProof="0" dirty="0">
              <a:latin typeface="Baamini" pitchFamily="2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ru;tNjr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rl;lj;jpd;gb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jil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nra;ag;gl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Ntz;ba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Ngr;R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td;Kiwiaj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J}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z;LtjhFk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td;Kiwia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epWj;Jtjw;Fg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gjpyhf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epe;jid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tpRthr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JNuhfr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rl;lq;fs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ngUk;ghd;ikapdu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tpUk;ghj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ek;gpf;iffis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mikjpahd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Kiwapy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ntspg;gLj;Jk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egu;fs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jz;bf;fg;gl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Ntz;Lk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fUj;ij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Mjupg;gjd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%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Cf;Ftpf;f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Kidfpd;wd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  <a:endParaRPr lang="sv-SE" sz="1200" b="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7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khepy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fz;fhzpg;Gk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fl;Lg;ghLk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endParaRPr lang="en-US" sz="1200" b="0" i="0" u="none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 fontAlgn="base"/>
            <a:b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</a:b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fl;Lg;ghLfis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cUthf;Fk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murpd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nray;ghl;bd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kw;nwhU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gFjp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ek;gpf;if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r%fq;fspd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nray;ghLfs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epjpfis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fLikahf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fz;fhzpj;jy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Nkw;ghu;itaply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fl;Lg;gLj;Jjy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cjhuzkhf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yq;ifapy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Njthyaq;fs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mjpfhupfshy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fz;fhzpf;fg;gLtjhf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njuptpf;fpd;wd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,J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rptpy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r%fj;jpw;fhd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lj;ijr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RUf;Fk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Nghf;fpd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gFjpahFk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Baamini" pitchFamily="2" charset="0"/>
              </a:rPr>
              <a:t>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  <a:t> </a:t>
            </a: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Nkw;F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rPdhit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vq;Fk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jPtpu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fz;fhzpg;G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y;iy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mq;F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milahsk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fhZk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njhopy;El;gk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cUthf;fg;gl;L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mq;F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ghJfhg;G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Nfkuhf;fshy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ngUk;ghyhd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K];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yPk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ca;Fu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rpWghd;ikapdiu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milahsk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fhzTk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Ug;gplj;ij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fhty;Jiwf;F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njuptpf;fTk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KbAk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17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fl;Lg;ghLfs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FLk;gq;fs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ek;gpf;iff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FOf;fs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r%fj;jpYk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cupikfs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fl;Lg;gLj;jg;glyhk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</a:p>
          <a:p>
            <a:pPr fontAlgn="base"/>
            <a: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,J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ngUk;ghYk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Mz;fs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ngz;fis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tpj;jpahrkhf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ghjpf;fpwJ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ngz;fSf;F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ngUk;ghYk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tha;g;Gfs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kWf;fg;gLfpd;wd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cjhuzkhf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iwapay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gbg;gJ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ngz;fspd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mDrupg;G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Mfpait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mbg;gilapy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FLk;gk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fl;Lg;ghl;bd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nghUshf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Uf;fyhk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ngUk;ghd;ik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rpWghd;ikg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ngz;fspd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ntspg;ghl;ilAk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mbf;fb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fl;Lg;gLj;Jfpd;wd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cjhuzkhf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ngz;fs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njhopyplj;jpw;F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nry;tjw;F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milahsj;ij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kiwf;f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Nfhwg;gLfpd;wdu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endParaRPr lang="sv-SE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019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kupah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vfpg;jpy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trpf;Fk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fpwp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lvl="0">
              <a:defRPr/>
            </a:pP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gy;fiyf;fofj;jpy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gl;lk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ngw;wNghJ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​​​​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kupahTf;F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tq;fpapy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Ntiy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toq;fg;gl;lJ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vLj;Jf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nfhz;lhy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`p[hg;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mzpa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Ntz;Lk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$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wpdhu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lvl="0">
              <a:defRPr/>
            </a:pP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NtnwhU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milahsj;ijf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nfhz;bUg;gjhff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fhl;LtJ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epahakhdJ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kupah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epidf;ftpy;iy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mjdhy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Ntiyia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epuhfupj;jhu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216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fijfs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td;Kiwiag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gw;wp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rpe;jpg;Nghk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ntWg;Gg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Ngr;R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ntWg;Gf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Fw;wq;fs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nghJthff;fhzg;gLk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td;Kiwr;nray;fSy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rpythFk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.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topghl;Lj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jyq;fs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mtw;wpy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fye;Jnfhs;Sk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Fwpg;ghf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ntWg;Gf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Fw;wq;fSf;F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Mshfpwhu;fs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gpNurpypy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ghuk;gupa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Mg;Nuh-gpNurpypa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gpd;gw;Wgtu;fs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rf;jpahf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fUJk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epNah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nge;jNfh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];Nj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fpwp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maytu;fsplkpUe;J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jhf;Fjy;fis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vjpu;nfhs;fpd;wdu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mUl;je;ij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khu;rpNah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fz;lk;g;Ny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kjj;jpd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ghjpupahu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Nfhtpypy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20f;Fk;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Nkw;gl;l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jhf;Fjy;fs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ele;jjhfg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Gfhuspj;Js;shu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Ug;gpDk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NghyPrhu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eltbf;ifAk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vLf;ftpy;iy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6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kPz;Lk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ngz;fSk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Mz;fSk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tpj;jpahrkhf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ghjpf;fg;gLfpd;wdu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;. ];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tPldpy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cs;s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K];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yPk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ngz;fs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Fwpg;ghf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`p[hg;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Nghd;w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cilfis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mzpgtu;fs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nghJ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lq;fspy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me;epau;fshy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iof;fg;gLk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ntWg;Gf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Fw;wq;fis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mDgtpf;fpd;w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mNjNtis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K];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ypk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r%f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Mz;fs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jkJ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maytu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cld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njhopy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GupNthuplkpUe;J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ntWg;G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Fw;wq;fis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mDgtpf;Fk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tha;g;Gfs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mjpfk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;.</a:t>
            </a:r>
            <a:endParaRPr lang="sv-SE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54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lq;fspy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nfhNuhdh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itu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];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njhw;W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eilKiwapYs;s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ghFghL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ntWg;G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tbtq;fis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tYg;gLj;jpAs;sJ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K];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yPk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jpUtpohitj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njhlu;e;J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guty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mjpfupj;jij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mLj;J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e;jpahtpy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K];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ypk;fs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nfhNuhdh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[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p`hj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elj;jpajhf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rhl;lg;gl;ldu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</a:p>
          <a:p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m`;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N\f;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K];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yPk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tPjp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tpw;gidahsu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tho;f;if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elj;j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NghuhLfpwhu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Vg;uy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2020 ,y;&gt; K];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ypk;fs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nfhNuhdhitg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gug;g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rjp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nra;tjhf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njuptpj;J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Njrpathj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Fk;gy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mtiu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jdJ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filia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%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l;il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fl;bf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nfhz;L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ntspNawr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nrhd;dhu;fs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mfkJ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nfQ;rpa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NghJk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fLikahf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jbfshy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mbf;fg;gl;lhu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nghyp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Gfhu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mspf;f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Kad;whu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tof;ifg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gjpT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kWj;J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njUNthu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tpahghuk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rl;ltpNuhjkhdJ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NghyPrhu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$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wpdu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r>
              <a:rPr lang="en-US" sz="1200" i="0" dirty="0">
                <a:solidFill>
                  <a:srgbClr val="000000"/>
                </a:solidFill>
                <a:effectLst/>
                <a:latin typeface="Baamini" pitchFamily="2" charset="0"/>
              </a:rPr>
              <a:t>  </a:t>
            </a:r>
            <a:endParaRPr lang="sv-SE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58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r%fj;jpy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kpfTk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jPtpukhd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kPwy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tbtq;fshtd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tFg;Gthj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td;Kiw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gaq;futhj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jhf;Fjy;fs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MFk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;. 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rhKNty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tlf;F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Gu;fpdh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ghNrhit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Nru;e;jtu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ehl;by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rfpg;Gj;jd;ikapd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ghuk;gupak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gaq;futhj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FOf;fs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Fiwkjpg;gpw;F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cl;gLj;Jfpd;wd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2019 ,y;&gt;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Njthyaq;fs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kPjhd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jhf;Fjy;fs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%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Nyhghaj;jpd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gFjpahf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khwpaJ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rhKNty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g;NghJ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cs;ehl;by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lk;ngau;e;j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kf;fSf;fhd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Kfhkpy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trpf;fpwhu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“,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jhf;Fjy;fs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tho;f;ifia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rpijj;Jtpl;ld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typahy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epuk;gpAs;Nshk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;&gt;”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$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Wfpwhu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kpy;ypaDf;Fk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mjpfkhd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lk;ngau;e;j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epiyapy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2019 Mk;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Mz;bypUe;J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gaq;futhjj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jhf;Fjy;fs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mjpfupj;Js;sd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301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,];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yhj;Jld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njhlu;Gs;s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gaq;futhj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FOf;fs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cyfshtpa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Gs;sptpguq;fspy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Mjpf;fk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nrYj;jpdhYk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gpw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FOf;fs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mjpf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mr;RWj;jiy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Vw;gLj;Jk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Njrpa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R+oy;fs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cs;sd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Nkw;fj;jpa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ehLfspy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ghJfhg;G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Nritfs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mjpf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tyJrhup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jPtputhjpfis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kpfg;ngupa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cs;ehl;L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gaq;futhj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mr;RWj;jyhff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fUJfpd;wd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FOf;fs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rpWghd;ikapdiu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Fwpitf;fpd;wd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2018 Mk;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Mz;by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mnkupf;fhtpYs;s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gpl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gu;f;fpy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n[g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Myaj;jpy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gjpndhU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A+ju;fs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nfhy;yg;gl;ldu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2019 ,y;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epA+rpyhe;jpd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fpwp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l;ru;r;rpy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kR+jpapy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51 K];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ypk;fs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nfhy;yg;gl;ldu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endParaRPr lang="sv-SE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561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>
                <a:latin typeface="Baamini" pitchFamily="2" charset="0"/>
              </a:rPr>
              <a:t>fhty;Jiw&gt; ghJfhg;Gg; gilapdu; my;yJ uhZtj;jhy; my;yJ murhy; gzpaku;j;jg;gl;l Fk;gy; td;Kiwapy; &lt;Lglyhk;&gt; jdpegu;fs; my;yJ KO r%fq;fisAk; ,J Fwpitf;fyhk</a:t>
            </a:r>
            <a:r>
              <a:rPr lang="sv-SE" dirty="0">
                <a:latin typeface="Baamini" pitchFamily="2" charset="0"/>
              </a:rPr>
              <a:t>;.</a:t>
            </a:r>
          </a:p>
          <a:p>
            <a:endParaRPr lang="sv-SE" dirty="0">
              <a:latin typeface="Baamini" pitchFamily="2" charset="0"/>
            </a:endParaRPr>
          </a:p>
          <a:p>
            <a:r>
              <a:rPr lang="sv-SE" dirty="0">
                <a:latin typeface="Baamini" pitchFamily="2" charset="0"/>
              </a:rPr>
              <a:t>Nkw;F rPdhtpy; ca;Fu;fspd; epiy&gt; murhq;f td;Kiw vt;tsT mjpfkhf ,Uf;fyhk; vd;gij tpsf;FfpwJ. ca;Fu; ngz;fs; fl;lha FLk;g fl;Lg;ghL kw;Wk; fUj;jilfis vjpu;nfhz;Ls;sdu;</a:t>
            </a:r>
          </a:p>
          <a:p>
            <a:r>
              <a:rPr lang="sv-SE" dirty="0">
                <a:latin typeface="Baamini" pitchFamily="2" charset="0"/>
              </a:rPr>
              <a:t>Rkhu; 1.8 kpy;ypad; ca;Fu;fs; kWfy;tp Kfhk;fSf;F `p[hg; mzptJ my;yJ jhb itj;jpUj;jy; Nghd;w fhuzq;fSf;fhf mDg;gg;gl;Ls;sdu;. rpj;jputij kw;Wk; fw;gopg;G rk;gtq;fs; ,k; Kfhk;fspy; ,Ue;J njuptpf;fg;gLfpwJ&gt; mq;F ifjpfSf;F mtu;fspd; nkhop kw;Wk; kjk; kWf;fg;gLfpwJ kw;Wk; khepy rpj;jhe;jj;jpy; fw;gpf;fg;gLfpwJ.</a:t>
            </a:r>
          </a:p>
          <a:p>
            <a:r>
              <a:rPr lang="sv-SE" dirty="0">
                <a:latin typeface="Baamini" pitchFamily="2" charset="0"/>
              </a:rPr>
              <a:t>,e;j Kfhk;fs; jd;dhu;t fy;tp ikaq;fs; vd;W rPd murhq;fk; $WfpwJ.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54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i="1" dirty="0"/>
              <a:t>(</a:t>
            </a:r>
            <a:r>
              <a:rPr lang="en-US" i="1" dirty="0" err="1">
                <a:latin typeface="Baamini" pitchFamily="2" charset="0"/>
              </a:rPr>
              <a:t>gq;Nfw;ghsu;fs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epidtpy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itj;jpUf;fhj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ve;jnthU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thu;j;ijfisAk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Kd;dpiyg;gLj;jp</a:t>
            </a:r>
            <a:r>
              <a:rPr lang="en-US" i="1" dirty="0">
                <a:latin typeface="Baamini" pitchFamily="2" charset="0"/>
              </a:rPr>
              <a:t>&gt; </a:t>
            </a:r>
            <a:r>
              <a:rPr lang="en-US" i="1" dirty="0" err="1">
                <a:latin typeface="Baamini" pitchFamily="2" charset="0"/>
              </a:rPr>
              <a:t>gpd;du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gpd;tUkhW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njhluTk</a:t>
            </a:r>
            <a:r>
              <a:rPr lang="en-US" i="1" dirty="0">
                <a:latin typeface="Baamini" pitchFamily="2" charset="0"/>
              </a:rPr>
              <a:t>;.)</a:t>
            </a:r>
            <a:endParaRPr lang="en-US" sz="1200" b="0" i="1" dirty="0">
              <a:effectLst/>
              <a:latin typeface="Baamini" pitchFamily="2" charset="0"/>
            </a:endParaRPr>
          </a:p>
          <a:p>
            <a:pPr algn="l" rtl="0" fontAlgn="base"/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Rje;jpuk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vg;NghJ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kl;Lg;gLj;jg;glyhk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fw;Nwhk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rpe;jpg;gjw;fhd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ek;Gtjw;fhd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gw;wpa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cq;fSila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vz;zq;fis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khw;wpf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nfhs;tjw;fhd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cs;shu;e;j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Rje;jpuq;fis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kl;Lg;gLj;j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KbahJ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Mdhy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nra;fpd;wit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mjhtJ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eilKiwfs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Vida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Fwpg;ghd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topfspy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CWgLj;Jfpd;wNghJ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mtw;iw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kl;Lj;jyhk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fw;Nwhk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mj;Jld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ghugl;rk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gyte;jg;gLj;jy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td;Kiwf;fhd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J}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z;Ljy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mDkjpf;fg;gl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khl;lhJ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vd;gjidAk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fw;Nwhk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mLj;j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uz;L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mku;TfSk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Rje;jpuj;jpd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ikag;gLj;Jfpd;wd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,t;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ek;gpf;iff;fhd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Rje;jpuj;jpd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kPwy;fspd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tiffs;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Fwpj;Jk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cyfshtpa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cjhuzq;fisAk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ghu;f;fg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Nghfpd;Nwhk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midj;J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tifahd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lq;fspYKs;s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midj;J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kjq;fs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ek;gpf;iffisAk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rhu;e;j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egu;fs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vt;thW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ghjpf;fg;gLfpd;wdu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vd;gjid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Gupe;Jf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nfhs;tjw;F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,J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cjTk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mLj;j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vq;fSila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rKjhaj;jpy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lk;ngWfpd;w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Fwpg;gpl;L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fhl;l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Kaw;rpg;Nghk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Nfl;fpd;w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fijfs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Jd;gk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epiwe;j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vq;fSila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jdpg;gl;l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mDgtq;fis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Qhgfg;gLj;jyhk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fhuzj;jpdhYk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vOg;gg;gLfpd;w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r%fj;jpy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vit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mDkjpf;fg;gl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vit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mDkjpf;fg;glf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;$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lhJ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mgpg;gpuhaq;fis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rthYf;Fl;gLj;jf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$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Lnkd;w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fhuzj;jpdhYk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;- ,t;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rpf;fy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kpf;fdthf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Uf;fyhk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FOtpy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cld;glhj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tplaq;fs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Uf;fyhk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MfNt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,t;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mku;tpy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vq;fSila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fs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tpjpfis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epidtpw;nfhz;L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Vida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xt;nthUtu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njhlu;gpYk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ftdk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nrYj;jp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mtu;fs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nrhy;tjidf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Nfl;Nghk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;! 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(,f; fs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tpjpfs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ahit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vd;gJ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njhlu;gpy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gq;Fgw;Weu;fSf;F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epidTgLj;Jtjw;fhf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mit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vOjg;gl;Ls;s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efu;T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tpsf;fg;glj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jhspidg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i="1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gad;gLj;Jq;fs</a:t>
            </a:r>
            <a:r>
              <a:rPr lang="en-GB" sz="1800" i="1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;.)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kPwy;fs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njhlu;ghdf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fijfisf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Nfl;lyhdJ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vk;ik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epiyFiyar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nra;ayhk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vjpu;ghu;g;Gf;fsw;wtu;fshf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Mf;fyhk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Mdhy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gpur;rpidfs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njhlu;ghf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vijahtJ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nra;tjw;F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khw;wj;jpid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Vw;gLj;Jtjw;F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vk;khy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mg;gpur;rpidfis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milahsk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fhzTk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Gupe;J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nfhs;sTk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$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bajhf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Uj;jy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Ntz;Lk</a:t>
            </a:r>
            <a:r>
              <a:rPr lang="en-GB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endParaRPr lang="da-DK" sz="1800" dirty="0">
              <a:effectLst/>
              <a:latin typeface="Baamini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20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murhq;fg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nghWg;Gfs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murhq;fj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Njhy;tpfs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kf;fisg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ghJfhg;gjpy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jtwpaijf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Wjpahf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xUKiw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ghu;g;Nghk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fontAlgn="base"/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kdpj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cupikfis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ghJfhf;f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Ntz;ba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nghWg;G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murhq;fq;fSf;F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cs;sJ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.</a:t>
            </a:r>
          </a:p>
          <a:p>
            <a:pPr fontAlgn="base"/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mtu;fs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mt;thW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nra;aj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jtWk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NghJ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ghFghL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td;Kiwfs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mjpfupf;f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Kidfpd;wd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Mdhy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jdpg;gl;l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tof;Ffspy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gaDs;s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fhty;Jiw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eltbf;iffs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k;kPwy;fisj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jLf;f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Baamini" pitchFamily="2" charset="0"/>
              </a:rPr>
              <a:t>cjTk</a:t>
            </a:r>
            <a:r>
              <a:rPr lang="en-US" b="1" dirty="0">
                <a:solidFill>
                  <a:srgbClr val="000000"/>
                </a:solidFill>
                <a:latin typeface="Baamini" pitchFamily="2" charset="0"/>
              </a:rPr>
              <a:t>;</a:t>
            </a:r>
            <a:endParaRPr lang="sv-SE" sz="1200" b="1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15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2017 Mk;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Mz;by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njw;F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fpu;fp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jhdpy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yhkpypUe;J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fpwp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kjj;jpw;F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khwpa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tajhd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ngz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we;jhu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khefu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rig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fy;yiwapy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mlf;fk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Kad;wNghJ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​​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jiyikapyhd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FO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vjpu;g;Gj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njuptpj;jJ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nghJkf;fspd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ftdk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mjpfhupfs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eltbf;if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vLf;f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J}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z;Lk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tiu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mt;Tly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kPz;Lk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kPz;Lk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Njhz;lg;gl;lJ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Fw;wthspfs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rhl;lg;gl;lJ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gpwF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khwpatu;fSf;F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vjpuhd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jPtpuf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Fuy;fs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FiwthfNt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Ue;jd</a:t>
            </a:r>
            <a:endParaRPr lang="sv-SE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970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latin typeface="Baamini" pitchFamily="2" charset="0"/>
              </a:rPr>
              <a:t>FLk;gq;fs; my;yJ ek;gpf;if r%fq;fSf;Fs; elf;Fk; kPwy;fs; njhlu;ghf mjpfhupfs; ngUk;ghYk; jiyaplj; jtwptpLfpwhu;fs;.</a:t>
            </a:r>
          </a:p>
          <a:p>
            <a:endParaRPr lang="sv-SE" dirty="0">
              <a:latin typeface="Baamini" pitchFamily="2" charset="0"/>
            </a:endParaRPr>
          </a:p>
          <a:p>
            <a:r>
              <a:rPr lang="sv-SE" dirty="0">
                <a:latin typeface="Baamini" pitchFamily="2" charset="0"/>
              </a:rPr>
              <a:t>N[hu;lhdpy; cs;s 22 tajhd fpwp];jt gy;fiyf;fof khztpahd ejpah&gt; xU K];yPk; vd;w rf khztpia fhjypj;jhu;.</a:t>
            </a:r>
          </a:p>
          <a:p>
            <a:r>
              <a:rPr lang="sv-SE" dirty="0">
                <a:latin typeface="Baamini" pitchFamily="2" charset="0"/>
              </a:rPr>
              <a:t>,ijawpe;j mtuJ FLk;gj;jpdu;&gt; mtis tPl;il tpl;L ntspNaw kWj;J&gt; nfhLikg;gLj;jpdu;. ejpah mq;fpUe;J jg;gpj;jhu;&gt; Mdhy; ,uz;L khjq;fSf;Fg; gpwF&gt; mtSila je;ij mtisf; fz;Lgpbj;J mtis nfhiy nra;jhu;.</a:t>
            </a:r>
          </a:p>
          <a:p>
            <a:r>
              <a:rPr lang="sv-SE" dirty="0">
                <a:latin typeface="Baamini" pitchFamily="2" charset="0"/>
              </a:rPr>
              <a:t>ePjpkd;wk; mtuJ 'nfsutk;' mbg;gilapyhd Nehf;fq;fis jzpf;Fk; R+o;epiyahf fUjpaJld; mtiu rpiwf;F mDg;gtpy;iy.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39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sv-SE" dirty="0">
                <a:latin typeface="Baamini" pitchFamily="2" charset="0"/>
              </a:rPr>
              <a:t>epiwT </a:t>
            </a:r>
          </a:p>
          <a:p>
            <a:pPr lvl="0">
              <a:defRPr/>
            </a:pPr>
            <a:r>
              <a:rPr lang="sv-SE" dirty="0">
                <a:latin typeface="Baamini" pitchFamily="2" charset="0"/>
              </a:rPr>
              <a:t>,e;j Kd;itg;gpy;&gt; murhq;fq;fs; kw;Wk; r%fj;jpy; cs;stu;fs; nra;Ak; ghFghL&gt; fl;Lg;ghLfs; kw;Wk; td;Kiw Mfpatw;iwg; ghu;j;Njhk;.</a:t>
            </a:r>
          </a:p>
          <a:p>
            <a:pPr lvl="0">
              <a:defRPr/>
            </a:pPr>
            <a:r>
              <a:rPr lang="sv-SE" dirty="0">
                <a:latin typeface="Baamini" pitchFamily="2" charset="0"/>
              </a:rPr>
              <a:t>kf;fisg; ghJfhg;gjpy; murpd; Njhy;tpfisAk; ghu;j;Njhk;.</a:t>
            </a:r>
          </a:p>
          <a:p>
            <a:pPr lvl="0">
              <a:defRPr/>
            </a:pPr>
            <a:endParaRPr lang="sv-SE" dirty="0">
              <a:latin typeface="Baamini" pitchFamily="2" charset="0"/>
            </a:endParaRPr>
          </a:p>
          <a:p>
            <a:pPr lvl="0">
              <a:defRPr/>
            </a:pPr>
            <a:r>
              <a:rPr lang="sv-SE" dirty="0">
                <a:latin typeface="Baamini" pitchFamily="2" charset="0"/>
              </a:rPr>
              <a:t>ehk; Nfs;tpg;gl;l fijfspypUe;J&gt; ehk; gy KbTfis vLf;fyhk;: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03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>
                <a:latin typeface="Baamini" pitchFamily="2" charset="0"/>
              </a:rPr>
              <a:t>midj;J</a:t>
            </a:r>
            <a:r>
              <a:rPr lang="fr-FR" dirty="0">
                <a:latin typeface="Baamini" pitchFamily="2" charset="0"/>
              </a:rPr>
              <a:t> </a:t>
            </a:r>
            <a:r>
              <a:rPr lang="fr-FR" dirty="0" err="1">
                <a:latin typeface="Baamini" pitchFamily="2" charset="0"/>
              </a:rPr>
              <a:t>tifahd</a:t>
            </a:r>
            <a:r>
              <a:rPr lang="fr-FR" dirty="0">
                <a:latin typeface="Baamini" pitchFamily="2" charset="0"/>
              </a:rPr>
              <a:t> </a:t>
            </a:r>
            <a:r>
              <a:rPr lang="fr-FR" dirty="0" err="1">
                <a:latin typeface="Baamini" pitchFamily="2" charset="0"/>
              </a:rPr>
              <a:t>ehLfspYk</a:t>
            </a:r>
            <a:r>
              <a:rPr lang="fr-FR" dirty="0">
                <a:latin typeface="Baamini" pitchFamily="2" charset="0"/>
              </a:rPr>
              <a:t>; </a:t>
            </a:r>
            <a:r>
              <a:rPr lang="fr-FR" dirty="0" err="1">
                <a:latin typeface="Baamini" pitchFamily="2" charset="0"/>
              </a:rPr>
              <a:t>kPwy;fs</a:t>
            </a:r>
            <a:r>
              <a:rPr lang="fr-FR" dirty="0">
                <a:latin typeface="Baamini" pitchFamily="2" charset="0"/>
              </a:rPr>
              <a:t>; </a:t>
            </a:r>
            <a:r>
              <a:rPr lang="fr-FR" dirty="0" err="1">
                <a:latin typeface="Baamini" pitchFamily="2" charset="0"/>
              </a:rPr>
              <a:t>elf;fpd;wd</a:t>
            </a:r>
            <a:r>
              <a:rPr lang="fr-FR" dirty="0">
                <a:latin typeface="Baamini" pitchFamily="2" charset="0"/>
              </a:rPr>
              <a:t> </a:t>
            </a:r>
            <a:r>
              <a:rPr lang="fr-FR" dirty="0" err="1">
                <a:latin typeface="Baamini" pitchFamily="2" charset="0"/>
              </a:rPr>
              <a:t>kw;Wk</a:t>
            </a:r>
            <a:r>
              <a:rPr lang="fr-FR" dirty="0">
                <a:latin typeface="Baamini" pitchFamily="2" charset="0"/>
              </a:rPr>
              <a:t>; </a:t>
            </a:r>
            <a:r>
              <a:rPr lang="fr-FR" dirty="0" err="1">
                <a:latin typeface="Baamini" pitchFamily="2" charset="0"/>
              </a:rPr>
              <a:t>midj;J</a:t>
            </a:r>
            <a:r>
              <a:rPr lang="fr-FR" dirty="0">
                <a:latin typeface="Baamini" pitchFamily="2" charset="0"/>
              </a:rPr>
              <a:t> </a:t>
            </a:r>
            <a:r>
              <a:rPr lang="fr-FR" dirty="0" err="1">
                <a:latin typeface="Baamini" pitchFamily="2" charset="0"/>
              </a:rPr>
              <a:t>kjq;fs</a:t>
            </a:r>
            <a:r>
              <a:rPr lang="fr-FR" dirty="0">
                <a:latin typeface="Baamini" pitchFamily="2" charset="0"/>
              </a:rPr>
              <a:t>; </a:t>
            </a:r>
            <a:r>
              <a:rPr lang="fr-FR" dirty="0" err="1">
                <a:latin typeface="Baamini" pitchFamily="2" charset="0"/>
              </a:rPr>
              <a:t>kw;Wk</a:t>
            </a:r>
            <a:r>
              <a:rPr lang="fr-FR" dirty="0">
                <a:latin typeface="Baamini" pitchFamily="2" charset="0"/>
              </a:rPr>
              <a:t>; </a:t>
            </a:r>
            <a:r>
              <a:rPr lang="fr-FR" dirty="0" err="1">
                <a:latin typeface="Baamini" pitchFamily="2" charset="0"/>
              </a:rPr>
              <a:t>ek;gpf;iffis</a:t>
            </a:r>
            <a:r>
              <a:rPr lang="fr-FR" dirty="0">
                <a:latin typeface="Baamini" pitchFamily="2" charset="0"/>
              </a:rPr>
              <a:t> </a:t>
            </a:r>
            <a:r>
              <a:rPr lang="fr-FR" dirty="0" err="1">
                <a:latin typeface="Baamini" pitchFamily="2" charset="0"/>
              </a:rPr>
              <a:t>nfhz;Ls;s</a:t>
            </a:r>
            <a:r>
              <a:rPr lang="fr-FR" dirty="0">
                <a:latin typeface="Baamini" pitchFamily="2" charset="0"/>
              </a:rPr>
              <a:t> </a:t>
            </a:r>
            <a:r>
              <a:rPr lang="fr-FR" dirty="0" err="1">
                <a:latin typeface="Baamini" pitchFamily="2" charset="0"/>
              </a:rPr>
              <a:t>kf;fisAk</a:t>
            </a:r>
            <a:r>
              <a:rPr lang="fr-FR" dirty="0">
                <a:latin typeface="Baamini" pitchFamily="2" charset="0"/>
              </a:rPr>
              <a:t>; </a:t>
            </a:r>
            <a:r>
              <a:rPr lang="fr-FR" dirty="0" err="1">
                <a:latin typeface="Baamini" pitchFamily="2" charset="0"/>
              </a:rPr>
              <a:t>ghjpf;fpd;wd</a:t>
            </a:r>
            <a:r>
              <a:rPr lang="fr-FR" dirty="0">
                <a:latin typeface="Baamini" pitchFamily="2" charset="0"/>
              </a:rPr>
              <a:t>. ahu; </a:t>
            </a:r>
            <a:r>
              <a:rPr lang="fr-FR" dirty="0" err="1">
                <a:latin typeface="Baamini" pitchFamily="2" charset="0"/>
              </a:rPr>
              <a:t>ghjpf;fg;gLfpwhu;fs</a:t>
            </a:r>
            <a:r>
              <a:rPr lang="fr-FR" dirty="0">
                <a:latin typeface="Baamini" pitchFamily="2" charset="0"/>
              </a:rPr>
              <a:t>;&gt; </a:t>
            </a:r>
            <a:r>
              <a:rPr lang="fr-FR" dirty="0" err="1">
                <a:latin typeface="Baamini" pitchFamily="2" charset="0"/>
              </a:rPr>
              <a:t>vt;tsT</a:t>
            </a:r>
            <a:r>
              <a:rPr lang="fr-FR" dirty="0">
                <a:latin typeface="Baamini" pitchFamily="2" charset="0"/>
              </a:rPr>
              <a:t> </a:t>
            </a:r>
            <a:r>
              <a:rPr lang="fr-FR" dirty="0" err="1">
                <a:latin typeface="Baamini" pitchFamily="2" charset="0"/>
              </a:rPr>
              <a:t>gutyhf</a:t>
            </a:r>
            <a:r>
              <a:rPr lang="fr-FR" dirty="0">
                <a:latin typeface="Baamini" pitchFamily="2" charset="0"/>
              </a:rPr>
              <a:t> ,</a:t>
            </a:r>
            <a:r>
              <a:rPr lang="fr-FR" dirty="0" err="1">
                <a:latin typeface="Baamini" pitchFamily="2" charset="0"/>
              </a:rPr>
              <a:t>it</a:t>
            </a:r>
            <a:r>
              <a:rPr lang="fr-FR" dirty="0">
                <a:latin typeface="Baamini" pitchFamily="2" charset="0"/>
              </a:rPr>
              <a:t> </a:t>
            </a:r>
            <a:r>
              <a:rPr lang="fr-FR" dirty="0" err="1">
                <a:latin typeface="Baamini" pitchFamily="2" charset="0"/>
              </a:rPr>
              <a:t>eilngWfpwJ</a:t>
            </a:r>
            <a:r>
              <a:rPr lang="fr-FR" dirty="0">
                <a:latin typeface="Baamini" pitchFamily="2" charset="0"/>
              </a:rPr>
              <a:t>&gt; </a:t>
            </a:r>
            <a:r>
              <a:rPr lang="fr-FR" dirty="0" err="1">
                <a:latin typeface="Baamini" pitchFamily="2" charset="0"/>
              </a:rPr>
              <a:t>vt;tsT</a:t>
            </a:r>
            <a:r>
              <a:rPr lang="fr-FR" dirty="0">
                <a:latin typeface="Baamini" pitchFamily="2" charset="0"/>
              </a:rPr>
              <a:t> </a:t>
            </a:r>
            <a:r>
              <a:rPr lang="fr-FR" dirty="0" err="1">
                <a:latin typeface="Baamini" pitchFamily="2" charset="0"/>
              </a:rPr>
              <a:t>toikahf</a:t>
            </a:r>
            <a:r>
              <a:rPr lang="fr-FR" dirty="0">
                <a:latin typeface="Baamini" pitchFamily="2" charset="0"/>
              </a:rPr>
              <a:t> </a:t>
            </a:r>
            <a:r>
              <a:rPr lang="fr-FR" dirty="0" err="1">
                <a:latin typeface="Baamini" pitchFamily="2" charset="0"/>
              </a:rPr>
              <a:t>kw;Wk</a:t>
            </a:r>
            <a:r>
              <a:rPr lang="fr-FR" dirty="0">
                <a:latin typeface="Baamini" pitchFamily="2" charset="0"/>
              </a:rPr>
              <a:t>; </a:t>
            </a:r>
            <a:r>
              <a:rPr lang="fr-FR" dirty="0" err="1">
                <a:latin typeface="Baamini" pitchFamily="2" charset="0"/>
              </a:rPr>
              <a:t>fLikahd</a:t>
            </a:r>
            <a:r>
              <a:rPr lang="fr-FR" dirty="0">
                <a:latin typeface="Baamini" pitchFamily="2" charset="0"/>
              </a:rPr>
              <a:t> </a:t>
            </a:r>
            <a:r>
              <a:rPr lang="fr-FR" dirty="0" err="1">
                <a:latin typeface="Baamini" pitchFamily="2" charset="0"/>
              </a:rPr>
              <a:t>kPwy;fs</a:t>
            </a:r>
            <a:r>
              <a:rPr lang="fr-FR" dirty="0">
                <a:latin typeface="Baamini" pitchFamily="2" charset="0"/>
              </a:rPr>
              <a:t>; </a:t>
            </a:r>
            <a:r>
              <a:rPr lang="fr-FR" dirty="0" err="1">
                <a:latin typeface="Baamini" pitchFamily="2" charset="0"/>
              </a:rPr>
              <a:t>cs;sd</a:t>
            </a:r>
            <a:r>
              <a:rPr lang="fr-FR" dirty="0">
                <a:latin typeface="Baamini" pitchFamily="2" charset="0"/>
              </a:rPr>
              <a:t> </a:t>
            </a:r>
            <a:r>
              <a:rPr lang="fr-FR" dirty="0" err="1">
                <a:latin typeface="Baamini" pitchFamily="2" charset="0"/>
              </a:rPr>
              <a:t>kw;Wk</a:t>
            </a:r>
            <a:r>
              <a:rPr lang="fr-FR" dirty="0">
                <a:latin typeface="Baamini" pitchFamily="2" charset="0"/>
              </a:rPr>
              <a:t>; </a:t>
            </a:r>
            <a:r>
              <a:rPr lang="fr-FR" dirty="0" err="1">
                <a:latin typeface="Baamini" pitchFamily="2" charset="0"/>
              </a:rPr>
              <a:t>mtw;iwr</a:t>
            </a:r>
            <a:r>
              <a:rPr lang="fr-FR" dirty="0">
                <a:latin typeface="Baamini" pitchFamily="2" charset="0"/>
              </a:rPr>
              <a:t>; </a:t>
            </a:r>
            <a:r>
              <a:rPr lang="fr-FR" dirty="0" err="1">
                <a:latin typeface="Baamini" pitchFamily="2" charset="0"/>
              </a:rPr>
              <a:t>nra;tjpy</a:t>
            </a:r>
            <a:r>
              <a:rPr lang="fr-FR" dirty="0">
                <a:latin typeface="Baamini" pitchFamily="2" charset="0"/>
              </a:rPr>
              <a:t>; </a:t>
            </a:r>
            <a:r>
              <a:rPr lang="fr-FR" dirty="0" err="1">
                <a:latin typeface="Baamini" pitchFamily="2" charset="0"/>
              </a:rPr>
              <a:t>murhq;fk</a:t>
            </a:r>
            <a:r>
              <a:rPr lang="fr-FR" dirty="0">
                <a:latin typeface="Baamini" pitchFamily="2" charset="0"/>
              </a:rPr>
              <a:t>; </a:t>
            </a:r>
            <a:r>
              <a:rPr lang="fr-FR" dirty="0" err="1">
                <a:latin typeface="Baamini" pitchFamily="2" charset="0"/>
              </a:rPr>
              <a:t>ve;j</a:t>
            </a:r>
            <a:r>
              <a:rPr lang="fr-FR" dirty="0">
                <a:latin typeface="Baamini" pitchFamily="2" charset="0"/>
              </a:rPr>
              <a:t> </a:t>
            </a:r>
            <a:r>
              <a:rPr lang="fr-FR" dirty="0" err="1">
                <a:latin typeface="Baamini" pitchFamily="2" charset="0"/>
              </a:rPr>
              <a:t>mstpw;F</a:t>
            </a:r>
            <a:r>
              <a:rPr lang="fr-FR" dirty="0">
                <a:latin typeface="Baamini" pitchFamily="2" charset="0"/>
              </a:rPr>
              <a:t> &lt;</a:t>
            </a:r>
            <a:r>
              <a:rPr lang="fr-FR" dirty="0" err="1">
                <a:latin typeface="Baamini" pitchFamily="2" charset="0"/>
              </a:rPr>
              <a:t>Lgl;Ls;sJ</a:t>
            </a:r>
            <a:r>
              <a:rPr lang="fr-FR" dirty="0">
                <a:latin typeface="Baamini" pitchFamily="2" charset="0"/>
              </a:rPr>
              <a:t> </a:t>
            </a:r>
            <a:r>
              <a:rPr lang="fr-FR" dirty="0" err="1">
                <a:latin typeface="Baamini" pitchFamily="2" charset="0"/>
              </a:rPr>
              <a:t>vd;gdNt</a:t>
            </a:r>
            <a:r>
              <a:rPr lang="fr-FR" dirty="0">
                <a:latin typeface="Baamini" pitchFamily="2" charset="0"/>
              </a:rPr>
              <a:t> </a:t>
            </a:r>
            <a:r>
              <a:rPr lang="fr-FR" dirty="0" err="1">
                <a:latin typeface="Baamini" pitchFamily="2" charset="0"/>
              </a:rPr>
              <a:t>R+oy;fSf;F</a:t>
            </a:r>
            <a:r>
              <a:rPr lang="fr-FR" dirty="0">
                <a:latin typeface="Baamini" pitchFamily="2" charset="0"/>
              </a:rPr>
              <a:t> ,</a:t>
            </a:r>
            <a:r>
              <a:rPr lang="fr-FR" dirty="0" err="1">
                <a:latin typeface="Baamini" pitchFamily="2" charset="0"/>
              </a:rPr>
              <a:t>ilapy</a:t>
            </a:r>
            <a:r>
              <a:rPr lang="fr-FR" dirty="0">
                <a:latin typeface="Baamini" pitchFamily="2" charset="0"/>
              </a:rPr>
              <a:t>; </a:t>
            </a:r>
            <a:r>
              <a:rPr lang="fr-FR" dirty="0" err="1">
                <a:latin typeface="Baamini" pitchFamily="2" charset="0"/>
              </a:rPr>
              <a:t>khWgLk</a:t>
            </a:r>
            <a:r>
              <a:rPr lang="fr-FR" dirty="0">
                <a:latin typeface="Baamini" pitchFamily="2" charset="0"/>
              </a:rPr>
              <a:t>;.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683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gy;NtW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tifahd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rl;lq;fSk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murhq;ff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nfhs;iffSk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kPwy;fSf;F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gq;fspf;fyhk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endParaRPr lang="sv-SE" sz="1200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742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nghJthf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rpWghd;ikapdu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kpfTk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fLikahfg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ghjpf;fg;gLfpwhu;fs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mtu;fSld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ngUk;ghd;ikapdUf;Fs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tpj;jpahrkhfr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rpe;jpg;gtu;fSk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mlq;Ftu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lvl="0">
              <a:defRPr/>
            </a:pP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ngUk;ghd;ik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r%fq;fSk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kPwy;fshy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ghjpf;fg;glyhk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-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Fiwe;jJ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gaq;futhj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td;Kiwapdhy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846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Baamini" pitchFamily="2" charset="0"/>
              </a:rPr>
              <a:t>ehk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Nfs;tpg;gl;l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fijfs</a:t>
            </a:r>
            <a:r>
              <a:rPr lang="en-US" dirty="0">
                <a:latin typeface="Baamini" pitchFamily="2" charset="0"/>
              </a:rPr>
              <a:t>;&gt; </a:t>
            </a:r>
            <a:r>
              <a:rPr lang="en-US" dirty="0" err="1">
                <a:latin typeface="Baamini" pitchFamily="2" charset="0"/>
              </a:rPr>
              <a:t>kjk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my;yJ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ek;gpf;ifapd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Rje;jpuj;ij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kPWtJ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nghJthf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vt;thW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kw;w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cupik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kPwy;fisAk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cs;slf;fpAs;sJ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vd;gij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tpsf;FfpwJ</a:t>
            </a:r>
            <a:r>
              <a:rPr lang="en-US" dirty="0">
                <a:latin typeface="Baamini" pitchFamily="2" charset="0"/>
              </a:rPr>
              <a:t> - </a:t>
            </a:r>
            <a:r>
              <a:rPr lang="en-US" dirty="0" err="1">
                <a:latin typeface="Baamini" pitchFamily="2" charset="0"/>
              </a:rPr>
              <a:t>cjhuzkhf</a:t>
            </a:r>
            <a:r>
              <a:rPr lang="en-US" dirty="0">
                <a:latin typeface="Baamini" pitchFamily="2" charset="0"/>
              </a:rPr>
              <a:t>&gt; </a:t>
            </a:r>
            <a:r>
              <a:rPr lang="en-US" dirty="0" err="1">
                <a:latin typeface="Baamini" pitchFamily="2" charset="0"/>
              </a:rPr>
              <a:t>fy;tp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my;yJ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jpUkzk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my;yJ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tho;tjw;fhd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cupik</a:t>
            </a:r>
            <a:r>
              <a:rPr lang="en-US" dirty="0">
                <a:latin typeface="Baamini" pitchFamily="2" charset="0"/>
              </a:rPr>
              <a:t>. </a:t>
            </a:r>
            <a:r>
              <a:rPr lang="en-US" dirty="0" err="1">
                <a:latin typeface="Baamini" pitchFamily="2" charset="0"/>
              </a:rPr>
              <a:t>ntWg;Gf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Fw;wq;fs</a:t>
            </a:r>
            <a:r>
              <a:rPr lang="en-US" dirty="0">
                <a:latin typeface="Baamini" pitchFamily="2" charset="0"/>
              </a:rPr>
              <a:t>;&gt; </a:t>
            </a:r>
            <a:r>
              <a:rPr lang="en-US" dirty="0" err="1">
                <a:latin typeface="Baamini" pitchFamily="2" charset="0"/>
              </a:rPr>
              <a:t>fl;lhaj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jpUkzk</a:t>
            </a:r>
            <a:r>
              <a:rPr lang="en-US" dirty="0">
                <a:latin typeface="Baamini" pitchFamily="2" charset="0"/>
              </a:rPr>
              <a:t>;&gt; </a:t>
            </a:r>
            <a:r>
              <a:rPr lang="en-US" dirty="0" err="1">
                <a:latin typeface="Baamini" pitchFamily="2" charset="0"/>
              </a:rPr>
              <a:t>fw;gopg;G</a:t>
            </a:r>
            <a:r>
              <a:rPr lang="en-US" dirty="0">
                <a:latin typeface="Baamini" pitchFamily="2" charset="0"/>
              </a:rPr>
              <a:t>&gt; </a:t>
            </a:r>
            <a:r>
              <a:rPr lang="en-US" dirty="0" err="1">
                <a:latin typeface="Baamini" pitchFamily="2" charset="0"/>
              </a:rPr>
              <a:t>tYf;fl;lhakhf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fUj;jil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nra;jy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tiu</a:t>
            </a:r>
            <a:r>
              <a:rPr lang="en-US" dirty="0">
                <a:latin typeface="Baamini" pitchFamily="2" charset="0"/>
              </a:rPr>
              <a:t> - </a:t>
            </a:r>
            <a:r>
              <a:rPr lang="en-US" dirty="0" err="1">
                <a:latin typeface="Baamini" pitchFamily="2" charset="0"/>
              </a:rPr>
              <a:t>Mz;fSk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ngz;fSk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vt;tsT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tpj;jpahrkhf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ghjpf;fg;glyhk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vd;gij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gy</a:t>
            </a:r>
            <a:r>
              <a:rPr lang="en-US" dirty="0">
                <a:latin typeface="Baamini" pitchFamily="2" charset="0"/>
              </a:rPr>
              <a:t> </a:t>
            </a:r>
            <a:r>
              <a:rPr lang="en-US" dirty="0" err="1">
                <a:latin typeface="Baamini" pitchFamily="2" charset="0"/>
              </a:rPr>
              <a:t>fijfs</a:t>
            </a:r>
            <a:r>
              <a:rPr lang="en-US" dirty="0">
                <a:latin typeface="Baamini" pitchFamily="2" charset="0"/>
              </a:rPr>
              <a:t>; </a:t>
            </a:r>
            <a:r>
              <a:rPr lang="en-US" dirty="0" err="1">
                <a:latin typeface="Baamini" pitchFamily="2" charset="0"/>
              </a:rPr>
              <a:t>tpsf;Ffpd;wd</a:t>
            </a:r>
            <a:r>
              <a:rPr lang="en-US" dirty="0">
                <a:latin typeface="Baamini" pitchFamily="2" charset="0"/>
              </a:rPr>
              <a:t>.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905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Nfs;tpg;gl;l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fijfs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Vw;gLk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kPwy;fs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murhq;fj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Njhy;tpfs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murhq;f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kPwy;fs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vt;thW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xUtiunahUtu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tYg;gLj;jp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Row;rpia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cUthf;Ffpd;wd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tpsf;Ffpd;wd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  <a:endParaRPr lang="sv-SE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9459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ek;gpf;ifapd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Rje;jpuj;ij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kPWtJ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rhjhuz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kf;fSf;F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khngUk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jdpg;gl;l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Jd;gq;fis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Vw;gLj;JfpwJ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r%fj;ijAk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rPu;Fiyf;fpwhu;fs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Wjpapy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xt;nthUtUk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ghJfhg;gpd;ik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nghUshjhu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jhf;fj;jhy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ghjpf;fg;gLfpd;wdu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</a:t>
            </a:r>
          </a:p>
          <a:p>
            <a:pPr lvl="0">
              <a:defRPr/>
            </a:pPr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lvl="0">
              <a:defRPr/>
            </a:pP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ahuhf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Ue;jhYk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ek;gpf;if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r%fj;ijr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Nru;e;jtu;fshf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Ue;jhYk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nrhe;j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ehl;by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midj;J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kf;fshYk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Rje;jpuk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ek;gpf;if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kjpf;fg;gLtjd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%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mjpfk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ed;ikfis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&lt;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KbAk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lvl="0">
              <a:defRPr/>
            </a:pPr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lvl="0">
              <a:defRPr/>
            </a:pP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ehLfspy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rpWghd;ikapduhf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thOk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tpRthrpfSk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cupikfisg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ngw;wtu;fshf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tpUk;Gtijg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ghu;f;fpNwhk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</a:p>
          <a:p>
            <a:pPr lvl="0">
              <a:defRPr/>
            </a:pP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vy;yh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lq;fspYk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midtUf;Fk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cupik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midtUf;Fk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kfpo;r;rpahd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ghJfhg;ghd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cyfj;ij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cUthf;Fk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4-</a:t>
            </a:r>
            <a:r>
              <a:rPr lang="x-none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39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tiuahd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];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iyLfs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mku;T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4: ,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dÊ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Baamini" pitchFamily="2" charset="0"/>
              </a:rPr>
              <a:t>Kd;itg;</a:t>
            </a:r>
            <a:r>
              <a:rPr lang="en-GB" sz="1800" dirty="0" err="1">
                <a:latin typeface="Baamini"/>
              </a:rPr>
              <a:t>gp</a:t>
            </a:r>
            <a:r>
              <a:rPr lang="da-DK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id</a:t>
            </a:r>
            <a:r>
              <a:rPr lang="da-DK" sz="1800" dirty="0">
                <a:effectLst/>
                <a:latin typeface="Baamini" pitchFamily="2" charset="0"/>
                <a:ea typeface="Malgun Gothic" panose="020B0503020000020004" pitchFamily="34" charset="-127"/>
              </a:rPr>
              <a:t> </a:t>
            </a:r>
            <a:r>
              <a:rPr lang="da-DK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tpsfÊFfpwJ</a:t>
            </a:r>
          </a:p>
          <a:p>
            <a:pPr fontAlgn="base"/>
            <a:endParaRPr lang="en-US" sz="1200" b="1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r>
              <a:rPr lang="en-GB" b="1" dirty="0" err="1">
                <a:latin typeface="Baamini" pitchFamily="2" charset="0"/>
              </a:rPr>
              <a:t>Kd;itg;G</a:t>
            </a:r>
            <a:r>
              <a:rPr lang="en-GB" dirty="0"/>
              <a:t> </a:t>
            </a:r>
            <a:r>
              <a:rPr lang="en-GB" sz="1200" b="1" dirty="0">
                <a:effectLst/>
                <a:latin typeface="Baamini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GB" sz="1200" b="1" dirty="0" err="1">
                <a:effectLst/>
                <a:latin typeface="Baamini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kjk</a:t>
            </a:r>
            <a:r>
              <a:rPr lang="en-GB" sz="1200" b="1" dirty="0">
                <a:effectLst/>
                <a:latin typeface="Baamini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lang="en-GB" sz="1200" b="1" dirty="0" err="1">
                <a:effectLst/>
                <a:latin typeface="Baamini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my;yJ</a:t>
            </a:r>
            <a:r>
              <a:rPr lang="en-GB" sz="1200" b="1" dirty="0">
                <a:effectLst/>
                <a:latin typeface="Baamini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b="1" dirty="0" err="1">
                <a:effectLst/>
                <a:latin typeface="Baamini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ek;gpf;iff;fhd</a:t>
            </a:r>
            <a:r>
              <a:rPr lang="en-GB" sz="1200" b="1" dirty="0">
                <a:effectLst/>
                <a:latin typeface="Baamini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b="1" dirty="0" err="1">
                <a:effectLst/>
                <a:latin typeface="Baamini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Rje;jpuj;jpd</a:t>
            </a:r>
            <a:r>
              <a:rPr lang="en-GB" sz="1200" b="1" dirty="0">
                <a:effectLst/>
                <a:latin typeface="Baamini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lang="en-GB" sz="1200" b="1" dirty="0" err="1">
                <a:effectLst/>
                <a:latin typeface="Baamini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kPwy;fis</a:t>
            </a:r>
            <a:r>
              <a:rPr lang="en-GB" sz="1200" b="1" dirty="0">
                <a:effectLst/>
                <a:latin typeface="Baamini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b="1" dirty="0" err="1">
                <a:effectLst/>
                <a:latin typeface="Baamini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Gupe;J</a:t>
            </a:r>
            <a:r>
              <a:rPr lang="en-GB" sz="1200" b="1" dirty="0">
                <a:effectLst/>
                <a:latin typeface="Baamini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b="1" dirty="0" err="1">
                <a:effectLst/>
                <a:latin typeface="Baamini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nfhs;Sjy</a:t>
            </a:r>
            <a:r>
              <a:rPr lang="en-GB" sz="1200" b="1" dirty="0">
                <a:effectLst/>
                <a:latin typeface="Baamini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da-DK" sz="1400" dirty="0">
              <a:effectLst/>
              <a:latin typeface="Baamini" pitchFamily="2" charset="0"/>
              <a:ea typeface="Times New Roman" panose="02020603050405020304" pitchFamily="18" charset="0"/>
            </a:endParaRPr>
          </a:p>
          <a:p>
            <a:pPr algn="l" rtl="0" fontAlgn="base"/>
            <a:endParaRPr lang="en-US" sz="1200" b="0" i="1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spc="75" dirty="0" err="1">
                <a:solidFill>
                  <a:srgbClr val="5A5A5A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Fwpg;G</a:t>
            </a:r>
            <a:r>
              <a:rPr lang="en-GB" sz="1800" b="1" spc="75" dirty="0">
                <a:solidFill>
                  <a:srgbClr val="5A5A5A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!</a:t>
            </a:r>
            <a:endParaRPr lang="da-DK" sz="1800" spc="75" dirty="0">
              <a:solidFill>
                <a:srgbClr val="5A5A5A"/>
              </a:solidFill>
              <a:effectLst/>
              <a:latin typeface="Baamini" pitchFamily="2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e;j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tpsf;ff;fhl;rp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ePz;lJ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kw;Wk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gy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cjhuzq;fis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fis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cs;slf;fpAk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cs;sJ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FOtpw;F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kpfTk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nghUj;jkw;wjhfj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Njhd;Wk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cjhuzq;fis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Fiwf;f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tpUk;gyhk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rpy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cjhuzq;fis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nrhe;j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R+oypy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Ue;j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fijfSld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khw;wPL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nra;aTk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ePq;fs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tpUk;gyhk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;.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vOj;J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gpujpapd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Kf;fpa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nra;jpfs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jbj;j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vOj;Jf;fshy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fhz;gpf;fg;gl;Ls;sJ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cq;fs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ciuapy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 ,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tw;iw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cs;slf;Fq;fs</a:t>
            </a:r>
            <a:r>
              <a:rPr lang="da-DK" sz="1800" dirty="0"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l" rtl="0" fontAlgn="base"/>
            <a:endParaRPr lang="en-US" sz="1200" b="0" i="1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 fontAlgn="base"/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cq;fs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gq;Nfw;ghsu;fs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cs;slf;fj;ijr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nrayhf;f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cjt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gtu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ngha;d;l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; &gt; 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gtu;ngha;d;l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;  ];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iyLfspd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mr;Rf;fs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my;yJ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mjw;F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izahd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tpsf;fg;gl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efu;T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jhs;fisg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i="1" dirty="0" err="1">
                <a:solidFill>
                  <a:srgbClr val="000000"/>
                </a:solidFill>
                <a:latin typeface="Baamini" pitchFamily="2" charset="0"/>
              </a:rPr>
              <a:t>gad;gLj;jTk</a:t>
            </a:r>
            <a:r>
              <a:rPr lang="en-US" i="1" dirty="0">
                <a:solidFill>
                  <a:srgbClr val="000000"/>
                </a:solidFill>
                <a:latin typeface="Baamini" pitchFamily="2" charset="0"/>
              </a:rPr>
              <a:t>;.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Baamini" pitchFamily="2" charset="0"/>
              </a:rPr>
              <a:t>  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mwpKfk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  <a:b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</a:b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midj;J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tifahd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ehLfspYKs;s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midj;J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tifahd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egu;fSk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kjk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my;yJ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ek;gpf;iff;fhd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Rje;jpuk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d;ikapdhy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gpur;rpidfis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vjpu;nfhs;fpd;wdu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ghjpf;fg;gLgtu;fs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; ahu;&gt;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kPwy;fspd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jPtpuj;jd;ik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kPwy;fisg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Gupgtu;fs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; ahu;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Nghd;w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tplaq;fNs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Times New Roman" panose="02020603050405020304" pitchFamily="18" charset="0"/>
              </a:rPr>
              <a:t>NtWgLfpd;wd</a:t>
            </a:r>
            <a:r>
              <a:rPr lang="en-GB" sz="1800" dirty="0">
                <a:effectLst/>
                <a:latin typeface="Baamini" pitchFamily="2" charset="0"/>
                <a:ea typeface="Times New Roman" panose="02020603050405020304" pitchFamily="18" charset="0"/>
              </a:rPr>
              <a:t>. </a:t>
            </a:r>
            <a:endParaRPr lang="da-DK" sz="1800" dirty="0">
              <a:effectLst/>
              <a:latin typeface="Baamini" pitchFamily="2" charset="0"/>
              <a:ea typeface="Times New Roman" panose="02020603050405020304" pitchFamily="18" charset="0"/>
            </a:endParaRPr>
          </a:p>
          <a:p>
            <a:pPr algn="l" rtl="0" fontAlgn="base"/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577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i="1" dirty="0">
                <a:latin typeface="Baamini" pitchFamily="2" charset="0"/>
              </a:rPr>
              <a:t>,</a:t>
            </a:r>
            <a:r>
              <a:rPr lang="en-US" b="1" i="1" dirty="0" err="1">
                <a:latin typeface="Baamini" pitchFamily="2" charset="0"/>
              </a:rPr>
              <a:t>uz;L</a:t>
            </a:r>
            <a:r>
              <a:rPr lang="en-US" b="1" i="1" dirty="0">
                <a:latin typeface="Baamini" pitchFamily="2" charset="0"/>
              </a:rPr>
              <a:t> </a:t>
            </a:r>
            <a:r>
              <a:rPr lang="en-US" b="1" i="1" dirty="0" err="1">
                <a:latin typeface="Baamini" pitchFamily="2" charset="0"/>
              </a:rPr>
              <a:t>epkpl</a:t>
            </a:r>
            <a:r>
              <a:rPr lang="en-US" b="1" i="1" dirty="0">
                <a:latin typeface="Baamini" pitchFamily="2" charset="0"/>
              </a:rPr>
              <a:t> </a:t>
            </a:r>
            <a:r>
              <a:rPr lang="en-US" b="1" i="1" dirty="0" err="1">
                <a:latin typeface="Baamini" pitchFamily="2" charset="0"/>
              </a:rPr>
              <a:t>k.m.e.R</a:t>
            </a:r>
            <a:r>
              <a:rPr lang="en-US" b="1" i="1" dirty="0">
                <a:latin typeface="Baamini" pitchFamily="2" charset="0"/>
              </a:rPr>
              <a:t>. </a:t>
            </a:r>
            <a:r>
              <a:rPr lang="en-US" b="1" i="1" dirty="0" err="1">
                <a:latin typeface="Baamini" pitchFamily="2" charset="0"/>
              </a:rPr>
              <a:t>njhlu;ghd</a:t>
            </a:r>
            <a:r>
              <a:rPr lang="en-US" b="1" i="1" dirty="0">
                <a:latin typeface="Baamini" pitchFamily="2" charset="0"/>
              </a:rPr>
              <a:t> FW </a:t>
            </a:r>
            <a:r>
              <a:rPr lang="en-US" b="1" i="1" dirty="0" err="1">
                <a:latin typeface="Baamini" pitchFamily="2" charset="0"/>
              </a:rPr>
              <a:t>ehlfq;fs</a:t>
            </a:r>
            <a:r>
              <a:rPr lang="en-US" i="1" dirty="0">
                <a:latin typeface="Baamini" pitchFamily="2" charset="0"/>
              </a:rPr>
              <a:t>; </a:t>
            </a:r>
          </a:p>
          <a:p>
            <a:pPr fontAlgn="base"/>
            <a:endParaRPr lang="en-US" i="1" dirty="0">
              <a:latin typeface="Baamini" pitchFamily="2" charset="0"/>
            </a:endParaRPr>
          </a:p>
          <a:p>
            <a:pPr fontAlgn="base"/>
            <a:r>
              <a:rPr lang="en-US" i="1" dirty="0">
                <a:latin typeface="Baamini" pitchFamily="2" charset="0"/>
              </a:rPr>
              <a:t>FW </a:t>
            </a:r>
            <a:r>
              <a:rPr lang="en-US" i="1" dirty="0" err="1">
                <a:latin typeface="Baamini" pitchFamily="2" charset="0"/>
              </a:rPr>
              <a:t>ehlfq;fspd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Kd;itg;G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kw;Wk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fye;Jiuahlypd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NghJ</a:t>
            </a:r>
            <a:r>
              <a:rPr lang="en-US" i="1" dirty="0">
                <a:latin typeface="Baamini" pitchFamily="2" charset="0"/>
              </a:rPr>
              <a:t> ,</a:t>
            </a:r>
            <a:r>
              <a:rPr lang="en-US" i="1" dirty="0" err="1">
                <a:latin typeface="Baamini" pitchFamily="2" charset="0"/>
              </a:rPr>
              <a:t>e;j</a:t>
            </a:r>
            <a:r>
              <a:rPr lang="en-US" i="1" dirty="0">
                <a:latin typeface="Baamini" pitchFamily="2" charset="0"/>
              </a:rPr>
              <a:t> ];</a:t>
            </a:r>
            <a:r>
              <a:rPr lang="en-US" i="1" dirty="0" err="1">
                <a:latin typeface="Baamini" pitchFamily="2" charset="0"/>
              </a:rPr>
              <a:t>iyilf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fhz;gpj;J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gq;Nfw;ghsu;fs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ve;j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tifahd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kPwy;fs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eilngWfpd;wd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kw;Wk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mtw;Wf;F</a:t>
            </a:r>
            <a:r>
              <a:rPr lang="en-US" i="1" dirty="0">
                <a:latin typeface="Baamini" pitchFamily="2" charset="0"/>
              </a:rPr>
              <a:t> ahu; </a:t>
            </a:r>
            <a:r>
              <a:rPr lang="en-US" i="1" dirty="0" err="1">
                <a:latin typeface="Baamini" pitchFamily="2" charset="0"/>
              </a:rPr>
              <a:t>nghWg;G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vd;gij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milahsk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fhz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cjTq;fs</a:t>
            </a:r>
            <a:r>
              <a:rPr lang="en-US" i="1" dirty="0">
                <a:latin typeface="Baamini" pitchFamily="2" charset="0"/>
              </a:rPr>
              <a:t>;.</a:t>
            </a:r>
          </a:p>
          <a:p>
            <a:pPr fontAlgn="base"/>
            <a:r>
              <a:rPr lang="en-US" i="1" dirty="0">
                <a:latin typeface="Baamini" pitchFamily="2" charset="0"/>
              </a:rPr>
              <a:t>,</a:t>
            </a:r>
            <a:r>
              <a:rPr lang="en-US" i="1" dirty="0" err="1">
                <a:latin typeface="Baamini" pitchFamily="2" charset="0"/>
              </a:rPr>
              <a:t>e;j</a:t>
            </a:r>
            <a:r>
              <a:rPr lang="en-US" i="1" dirty="0">
                <a:latin typeface="Baamini" pitchFamily="2" charset="0"/>
              </a:rPr>
              <a:t> ];</a:t>
            </a:r>
            <a:r>
              <a:rPr lang="en-US" i="1" dirty="0" err="1">
                <a:latin typeface="Baamini" pitchFamily="2" charset="0"/>
              </a:rPr>
              <a:t>iyby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cs;s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rpd;dq;fs</a:t>
            </a:r>
            <a:r>
              <a:rPr lang="en-US" i="1" dirty="0">
                <a:latin typeface="Baamini" pitchFamily="2" charset="0"/>
              </a:rPr>
              <a:t>; - </a:t>
            </a:r>
            <a:r>
              <a:rPr lang="en-US" i="1" dirty="0" err="1">
                <a:latin typeface="Baamini" pitchFamily="2" charset="0"/>
              </a:rPr>
              <a:t>murhq;f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kPwy;fs</a:t>
            </a:r>
            <a:r>
              <a:rPr lang="en-US" i="1" dirty="0">
                <a:latin typeface="Baamini" pitchFamily="2" charset="0"/>
              </a:rPr>
              <a:t>;&gt; </a:t>
            </a:r>
            <a:r>
              <a:rPr lang="en-US" i="1" dirty="0" err="1">
                <a:latin typeface="Baamini" pitchFamily="2" charset="0"/>
              </a:rPr>
              <a:t>r%f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tpNuhjq;fs</a:t>
            </a:r>
            <a:r>
              <a:rPr lang="en-US" i="1" dirty="0">
                <a:latin typeface="Baamini" pitchFamily="2" charset="0"/>
              </a:rPr>
              <a:t>;&gt; </a:t>
            </a:r>
            <a:r>
              <a:rPr lang="en-US" i="1" dirty="0" err="1">
                <a:latin typeface="Baamini" pitchFamily="2" charset="0"/>
              </a:rPr>
              <a:t>murhq;f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Njhy;tpfs</a:t>
            </a:r>
            <a:r>
              <a:rPr lang="en-US" i="1" dirty="0">
                <a:latin typeface="Baamini" pitchFamily="2" charset="0"/>
              </a:rPr>
              <a:t>;&gt; </a:t>
            </a:r>
            <a:r>
              <a:rPr lang="en-US" i="1" dirty="0" err="1">
                <a:latin typeface="Baamini" pitchFamily="2" charset="0"/>
              </a:rPr>
              <a:t>ghFghL</a:t>
            </a:r>
            <a:r>
              <a:rPr lang="en-US" i="1" dirty="0">
                <a:latin typeface="Baamini" pitchFamily="2" charset="0"/>
              </a:rPr>
              <a:t>&gt; </a:t>
            </a:r>
            <a:r>
              <a:rPr lang="en-US" i="1" dirty="0" err="1">
                <a:latin typeface="Baamini" pitchFamily="2" charset="0"/>
              </a:rPr>
              <a:t>cupikfs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kw;Wk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td;Kiw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kPjhd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fl;Lg;ghLfs</a:t>
            </a:r>
            <a:r>
              <a:rPr lang="en-US" i="1" dirty="0">
                <a:latin typeface="Baamini" pitchFamily="2" charset="0"/>
              </a:rPr>
              <a:t>; </a:t>
            </a:r>
            <a:r>
              <a:rPr lang="en-US" i="1" dirty="0" err="1">
                <a:latin typeface="Baamini" pitchFamily="2" charset="0"/>
              </a:rPr>
              <a:t>Mfpatw;iw</a:t>
            </a:r>
            <a:r>
              <a:rPr lang="en-US" i="1" dirty="0">
                <a:latin typeface="Baamini" pitchFamily="2" charset="0"/>
              </a:rPr>
              <a:t> </a:t>
            </a:r>
            <a:r>
              <a:rPr lang="en-US" i="1" dirty="0" err="1">
                <a:latin typeface="Baamini" pitchFamily="2" charset="0"/>
              </a:rPr>
              <a:t>tpsf;FfpwJ</a:t>
            </a:r>
            <a:r>
              <a:rPr lang="en-US" i="1" dirty="0">
                <a:latin typeface="Baamini" pitchFamily="2" charset="0"/>
              </a:rPr>
              <a:t>.</a:t>
            </a:r>
            <a:endParaRPr lang="en-US" sz="1200" i="1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4818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41-43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tiuahd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];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iyLfs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mkuÊtpdÊ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epiwT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fUjÊjpy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ÊgadÊgLjÊjgÊglÊl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Nghjfu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N[k;];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khk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</a:t>
            </a:r>
            <a:r>
              <a:rPr lang="en-GB" sz="1800" dirty="0" err="1">
                <a:latin typeface="Baamini"/>
                <a:ea typeface="Malgun Gothic" panose="020B0503020000020004" pitchFamily="34" charset="-127"/>
                <a:cs typeface="Arial" panose="020B0604020202020204" pitchFamily="34" charset="0"/>
              </a:rPr>
              <a:t>~</a:t>
            </a:r>
            <a:r>
              <a:rPr lang="en-GB" sz="1800" dirty="0" err="1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hgh</a:t>
            </a:r>
            <a:r>
              <a:rPr lang="en-GB" sz="1800" dirty="0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,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d;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fij</a:t>
            </a:r>
            <a:r>
              <a:rPr lang="da-DK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ap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id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tpsfÊFfpdÊwJ</a:t>
            </a:r>
            <a:endParaRPr lang="en-GB" sz="1800" dirty="0">
              <a:effectLst/>
              <a:latin typeface="Baamini" pitchFamily="2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,J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N[k;];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khkh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m\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hgh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1992 ,y;&gt;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tlf;F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Pupahtpy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Nkhjypd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xUtiunahUtu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fLikahfg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Nghupl;l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isQu;fs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vjpu;f;Fk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Nghuhspf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FOf;fis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topelj;jpdu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N[k;];&gt;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Nkhjypy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ifia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oe;jhu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mNj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Neuj;jpy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m\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hgh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Md;kPf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topfhl;b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uz;L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neUq;fpa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cwtpdu;fis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oe;jhu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UtUk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vjpupfshf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gopthq;Ftjhf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rgjk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nra;jdu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</a:rPr>
              <a:t> </a:t>
            </a:r>
          </a:p>
          <a:p>
            <a:pPr fontAlgn="base"/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tUlq;fs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fopj;J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re;jpg;gpd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re;ju;g;gk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vy;yhtw;iwAk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khw;wpaJ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NghypNahTf;F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vjpuhd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Foe;ijfSf;F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jLg;G+rp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NghLtJ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Fwpj;j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r%fj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jiytu;fspd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re;jpg;gpd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​​,U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jiytu;fSk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ez;gu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xUtuhy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xd;wpizf;fg;gl;ldu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ez;gu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iffis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xd;whf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izj;J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mtu;fsplk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$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wpdhu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“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khepyj;ij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mikjpahf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itj;jpUf;Fk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cq;fSf;F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vdf;Fj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njupAk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Ntz;Lk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tpUk;GfpNwd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Baamini" pitchFamily="2" charset="0"/>
                <a:ea typeface="游明朝" panose="02020400000000000000" pitchFamily="18" charset="-128"/>
              </a:rPr>
              <a:t> 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335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UtUNk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kw;wtUld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Ngr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tpUk;gtpy;iy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vd;whYk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Pupah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kPjhd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md;gpYk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ehl;bd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Kd;Ndw;wj;jpw;fhd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mu;g;gzpg;gpYk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nghJthd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jsj;ijf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fz;lwpe;jdu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"K];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ypk;fs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kPjhd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ntWg;Gf;F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vy;iyNa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y;iy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"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N[k;];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gpujpgypf;fpwhu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;."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xUtiunahUtu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Nfl;Fk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jpwidf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fw;Wf;nfhz;ljw;Fk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ciuahlYf;fhd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ghJfhg;ghd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cUthf;Ftjw;Fk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flTSf;F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ed;wpAs;stu;fshf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Uf;fpNwhk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t;thW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y;yhky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Ue;jhy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vg;NghJk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J}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uj;jpypUe;J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\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aq;fisf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fUJNthk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;&gt;"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njhlu;e;jhu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"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frg;ghd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fw;Wf;nfhz;Nlhk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;."</a:t>
            </a:r>
            <a:endParaRPr lang="sv-SE" dirty="0"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542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1992 ,y;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fLdhtpy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td;Kiwf;Fg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gpwF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Nghuhspf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FOTk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gopthq;fj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jpl;lkpl;bUe;jij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m\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hgh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epidTgLj;Jfpwhu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ehs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kR+jpapy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njhOifapd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​​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“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jPikia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khw;w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ey;yijg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gad;gLj;JtJ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ey;yJ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Fuhd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Nghjpf;fpwJ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czu;e;jhu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vdNt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xU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K];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ypkhf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cq;fisg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Gz;gLj;jpatu;fis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kd;dpf;f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kWj;jhy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ePq;fs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vg;gb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KfkJtpd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cz;ikahd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cUtkhf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KbAk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;?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,U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jiytu;fSk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gopthq;Fk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tpUg;gj;Jld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Nghuhbdu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kdjpy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ntWg;G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Ue;jhy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cz;ikahd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jiytu;fshf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Uf;f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KbahJ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vd;gijAk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czu;e;jdu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;.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440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khk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M\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hgh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gh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lu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N[k;];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ilNa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nkJthd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Mdhy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epiyahd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ek;gpf;if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tsu;e;jJ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mtu;fspd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cwT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el;ghf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kyu;e;jJ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,J K];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yPk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;-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fpwp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rka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kj;jpa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];j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ikaj;ij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epWt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toptFj;jJ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</a:p>
          <a:p>
            <a:pPr fontAlgn="base"/>
            <a:endParaRPr lang="en-US" dirty="0">
              <a:solidFill>
                <a:srgbClr val="000000"/>
              </a:solidFill>
              <a:latin typeface="Baamini" pitchFamily="2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ikak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mikjpahd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rftho;Tf;fhf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thjpLfpwJ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kw;Wk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gpuhe;jpaj;jpy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Nkhjy;fs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kPz;Lk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epfohky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jLg;gij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Nehf;fkhff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nfhz;Ls;sJ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ie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PupahtpYk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mjw;F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mg;ghYk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td;Kiwiaj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njhlu;e;J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rkhjhd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cld;gbf;iffisf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nfhz;Ltu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cjtpaJ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NkYk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midj;J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kjj;jpdUf;Fk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,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ilNa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mikjpahd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rftho;Tf;fhf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thjpLtjw;F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cs;Shu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ek;gpf;if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rhu;e;j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mikg;GfSf;F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amini" pitchFamily="2" charset="0"/>
              </a:rPr>
              <a:t>topfhl;LfpwJ</a:t>
            </a:r>
            <a:r>
              <a:rPr lang="en-US" dirty="0">
                <a:solidFill>
                  <a:srgbClr val="000000"/>
                </a:solidFill>
                <a:latin typeface="Baamini" pitchFamily="2" charset="0"/>
              </a:rPr>
              <a:t>.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3639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45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192970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,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k;Kd;itg;gpy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ghugl;rk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cupikfspd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kl;Lg;ghLfs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td;Kiw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njhlu;ghd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cz;ikahd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tho;f;ifr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rk;gtq;fis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Nfl;fg;Nghfpd;Nwhk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30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,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k;kPwy;fs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murpdhYk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rKjhaj;jpYs;s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egu;fspdhYk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Gupag;gl;Ls;sd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. ,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jid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ehq;fs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ngUk;ghYk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murhq;f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kPwy;fs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r%f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tpNuhjq;fs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Fwpg;gpLNthk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Mdhy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kPwy;fs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FLk;gq;fspYk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rKjhaq;fspDs;Sk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3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ehd;fhtJ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tifahd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kPwnyhd;Wk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cs;sJ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-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rKjhaj;jpYs;s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kPwy;fspypUe;J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egu;fis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ghJfhg;gjw;F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murhq;fk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jtWjy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murpd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Ms;Gy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vy;iyf;Fs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Uf;fpd;w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xt;nthU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egiuAk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ghugl;rk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cupikfSf;fhd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epahakw;w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kl;Lg;ghLfs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td;KiwapypUe;J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ghJfhf;fpd;w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flik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muRf;F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cz;L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muRfs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jid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nra;aj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jtWfpd;wd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. 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0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ghugl;rk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cupikfs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kPjhd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kl;Lg;ghLfs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td;Kiw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vd;gd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nghJthf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xd;Wlndhd;W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njhlu;GWtdthfTk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xd;iwnahd;W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jOtpf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nfhs;tdthfTk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mike;Js;sd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cjhuzkhf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kl;Lg;ghnlhd;W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ghugl;rkhdjhf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da-DK" sz="1800" dirty="0">
              <a:effectLst/>
              <a:latin typeface="Baamini" pitchFamily="2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,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Uf;fyhk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vd;gJld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td;Kiwf;F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gq;fspg;G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nra;ayhk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mj;Jld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murhq;f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kPwy;fs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r%f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tpNuhjq;fs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er;R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tl;lnkhd;wpid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cUthf;fp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xd;Wf;nfhd;W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gq;fspg;G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nra;fpd;wd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rpWghd;ikapdUf;nfjpuhd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ghugl;rkhd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murhq;f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rl;lthf;fk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r%fj;jpy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rfpg;Gj;jd;ikapd;ikapid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NjhwÊWtpfÊfpdÊJ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,J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rKjhaj;jpy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ghugl;rk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Jd;GWj;jy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td;Kiwf;F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toptFf;fpd;wJ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. ,it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njhlu;gpy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mjpfhupfs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ghuhKfkha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Uf;fpdÊw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#oÊepiyapyÊ ,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jpypUe;J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jgÊgyhkÊ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kf;fs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epidfÊfpd;wNghJ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ghugl;rk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Jd;GWj;jy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td;Kiw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vd;gd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kpf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Nkhrkhdjhfpd;wJ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. </a:t>
            </a:r>
            <a:endParaRPr lang="da-DK" sz="1800" dirty="0">
              <a:effectLst/>
              <a:latin typeface="Baamini" pitchFamily="2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l" rtl="0" fontAlgn="base"/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cz;ikahd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tho;f;ifr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rk;gtq;fisg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gad;gLj;jp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cyfpd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NtWgl;l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gFjpfspy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ghugl;rk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;&gt;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kl;Lg;ghLfs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td;Kiw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vt;thW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fhzg;gLfpd;wd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vd;gJ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gw;wp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ghu;g;Nghk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;!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mNefkhf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mtw;Ws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ePq;fs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mDgtpj;Js;s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tplaq;fSld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njhlu;Gglyhk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endParaRPr lang="sv-SE" sz="1200" kern="1200" dirty="0">
              <a:solidFill>
                <a:schemeClr val="tx1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56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ghugl;rj;jpid</a:t>
            </a:r>
            <a:r>
              <a:rPr lang="en-GB" sz="18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vLj;Jf;fhl;Lfpd;w</a:t>
            </a:r>
            <a:r>
              <a:rPr lang="en-GB" sz="18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fijfs</a:t>
            </a:r>
            <a:r>
              <a:rPr lang="en-GB" sz="18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</a:p>
          <a:p>
            <a:pPr algn="l" rtl="0" fontAlgn="base"/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  <a:p>
            <a:r>
              <a:rPr lang="en-GB" sz="1800" b="1" dirty="0" err="1">
                <a:effectLst/>
                <a:latin typeface="Baamini" pitchFamily="2" charset="0"/>
                <a:ea typeface="Times New Roman" panose="02020603050405020304" pitchFamily="18" charset="0"/>
              </a:rPr>
              <a:t>ghugl;rk</a:t>
            </a:r>
            <a:r>
              <a:rPr lang="en-GB" sz="1800" b="1" dirty="0">
                <a:effectLst/>
                <a:latin typeface="Baamini" pitchFamily="2" charset="0"/>
                <a:ea typeface="Times New Roman" panose="02020603050405020304" pitchFamily="18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Times New Roman" panose="02020603050405020304" pitchFamily="18" charset="0"/>
              </a:rPr>
              <a:t>kpfg</a:t>
            </a:r>
            <a:r>
              <a:rPr lang="en-GB" sz="1800" b="1" dirty="0">
                <a:effectLst/>
                <a:latin typeface="Baamini" pitchFamily="2" charset="0"/>
                <a:ea typeface="Times New Roman" panose="02020603050405020304" pitchFamily="18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Times New Roman" panose="02020603050405020304" pitchFamily="18" charset="0"/>
              </a:rPr>
              <a:t>nghJthdJ</a:t>
            </a:r>
            <a:r>
              <a:rPr lang="en-GB" sz="1800" b="1" dirty="0">
                <a:effectLst/>
                <a:latin typeface="Baamini" pitchFamily="2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Baamini" pitchFamily="2" charset="0"/>
                <a:ea typeface="Times New Roman" panose="02020603050405020304" pitchFamily="18" charset="0"/>
              </a:rPr>
              <a:t>vd;gJld</a:t>
            </a:r>
            <a:r>
              <a:rPr lang="en-GB" sz="1800" b="1" dirty="0">
                <a:effectLst/>
                <a:latin typeface="Baamini" pitchFamily="2" charset="0"/>
                <a:ea typeface="Times New Roman" panose="02020603050405020304" pitchFamily="18" charset="0"/>
              </a:rPr>
              <a:t>; ,J </a:t>
            </a:r>
            <a:r>
              <a:rPr lang="en-GB" sz="1800" b="1" dirty="0" err="1">
                <a:effectLst/>
                <a:latin typeface="Baamini" pitchFamily="2" charset="0"/>
                <a:ea typeface="Times New Roman" panose="02020603050405020304" pitchFamily="18" charset="0"/>
              </a:rPr>
              <a:t>tho;f;ifapd</a:t>
            </a:r>
            <a:r>
              <a:rPr lang="en-GB" sz="1800" b="1" dirty="0">
                <a:effectLst/>
                <a:latin typeface="Baamini" pitchFamily="2" charset="0"/>
                <a:ea typeface="Times New Roman" panose="02020603050405020304" pitchFamily="18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Times New Roman" panose="02020603050405020304" pitchFamily="18" charset="0"/>
              </a:rPr>
              <a:t>midj</a:t>
            </a:r>
            <a:r>
              <a:rPr lang="en-GB" sz="1800" b="1" dirty="0">
                <a:effectLst/>
                <a:latin typeface="Baamini" pitchFamily="2" charset="0"/>
                <a:ea typeface="Times New Roman" panose="02020603050405020304" pitchFamily="18" charset="0"/>
              </a:rPr>
              <a:t>;;</a:t>
            </a:r>
            <a:r>
              <a:rPr lang="en-GB" sz="1800" b="1" dirty="0" err="1">
                <a:effectLst/>
                <a:latin typeface="Baamini" pitchFamily="2" charset="0"/>
                <a:ea typeface="Times New Roman" panose="02020603050405020304" pitchFamily="18" charset="0"/>
              </a:rPr>
              <a:t>Jg</a:t>
            </a:r>
            <a:r>
              <a:rPr lang="en-GB" sz="1800" b="1" dirty="0">
                <a:effectLst/>
                <a:latin typeface="Baamini" pitchFamily="2" charset="0"/>
                <a:ea typeface="Times New Roman" panose="02020603050405020304" pitchFamily="18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Times New Roman" panose="02020603050405020304" pitchFamily="18" charset="0"/>
              </a:rPr>
              <a:t>gFjpfisAk</a:t>
            </a:r>
            <a:r>
              <a:rPr lang="en-GB" sz="1800" b="1" dirty="0">
                <a:effectLst/>
                <a:latin typeface="Baamini" pitchFamily="2" charset="0"/>
                <a:ea typeface="Times New Roman" panose="02020603050405020304" pitchFamily="18" charset="0"/>
              </a:rPr>
              <a:t>; </a:t>
            </a:r>
            <a:r>
              <a:rPr lang="en-GB" sz="1800" b="1" dirty="0" err="1">
                <a:effectLst/>
                <a:latin typeface="Baamini" pitchFamily="2" charset="0"/>
                <a:ea typeface="Times New Roman" panose="02020603050405020304" pitchFamily="18" charset="0"/>
              </a:rPr>
              <a:t>ghjpf;fpd;wJ</a:t>
            </a:r>
            <a:r>
              <a:rPr lang="en-GB" sz="1800" b="1" dirty="0">
                <a:effectLst/>
                <a:latin typeface="Baamini" pitchFamily="2" charset="0"/>
                <a:ea typeface="Times New Roman" panose="02020603050405020304" pitchFamily="18" charset="0"/>
              </a:rPr>
              <a:t>. </a:t>
            </a:r>
            <a:endParaRPr lang="da-DK" sz="1800" dirty="0">
              <a:effectLst/>
              <a:latin typeface="Baamini" pitchFamily="2" charset="0"/>
              <a:ea typeface="Times New Roman" panose="02020603050405020304" pitchFamily="18" charset="0"/>
            </a:endParaRPr>
          </a:p>
          <a:p>
            <a:pPr algn="l" rtl="0" fontAlgn="base"/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mUlÊjpU.Fkhu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yq;ifapd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fpuhknkhdÊwpdÊ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xU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Nghjfu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Mthu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;.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mtUila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FLk;gk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mtuJ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fpuhkj;jpypUe;j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ngsj;j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ngUk;ghd;ik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rKjhaj;jpdhy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ghugl;rj;jpid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vjpu;nfhz;bUe;jJ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.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Mrpupau;fs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rfghbfs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mtupd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gps;isfis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Jd;GWj;jpdu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vd;gJld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mtupd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tPL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rl;ltpNuhj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topghl;Lj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jynkhd;W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vd;w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mbg;gilapy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mf;FLk;gj;jpw;fhd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kpd;rhu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kw;Wk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ePu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,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izg;Gf;fs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18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Jz;bf;fg;gl;ld</a:t>
            </a:r>
            <a:r>
              <a:rPr lang="en-GB" sz="18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. </a:t>
            </a:r>
            <a:endParaRPr lang="en-US" sz="1200" b="0" i="0" dirty="0">
              <a:solidFill>
                <a:srgbClr val="000000"/>
              </a:solidFill>
              <a:effectLst/>
              <a:latin typeface="Baamini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3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E204C88-CB35-8A41-B251-13E78E063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9946" y="746413"/>
            <a:ext cx="3327400" cy="5676900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EE8645C9-C5C8-3A44-8EF1-8B94A6247139}"/>
              </a:ext>
            </a:extLst>
          </p:cNvPr>
          <p:cNvSpPr txBox="1">
            <a:spLocks/>
          </p:cNvSpPr>
          <p:nvPr userDrawn="1"/>
        </p:nvSpPr>
        <p:spPr>
          <a:xfrm>
            <a:off x="5278582" y="1483233"/>
            <a:ext cx="6608618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FORB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colours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Pick from 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here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2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84F51F9-B0CA-8544-9130-87180C416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81C0685-73C7-6F46-8B3A-FF9F41FD9E7D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</a:t>
            </a:r>
            <a:r>
              <a:rPr lang="sv-SE" sz="4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</a:t>
            </a:r>
            <a:r>
              <a:rPr lang="sv-SE" sz="4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sv-SE" sz="4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sv-SE" sz="36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faith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communities</a:t>
            </a: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civil </a:t>
            </a:r>
            <a:r>
              <a:rPr lang="sv-SE" sz="36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society</a:t>
            </a: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and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decision-</a:t>
            </a:r>
            <a:r>
              <a:rPr lang="sv-SE" sz="36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makers</a:t>
            </a:r>
            <a:endParaRPr lang="sv-SE" sz="360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1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1C0B64C-7CFD-4A42-95C4-9AEBBD646404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sv-SE" sz="4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Xxx</a:t>
            </a:r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xx </a:t>
            </a:r>
            <a:r>
              <a:rPr lang="sv-SE" sz="4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xxxx</a:t>
            </a:r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xxx”</a:t>
            </a:r>
          </a:p>
          <a:p>
            <a:endParaRPr lang="sv-SE" sz="3600">
              <a:solidFill>
                <a:srgbClr val="4E7D88"/>
              </a:solidFill>
              <a:effectLst/>
            </a:endParaRPr>
          </a:p>
        </p:txBody>
      </p:sp>
      <p:pic>
        <p:nvPicPr>
          <p:cNvPr id="7" name="Platshållare för innehåll 3">
            <a:extLst>
              <a:ext uri="{FF2B5EF4-FFF2-40B4-BE49-F238E27FC236}">
                <a16:creationId xmlns:a16="http://schemas.microsoft.com/office/drawing/2014/main" id="{250B5E9F-72DE-FB42-B262-7BD7E4493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C57F8AC-1EF8-784F-9BE6-02DC21D27741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here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Xxxx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4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E48EC19-364F-5944-B21F-5A746272F83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75211130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ble dark green">
            <a:extLst>
              <a:ext uri="{FF2B5EF4-FFF2-40B4-BE49-F238E27FC236}">
                <a16:creationId xmlns:a16="http://schemas.microsoft.com/office/drawing/2014/main" id="{410DD6BE-9FAB-BA4E-825F-6EC45708E97A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764D845-FB54-7F4E-8AEE-97AE1817C21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2326704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emhörning 10">
            <a:extLst>
              <a:ext uri="{FF2B5EF4-FFF2-40B4-BE49-F238E27FC236}">
                <a16:creationId xmlns:a16="http://schemas.microsoft.com/office/drawing/2014/main" id="{5A6DAE24-41B8-6E43-B155-F9348D89C0EE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3813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49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15FAA345-704E-584F-864A-900877C06A78}"/>
              </a:ext>
            </a:extLst>
          </p:cNvPr>
          <p:cNvSpPr txBox="1">
            <a:spLocks/>
          </p:cNvSpPr>
          <p:nvPr userDrawn="1"/>
        </p:nvSpPr>
        <p:spPr>
          <a:xfrm>
            <a:off x="0" y="1749091"/>
            <a:ext cx="12192000" cy="10459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Who’s behind the platform?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6AC9999-CE7F-8F41-89BB-52B135361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3818" y="3329161"/>
            <a:ext cx="4562919" cy="15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3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49FDD9C-34D9-7743-B25A-D023970F3100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38894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A298F01-0222-7C47-BCF8-AE762CDD3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1496DDD-21EF-4942-8EE6-4C8029BA4835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FC3032B-1D0E-5849-91E1-1BD50BD1D863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01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0100-D301-A84A-B649-28343F912E0D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8D397D-9B71-3749-9D74-73814F761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133B568A-D477-7041-B16E-0FDE3CD482AE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sv-SE" sz="4000" b="0" i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</a:t>
            </a: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4000" b="0" i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Religion or </a:t>
            </a:r>
            <a:r>
              <a:rPr lang="sv-SE" sz="4000" b="0" i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Belief</a:t>
            </a:r>
            <a:b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latin typeface="Calibri" panose="020F0502020204030204" pitchFamily="34" charset="0"/>
            </a:endParaRPr>
          </a:p>
        </p:txBody>
      </p:sp>
      <p:pic>
        <p:nvPicPr>
          <p:cNvPr id="15" name="Bildobjekt 14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A22D1B8-210A-3240-9DE3-9229EA5CF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99A1881-CA95-424C-92AB-770EBB8DCD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C13AE52-9B69-8A45-AA32-37A3FB66A8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37C96462-128F-C041-A5AF-980B1CF19E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30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8">
            <a:extLst>
              <a:ext uri="{FF2B5EF4-FFF2-40B4-BE49-F238E27FC236}">
                <a16:creationId xmlns:a16="http://schemas.microsoft.com/office/drawing/2014/main" id="{345DF78E-68F8-3943-9905-19A821B7C0D6}"/>
              </a:ext>
            </a:extLst>
          </p:cNvPr>
          <p:cNvSpPr txBox="1">
            <a:spLocks/>
          </p:cNvSpPr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learning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resources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faith</a:t>
            </a: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communities</a:t>
            </a: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, civil 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society</a:t>
            </a: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and decision-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makers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36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forb-learning.org</a:t>
            </a: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3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81C7A10-EEAC-D24B-ABB1-100D66011EB7}"/>
              </a:ext>
            </a:extLst>
          </p:cNvPr>
          <p:cNvSpPr/>
          <p:nvPr userDrawn="1"/>
        </p:nvSpPr>
        <p:spPr>
          <a:xfrm>
            <a:off x="2974848" y="1699836"/>
            <a:ext cx="8719154" cy="376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FORB Learning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Platform provides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educational resources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 promote rights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and counter hate.</a:t>
            </a:r>
            <a:endParaRPr lang="sv-SE" sz="60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E45DAEE-5D79-464A-A812-C43B3726EF9A}"/>
              </a:ext>
            </a:extLst>
          </p:cNvPr>
          <p:cNvSpPr txBox="1">
            <a:spLocks/>
          </p:cNvSpPr>
          <p:nvPr userDrawn="1"/>
        </p:nvSpPr>
        <p:spPr>
          <a:xfrm>
            <a:off x="1981653" y="932527"/>
            <a:ext cx="827802" cy="2731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en-GB" sz="38900" b="1" spc="-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5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E9E3381-61D2-904D-A26A-FCB3DF2B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43D-EAB6-4849-8E32-4D0C944C4193}" type="datetime1">
              <a:rPr lang="sv-SE" smtClean="0"/>
              <a:t>2023-08-01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4E51D03-F448-C747-AD13-D418AE9D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B4B9951-42D7-6847-BED7-5FDD87BC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9E358AF-ADEE-2945-AAC7-DCEC550D1A14}"/>
              </a:ext>
            </a:extLst>
          </p:cNvPr>
          <p:cNvSpPr txBox="1">
            <a:spLocks/>
          </p:cNvSpPr>
          <p:nvPr userDrawn="1"/>
        </p:nvSpPr>
        <p:spPr>
          <a:xfrm>
            <a:off x="1719072" y="1574898"/>
            <a:ext cx="1584960" cy="90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>
                <a:solidFill>
                  <a:srgbClr val="4E7D88"/>
                </a:solidFill>
              </a:rPr>
              <a:t>For</a:t>
            </a:r>
            <a:endParaRPr lang="sv-SE" sz="6600" b="1">
              <a:solidFill>
                <a:srgbClr val="4E7D88"/>
              </a:solidFill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9010A342-4481-D646-8188-6908C8818F9F}"/>
              </a:ext>
            </a:extLst>
          </p:cNvPr>
          <p:cNvSpPr txBox="1">
            <a:spLocks/>
          </p:cNvSpPr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Religious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belief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communities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Parliamentarians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diplomats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Development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professionals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Civil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society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organisations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Grassroots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activists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Educators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facilitators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Academic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training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institutions</a:t>
            </a: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9561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8">
            <a:extLst>
              <a:ext uri="{FF2B5EF4-FFF2-40B4-BE49-F238E27FC236}">
                <a16:creationId xmlns:a16="http://schemas.microsoft.com/office/drawing/2014/main" id="{C6643A76-8829-DC4D-AB96-41958FC41475}"/>
              </a:ext>
            </a:extLst>
          </p:cNvPr>
          <p:cNvSpPr txBox="1">
            <a:spLocks/>
          </p:cNvSpPr>
          <p:nvPr userDrawn="1"/>
        </p:nvSpPr>
        <p:spPr>
          <a:xfrm>
            <a:off x="1767840" y="1800225"/>
            <a:ext cx="8644128" cy="3914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“A quantum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leap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for human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rights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education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on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religion or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belief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A17F812-2D27-1544-B246-4FB5D88C1DAD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Ahmed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Shaheed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UN Special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Rapporteur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on </a:t>
            </a:r>
            <a:b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Religion or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Belief</a:t>
            </a:r>
            <a:endParaRPr lang="sv-SE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6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F16A296-1489-E546-8310-C24B2D1A3D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61B3E13-DB7E-E447-95D3-EBA1784B109C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Free</a:t>
            </a:r>
            <a:r>
              <a:rPr lang="sv-SE" sz="44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learning</a:t>
            </a:r>
            <a:r>
              <a:rPr lang="sv-SE" sz="44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sv-SE" sz="44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For </a:t>
            </a: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faith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communities</a:t>
            </a: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civil </a:t>
            </a: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society</a:t>
            </a: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decision-</a:t>
            </a: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makers</a:t>
            </a:r>
            <a:endParaRPr lang="sv-SE" sz="360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9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66D4387-7481-3343-9554-4F995AB194EE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sv-SE" sz="4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Xxx</a:t>
            </a:r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xx </a:t>
            </a:r>
            <a:r>
              <a:rPr lang="sv-SE" sz="4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xxxx</a:t>
            </a:r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xxx”</a:t>
            </a:r>
          </a:p>
          <a:p>
            <a:endParaRPr lang="sv-SE" sz="3600">
              <a:solidFill>
                <a:srgbClr val="4E7D88"/>
              </a:solidFill>
              <a:effectLst/>
            </a:endParaRPr>
          </a:p>
        </p:txBody>
      </p:sp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5EE62AD7-2D80-DA42-B076-2D1A3E2FE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46EED9FB-149F-0147-80F8-9E8882F46729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here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Xxxx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27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DB34456-B7C5-1646-A92F-D0D4EB6D83F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63495037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Bubble dark green">
            <a:extLst>
              <a:ext uri="{FF2B5EF4-FFF2-40B4-BE49-F238E27FC236}">
                <a16:creationId xmlns:a16="http://schemas.microsoft.com/office/drawing/2014/main" id="{CFB7CAB2-F460-8C47-9E96-48A37ED7BDF1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D49FA1C-607E-0941-A30B-B04CE23DEE9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7607511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emhörning 9">
            <a:extLst>
              <a:ext uri="{FF2B5EF4-FFF2-40B4-BE49-F238E27FC236}">
                <a16:creationId xmlns:a16="http://schemas.microsoft.com/office/drawing/2014/main" id="{FB91C1B5-D9F8-354F-8F52-85BE7895ABE9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873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FA9F08E-251F-D940-AB38-A4B003CC43AB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378522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67E9550-4DCB-FC41-9B6C-11060CC40F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3885F9F8-5C90-5D4B-B6B0-75A088AE7ED0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569DA4C-05BB-0540-81F9-40C0BBB0648B}"/>
              </a:ext>
            </a:extLst>
          </p:cNvPr>
          <p:cNvSpPr txBox="1"/>
          <p:nvPr userDrawn="1"/>
        </p:nvSpPr>
        <p:spPr>
          <a:xfrm>
            <a:off x="4924555" y="5542367"/>
            <a:ext cx="234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45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A998-CA3C-6341-B73D-5DEB4087B27F}" type="datetime1">
              <a:rPr lang="sv-SE" smtClean="0"/>
              <a:t>2023-08-01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363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77170F3-F135-A54C-8148-E909D4568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B4A0CDB-6DBB-164C-8C58-5EFFD30EA733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  <a:r>
              <a:rPr lang="sv-SE" sz="4000" b="0" i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r>
              <a:rPr lang="sv-SE" sz="4000" b="0" i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4000" b="0" i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sv-SE" sz="4000" b="0" i="0">
                <a:solidFill>
                  <a:schemeClr val="bg1"/>
                </a:solidFill>
                <a:latin typeface="Calibri" panose="020F0502020204030204" pitchFamily="34" charset="0"/>
              </a:rPr>
              <a:t> Religion or </a:t>
            </a:r>
            <a:r>
              <a:rPr lang="sv-SE" sz="4000" b="0" i="0" err="1">
                <a:solidFill>
                  <a:schemeClr val="bg1"/>
                </a:solidFill>
                <a:latin typeface="Calibri" panose="020F0502020204030204" pitchFamily="34" charset="0"/>
              </a:rPr>
              <a:t>Belief</a:t>
            </a:r>
            <a:br>
              <a:rPr lang="sv-SE" sz="2800" b="0" i="0" spc="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bg1"/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Bildobjekt 8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7F0B55E-7800-DB45-9E6F-EADA87D8E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3190E4D-553A-5345-B070-8EC09EEB5C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0BBB657-5BC3-9546-92F1-9F0B1C92CA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0925545-DCE7-A440-A529-4E9D2B52E1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35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8">
            <a:extLst>
              <a:ext uri="{FF2B5EF4-FFF2-40B4-BE49-F238E27FC236}">
                <a16:creationId xmlns:a16="http://schemas.microsoft.com/office/drawing/2014/main" id="{00A6D634-87E7-1249-B8B7-702663B3BCBB}"/>
              </a:ext>
            </a:extLst>
          </p:cNvPr>
          <p:cNvSpPr txBox="1">
            <a:spLocks/>
          </p:cNvSpPr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bg1"/>
                </a:solidFill>
              </a:rPr>
              <a:t>Free</a:t>
            </a:r>
            <a:r>
              <a:rPr lang="sv-SE" sz="4800" b="1">
                <a:solidFill>
                  <a:schemeClr val="bg1"/>
                </a:solidFill>
              </a:rPr>
              <a:t> </a:t>
            </a:r>
            <a:r>
              <a:rPr lang="sv-SE" sz="4800" b="1" err="1">
                <a:solidFill>
                  <a:schemeClr val="bg1"/>
                </a:solidFill>
              </a:rPr>
              <a:t>learning</a:t>
            </a:r>
            <a:r>
              <a:rPr lang="sv-SE" sz="4800" b="1">
                <a:solidFill>
                  <a:schemeClr val="bg1"/>
                </a:solidFill>
              </a:rPr>
              <a:t> </a:t>
            </a:r>
            <a:r>
              <a:rPr lang="sv-SE" sz="4800" b="1" err="1">
                <a:solidFill>
                  <a:schemeClr val="bg1"/>
                </a:solidFill>
              </a:rPr>
              <a:t>resources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b="1">
                <a:solidFill>
                  <a:schemeClr val="bg1"/>
                </a:solidFill>
              </a:rPr>
              <a:t> 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For </a:t>
            </a:r>
            <a:r>
              <a:rPr lang="sv-SE" sz="4000" err="1">
                <a:solidFill>
                  <a:schemeClr val="bg1"/>
                </a:solidFill>
              </a:rPr>
              <a:t>faith</a:t>
            </a:r>
            <a:r>
              <a:rPr lang="sv-SE" sz="4000">
                <a:solidFill>
                  <a:schemeClr val="bg1"/>
                </a:solidFill>
              </a:rPr>
              <a:t> </a:t>
            </a:r>
            <a:r>
              <a:rPr lang="sv-SE" sz="4000" err="1">
                <a:solidFill>
                  <a:schemeClr val="bg1"/>
                </a:solidFill>
              </a:rPr>
              <a:t>communities</a:t>
            </a:r>
            <a:r>
              <a:rPr lang="sv-SE" sz="4000">
                <a:solidFill>
                  <a:schemeClr val="bg1"/>
                </a:solidFill>
              </a:rPr>
              <a:t>, civil </a:t>
            </a:r>
            <a:r>
              <a:rPr lang="sv-SE" sz="4000" err="1">
                <a:solidFill>
                  <a:schemeClr val="bg1"/>
                </a:solidFill>
              </a:rPr>
              <a:t>society</a:t>
            </a:r>
            <a:r>
              <a:rPr lang="sv-SE" sz="4000">
                <a:solidFill>
                  <a:schemeClr val="bg1"/>
                </a:solidFill>
              </a:rPr>
              <a:t> </a:t>
            </a:r>
            <a:br>
              <a:rPr lang="sv-SE" sz="4000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and decision-</a:t>
            </a:r>
            <a:r>
              <a:rPr lang="sv-SE" sz="4000" err="1">
                <a:solidFill>
                  <a:schemeClr val="bg1"/>
                </a:solidFill>
              </a:rPr>
              <a:t>makers</a:t>
            </a:r>
            <a:br>
              <a:rPr lang="sv-SE" b="1">
                <a:solidFill>
                  <a:schemeClr val="bg1"/>
                </a:solidFill>
              </a:rPr>
            </a:br>
            <a:br>
              <a:rPr lang="sv-SE">
                <a:solidFill>
                  <a:schemeClr val="bg1"/>
                </a:solidFill>
              </a:rPr>
            </a:br>
            <a:br>
              <a:rPr lang="sv-SE" sz="3600" b="1">
                <a:solidFill>
                  <a:schemeClr val="bg1"/>
                </a:solidFill>
              </a:rPr>
            </a:br>
            <a:r>
              <a:rPr lang="sv-SE" sz="3600" b="1" err="1">
                <a:solidFill>
                  <a:schemeClr val="bg1"/>
                </a:solidFill>
              </a:rPr>
              <a:t>forb-learning.org</a:t>
            </a:r>
            <a:br>
              <a:rPr lang="sv-SE" sz="3600" b="1">
                <a:solidFill>
                  <a:schemeClr val="bg1"/>
                </a:solidFill>
              </a:rPr>
            </a:br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8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0100-D301-A84A-B649-28343F912E0D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8D397D-9B71-3749-9D74-73814F761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133B568A-D477-7041-B16E-0FDE3CD482AE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sv-SE" sz="4000" b="0" i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</a:t>
            </a: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4000" b="0" i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Religion or </a:t>
            </a:r>
            <a:r>
              <a:rPr lang="sv-SE" sz="4000" b="0" i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Belief</a:t>
            </a:r>
            <a:b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latin typeface="Calibri" panose="020F0502020204030204" pitchFamily="34" charset="0"/>
            </a:endParaRPr>
          </a:p>
        </p:txBody>
      </p:sp>
      <p:pic>
        <p:nvPicPr>
          <p:cNvPr id="15" name="Bildobjekt 14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A22D1B8-210A-3240-9DE3-9229EA5CF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99A1881-CA95-424C-92AB-770EBB8DCD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C13AE52-9B69-8A45-AA32-37A3FB66A8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37C96462-128F-C041-A5AF-980B1CF19E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99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D8B696D5-144C-7747-92FD-47421CCCF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557" y="926431"/>
            <a:ext cx="827802" cy="27311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bg1"/>
                </a:solidFill>
              </a:rPr>
              <a:t>“</a:t>
            </a:r>
            <a:endParaRPr lang="en-GB" sz="38900" b="1" spc="-300">
              <a:solidFill>
                <a:schemeClr val="bg1"/>
              </a:solidFill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78C56375-6D18-1440-896E-E7152452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848" y="1699836"/>
            <a:ext cx="8792306" cy="4351338"/>
          </a:xfrm>
        </p:spPr>
        <p:txBody>
          <a:bodyPr>
            <a:no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en-GB" sz="6000">
                <a:solidFill>
                  <a:schemeClr val="bg1"/>
                </a:solidFill>
                <a:latin typeface="+mj-lt"/>
              </a:rPr>
              <a:t>The FORB Learning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Platform provides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educational resources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to promote rights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and counter hate.</a:t>
            </a:r>
            <a:endParaRPr lang="sv-SE" sz="6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720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D5369554-4F3A-1A4A-BEE4-36CC873C76B7}"/>
              </a:ext>
            </a:extLst>
          </p:cNvPr>
          <p:cNvSpPr txBox="1">
            <a:spLocks/>
          </p:cNvSpPr>
          <p:nvPr userDrawn="1"/>
        </p:nvSpPr>
        <p:spPr>
          <a:xfrm>
            <a:off x="1719072" y="1574898"/>
            <a:ext cx="1584960" cy="90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>
                <a:solidFill>
                  <a:schemeClr val="bg1"/>
                </a:solidFill>
              </a:rPr>
              <a:t>For</a:t>
            </a:r>
            <a:endParaRPr lang="sv-SE" sz="6600" b="1">
              <a:solidFill>
                <a:schemeClr val="bg1"/>
              </a:solidFill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A0FABD4-14F1-DA44-9ED8-F5658AC054A2}"/>
              </a:ext>
            </a:extLst>
          </p:cNvPr>
          <p:cNvSpPr txBox="1">
            <a:spLocks/>
          </p:cNvSpPr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bg1"/>
                </a:solidFill>
                <a:latin typeface="+mj-lt"/>
              </a:rPr>
              <a:t>Religious</a:t>
            </a:r>
            <a:r>
              <a:rPr lang="sv-SE">
                <a:solidFill>
                  <a:schemeClr val="bg1"/>
                </a:solidFill>
                <a:latin typeface="+mj-lt"/>
              </a:rPr>
              <a:t> and </a:t>
            </a:r>
            <a:r>
              <a:rPr lang="sv-SE" err="1">
                <a:solidFill>
                  <a:schemeClr val="bg1"/>
                </a:solidFill>
                <a:latin typeface="+mj-lt"/>
              </a:rPr>
              <a:t>belief</a:t>
            </a:r>
            <a:r>
              <a:rPr lang="sv-SE">
                <a:solidFill>
                  <a:schemeClr val="bg1"/>
                </a:solidFill>
                <a:latin typeface="+mj-lt"/>
              </a:rPr>
              <a:t> </a:t>
            </a:r>
            <a:r>
              <a:rPr lang="sv-SE" err="1">
                <a:solidFill>
                  <a:schemeClr val="bg1"/>
                </a:solidFill>
                <a:latin typeface="+mj-lt"/>
              </a:rPr>
              <a:t>communities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Parliamentarians</a:t>
            </a:r>
            <a:r>
              <a:rPr lang="sv-SE">
                <a:solidFill>
                  <a:schemeClr val="bg1"/>
                </a:solidFill>
                <a:latin typeface="+mj-lt"/>
              </a:rPr>
              <a:t> and diplomats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Development</a:t>
            </a:r>
            <a:r>
              <a:rPr lang="sv-SE">
                <a:solidFill>
                  <a:schemeClr val="bg1"/>
                </a:solidFill>
                <a:latin typeface="+mj-lt"/>
              </a:rPr>
              <a:t> </a:t>
            </a:r>
            <a:r>
              <a:rPr lang="sv-SE" err="1">
                <a:solidFill>
                  <a:schemeClr val="bg1"/>
                </a:solidFill>
                <a:latin typeface="+mj-lt"/>
              </a:rPr>
              <a:t>professionals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Civil </a:t>
            </a:r>
            <a:r>
              <a:rPr lang="sv-SE" err="1">
                <a:solidFill>
                  <a:schemeClr val="bg1"/>
                </a:solidFill>
                <a:latin typeface="+mj-lt"/>
              </a:rPr>
              <a:t>society</a:t>
            </a:r>
            <a:r>
              <a:rPr lang="sv-SE">
                <a:solidFill>
                  <a:schemeClr val="bg1"/>
                </a:solidFill>
                <a:latin typeface="+mj-lt"/>
              </a:rPr>
              <a:t> organisations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Grassroots</a:t>
            </a:r>
            <a:r>
              <a:rPr lang="sv-SE">
                <a:solidFill>
                  <a:schemeClr val="bg1"/>
                </a:solidFill>
                <a:latin typeface="+mj-lt"/>
              </a:rPr>
              <a:t> </a:t>
            </a:r>
            <a:r>
              <a:rPr lang="sv-SE" err="1">
                <a:solidFill>
                  <a:schemeClr val="bg1"/>
                </a:solidFill>
                <a:latin typeface="+mj-lt"/>
              </a:rPr>
              <a:t>activists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Educators</a:t>
            </a:r>
            <a:r>
              <a:rPr lang="sv-SE">
                <a:solidFill>
                  <a:schemeClr val="bg1"/>
                </a:solidFill>
                <a:latin typeface="+mj-lt"/>
              </a:rPr>
              <a:t> and </a:t>
            </a:r>
            <a:r>
              <a:rPr lang="sv-SE" err="1">
                <a:solidFill>
                  <a:schemeClr val="bg1"/>
                </a:solidFill>
                <a:latin typeface="+mj-lt"/>
              </a:rPr>
              <a:t>facilitators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Academic</a:t>
            </a:r>
            <a:r>
              <a:rPr lang="sv-SE">
                <a:solidFill>
                  <a:schemeClr val="bg1"/>
                </a:solidFill>
                <a:latin typeface="+mj-lt"/>
              </a:rPr>
              <a:t> and </a:t>
            </a:r>
            <a:r>
              <a:rPr lang="sv-SE" err="1">
                <a:solidFill>
                  <a:schemeClr val="bg1"/>
                </a:solidFill>
                <a:latin typeface="+mj-lt"/>
              </a:rPr>
              <a:t>training</a:t>
            </a:r>
            <a:r>
              <a:rPr lang="sv-SE">
                <a:solidFill>
                  <a:schemeClr val="bg1"/>
                </a:solidFill>
                <a:latin typeface="+mj-lt"/>
              </a:rPr>
              <a:t> institutions</a:t>
            </a: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6029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8">
            <a:extLst>
              <a:ext uri="{FF2B5EF4-FFF2-40B4-BE49-F238E27FC236}">
                <a16:creationId xmlns:a16="http://schemas.microsoft.com/office/drawing/2014/main" id="{8DED17D0-664F-5146-AA75-E9A5AFB7290A}"/>
              </a:ext>
            </a:extLst>
          </p:cNvPr>
          <p:cNvSpPr txBox="1">
            <a:spLocks/>
          </p:cNvSpPr>
          <p:nvPr userDrawn="1"/>
        </p:nvSpPr>
        <p:spPr>
          <a:xfrm>
            <a:off x="1767840" y="1800225"/>
            <a:ext cx="8644128" cy="2456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“A quantum </a:t>
            </a: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leap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 for human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rights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education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 on </a:t>
            </a: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 religion or </a:t>
            </a: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belief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”</a:t>
            </a:r>
          </a:p>
          <a:p>
            <a:pPr algn="ctr"/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102614F-3790-E744-B1F1-F79DAAC6349B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Ahmed </a:t>
            </a:r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Shaheed</a:t>
            </a: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 UN Special </a:t>
            </a:r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Rapporteur</a:t>
            </a: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 on </a:t>
            </a:r>
            <a:b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 Religion or </a:t>
            </a:r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Belief</a:t>
            </a:r>
            <a:endParaRPr lang="sv-SE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20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6D182E3-6B44-E240-9A84-18369033F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5911"/>
            <a:ext cx="12191999" cy="6632089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B8C9E1E-1C24-BA4B-9A31-07E5DB40D875}"/>
              </a:ext>
            </a:extLst>
          </p:cNvPr>
          <p:cNvSpPr txBox="1">
            <a:spLocks/>
          </p:cNvSpPr>
          <p:nvPr userDrawn="1"/>
        </p:nvSpPr>
        <p:spPr>
          <a:xfrm>
            <a:off x="418543" y="2611674"/>
            <a:ext cx="11354912" cy="1634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700"/>
              </a:lnSpc>
              <a:buNone/>
            </a:pPr>
            <a:r>
              <a:rPr lang="sv-SE" sz="9600" err="1">
                <a:solidFill>
                  <a:schemeClr val="bg1"/>
                </a:solidFill>
                <a:latin typeface="Calibri" panose="020F0502020204030204" pitchFamily="34" charset="0"/>
              </a:rPr>
              <a:t>Headline</a:t>
            </a:r>
            <a:br>
              <a:rPr lang="sv-SE" sz="960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sz="9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33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6B6CAF6-0246-1F40-A2CB-22B98D9076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353092F5-6AC2-EB4F-A62D-70E7F8F45325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Free</a:t>
            </a:r>
            <a:r>
              <a:rPr lang="sv-SE" sz="44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learning</a:t>
            </a:r>
            <a:r>
              <a:rPr lang="sv-SE" sz="44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sv-SE" sz="44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For </a:t>
            </a: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faith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communities</a:t>
            </a: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civil </a:t>
            </a: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society</a:t>
            </a: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decision-</a:t>
            </a: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makers</a:t>
            </a:r>
            <a:endParaRPr lang="sv-SE" sz="360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35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412C5E0-7964-8342-8BE3-0C184BAF61E4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  <a:r>
              <a:rPr lang="sv-SE" sz="4400" err="1">
                <a:solidFill>
                  <a:schemeClr val="bg1"/>
                </a:solidFill>
                <a:latin typeface="Calibri" panose="020F0502020204030204" pitchFamily="34" charset="0"/>
              </a:rPr>
              <a:t>Xxx</a:t>
            </a:r>
            <a:r>
              <a:rPr lang="sv-SE" sz="4400">
                <a:solidFill>
                  <a:schemeClr val="bg1"/>
                </a:solidFill>
                <a:latin typeface="Calibri" panose="020F0502020204030204" pitchFamily="34" charset="0"/>
              </a:rPr>
              <a:t> xx </a:t>
            </a:r>
            <a:r>
              <a:rPr lang="sv-SE" sz="4400" err="1">
                <a:solidFill>
                  <a:schemeClr val="bg1"/>
                </a:solidFill>
                <a:latin typeface="Calibri" panose="020F0502020204030204" pitchFamily="34" charset="0"/>
              </a:rPr>
              <a:t>xxxx</a:t>
            </a:r>
            <a:r>
              <a:rPr lang="sv-SE" sz="4400">
                <a:solidFill>
                  <a:schemeClr val="bg1"/>
                </a:solidFill>
                <a:latin typeface="Calibri" panose="020F0502020204030204" pitchFamily="34" charset="0"/>
              </a:rPr>
              <a:t> xxx”</a:t>
            </a:r>
          </a:p>
          <a:p>
            <a:endParaRPr lang="sv-SE" sz="3600">
              <a:solidFill>
                <a:schemeClr val="bg1"/>
              </a:solidFill>
              <a:effectLst/>
            </a:endParaRPr>
          </a:p>
        </p:txBody>
      </p:sp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9C6B7E29-A579-6F4C-B86F-E0DC19208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E1AEEAC-9E5C-5D47-A448-52FF5314EC8D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sv-SE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here</a:t>
            </a:r>
            <a:r>
              <a:rPr lang="sv-SE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Xxxx</a:t>
            </a:r>
            <a:r>
              <a:rPr lang="sv-SE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Xx</a:t>
            </a:r>
            <a:endParaRPr lang="sv-S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01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FC8E31-F0DB-F541-86C4-9F9E071887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63495037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Bubble dark green">
            <a:extLst>
              <a:ext uri="{FF2B5EF4-FFF2-40B4-BE49-F238E27FC236}">
                <a16:creationId xmlns:a16="http://schemas.microsoft.com/office/drawing/2014/main" id="{DAC3ED02-E302-2A4E-939B-25CEAD9CB6D9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57C398E-A9E4-0D42-B00D-64201052219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7607511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emhörning 9">
            <a:extLst>
              <a:ext uri="{FF2B5EF4-FFF2-40B4-BE49-F238E27FC236}">
                <a16:creationId xmlns:a16="http://schemas.microsoft.com/office/drawing/2014/main" id="{A1B7F595-BF86-F146-B615-21383237E41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594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emhörning 9">
            <a:extLst>
              <a:ext uri="{FF2B5EF4-FFF2-40B4-BE49-F238E27FC236}">
                <a16:creationId xmlns:a16="http://schemas.microsoft.com/office/drawing/2014/main" id="{A1B7F595-BF86-F146-B615-21383237E41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ABF5F8E-B86C-C842-8B09-CC4FC6E194B0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bg1"/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227865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emhörning 9">
            <a:extLst>
              <a:ext uri="{FF2B5EF4-FFF2-40B4-BE49-F238E27FC236}">
                <a16:creationId xmlns:a16="http://schemas.microsoft.com/office/drawing/2014/main" id="{A1B7F595-BF86-F146-B615-21383237E41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4C50DAF-7FB2-7C43-AE65-01CA03A11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AC57B2EF-899C-0B45-9D53-AE409B412233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bg1"/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DB40A4C-6932-2D49-B478-7F89436F7BFE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01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08FE00-9B53-0E47-A3F3-97C27065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238E2F-8F81-134D-B18E-908D5A6F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0C81-B809-E547-9E71-5363A42B6C67}" type="datetime1">
              <a:rPr lang="sv-SE" smtClean="0"/>
              <a:t>2023-08-01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B9D51C-E982-A649-ADFD-042AD32C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8D1E8F8-7775-4140-9697-C89C1AD3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8">
            <a:extLst>
              <a:ext uri="{FF2B5EF4-FFF2-40B4-BE49-F238E27FC236}">
                <a16:creationId xmlns:a16="http://schemas.microsoft.com/office/drawing/2014/main" id="{9987372A-2DA2-5349-841B-6A1120BE4FD8}"/>
              </a:ext>
            </a:extLst>
          </p:cNvPr>
          <p:cNvSpPr txBox="1">
            <a:spLocks/>
          </p:cNvSpPr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learning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resources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faith</a:t>
            </a: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communities</a:t>
            </a: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, civil 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society</a:t>
            </a: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and decision-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makers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36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forb-learning.org</a:t>
            </a: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9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61D-C38B-9241-8896-D42CB203345A}" type="datetime1">
              <a:rPr lang="sv-SE" smtClean="0"/>
              <a:t>2023-08-01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NY"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DA35BB-F221-1D41-B52B-FCCA7E34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3075-2025-5F49-ACB5-6994B7FB842D}" type="datetime1">
              <a:rPr lang="sv-SE" smtClean="0"/>
              <a:t>2023-08-01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D6D156-ECCF-C841-844C-2088A186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0AED9F-9EAA-764E-A8E7-16FF0D19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1B83400-6686-D74B-B0D1-4C7198F6E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C62384B-C65D-C349-A9CC-F860C03B2CF1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sv-SE" sz="4000" b="0" i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</a:t>
            </a: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4000" b="0" i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Religion or </a:t>
            </a:r>
            <a:r>
              <a:rPr lang="sv-SE" sz="4000" b="0" i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Belief</a:t>
            </a:r>
            <a:b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latin typeface="Calibri" panose="020F0502020204030204" pitchFamily="34" charset="0"/>
            </a:endParaRPr>
          </a:p>
        </p:txBody>
      </p:sp>
      <p:pic>
        <p:nvPicPr>
          <p:cNvPr id="4" name="Bildobjekt 3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B7171B4-FFE6-3E44-B3B1-D58E96915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FE8C605-2CCA-9E49-AF97-55C9BDE490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A83265E-27F3-3F47-AA1E-2B2D89E534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075F3F-61BE-E24A-8D8D-08A7EA72DA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31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8">
            <a:extLst>
              <a:ext uri="{FF2B5EF4-FFF2-40B4-BE49-F238E27FC236}">
                <a16:creationId xmlns:a16="http://schemas.microsoft.com/office/drawing/2014/main" id="{9930D71F-D39A-174F-BDEA-A7CA755B8071}"/>
              </a:ext>
            </a:extLst>
          </p:cNvPr>
          <p:cNvSpPr txBox="1">
            <a:spLocks/>
          </p:cNvSpPr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learning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resources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faith</a:t>
            </a: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communities</a:t>
            </a: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, civil 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society</a:t>
            </a: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and decision-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makers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36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forb-learning.org</a:t>
            </a: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57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A587202-6C25-3F40-8493-3FEEC7E0954F}"/>
              </a:ext>
            </a:extLst>
          </p:cNvPr>
          <p:cNvSpPr/>
          <p:nvPr userDrawn="1"/>
        </p:nvSpPr>
        <p:spPr>
          <a:xfrm>
            <a:off x="2974848" y="1699836"/>
            <a:ext cx="8719154" cy="376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FORB Learning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Platform provides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educational resources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 promote rights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and counter hate.</a:t>
            </a:r>
            <a:endParaRPr lang="sv-SE" sz="60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86AE7C37-FE72-A844-B6FB-4B1836C2AE5E}"/>
              </a:ext>
            </a:extLst>
          </p:cNvPr>
          <p:cNvSpPr txBox="1">
            <a:spLocks/>
          </p:cNvSpPr>
          <p:nvPr userDrawn="1"/>
        </p:nvSpPr>
        <p:spPr>
          <a:xfrm>
            <a:off x="1981653" y="932527"/>
            <a:ext cx="827802" cy="2731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en-GB" sz="38900" b="1" spc="-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91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7319B006-564E-CB43-B9E1-7D1B4580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2" y="1574898"/>
            <a:ext cx="1584960" cy="906899"/>
          </a:xfrm>
        </p:spPr>
        <p:txBody>
          <a:bodyPr>
            <a:normAutofit fontScale="90000"/>
          </a:bodyPr>
          <a:lstStyle/>
          <a:p>
            <a:r>
              <a:rPr lang="en-GB" sz="6600" b="1">
                <a:solidFill>
                  <a:srgbClr val="4E7D88"/>
                </a:solidFill>
                <a:latin typeface="+mj-lt"/>
              </a:rPr>
              <a:t>For</a:t>
            </a:r>
            <a:endParaRPr lang="sv-SE" sz="6600" b="1">
              <a:solidFill>
                <a:srgbClr val="4E7D88"/>
              </a:solidFill>
              <a:latin typeface="+mj-lt"/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184A9AD4-5C38-E04B-8E32-3974D87675CB}"/>
              </a:ext>
            </a:extLst>
          </p:cNvPr>
          <p:cNvSpPr txBox="1">
            <a:spLocks/>
          </p:cNvSpPr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Religious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belief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communities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Parliamentarians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diplomats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Development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professionals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Civil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society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organisations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Grassroots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activists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Educators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facilitators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Academic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training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institutions</a:t>
            </a: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6150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8">
            <a:extLst>
              <a:ext uri="{FF2B5EF4-FFF2-40B4-BE49-F238E27FC236}">
                <a16:creationId xmlns:a16="http://schemas.microsoft.com/office/drawing/2014/main" id="{CE3640CF-B51B-E64B-81B2-DB1DFFF92B76}"/>
              </a:ext>
            </a:extLst>
          </p:cNvPr>
          <p:cNvSpPr txBox="1">
            <a:spLocks/>
          </p:cNvSpPr>
          <p:nvPr userDrawn="1"/>
        </p:nvSpPr>
        <p:spPr>
          <a:xfrm>
            <a:off x="1767840" y="1800225"/>
            <a:ext cx="8644128" cy="3914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“A quantum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leap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for human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rights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education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on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religion or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belief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DA0EAF4-8404-7E4A-A5D8-D7FF736675DB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Ahmed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Shaheed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UN Special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Rapporteur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on </a:t>
            </a:r>
            <a:b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Religion or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Belief</a:t>
            </a:r>
            <a:endParaRPr lang="sv-SE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64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337A99-FB07-7F4D-A0FC-17EAFFBD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A22FA7-B84F-124C-8E6B-DF3D55FC6F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48F91B77-20C9-0E47-83E0-4C45A3BA9276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</a:t>
            </a:r>
            <a:r>
              <a:rPr lang="sv-SE" sz="4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</a:t>
            </a:r>
            <a:r>
              <a:rPr lang="sv-SE" sz="4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sv-SE" sz="4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sv-SE" sz="36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faith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communities</a:t>
            </a: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civil </a:t>
            </a:r>
            <a:r>
              <a:rPr lang="sv-SE" sz="36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society</a:t>
            </a: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and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decision-</a:t>
            </a:r>
            <a:r>
              <a:rPr lang="sv-SE" sz="36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makers</a:t>
            </a:r>
            <a:endParaRPr lang="sv-SE" sz="360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979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5CC9B17-B1A5-5949-91EA-39323D9F94C8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sv-SE" sz="4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Xxx</a:t>
            </a:r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xx </a:t>
            </a:r>
            <a:r>
              <a:rPr lang="sv-SE" sz="4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xxxx</a:t>
            </a:r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xxx”</a:t>
            </a:r>
          </a:p>
          <a:p>
            <a:endParaRPr lang="sv-SE" sz="3600">
              <a:solidFill>
                <a:srgbClr val="4E7D88"/>
              </a:solidFill>
              <a:effectLst/>
            </a:endParaRPr>
          </a:p>
        </p:txBody>
      </p:sp>
      <p:pic>
        <p:nvPicPr>
          <p:cNvPr id="7" name="Platshållare för innehåll 3">
            <a:extLst>
              <a:ext uri="{FF2B5EF4-FFF2-40B4-BE49-F238E27FC236}">
                <a16:creationId xmlns:a16="http://schemas.microsoft.com/office/drawing/2014/main" id="{0C496F96-2562-364F-8904-7F50F8B30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C0AE61F-5068-E342-B7DD-CC6B7E3F5144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here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Xxxx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93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73B183E-AFB8-B149-BD8F-7350F112380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63495037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ble dark green">
            <a:extLst>
              <a:ext uri="{FF2B5EF4-FFF2-40B4-BE49-F238E27FC236}">
                <a16:creationId xmlns:a16="http://schemas.microsoft.com/office/drawing/2014/main" id="{AA63BC61-E8D4-D748-930F-38D7ADF1C368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7C24EF4-9A30-EF49-9025-EB8905130C0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7607511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emhörning 10">
            <a:extLst>
              <a:ext uri="{FF2B5EF4-FFF2-40B4-BE49-F238E27FC236}">
                <a16:creationId xmlns:a16="http://schemas.microsoft.com/office/drawing/2014/main" id="{340FF0ED-E45C-5541-843F-A18346D4541D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74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B1E008F-A7A8-CA4E-8B13-0CD70BB585F6}"/>
              </a:ext>
            </a:extLst>
          </p:cNvPr>
          <p:cNvSpPr txBox="1"/>
          <p:nvPr userDrawn="1"/>
        </p:nvSpPr>
        <p:spPr>
          <a:xfrm>
            <a:off x="0" y="892867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</a:t>
            </a:r>
            <a:r>
              <a:rPr lang="en-GB" sz="6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hostility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238AF8-031E-CE46-B1EB-959569E58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472" y="2008584"/>
            <a:ext cx="7029959" cy="437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373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A299CD64-3A40-E34F-8E2B-133DF3F422BB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0457455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6B5431F9-2C85-AA4F-BEC8-5BE795B8E8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4E78F3E-E38D-F041-AB4B-B373DBDBAFE5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AB5C933-46AD-3541-A21D-7F620DB3C99A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873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1B83400-6686-D74B-B0D1-4C7198F6E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C62384B-C65D-C349-A9CC-F860C03B2CF1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sv-SE" sz="4000" b="0" i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</a:t>
            </a: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4000" b="0" i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Religion or </a:t>
            </a:r>
            <a:r>
              <a:rPr lang="sv-SE" sz="4000" b="0" i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Belief</a:t>
            </a:r>
            <a:b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latin typeface="Calibri" panose="020F0502020204030204" pitchFamily="34" charset="0"/>
            </a:endParaRPr>
          </a:p>
        </p:txBody>
      </p:sp>
      <p:pic>
        <p:nvPicPr>
          <p:cNvPr id="4" name="Bildobjekt 3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B7171B4-FFE6-3E44-B3B1-D58E96915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FE8C605-2CCA-9E49-AF97-55C9BDE490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A83265E-27F3-3F47-AA1E-2B2D89E534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075F3F-61BE-E24A-8D8D-08A7EA72DA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2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8">
            <a:extLst>
              <a:ext uri="{FF2B5EF4-FFF2-40B4-BE49-F238E27FC236}">
                <a16:creationId xmlns:a16="http://schemas.microsoft.com/office/drawing/2014/main" id="{638A0B5B-F41F-DB4C-AAE9-3AF438C9A33D}"/>
              </a:ext>
            </a:extLst>
          </p:cNvPr>
          <p:cNvSpPr txBox="1">
            <a:spLocks/>
          </p:cNvSpPr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bg1"/>
                </a:solidFill>
              </a:rPr>
              <a:t>Free</a:t>
            </a:r>
            <a:r>
              <a:rPr lang="sv-SE" sz="4800" b="1">
                <a:solidFill>
                  <a:schemeClr val="bg1"/>
                </a:solidFill>
              </a:rPr>
              <a:t> </a:t>
            </a:r>
            <a:r>
              <a:rPr lang="sv-SE" sz="4800" b="1" err="1">
                <a:solidFill>
                  <a:schemeClr val="bg1"/>
                </a:solidFill>
              </a:rPr>
              <a:t>learning</a:t>
            </a:r>
            <a:r>
              <a:rPr lang="sv-SE" sz="4800" b="1">
                <a:solidFill>
                  <a:schemeClr val="bg1"/>
                </a:solidFill>
              </a:rPr>
              <a:t> </a:t>
            </a:r>
            <a:r>
              <a:rPr lang="sv-SE" sz="4800" b="1" err="1">
                <a:solidFill>
                  <a:schemeClr val="bg1"/>
                </a:solidFill>
              </a:rPr>
              <a:t>resources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b="1">
                <a:solidFill>
                  <a:schemeClr val="bg1"/>
                </a:solidFill>
              </a:rPr>
              <a:t> 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For </a:t>
            </a:r>
            <a:r>
              <a:rPr lang="sv-SE" sz="4000" err="1">
                <a:solidFill>
                  <a:schemeClr val="bg1"/>
                </a:solidFill>
              </a:rPr>
              <a:t>faith</a:t>
            </a:r>
            <a:r>
              <a:rPr lang="sv-SE" sz="4000">
                <a:solidFill>
                  <a:schemeClr val="bg1"/>
                </a:solidFill>
              </a:rPr>
              <a:t> </a:t>
            </a:r>
            <a:r>
              <a:rPr lang="sv-SE" sz="4000" err="1">
                <a:solidFill>
                  <a:schemeClr val="bg1"/>
                </a:solidFill>
              </a:rPr>
              <a:t>communities</a:t>
            </a:r>
            <a:r>
              <a:rPr lang="sv-SE" sz="4000">
                <a:solidFill>
                  <a:schemeClr val="bg1"/>
                </a:solidFill>
              </a:rPr>
              <a:t>, civil </a:t>
            </a:r>
            <a:r>
              <a:rPr lang="sv-SE" sz="4000" err="1">
                <a:solidFill>
                  <a:schemeClr val="bg1"/>
                </a:solidFill>
              </a:rPr>
              <a:t>society</a:t>
            </a:r>
            <a:r>
              <a:rPr lang="sv-SE" sz="4000">
                <a:solidFill>
                  <a:schemeClr val="bg1"/>
                </a:solidFill>
              </a:rPr>
              <a:t> </a:t>
            </a:r>
            <a:br>
              <a:rPr lang="sv-SE" sz="4000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and decision-</a:t>
            </a:r>
            <a:r>
              <a:rPr lang="sv-SE" sz="4000" err="1">
                <a:solidFill>
                  <a:schemeClr val="bg1"/>
                </a:solidFill>
              </a:rPr>
              <a:t>makers</a:t>
            </a:r>
            <a:br>
              <a:rPr lang="sv-SE" b="1">
                <a:solidFill>
                  <a:schemeClr val="bg1"/>
                </a:solidFill>
              </a:rPr>
            </a:br>
            <a:br>
              <a:rPr lang="sv-SE">
                <a:solidFill>
                  <a:schemeClr val="bg1"/>
                </a:solidFill>
              </a:rPr>
            </a:br>
            <a:br>
              <a:rPr lang="sv-SE" sz="3600" b="1">
                <a:solidFill>
                  <a:schemeClr val="bg1"/>
                </a:solidFill>
              </a:rPr>
            </a:br>
            <a:r>
              <a:rPr lang="sv-SE" sz="3600" b="1" err="1">
                <a:solidFill>
                  <a:schemeClr val="bg1"/>
                </a:solidFill>
              </a:rPr>
              <a:t>forb-learning.org</a:t>
            </a:r>
            <a:br>
              <a:rPr lang="sv-SE" sz="3600" b="1">
                <a:solidFill>
                  <a:schemeClr val="bg1"/>
                </a:solidFill>
              </a:rPr>
            </a:br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115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8BFF4912-C82B-A14F-BE4E-7DCB51356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5557" y="926431"/>
            <a:ext cx="827802" cy="2731169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bg1"/>
                </a:solidFill>
              </a:rPr>
              <a:t>“</a:t>
            </a:r>
            <a:endParaRPr lang="en-GB" sz="38900" b="1" spc="-300">
              <a:solidFill>
                <a:schemeClr val="bg1"/>
              </a:solidFill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584DC31-9061-1C42-A422-9A70FADEBE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74848" y="1699836"/>
            <a:ext cx="8792306" cy="4351338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indent="0">
              <a:lnSpc>
                <a:spcPts val="5680"/>
              </a:lnSpc>
              <a:buNone/>
            </a:pPr>
            <a:r>
              <a:rPr lang="en-GB" sz="6000">
                <a:solidFill>
                  <a:schemeClr val="bg1"/>
                </a:solidFill>
                <a:latin typeface="+mj-lt"/>
              </a:rPr>
              <a:t>The FORB Learning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Platform provides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educational resources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to promote rights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and counter hate.</a:t>
            </a:r>
            <a:endParaRPr lang="sv-SE" sz="6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2476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8C9B7D9-6088-604F-82D2-28B770B2D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072" y="1574898"/>
            <a:ext cx="1584960" cy="906899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z="6600" b="1">
                <a:solidFill>
                  <a:srgbClr val="4E7D88"/>
                </a:solidFill>
                <a:latin typeface="+mj-lt"/>
              </a:rPr>
              <a:t>For</a:t>
            </a:r>
            <a:endParaRPr lang="sv-SE" sz="6600" b="1">
              <a:solidFill>
                <a:srgbClr val="4E7D88"/>
              </a:solidFill>
              <a:latin typeface="+mj-lt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05F1B64-6842-634E-9B3E-5ADC24253083}"/>
              </a:ext>
            </a:extLst>
          </p:cNvPr>
          <p:cNvSpPr txBox="1">
            <a:spLocks/>
          </p:cNvSpPr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bg1"/>
                </a:solidFill>
                <a:latin typeface="+mj-lt"/>
              </a:rPr>
              <a:t>Religious</a:t>
            </a:r>
            <a:r>
              <a:rPr lang="sv-SE">
                <a:solidFill>
                  <a:schemeClr val="bg1"/>
                </a:solidFill>
                <a:latin typeface="+mj-lt"/>
              </a:rPr>
              <a:t> and </a:t>
            </a:r>
            <a:r>
              <a:rPr lang="sv-SE" err="1">
                <a:solidFill>
                  <a:schemeClr val="bg1"/>
                </a:solidFill>
                <a:latin typeface="+mj-lt"/>
              </a:rPr>
              <a:t>belief</a:t>
            </a:r>
            <a:r>
              <a:rPr lang="sv-SE">
                <a:solidFill>
                  <a:schemeClr val="bg1"/>
                </a:solidFill>
                <a:latin typeface="+mj-lt"/>
              </a:rPr>
              <a:t> </a:t>
            </a:r>
            <a:r>
              <a:rPr lang="sv-SE" err="1">
                <a:solidFill>
                  <a:schemeClr val="bg1"/>
                </a:solidFill>
                <a:latin typeface="+mj-lt"/>
              </a:rPr>
              <a:t>communities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Parliamentarians</a:t>
            </a:r>
            <a:r>
              <a:rPr lang="sv-SE">
                <a:solidFill>
                  <a:schemeClr val="bg1"/>
                </a:solidFill>
                <a:latin typeface="+mj-lt"/>
              </a:rPr>
              <a:t> and diplomats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Development</a:t>
            </a:r>
            <a:r>
              <a:rPr lang="sv-SE">
                <a:solidFill>
                  <a:schemeClr val="bg1"/>
                </a:solidFill>
                <a:latin typeface="+mj-lt"/>
              </a:rPr>
              <a:t> </a:t>
            </a:r>
            <a:r>
              <a:rPr lang="sv-SE" err="1">
                <a:solidFill>
                  <a:schemeClr val="bg1"/>
                </a:solidFill>
                <a:latin typeface="+mj-lt"/>
              </a:rPr>
              <a:t>professionals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Civil </a:t>
            </a:r>
            <a:r>
              <a:rPr lang="sv-SE" err="1">
                <a:solidFill>
                  <a:schemeClr val="bg1"/>
                </a:solidFill>
                <a:latin typeface="+mj-lt"/>
              </a:rPr>
              <a:t>society</a:t>
            </a:r>
            <a:r>
              <a:rPr lang="sv-SE">
                <a:solidFill>
                  <a:schemeClr val="bg1"/>
                </a:solidFill>
                <a:latin typeface="+mj-lt"/>
              </a:rPr>
              <a:t> organisations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Grassroots</a:t>
            </a:r>
            <a:r>
              <a:rPr lang="sv-SE">
                <a:solidFill>
                  <a:schemeClr val="bg1"/>
                </a:solidFill>
                <a:latin typeface="+mj-lt"/>
              </a:rPr>
              <a:t> </a:t>
            </a:r>
            <a:r>
              <a:rPr lang="sv-SE" err="1">
                <a:solidFill>
                  <a:schemeClr val="bg1"/>
                </a:solidFill>
                <a:latin typeface="+mj-lt"/>
              </a:rPr>
              <a:t>activists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Educators</a:t>
            </a:r>
            <a:r>
              <a:rPr lang="sv-SE">
                <a:solidFill>
                  <a:schemeClr val="bg1"/>
                </a:solidFill>
                <a:latin typeface="+mj-lt"/>
              </a:rPr>
              <a:t> and </a:t>
            </a:r>
            <a:r>
              <a:rPr lang="sv-SE" err="1">
                <a:solidFill>
                  <a:schemeClr val="bg1"/>
                </a:solidFill>
                <a:latin typeface="+mj-lt"/>
              </a:rPr>
              <a:t>facilitators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Academic</a:t>
            </a:r>
            <a:r>
              <a:rPr lang="sv-SE">
                <a:solidFill>
                  <a:schemeClr val="bg1"/>
                </a:solidFill>
                <a:latin typeface="+mj-lt"/>
              </a:rPr>
              <a:t> and </a:t>
            </a:r>
            <a:r>
              <a:rPr lang="sv-SE" err="1">
                <a:solidFill>
                  <a:schemeClr val="bg1"/>
                </a:solidFill>
                <a:latin typeface="+mj-lt"/>
              </a:rPr>
              <a:t>training</a:t>
            </a:r>
            <a:r>
              <a:rPr lang="sv-SE">
                <a:solidFill>
                  <a:schemeClr val="bg1"/>
                </a:solidFill>
                <a:latin typeface="+mj-lt"/>
              </a:rPr>
              <a:t> institutions</a:t>
            </a: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26687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8">
            <a:extLst>
              <a:ext uri="{FF2B5EF4-FFF2-40B4-BE49-F238E27FC236}">
                <a16:creationId xmlns:a16="http://schemas.microsoft.com/office/drawing/2014/main" id="{528A53E0-32E8-3F4A-A82B-752479E8EFBF}"/>
              </a:ext>
            </a:extLst>
          </p:cNvPr>
          <p:cNvSpPr txBox="1">
            <a:spLocks/>
          </p:cNvSpPr>
          <p:nvPr userDrawn="1"/>
        </p:nvSpPr>
        <p:spPr>
          <a:xfrm>
            <a:off x="1767840" y="1800225"/>
            <a:ext cx="8644128" cy="2670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“A quantum </a:t>
            </a: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leap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 for human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rights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education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 on </a:t>
            </a: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 religion or </a:t>
            </a: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belief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1386B5-0406-2B45-A68E-112292A062E2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Ahmed </a:t>
            </a:r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Shaheed</a:t>
            </a: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 UN Special </a:t>
            </a:r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Rapporteur</a:t>
            </a: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 on </a:t>
            </a:r>
            <a:b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 Religion or </a:t>
            </a:r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Belief</a:t>
            </a:r>
            <a:endParaRPr lang="sv-SE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081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DD3BD8C-EE99-9649-BF82-32436CD46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A45F68F-6480-894B-ACAB-1AB5085A10BA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Free</a:t>
            </a:r>
            <a:r>
              <a:rPr lang="sv-SE" sz="44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learning</a:t>
            </a:r>
            <a:r>
              <a:rPr lang="sv-SE" sz="44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sv-SE" sz="44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For </a:t>
            </a: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faith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communities</a:t>
            </a: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civil </a:t>
            </a: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society</a:t>
            </a: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decision-</a:t>
            </a: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makers</a:t>
            </a:r>
            <a:endParaRPr lang="sv-SE" sz="360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82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502F42-64FC-8142-8B3B-55F8C8398C6A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  <a:r>
              <a:rPr lang="sv-SE" sz="4400" err="1">
                <a:solidFill>
                  <a:schemeClr val="bg1"/>
                </a:solidFill>
                <a:latin typeface="Calibri" panose="020F0502020204030204" pitchFamily="34" charset="0"/>
              </a:rPr>
              <a:t>Xxx</a:t>
            </a:r>
            <a:r>
              <a:rPr lang="sv-SE" sz="4400">
                <a:solidFill>
                  <a:schemeClr val="bg1"/>
                </a:solidFill>
                <a:latin typeface="Calibri" panose="020F0502020204030204" pitchFamily="34" charset="0"/>
              </a:rPr>
              <a:t> xx </a:t>
            </a:r>
            <a:r>
              <a:rPr lang="sv-SE" sz="4400" err="1">
                <a:solidFill>
                  <a:schemeClr val="bg1"/>
                </a:solidFill>
                <a:latin typeface="Calibri" panose="020F0502020204030204" pitchFamily="34" charset="0"/>
              </a:rPr>
              <a:t>xxxx</a:t>
            </a:r>
            <a:r>
              <a:rPr lang="sv-SE" sz="4400">
                <a:solidFill>
                  <a:schemeClr val="bg1"/>
                </a:solidFill>
                <a:latin typeface="Calibri" panose="020F0502020204030204" pitchFamily="34" charset="0"/>
              </a:rPr>
              <a:t> xxx”</a:t>
            </a:r>
          </a:p>
          <a:p>
            <a:endParaRPr lang="sv-SE" sz="3600">
              <a:solidFill>
                <a:schemeClr val="bg1"/>
              </a:solidFill>
              <a:effectLst/>
            </a:endParaRPr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B4EE86C5-19FC-9D4A-AAD2-BCE5595FE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EE8A7C8-5042-EA4B-88A8-6599625D45D5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sv-SE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here</a:t>
            </a:r>
            <a:r>
              <a:rPr lang="sv-SE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Xxxx</a:t>
            </a:r>
            <a:r>
              <a:rPr lang="sv-SE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Xx</a:t>
            </a:r>
            <a:endParaRPr lang="sv-S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15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7C661B-5FFA-8C43-9CE6-B38522104C1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63495037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ble dark green">
            <a:extLst>
              <a:ext uri="{FF2B5EF4-FFF2-40B4-BE49-F238E27FC236}">
                <a16:creationId xmlns:a16="http://schemas.microsoft.com/office/drawing/2014/main" id="{57D48E28-79E4-6143-8281-03334297649C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23293EE-8D93-5F4D-89BF-AE82DC5604C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7607511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emhörning 10">
            <a:extLst>
              <a:ext uri="{FF2B5EF4-FFF2-40B4-BE49-F238E27FC236}">
                <a16:creationId xmlns:a16="http://schemas.microsoft.com/office/drawing/2014/main" id="{D64F6761-84A9-8F46-9ED9-F0380961D4E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534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EAC8EFE-9FF3-6B47-951A-B3C63B1D943D}"/>
              </a:ext>
            </a:extLst>
          </p:cNvPr>
          <p:cNvSpPr/>
          <p:nvPr userDrawn="1"/>
        </p:nvSpPr>
        <p:spPr>
          <a:xfrm>
            <a:off x="2974848" y="1699836"/>
            <a:ext cx="8719154" cy="376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FORB Learning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Platform provides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educational resources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 promote rights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and counter hate.</a:t>
            </a:r>
            <a:endParaRPr lang="sv-SE" sz="60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2830698-F690-4A43-BD70-DD285F334BD2}"/>
              </a:ext>
            </a:extLst>
          </p:cNvPr>
          <p:cNvSpPr txBox="1">
            <a:spLocks/>
          </p:cNvSpPr>
          <p:nvPr userDrawn="1"/>
        </p:nvSpPr>
        <p:spPr>
          <a:xfrm>
            <a:off x="1981653" y="932527"/>
            <a:ext cx="827802" cy="2731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en-GB" sz="38900" b="1" spc="-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670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F20ACD1C-5E35-7D4F-BBDF-6DF627D2998D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bg1"/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858214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85C565E-D424-DD4E-A955-D8C6039EC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9BE9FDB-5137-074B-A6E4-31D6B8065C35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bg1"/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D24B533-910E-A043-B3FA-99FE2C1FC846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832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1B83400-6686-D74B-B0D1-4C7198F6E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C62384B-C65D-C349-A9CC-F860C03B2CF1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  <a:r>
              <a:rPr lang="sv-SE" sz="4000" b="0" i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r>
              <a:rPr lang="sv-SE" sz="4000" b="0" i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4000" b="0" i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sv-SE" sz="4000" b="0" i="0">
                <a:solidFill>
                  <a:schemeClr val="bg1"/>
                </a:solidFill>
                <a:latin typeface="Calibri" panose="020F0502020204030204" pitchFamily="34" charset="0"/>
              </a:rPr>
              <a:t> Religion or </a:t>
            </a:r>
            <a:r>
              <a:rPr lang="sv-SE" sz="4000" b="0" i="0" err="1">
                <a:solidFill>
                  <a:schemeClr val="bg1"/>
                </a:solidFill>
                <a:latin typeface="Calibri" panose="020F0502020204030204" pitchFamily="34" charset="0"/>
              </a:rPr>
              <a:t>Belief</a:t>
            </a:r>
            <a:br>
              <a:rPr lang="sv-SE" sz="2800" b="0" i="0" spc="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bg1"/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Bildobjekt 3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B7171B4-FFE6-3E44-B3B1-D58E96915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FE8C605-2CCA-9E49-AF97-55C9BDE490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A83265E-27F3-3F47-AA1E-2B2D89E534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075F3F-61BE-E24A-8D8D-08A7EA72DA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918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8">
            <a:extLst>
              <a:ext uri="{FF2B5EF4-FFF2-40B4-BE49-F238E27FC236}">
                <a16:creationId xmlns:a16="http://schemas.microsoft.com/office/drawing/2014/main" id="{638A0B5B-F41F-DB4C-AAE9-3AF438C9A33D}"/>
              </a:ext>
            </a:extLst>
          </p:cNvPr>
          <p:cNvSpPr txBox="1">
            <a:spLocks/>
          </p:cNvSpPr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bg1"/>
                </a:solidFill>
              </a:rPr>
              <a:t>Free</a:t>
            </a:r>
            <a:r>
              <a:rPr lang="sv-SE" sz="4800" b="1">
                <a:solidFill>
                  <a:schemeClr val="bg1"/>
                </a:solidFill>
              </a:rPr>
              <a:t> </a:t>
            </a:r>
            <a:r>
              <a:rPr lang="sv-SE" sz="4800" b="1" err="1">
                <a:solidFill>
                  <a:schemeClr val="bg1"/>
                </a:solidFill>
              </a:rPr>
              <a:t>learning</a:t>
            </a:r>
            <a:r>
              <a:rPr lang="sv-SE" sz="4800" b="1">
                <a:solidFill>
                  <a:schemeClr val="bg1"/>
                </a:solidFill>
              </a:rPr>
              <a:t> </a:t>
            </a:r>
            <a:r>
              <a:rPr lang="sv-SE" sz="4800" b="1" err="1">
                <a:solidFill>
                  <a:schemeClr val="bg1"/>
                </a:solidFill>
              </a:rPr>
              <a:t>resources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b="1">
                <a:solidFill>
                  <a:schemeClr val="bg1"/>
                </a:solidFill>
              </a:rPr>
              <a:t> 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For </a:t>
            </a:r>
            <a:r>
              <a:rPr lang="sv-SE" sz="4000" err="1">
                <a:solidFill>
                  <a:schemeClr val="bg1"/>
                </a:solidFill>
              </a:rPr>
              <a:t>faith</a:t>
            </a:r>
            <a:r>
              <a:rPr lang="sv-SE" sz="4000">
                <a:solidFill>
                  <a:schemeClr val="bg1"/>
                </a:solidFill>
              </a:rPr>
              <a:t> </a:t>
            </a:r>
            <a:r>
              <a:rPr lang="sv-SE" sz="4000" err="1">
                <a:solidFill>
                  <a:schemeClr val="bg1"/>
                </a:solidFill>
              </a:rPr>
              <a:t>communities</a:t>
            </a:r>
            <a:r>
              <a:rPr lang="sv-SE" sz="4000">
                <a:solidFill>
                  <a:schemeClr val="bg1"/>
                </a:solidFill>
              </a:rPr>
              <a:t>, civil </a:t>
            </a:r>
            <a:r>
              <a:rPr lang="sv-SE" sz="4000" err="1">
                <a:solidFill>
                  <a:schemeClr val="bg1"/>
                </a:solidFill>
              </a:rPr>
              <a:t>society</a:t>
            </a:r>
            <a:r>
              <a:rPr lang="sv-SE" sz="4000">
                <a:solidFill>
                  <a:schemeClr val="bg1"/>
                </a:solidFill>
              </a:rPr>
              <a:t> </a:t>
            </a:r>
            <a:br>
              <a:rPr lang="sv-SE" sz="4000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and decision-</a:t>
            </a:r>
            <a:r>
              <a:rPr lang="sv-SE" sz="4000" err="1">
                <a:solidFill>
                  <a:schemeClr val="bg1"/>
                </a:solidFill>
              </a:rPr>
              <a:t>makers</a:t>
            </a:r>
            <a:br>
              <a:rPr lang="sv-SE" b="1">
                <a:solidFill>
                  <a:schemeClr val="bg1"/>
                </a:solidFill>
              </a:rPr>
            </a:br>
            <a:br>
              <a:rPr lang="sv-SE">
                <a:solidFill>
                  <a:schemeClr val="bg1"/>
                </a:solidFill>
              </a:rPr>
            </a:br>
            <a:br>
              <a:rPr lang="sv-SE" sz="3600" b="1">
                <a:solidFill>
                  <a:schemeClr val="bg1"/>
                </a:solidFill>
              </a:rPr>
            </a:br>
            <a:r>
              <a:rPr lang="sv-SE" sz="3600" b="1" err="1">
                <a:solidFill>
                  <a:schemeClr val="bg1"/>
                </a:solidFill>
              </a:rPr>
              <a:t>forb-learning.org</a:t>
            </a:r>
            <a:br>
              <a:rPr lang="sv-SE" sz="3600" b="1">
                <a:solidFill>
                  <a:schemeClr val="bg1"/>
                </a:solidFill>
              </a:rPr>
            </a:br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87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8BFF4912-C82B-A14F-BE4E-7DCB51356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5557" y="926431"/>
            <a:ext cx="827802" cy="2731169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bg1"/>
                </a:solidFill>
              </a:rPr>
              <a:t>“</a:t>
            </a:r>
            <a:endParaRPr lang="en-GB" sz="38900" b="1" spc="-300">
              <a:solidFill>
                <a:schemeClr val="bg1"/>
              </a:solidFill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584DC31-9061-1C42-A422-9A70FADEBE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74848" y="1699836"/>
            <a:ext cx="8792306" cy="4351338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indent="0">
              <a:lnSpc>
                <a:spcPts val="5680"/>
              </a:lnSpc>
              <a:buNone/>
            </a:pPr>
            <a:r>
              <a:rPr lang="en-GB" sz="6000">
                <a:solidFill>
                  <a:schemeClr val="bg1"/>
                </a:solidFill>
                <a:latin typeface="+mj-lt"/>
              </a:rPr>
              <a:t>The FORB Learning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Platform provides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educational resources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to promote rights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and counter hate.</a:t>
            </a:r>
            <a:endParaRPr lang="sv-SE" sz="6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2459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8C9B7D9-6088-604F-82D2-28B770B2D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072" y="1574898"/>
            <a:ext cx="1584960" cy="906899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z="6600" b="1">
                <a:solidFill>
                  <a:srgbClr val="4E7D88"/>
                </a:solidFill>
                <a:latin typeface="+mj-lt"/>
              </a:rPr>
              <a:t>For</a:t>
            </a:r>
            <a:endParaRPr lang="sv-SE" sz="6600" b="1">
              <a:solidFill>
                <a:srgbClr val="4E7D88"/>
              </a:solidFill>
              <a:latin typeface="+mj-lt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05F1B64-6842-634E-9B3E-5ADC24253083}"/>
              </a:ext>
            </a:extLst>
          </p:cNvPr>
          <p:cNvSpPr txBox="1">
            <a:spLocks/>
          </p:cNvSpPr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bg1"/>
                </a:solidFill>
                <a:latin typeface="+mj-lt"/>
              </a:rPr>
              <a:t>Religious</a:t>
            </a:r>
            <a:r>
              <a:rPr lang="sv-SE">
                <a:solidFill>
                  <a:schemeClr val="bg1"/>
                </a:solidFill>
                <a:latin typeface="+mj-lt"/>
              </a:rPr>
              <a:t> and </a:t>
            </a:r>
            <a:r>
              <a:rPr lang="sv-SE" err="1">
                <a:solidFill>
                  <a:schemeClr val="bg1"/>
                </a:solidFill>
                <a:latin typeface="+mj-lt"/>
              </a:rPr>
              <a:t>belief</a:t>
            </a:r>
            <a:r>
              <a:rPr lang="sv-SE">
                <a:solidFill>
                  <a:schemeClr val="bg1"/>
                </a:solidFill>
                <a:latin typeface="+mj-lt"/>
              </a:rPr>
              <a:t> </a:t>
            </a:r>
            <a:r>
              <a:rPr lang="sv-SE" err="1">
                <a:solidFill>
                  <a:schemeClr val="bg1"/>
                </a:solidFill>
                <a:latin typeface="+mj-lt"/>
              </a:rPr>
              <a:t>communities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Parliamentarians</a:t>
            </a:r>
            <a:r>
              <a:rPr lang="sv-SE">
                <a:solidFill>
                  <a:schemeClr val="bg1"/>
                </a:solidFill>
                <a:latin typeface="+mj-lt"/>
              </a:rPr>
              <a:t> and diplomats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Development</a:t>
            </a:r>
            <a:r>
              <a:rPr lang="sv-SE">
                <a:solidFill>
                  <a:schemeClr val="bg1"/>
                </a:solidFill>
                <a:latin typeface="+mj-lt"/>
              </a:rPr>
              <a:t> </a:t>
            </a:r>
            <a:r>
              <a:rPr lang="sv-SE" err="1">
                <a:solidFill>
                  <a:schemeClr val="bg1"/>
                </a:solidFill>
                <a:latin typeface="+mj-lt"/>
              </a:rPr>
              <a:t>professionals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Civil </a:t>
            </a:r>
            <a:r>
              <a:rPr lang="sv-SE" err="1">
                <a:solidFill>
                  <a:schemeClr val="bg1"/>
                </a:solidFill>
                <a:latin typeface="+mj-lt"/>
              </a:rPr>
              <a:t>society</a:t>
            </a:r>
            <a:r>
              <a:rPr lang="sv-SE">
                <a:solidFill>
                  <a:schemeClr val="bg1"/>
                </a:solidFill>
                <a:latin typeface="+mj-lt"/>
              </a:rPr>
              <a:t> organisations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Grassroots</a:t>
            </a:r>
            <a:r>
              <a:rPr lang="sv-SE">
                <a:solidFill>
                  <a:schemeClr val="bg1"/>
                </a:solidFill>
                <a:latin typeface="+mj-lt"/>
              </a:rPr>
              <a:t> </a:t>
            </a:r>
            <a:r>
              <a:rPr lang="sv-SE" err="1">
                <a:solidFill>
                  <a:schemeClr val="bg1"/>
                </a:solidFill>
                <a:latin typeface="+mj-lt"/>
              </a:rPr>
              <a:t>activists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Educators</a:t>
            </a:r>
            <a:r>
              <a:rPr lang="sv-SE">
                <a:solidFill>
                  <a:schemeClr val="bg1"/>
                </a:solidFill>
                <a:latin typeface="+mj-lt"/>
              </a:rPr>
              <a:t> and </a:t>
            </a:r>
            <a:r>
              <a:rPr lang="sv-SE" err="1">
                <a:solidFill>
                  <a:schemeClr val="bg1"/>
                </a:solidFill>
                <a:latin typeface="+mj-lt"/>
              </a:rPr>
              <a:t>facilitators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Academic</a:t>
            </a:r>
            <a:r>
              <a:rPr lang="sv-SE">
                <a:solidFill>
                  <a:schemeClr val="bg1"/>
                </a:solidFill>
                <a:latin typeface="+mj-lt"/>
              </a:rPr>
              <a:t> and </a:t>
            </a:r>
            <a:r>
              <a:rPr lang="sv-SE" err="1">
                <a:solidFill>
                  <a:schemeClr val="bg1"/>
                </a:solidFill>
                <a:latin typeface="+mj-lt"/>
              </a:rPr>
              <a:t>training</a:t>
            </a:r>
            <a:r>
              <a:rPr lang="sv-SE">
                <a:solidFill>
                  <a:schemeClr val="bg1"/>
                </a:solidFill>
                <a:latin typeface="+mj-lt"/>
              </a:rPr>
              <a:t> institutions</a:t>
            </a: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66768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8">
            <a:extLst>
              <a:ext uri="{FF2B5EF4-FFF2-40B4-BE49-F238E27FC236}">
                <a16:creationId xmlns:a16="http://schemas.microsoft.com/office/drawing/2014/main" id="{528A53E0-32E8-3F4A-A82B-752479E8EFBF}"/>
              </a:ext>
            </a:extLst>
          </p:cNvPr>
          <p:cNvSpPr txBox="1">
            <a:spLocks/>
          </p:cNvSpPr>
          <p:nvPr userDrawn="1"/>
        </p:nvSpPr>
        <p:spPr>
          <a:xfrm>
            <a:off x="1767840" y="1800225"/>
            <a:ext cx="8644128" cy="2670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“A quantum </a:t>
            </a: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leap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 for human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rights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education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 on </a:t>
            </a: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 religion or </a:t>
            </a:r>
            <a:r>
              <a:rPr lang="sv-SE" sz="4800" b="1" err="1">
                <a:solidFill>
                  <a:schemeClr val="bg1"/>
                </a:solidFill>
                <a:latin typeface="Calibri" panose="020F0502020204030204" pitchFamily="34" charset="0"/>
              </a:rPr>
              <a:t>belief</a:t>
            </a: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1386B5-0406-2B45-A68E-112292A062E2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Ahmed </a:t>
            </a:r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Shaheed</a:t>
            </a: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 UN Special </a:t>
            </a:r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Rapporteur</a:t>
            </a: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 on </a:t>
            </a:r>
            <a:b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 Religion or </a:t>
            </a:r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Belief</a:t>
            </a:r>
            <a:endParaRPr lang="sv-SE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454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DD3BD8C-EE99-9649-BF82-32436CD46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A45F68F-6480-894B-ACAB-1AB5085A10BA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Free</a:t>
            </a:r>
            <a:r>
              <a:rPr lang="sv-SE" sz="44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learning</a:t>
            </a:r>
            <a:r>
              <a:rPr lang="sv-SE" sz="44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sv-SE" sz="44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For </a:t>
            </a: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faith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communities</a:t>
            </a: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civil </a:t>
            </a: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society</a:t>
            </a: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decision-</a:t>
            </a:r>
            <a:r>
              <a:rPr lang="sv-SE" sz="3600" err="1">
                <a:solidFill>
                  <a:schemeClr val="bg1"/>
                </a:solidFill>
                <a:latin typeface="Calibri" panose="020F0502020204030204" pitchFamily="34" charset="0"/>
              </a:rPr>
              <a:t>makers</a:t>
            </a:r>
            <a:endParaRPr lang="sv-SE" sz="360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96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502F42-64FC-8142-8B3B-55F8C8398C6A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  <a:r>
              <a:rPr lang="sv-SE" sz="4400" err="1">
                <a:solidFill>
                  <a:schemeClr val="bg1"/>
                </a:solidFill>
                <a:latin typeface="Calibri" panose="020F0502020204030204" pitchFamily="34" charset="0"/>
              </a:rPr>
              <a:t>Xxx</a:t>
            </a:r>
            <a:r>
              <a:rPr lang="sv-SE" sz="4400">
                <a:solidFill>
                  <a:schemeClr val="bg1"/>
                </a:solidFill>
                <a:latin typeface="Calibri" panose="020F0502020204030204" pitchFamily="34" charset="0"/>
              </a:rPr>
              <a:t> xx </a:t>
            </a:r>
            <a:r>
              <a:rPr lang="sv-SE" sz="4400" err="1">
                <a:solidFill>
                  <a:schemeClr val="bg1"/>
                </a:solidFill>
                <a:latin typeface="Calibri" panose="020F0502020204030204" pitchFamily="34" charset="0"/>
              </a:rPr>
              <a:t>xxxx</a:t>
            </a:r>
            <a:r>
              <a:rPr lang="sv-SE" sz="4400">
                <a:solidFill>
                  <a:schemeClr val="bg1"/>
                </a:solidFill>
                <a:latin typeface="Calibri" panose="020F0502020204030204" pitchFamily="34" charset="0"/>
              </a:rPr>
              <a:t> xxx”</a:t>
            </a:r>
          </a:p>
          <a:p>
            <a:endParaRPr lang="sv-SE" sz="3600">
              <a:solidFill>
                <a:schemeClr val="bg1"/>
              </a:solidFill>
              <a:effectLst/>
            </a:endParaRPr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B4EE86C5-19FC-9D4A-AAD2-BCE5595FE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EE8A7C8-5042-EA4B-88A8-6599625D45D5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sv-SE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here</a:t>
            </a:r>
            <a:r>
              <a:rPr lang="sv-SE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Xxxx</a:t>
            </a:r>
            <a:r>
              <a:rPr lang="sv-SE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Xx</a:t>
            </a:r>
            <a:endParaRPr lang="sv-S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488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7C661B-5FFA-8C43-9CE6-B38522104C1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46800292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ble dark green">
            <a:extLst>
              <a:ext uri="{FF2B5EF4-FFF2-40B4-BE49-F238E27FC236}">
                <a16:creationId xmlns:a16="http://schemas.microsoft.com/office/drawing/2014/main" id="{57D48E28-79E4-6143-8281-03334297649C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23293EE-8D93-5F4D-89BF-AE82DC5604C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28245006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emhörning 10">
            <a:extLst>
              <a:ext uri="{FF2B5EF4-FFF2-40B4-BE49-F238E27FC236}">
                <a16:creationId xmlns:a16="http://schemas.microsoft.com/office/drawing/2014/main" id="{D64F6761-84A9-8F46-9ED9-F0380961D4E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74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3ED79642-1AE9-FC40-AECE-272A5099F5B9}"/>
              </a:ext>
            </a:extLst>
          </p:cNvPr>
          <p:cNvSpPr txBox="1">
            <a:spLocks/>
          </p:cNvSpPr>
          <p:nvPr userDrawn="1"/>
        </p:nvSpPr>
        <p:spPr>
          <a:xfrm>
            <a:off x="1719072" y="1574898"/>
            <a:ext cx="1584960" cy="90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>
                <a:solidFill>
                  <a:srgbClr val="4E7D88"/>
                </a:solidFill>
              </a:rPr>
              <a:t>For</a:t>
            </a:r>
            <a:endParaRPr lang="sv-SE" sz="6600" b="1">
              <a:solidFill>
                <a:srgbClr val="4E7D88"/>
              </a:solidFill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4C3711F1-14C5-AB4A-963C-E2DB6643B16B}"/>
              </a:ext>
            </a:extLst>
          </p:cNvPr>
          <p:cNvSpPr txBox="1">
            <a:spLocks/>
          </p:cNvSpPr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Religious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belief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communities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Parliamentarians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diplomats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Development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professionals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Civil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society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organisations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Grassroots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activists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Educators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facilitators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Academic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training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institutions</a:t>
            </a: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32984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F20ACD1C-5E35-7D4F-BBDF-6DF627D2998D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bg1"/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8034314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85C565E-D424-DD4E-A955-D8C6039EC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9BE9FDB-5137-074B-A6E4-31D6B8065C35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bg1"/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D24B533-910E-A043-B3FA-99FE2C1FC846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553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1B83400-6686-D74B-B0D1-4C7198F6E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C62384B-C65D-C349-A9CC-F860C03B2CF1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sv-SE" sz="4000" b="0" i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</a:t>
            </a: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4000" b="0" i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Religion or </a:t>
            </a:r>
            <a:r>
              <a:rPr lang="sv-SE" sz="4000" b="0" i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Belief</a:t>
            </a:r>
            <a:b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Bildobjekt 3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B7171B4-FFE6-3E44-B3B1-D58E96915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FE8C605-2CCA-9E49-AF97-55C9BDE490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A83265E-27F3-3F47-AA1E-2B2D89E534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075F3F-61BE-E24A-8D8D-08A7EA72DA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186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8">
            <a:extLst>
              <a:ext uri="{FF2B5EF4-FFF2-40B4-BE49-F238E27FC236}">
                <a16:creationId xmlns:a16="http://schemas.microsoft.com/office/drawing/2014/main" id="{638A0B5B-F41F-DB4C-AAE9-3AF438C9A33D}"/>
              </a:ext>
            </a:extLst>
          </p:cNvPr>
          <p:cNvSpPr txBox="1">
            <a:spLocks/>
          </p:cNvSpPr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learning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resources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faith</a:t>
            </a: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communities</a:t>
            </a: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, civil 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society</a:t>
            </a: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and decision-</a:t>
            </a:r>
            <a:r>
              <a:rPr lang="sv-SE" sz="400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makers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36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forb-learning.org</a:t>
            </a: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07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ADBEA6E-09E8-E84E-A36F-75F7B82089F6}"/>
              </a:ext>
            </a:extLst>
          </p:cNvPr>
          <p:cNvSpPr/>
          <p:nvPr userDrawn="1"/>
        </p:nvSpPr>
        <p:spPr>
          <a:xfrm>
            <a:off x="2974848" y="1699836"/>
            <a:ext cx="8719154" cy="376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FORB Learning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Platform provides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educational resources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 promote rights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and counter hate.</a:t>
            </a:r>
            <a:endParaRPr lang="sv-SE" sz="60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DD6B8644-EE82-0D4B-AD2B-006357A3A3D1}"/>
              </a:ext>
            </a:extLst>
          </p:cNvPr>
          <p:cNvSpPr txBox="1">
            <a:spLocks/>
          </p:cNvSpPr>
          <p:nvPr userDrawn="1"/>
        </p:nvSpPr>
        <p:spPr>
          <a:xfrm>
            <a:off x="1981653" y="932527"/>
            <a:ext cx="827802" cy="2731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en-GB" sz="38900" b="1" spc="-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62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8C9B7D9-6088-604F-82D2-28B770B2D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072" y="1574898"/>
            <a:ext cx="1584960" cy="906899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sz="6600" b="1">
                <a:solidFill>
                  <a:srgbClr val="4E7D88"/>
                </a:solidFill>
                <a:latin typeface="+mj-lt"/>
              </a:rPr>
              <a:t>For</a:t>
            </a:r>
            <a:endParaRPr lang="sv-SE" sz="6600" b="1">
              <a:solidFill>
                <a:srgbClr val="4E7D88"/>
              </a:solidFill>
              <a:latin typeface="+mj-lt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05F1B64-6842-634E-9B3E-5ADC24253083}"/>
              </a:ext>
            </a:extLst>
          </p:cNvPr>
          <p:cNvSpPr txBox="1">
            <a:spLocks/>
          </p:cNvSpPr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Religious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belief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communities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Parliamentarians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diplomats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Development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professionals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Civil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society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organisations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Grassroots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activists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Educators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facilitators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Academic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training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institutions</a:t>
            </a: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99131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8">
            <a:extLst>
              <a:ext uri="{FF2B5EF4-FFF2-40B4-BE49-F238E27FC236}">
                <a16:creationId xmlns:a16="http://schemas.microsoft.com/office/drawing/2014/main" id="{528A53E0-32E8-3F4A-A82B-752479E8EFBF}"/>
              </a:ext>
            </a:extLst>
          </p:cNvPr>
          <p:cNvSpPr txBox="1">
            <a:spLocks/>
          </p:cNvSpPr>
          <p:nvPr userDrawn="1"/>
        </p:nvSpPr>
        <p:spPr>
          <a:xfrm>
            <a:off x="1767840" y="1800225"/>
            <a:ext cx="8644128" cy="2670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“A quantum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leap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for human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rights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education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on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religion or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belief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1386B5-0406-2B45-A68E-112292A062E2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Ahmed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Shaheed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UN Special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Rapporteur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on </a:t>
            </a:r>
            <a:b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Religion or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Belief</a:t>
            </a:r>
            <a:endParaRPr lang="sv-SE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737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DD3BD8C-EE99-9649-BF82-32436CD46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A45F68F-6480-894B-ACAB-1AB5085A10BA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</a:t>
            </a:r>
            <a:r>
              <a:rPr lang="sv-SE" sz="4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</a:t>
            </a:r>
            <a:r>
              <a:rPr lang="sv-SE" sz="4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sv-SE" sz="4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sv-SE" sz="36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faith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communities</a:t>
            </a: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civil </a:t>
            </a:r>
            <a:r>
              <a:rPr lang="sv-SE" sz="36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society</a:t>
            </a: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and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decision-</a:t>
            </a:r>
            <a:r>
              <a:rPr lang="sv-SE" sz="36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makers</a:t>
            </a:r>
            <a:endParaRPr lang="sv-SE" sz="360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793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502F42-64FC-8142-8B3B-55F8C8398C6A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sv-SE" sz="4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Xxx</a:t>
            </a:r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xx </a:t>
            </a:r>
            <a:r>
              <a:rPr lang="sv-SE" sz="4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xxxx</a:t>
            </a:r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xxx”</a:t>
            </a:r>
          </a:p>
          <a:p>
            <a:endParaRPr lang="sv-SE" sz="36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B4EE86C5-19FC-9D4A-AAD2-BCE5595FE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EE8A7C8-5042-EA4B-88A8-6599625D45D5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here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Xxxx</a:t>
            </a:r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Xx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685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7C661B-5FFA-8C43-9CE6-B38522104C1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71846367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ble dark green">
            <a:extLst>
              <a:ext uri="{FF2B5EF4-FFF2-40B4-BE49-F238E27FC236}">
                <a16:creationId xmlns:a16="http://schemas.microsoft.com/office/drawing/2014/main" id="{57D48E28-79E4-6143-8281-03334297649C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23293EE-8D93-5F4D-89BF-AE82DC5604C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64489026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emhörning 10">
            <a:extLst>
              <a:ext uri="{FF2B5EF4-FFF2-40B4-BE49-F238E27FC236}">
                <a16:creationId xmlns:a16="http://schemas.microsoft.com/office/drawing/2014/main" id="{D64F6761-84A9-8F46-9ED9-F0380961D4E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48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8">
            <a:extLst>
              <a:ext uri="{FF2B5EF4-FFF2-40B4-BE49-F238E27FC236}">
                <a16:creationId xmlns:a16="http://schemas.microsoft.com/office/drawing/2014/main" id="{7583AAED-A2DB-FF4A-8809-B512F558AC92}"/>
              </a:ext>
            </a:extLst>
          </p:cNvPr>
          <p:cNvSpPr txBox="1">
            <a:spLocks/>
          </p:cNvSpPr>
          <p:nvPr userDrawn="1"/>
        </p:nvSpPr>
        <p:spPr>
          <a:xfrm>
            <a:off x="1767840" y="1800225"/>
            <a:ext cx="8644128" cy="3914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“A quantum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leap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for human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rights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education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on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religion or </a:t>
            </a:r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belief</a:t>
            </a: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EE7E17D-AE50-234B-948C-D0413E9363A6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Ahmed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Shaheed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UN Special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Rapporteur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on </a:t>
            </a:r>
            <a:b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Religion or </a:t>
            </a:r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Belief</a:t>
            </a:r>
            <a:endParaRPr lang="sv-SE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960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F20ACD1C-5E35-7D4F-BBDF-6DF627D2998D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6379433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85C565E-D424-DD4E-A955-D8C6039EC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9BE9FDB-5137-074B-A6E4-31D6B8065C35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D24B533-910E-A043-B3FA-99FE2C1FC846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6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78EBDA9F-42E3-C644-9AE8-A37B4C2DCB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15153"/>
            <a:ext cx="12191999" cy="6642847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247B9B8-9E2E-FA40-AEA2-D03F05E9FEBB}"/>
              </a:ext>
            </a:extLst>
          </p:cNvPr>
          <p:cNvSpPr txBox="1">
            <a:spLocks/>
          </p:cNvSpPr>
          <p:nvPr userDrawn="1"/>
        </p:nvSpPr>
        <p:spPr>
          <a:xfrm>
            <a:off x="418543" y="2611674"/>
            <a:ext cx="11354912" cy="1634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700"/>
              </a:lnSpc>
              <a:buNone/>
            </a:pPr>
            <a:r>
              <a:rPr lang="sv-SE" sz="9600" err="1">
                <a:solidFill>
                  <a:schemeClr val="bg1"/>
                </a:solidFill>
                <a:latin typeface="Calibri" panose="020F0502020204030204" pitchFamily="34" charset="0"/>
              </a:rPr>
              <a:t>Headline</a:t>
            </a:r>
            <a:br>
              <a:rPr lang="sv-SE" sz="960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sz="9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7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089A8A-AA66-1C47-A556-3A6615EE7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EF45-34D6-2F45-8E79-7211CB0449CA}" type="datetime1">
              <a:rPr lang="sv-SE" smtClean="0"/>
              <a:t>2023-08-01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CDCBE5-A8F1-8145-AB6B-B2171714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662" r:id="rId3"/>
    <p:sldLayoutId id="2147483672" r:id="rId4"/>
    <p:sldLayoutId id="2147483710" r:id="rId5"/>
    <p:sldLayoutId id="2147483759" r:id="rId6"/>
    <p:sldLayoutId id="2147483762" r:id="rId7"/>
    <p:sldLayoutId id="2147483769" r:id="rId8"/>
    <p:sldLayoutId id="2147483773" r:id="rId9"/>
    <p:sldLayoutId id="2147483775" r:id="rId10"/>
    <p:sldLayoutId id="2147483779" r:id="rId11"/>
    <p:sldLayoutId id="2147483784" r:id="rId12"/>
    <p:sldLayoutId id="2147483825" r:id="rId13"/>
    <p:sldLayoutId id="2147483794" r:id="rId14"/>
    <p:sldLayoutId id="2147483795" r:id="rId15"/>
    <p:sldLayoutId id="214748378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089A8A-AA66-1C47-A556-3A6615EE7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EF45-34D6-2F45-8E79-7211CB0449CA}" type="datetime1">
              <a:rPr lang="sv-SE" smtClean="0"/>
              <a:t>2023-08-01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163E1D-01FC-FF4C-BCC3-A201710F9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CDCBE5-A8F1-8145-AB6B-B2171714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60" r:id="rId3"/>
    <p:sldLayoutId id="2147483763" r:id="rId4"/>
    <p:sldLayoutId id="2147483768" r:id="rId5"/>
    <p:sldLayoutId id="2147483776" r:id="rId6"/>
    <p:sldLayoutId id="2147483780" r:id="rId7"/>
    <p:sldLayoutId id="2147483785" r:id="rId8"/>
    <p:sldLayoutId id="2147483796" r:id="rId9"/>
    <p:sldLayoutId id="21474837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7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</a:t>
            </a:r>
            <a:r>
              <a:rPr lang="sv-SE" err="1"/>
              <a:t>atändrat</a:t>
            </a:r>
            <a:r>
              <a:rPr lang="sv-SE"/>
              <a:t>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845076-041C-E149-8D6E-93E4C814E0D2}" type="datetime1">
              <a:rPr lang="sv-SE" smtClean="0"/>
              <a:t>2023-08-01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BDF8A6-D616-47DF-AE74-3C1576340DA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454BF77-BF70-C84A-A26A-B94FF2250F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7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87" r:id="rId3"/>
    <p:sldLayoutId id="2147483688" r:id="rId4"/>
    <p:sldLayoutId id="2147483689" r:id="rId5"/>
    <p:sldLayoutId id="2147483690" r:id="rId6"/>
    <p:sldLayoutId id="2147483771" r:id="rId7"/>
    <p:sldLayoutId id="2147483774" r:id="rId8"/>
    <p:sldLayoutId id="2147483781" r:id="rId9"/>
    <p:sldLayoutId id="2147483786" r:id="rId10"/>
    <p:sldLayoutId id="2147483790" r:id="rId11"/>
    <p:sldLayoutId id="214748379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2023-08-01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  <p:sldLayoutId id="2147483724" r:id="rId4"/>
    <p:sldLayoutId id="2147483725" r:id="rId5"/>
    <p:sldLayoutId id="2147483824" r:id="rId6"/>
    <p:sldLayoutId id="2147483764" r:id="rId7"/>
    <p:sldLayoutId id="2147483767" r:id="rId8"/>
    <p:sldLayoutId id="2147483777" r:id="rId9"/>
    <p:sldLayoutId id="2147483782" r:id="rId10"/>
    <p:sldLayoutId id="2147483787" r:id="rId11"/>
    <p:sldLayoutId id="2147483791" r:id="rId12"/>
    <p:sldLayoutId id="214748379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97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2023-08-01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61" r:id="rId3"/>
    <p:sldLayoutId id="2147483765" r:id="rId4"/>
    <p:sldLayoutId id="2147483766" r:id="rId5"/>
    <p:sldLayoutId id="2147483778" r:id="rId6"/>
    <p:sldLayoutId id="2147483783" r:id="rId7"/>
    <p:sldLayoutId id="2147483788" r:id="rId8"/>
    <p:sldLayoutId id="2147483792" r:id="rId9"/>
    <p:sldLayoutId id="214748379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2023-08-01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7" r:id="rId6"/>
    <p:sldLayoutId id="2147483808" r:id="rId7"/>
    <p:sldLayoutId id="2147483809" r:id="rId8"/>
    <p:sldLayoutId id="2147483810" r:id="rId9"/>
    <p:sldLayoutId id="2147483811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2023-08-01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9" r:id="rId6"/>
    <p:sldLayoutId id="2147483820" r:id="rId7"/>
    <p:sldLayoutId id="2147483821" r:id="rId8"/>
    <p:sldLayoutId id="2147483822" r:id="rId9"/>
    <p:sldLayoutId id="214748382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8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1.pn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4.pn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4.pn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3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0.png"/><Relationship Id="rId11" Type="http://schemas.openxmlformats.org/officeDocument/2006/relationships/image" Target="../media/image77.png"/><Relationship Id="rId5" Type="http://schemas.openxmlformats.org/officeDocument/2006/relationships/image" Target="../media/image35.png"/><Relationship Id="rId10" Type="http://schemas.openxmlformats.org/officeDocument/2006/relationships/image" Target="../media/image81.png"/><Relationship Id="rId4" Type="http://schemas.openxmlformats.org/officeDocument/2006/relationships/image" Target="../media/image79.png"/><Relationship Id="rId9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21.png"/><Relationship Id="rId10" Type="http://schemas.openxmlformats.org/officeDocument/2006/relationships/image" Target="../media/image94.png"/><Relationship Id="rId4" Type="http://schemas.openxmlformats.org/officeDocument/2006/relationships/image" Target="../media/image1.png"/><Relationship Id="rId9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BBDF806-D577-443D-58E3-CF2B6A9A3E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5282109"/>
            <a:ext cx="1973944" cy="1307738"/>
          </a:xfrm>
          <a:prstGeom prst="rect">
            <a:avLst/>
          </a:prstGeom>
        </p:spPr>
      </p:pic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A5771993-2990-3078-BC62-FF866470A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8" y="3593199"/>
            <a:ext cx="5905500" cy="134620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A100DE86-045E-F91E-6BE3-6FC0597C7E0F}"/>
              </a:ext>
            </a:extLst>
          </p:cNvPr>
          <p:cNvSpPr txBox="1"/>
          <p:nvPr/>
        </p:nvSpPr>
        <p:spPr>
          <a:xfrm>
            <a:off x="934472" y="887744"/>
            <a:ext cx="10323051" cy="255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GB" sz="5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cs;@u; </a:t>
            </a:r>
            <a:r>
              <a:rPr lang="en-GB" sz="5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kl;l</a:t>
            </a:r>
            <a:r>
              <a:rPr lang="en-GB" sz="5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khw;wKz;lhf;Feu;fSf;fhd</a:t>
            </a:r>
            <a:r>
              <a:rPr lang="en-GB" sz="5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gapw;rp</a:t>
            </a:r>
            <a:r>
              <a:rPr lang="en-GB" sz="5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amini" pitchFamily="2" charset="0"/>
                <a:ea typeface="Calibri" panose="020F0502020204030204" pitchFamily="34" charset="0"/>
                <a:cs typeface="Arial" panose="020B0604020202020204" pitchFamily="34" charset="0"/>
              </a:rPr>
              <a:t>newp</a:t>
            </a:r>
            <a:endParaRPr lang="sv-SE" sz="5200" dirty="0">
              <a:solidFill>
                <a:schemeClr val="tx1">
                  <a:lumMod val="65000"/>
                  <a:lumOff val="35000"/>
                </a:schemeClr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8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3F72208-D400-4D2E-8995-EC8EB79258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280" y="1645003"/>
            <a:ext cx="6259440" cy="35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D1F8C8C-CA60-4CE9-A360-F315D428BCA8}"/>
              </a:ext>
            </a:extLst>
          </p:cNvPr>
          <p:cNvSpPr/>
          <p:nvPr/>
        </p:nvSpPr>
        <p:spPr>
          <a:xfrm rot="16200000">
            <a:off x="9449996" y="4099306"/>
            <a:ext cx="40480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Photo: 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Universal Images Group North America LLC /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DeAgostini</a:t>
            </a:r>
            <a:r>
              <a:rPr lang="en-GB" sz="800" i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/ Alamy Stock Photo 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Bildobjekt 12" descr="En bild som visar snö, utomhus&#10;&#10;Automatiskt genererad beskrivning">
            <a:extLst>
              <a:ext uri="{FF2B5EF4-FFF2-40B4-BE49-F238E27FC236}">
                <a16:creationId xmlns:a16="http://schemas.microsoft.com/office/drawing/2014/main" id="{1AE9D208-7F47-4B3E-A0A0-AA6BA54E1B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864000"/>
            <a:ext cx="7920000" cy="528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BB19670-1CFB-4C5D-84D5-067AE928B6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15289"/>
            <a:ext cx="2483616" cy="162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5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CA12354-81A5-4961-A0C7-36F8FC6AC0A5}"/>
              </a:ext>
            </a:extLst>
          </p:cNvPr>
          <p:cNvSpPr/>
          <p:nvPr/>
        </p:nvSpPr>
        <p:spPr>
          <a:xfrm rot="16200000">
            <a:off x="9556037" y="5320294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82B12C9-E571-4E8C-A04A-9BD7258A90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000" y="864000"/>
            <a:ext cx="7920000" cy="5280000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F798A26D-2F1D-406F-93F5-6924D7F0BEB3}"/>
              </a:ext>
            </a:extLst>
          </p:cNvPr>
          <p:cNvSpPr/>
          <p:nvPr/>
        </p:nvSpPr>
        <p:spPr>
          <a:xfrm rot="16200000">
            <a:off x="9453840" y="4101161"/>
            <a:ext cx="40480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Photo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</a:rPr>
              <a:t>: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</a:rPr>
              <a:t>Godong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</a:rPr>
              <a:t> / Alamy Stock Photo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FC74CF0-DEFF-43B7-A6B9-CA5B248EE0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47181"/>
            <a:ext cx="2484000" cy="19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2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39AD16E-C276-4AAA-A3DC-9F7E3E6B98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000" y="864000"/>
            <a:ext cx="7920000" cy="5280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02D61F7-28EA-42BD-ABE1-FED3B4886B95}"/>
              </a:ext>
            </a:extLst>
          </p:cNvPr>
          <p:cNvSpPr/>
          <p:nvPr/>
        </p:nvSpPr>
        <p:spPr>
          <a:xfrm rot="16200000">
            <a:off x="10228338" y="4883649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</a:rPr>
              <a:t>Photo: Arterra Picture Library / Alamy Stock 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Photo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05D0D28-CC8F-4CA6-9E18-ED137A8ECB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47181"/>
            <a:ext cx="2484000" cy="19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36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81DF704-F19A-4CDF-A95D-10E3246F5A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48" y="950341"/>
            <a:ext cx="3852000" cy="252643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7D59043-9494-4179-BB52-C207BCB85C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54" y="950341"/>
            <a:ext cx="3852000" cy="277209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B9F8DA2-C8BB-4BFD-B3A3-73F62579F5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00" y="3857137"/>
            <a:ext cx="3852000" cy="25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85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D068389-E33D-4FA6-80A9-196269BBE1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000" y="864000"/>
            <a:ext cx="7920000" cy="5280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54D754FE-46D4-4B1B-A466-9E62952F9560}"/>
              </a:ext>
            </a:extLst>
          </p:cNvPr>
          <p:cNvSpPr/>
          <p:nvPr/>
        </p:nvSpPr>
        <p:spPr>
          <a:xfrm rot="16200000">
            <a:off x="10242193" y="4883649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</a:rPr>
              <a:t>Photo: R.M. Modi / Alamy Stock Photo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7AB6ED7-6860-4557-AC57-17E15541B9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50591"/>
            <a:ext cx="2484000" cy="16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03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99C9F21-9CFF-46F3-8056-7D1D6F3CD1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000" y="864000"/>
            <a:ext cx="7920000" cy="5280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143B018-AE31-4BFB-AD32-B37485CD6E26}"/>
              </a:ext>
            </a:extLst>
          </p:cNvPr>
          <p:cNvSpPr/>
          <p:nvPr/>
        </p:nvSpPr>
        <p:spPr>
          <a:xfrm rot="16200000">
            <a:off x="10242193" y="4883649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Photo: STR / Stringer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C2CE5D-3713-4BC1-9F67-D65D7B4979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04664"/>
            <a:ext cx="2484000" cy="162919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EAA36B5-F861-44B0-9399-46E9C81EDE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25381"/>
            <a:ext cx="2484000" cy="162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2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E61D410-176C-4BE9-82D8-1D3824356D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000" y="864000"/>
            <a:ext cx="7920000" cy="5280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9AE87908-200E-4BDF-9146-2D024A666681}"/>
              </a:ext>
            </a:extLst>
          </p:cNvPr>
          <p:cNvSpPr/>
          <p:nvPr/>
        </p:nvSpPr>
        <p:spPr>
          <a:xfrm rot="16200000">
            <a:off x="10242193" y="4883649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Photo: Aid to the Church in Need 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EEA988F-C057-4866-AC0D-FD19A0D9C7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04664"/>
            <a:ext cx="2484000" cy="162919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ADC5A74-0849-4347-B20B-60548E731B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25381"/>
            <a:ext cx="2484000" cy="162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5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C65DAD-1926-4038-9EC3-2436DA983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68" y="745363"/>
            <a:ext cx="3593234" cy="280567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0E5190E-F501-4945-AB9A-122DDFB67E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43" y="2779776"/>
            <a:ext cx="4336987" cy="312111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F06CAE8-8903-420E-A9B9-78EE33A611B3}"/>
              </a:ext>
            </a:extLst>
          </p:cNvPr>
          <p:cNvSpPr txBox="1"/>
          <p:nvPr/>
        </p:nvSpPr>
        <p:spPr>
          <a:xfrm>
            <a:off x="6822948" y="1709015"/>
            <a:ext cx="31774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err="1">
                <a:effectLst/>
                <a:latin typeface="Akarath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ey;ypzf;fj;ij</a:t>
            </a:r>
            <a:r>
              <a:rPr lang="x-none" sz="3000" b="1" dirty="0">
                <a:effectLst/>
                <a:latin typeface="Akarath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3000" b="1" dirty="0">
                <a:effectLst/>
                <a:latin typeface="Akarath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?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2140477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FDC280B-A759-4C8E-907E-D0DEA7363E19}"/>
              </a:ext>
            </a:extLst>
          </p:cNvPr>
          <p:cNvSpPr/>
          <p:nvPr/>
        </p:nvSpPr>
        <p:spPr>
          <a:xfrm rot="16200000">
            <a:off x="10242193" y="4863739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"/>
                <a:ea typeface="Calibri" panose="020F0502020204030204" pitchFamily="34" charset="0"/>
              </a:rPr>
              <a:t>Photo: Donnie Evans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"/>
                <a:ea typeface="Arial" panose="020B0604020202020204" pitchFamily="34" charset="0"/>
              </a:rPr>
              <a:t> / Alamy Stock Photo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 "/>
            </a:endParaRPr>
          </a:p>
        </p:txBody>
      </p:sp>
      <p:pic>
        <p:nvPicPr>
          <p:cNvPr id="3" name="Bildobjekt 2" descr="En bild som visar utomhus, mark, marknadsplats, frukt&#10;&#10;Automatiskt genererad beskrivning">
            <a:extLst>
              <a:ext uri="{FF2B5EF4-FFF2-40B4-BE49-F238E27FC236}">
                <a16:creationId xmlns:a16="http://schemas.microsoft.com/office/drawing/2014/main" id="{42D047F8-E030-4755-8453-D228E7A904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864000"/>
            <a:ext cx="7920000" cy="526009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CA533A2-2D1E-41F4-A435-8205609AC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747223"/>
            <a:ext cx="2484000" cy="17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0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A16DFDE-D279-FE48-95DE-2ACFB25556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86552A5-80D1-5E49-BF59-CA8F281A9CAA}"/>
              </a:ext>
            </a:extLst>
          </p:cNvPr>
          <p:cNvSpPr txBox="1"/>
          <p:nvPr/>
        </p:nvSpPr>
        <p:spPr>
          <a:xfrm>
            <a:off x="0" y="721044"/>
            <a:ext cx="1219200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mku;T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4: </a:t>
            </a:r>
            <a:endParaRPr lang="x-none" sz="3600" dirty="0">
              <a:solidFill>
                <a:schemeClr val="bg1"/>
              </a:solidFill>
              <a:effectLst/>
              <a:latin typeface="Baamini" pitchFamily="2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sv-SE" sz="1600" dirty="0">
              <a:solidFill>
                <a:schemeClr val="bg1"/>
              </a:solidFill>
              <a:latin typeface="Baamini" pitchFamily="2" charset="0"/>
            </a:endParaRPr>
          </a:p>
          <a:p>
            <a:pPr algn="ctr"/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kjk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;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my;yJ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ek;gpf;iff;fhd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Rje;jpu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kPwy;fs</a:t>
            </a:r>
            <a:r>
              <a:rPr lang="en-GB" sz="6000" dirty="0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;</a:t>
            </a:r>
            <a:endParaRPr lang="sv-SE" sz="6000" dirty="0">
              <a:solidFill>
                <a:schemeClr val="bg1"/>
              </a:solidFill>
              <a:latin typeface="Baamini" pitchFamily="2" charset="0"/>
              <a:cs typeface="Calibri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39EEB5E-1051-472A-AECD-E87F6D3079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13" y="4262400"/>
            <a:ext cx="1839374" cy="18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539EEF22-5B93-4BDD-B8D4-24AFD2ED6C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71" y="1645920"/>
            <a:ext cx="5883658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43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09E90C60-0670-45A1-846D-71E1C25F1676}"/>
              </a:ext>
            </a:extLst>
          </p:cNvPr>
          <p:cNvGrpSpPr/>
          <p:nvPr/>
        </p:nvGrpSpPr>
        <p:grpSpPr>
          <a:xfrm>
            <a:off x="3345486" y="1524000"/>
            <a:ext cx="5501027" cy="4208623"/>
            <a:chOff x="3094333" y="1076608"/>
            <a:chExt cx="5979836" cy="4704783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ECF26DDA-8CBC-4066-99B0-7C69F5C3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333" y="1076608"/>
              <a:ext cx="5979836" cy="4704783"/>
            </a:xfrm>
            <a:prstGeom prst="rect">
              <a:avLst/>
            </a:prstGeom>
          </p:spPr>
        </p:pic>
        <p:pic>
          <p:nvPicPr>
            <p:cNvPr id="5" name="Bildobjekt 4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17926E0E-831C-47F8-BCBF-4C999F9D1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6094272" y="3498064"/>
              <a:ext cx="625407" cy="1306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19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vektorgrafik&#10;&#10;Automatiskt genererad beskrivning">
            <a:extLst>
              <a:ext uri="{FF2B5EF4-FFF2-40B4-BE49-F238E27FC236}">
                <a16:creationId xmlns:a16="http://schemas.microsoft.com/office/drawing/2014/main" id="{0D9413AF-EC07-489A-9372-78842392FB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98" y="1572767"/>
            <a:ext cx="3231940" cy="322219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6049154-3C0F-430B-BDE5-EC0DBF8661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0" y="1572767"/>
            <a:ext cx="3428383" cy="322218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CE1E95A-FC95-4DE3-80EA-7B5A4CF08C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80" y="2865120"/>
            <a:ext cx="2468840" cy="16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57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756DA03-5958-410A-8387-84B7E4A23A90}"/>
              </a:ext>
            </a:extLst>
          </p:cNvPr>
          <p:cNvSpPr/>
          <p:nvPr/>
        </p:nvSpPr>
        <p:spPr>
          <a:xfrm rot="16200000">
            <a:off x="10240060" y="4883649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Photo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Godong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/ Alamy Stock Photo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D4137A8-D9B1-4DCE-A51B-92FB558944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3867" y="864000"/>
            <a:ext cx="7920000" cy="528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E1C00B4-E7FE-4BC1-8A7F-788C8AA283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1" y="2613851"/>
            <a:ext cx="2484000" cy="1630298"/>
          </a:xfrm>
          <a:prstGeom prst="rect">
            <a:avLst/>
          </a:prstGeom>
        </p:spPr>
      </p:pic>
      <p:pic>
        <p:nvPicPr>
          <p:cNvPr id="8" name="Bildobjekt 7" descr="En bild som visar vektorgrafik&#10;&#10;Automatiskt genererad beskrivning">
            <a:extLst>
              <a:ext uri="{FF2B5EF4-FFF2-40B4-BE49-F238E27FC236}">
                <a16:creationId xmlns:a16="http://schemas.microsoft.com/office/drawing/2014/main" id="{AACDF52B-9CE9-4DAC-AF6F-A92D842B0E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" y="3188234"/>
            <a:ext cx="1079382" cy="10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70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1E49A32-3F62-4521-8052-B33052260D70}"/>
              </a:ext>
            </a:extLst>
          </p:cNvPr>
          <p:cNvSpPr/>
          <p:nvPr/>
        </p:nvSpPr>
        <p:spPr>
          <a:xfrm rot="16200000">
            <a:off x="10242193" y="4883649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Photo: </a:t>
            </a:r>
            <a:r>
              <a:rPr lang="en-GB" sz="80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Zoonar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/Fred Pinheiro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CDEA0D-6B2C-442F-9391-0074778C86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000" y="864000"/>
            <a:ext cx="7920000" cy="5280000"/>
          </a:xfrm>
          <a:prstGeom prst="rect">
            <a:avLst/>
          </a:prstGeom>
        </p:spPr>
      </p:pic>
      <p:pic>
        <p:nvPicPr>
          <p:cNvPr id="4" name="Bildobjekt 3" descr="En bild som visar pil&#10;&#10;Automatiskt genererad beskrivning">
            <a:extLst>
              <a:ext uri="{FF2B5EF4-FFF2-40B4-BE49-F238E27FC236}">
                <a16:creationId xmlns:a16="http://schemas.microsoft.com/office/drawing/2014/main" id="{6C154C9C-4FD3-4B70-90A2-6DF25C4825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1" y="2343151"/>
            <a:ext cx="2484000" cy="20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84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DFF23B0-C64A-409B-BCEE-19D31A4F37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000" y="864000"/>
            <a:ext cx="7920000" cy="5280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84D689B4-5BA0-4D56-8740-ACA4D62742CE}"/>
              </a:ext>
            </a:extLst>
          </p:cNvPr>
          <p:cNvSpPr/>
          <p:nvPr/>
        </p:nvSpPr>
        <p:spPr>
          <a:xfrm rot="16200000">
            <a:off x="10242193" y="4883649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</a:rPr>
              <a:t>Photo: Image Leaks / Alamy Stock Photo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Bildobjekt 4" descr="En bild som visar pil&#10;&#10;Automatiskt genererad beskrivning">
            <a:extLst>
              <a:ext uri="{FF2B5EF4-FFF2-40B4-BE49-F238E27FC236}">
                <a16:creationId xmlns:a16="http://schemas.microsoft.com/office/drawing/2014/main" id="{113E1262-F608-435E-A733-3FE914D8E5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1" y="2343151"/>
            <a:ext cx="2484000" cy="20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73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6737E40-7F61-4D2B-9D69-2F34AA093155}"/>
              </a:ext>
            </a:extLst>
          </p:cNvPr>
          <p:cNvSpPr/>
          <p:nvPr/>
        </p:nvSpPr>
        <p:spPr>
          <a:xfrm rot="16200000">
            <a:off x="8905461" y="4669718"/>
            <a:ext cx="37842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7EA8EF2-EEF0-44F6-86E6-E282CC9855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000" y="864000"/>
            <a:ext cx="7920000" cy="5280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BD8A1A82-05C9-4768-A4B9-260822764DF1}"/>
              </a:ext>
            </a:extLst>
          </p:cNvPr>
          <p:cNvSpPr/>
          <p:nvPr/>
        </p:nvSpPr>
        <p:spPr>
          <a:xfrm rot="16200000">
            <a:off x="10248250" y="4883649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Photo: Tim Gainey 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</a:rPr>
              <a:t>/ Alamy Stock Photo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Bildobjekt 2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B5C52D70-0896-4F7D-AF87-2F44F3D811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63383"/>
            <a:ext cx="2484000" cy="32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7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4" name="Bildobjekt 3" descr="En bild som visar träd, utomhus, himmel&#10;&#10;Automatiskt genererad beskrivning">
            <a:extLst>
              <a:ext uri="{FF2B5EF4-FFF2-40B4-BE49-F238E27FC236}">
                <a16:creationId xmlns:a16="http://schemas.microsoft.com/office/drawing/2014/main" id="{12CD712B-6840-47EC-817E-035DD377E9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864000"/>
            <a:ext cx="7920000" cy="5269440"/>
          </a:xfrm>
          <a:prstGeom prst="rect">
            <a:avLst/>
          </a:prstGeom>
        </p:spPr>
      </p:pic>
      <p:pic>
        <p:nvPicPr>
          <p:cNvPr id="5" name="Bildobjekt 4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2AA92432-A83C-4C6C-A675-336C698DDB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63383"/>
            <a:ext cx="2484000" cy="328123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D814F4A-1E92-440B-92CC-EEC32789D99B}"/>
              </a:ext>
            </a:extLst>
          </p:cNvPr>
          <p:cNvSpPr/>
          <p:nvPr/>
        </p:nvSpPr>
        <p:spPr>
          <a:xfrm rot="16200000">
            <a:off x="10242193" y="4883649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"/>
                <a:ea typeface="Arial" panose="020B0604020202020204" pitchFamily="34" charset="0"/>
              </a:rPr>
              <a:t>Photo: Joerg Boethling/Alamy Stock Photo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410148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90A0DB7-E8A7-47E1-A8A5-7A41644D38F6}"/>
              </a:ext>
            </a:extLst>
          </p:cNvPr>
          <p:cNvSpPr/>
          <p:nvPr/>
        </p:nvSpPr>
        <p:spPr>
          <a:xfrm rot="16200000">
            <a:off x="10242193" y="4883649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"/>
                <a:ea typeface="Arial" panose="020B0604020202020204" pitchFamily="34" charset="0"/>
              </a:rPr>
              <a:t>Photo: 2020 Images / Alamy Stock Photo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 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494A350-BFA4-406C-A2A8-80EC1F2FB8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000" y="864000"/>
            <a:ext cx="7920000" cy="5280000"/>
          </a:xfrm>
          <a:prstGeom prst="rect">
            <a:avLst/>
          </a:prstGeom>
        </p:spPr>
      </p:pic>
      <p:pic>
        <p:nvPicPr>
          <p:cNvPr id="5" name="Bildobjekt 4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B9C45CB1-C5E9-4AC7-8C15-B83C2575E0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63383"/>
            <a:ext cx="2484000" cy="32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46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6015D44-6E9F-4CF4-8FFD-9D5C517BFEE8}"/>
              </a:ext>
            </a:extLst>
          </p:cNvPr>
          <p:cNvSpPr/>
          <p:nvPr/>
        </p:nvSpPr>
        <p:spPr>
          <a:xfrm rot="16200000">
            <a:off x="9938839" y="4580295"/>
            <a:ext cx="30897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"/>
                <a:ea typeface="Calibri" panose="020F0502020204030204" pitchFamily="34" charset="0"/>
              </a:rPr>
              <a:t>Photo: GREG BAKER / Getty images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 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5F01AEE-A436-4E8D-8CB3-09950C45A5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000" y="864000"/>
            <a:ext cx="7920000" cy="5280000"/>
          </a:xfrm>
          <a:prstGeom prst="rect">
            <a:avLst/>
          </a:prstGeom>
        </p:spPr>
      </p:pic>
      <p:pic>
        <p:nvPicPr>
          <p:cNvPr id="6" name="Bildobjekt 5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0CB6BF6A-F3DB-470D-A005-7E265E7F4C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63383"/>
            <a:ext cx="2484000" cy="32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0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6DDF6EE-6EDB-4FEC-B53A-B8CD0C3AF5A4}"/>
              </a:ext>
            </a:extLst>
          </p:cNvPr>
          <p:cNvSpPr/>
          <p:nvPr/>
        </p:nvSpPr>
        <p:spPr>
          <a:xfrm>
            <a:off x="3828414" y="3230175"/>
            <a:ext cx="2639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rpe;jpj;jy</a:t>
            </a:r>
            <a:r>
              <a:rPr lang="en-GB" sz="4400" b="1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; </a:t>
            </a:r>
            <a:endParaRPr lang="en-US" sz="4400" b="1" dirty="0">
              <a:latin typeface="Baamini" pitchFamily="2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4E26C2F-B2CD-423E-A65A-2F2B8E5C55F3}"/>
              </a:ext>
            </a:extLst>
          </p:cNvPr>
          <p:cNvSpPr/>
          <p:nvPr/>
        </p:nvSpPr>
        <p:spPr>
          <a:xfrm>
            <a:off x="8137662" y="1357595"/>
            <a:ext cx="21617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ek;Gjy</a:t>
            </a:r>
            <a:r>
              <a:rPr lang="en-GB" sz="4400" b="1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; </a:t>
            </a:r>
            <a:endParaRPr lang="en-US" sz="4400" b="1" dirty="0">
              <a:latin typeface="Baamini" pitchFamily="2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13DED98-EFAB-41F0-B02F-169F24B3A382}"/>
              </a:ext>
            </a:extLst>
          </p:cNvPr>
          <p:cNvSpPr/>
          <p:nvPr/>
        </p:nvSpPr>
        <p:spPr>
          <a:xfrm>
            <a:off x="2420618" y="4849329"/>
            <a:ext cx="2464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kWj;jy</a:t>
            </a:r>
            <a:r>
              <a:rPr lang="en-GB" sz="4400" b="1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; </a:t>
            </a:r>
            <a:endParaRPr lang="en-US" sz="4400" b="1" dirty="0">
              <a:latin typeface="Baamini" pitchFamily="2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0BEB434-3785-4DA1-B7C6-1AD27D461877}"/>
              </a:ext>
            </a:extLst>
          </p:cNvPr>
          <p:cNvSpPr/>
          <p:nvPr/>
        </p:nvSpPr>
        <p:spPr>
          <a:xfrm>
            <a:off x="1334339" y="1344667"/>
            <a:ext cx="4498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Nfs;tpnaOg;Gjy</a:t>
            </a:r>
            <a:r>
              <a:rPr lang="en-GB" sz="4400" b="1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; </a:t>
            </a:r>
            <a:endParaRPr lang="en-US" sz="4400" b="1" dirty="0">
              <a:latin typeface="Baamini" pitchFamily="2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89E7522-8E76-4440-9192-ED7097611703}"/>
              </a:ext>
            </a:extLst>
          </p:cNvPr>
          <p:cNvSpPr/>
          <p:nvPr/>
        </p:nvSpPr>
        <p:spPr>
          <a:xfrm>
            <a:off x="8137662" y="4510775"/>
            <a:ext cx="22326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gapwÊrp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 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nraÊjyÊ</a:t>
            </a:r>
            <a:r>
              <a:rPr lang="en-GB" sz="4400" b="1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;</a:t>
            </a:r>
            <a:r>
              <a:rPr lang="en-GB" sz="4400" dirty="0">
                <a:solidFill>
                  <a:srgbClr val="000000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endParaRPr lang="en-US" sz="4400" b="1" dirty="0">
              <a:latin typeface="Baamini" pitchFamily="2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B2EFDB6-9096-4687-8E61-8DFD00BD2326}"/>
              </a:ext>
            </a:extLst>
          </p:cNvPr>
          <p:cNvSpPr/>
          <p:nvPr/>
        </p:nvSpPr>
        <p:spPr>
          <a:xfrm>
            <a:off x="7002421" y="3256031"/>
            <a:ext cx="44543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cupatuhapUj;jy</a:t>
            </a:r>
            <a:r>
              <a:rPr lang="en-GB" sz="4400" b="1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; </a:t>
            </a:r>
            <a:endParaRPr lang="en-US" sz="4400" b="1" dirty="0">
              <a:latin typeface="Baamini" pitchFamily="2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02E51CE-B48E-4C53-9960-4EFB7AD35B39}"/>
              </a:ext>
            </a:extLst>
          </p:cNvPr>
          <p:cNvSpPr/>
          <p:nvPr/>
        </p:nvSpPr>
        <p:spPr>
          <a:xfrm>
            <a:off x="654407" y="3230175"/>
            <a:ext cx="2639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khw;Wjy</a:t>
            </a:r>
            <a:r>
              <a:rPr lang="en-GB" sz="4400" b="1" dirty="0"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;</a:t>
            </a:r>
            <a:endParaRPr lang="en-US" sz="4400" b="1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84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3C7C4B4-9A54-4A9D-B6AB-B91DD5F84B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94" y="2266834"/>
            <a:ext cx="5249412" cy="26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4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68AA60D-B74E-47FA-B2AB-AE378F41F725}"/>
              </a:ext>
            </a:extLst>
          </p:cNvPr>
          <p:cNvSpPr/>
          <p:nvPr/>
        </p:nvSpPr>
        <p:spPr>
          <a:xfrm rot="16200000">
            <a:off x="9938839" y="4580295"/>
            <a:ext cx="30897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"/>
                <a:ea typeface="Arial" panose="020B0604020202020204" pitchFamily="34" charset="0"/>
              </a:rPr>
              <a:t>Photo: 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Arial" panose="020B0604020202020204" pitchFamily="34" charset="0"/>
              </a:rPr>
              <a:t>Alex Gavrikov</a:t>
            </a:r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"/>
                <a:ea typeface="Arial" panose="020B0604020202020204" pitchFamily="34" charset="0"/>
              </a:rPr>
              <a:t> / Alamy Stock Photo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 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6F54D79-083B-4DC1-BBDE-64401120A2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000" y="864000"/>
            <a:ext cx="7920000" cy="5280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09B7B4B-33BD-4F46-8448-D6C8448A34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796026"/>
            <a:ext cx="2484000" cy="126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92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A8D64BF-5F60-431C-9623-867278DE7E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000" y="864000"/>
            <a:ext cx="7920000" cy="5280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08D01A1-1BF8-4D55-A681-68664061A0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796026"/>
            <a:ext cx="2484000" cy="126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08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6AD20179-3A56-48F3-B2E4-C093F52C7D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1" y="1267968"/>
            <a:ext cx="3358800" cy="21115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9C5B3651-71C1-483A-986A-003362E8C122}"/>
              </a:ext>
            </a:extLst>
          </p:cNvPr>
          <p:cNvGrpSpPr/>
          <p:nvPr/>
        </p:nvGrpSpPr>
        <p:grpSpPr>
          <a:xfrm>
            <a:off x="4633714" y="1150620"/>
            <a:ext cx="3545172" cy="2529437"/>
            <a:chOff x="6782902" y="954458"/>
            <a:chExt cx="3592490" cy="2357840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2214C789-318E-44A3-B3DE-22A75DCCB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902" y="954458"/>
              <a:ext cx="3592490" cy="2357840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AFE40306-8047-44CA-B5D3-3539C0956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749" y="1850862"/>
              <a:ext cx="1743238" cy="1461436"/>
            </a:xfrm>
            <a:prstGeom prst="rect">
              <a:avLst/>
            </a:prstGeom>
          </p:spPr>
        </p:pic>
      </p:grpSp>
      <p:pic>
        <p:nvPicPr>
          <p:cNvPr id="11" name="Bildobjekt 10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2ADB9292-6199-49E3-B949-96A5CF0C91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39" y="732018"/>
            <a:ext cx="2231789" cy="294803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0AD0D4-8889-4FBE-A005-C883832C0FD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594" y="4301308"/>
            <a:ext cx="3747313" cy="190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96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268B42E-2448-4B59-B805-788C567A8762}"/>
              </a:ext>
            </a:extLst>
          </p:cNvPr>
          <p:cNvSpPr/>
          <p:nvPr/>
        </p:nvSpPr>
        <p:spPr>
          <a:xfrm>
            <a:off x="1109091" y="2551836"/>
            <a:ext cx="89486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 dirty="0" err="1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ghjpf;fg;gl;Ls;sJ</a:t>
            </a:r>
            <a:r>
              <a:rPr lang="en-GB" sz="3600" dirty="0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ahu; ?</a:t>
            </a:r>
            <a:endParaRPr lang="da-DK" sz="3600" dirty="0">
              <a:latin typeface="Baamini" pitchFamily="2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 spc="-150" dirty="0" err="1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vt;tsT</a:t>
            </a:r>
            <a:r>
              <a:rPr lang="en-GB" sz="3600" spc="-150" dirty="0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3600" spc="-150" dirty="0" err="1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gutyhf</a:t>
            </a:r>
            <a:r>
              <a:rPr lang="en-GB" sz="3600" spc="-150" dirty="0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3600" spc="-150" dirty="0" err="1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cs;sJ</a:t>
            </a:r>
            <a:r>
              <a:rPr lang="en-GB" sz="3600" spc="-150" dirty="0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?</a:t>
            </a:r>
            <a:endParaRPr lang="da-DK" sz="3600" spc="-150" dirty="0">
              <a:latin typeface="Baamini" pitchFamily="2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 dirty="0" err="1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vt;tsT</a:t>
            </a:r>
            <a:r>
              <a:rPr lang="en-GB" sz="3600" dirty="0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toik</a:t>
            </a:r>
            <a:r>
              <a:rPr lang="en-GB" sz="3600" dirty="0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?</a:t>
            </a:r>
            <a:endParaRPr lang="da-DK" sz="3600" dirty="0">
              <a:latin typeface="Baamini" pitchFamily="2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 dirty="0" err="1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vt;tsT</a:t>
            </a:r>
            <a:r>
              <a:rPr lang="en-GB" sz="3600" dirty="0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jPtpu</a:t>
            </a:r>
            <a:r>
              <a:rPr lang="en-GB" sz="3600" dirty="0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?</a:t>
            </a:r>
            <a:endParaRPr lang="da-DK" sz="3600" dirty="0">
              <a:latin typeface="Baamini" pitchFamily="2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600" dirty="0" err="1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muR</a:t>
            </a:r>
            <a:r>
              <a:rPr lang="en-GB" sz="3600" dirty="0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cs;spl;Ls;sjh</a:t>
            </a:r>
            <a:r>
              <a:rPr lang="en-GB" sz="3600" dirty="0"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?</a:t>
            </a:r>
            <a:endParaRPr lang="en-US" sz="3600" dirty="0">
              <a:latin typeface="Baamini" pitchFamily="2" charset="0"/>
            </a:endParaRPr>
          </a:p>
        </p:txBody>
      </p:sp>
      <p:pic>
        <p:nvPicPr>
          <p:cNvPr id="7" name="Bildobjekt 6" descr="En bild som visar text, vektorgrafik, ljus&#10;&#10;Automatiskt genererad beskrivning">
            <a:extLst>
              <a:ext uri="{FF2B5EF4-FFF2-40B4-BE49-F238E27FC236}">
                <a16:creationId xmlns:a16="http://schemas.microsoft.com/office/drawing/2014/main" id="{1F42BBE1-90E3-4455-ACE0-3DA6E3DA43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485">
            <a:off x="7469246" y="955925"/>
            <a:ext cx="3460086" cy="4946148"/>
          </a:xfrm>
          <a:prstGeom prst="rect">
            <a:avLst/>
          </a:prstGeom>
        </p:spPr>
      </p:pic>
      <p:pic>
        <p:nvPicPr>
          <p:cNvPr id="8" name="Bildobjekt 7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B06CC749-AF81-4A7D-91B1-B8F891FF61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2031354" y="917729"/>
            <a:ext cx="603894" cy="12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D08DB9C3-929E-462F-A43E-34F95B33DF9F}"/>
              </a:ext>
            </a:extLst>
          </p:cNvPr>
          <p:cNvGrpSpPr/>
          <p:nvPr/>
        </p:nvGrpSpPr>
        <p:grpSpPr>
          <a:xfrm>
            <a:off x="1105253" y="1740027"/>
            <a:ext cx="2483999" cy="2088000"/>
            <a:chOff x="3094333" y="1076608"/>
            <a:chExt cx="5979836" cy="4704783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A48C43ED-3287-4DAC-BE75-F93B323C1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333" y="1076608"/>
              <a:ext cx="5979836" cy="4704783"/>
            </a:xfrm>
            <a:prstGeom prst="rect">
              <a:avLst/>
            </a:prstGeom>
          </p:spPr>
        </p:pic>
        <p:pic>
          <p:nvPicPr>
            <p:cNvPr id="5" name="Bildobjekt 4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C0AFAF31-F4E3-41EA-A028-7D12D5395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6094272" y="3498064"/>
              <a:ext cx="625407" cy="1306864"/>
            </a:xfrm>
            <a:prstGeom prst="rect">
              <a:avLst/>
            </a:prstGeom>
          </p:spPr>
        </p:pic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787E10B1-EE1E-4411-B1CA-5DEA96C10CBA}"/>
              </a:ext>
            </a:extLst>
          </p:cNvPr>
          <p:cNvGrpSpPr/>
          <p:nvPr/>
        </p:nvGrpSpPr>
        <p:grpSpPr>
          <a:xfrm>
            <a:off x="442374" y="4378819"/>
            <a:ext cx="11063412" cy="1963637"/>
            <a:chOff x="642724" y="1182920"/>
            <a:chExt cx="11063412" cy="1963637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02E355C6-C520-4B3F-8C73-CFB5D75DE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24" y="1182920"/>
              <a:ext cx="2483616" cy="1627422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173086B6-EBEB-45D3-AF14-51DA260F9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204" y="1182920"/>
              <a:ext cx="2484000" cy="1787618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00CC7BEA-7B24-4D72-A6CA-94ECA8209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2136" y="1182920"/>
              <a:ext cx="2484000" cy="1629195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D793008D-4500-4F9A-AF35-78F6D7966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272" y="1182920"/>
              <a:ext cx="2484000" cy="1963637"/>
            </a:xfrm>
            <a:prstGeom prst="rect">
              <a:avLst/>
            </a:prstGeom>
          </p:spPr>
        </p:pic>
      </p:grp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213A8C2F-874D-4613-9154-1E4D673E9AA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10" y="2290962"/>
            <a:ext cx="2855037" cy="1627422"/>
          </a:xfrm>
          <a:prstGeom prst="rect">
            <a:avLst/>
          </a:prstGeom>
        </p:spPr>
      </p:pic>
      <p:pic>
        <p:nvPicPr>
          <p:cNvPr id="14" name="Bildobjekt 3">
            <a:extLst>
              <a:ext uri="{FF2B5EF4-FFF2-40B4-BE49-F238E27FC236}">
                <a16:creationId xmlns:a16="http://schemas.microsoft.com/office/drawing/2014/main" id="{083878CD-23BD-453E-ACA6-1AEFF608EA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8318" y="846218"/>
            <a:ext cx="3515363" cy="1787619"/>
          </a:xfrm>
          <a:prstGeom prst="rect">
            <a:avLst/>
          </a:prstGeom>
        </p:spPr>
      </p:pic>
      <p:pic>
        <p:nvPicPr>
          <p:cNvPr id="15" name="Bildobjekt 14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F7AA9A65-BB38-42DC-8693-1B39A6EE57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5640187" y="2349236"/>
            <a:ext cx="603894" cy="12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38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0EBF125-7F5D-4D77-986E-3D822D3079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1" y="1755181"/>
            <a:ext cx="6766919" cy="38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21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11" name="Bildobjekt 4" descr="En bild som visar vektorgrafik&#10;&#10;Automatiskt genererad beskrivning">
            <a:extLst>
              <a:ext uri="{FF2B5EF4-FFF2-40B4-BE49-F238E27FC236}">
                <a16:creationId xmlns:a16="http://schemas.microsoft.com/office/drawing/2014/main" id="{C0E3D220-1E6E-45FF-966E-A37DEE7B76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25" y="2107846"/>
            <a:ext cx="3253280" cy="3243466"/>
          </a:xfrm>
          <a:prstGeom prst="rect">
            <a:avLst/>
          </a:prstGeom>
        </p:spPr>
      </p:pic>
      <p:pic>
        <p:nvPicPr>
          <p:cNvPr id="12" name="Bildobjekt 5">
            <a:extLst>
              <a:ext uri="{FF2B5EF4-FFF2-40B4-BE49-F238E27FC236}">
                <a16:creationId xmlns:a16="http://schemas.microsoft.com/office/drawing/2014/main" id="{2A82D8BD-1992-4ED9-8390-3FEFD83D9E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70" y="1949351"/>
            <a:ext cx="3921305" cy="3388064"/>
          </a:xfrm>
          <a:prstGeom prst="rect">
            <a:avLst/>
          </a:prstGeom>
        </p:spPr>
      </p:pic>
      <p:pic>
        <p:nvPicPr>
          <p:cNvPr id="13" name="Bildobjekt 6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0C3A75E9-AE93-455E-B62F-15DCBE6D32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5529117" y="1147700"/>
            <a:ext cx="1089719" cy="2277101"/>
          </a:xfrm>
          <a:prstGeom prst="rect">
            <a:avLst/>
          </a:prstGeom>
        </p:spPr>
      </p:pic>
      <p:grpSp>
        <p:nvGrpSpPr>
          <p:cNvPr id="14" name="Grupp 3">
            <a:extLst>
              <a:ext uri="{FF2B5EF4-FFF2-40B4-BE49-F238E27FC236}">
                <a16:creationId xmlns:a16="http://schemas.microsoft.com/office/drawing/2014/main" id="{C191156D-1121-497E-A422-A1F84566307D}"/>
              </a:ext>
            </a:extLst>
          </p:cNvPr>
          <p:cNvGrpSpPr/>
          <p:nvPr/>
        </p:nvGrpSpPr>
        <p:grpSpPr>
          <a:xfrm>
            <a:off x="871192" y="5460705"/>
            <a:ext cx="10449615" cy="1398892"/>
            <a:chOff x="871192" y="5460705"/>
            <a:chExt cx="10449615" cy="1398892"/>
          </a:xfrm>
        </p:grpSpPr>
        <p:sp>
          <p:nvSpPr>
            <p:cNvPr id="15" name="textruta 1">
              <a:extLst>
                <a:ext uri="{FF2B5EF4-FFF2-40B4-BE49-F238E27FC236}">
                  <a16:creationId xmlns:a16="http://schemas.microsoft.com/office/drawing/2014/main" id="{3E2289FA-AD75-4987-9F53-2B4A5ED347F6}"/>
                </a:ext>
              </a:extLst>
            </p:cNvPr>
            <p:cNvSpPr txBox="1"/>
            <p:nvPr/>
          </p:nvSpPr>
          <p:spPr>
            <a:xfrm>
              <a:off x="871192" y="5474602"/>
              <a:ext cx="456034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4000" dirty="0">
                  <a:latin typeface="Baamini"/>
                </a:rPr>
                <a:t>ngzËfSk; </a:t>
              </a:r>
            </a:p>
            <a:p>
              <a:r>
                <a:rPr lang="sv-SE" sz="4000" dirty="0">
                  <a:latin typeface="Baamini"/>
                </a:rPr>
                <a:t>,skË ngzËfSk</a:t>
              </a:r>
              <a:r>
                <a:rPr lang="sv-SE" sz="4400" dirty="0">
                  <a:latin typeface="Baamini"/>
                </a:rPr>
                <a:t>;</a:t>
              </a:r>
              <a:endParaRPr lang="sv-SE" sz="4400" dirty="0"/>
            </a:p>
          </p:txBody>
        </p:sp>
        <p:sp>
          <p:nvSpPr>
            <p:cNvPr id="16" name="textruta 7">
              <a:extLst>
                <a:ext uri="{FF2B5EF4-FFF2-40B4-BE49-F238E27FC236}">
                  <a16:creationId xmlns:a16="http://schemas.microsoft.com/office/drawing/2014/main" id="{3AE0BD40-6C78-4DA3-BF68-F655E2DE21EE}"/>
                </a:ext>
              </a:extLst>
            </p:cNvPr>
            <p:cNvSpPr txBox="1"/>
            <p:nvPr/>
          </p:nvSpPr>
          <p:spPr>
            <a:xfrm>
              <a:off x="6766560" y="5460705"/>
              <a:ext cx="45542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4000" dirty="0">
                  <a:latin typeface="Baamini"/>
                </a:rPr>
                <a:t>MzËfSk;</a:t>
              </a:r>
            </a:p>
            <a:p>
              <a:r>
                <a:rPr lang="sv-SE" sz="4000" dirty="0">
                  <a:latin typeface="Baamini"/>
                </a:rPr>
                <a:t>,sk; MzËfSk</a:t>
              </a:r>
              <a:r>
                <a:rPr lang="sv-SE" sz="4400" dirty="0">
                  <a:latin typeface="Baamini"/>
                </a:rPr>
                <a:t>;</a:t>
              </a:r>
              <a:endParaRPr lang="sv-SE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9850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015AED27-08CA-49D2-B6F4-2A7EFB95C8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28" y="2232807"/>
            <a:ext cx="3492749" cy="2556692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169E8CC4-E43F-471A-88E3-DE79A4EF7C08}"/>
              </a:ext>
            </a:extLst>
          </p:cNvPr>
          <p:cNvGrpSpPr/>
          <p:nvPr/>
        </p:nvGrpSpPr>
        <p:grpSpPr>
          <a:xfrm>
            <a:off x="728023" y="2098124"/>
            <a:ext cx="3922515" cy="2470958"/>
            <a:chOff x="1087338" y="2008350"/>
            <a:chExt cx="3922515" cy="2470958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31C1B527-86DE-4AD8-A231-7CCC8D3C4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338" y="2569524"/>
              <a:ext cx="3747313" cy="1909784"/>
            </a:xfrm>
            <a:prstGeom prst="rect">
              <a:avLst/>
            </a:prstGeom>
          </p:spPr>
        </p:pic>
        <p:pic>
          <p:nvPicPr>
            <p:cNvPr id="13" name="Bildobjekt 12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A8C7746E-3523-4607-93AC-599361469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4351126" y="2008350"/>
              <a:ext cx="658727" cy="1376490"/>
            </a:xfrm>
            <a:prstGeom prst="rect">
              <a:avLst/>
            </a:prstGeom>
          </p:spPr>
        </p:pic>
      </p:grp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872A5FD-93C3-463F-A2CB-753B4BBADD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57007">
            <a:off x="4792394" y="3658067"/>
            <a:ext cx="2426117" cy="3104284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00C7B31-344F-4301-8791-96991887E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2481">
            <a:off x="5127465" y="130265"/>
            <a:ext cx="2426117" cy="310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8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32770" name="Picture 2">
            <a:extLst>
              <a:ext uri="{FF2B5EF4-FFF2-40B4-BE49-F238E27FC236}">
                <a16:creationId xmlns:a16="http://schemas.microsoft.com/office/drawing/2014/main" id="{BEB230D3-091B-4B35-9256-405B48CA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97" y="2068716"/>
            <a:ext cx="7062406" cy="32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6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7" name="Bildobjekt 6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BB5DEFB4-9DC1-4B5B-9D24-85E339F6D6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5161437" y="3549342"/>
            <a:ext cx="1089719" cy="227710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794628B-9592-45EB-AC6C-88DA2847BB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72" y="780162"/>
            <a:ext cx="3369357" cy="23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6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6AD20179-3A56-48F3-B2E4-C093F52C7D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9" y="4687897"/>
            <a:ext cx="2560516" cy="161257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9C5B3651-71C1-483A-986A-003362E8C122}"/>
              </a:ext>
            </a:extLst>
          </p:cNvPr>
          <p:cNvGrpSpPr/>
          <p:nvPr/>
        </p:nvGrpSpPr>
        <p:grpSpPr>
          <a:xfrm>
            <a:off x="5005642" y="4488906"/>
            <a:ext cx="2991815" cy="1912580"/>
            <a:chOff x="6782902" y="954458"/>
            <a:chExt cx="3592490" cy="2357840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2214C789-318E-44A3-B3DE-22A75DCCB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902" y="954458"/>
              <a:ext cx="3592490" cy="2357840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AFE40306-8047-44CA-B5D3-3539C0956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749" y="1850862"/>
              <a:ext cx="1743238" cy="1461436"/>
            </a:xfrm>
            <a:prstGeom prst="rect">
              <a:avLst/>
            </a:prstGeom>
          </p:spPr>
        </p:pic>
      </p:grpSp>
      <p:pic>
        <p:nvPicPr>
          <p:cNvPr id="11" name="Bildobjekt 10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2ADB9292-6199-49E3-B949-96A5CF0C91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181" y="4052164"/>
            <a:ext cx="1696575" cy="224953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0AD0D4-8889-4FBE-A005-C883832C0FD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78" y="899522"/>
            <a:ext cx="2785742" cy="141085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9CD9D924-D22E-46E2-AA74-8100BB9C696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86" y="609021"/>
            <a:ext cx="2576535" cy="1876335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A8376023-87D7-4314-A4C9-8AFD1501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41" y="952403"/>
            <a:ext cx="2933274" cy="136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ildobjekt 22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9CA9D3C0-F258-4540-A9C6-1504E3888A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3266169" y="624178"/>
            <a:ext cx="589935" cy="1129818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73087DBF-6616-4237-9B99-973784D96C8B}"/>
              </a:ext>
            </a:extLst>
          </p:cNvPr>
          <p:cNvSpPr txBox="1"/>
          <p:nvPr/>
        </p:nvSpPr>
        <p:spPr>
          <a:xfrm>
            <a:off x="1652801" y="2828835"/>
            <a:ext cx="870010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vt;tifahd</a:t>
            </a:r>
            <a:r>
              <a:rPr lang="en-GB" sz="36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36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kPwy;fs</a:t>
            </a:r>
            <a:r>
              <a:rPr lang="en-GB" sz="36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 </a:t>
            </a:r>
            <a:r>
              <a:rPr lang="en-GB" sz="36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eilngWfpd;wd</a:t>
            </a:r>
            <a:r>
              <a:rPr lang="en-GB" sz="36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&gt; </a:t>
            </a:r>
            <a:r>
              <a:rPr lang="en-GB" sz="36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mjw;F</a:t>
            </a:r>
            <a:r>
              <a:rPr lang="en-GB" sz="36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ahu; </a:t>
            </a:r>
            <a:r>
              <a:rPr lang="en-GB" sz="3600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nghWg;G</a:t>
            </a:r>
            <a:r>
              <a:rPr lang="en-GB" sz="3600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?</a:t>
            </a:r>
            <a:endParaRPr lang="sv-SE" sz="3600" dirty="0">
              <a:latin typeface="Baamini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341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2FF0F7C-BAA9-4E9D-92A2-6EA98610B4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486879"/>
            <a:ext cx="9144000" cy="6096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CE0A0BC3-3CF8-4EB9-943E-9AC6D6A93A99}"/>
              </a:ext>
            </a:extLst>
          </p:cNvPr>
          <p:cNvSpPr/>
          <p:nvPr/>
        </p:nvSpPr>
        <p:spPr>
          <a:xfrm rot="16200000">
            <a:off x="9556037" y="5320294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Photo: Stuff Limited 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82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220D6B7-DFA0-4B80-A147-C19B7D9515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486879"/>
            <a:ext cx="9144000" cy="6096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69394B7-EFBB-4893-8E90-CE6E9D0AEF86}"/>
              </a:ext>
            </a:extLst>
          </p:cNvPr>
          <p:cNvSpPr/>
          <p:nvPr/>
        </p:nvSpPr>
        <p:spPr>
          <a:xfrm rot="16200000">
            <a:off x="9556037" y="5320294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Photo: Stuff Limited 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22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34CA776-85D1-4478-A64A-48CA782E1C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486879"/>
            <a:ext cx="9144000" cy="6096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53F8A14-7261-45DD-8585-C251349BCA5E}"/>
              </a:ext>
            </a:extLst>
          </p:cNvPr>
          <p:cNvSpPr/>
          <p:nvPr/>
        </p:nvSpPr>
        <p:spPr>
          <a:xfrm rot="16200000">
            <a:off x="9556037" y="5320294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Photo: Stuff Limited 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43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person&#10;&#10;Automatiskt genererad beskrivning">
            <a:extLst>
              <a:ext uri="{FF2B5EF4-FFF2-40B4-BE49-F238E27FC236}">
                <a16:creationId xmlns:a16="http://schemas.microsoft.com/office/drawing/2014/main" id="{4F98308F-9F56-492A-9B11-AF9A1FEE09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1522800" y="486000"/>
            <a:ext cx="9144000" cy="609364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6C1BC60-A936-496D-A20F-2E38649D5FD6}"/>
              </a:ext>
            </a:extLst>
          </p:cNvPr>
          <p:cNvSpPr/>
          <p:nvPr/>
        </p:nvSpPr>
        <p:spPr>
          <a:xfrm rot="16200000">
            <a:off x="9556037" y="5320294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Photo: Muslim-Christian Interfaith Mediation Centre</a:t>
            </a:r>
            <a:endParaRPr lang="sv-SE" sz="8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81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0A5AB5AF-D854-964E-9AA8-C4DC6E502D29}"/>
              </a:ext>
            </a:extLst>
          </p:cNvPr>
          <p:cNvSpPr txBox="1"/>
          <p:nvPr/>
        </p:nvSpPr>
        <p:spPr>
          <a:xfrm>
            <a:off x="110211" y="694540"/>
            <a:ext cx="12192000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GB" sz="440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rpwgÊghf</a:t>
            </a:r>
            <a:r>
              <a:rPr lang="en-GB" sz="4400" dirty="0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 </a:t>
            </a:r>
            <a:r>
              <a:rPr lang="en-GB" sz="440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KbeÊjJ</a:t>
            </a:r>
            <a:r>
              <a:rPr lang="en-GB" sz="4400" dirty="0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 </a:t>
            </a:r>
            <a:r>
              <a:rPr lang="en-GB" sz="440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kPzÊLkÊ</a:t>
            </a:r>
            <a:r>
              <a:rPr lang="en-GB" sz="4400" dirty="0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 </a:t>
            </a:r>
            <a:r>
              <a:rPr lang="en-GB" sz="440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tUf</a:t>
            </a:r>
            <a:endParaRPr lang="da-DK" sz="4400" dirty="0">
              <a:solidFill>
                <a:schemeClr val="bg1"/>
              </a:solidFill>
              <a:effectLst/>
              <a:latin typeface="Baamini" pitchFamily="2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Baamini" pitchFamily="2" charset="0"/>
            </a:endParaRPr>
          </a:p>
          <a:p>
            <a:pPr algn="ctr"/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mLjÊj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 </a:t>
            </a:r>
            <a:r>
              <a:rPr lang="en-GB" sz="360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mkuÊT</a:t>
            </a:r>
            <a:r>
              <a:rPr lang="en-GB" sz="3600" dirty="0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: </a:t>
            </a:r>
          </a:p>
          <a:p>
            <a:pPr algn="ctr"/>
            <a:r>
              <a:rPr lang="en-GB" sz="3600" spc="-15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vkJ</a:t>
            </a:r>
            <a:r>
              <a:rPr lang="en-GB" sz="3600" spc="-150" dirty="0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 </a:t>
            </a:r>
            <a:r>
              <a:rPr lang="en-GB" sz="3600" spc="-15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rKjhajÊjpyÊ</a:t>
            </a:r>
            <a:r>
              <a:rPr lang="en-GB" sz="3600" spc="-150" dirty="0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GB" sz="3600" spc="-15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kjk</a:t>
            </a:r>
            <a:r>
              <a:rPr lang="en-GB" sz="3600" spc="-150" dirty="0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; </a:t>
            </a:r>
            <a:r>
              <a:rPr lang="en-GB" sz="3600" spc="-150" dirty="0" err="1">
                <a:solidFill>
                  <a:schemeClr val="bg1"/>
                </a:solidFill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myyJ</a:t>
            </a:r>
            <a:r>
              <a:rPr lang="en-GB" sz="3600" spc="-150" dirty="0">
                <a:solidFill>
                  <a:schemeClr val="bg1"/>
                </a:solidFill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; </a:t>
            </a:r>
            <a:r>
              <a:rPr lang="en-GB" sz="3600" spc="-15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ek;gpf;iff;fhd</a:t>
            </a:r>
            <a:r>
              <a:rPr lang="en-GB" sz="3600" spc="-150" dirty="0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GB" sz="3600" spc="-150" dirty="0" err="1">
                <a:solidFill>
                  <a:schemeClr val="bg1"/>
                </a:solidFill>
                <a:effectLst/>
                <a:latin typeface="Baamini" pitchFamily="2" charset="0"/>
                <a:ea typeface="Malgun Gothic" panose="020B0503020000020004" pitchFamily="34" charset="-127"/>
                <a:cs typeface="Calibri" panose="020F0502020204030204" pitchFamily="34" charset="0"/>
              </a:rPr>
              <a:t>Rje;jpukÊ</a:t>
            </a:r>
            <a:endParaRPr lang="sv-SE" sz="6000" spc="-150" dirty="0">
              <a:solidFill>
                <a:schemeClr val="bg1"/>
              </a:solidFill>
              <a:latin typeface="Baamini" pitchFamily="2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C704371-BD7A-465E-920B-2B053122A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481" y="4262914"/>
            <a:ext cx="1777037" cy="17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6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objekt 25">
            <a:extLst>
              <a:ext uri="{FF2B5EF4-FFF2-40B4-BE49-F238E27FC236}">
                <a16:creationId xmlns:a16="http://schemas.microsoft.com/office/drawing/2014/main" id="{9B1154B6-E7A4-4E8D-8D44-B1B461DB60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5" y="4276349"/>
            <a:ext cx="3153600" cy="1982502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51852C69-4F0B-406A-9687-96BC222432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26" y="4189058"/>
            <a:ext cx="3153927" cy="2070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B19BF65-AF0A-472F-AAD2-A585468E8F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72" y="780162"/>
            <a:ext cx="3369357" cy="2325331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0A85200-3276-4DAD-BFA6-0A4506ACCA97}"/>
              </a:ext>
            </a:extLst>
          </p:cNvPr>
          <p:cNvSpPr/>
          <p:nvPr/>
        </p:nvSpPr>
        <p:spPr>
          <a:xfrm>
            <a:off x="414855" y="3272726"/>
            <a:ext cx="3600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ghugl;rk</a:t>
            </a:r>
            <a:r>
              <a:rPr lang="en-GB" sz="36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endParaRPr lang="da-DK" sz="3600" b="1" dirty="0">
              <a:effectLst/>
              <a:latin typeface="Baamini" pitchFamily="2" charset="0"/>
              <a:ea typeface="Times New Roman" panose="02020603050405020304" pitchFamily="18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069F540-A3AD-4FC9-A73B-CB798E712497}"/>
              </a:ext>
            </a:extLst>
          </p:cNvPr>
          <p:cNvSpPr/>
          <p:nvPr/>
        </p:nvSpPr>
        <p:spPr>
          <a:xfrm>
            <a:off x="8312595" y="3272725"/>
            <a:ext cx="36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td;Kiw</a:t>
            </a:r>
            <a:endParaRPr lang="en-US" sz="3600" b="1" dirty="0">
              <a:latin typeface="Baamini" pitchFamily="2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22D2A57-2FDC-4C10-A4E9-1FE5A77EF6D7}"/>
              </a:ext>
            </a:extLst>
          </p:cNvPr>
          <p:cNvSpPr/>
          <p:nvPr/>
        </p:nvSpPr>
        <p:spPr>
          <a:xfrm>
            <a:off x="4284250" y="3272725"/>
            <a:ext cx="36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fl;Lg;ghL</a:t>
            </a:r>
            <a:endParaRPr lang="da-DK" sz="3600" b="1" dirty="0">
              <a:effectLst/>
              <a:latin typeface="Baamini" pitchFamily="2" charset="0"/>
              <a:ea typeface="Times New Roman" panose="02020603050405020304" pitchFamily="18" charset="0"/>
            </a:endParaRP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681E68E7-738B-4C89-B1D4-FCB41D6F3DA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50" y="4918284"/>
            <a:ext cx="1502960" cy="1260000"/>
          </a:xfrm>
          <a:prstGeom prst="rect">
            <a:avLst/>
          </a:prstGeom>
        </p:spPr>
      </p:pic>
      <p:pic>
        <p:nvPicPr>
          <p:cNvPr id="24" name="Bildobjekt 23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16F9831D-C329-405B-88BB-70DAC149A2B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653" y="3919057"/>
            <a:ext cx="177147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9C54690D-C5DE-4359-99D5-F820EE27DB67}"/>
              </a:ext>
            </a:extLst>
          </p:cNvPr>
          <p:cNvGrpSpPr/>
          <p:nvPr/>
        </p:nvGrpSpPr>
        <p:grpSpPr>
          <a:xfrm>
            <a:off x="2896918" y="850262"/>
            <a:ext cx="5807925" cy="2562302"/>
            <a:chOff x="2287318" y="726234"/>
            <a:chExt cx="5807925" cy="2562302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8590ABD4-76B9-42C8-97A9-10CB679EF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8113" y="1278720"/>
              <a:ext cx="3677130" cy="1871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Bildobjekt 3" descr="En bild som visar text&#10;&#10;Automatiskt genererad beskrivning">
              <a:extLst>
                <a:ext uri="{FF2B5EF4-FFF2-40B4-BE49-F238E27FC236}">
                  <a16:creationId xmlns:a16="http://schemas.microsoft.com/office/drawing/2014/main" id="{4604C007-2293-4494-8E90-9F97B2223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7318" y="726234"/>
              <a:ext cx="3500412" cy="2562302"/>
            </a:xfrm>
            <a:prstGeom prst="rect">
              <a:avLst/>
            </a:prstGeom>
          </p:spPr>
        </p:pic>
        <p:pic>
          <p:nvPicPr>
            <p:cNvPr id="10" name="Bildobjekt 9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2A98A5CE-194C-4CCD-B5B3-6C3645C20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7394885" y="1207723"/>
              <a:ext cx="684499" cy="1430344"/>
            </a:xfrm>
            <a:prstGeom prst="rect">
              <a:avLst/>
            </a:prstGeom>
          </p:spPr>
        </p:pic>
      </p:grp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DA0162EF-BB5D-41E3-B8A7-0DED1D0876F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26" y="4189058"/>
            <a:ext cx="3153927" cy="2070000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0C5B22D7-0989-4F17-861C-A7DC45287E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50" y="4918284"/>
            <a:ext cx="1502960" cy="1260000"/>
          </a:xfrm>
          <a:prstGeom prst="rect">
            <a:avLst/>
          </a:prstGeom>
        </p:spPr>
      </p:pic>
      <p:pic>
        <p:nvPicPr>
          <p:cNvPr id="30" name="Bildobjekt 29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0526B2DE-4AC2-472A-A179-BB0CAEDE2B7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653" y="3919057"/>
            <a:ext cx="1771478" cy="234000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E7565DF2-2E67-4EC5-AB9C-BBADB0F2D52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5" y="4276349"/>
            <a:ext cx="3153600" cy="19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EE5BFDF-13B1-433F-9BE7-304AD1F703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68" y="586010"/>
            <a:ext cx="3880966" cy="1977894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BA16EDF9-E187-4DF7-BA32-9AB4E53D9263}"/>
              </a:ext>
            </a:extLst>
          </p:cNvPr>
          <p:cNvSpPr/>
          <p:nvPr/>
        </p:nvSpPr>
        <p:spPr>
          <a:xfrm>
            <a:off x="3052519" y="2921314"/>
            <a:ext cx="6086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muR</a:t>
            </a:r>
            <a:r>
              <a:rPr lang="en-GB" sz="36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36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ghJfhf;f</a:t>
            </a:r>
            <a:r>
              <a:rPr lang="en-GB" sz="3600" b="1" dirty="0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3600" b="1" dirty="0" err="1">
                <a:effectLst/>
                <a:latin typeface="Baamini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jtwptpl;lJ</a:t>
            </a:r>
            <a:endParaRPr lang="en-US" sz="3600" dirty="0">
              <a:latin typeface="Baamini" pitchFamily="2" charset="0"/>
            </a:endParaRP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D81B7C54-A3CF-4A77-ADB6-EBF12F2623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26" y="4189058"/>
            <a:ext cx="3153927" cy="20700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2E01E6F2-B399-4D76-AE76-B5A735B305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50" y="4918284"/>
            <a:ext cx="1502960" cy="1260000"/>
          </a:xfrm>
          <a:prstGeom prst="rect">
            <a:avLst/>
          </a:prstGeom>
        </p:spPr>
      </p:pic>
      <p:pic>
        <p:nvPicPr>
          <p:cNvPr id="23" name="Bildobjekt 22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35FA1437-533F-421D-A389-0072D29CBF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653" y="3919057"/>
            <a:ext cx="1771478" cy="234000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A1CDBE8-2339-4515-938B-C5FEEE205EA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5" y="4276349"/>
            <a:ext cx="3153600" cy="19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7" name="Bildobjekt 6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37DE88E0-FA6E-4D88-9248-2C33A20510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03" y="3003966"/>
            <a:ext cx="2207542" cy="2916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959B14A-38B7-449C-810F-11C88C96C4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13" y="710244"/>
            <a:ext cx="3153927" cy="2070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18A25C8-22CC-4918-AE88-32333B53B5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36" y="1452343"/>
            <a:ext cx="1502960" cy="1260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C3166D1-53F2-43E4-BEBC-46B9F911BC4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405">
            <a:off x="2618031" y="1455185"/>
            <a:ext cx="1641374" cy="178019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10B9729-B35F-42D9-8BB6-71CAE47AB4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7847">
            <a:off x="7927909" y="1627848"/>
            <a:ext cx="1641374" cy="1780196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C62FBBF3-1E56-43E3-922E-490F6BBB770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4681">
            <a:off x="4927684" y="4945498"/>
            <a:ext cx="1641374" cy="178019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BDDCC61C-90F4-48C3-90CA-C832347C186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96" y="3873751"/>
            <a:ext cx="2970000" cy="18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6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33549EE-3050-4BE5-8B9A-811237E24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734536"/>
            <a:ext cx="2448000" cy="153892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169CD41-89AE-8144-AB8F-76E8755E3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B49F96D-F74D-4F6E-B8D8-CC95349254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864000"/>
            <a:ext cx="7920000" cy="52800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DAC6B446-ECB8-4867-843E-B509E477CFE8}"/>
              </a:ext>
            </a:extLst>
          </p:cNvPr>
          <p:cNvSpPr/>
          <p:nvPr/>
        </p:nvSpPr>
        <p:spPr>
          <a:xfrm rot="16200000">
            <a:off x="10246956" y="4875843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Calibri" panose="020F0502020204030204" pitchFamily="34" charset="0"/>
              </a:rPr>
              <a:t>Photo: mauritius images GmbH / Alamy Stock Photo </a:t>
            </a:r>
            <a:endParaRPr lang="sv-SE" sz="800" b="0" i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04901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session4" id="{5E6E7396-4E0F-4C99-A277-A3D8E7720572}" vid="{24774E73-AD4D-4194-AC19-9789C0D84654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session4" id="{5E6E7396-4E0F-4C99-A277-A3D8E7720572}" vid="{1F7A9F4C-BD7D-442D-AF4A-3DF0DEDCD81C}"/>
    </a:ext>
  </a:extLst>
</a:theme>
</file>

<file path=ppt/theme/theme3.xml><?xml version="1.0" encoding="utf-8"?>
<a:theme xmlns:a="http://schemas.openxmlformats.org/drawingml/2006/main" name="1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session4" id="{5E6E7396-4E0F-4C99-A277-A3D8E7720572}" vid="{ABEE82DC-1E79-4C2C-99A4-57D040866712}"/>
    </a:ext>
  </a:extLst>
</a:theme>
</file>

<file path=ppt/theme/theme4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session4" id="{5E6E7396-4E0F-4C99-A277-A3D8E7720572}" vid="{F907B332-858D-4E32-975C-273CD96BBE28}"/>
    </a:ext>
  </a:extLst>
</a:theme>
</file>

<file path=ppt/theme/theme5.xml><?xml version="1.0" encoding="utf-8"?>
<a:theme xmlns:a="http://schemas.openxmlformats.org/drawingml/2006/main" name="2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session4" id="{5E6E7396-4E0F-4C99-A277-A3D8E7720572}" vid="{6B06443E-EBD0-4BB6-AA3D-C5A4D094CAAF}"/>
    </a:ext>
  </a:extLst>
</a:theme>
</file>

<file path=ppt/theme/theme6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session4" id="{5E6E7396-4E0F-4C99-A277-A3D8E7720572}" vid="{BE78F19B-D34D-4A1F-B403-E32DEA64DFF8}"/>
    </a:ext>
  </a:extLst>
</a:theme>
</file>

<file path=ppt/theme/theme7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session4" id="{5E6E7396-4E0F-4C99-A277-A3D8E7720572}" vid="{4A3ECE3A-7B43-4F1C-BA6B-BECD5EDEA159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759612-FB27-4A08-A657-FD317E5BFB2E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07ce96f-f6e4-41e9-bbc1-3453ece26c5d"/>
    <ds:schemaRef ds:uri="http://www.w3.org/XML/1998/namespace"/>
    <ds:schemaRef ds:uri="27879760-8d42-4139-817b-a85748325e78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D1FE76D-B3C5-40FC-922A-67B39C86888E}"/>
</file>

<file path=docProps/app.xml><?xml version="1.0" encoding="utf-8"?>
<Properties xmlns="http://schemas.openxmlformats.org/officeDocument/2006/extended-properties" xmlns:vt="http://schemas.openxmlformats.org/officeDocument/2006/docPropsVTypes">
  <Template>PPT_session4</Template>
  <TotalTime>302</TotalTime>
  <Words>8995</Words>
  <Application>Microsoft Office PowerPoint</Application>
  <PresentationFormat>Widescreen</PresentationFormat>
  <Paragraphs>340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Calibri Light</vt:lpstr>
      <vt:lpstr>Calibri </vt:lpstr>
      <vt:lpstr>Calibri</vt:lpstr>
      <vt:lpstr>Akarathi</vt:lpstr>
      <vt:lpstr>Baamini</vt:lpstr>
      <vt:lpstr>Symbol</vt:lpstr>
      <vt:lpstr>Arial</vt:lpstr>
      <vt:lpstr>Anpassad formgivning</vt:lpstr>
      <vt:lpstr>1_Anpassad formgivning</vt:lpstr>
      <vt:lpstr>1_FORBTema2</vt:lpstr>
      <vt:lpstr>FORBTema2</vt:lpstr>
      <vt:lpstr>2_FORBTema2</vt:lpstr>
      <vt:lpstr>3_FORBTema2</vt:lpstr>
      <vt:lpstr>4_FORBTema2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4 PowerPoint</dc:title>
  <dc:creator>FORB Learning Platform</dc:creator>
  <cp:lastModifiedBy>Eben Bhujel</cp:lastModifiedBy>
  <cp:revision>207</cp:revision>
  <cp:lastPrinted>2021-06-02T17:53:06Z</cp:lastPrinted>
  <dcterms:created xsi:type="dcterms:W3CDTF">2021-07-01T09:53:25Z</dcterms:created>
  <dcterms:modified xsi:type="dcterms:W3CDTF">2023-08-01T09:31:06Z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