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2" r:id="rId5"/>
    <p:sldMasterId id="2147483679" r:id="rId6"/>
    <p:sldMasterId id="2147483690" r:id="rId7"/>
  </p:sldMasterIdLst>
  <p:notesMasterIdLst>
    <p:notesMasterId r:id="rId53"/>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3">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h5jrNZ1jhK7ZU7sTJaF7yVrGXn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96AC89-87BD-40BE-8A57-A329CD2D8DE3}" v="15" dt="2025-11-11T12:54:16.0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13" autoAdjust="0"/>
    <p:restoredTop sz="41565" autoAdjust="0"/>
  </p:normalViewPr>
  <p:slideViewPr>
    <p:cSldViewPr snapToGrid="0">
      <p:cViewPr varScale="1">
        <p:scale>
          <a:sx n="45" d="100"/>
          <a:sy n="45" d="100"/>
        </p:scale>
        <p:origin x="828" y="54"/>
      </p:cViewPr>
      <p:guideLst>
        <p:guide orient="horz" pos="2160"/>
        <p:guide pos="3863"/>
      </p:guideLst>
    </p:cSldViewPr>
  </p:slideViewPr>
  <p:notesTextViewPr>
    <p:cViewPr>
      <p:scale>
        <a:sx n="1" d="1"/>
        <a:sy n="1" d="1"/>
      </p:scale>
      <p:origin x="0" y="0"/>
    </p:cViewPr>
  </p:notesTextViewPr>
  <p:notesViewPr>
    <p:cSldViewPr snapToGrid="0">
      <p:cViewPr varScale="1">
        <p:scale>
          <a:sx n="120" d="100"/>
          <a:sy n="120" d="100"/>
        </p:scale>
        <p:origin x="251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6/11/relationships/changesInfo" Target="changesInfos/changesInfo1.xml"/><Relationship Id="rId20" Type="http://schemas.openxmlformats.org/officeDocument/2006/relationships/slide" Target="slides/slide13.xml"/><Relationship Id="rId41" Type="http://schemas.openxmlformats.org/officeDocument/2006/relationships/slide" Target="slides/slide34.xml"/><Relationship Id="rId54"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Pfeiffer" userId="7eecac38-ed42-4dcd-a14b-32bf074e092b" providerId="ADAL" clId="{BF96AC89-87BD-40BE-8A57-A329CD2D8DE3}"/>
    <pc:docChg chg="undo redo custSel modSld">
      <pc:chgData name="Victoria Pfeiffer" userId="7eecac38-ed42-4dcd-a14b-32bf074e092b" providerId="ADAL" clId="{BF96AC89-87BD-40BE-8A57-A329CD2D8DE3}" dt="2025-11-11T12:58:16.832" v="132" actId="15"/>
      <pc:docMkLst>
        <pc:docMk/>
      </pc:docMkLst>
      <pc:sldChg chg="modNotesTx">
        <pc:chgData name="Victoria Pfeiffer" userId="7eecac38-ed42-4dcd-a14b-32bf074e092b" providerId="ADAL" clId="{BF96AC89-87BD-40BE-8A57-A329CD2D8DE3}" dt="2025-11-11T12:53:51.838" v="113" actId="15"/>
        <pc:sldMkLst>
          <pc:docMk/>
          <pc:sldMk cId="0" sldId="257"/>
        </pc:sldMkLst>
      </pc:sldChg>
      <pc:sldChg chg="modNotesTx">
        <pc:chgData name="Victoria Pfeiffer" userId="7eecac38-ed42-4dcd-a14b-32bf074e092b" providerId="ADAL" clId="{BF96AC89-87BD-40BE-8A57-A329CD2D8DE3}" dt="2025-11-11T12:54:01.113" v="114" actId="121"/>
        <pc:sldMkLst>
          <pc:docMk/>
          <pc:sldMk cId="0" sldId="258"/>
        </pc:sldMkLst>
      </pc:sldChg>
      <pc:sldChg chg="modNotesTx">
        <pc:chgData name="Victoria Pfeiffer" userId="7eecac38-ed42-4dcd-a14b-32bf074e092b" providerId="ADAL" clId="{BF96AC89-87BD-40BE-8A57-A329CD2D8DE3}" dt="2025-11-07T09:35:18.364" v="18" actId="20577"/>
        <pc:sldMkLst>
          <pc:docMk/>
          <pc:sldMk cId="0" sldId="259"/>
        </pc:sldMkLst>
      </pc:sldChg>
      <pc:sldChg chg="modNotesTx">
        <pc:chgData name="Victoria Pfeiffer" userId="7eecac38-ed42-4dcd-a14b-32bf074e092b" providerId="ADAL" clId="{BF96AC89-87BD-40BE-8A57-A329CD2D8DE3}" dt="2025-11-11T12:54:28.697" v="115" actId="121"/>
        <pc:sldMkLst>
          <pc:docMk/>
          <pc:sldMk cId="0" sldId="260"/>
        </pc:sldMkLst>
      </pc:sldChg>
      <pc:sldChg chg="modNotesTx">
        <pc:chgData name="Victoria Pfeiffer" userId="7eecac38-ed42-4dcd-a14b-32bf074e092b" providerId="ADAL" clId="{BF96AC89-87BD-40BE-8A57-A329CD2D8DE3}" dt="2025-11-11T12:54:40.861" v="116" actId="121"/>
        <pc:sldMkLst>
          <pc:docMk/>
          <pc:sldMk cId="0" sldId="261"/>
        </pc:sldMkLst>
      </pc:sldChg>
      <pc:sldChg chg="modNotesTx">
        <pc:chgData name="Victoria Pfeiffer" userId="7eecac38-ed42-4dcd-a14b-32bf074e092b" providerId="ADAL" clId="{BF96AC89-87BD-40BE-8A57-A329CD2D8DE3}" dt="2025-11-07T09:37:03.474" v="31" actId="20577"/>
        <pc:sldMkLst>
          <pc:docMk/>
          <pc:sldMk cId="0" sldId="262"/>
        </pc:sldMkLst>
      </pc:sldChg>
      <pc:sldChg chg="modNotesTx">
        <pc:chgData name="Victoria Pfeiffer" userId="7eecac38-ed42-4dcd-a14b-32bf074e092b" providerId="ADAL" clId="{BF96AC89-87BD-40BE-8A57-A329CD2D8DE3}" dt="2025-11-11T12:54:53.202" v="117" actId="121"/>
        <pc:sldMkLst>
          <pc:docMk/>
          <pc:sldMk cId="0" sldId="263"/>
        </pc:sldMkLst>
      </pc:sldChg>
      <pc:sldChg chg="modNotesTx">
        <pc:chgData name="Victoria Pfeiffer" userId="7eecac38-ed42-4dcd-a14b-32bf074e092b" providerId="ADAL" clId="{BF96AC89-87BD-40BE-8A57-A329CD2D8DE3}" dt="2025-11-11T12:55:21.895" v="121" actId="113"/>
        <pc:sldMkLst>
          <pc:docMk/>
          <pc:sldMk cId="0" sldId="264"/>
        </pc:sldMkLst>
      </pc:sldChg>
      <pc:sldChg chg="modNotesTx">
        <pc:chgData name="Victoria Pfeiffer" userId="7eecac38-ed42-4dcd-a14b-32bf074e092b" providerId="ADAL" clId="{BF96AC89-87BD-40BE-8A57-A329CD2D8DE3}" dt="2025-11-11T12:55:48.469" v="123" actId="121"/>
        <pc:sldMkLst>
          <pc:docMk/>
          <pc:sldMk cId="0" sldId="265"/>
        </pc:sldMkLst>
      </pc:sldChg>
      <pc:sldChg chg="modNotesTx">
        <pc:chgData name="Victoria Pfeiffer" userId="7eecac38-ed42-4dcd-a14b-32bf074e092b" providerId="ADAL" clId="{BF96AC89-87BD-40BE-8A57-A329CD2D8DE3}" dt="2025-11-11T12:55:43.642" v="122" actId="121"/>
        <pc:sldMkLst>
          <pc:docMk/>
          <pc:sldMk cId="0" sldId="266"/>
        </pc:sldMkLst>
      </pc:sldChg>
      <pc:sldChg chg="modNotesTx">
        <pc:chgData name="Victoria Pfeiffer" userId="7eecac38-ed42-4dcd-a14b-32bf074e092b" providerId="ADAL" clId="{BF96AC89-87BD-40BE-8A57-A329CD2D8DE3}" dt="2025-11-11T12:55:55.999" v="124" actId="121"/>
        <pc:sldMkLst>
          <pc:docMk/>
          <pc:sldMk cId="0" sldId="267"/>
        </pc:sldMkLst>
      </pc:sldChg>
      <pc:sldChg chg="modNotesTx">
        <pc:chgData name="Victoria Pfeiffer" userId="7eecac38-ed42-4dcd-a14b-32bf074e092b" providerId="ADAL" clId="{BF96AC89-87BD-40BE-8A57-A329CD2D8DE3}" dt="2025-11-11T12:56:03.344" v="125" actId="121"/>
        <pc:sldMkLst>
          <pc:docMk/>
          <pc:sldMk cId="0" sldId="268"/>
        </pc:sldMkLst>
      </pc:sldChg>
      <pc:sldChg chg="modNotesTx">
        <pc:chgData name="Victoria Pfeiffer" userId="7eecac38-ed42-4dcd-a14b-32bf074e092b" providerId="ADAL" clId="{BF96AC89-87BD-40BE-8A57-A329CD2D8DE3}" dt="2025-11-07T09:43:21.506" v="45" actId="121"/>
        <pc:sldMkLst>
          <pc:docMk/>
          <pc:sldMk cId="0" sldId="269"/>
        </pc:sldMkLst>
      </pc:sldChg>
      <pc:sldChg chg="modNotesTx">
        <pc:chgData name="Victoria Pfeiffer" userId="7eecac38-ed42-4dcd-a14b-32bf074e092b" providerId="ADAL" clId="{BF96AC89-87BD-40BE-8A57-A329CD2D8DE3}" dt="2025-11-07T09:43:47.922" v="46" actId="121"/>
        <pc:sldMkLst>
          <pc:docMk/>
          <pc:sldMk cId="0" sldId="270"/>
        </pc:sldMkLst>
      </pc:sldChg>
      <pc:sldChg chg="modNotesTx">
        <pc:chgData name="Victoria Pfeiffer" userId="7eecac38-ed42-4dcd-a14b-32bf074e092b" providerId="ADAL" clId="{BF96AC89-87BD-40BE-8A57-A329CD2D8DE3}" dt="2025-11-07T09:43:58.152" v="47" actId="121"/>
        <pc:sldMkLst>
          <pc:docMk/>
          <pc:sldMk cId="0" sldId="271"/>
        </pc:sldMkLst>
      </pc:sldChg>
      <pc:sldChg chg="modNotesTx">
        <pc:chgData name="Victoria Pfeiffer" userId="7eecac38-ed42-4dcd-a14b-32bf074e092b" providerId="ADAL" clId="{BF96AC89-87BD-40BE-8A57-A329CD2D8DE3}" dt="2025-11-11T12:56:22.127" v="126" actId="121"/>
        <pc:sldMkLst>
          <pc:docMk/>
          <pc:sldMk cId="0" sldId="272"/>
        </pc:sldMkLst>
      </pc:sldChg>
      <pc:sldChg chg="modNotesTx">
        <pc:chgData name="Victoria Pfeiffer" userId="7eecac38-ed42-4dcd-a14b-32bf074e092b" providerId="ADAL" clId="{BF96AC89-87BD-40BE-8A57-A329CD2D8DE3}" dt="2025-11-07T09:46:10.393" v="56" actId="121"/>
        <pc:sldMkLst>
          <pc:docMk/>
          <pc:sldMk cId="0" sldId="273"/>
        </pc:sldMkLst>
      </pc:sldChg>
      <pc:sldChg chg="modNotesTx">
        <pc:chgData name="Victoria Pfeiffer" userId="7eecac38-ed42-4dcd-a14b-32bf074e092b" providerId="ADAL" clId="{BF96AC89-87BD-40BE-8A57-A329CD2D8DE3}" dt="2025-11-07T09:46:05.208" v="55" actId="121"/>
        <pc:sldMkLst>
          <pc:docMk/>
          <pc:sldMk cId="0" sldId="274"/>
        </pc:sldMkLst>
      </pc:sldChg>
      <pc:sldChg chg="modNotesTx">
        <pc:chgData name="Victoria Pfeiffer" userId="7eecac38-ed42-4dcd-a14b-32bf074e092b" providerId="ADAL" clId="{BF96AC89-87BD-40BE-8A57-A329CD2D8DE3}" dt="2025-11-07T09:46:00.789" v="54" actId="121"/>
        <pc:sldMkLst>
          <pc:docMk/>
          <pc:sldMk cId="0" sldId="275"/>
        </pc:sldMkLst>
      </pc:sldChg>
      <pc:sldChg chg="modNotesTx">
        <pc:chgData name="Victoria Pfeiffer" userId="7eecac38-ed42-4dcd-a14b-32bf074e092b" providerId="ADAL" clId="{BF96AC89-87BD-40BE-8A57-A329CD2D8DE3}" dt="2025-11-07T09:45:55.019" v="53" actId="121"/>
        <pc:sldMkLst>
          <pc:docMk/>
          <pc:sldMk cId="0" sldId="276"/>
        </pc:sldMkLst>
      </pc:sldChg>
      <pc:sldChg chg="modNotesTx">
        <pc:chgData name="Victoria Pfeiffer" userId="7eecac38-ed42-4dcd-a14b-32bf074e092b" providerId="ADAL" clId="{BF96AC89-87BD-40BE-8A57-A329CD2D8DE3}" dt="2025-11-07T09:46:39.510" v="60" actId="121"/>
        <pc:sldMkLst>
          <pc:docMk/>
          <pc:sldMk cId="0" sldId="277"/>
        </pc:sldMkLst>
      </pc:sldChg>
      <pc:sldChg chg="modNotesTx">
        <pc:chgData name="Victoria Pfeiffer" userId="7eecac38-ed42-4dcd-a14b-32bf074e092b" providerId="ADAL" clId="{BF96AC89-87BD-40BE-8A57-A329CD2D8DE3}" dt="2025-11-07T09:46:53.539" v="62" actId="121"/>
        <pc:sldMkLst>
          <pc:docMk/>
          <pc:sldMk cId="0" sldId="278"/>
        </pc:sldMkLst>
      </pc:sldChg>
      <pc:sldChg chg="modNotesTx">
        <pc:chgData name="Victoria Pfeiffer" userId="7eecac38-ed42-4dcd-a14b-32bf074e092b" providerId="ADAL" clId="{BF96AC89-87BD-40BE-8A57-A329CD2D8DE3}" dt="2025-11-07T09:47:33.591" v="66" actId="20577"/>
        <pc:sldMkLst>
          <pc:docMk/>
          <pc:sldMk cId="0" sldId="279"/>
        </pc:sldMkLst>
      </pc:sldChg>
      <pc:sldChg chg="modNotesTx">
        <pc:chgData name="Victoria Pfeiffer" userId="7eecac38-ed42-4dcd-a14b-32bf074e092b" providerId="ADAL" clId="{BF96AC89-87BD-40BE-8A57-A329CD2D8DE3}" dt="2025-11-07T09:47:56.035" v="68" actId="121"/>
        <pc:sldMkLst>
          <pc:docMk/>
          <pc:sldMk cId="0" sldId="280"/>
        </pc:sldMkLst>
      </pc:sldChg>
      <pc:sldChg chg="modNotesTx">
        <pc:chgData name="Victoria Pfeiffer" userId="7eecac38-ed42-4dcd-a14b-32bf074e092b" providerId="ADAL" clId="{BF96AC89-87BD-40BE-8A57-A329CD2D8DE3}" dt="2025-11-07T09:48:24.694" v="69" actId="121"/>
        <pc:sldMkLst>
          <pc:docMk/>
          <pc:sldMk cId="0" sldId="281"/>
        </pc:sldMkLst>
      </pc:sldChg>
      <pc:sldChg chg="modNotesTx">
        <pc:chgData name="Victoria Pfeiffer" userId="7eecac38-ed42-4dcd-a14b-32bf074e092b" providerId="ADAL" clId="{BF96AC89-87BD-40BE-8A57-A329CD2D8DE3}" dt="2025-11-07T09:49:18.970" v="74" actId="121"/>
        <pc:sldMkLst>
          <pc:docMk/>
          <pc:sldMk cId="0" sldId="282"/>
        </pc:sldMkLst>
      </pc:sldChg>
      <pc:sldChg chg="modNotesTx">
        <pc:chgData name="Victoria Pfeiffer" userId="7eecac38-ed42-4dcd-a14b-32bf074e092b" providerId="ADAL" clId="{BF96AC89-87BD-40BE-8A57-A329CD2D8DE3}" dt="2025-11-07T09:49:35.316" v="76" actId="121"/>
        <pc:sldMkLst>
          <pc:docMk/>
          <pc:sldMk cId="0" sldId="283"/>
        </pc:sldMkLst>
      </pc:sldChg>
      <pc:sldChg chg="modNotesTx">
        <pc:chgData name="Victoria Pfeiffer" userId="7eecac38-ed42-4dcd-a14b-32bf074e092b" providerId="ADAL" clId="{BF96AC89-87BD-40BE-8A57-A329CD2D8DE3}" dt="2025-11-07T09:49:59.938" v="77" actId="121"/>
        <pc:sldMkLst>
          <pc:docMk/>
          <pc:sldMk cId="0" sldId="284"/>
        </pc:sldMkLst>
      </pc:sldChg>
      <pc:sldChg chg="modNotesTx">
        <pc:chgData name="Victoria Pfeiffer" userId="7eecac38-ed42-4dcd-a14b-32bf074e092b" providerId="ADAL" clId="{BF96AC89-87BD-40BE-8A57-A329CD2D8DE3}" dt="2025-11-11T12:57:17.331" v="127" actId="121"/>
        <pc:sldMkLst>
          <pc:docMk/>
          <pc:sldMk cId="0" sldId="285"/>
        </pc:sldMkLst>
      </pc:sldChg>
      <pc:sldChg chg="modNotesTx">
        <pc:chgData name="Victoria Pfeiffer" userId="7eecac38-ed42-4dcd-a14b-32bf074e092b" providerId="ADAL" clId="{BF96AC89-87BD-40BE-8A57-A329CD2D8DE3}" dt="2025-11-07T09:50:42.726" v="79" actId="121"/>
        <pc:sldMkLst>
          <pc:docMk/>
          <pc:sldMk cId="0" sldId="286"/>
        </pc:sldMkLst>
      </pc:sldChg>
      <pc:sldChg chg="modNotesTx">
        <pc:chgData name="Victoria Pfeiffer" userId="7eecac38-ed42-4dcd-a14b-32bf074e092b" providerId="ADAL" clId="{BF96AC89-87BD-40BE-8A57-A329CD2D8DE3}" dt="2025-11-07T09:51:16.116" v="81" actId="20577"/>
        <pc:sldMkLst>
          <pc:docMk/>
          <pc:sldMk cId="0" sldId="287"/>
        </pc:sldMkLst>
      </pc:sldChg>
      <pc:sldChg chg="modNotesTx">
        <pc:chgData name="Victoria Pfeiffer" userId="7eecac38-ed42-4dcd-a14b-32bf074e092b" providerId="ADAL" clId="{BF96AC89-87BD-40BE-8A57-A329CD2D8DE3}" dt="2025-11-07T09:52:24.074" v="83" actId="121"/>
        <pc:sldMkLst>
          <pc:docMk/>
          <pc:sldMk cId="0" sldId="288"/>
        </pc:sldMkLst>
      </pc:sldChg>
      <pc:sldChg chg="modNotesTx">
        <pc:chgData name="Victoria Pfeiffer" userId="7eecac38-ed42-4dcd-a14b-32bf074e092b" providerId="ADAL" clId="{BF96AC89-87BD-40BE-8A57-A329CD2D8DE3}" dt="2025-11-11T12:57:42.905" v="128" actId="15"/>
        <pc:sldMkLst>
          <pc:docMk/>
          <pc:sldMk cId="0" sldId="289"/>
        </pc:sldMkLst>
      </pc:sldChg>
      <pc:sldChg chg="modNotesTx">
        <pc:chgData name="Victoria Pfeiffer" userId="7eecac38-ed42-4dcd-a14b-32bf074e092b" providerId="ADAL" clId="{BF96AC89-87BD-40BE-8A57-A329CD2D8DE3}" dt="2025-11-11T12:57:56.939" v="129" actId="15"/>
        <pc:sldMkLst>
          <pc:docMk/>
          <pc:sldMk cId="0" sldId="290"/>
        </pc:sldMkLst>
      </pc:sldChg>
      <pc:sldChg chg="modNotesTx">
        <pc:chgData name="Victoria Pfeiffer" userId="7eecac38-ed42-4dcd-a14b-32bf074e092b" providerId="ADAL" clId="{BF96AC89-87BD-40BE-8A57-A329CD2D8DE3}" dt="2025-11-11T12:58:05.421" v="130" actId="15"/>
        <pc:sldMkLst>
          <pc:docMk/>
          <pc:sldMk cId="0" sldId="291"/>
        </pc:sldMkLst>
      </pc:sldChg>
      <pc:sldChg chg="modNotesTx">
        <pc:chgData name="Victoria Pfeiffer" userId="7eecac38-ed42-4dcd-a14b-32bf074e092b" providerId="ADAL" clId="{BF96AC89-87BD-40BE-8A57-A329CD2D8DE3}" dt="2025-11-11T12:58:12.230" v="131" actId="15"/>
        <pc:sldMkLst>
          <pc:docMk/>
          <pc:sldMk cId="0" sldId="292"/>
        </pc:sldMkLst>
      </pc:sldChg>
      <pc:sldChg chg="modNotesTx">
        <pc:chgData name="Victoria Pfeiffer" userId="7eecac38-ed42-4dcd-a14b-32bf074e092b" providerId="ADAL" clId="{BF96AC89-87BD-40BE-8A57-A329CD2D8DE3}" dt="2025-11-11T12:58:16.832" v="132" actId="15"/>
        <pc:sldMkLst>
          <pc:docMk/>
          <pc:sldMk cId="0" sldId="293"/>
        </pc:sldMkLst>
      </pc:sldChg>
      <pc:sldChg chg="modNotesTx">
        <pc:chgData name="Victoria Pfeiffer" userId="7eecac38-ed42-4dcd-a14b-32bf074e092b" providerId="ADAL" clId="{BF96AC89-87BD-40BE-8A57-A329CD2D8DE3}" dt="2025-11-07T09:54:43.814" v="85" actId="121"/>
        <pc:sldMkLst>
          <pc:docMk/>
          <pc:sldMk cId="0" sldId="294"/>
        </pc:sldMkLst>
      </pc:sldChg>
      <pc:sldChg chg="modNotesTx">
        <pc:chgData name="Victoria Pfeiffer" userId="7eecac38-ed42-4dcd-a14b-32bf074e092b" providerId="ADAL" clId="{BF96AC89-87BD-40BE-8A57-A329CD2D8DE3}" dt="2025-11-11T12:52:40.042" v="111" actId="121"/>
        <pc:sldMkLst>
          <pc:docMk/>
          <pc:sldMk cId="0" sldId="296"/>
        </pc:sldMkLst>
      </pc:sldChg>
      <pc:sldChg chg="modNotesTx">
        <pc:chgData name="Victoria Pfeiffer" userId="7eecac38-ed42-4dcd-a14b-32bf074e092b" providerId="ADAL" clId="{BF96AC89-87BD-40BE-8A57-A329CD2D8DE3}" dt="2025-11-11T12:52:27.820" v="110" actId="121"/>
        <pc:sldMkLst>
          <pc:docMk/>
          <pc:sldMk cId="0" sldId="297"/>
        </pc:sldMkLst>
      </pc:sldChg>
      <pc:sldChg chg="modNotesTx">
        <pc:chgData name="Victoria Pfeiffer" userId="7eecac38-ed42-4dcd-a14b-32bf074e092b" providerId="ADAL" clId="{BF96AC89-87BD-40BE-8A57-A329CD2D8DE3}" dt="2025-11-11T12:52:20.463" v="109" actId="121"/>
        <pc:sldMkLst>
          <pc:docMk/>
          <pc:sldMk cId="0" sldId="298"/>
        </pc:sldMkLst>
      </pc:sldChg>
      <pc:sldChg chg="modNotesTx">
        <pc:chgData name="Victoria Pfeiffer" userId="7eecac38-ed42-4dcd-a14b-32bf074e092b" providerId="ADAL" clId="{BF96AC89-87BD-40BE-8A57-A329CD2D8DE3}" dt="2025-11-11T12:52:13.916" v="108" actId="121"/>
        <pc:sldMkLst>
          <pc:docMk/>
          <pc:sldMk cId="0" sldId="29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5B0-5E46-91EC-E82B60225D54}"/>
              </c:ext>
            </c:extLst>
          </c:dPt>
          <c:dPt>
            <c:idx val="1"/>
            <c:bubble3D val="0"/>
            <c:spPr>
              <a:solidFill>
                <a:schemeClr val="accent2"/>
              </a:solidFill>
              <a:ln w="19050">
                <a:noFill/>
              </a:ln>
              <a:effectLst/>
            </c:spPr>
            <c:extLst>
              <c:ext xmlns:c16="http://schemas.microsoft.com/office/drawing/2014/chart" uri="{C3380CC4-5D6E-409C-BE32-E72D297353CC}">
                <c16:uniqueId val="{00000003-A5B0-5E46-91EC-E82B60225D54}"/>
              </c:ext>
            </c:extLst>
          </c:dPt>
          <c:dPt>
            <c:idx val="2"/>
            <c:bubble3D val="0"/>
            <c:spPr>
              <a:solidFill>
                <a:schemeClr val="accent3"/>
              </a:solidFill>
              <a:ln w="19050">
                <a:noFill/>
              </a:ln>
              <a:effectLst/>
            </c:spPr>
            <c:extLst>
              <c:ext xmlns:c16="http://schemas.microsoft.com/office/drawing/2014/chart" uri="{C3380CC4-5D6E-409C-BE32-E72D297353CC}">
                <c16:uniqueId val="{00000005-A5B0-5E46-91EC-E82B60225D54}"/>
              </c:ext>
            </c:extLst>
          </c:dPt>
          <c:dPt>
            <c:idx val="3"/>
            <c:bubble3D val="0"/>
            <c:spPr>
              <a:solidFill>
                <a:schemeClr val="accent4"/>
              </a:solidFill>
              <a:ln w="19050">
                <a:noFill/>
              </a:ln>
              <a:effectLst/>
            </c:spPr>
            <c:extLst>
              <c:ext xmlns:c16="http://schemas.microsoft.com/office/drawing/2014/chart" uri="{C3380CC4-5D6E-409C-BE32-E72D297353CC}">
                <c16:uniqueId val="{00000007-A5B0-5E46-91EC-E82B60225D54}"/>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5B0-5E46-91EC-E82B60225D54}"/>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64D4-C84C-96E5-E111EB5482BE}"/>
              </c:ext>
            </c:extLst>
          </c:dPt>
          <c:dPt>
            <c:idx val="1"/>
            <c:bubble3D val="0"/>
            <c:spPr>
              <a:solidFill>
                <a:schemeClr val="accent2"/>
              </a:solidFill>
              <a:ln w="19050">
                <a:noFill/>
              </a:ln>
              <a:effectLst/>
            </c:spPr>
            <c:extLst>
              <c:ext xmlns:c16="http://schemas.microsoft.com/office/drawing/2014/chart" uri="{C3380CC4-5D6E-409C-BE32-E72D297353CC}">
                <c16:uniqueId val="{00000003-64D4-C84C-96E5-E111EB5482BE}"/>
              </c:ext>
            </c:extLst>
          </c:dPt>
          <c:dPt>
            <c:idx val="2"/>
            <c:bubble3D val="0"/>
            <c:spPr>
              <a:solidFill>
                <a:schemeClr val="accent3"/>
              </a:solidFill>
              <a:ln w="19050">
                <a:noFill/>
              </a:ln>
              <a:effectLst/>
            </c:spPr>
            <c:extLst>
              <c:ext xmlns:c16="http://schemas.microsoft.com/office/drawing/2014/chart" uri="{C3380CC4-5D6E-409C-BE32-E72D297353CC}">
                <c16:uniqueId val="{00000005-64D4-C84C-96E5-E111EB5482BE}"/>
              </c:ext>
            </c:extLst>
          </c:dPt>
          <c:dPt>
            <c:idx val="3"/>
            <c:bubble3D val="0"/>
            <c:spPr>
              <a:solidFill>
                <a:schemeClr val="accent4"/>
              </a:solidFill>
              <a:ln w="19050">
                <a:noFill/>
              </a:ln>
              <a:effectLst/>
            </c:spPr>
            <c:extLst>
              <c:ext xmlns:c16="http://schemas.microsoft.com/office/drawing/2014/chart" uri="{C3380CC4-5D6E-409C-BE32-E72D297353CC}">
                <c16:uniqueId val="{00000007-64D4-C84C-96E5-E111EB5482BE}"/>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64D4-C84C-96E5-E111EB5482BE}"/>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06E1-4E46-AC3B-89BD51B5113C}"/>
              </c:ext>
            </c:extLst>
          </c:dPt>
          <c:dPt>
            <c:idx val="1"/>
            <c:bubble3D val="0"/>
            <c:spPr>
              <a:solidFill>
                <a:schemeClr val="accent2"/>
              </a:solidFill>
              <a:ln w="19050">
                <a:noFill/>
              </a:ln>
              <a:effectLst/>
            </c:spPr>
            <c:extLst>
              <c:ext xmlns:c16="http://schemas.microsoft.com/office/drawing/2014/chart" uri="{C3380CC4-5D6E-409C-BE32-E72D297353CC}">
                <c16:uniqueId val="{00000003-06E1-4E46-AC3B-89BD51B5113C}"/>
              </c:ext>
            </c:extLst>
          </c:dPt>
          <c:dPt>
            <c:idx val="2"/>
            <c:bubble3D val="0"/>
            <c:spPr>
              <a:solidFill>
                <a:schemeClr val="accent3"/>
              </a:solidFill>
              <a:ln w="19050">
                <a:noFill/>
              </a:ln>
              <a:effectLst/>
            </c:spPr>
            <c:extLst>
              <c:ext xmlns:c16="http://schemas.microsoft.com/office/drawing/2014/chart" uri="{C3380CC4-5D6E-409C-BE32-E72D297353CC}">
                <c16:uniqueId val="{00000005-06E1-4E46-AC3B-89BD51B5113C}"/>
              </c:ext>
            </c:extLst>
          </c:dPt>
          <c:dPt>
            <c:idx val="3"/>
            <c:bubble3D val="0"/>
            <c:spPr>
              <a:solidFill>
                <a:schemeClr val="accent4"/>
              </a:solidFill>
              <a:ln w="19050">
                <a:noFill/>
              </a:ln>
              <a:effectLst/>
            </c:spPr>
            <c:extLst>
              <c:ext xmlns:c16="http://schemas.microsoft.com/office/drawing/2014/chart" uri="{C3380CC4-5D6E-409C-BE32-E72D297353CC}">
                <c16:uniqueId val="{00000007-06E1-4E46-AC3B-89BD51B5113C}"/>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06E1-4E46-AC3B-89BD51B5113C}"/>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a:effectLst/>
            </c:spPr>
            <c:extLst>
              <c:ext xmlns:c16="http://schemas.microsoft.com/office/drawing/2014/chart" uri="{C3380CC4-5D6E-409C-BE32-E72D297353CC}">
                <c16:uniqueId val="{00000001-A465-EF46-B174-6954805BF035}"/>
              </c:ext>
            </c:extLst>
          </c:dPt>
          <c:dPt>
            <c:idx val="1"/>
            <c:bubble3D val="0"/>
            <c:spPr>
              <a:solidFill>
                <a:schemeClr val="accent2"/>
              </a:solidFill>
              <a:ln w="19050">
                <a:noFill/>
              </a:ln>
              <a:effectLst/>
            </c:spPr>
            <c:extLst>
              <c:ext xmlns:c16="http://schemas.microsoft.com/office/drawing/2014/chart" uri="{C3380CC4-5D6E-409C-BE32-E72D297353CC}">
                <c16:uniqueId val="{00000003-A465-EF46-B174-6954805BF035}"/>
              </c:ext>
            </c:extLst>
          </c:dPt>
          <c:dPt>
            <c:idx val="2"/>
            <c:bubble3D val="0"/>
            <c:spPr>
              <a:solidFill>
                <a:schemeClr val="accent3"/>
              </a:solidFill>
              <a:ln w="19050">
                <a:noFill/>
              </a:ln>
              <a:effectLst/>
            </c:spPr>
            <c:extLst>
              <c:ext xmlns:c16="http://schemas.microsoft.com/office/drawing/2014/chart" uri="{C3380CC4-5D6E-409C-BE32-E72D297353CC}">
                <c16:uniqueId val="{00000005-A465-EF46-B174-6954805BF035}"/>
              </c:ext>
            </c:extLst>
          </c:dPt>
          <c:dPt>
            <c:idx val="3"/>
            <c:bubble3D val="0"/>
            <c:spPr>
              <a:solidFill>
                <a:schemeClr val="accent4"/>
              </a:solidFill>
              <a:ln w="19050">
                <a:noFill/>
              </a:ln>
              <a:effectLst/>
            </c:spPr>
            <c:extLst>
              <c:ext xmlns:c16="http://schemas.microsoft.com/office/drawing/2014/chart" uri="{C3380CC4-5D6E-409C-BE32-E72D297353CC}">
                <c16:uniqueId val="{00000007-A465-EF46-B174-6954805BF035}"/>
              </c:ext>
            </c:extLst>
          </c:dPt>
          <c:dLbls>
            <c:delete val="1"/>
          </c:dLbls>
          <c:cat>
            <c:strRef>
              <c:f>Blad1!$A$2:$A$5</c:f>
              <c:strCache>
                <c:ptCount val="4"/>
                <c:pt idx="0">
                  <c:v>kv 1</c:v>
                </c:pt>
                <c:pt idx="1">
                  <c:v>kv 2</c:v>
                </c:pt>
                <c:pt idx="2">
                  <c:v>kv 3</c:v>
                </c:pt>
                <c:pt idx="3">
                  <c:v>kv 4</c:v>
                </c:pt>
              </c:strCache>
            </c:strRef>
          </c:cat>
          <c:val>
            <c:numRef>
              <c:f>Blad1!$B$2:$B$5</c:f>
              <c:numCache>
                <c:formatCode>General</c:formatCode>
                <c:ptCount val="4"/>
                <c:pt idx="0">
                  <c:v>8.2000000000000011</c:v>
                </c:pt>
                <c:pt idx="1">
                  <c:v>3.2</c:v>
                </c:pt>
                <c:pt idx="2">
                  <c:v>1.4</c:v>
                </c:pt>
                <c:pt idx="3">
                  <c:v>1.2</c:v>
                </c:pt>
              </c:numCache>
            </c:numRef>
          </c:val>
          <c:extLst>
            <c:ext xmlns:c16="http://schemas.microsoft.com/office/drawing/2014/chart" uri="{C3380CC4-5D6E-409C-BE32-E72D297353CC}">
              <c16:uniqueId val="{00000008-A465-EF46-B174-6954805BF035}"/>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ar-S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29" name="Google Shape;229;p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30" name="Google Shape;23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هەندێک لە حکومەتەکان لە تەرخانکردنی دارایی گشتیدا جیاکاری دەکەن</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بۆ نموونە، وەبەرهێنانی زۆر کەمتر لە ژێرخاندا، تەندروستی یان پەروەردە لە ناوچە کەمینەکان. ئەمەش مەترسی درێژخایەن بۆ گرژیی کۆمەڵایەتیی و ناسەقامگیریی سیاسیی دروست دەکات.</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هەروەها جیاکاری دەکرێت لە شێوازی کارکردنی دامەزراوەکاندا ڕوو بدات.</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بۆ نموونە، دەکرێت منداڵانی خوێندنگە ڕووبەڕووی جیاکاری، بەشداریی زۆرەملێ لە چالاکییە دانپێدانراوە ئایینییەکان یان ئەو کتێبانەی بە خراپی لەبارەی کۆمەڵگاکانیانەوە دەدوێن، ببنەوە. لە ڕەوشە دەگمەنەکاندا، گرووپەکان پەروەردەیان لێ زەوت دەکرێت- لە ئێران بەهاییەکان ڕێگەیان پێ نادرێت بچنە زانکۆ. </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buNone/>
            </a:pP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45" name="Google Shape;345;p1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46" name="Google Shape;346;p1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47" name="Google Shape;34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10</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چیرۆکی سنووردارکردنەکان و جیاکارییەکان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زۆر جۆری یاسا ئەو سنووربەندییانە دروست دەکەن کە ڕاستەوخۆ یان ناڕاستەوخۆ دەبنە هۆی جیاکاری. ڕێساکانی نەخشەدانان کە ڕەنگە بێلایەن دەربکەون، بەربەستێکی باوی بەردەم کەمینەکانن لە دروستکردنی شوێنەکانی پەرستن.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 ڕووسیا، ژمارەیەکی زۆری کەمینەکان ڕووبەڕووی دۆخی سەخت بوونەتەوە- بۆ نموونە، بەهۆی پێنەدانی مۆڵەت،  کۆتاییهێنان بە کرێی شارەوانی پاش ئەوەی بونیادنانی بیناکان دەستی پێ کردووە، یان ڕووخاندنەکان. </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buNone/>
            </a:pPr>
            <a:r>
              <a:rPr lang="en-US" sz="1050" kern="100" dirty="0">
                <a:effectLst/>
                <a:latin typeface="Calibri" panose="020F0502020204030204" pitchFamily="34" charset="0"/>
                <a:ea typeface="Calibri" panose="020F0502020204030204" pitchFamily="34" charset="0"/>
                <a:cs typeface="Calibri" panose="020F0502020204030204" pitchFamily="34" charset="0"/>
              </a:rPr>
              <a:t> </a:t>
            </a:r>
          </a:p>
        </p:txBody>
      </p:sp>
      <p:sp>
        <p:nvSpPr>
          <p:cNvPr id="353" name="Google Shape;353;p1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54" name="Google Shape;354;p1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55" name="Google Shape;35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هەروەها دەکرێت ئەو یاسانانەی تۆماری کۆمەڵگا ئایینییەکانیش بەڕێوە دەبەن، سنووردارکەر بن و جیاکارییان تێدا بێت</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حکومەتی جەزائیر داوا لە هەموو گرووپەکان، ئایینی یان نائایینی دەکات پێش ئەنجامدانی چالاکییەکان، وەکوو کۆمەڵەیەک خۆیان تۆمار بکەن. کۆمەڵگای بچووکی ئەحمەدی تۆمارکردنیان پێ نەدراوە. لە کۆتایی ساڵی ٢٠٢٠ـدا، ٢٢٠ پەڕاوی یاسایی دژ بە ئەندامانی کۆمەڵگا هەبووە کە بە تاوانەکانی وەک ئەنجامدانی نوێژ لە شوێنی ڕێگەپێنەدراودا تۆمەتبار کراون.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buNone/>
            </a:pPr>
            <a:r>
              <a:rPr lang="ar-SA" sz="1050" kern="100" dirty="0">
                <a:effectLst/>
                <a:latin typeface="Calibri" panose="020F0502020204030204" pitchFamily="34" charset="0"/>
                <a:ea typeface="Calibri" panose="020F0502020204030204" pitchFamily="34" charset="0"/>
                <a:cs typeface="Calibri" panose="020F0502020204030204" pitchFamily="34" charset="0"/>
              </a:rPr>
              <a:t> </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64" name="Google Shape;364;p1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65" name="Google Shape;365;p1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66" name="Google Shape;36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هەروەها هەندێک حکومەت کارپێکردنی ئایینیی لە پێکهاتە زۆرینەکانیش سنووردار دەکەن. لە ساڵی ٢٠٢٠، بەرپرسانی ناوچەی لوباپ لە تورکمەنستان داوایان کرد فەرمانبەری دەوڵەت وەک مامۆستا و پەرستار بەشداریی نوێژی هەینی نەکەن و بە دەرکردنیان لە کارەکانیان هەڕەشەیان لێ کردن، ئەگەر لە مزگەوتدا ببینرێن.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buNone/>
            </a:pPr>
            <a:r>
              <a:rPr lang="ku-Arab-IQ" sz="1050" kern="100" dirty="0">
                <a:effectLst/>
                <a:latin typeface="Calibri" panose="020F0502020204030204" pitchFamily="34" charset="0"/>
                <a:ea typeface="Calibri" panose="020F0502020204030204" pitchFamily="34" charset="0"/>
                <a:cs typeface="Calibri" panose="020F0502020204030204" pitchFamily="34" charset="0"/>
              </a:rPr>
              <a:t> </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76" name="Google Shape;376;p1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77" name="Google Shape;377;p1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78" name="Google Shape;3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13</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با بیر لە دوو جۆری تری یاسا بکەینەوە کە دەتوانن سنووردارکردن دروست بکەن: کوفر یان یاساکانی لادان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0" fontAlgn="base"/>
            <a:r>
              <a:rPr lang="en-US" sz="1200" b="0" i="0" u="none" strike="noStrike" cap="none" dirty="0">
                <a:solidFill>
                  <a:srgbClr val="000000"/>
                </a:solidFill>
                <a:effectLst/>
                <a:latin typeface="Calibri"/>
                <a:ea typeface="Calibri"/>
                <a:cs typeface="Calibri"/>
                <a:sym typeface="Calibri"/>
              </a:rPr>
              <a:t> </a:t>
            </a:r>
          </a:p>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یاسای خێزان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هەردوو یاسای عەلمانی و ئایینیی کە هاوسەرگیری، جیابوونەوە، میرات و چاودێری منداڵ بەڕێوە دەبەن، دەتوانن مافەکان سنووردار بکەن و جیاکاری بکەن.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86" name="Google Shape;386;p1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87" name="Google Shape;387;p1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88" name="Google Shape;38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 هیندستان. یاسای هاوسەرگیری تایبەتی عەلمانی داوا لە هاوسەرە ئایینییەکان دەکات کە ٣٠ ڕۆژ پێش هاوسەرگیرییەکە دادوەر ئاگادار بکەنەوە. دادوەرەکە لێکۆڵینەوەی داواکارییەکە دەکات و ئاگادارییەک بۆ خێزانی هەردوو هاسەرەکە دە‌نێرێت. ئەمەش چەندان هاوسەر دەخاتە ژێر مەترسی توندوتیژی لەسەر بنەمای نامووس.</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buNone/>
            </a:pPr>
            <a:r>
              <a:rPr lang="ku-Arab-IQ" sz="1050" kern="100" dirty="0">
                <a:effectLst/>
                <a:latin typeface="Calibri" panose="020F0502020204030204" pitchFamily="34" charset="0"/>
                <a:ea typeface="Calibri" panose="020F0502020204030204" pitchFamily="34" charset="0"/>
                <a:cs typeface="Calibri" panose="020F0502020204030204" pitchFamily="34" charset="0"/>
              </a:rPr>
              <a:t> </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97" name="Google Shape;397;p1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98" name="Google Shape;398;p1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99" name="Google Shape;39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15</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ڕێڤاتی ماسۆسای خەڵکی مالیزیایە. لە دایک و باوکێکی موسوڵمان لەدایک بووە، بەڵام لە لایەن داپیرە هیندۆسەکەیەوە بووە بە هیندۆس. دادگایەکی ئایینیی بۆ ماوەی شەش مانگ ڕێڤاتی ڕەوانەی ناوەندی پەروەردەکردنەوەی ئیسلامی دەکات، بەهۆی هاوسەرگیریی لەگەڵ هیندۆسێک و ڕەتکردنەوەی گەڕانەوەی بۆ ناو ئیسلام.</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buNone/>
            </a:pPr>
            <a:r>
              <a:rPr lang="ku-Arab-IQ" sz="1050" kern="100" dirty="0">
                <a:effectLst/>
                <a:latin typeface="Calibri" panose="020F0502020204030204" pitchFamily="34" charset="0"/>
                <a:ea typeface="Calibri" panose="020F0502020204030204" pitchFamily="34" charset="0"/>
                <a:cs typeface="Calibri" panose="020F0502020204030204" pitchFamily="34" charset="0"/>
              </a:rPr>
              <a:t> </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08" name="Google Shape;408;p1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09" name="Google Shape;409;p1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10" name="Google Shape;41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16</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هەندێک جار یاسای بنەماڵەی ئایینی و یاساکانی لادان، کەمینەکان دەکەنە قوربانیی هێرشە تاوانکارییەکان.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هەموو ساڵێک، سەدان کچی هیندۆس و مەسیحی ئەزموونی ڕفاندن، گەڕانەوە بۆ ئایین و هاوسەرگیری زۆرەملێ دەکەن. ئەمە بەسەر مایرە شەهبازدا ڕوویدا کاتێک ١٤ ساڵان بوو. دایک و باوکی چوونە دادگا تاوەکوو کچەکەیان بهێننەوە، بەڵام وەرگەڕان لە ئیسلام لە پاکستاندا قەدەغەیە، هەروەها دایک و باوکە مەسیحییەکان ناتوانن چاودێری منداڵە موسوڵمانەکان بکەن، بۆیە دادگای باڵا بڕیاریدا کچەکە بۆ لای ڕفێنەرەکەی بگەڕێنێتەوە. دوو هەفتە دواتر مایرە ڕزگاری بوو. ئەو ئێستا بە شاراوەیی ژیان دەکات و لە پێناو هەڵوەشاندنەوەی هاوسەرگرییەکەی و گەڕانەوەی پێگە یاساییەکەی تا وەک </a:t>
            </a:r>
            <a:r>
              <a:rPr lang="ku-Arab-IQ" sz="1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مەسیحی</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لە قەڵەم بدرێتەوە.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buNone/>
            </a:pPr>
            <a:r>
              <a:rPr lang="ar-SA" sz="1050" kern="100" dirty="0">
                <a:effectLst/>
                <a:latin typeface="Calibri" panose="020F0502020204030204" pitchFamily="34" charset="0"/>
                <a:ea typeface="Calibri" panose="020F0502020204030204" pitchFamily="34" charset="0"/>
                <a:cs typeface="Calibri" panose="020F0502020204030204" pitchFamily="34" charset="0"/>
              </a:rPr>
              <a:t> </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a:p>
            <a:pPr algn="r">
              <a:buNone/>
            </a:pPr>
            <a:r>
              <a:rPr lang="ar-SA" sz="1050" kern="100" dirty="0">
                <a:effectLst/>
                <a:latin typeface="Calibri" panose="020F0502020204030204" pitchFamily="34" charset="0"/>
                <a:ea typeface="Calibri" panose="020F0502020204030204" pitchFamily="34" charset="0"/>
                <a:cs typeface="Calibri" panose="020F0502020204030204" pitchFamily="34" charset="0"/>
              </a:rPr>
              <a:t> </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19" name="Google Shape;419;p1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20" name="Google Shape;420;p1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21" name="Google Shape;42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17</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یاساکانی کوفر و لادان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زۆر جار یاساکانی کوفر و لادان (هەڵگەڕانەوە لە ئایین) بە بیانووی پاراستنی هاوسەنگی ڕەوایەتییان پێ دەدرێت. بەڵام ئەو یاسایانە دەتوانن کاریگەریی پێچەوانەیان هەبێت. لە هەندێک وڵاتدا یاساکان خراپ بەکار دەهێنرێن، لەگەڵ بەکارهێنانی تۆمەتی درۆ بۆ تۆڵەسەندنەوی کەسی. بەڵام زۆر جار یاساکان خۆیان بە شێوازێک وتار و ڕەفتارەکان سنووردار دەکەن کە هاوتای ئازادیی ئایین یان باوەڕ بێت- بە تایبەتی بۆ ئەو کەسانەی کە دەوڵەت یان زۆرینەی کۆمەڵگا ئارەزووی باوەڕەکانیان ناکەن.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ئەحمەدییەکان، کە باوەڕیان بە پەیامبەرێکی دوای موحەمەد هەیە، بێباوەڕەکان</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و ئەو کەسانەی ڕەخنەی دەوڵەت یان کەسانی خاوەن دەسەڵاتی ئایینیی دەکەن، زۆر جار لە مەترسیدان، بەڵام دەکرێت هەرکەسێک ببێتە قوربانی.</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31" name="Google Shape;431;p1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32" name="Google Shape;432;p1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33" name="Google Shape;43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18</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 ٢٠٢٠، دادگایەکی ئایینیی لە باکووری نایجیریا کوڕێکی موسوڵمانی ١٢ ساڵانی بە ١٠ ساڵ زیندانی سزا دا، ئەمە پاش ئەوەی بە سووکایەتیکردن بە پەیامبەر تۆمەتبار کرا. سزاکەی لە ساڵی ٢٠٢١ لە لایەن دادگای پێداچوونەوەوە هەڵوەشایەوە، بەڵام مەترسی هێرشی تۆڵەسەندنەوە وا دەکات ژیانی خێزانەکەی لە ناوچەکەدا سەلامەت نەبێت.</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42" name="Google Shape;442;p1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43" name="Google Shape;443;p1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44" name="Google Shape;44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19</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ku-Arab-IQ" sz="1200" b="0" i="0" u="none" strike="noStrike" kern="1200" cap="none" dirty="0">
                <a:solidFill>
                  <a:schemeClr val="tx1"/>
                </a:solidFill>
                <a:effectLst/>
                <a:latin typeface="Calibri"/>
                <a:ea typeface="Calibri"/>
                <a:cs typeface="Calibri"/>
                <a:sym typeface="Calibri"/>
              </a:rPr>
              <a:t>سڵایدی ٢ و ٣ بەخێرهاتن و پێشەکی دانیشتنەکە دەخەنە ڕوو.</a:t>
            </a:r>
            <a:endParaRPr lang="sv-SE" sz="1200" b="0" i="0" u="none" strike="noStrike" kern="1200" cap="none" dirty="0">
              <a:solidFill>
                <a:schemeClr val="tx1"/>
              </a:solidFill>
              <a:effectLst/>
              <a:latin typeface="Calibri"/>
              <a:ea typeface="Calibri"/>
              <a:cs typeface="Calibri"/>
              <a:sym typeface="Calibri"/>
            </a:endParaRPr>
          </a:p>
          <a:p>
            <a:pPr algn="r" rtl="1"/>
            <a:endParaRPr lang="ku-Arab-IQ" sz="1200" b="0" i="0" u="none" strike="noStrike" kern="1200" cap="none" dirty="0">
              <a:solidFill>
                <a:schemeClr val="tx1"/>
              </a:solidFill>
              <a:effectLst/>
              <a:latin typeface="Calibri"/>
              <a:ea typeface="Calibri"/>
              <a:cs typeface="Calibri"/>
              <a:sym typeface="Calibri"/>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بەخێرهاتنی هەمووان بۆ دانیشتنەکە بکە و ئەم خاڵانەی خوارەوە لەگەڵ گرووپەکەتدا بگونجێنە و بیانخەرە ڕوو.</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628650" lvl="1" indent="-171450" algn="r" rtl="1">
              <a:lnSpc>
                <a:spcPct val="107000"/>
              </a:lnSpc>
              <a:spcAft>
                <a:spcPts val="800"/>
              </a:spcAft>
              <a:buFont typeface="Arial" panose="020B0604020202020204" pitchFamily="34" charset="0"/>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 دانیشتنی ٢ـدا، تێگەیشتین ئازادیی ئایین یان باوەڕ واتای چییە. ئایا وشە سەرەکییەکانتان بیر دێتەوە کە بۆ پێناسەکردنی ئازادیی ئایین یان باوەڕ بەکارمان هێنا؟ (بڕوانە داخۆ گرووپەکە دەتوانێت وشە سەرەکییەکانی بەبیر بێتەوە: بیرکردنەوە، باوەڕپێهێنان، پەیوەستبوون بە، کارپێکردن، پرسیارکردن، گۆڕین و ڕەتکردنەوە. پاشان سڵایدی ٣ پیشان بدە و وشەکانی بخوێنەرەوە.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endParaRPr lang="sv-SE" dirty="0"/>
          </a:p>
        </p:txBody>
      </p:sp>
      <p:sp>
        <p:nvSpPr>
          <p:cNvPr id="238" name="Google Shape;23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a:t>
            </a:fld>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39" name="Google Shape;239;p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40" name="Google Shape;240;p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بەگوێرەی یاسای نێودەوڵەتی، ئەو گوتارەی پێویستە قەدەغە بکرێت، هاندانە بۆ توندوتیژی. لەبری وەستاندنی توندوتیژی، کوفر یان لادان  و  هەڵگەرانەوە لە ئایین، یاساکان دەخوازن بە پاڵپشتی ئەو بیرۆکەیە هانی بدەن کە دەڵێت ئەو کەسانەی بە ئاشتیانە بیروباوەڕەکانیان دەردەبڕن و زۆرینە حەزیان پێی نییە، دەبێت سزا بدرێن. </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52" name="Google Shape;452;p2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53" name="Google Shape;453;p2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54" name="Google Shape;45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20</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چاودێری و جڵەوی دەوڵەت</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بوارێکی دیکەی چالاکی دەوڵەت کە سنووربەندی دروست دەکات لە لایەن حکومەتەوە،  چاودێری و سەرپەرشتی و جڵەوی چالاکیی و دارایی کۆمەڵگا باوەڕییەکانە.</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بۆ نموونە، هەندێك لە کڵێساکانی سریلانکا لە لایەن دەسەڵاتدارانی دەوڵەتەوە ڕاپۆرتی چاودێریی دەدەن.  </a:t>
            </a: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ئەمە بەشێکە لە نەریتێکی  فراوانتری باو بۆ بچووکبوونەوەی پانتایی کۆمەڵگای مەدەنی</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هیچ شوێنێک هێندەی ڕۆژئاوای چین چاودێریی توندڕەوانەی نییە، کە تێیدا گەشە بە تەکنەلۆژیای ناسینەوەی ڕووخسار دراوە  تا کامێراکان بتوانن ئەندامانی کەمینە </a:t>
            </a:r>
            <a:r>
              <a:rPr lang="ku-Arab-IQ" sz="1200" kern="1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ویگورەکان </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بناسنەوە و پۆلیس لە شوێنەکانیان ئاگادار بکەنەوە.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buNone/>
            </a:pPr>
            <a:r>
              <a:rPr lang="ar-SA" sz="1050" kern="100" dirty="0">
                <a:effectLst/>
                <a:latin typeface="Calibri" panose="020F0502020204030204" pitchFamily="34" charset="0"/>
                <a:ea typeface="Calibri" panose="020F0502020204030204" pitchFamily="34" charset="0"/>
                <a:cs typeface="Calibri" panose="020F0502020204030204" pitchFamily="34" charset="0"/>
              </a:rPr>
              <a:t>سەرچاوە ناوخۆییەکان</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61" name="Google Shape;461;p2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62" name="Google Shape;462;p2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63" name="Google Shape;46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سنووردارکردنە کۆمەڵایەتییەکان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هەروەها دەتوانرێت لەنێو خێزان، گرووپە باوەڕمەندەکان یان کۆمەڵگای بەرفراوانتریشدا مافەکان سنووردار بکرێن. ئەمەش زۆر جار بە شێوازێکی جیاواز کاریگەری دەخاتە سەر ژنان و پیاوان. ژنان دەرفەتەکانیان لێ زەوت دەکرێت- بۆ نموونە بۆ خوێندن لە بواری یەزدانناسییدا. هەروەها ڕەنگە ڕەفتار و ڕەچاوکردنی ئایینی ژنان بابەتی جڵەوکردنی خێزان یان کۆمەڵگا بێت، ئەمەش لەسەر بنەمای ئایینی.</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زۆر جار زۆرینەی کۆمەڵگاکان گوزارشتە ئایینییەکان لە ژنانی کەمینەش سنووردار دەکەن، بۆ نموونە بە فشارخستنە سەر ژنان بۆ شاردنەوەی ناسنامەی ئایینییان بە مەبەستی دامەزراندنیان.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72" name="Google Shape;472;p2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73" name="Google Shape;473;p2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74" name="Google Shape;47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ماریا گەنجێکی مەسیحی دانیشتووی میسڕە. کاتێک زانکۆی تەواو کرد، دەرفەتی کارێکی لە بانکێک پێ درا، بەڵام پێی گوترا ئەگەر ئەو کارە بکات ئەوا دەبێت سەرپۆش بپۆشێت. ماریا بیری کردەوە ئەمە دادپەروەرانە نابێت وا دەری بخەیت کە ناسنامەیەکی ئایینیی جیاوازت هەبێت، بۆیە ئەو کارەی ڕەت کردەوە.</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buNone/>
            </a:pPr>
            <a:r>
              <a:rPr lang="ar-SA" sz="1050" kern="100" dirty="0">
                <a:effectLst/>
                <a:latin typeface="Calibri" panose="020F0502020204030204" pitchFamily="34" charset="0"/>
                <a:ea typeface="Calibri" panose="020F0502020204030204" pitchFamily="34" charset="0"/>
                <a:cs typeface="Calibri" panose="020F0502020204030204" pitchFamily="34" charset="0"/>
              </a:rPr>
              <a:t>سەرچاوە: ماریا، ناوەکەی بە مەبەستی پاراستنی ئاسایش گۆڕدراوە.</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82" name="Google Shape;482;p2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83" name="Google Shape;483;p2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84" name="Google Shape;48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23</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ku-Arab-IQ" sz="1200" b="1" i="0" u="none" strike="noStrike" cap="none" dirty="0">
                <a:solidFill>
                  <a:schemeClr val="dk1"/>
                </a:solidFill>
                <a:effectLst/>
                <a:latin typeface="Calibri"/>
                <a:ea typeface="Calibri"/>
                <a:cs typeface="Calibri"/>
                <a:sym typeface="Calibri"/>
              </a:rPr>
              <a:t>چیرۆکەکانی توندوتیژیی</a:t>
            </a:r>
            <a:endParaRPr lang="sv-SE" sz="1200" b="1" i="0" u="none" strike="noStrike" cap="none" dirty="0">
              <a:solidFill>
                <a:schemeClr val="dk1"/>
              </a:solidFill>
              <a:effectLst/>
              <a:latin typeface="Calibri"/>
              <a:ea typeface="Calibri"/>
              <a:cs typeface="Calibri"/>
              <a:sym typeface="Calibri"/>
            </a:endParaRPr>
          </a:p>
          <a:p>
            <a:pPr algn="r" rtl="1"/>
            <a:endParaRPr lang="sv-SE" sz="1200" b="0" i="0" u="none" strike="noStrike" cap="none" dirty="0">
              <a:solidFill>
                <a:schemeClr val="dk1"/>
              </a:solidFill>
              <a:effectLst/>
              <a:latin typeface="Calibri"/>
              <a:ea typeface="Calibri"/>
              <a:cs typeface="Calibri"/>
              <a:sym typeface="Calibri"/>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با بیر لە توندوتیژی بکەینەوە. </a:t>
            </a:r>
            <a:r>
              <a:rPr lang="ku-Arab-IQ" sz="1200" b="1" kern="100" dirty="0">
                <a:effectLst/>
                <a:latin typeface="Calibri" panose="020F0502020204030204" pitchFamily="34" charset="0"/>
                <a:ea typeface="Calibri" panose="020F0502020204030204" pitchFamily="34" charset="0"/>
                <a:cs typeface="Calibri" panose="020F0502020204030204" pitchFamily="34" charset="0"/>
              </a:rPr>
              <a:t>گوتاری کیناوی و تاوانی کیناوی یەکێکن لە هەرە باوترین شێوازە ئەزموونکراوەکانی توندوتیژی. شوێنەکانی پەرستن و ئەو کەسانەی بۆی دەچن، بە تایبەتی ڕووبەڕووی تاوانی کیناوی دەبنەوە.</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 بەرازیل، شوێنکەوتووانی ئایینیی نەریتی ئافرۆ-بەرازیلی لە لایەن دراوسێ مەسیحییە نوێیە پێناکۆستالەکانەوە ڕووبەڕووی توندوتیژیی دەبنەوە کە ئایینەکەیان وەکو شەیتان دەبینن. باوکە مارسیۆ، قەشەی ئایینی ناوچەی کاندۆمبلێیە، زیاتر لە ٢٠ هێرشی بۆ سەر پەرستگایەکەی ڕاگەیاندووە. هەروەها پۆلیس هیچ هەنگاوێکی نەناوە.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94" name="Google Shape;494;p2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495" name="Google Shape;495;p2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496" name="Google Shape;49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جارێکی تریش، ژنان و پیاوان بە شێوازێکی جیاواز کاریگەر دەبن.</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ژنانی موسوڵمان لە سوید، بە تایبەتی ئەوانەی پۆشاکە ئایینییەکان دەپۆشن، وەکو حیجاب، زۆرتر ئەزموونی تاوانی کیناوی دەکەن کە لە لایەن کەسانی نەناسراو لە شوێنە گشتییەکاندا ئەنجام دەدرێن. ئەمە لە کاتێکدا پیاوانی موسوڵمان زیاتر لە لایەن دراوسێ یان هاوڕێی کارەکانیانەوە ڕووبەڕووی تاوانی کیناوی دەبنەوە.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05" name="Google Shape;505;p2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06" name="Google Shape;506;p2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07" name="Google Shape;50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25</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لە زۆر شوێندا پەتای ڤایرۆسی کۆرۆنا شێوازەکانی ئێستای جیاکاری و ڕق و کینەی بەهێزتر کرد</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موسوڵمانان لە هیندستان بە ئەنجامدانی جیهادی کۆرۆنا پاش بڵاوبوونەوەی ڤایرۆسەکە تۆمەتبار کران، ئەمەش دوابەدوای ڤیستیڤاڵێکی ئایینیی موسوڵمانان. ئەحمەد شێخ، فرۆشیارێکی موسوڵمانی سەر جادەکانە کە بۆ بژێویی خۆی کار دەکات. لە نیسانی ٢٠٢٠، باندێکی نەتەوەپەرست پێیان ڕاگەیاند کۆشکەکەی کۆ بکاتەوە و شوێنەکە جێ بهێڵێت، چوونکە موسوڵمانان بۆ بڵاوکردنەوەی کۆرۆنا لەوێ یەکیان دەگرت. ئەحمەد تکای دەکرد، بەڵام بە توندی بە دار لێیان دەدا. ئەحمەد هەوڵی دا لای پۆلیس سکاڵا تۆمار بکات، بەڵام ئامادەنەبوون پەڕاوەکە تۆمار بکەن و گوتیان کە فرۆشتنی سەر شەقام نایاساییە.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16" name="Google Shape;516;p2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17" name="Google Shape;517;p2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18" name="Google Shape;518;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26</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توندڕەوانەترین جۆرەکانی توندوتیژیی کۆمەڵگا، توندوتیژیی هاوبەش و هێرشە </a:t>
            </a:r>
            <a:r>
              <a:rPr lang="ku-Arab-IQ" sz="1200" b="1"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تیرۆرستییەکانن</a:t>
            </a:r>
            <a:r>
              <a:rPr lang="ku-Arab-IQ" sz="1200" b="1" kern="100" dirty="0">
                <a:effectLst/>
                <a:latin typeface="Calibri" panose="020F0502020204030204" pitchFamily="34" charset="0"/>
                <a:ea typeface="Calibri" panose="020F0502020204030204" pitchFamily="34" charset="0"/>
                <a:cs typeface="Calibri" panose="020F0502020204030204" pitchFamily="34" charset="0"/>
              </a:rPr>
              <a:t>.</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قەشە ساموێڵ خەڵکی باکووری بورکینافاسکۆیە. وڵاتەکە نەریتی لێبووردەیی ئایینیی هەیە کە گرووپە تیرۆریستەکان تێکی دەدەن. لە ساڵی ٢٠١٩، هەڵکوتانە سەر کەنیسەکان بوو بە بەشێک لە پلانی خۆیان. قەشە ساموێڵ ئێستا لە کامپی کەسانی ئاوارەی ناوخۆییدا دەژیت.</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ئەو دەڵێت "ئەو هێرشانە ژیانی گەلەکەمانی تێکداوە، ئێمە پڕین لە ئازار”</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 ساڵی ٢٠١٩ەوە هێرشە تیرۆرستییەکان پەرەیان سەندووە و کاریگەریی لەسەر هەمووان هەبووە، هەروەها زیاتر لە ١ ملیۆن کەس ئاوارەبوون.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27" name="Google Shape;527;p2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28" name="Google Shape;528;p2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29" name="Google Shape;52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27</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هەرچەندە ئەو گرووپە تیرۆریستیانەی پەیوەندییان بە ئیسلامەوە هەیە، ئامارەکانی جیهان قۆرغ دەکەن، بەڵام چەندان چوارچێوەی نیشتیمانی هەن کە گرووپەکانی تر مەترسییەکی زیاتریان دەخەنە سەر.</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خزمەتگوزاری ئاسایش لە هەندێک لە وڵاتە ڕۆژئاواییەکان،  سپی پێستەکان بە باڵادەست و توندڕەوە ڕاستڕەوەکان بە گەورەترین هەڕەشەی تیرۆری ناوخۆیی دەزانن. ئەو گرووپانە کەمینەکان دەکەنە ئامانج. لە ساڵی ٢٠١٨، یازدە کەس لە کەنیسەی جولەکەکان لە شاری پیتسبێرگی ئەمریکا کوژران، هەروەها ساڵی ٢٠١٩،  ٥١ کەس لە مزگەوتێکی شاری کرایسچێرچی نیوزلادا کوژران.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buNone/>
            </a:pPr>
            <a:r>
              <a:rPr lang="ar-SA" sz="1050" kern="100" dirty="0">
                <a:effectLst/>
                <a:latin typeface="Calibri" panose="020F0502020204030204" pitchFamily="34" charset="0"/>
                <a:ea typeface="Calibri" panose="020F0502020204030204" pitchFamily="34" charset="0"/>
                <a:cs typeface="Calibri" panose="020F0502020204030204" pitchFamily="34" charset="0"/>
              </a:rPr>
              <a:t>کۆنگرێسی ویلایەتە یەکگرتووەکانی ئەمریکا</a:t>
            </a:r>
            <a:endParaRPr lang="en-US" sz="105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38" name="Google Shape;538;p2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39" name="Google Shape;539;p2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40" name="Google Shape;54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28</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توندوتیژیی لە لایەن پۆلیس، خزمەتگوزاری ئاسایش یان سەربازی، یان ئەو کەسانەی لە لایەن دەوڵەتەوە دامەزرێندراون، دەتوانن تاکەکان یان تەواوی کۆمەڵگاکان بکەنە ئامانج</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ڕەوشی ویگورەکان لە ڕۆژئاوای چین چەندێتی توندڕەوی و توندوتیژیی حکومەت دەردەخات. ژنە ویگورەکان ڕووبەڕووی نەزۆککردنی زۆرەملێ و ڕێگریی دووگیانی بوونەتەوە، کە بووەتە هۆی دابەزینی ڕێژەی لەدایکبوون، هەروەها نزیکەی ١.٨ ملیۆن ویگور بۆ کامپی پەروەردەکردنەوە نێردراون، ئەمەش بە مەبەستی پۆشینی حیجاب یان ڕیش دانان. ئەشکەنجە و لاقەکردن لەو کامپانە تۆمارکراون، کە زیندانییەکان زمان و ئایینی خۆیان لێ زەوت دەکرێت و دووبارە بە ئایدۆلۆژیای دەوڵەت گۆش دەکرێن. هەروەتر حکومەتی چین بانگەشەی ئەوە دەکات کە ئەو کەمپانە ناوەندی پەروەردەیی خۆویستانەن. </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49" name="Google Shape;549;p2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50" name="Google Shape;550;p2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51" name="Google Shape;55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29</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0" fontAlgn="base"/>
            <a:endParaRPr lang="en-US" sz="1200" b="0" i="1" u="none" strike="noStrike" cap="none" dirty="0">
              <a:solidFill>
                <a:srgbClr val="000000"/>
              </a:solidFill>
              <a:effectLst/>
              <a:latin typeface="Calibri"/>
              <a:ea typeface="Calibri"/>
              <a:cs typeface="Calibri"/>
              <a:sym typeface="Calibri"/>
            </a:endParaRPr>
          </a:p>
          <a:p>
            <a:pPr algn="r" rtl="0" fontAlgn="base"/>
            <a:r>
              <a:rPr lang="ku-Arab-IQ" sz="1200" b="0" i="0" u="none" strike="noStrike" cap="none" dirty="0">
                <a:solidFill>
                  <a:srgbClr val="000000"/>
                </a:solidFill>
                <a:effectLst/>
                <a:latin typeface="Calibri"/>
                <a:ea typeface="Calibri"/>
                <a:cs typeface="Calibri"/>
                <a:sym typeface="Calibri"/>
              </a:rPr>
              <a:t>هێڵ بەژێر هەر وشەیەکدا بهێنە کە بەشداربووان بیریان نەماوە. پاشان بەم شێوەیەی خوارەوە بەردەوام بە.</a:t>
            </a:r>
          </a:p>
          <a:p>
            <a:pPr algn="r" rtl="0" fontAlgn="base"/>
            <a:endParaRPr lang="en-US" sz="1200" b="0" i="0" u="none" strike="noStrike" cap="none" dirty="0">
              <a:solidFill>
                <a:srgbClr val="000000"/>
              </a:solidFill>
              <a:effectLst/>
              <a:latin typeface="Calibri"/>
              <a:ea typeface="Calibri"/>
              <a:cs typeface="Calibri"/>
              <a:sym typeface="Calibri"/>
            </a:endParaRPr>
          </a:p>
          <a:p>
            <a:pPr marL="342900" lvl="0"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هەروەها ئێمە فێربووین کە لە چ کاتێکدا دەتوانرێت ئازادیی ئایین یان باوەڕ سنووردار بکرێت. فێربووین کە ناتوانرێت ئازادی ناوەکیی- بۆ بیرکردنەوە و باوەڕپێهێنان و گۆڕینی بیرۆکە دەربارەی باوەڕەکان سنووردار بکرێت، بەڵام ئەوەی دەتوانین بیکەین- ک</a:t>
            </a:r>
            <a:r>
              <a:rPr lang="ku-Arab-IQ" sz="1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ارپێکردنی ئایین و  </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باوەڕەکانمانە کە ڕەنگە سنووردار بکرێن، ئەگەر بە شێوازێکی تایبەت زیان بە کەسانی تر بگەیەنن. هەروەها فێربووین کە جیاکاری، زەبروزەنگ و هاندان بۆ توندوتیژی ڕێگەپێدراو نین.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7000"/>
              </a:lnSpc>
              <a:spcAft>
                <a:spcPts val="80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دوو دانیشتنی داهاتوو سەرنج دەخەنە سەر پێشێلکارییەکانی ئازادیی ئایین یان باوەڕ. لەم دانیشتنەدا، تەماشا جۆرە جیاوازەکانی پێشێلکاریی دەکەین، هەروەها نموونەکان لە سەرانسەری جیهاندا. ئەمە یارمەتیدەرمان دەبێت بۆ تێگەیشتن لەوەی چۆن </a:t>
            </a:r>
            <a:r>
              <a:rPr lang="ku-Arab-IQ" sz="1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کەسانی سەر بە ئایین و </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باوەڕە جیاوازەکان لە هەموو شوێنێک کاریگەر دەبن. لە دانیشتنی داهاتوودا، هەوڵ دەدەین نەخشەی پێشێلکارییەکان لە کۆمەڵگاکەماندا بکێشین.</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7000"/>
              </a:lnSpc>
              <a:spcAft>
                <a:spcPts val="80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ڕەنگە ئەم دانیشتنانە ئاسان نەبن- بەهۆی ئەو چیرۆکانەی گوێبیستیان دەبین، لەوانەیە ئەزموونی تاکەکەسیی سەختمان بیر بهێننەوە یان بەهۆی هەندێک لە پرسە ورووژاوەکان کە ڕەنگە ئاڵنگاریی بیرۆکەکانمان بکات دەربارەی ئەوەی دەبێت ڕێگە بەچی بدرێت یان نەدرێت لە کۆمەڵگاکەماندا. لەوانەیە لەم گرووپەدا هەندێک شت هەبن لەسەریان کۆک نەبین. بۆیە، لەم دانیشتنەدا با چاودێری بکەین و گوی بۆ یەکتر بگرین، هەروەها یاسا بنەڕەتییەکانمان بیر بێت! (پەڕەی پێشکەشكردنی یاسا بنەڕەتییەکان بۆ بیرهێنانەوەی بەشداربووەکان سەبارەت بەوەی ئەمانە چین، بەکار بێنە.)</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marL="0" lvl="0" indent="0" algn="r" rtl="1">
              <a:lnSpc>
                <a:spcPct val="107000"/>
              </a:lnSpc>
              <a:spcAft>
                <a:spcPts val="800"/>
              </a:spcAft>
              <a:buFont typeface="Symbol" panose="05050102010706020507" pitchFamily="18" charset="2"/>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گوێگرتن بۆ چیرۆکی پێشێلکارییەکان وامان لێ دەکات هەست بە شەکەتی بکەین یان تەنانەت بێهیوا بین. بەڵام ڕەنگە پێویستمان بەوە بێت بتوانین کێشەکان دەستنیشان بکەین و لێیان تێ بگەین بۆ ئەوەی شتێک لەبارەیانەوە بکەین و وا بکەین گۆڕانکاری ڕوو بدات.</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0" fontAlgn="base"/>
            <a:endParaRPr lang="en-US" sz="1200" b="0" i="0" u="none" strike="noStrike" cap="none" dirty="0">
              <a:solidFill>
                <a:srgbClr val="000000"/>
              </a:solidFill>
              <a:effectLst/>
              <a:latin typeface="Calibri"/>
              <a:ea typeface="Calibri"/>
              <a:cs typeface="Calibri"/>
              <a:sym typeface="Calibri"/>
            </a:endParaRPr>
          </a:p>
        </p:txBody>
      </p:sp>
      <p:sp>
        <p:nvSpPr>
          <p:cNvPr id="248" name="Google Shape;248;p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49" name="Google Shape;249;p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50" name="Google Shape;25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بەرپرسیارییەتی و شکستەکانی حکومەت</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با تەماشایەکی شکستەکانی حکومەت بکەین بۆ پاراستنی کەسەکان. </a:t>
            </a: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حکومەتەکان بەرپرسیارن لە پاراستنی مافەکانی مرۆڤ. کاتێک لەمە شکست دەهێنن، جیاکاری و توندوتیژی زیاد دەکەن، بەڵام هەنگاوی کاریگەرانەی پۆلیس لە ڕەوشی تاکەکەسییدا، دەتوانێت توندوتیژییەکان بوەستێنێت.</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59" name="Google Shape;559;p3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60" name="Google Shape;560;p3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61" name="Google Shape;561;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30</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 ٢٠١٧، ژنێکی بەتەمەن کە لە ئیسلامەوە ببووە مەسیحی، لە باشووری کیرگیستان مرد. کاتێک کچەکەی هەوڵیدا لە گۆڕستانی شارەوانی بینێژێت، گرووپێک بە سەرۆکایەتی ئیمامی  ناوچەکە توندوتیژانە ناڕەزایەتییان دەربڕی. چەندان جار جەستەکەیان هەڵدایەوە تا سەرنجی گشتیی وایکرد دەسەڵاتداران کاردانەوەیان هەبێت. ئەنجامدەرەکان سزا دران. پاشان، دەنگە توندڕەوەکانی دژ بە هەڵگەڕاوەکان کەمتر بوونەوە.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68" name="Google Shape;568;p3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69" name="Google Shape;569;p3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70" name="Google Shape;57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زۆر جار دەسەڵاتداران لە دەستوەردانی پەیوەست بە توندوتیژیی ناو خێزانەکان یان کۆمەڵگا باوەڕمەندەکان شکست دەهێنن</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نادییە، خوێندکارێکی زانکۆی ٢٢ ساڵانی مەسیحییە لە ئوردون، </a:t>
            </a:r>
            <a:r>
              <a:rPr lang="ku-Arab-IQ" sz="1200" kern="1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لەگەڵ خوێندکارێکی هاوڕێی کەوتە داوی خۆشەویستییەوە کە موسوڵمان بوو. </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کاتێک خێزانەکەی بەمەیان زانی، ڕەتیان کردەوە نادییە لە ماڵ بچێتە دەر و ئەشکەنجەیان دا. هەرچۆنێک بێت نادییە هەڵهات، بەڵام پاش دوو مانگ باوکی دۆزییەوە و کچەکەی کوشت. دادگا پاڵنەری "شەرەف"ـی بە بارودۆخێکی سوککەرەوە ڕەچاو کرد  و باوکی نادییەی ڕەوانەی زیندان نەکرد.</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79" name="Google Shape;579;p3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80" name="Google Shape;580;p3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81" name="Google Shape;581;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b="1" kern="100" dirty="0">
                <a:effectLst/>
                <a:latin typeface="Calibri" panose="020F0502020204030204" pitchFamily="34" charset="0"/>
                <a:ea typeface="Calibri" panose="020F0502020204030204" pitchFamily="34" charset="0"/>
                <a:cs typeface="Calibri" panose="020F0502020204030204" pitchFamily="34" charset="0"/>
              </a:rPr>
              <a:t>دەرئەنجام</a:t>
            </a:r>
            <a:endParaRPr lang="sv-SE" sz="1200" b="1"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لەم سیمینارەدا تەماشای جیاکاری، سنووربەرندییەکان و ئەو پێشێلکارییانەمان کرد کە لە لایەن حکومەتەکان و کەسانی ناو کۆمەڵگا ئەنجام دەدرێن. هەروەها تەماشای شکستەکانی دەوڵەت لە پاراستنی مرۆڤەکانمان کرد.</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دەتوانین لەو چیرۆکانەی بیستوومانە، بە چەند دەرئەنجامێک بگەین: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88" name="Google Shape;588;p3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589" name="Google Shape;589;p3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590" name="Google Shape;590;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33</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00100" marR="228600" lvl="1"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پێشێلکاری لە هەموو جۆرە وڵاتێکدا ڕوو دەدات و کاریگەریی لەسەر هەموو باوەڕدار و بێباوەڕێک هەیە. ئەوەی لە نێوان چوارچێوەکان دەگۆڕێت ئەوەیە کە کێ کاریگەر دەبێت، چۆن ئەو پێشێلکارییانە بەربڵاو و توند و  یەک لەدوای یەکن، هەروەها ڕادەی بەشداریی حکومەت لە ئەنجامدانیان.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02" name="Google Shape;602;p3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03" name="Google Shape;603;p3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04" name="Google Shape;604;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00100" marR="228600" lvl="1"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چەندان جۆری یاسا و سیاسەتی حکومەت دەتوانن بەشداریی پێشێلکارییەکان ببن.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13" name="Google Shape;61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14" name="Google Shape;614;p3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15" name="Google Shape;61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35</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00100" marR="228600" lvl="1"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بەگشتی کەمینەکان زۆرترین پێشێلکارییان بەرانبەر دەکرێت، لەگەڵ ئەوانەی وا بە شێوازێکی جیاواز بیر دەکەنەوە لە ناو زۆرینەکاندا. بەڵام زۆرینەی کۆمەڵگاکان دەتوانن بە پێشێلکارییەکان کاریگەر بن- واتە کەمترینیان بەهۆی پێشێلکاریی تیرۆروەوە نییە.</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31" name="Google Shape;631;p3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32" name="Google Shape;632;p3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33" name="Google Shape;63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36</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00100" marR="228600" lvl="1"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ئەو چیرۆکانەی بیستوومانن دەری دەخەن کە چۆن پێشێلکاریی ئایین یان باوەڕ پێشێلی مافەکانی تریش دەکەن- بۆ نموونە، مافی پەروەردە یان هاوسەرگیری یان مافی ژیان. زۆر لە چیرۆکەکان چۆنییەتیی جیاوازی کاریگەریبوونی ژنان لە پیاوان دەردەخەن- لە تاوانی کینەوە بۆ هاوسەرگیریی زۆرەملێ، بۆ کوشتنی شەرەف و نەزۆککردنی زۆرەملێ.</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40" name="Google Shape;640;p3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41" name="Google Shape;641;p3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42" name="Google Shape;642;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37</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800100" marR="228600" lvl="1" indent="-342900" algn="r" rtl="1">
              <a:lnSpc>
                <a:spcPct val="107000"/>
              </a:lnSpc>
              <a:spcAft>
                <a:spcPts val="800"/>
              </a:spcAft>
              <a:buFont typeface="Symbol" panose="05050102010706020507" pitchFamily="18" charset="2"/>
              <a:buChar char=""/>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هەروەها زۆرێک لەو چیرۆکانەی بیستوومانە دەری دەخەن کە چۆن پێشێلکارییەکان لە کۆمەڵگادا، هاوشانی شکستەکانی حکومەت و پێشێلکارییەکانی، یەکتر بەهێز دەکەن و سوڕێکی دڕندانە دەخوڵقێنن.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54" name="Google Shape;654;p3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55" name="Google Shape;655;p3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56" name="Google Shape;656;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38</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پێشێلکاریی ئازادیی ئایین یان باوەڕ دەبێتە هۆی ئازارێکی گەورەی تاکەکەسیی بۆ کەسانی ئاسایی. هەروەها کۆمەڵگا ناسەقامگیر دەکەن. لە کۆتاییدا، هەمووان بەهۆی نەبوونی ئاسایش و کاریگەریی ئابووری و کۆمەڵایەتییەوە ئازار دەچێژن.</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بێ گوێدانە ئەوەی ئێمە کێین و سەر بە چ کۆمەڵگایەکی باوەڕیین، زۆر شتمان هەیە کە لە ئازادی یان باوەڕ بەدەستی بێنین و بۆ هەموو تاکەکانی وڵاتەکەمان ڕێزلێگیراو بێت. هەروەها هەموومان مرۆڤی هاوباوەڕمان هەیە کە لە وڵاتانی تر وەک کەمینە ژیان دەگوزەرێنن و نائومێدانە دەڕواننە مافی یەکسان لەوێ. مافی یەکسان بۆ هەمووان دەتوانێت جیهانێکی بەختەوەرتر و سەلامەتتر بۆ هەموومان ئاوا بکات.</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r>
              <a:rPr lang="ku-Arab-IQ" sz="1200" b="0" i="0" u="none" strike="noStrike" kern="1200" cap="none" dirty="0">
                <a:solidFill>
                  <a:schemeClr val="tx1"/>
                </a:solidFill>
                <a:effectLst/>
                <a:latin typeface="Calibri"/>
                <a:ea typeface="Calibri"/>
                <a:cs typeface="Calibri"/>
                <a:sym typeface="Calibri"/>
              </a:rPr>
              <a:t> </a:t>
            </a:r>
            <a:endParaRPr lang="en-US" sz="1200" b="0" i="0" u="none" strike="noStrike" kern="1200" cap="none" dirty="0">
              <a:solidFill>
                <a:schemeClr val="tx1"/>
              </a:solidFill>
              <a:effectLst/>
              <a:latin typeface="Calibri"/>
              <a:ea typeface="Calibri"/>
              <a:cs typeface="Calibri"/>
              <a:sym typeface="Calibri"/>
            </a:endParaRPr>
          </a:p>
        </p:txBody>
      </p:sp>
      <p:sp>
        <p:nvSpPr>
          <p:cNvPr id="668" name="Google Shape;668;p3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69" name="Google Shape;669;p3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70" name="Google Shape;670;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39</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fontAlgn="base"/>
            <a:r>
              <a:rPr lang="ku-Arab-IQ" sz="1200" b="0" i="0" u="none" strike="noStrike" cap="none" dirty="0">
                <a:solidFill>
                  <a:srgbClr val="000000"/>
                </a:solidFill>
                <a:effectLst/>
                <a:latin typeface="Calibri"/>
                <a:ea typeface="Calibri"/>
                <a:cs typeface="Calibri"/>
                <a:sym typeface="Calibri"/>
              </a:rPr>
              <a:t>سڵایدی ٤-٣٩ پێشکەشکردنی دانیشتنی ٤ دەردەخات.</a:t>
            </a:r>
            <a:endParaRPr lang="en-US" sz="1200" b="0" i="0" u="none" strike="noStrike" cap="none" dirty="0">
              <a:solidFill>
                <a:srgbClr val="000000"/>
              </a:solidFill>
              <a:effectLst/>
              <a:latin typeface="Calibri"/>
              <a:ea typeface="Calibri"/>
              <a:cs typeface="Calibri"/>
              <a:sym typeface="Calibri"/>
            </a:endParaRPr>
          </a:p>
          <a:p>
            <a:pPr algn="r" rtl="0" fontAlgn="base"/>
            <a:endParaRPr lang="en-US" sz="1200" b="1" i="0" u="none" strike="noStrike" cap="none" dirty="0">
              <a:solidFill>
                <a:srgbClr val="000000"/>
              </a:solidFill>
              <a:effectLst/>
              <a:latin typeface="Calibri"/>
              <a:ea typeface="Calibri"/>
              <a:cs typeface="Calibri"/>
              <a:sym typeface="Calibri"/>
            </a:endParaRPr>
          </a:p>
          <a:p>
            <a:pPr algn="r" fontAlgn="base"/>
            <a:endParaRPr lang="ku-Arab-IQ" sz="1200" b="1" i="0" u="none" strike="noStrike" kern="1200" cap="none" dirty="0">
              <a:solidFill>
                <a:schemeClr val="tx1"/>
              </a:solidFill>
              <a:effectLst/>
              <a:latin typeface="Calibri"/>
              <a:ea typeface="Calibri"/>
              <a:cs typeface="Calibri"/>
              <a:sym typeface="Calibri"/>
            </a:endParaRPr>
          </a:p>
          <a:p>
            <a:pPr algn="r" fontAlgn="base"/>
            <a:r>
              <a:rPr lang="ku-Arab-IQ" sz="1200" b="1" i="0" u="none" strike="noStrike" kern="1200" cap="none" dirty="0">
                <a:solidFill>
                  <a:schemeClr val="tx1"/>
                </a:solidFill>
                <a:effectLst/>
                <a:latin typeface="Calibri"/>
                <a:ea typeface="Calibri"/>
                <a:cs typeface="Calibri"/>
                <a:sym typeface="Calibri"/>
              </a:rPr>
              <a:t>پێشکەشکردن: تێگەیشتن لە پێشێلکارییەکانی ئازادیی ئایین یان باوەڕ </a:t>
            </a:r>
          </a:p>
          <a:p>
            <a:pPr algn="r" fontAlgn="base"/>
            <a:endParaRPr lang="ku-Arab-IQ" sz="1200" b="1" i="1" u="none" strike="noStrike" kern="1200" cap="none" dirty="0">
              <a:solidFill>
                <a:schemeClr val="tx1"/>
              </a:solidFill>
              <a:effectLst/>
              <a:latin typeface="Calibri"/>
              <a:ea typeface="Calibri"/>
              <a:cs typeface="Calibri"/>
              <a:sym typeface="Calibri"/>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تێبینی: ئەم پێشکەشکردنە دوورودرێژە (تۆزێک کەمتر لە ٢٠ خولەک)  هەروەها چەندان نموونە دەگرێتەوە. تۆ دەتوانیت ئەو نموونانە دەربکەیت کە کەمترین پەیوەندیدارییان بە گرووپەکەتەوە هەیە. هەروەها دەتوانیت هەندێک نموونە بە چیرۆک لە چوارچێوەی خۆتدا بگۆڕیت. پەیامە سەرەکییەکانی 'چیرۆکەکانی ....' بە ڕەنگی تۆخ تیشکی خراوەتە سەر. تکایە ئەم خاڵانە لە باسەکەتدا بخە ڕوو! پاوەرپۆینت، چاپکراوی سڵایدە سەرەکییەکانی پاوەرپۆینت یان وێنەی هاوتای پەڕەی پێشکەشکردن بەکار بهێنە بۆ یارمەتیدانی بەشداربووەکانت تا لە ناوەڕۆکەکە تێبگەن.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0" fontAlgn="base"/>
            <a:r>
              <a:rPr lang="en-US" sz="1200" b="0" i="1" u="none" strike="noStrike" cap="none" dirty="0">
                <a:solidFill>
                  <a:srgbClr val="000000"/>
                </a:solidFill>
                <a:effectLst/>
                <a:latin typeface="Calibri"/>
                <a:ea typeface="Calibri"/>
                <a:cs typeface="Calibri"/>
                <a:sym typeface="Calibri"/>
              </a:rPr>
              <a:t>  </a:t>
            </a:r>
            <a:r>
              <a:rPr lang="en-US" sz="1200" b="0" i="0" u="none" strike="noStrike" cap="none" dirty="0">
                <a:solidFill>
                  <a:srgbClr val="000000"/>
                </a:solidFill>
                <a:effectLst/>
                <a:latin typeface="Calibri"/>
                <a:ea typeface="Calibri"/>
                <a:cs typeface="Calibri"/>
                <a:sym typeface="Calibri"/>
              </a:rPr>
              <a:t> </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b="1" i="0" u="none" strike="noStrike" cap="none" dirty="0">
                <a:solidFill>
                  <a:schemeClr val="dk1"/>
                </a:solidFill>
                <a:effectLst/>
                <a:latin typeface="Calibri"/>
                <a:ea typeface="Calibri"/>
                <a:cs typeface="Calibri"/>
                <a:sym typeface="Calibri"/>
              </a:rPr>
              <a:t>پێشەکی</a:t>
            </a:r>
            <a:endParaRPr lang="sv-SE" sz="1200" b="1" i="0" u="none" strike="noStrike" cap="none" dirty="0">
              <a:solidFill>
                <a:schemeClr val="dk1"/>
              </a:solidFill>
              <a:effectLst/>
              <a:latin typeface="Calibri"/>
              <a:ea typeface="Calibri"/>
              <a:cs typeface="Calibri"/>
              <a:sym typeface="Calibri"/>
            </a:endParaRPr>
          </a:p>
          <a:p>
            <a:pPr algn="r" rtl="1">
              <a:lnSpc>
                <a:spcPct val="107000"/>
              </a:lnSpc>
              <a:spcAft>
                <a:spcPts val="800"/>
              </a:spcAft>
              <a:buNone/>
            </a:pPr>
            <a:endParaRPr lang="sv-SE" sz="1200" b="1" i="0" u="none" strike="noStrike" cap="none" dirty="0">
              <a:solidFill>
                <a:schemeClr val="dk1"/>
              </a:solidFill>
              <a:effectLst/>
              <a:latin typeface="Calibri"/>
              <a:ea typeface="Calibri"/>
              <a:cs typeface="Calibri"/>
              <a:sym typeface="Calibri"/>
            </a:endParaRPr>
          </a:p>
          <a:p>
            <a:pPr marL="457200" marR="0" lvl="0" indent="-228600" algn="r" defTabSz="914400" rtl="1" eaLnBrk="1" fontAlgn="auto" latinLnBrk="0" hangingPunct="1">
              <a:lnSpc>
                <a:spcPct val="107000"/>
              </a:lnSpc>
              <a:spcBef>
                <a:spcPts val="0"/>
              </a:spcBef>
              <a:spcAft>
                <a:spcPts val="800"/>
              </a:spcAft>
              <a:buClr>
                <a:srgbClr val="000000"/>
              </a:buClr>
              <a:buSzPts val="1400"/>
              <a:buFont typeface="Arial"/>
              <a:buNone/>
              <a:tabLst/>
              <a:defRPr/>
            </a:pPr>
            <a:r>
              <a:rPr lang="ku-Arab-IQ" sz="1200" b="0" i="0" u="none" strike="noStrike" cap="none" dirty="0">
                <a:solidFill>
                  <a:schemeClr val="dk1"/>
                </a:solidFill>
                <a:effectLst/>
                <a:latin typeface="Calibri"/>
                <a:ea typeface="Calibri"/>
                <a:cs typeface="Calibri"/>
                <a:sym typeface="Calibri"/>
              </a:rPr>
              <a:t>هەموو جۆرە مرۆڤێک لە هەموو جۆرە وڵاتێکدا بەهۆی نەبوونی ئازادیی ئایین یان باوەڕ ڕووبەڕووی کێشە دەبێتەوە. ئەوەی جیاوازە ئەوەیە کێ کاریگەر دەبێت، قورسایی پێشێلکارییەکە و ئەوەی کێ ئەنجامی دەدات.</a:t>
            </a:r>
            <a:endParaRPr lang="sv-SE" sz="1200" b="0" i="0" u="none" strike="noStrike" cap="none" dirty="0">
              <a:solidFill>
                <a:schemeClr val="dk1"/>
              </a:solidFill>
              <a:effectLst/>
              <a:latin typeface="Calibri"/>
              <a:ea typeface="Calibri"/>
              <a:cs typeface="Calibri"/>
              <a:sym typeface="Calibri"/>
            </a:endParaRPr>
          </a:p>
        </p:txBody>
      </p:sp>
      <p:sp>
        <p:nvSpPr>
          <p:cNvPr id="263" name="Google Shape;263;p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64" name="Google Shape;264;p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65" name="Google Shape;26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fontAlgn="base"/>
            <a:r>
              <a:rPr lang="ku-Arab-IQ" sz="1200" b="0" i="0" u="none" strike="noStrike" kern="1200" cap="none" dirty="0">
                <a:solidFill>
                  <a:schemeClr val="tx1"/>
                </a:solidFill>
                <a:effectLst/>
                <a:latin typeface="Calibri"/>
                <a:ea typeface="Calibri"/>
                <a:cs typeface="Calibri"/>
                <a:sym typeface="Calibri"/>
              </a:rPr>
              <a:t>'دوو خولەک سیناریۆی کورتە دراما’  </a:t>
            </a:r>
          </a:p>
          <a:p>
            <a:pPr algn="r" fontAlgn="base"/>
            <a:endParaRPr lang="ku-Arab-IQ" sz="1200" b="0" i="0" u="none" strike="noStrike" kern="1200" cap="none" dirty="0">
              <a:solidFill>
                <a:schemeClr val="tx1"/>
              </a:solidFill>
              <a:effectLst/>
              <a:latin typeface="Calibri"/>
              <a:ea typeface="Calibri"/>
              <a:cs typeface="Calibri"/>
              <a:sym typeface="Calibri"/>
            </a:endParaRPr>
          </a:p>
          <a:p>
            <a:pPr algn="r" fontAlgn="base"/>
            <a:r>
              <a:rPr lang="ku-Arab-IQ" sz="1200" b="0" i="0" u="none" strike="noStrike" kern="1200" cap="none" dirty="0">
                <a:solidFill>
                  <a:schemeClr val="tx1"/>
                </a:solidFill>
                <a:effectLst/>
                <a:latin typeface="Calibri"/>
                <a:ea typeface="Calibri"/>
                <a:cs typeface="Calibri"/>
                <a:sym typeface="Calibri"/>
              </a:rPr>
              <a:t>ئەم سڵایدە لە کاتی پێشکەشکردن و گفتوگۆی کورتە دراماکان پیشان بدە بۆ هاوکاریی بەشداربووان تاوەکوو جۆرەکانی پێشێلکاریی دەستنیشان بکەن و دیاریی بکەن کێ لێیان بەرپرسیارە.</a:t>
            </a:r>
          </a:p>
          <a:p>
            <a:pPr algn="r" fontAlgn="base"/>
            <a:r>
              <a:rPr lang="ku-Arab-IQ" sz="1200" b="0" i="0" u="none" strike="noStrike" kern="1200" cap="none" dirty="0">
                <a:solidFill>
                  <a:schemeClr val="tx1"/>
                </a:solidFill>
                <a:effectLst/>
                <a:latin typeface="Calibri"/>
                <a:ea typeface="Calibri"/>
                <a:cs typeface="Calibri"/>
                <a:sym typeface="Calibri"/>
              </a:rPr>
              <a:t>هێماکانی ئەم سڵایدە -پێشیلکارییەکانی حکومەت، دوژمداریی کۆمەڵایەتی- شکستی حکومەت- جیاکاریی، سنووربەندیی مافەکان و توندوتیژیی دەردەخەن</a:t>
            </a:r>
          </a:p>
          <a:p>
            <a:pPr algn="r" fontAlgn="base"/>
            <a:br>
              <a:rPr lang="en-US" sz="1200" b="0" i="1" u="none" strike="noStrike" cap="none" dirty="0">
                <a:solidFill>
                  <a:schemeClr val="dk1"/>
                </a:solidFill>
                <a:latin typeface="Calibri"/>
                <a:ea typeface="Calibri"/>
                <a:cs typeface="Calibri"/>
                <a:sym typeface="Calibri"/>
              </a:rPr>
            </a:br>
            <a:endParaRPr lang="en-US" sz="1200" b="0" i="1" u="none" strike="noStrike" cap="none" dirty="0">
              <a:solidFill>
                <a:schemeClr val="dk1"/>
              </a:solidFill>
              <a:latin typeface="Calibri"/>
              <a:ea typeface="Calibri"/>
              <a:cs typeface="Calibri"/>
              <a:sym typeface="Calibri"/>
            </a:endParaRPr>
          </a:p>
        </p:txBody>
      </p:sp>
      <p:sp>
        <p:nvSpPr>
          <p:cNvPr id="677" name="Google Shape;677;p40: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78" name="Google Shape;678;p40: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79" name="Google Shape;67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40</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0" fontAlgn="base"/>
            <a:r>
              <a:rPr lang="ku-Arab-IQ" sz="1200" b="0" i="0" u="none" strike="noStrike" cap="none" dirty="0">
                <a:solidFill>
                  <a:srgbClr val="000000"/>
                </a:solidFill>
                <a:effectLst/>
                <a:latin typeface="Calibri"/>
                <a:ea typeface="Calibri"/>
                <a:cs typeface="Calibri"/>
                <a:sym typeface="Calibri"/>
              </a:rPr>
              <a:t>سڵایدی ٤١-٤٣ چیرۆکی </a:t>
            </a:r>
            <a:r>
              <a:rPr lang="ku-Arab-IQ" sz="1200" b="0" i="0" u="none" strike="noStrike" kern="1200" cap="none" dirty="0">
                <a:solidFill>
                  <a:schemeClr val="tx1"/>
                </a:solidFill>
                <a:effectLst/>
                <a:latin typeface="Calibri"/>
                <a:ea typeface="Calibri"/>
                <a:cs typeface="Calibri"/>
                <a:sym typeface="Calibri"/>
              </a:rPr>
              <a:t>قەشە جەیمس و ئیمام ئەشەفا دەردەخەن، لە سەرنجەکانی کۆتایی دانیشتنەکەدا بەکار هاتووە.</a:t>
            </a:r>
          </a:p>
          <a:p>
            <a:pPr algn="r" rtl="0" fontAlgn="base"/>
            <a:r>
              <a:rPr lang="en-US" sz="1200" b="0" i="0" u="none" strike="noStrike" cap="none" dirty="0">
                <a:solidFill>
                  <a:srgbClr val="000000"/>
                </a:solidFill>
                <a:effectLst/>
                <a:latin typeface="Calibri"/>
                <a:ea typeface="Calibri"/>
                <a:cs typeface="Calibri"/>
                <a:sym typeface="Calibri"/>
              </a:rPr>
              <a:t> </a:t>
            </a: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چیرۆکی </a:t>
            </a:r>
            <a:r>
              <a:rPr lang="ku-Arab-IQ" sz="1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قەشە</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جەیمس و ئیمام ئەشەفا</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ئەمە قەشە جەیمس و ئیمام ئەشەفایە. ئەوان دوو پیاوی گەنجی پێشەنگی دژ بە گرووپە میلیشیاکان بوون کە بە شێوازێکی خراپ لە ماوەی ناکۆکیی ئایینیی لە باکووری نایجیریا دژی یەکتر جەنگاون. قەشە جەیمس لە جەنگە توندڕەوانەکەدا دەستێکی لەدەست دا، ئەمە لەکاتێکدا ئیمام ئەشەفا ڕاهێنەرە ڕۆحییەکەی و دوو کەسی نزیکی خۆی لەدەست دا. ئەو دووانە بوونە دوژمنی سوێندخۆری یەکتر و سوێندی تۆڵەسەندنەوەیان خوارد.</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پاش دوو ساڵ، بینینێکی بە ڕێکەوت هەموو شتێکی گۆڕی. لە کاتی کۆبوونەوەی سەرکردەکانی کۆمەڵگا سەبارەت بە کوتانی منداڵان دژی ئیفلیجی، هەردوو سەرکردە ئایینییەکە لە لایەن هاوڕێیەکی هاوبەشیانەوە کۆبوونەوە. هاوڕێکەیان دەستی هەردووکیانی پێکەوە گرێ دا و پێی گوتن، "دەزانم ئێوە دەتوانن دەوڵەتەکە لە ئاشتیدا بهێڵنەوە. دەمەوێت ئێوە قسە بکەن."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a:endParaRPr lang="sv-SE" dirty="0"/>
          </a:p>
        </p:txBody>
      </p:sp>
      <p:sp>
        <p:nvSpPr>
          <p:cNvPr id="695" name="Google Shape;695;p41: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696" name="Google Shape;696;p41: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697" name="Google Shape;697;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41</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هەرچەندە هیچ کامێکیان مەبەستیان نەبوو لەگەڵ یەکتر قسە بکەن، بەڵام لە خۆشەویستییان بۆ نایجیریا و خۆبەخشییان بۆ پێشکەوتنی وڵاتەکەیان، خاڵێکی هاوبەشیان دۆزییەوە.</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قەشە جەیمس بیری کردەوە "ڕق و کینەی من بەرانبەر موسوڵمانەکان لەو کاتەدا هیچ سنوورێکی نەبوو". "ئێمە سوپاسگوزاری خوداین کە فێری توانای گوێگرتن لەیەکتر بووین بۆ دروستکردنی پانتاییەکی سەلامەت بۆ گفتوگۆ، کە بەبێ ئەمە،  دەکرێ هەمیشە لە دوورەوە گریمانەی شتەکان دەکەین". بەردەوام  بوو و گوتی "ئێمە فێری وانەیەکی تاڵ بووین".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05" name="Google Shape;705;p42: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706" name="Google Shape;706;p42: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07" name="Google Shape;70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42</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3" name="Google Shape;71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ئیمام ئەشەفا بیری دێتەوە کە پاش پێشێلکارییەکەی کادونە لە ساڵی ١٩٩٢، خۆی و گرووپە میلیشیاکەی پلانی تۆڵەسەندنەوەیان هەبوو. بەڵام ڕۆژێک، لە کاتی نوێژکردن لە مزگەوتەکەیدا، بۆی دەرکەوت کە "قورئان فێرت دەکات سوود لەو شتانە ببینیت کە شەڕانگێزی کەمتر دەکەنەوە. بۆیە ئەگەر تۆ موسوڵمانیت و لێبوردن لەو کەسانە ڕەت دەکەیتەوە کە ئازارت دەدەن، چۆن دەتوانیت بەرجەستەیەکی ڕاستەقینەی موحەمەد بیت؟”</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هەردوو سەرکردە ئایینییەکە بۆ خواستی تۆڵەسەندنەوە و ڕق و کینە خەباتیان دەکرد. بەڵام درکیان بەوە دەکرد کە ناتوانن ببنە سەرکردەی ڕاستەقینە ئەگەر ڕق و کینە لە دڵیاندا بێت.</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14" name="Google Shape;714;p43: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715" name="Google Shape;715;p43: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16" name="Google Shape;716;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43</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متمانەیەکی هێواش و خاو بەڵام جێگیر لە نێوان ئیمام ئەشەفا و قەشە جەیمسدا گەشەی سەند. پەیوەندییەکەیان بۆ هاوڕێیەتی گەشەی سەند و ئەمەش بووە هۆکاری دامەزراندنی ناوەندی نێوەندگیریی نێوان ئایینەکانی موسوڵمان و مەسیحی.</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ناوەندەکە داکۆکی لە پێکەوەژیانی ئاشتیانە دەکات و ئامانجی ڕێگریی دووبارەبوونەوەی ململانێی توندوتیژیی ئایینییە لە ناوچەکەدا. هەروەها هاوکار بووە بۆ هێنانەدی ڕێککەوتنەکانی ئاشتی پاش پێشێلکاریی لە نایجیریا و دەرەوە و ڕاهێنەری ناوخۆیی باوەڕپێکراوی ڕێکخراوەکان بۆ داکۆکی لە پێکەوەژیانی ئاشتیانە لەنێوان شوێنکەوتووانی هەموو باوەڕەکان.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24" name="Google Shape;724;p44: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725" name="Google Shape;725;p44: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26" name="Google Shape;726;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44</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45</a:t>
            </a:fld>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735" name="Google Shape;735;p4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736" name="Google Shape;736;p4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لەم سیمینارەدا، ئێمە گوێبیستی چیرۆکی ژیانی ڕاستەقینە دەربارەی جیاکاریی، سنووربەندیی مافەکان و پێشێلکاریی دەبین.</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just"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73" name="Google Shape;273;p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74" name="Google Shape;274;p5: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75" name="Google Shape;27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5</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ئەو پێشێلکارییانە لە لایەن دەوڵەت و کەسانی ناو کۆمەڵگاوە ئەنجام دەدرێن. زۆر جار بە پێشێلکاریی حکومەت و دوژمنایەتی کۆمەڵایەتی ناوی دەبەین. بەڵام دەکرێت پێشێلکارییەکان لەناو خێزان و کۆمەڵگا باوەڕییەکانیشدا ڕوو بدەن.</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just"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89" name="Google Shape;289;p6: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290" name="Google Shape;290;p6: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291" name="Google Shape;29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6</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هەروەها جۆری چوارەمی پێشێلکاریی هەیە: شکستی حکومەت بۆ پاراستنی کەسەکان لە توندوتیژی ناو کۆمەڵگا. دەوڵەت ئەرکی پاراستنی هەموو مرۆڤێکی لە چوارچێوەی خاکی خۆیدا بەرانبەر جیاکاری، سنووردارکردنی ناڕەوای مافەکانیان و پێشێلکاری هەیە. زۆر حکومەت لە ئەنجامدانی ئەمەدا شکست دەهێنن.</a:t>
            </a:r>
            <a:endParaRPr lang="sv-SE" sz="1200" b="0" i="0" u="none" strike="noStrike" kern="1200" cap="none" dirty="0">
              <a:solidFill>
                <a:schemeClr val="tx1"/>
              </a:solidFill>
              <a:effectLst/>
              <a:latin typeface="Calibri"/>
              <a:ea typeface="Calibri"/>
              <a:cs typeface="Calibri"/>
              <a:sym typeface="Calibri"/>
            </a:endParaRPr>
          </a:p>
        </p:txBody>
      </p:sp>
      <p:sp>
        <p:nvSpPr>
          <p:cNvPr id="305" name="Google Shape;305;p7: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06" name="Google Shape;306;p7: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07" name="Google Shape;30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7</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بە زۆری  جیاکاری، سنووربەندیی مافەکان و پێشێلکاری پێکەوە بەندن و بەیەکدا دەچن. بۆ نموونە، دەکرێت سنووربەندییەک جیاکاریی بێت و ببێتە هۆکاری توندوتیژی. </a:t>
            </a:r>
            <a:r>
              <a:rPr lang="ku-Arab-IQ" sz="1200" kern="1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هەروەها زۆر جار پێشێلکارییەکانی حکومەت و دژمنداریی کۆمەڵایەتی یەک دەگرن و</a:t>
            </a:r>
            <a:r>
              <a:rPr lang="ku-Arab-IQ" sz="1200" kern="100" dirty="0">
                <a:effectLst/>
                <a:latin typeface="Calibri" panose="020F0502020204030204" pitchFamily="34" charset="0"/>
                <a:ea typeface="Calibri" panose="020F0502020204030204" pitchFamily="34" charset="0"/>
                <a:cs typeface="Calibri" panose="020F0502020204030204" pitchFamily="34" charset="0"/>
              </a:rPr>
              <a:t> بازنەیەکی خراپ دروست دەکەن.</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ئەو سنووربەندییانەی حکومەت کە جیاکاری دژی کەمینەکان دەکات، ڕەوایەتی بە بەرگەنەگرتن لە کۆمەڵگادا دەدات، ئەمەش دەبێتە هۆی جیاکاری، هەراسانکردن و توندوتیژی لە کۆمەڵگادا. ئەگەر حکومەتەکان چاویان لە ئاست پێشێلکارییەکانی ناو کۆمەڵگا دابخەن، ئەوا خەڵک وا بیر دەکەنەوە دەتوانن لێی ڕزگار بن، بەم جۆرەش جیاکاری، هەراسانکردن و توندوتیژییەکان خراپتر دەبن.</a:t>
            </a:r>
            <a:endParaRPr lang="sv-SE"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algn="r" rtl="1">
              <a:lnSpc>
                <a:spcPct val="107000"/>
              </a:lnSpc>
              <a:spcAft>
                <a:spcPts val="800"/>
              </a:spcAft>
              <a:buNone/>
            </a:pPr>
            <a:r>
              <a:rPr lang="ku-Arab-IQ" sz="1200" kern="100" dirty="0">
                <a:effectLst/>
                <a:latin typeface="Calibri" panose="020F0502020204030204" pitchFamily="34" charset="0"/>
                <a:ea typeface="Calibri" panose="020F0502020204030204" pitchFamily="34" charset="0"/>
                <a:cs typeface="Calibri" panose="020F0502020204030204" pitchFamily="34" charset="0"/>
              </a:rPr>
              <a:t>با بڕوانین بزانین جیاکاری، سنووربەندی و پێشێلکاری لە بەشە جیاوازەکانی جیهان لە چی دەچن، ئەمەش بە بەکارهێنانی هەمان چیرۆکی ڕاستەقینەی ژیان. ڕەنگە هەندێکیان پەیوەندییان بەو شتانەوە هەبێت کە ئەزموونتان کردوون.</a:t>
            </a: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19" name="Google Shape;319;p8: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20" name="Google Shape;320;p8: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21" name="Google Shape;32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8</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ku-Arab-IQ" sz="1200" b="1" i="0" u="none" strike="noStrike" cap="none" dirty="0">
                <a:solidFill>
                  <a:schemeClr val="dk1"/>
                </a:solidFill>
                <a:effectLst/>
                <a:latin typeface="Calibri"/>
                <a:ea typeface="Calibri"/>
                <a:cs typeface="Calibri"/>
                <a:sym typeface="Calibri"/>
              </a:rPr>
              <a:t>چیرۆکەکانی جیاکاری</a:t>
            </a:r>
            <a:endParaRPr lang="sv-SE" sz="1200" b="0" i="0" u="none" strike="noStrike" cap="none" dirty="0">
              <a:solidFill>
                <a:schemeClr val="dk1"/>
              </a:solidFill>
              <a:effectLst/>
              <a:latin typeface="Calibri"/>
              <a:ea typeface="Calibri"/>
              <a:cs typeface="Calibri"/>
              <a:sym typeface="Calibri"/>
            </a:endParaRPr>
          </a:p>
          <a:p>
            <a:pPr algn="r" rtl="1">
              <a:lnSpc>
                <a:spcPct val="107000"/>
              </a:lnSpc>
              <a:spcAft>
                <a:spcPts val="800"/>
              </a:spcAft>
              <a:buNone/>
            </a:pPr>
            <a:endParaRPr lang="en-US" sz="1200" b="0" i="0" u="none" strike="noStrike" kern="1200" cap="none" dirty="0">
              <a:solidFill>
                <a:schemeClr val="tx1"/>
              </a:solidFill>
              <a:effectLst/>
              <a:latin typeface="Calibri"/>
              <a:ea typeface="Calibri"/>
              <a:cs typeface="Calibri"/>
              <a:sym typeface="Calibri"/>
            </a:endParaRPr>
          </a:p>
          <a:p>
            <a:pPr marL="457200" marR="0" indent="-228600" algn="r" rtl="0">
              <a:lnSpc>
                <a:spcPct val="100000"/>
              </a:lnSpc>
              <a:spcBef>
                <a:spcPts val="0"/>
              </a:spcBef>
              <a:spcAft>
                <a:spcPts val="0"/>
              </a:spcAft>
              <a:buClr>
                <a:srgbClr val="000000"/>
              </a:buClr>
              <a:buSzPts val="1400"/>
              <a:buFont typeface="Arial"/>
              <a:buNone/>
            </a:pPr>
            <a:r>
              <a:rPr lang="ku-Arab-IQ" sz="1200" b="1" i="0" u="none" strike="noStrike" cap="none" dirty="0">
                <a:solidFill>
                  <a:schemeClr val="dk1"/>
                </a:solidFill>
                <a:effectLst/>
                <a:latin typeface="Calibri"/>
                <a:ea typeface="Calibri"/>
                <a:cs typeface="Calibri"/>
                <a:sym typeface="Calibri"/>
              </a:rPr>
              <a:t>جیاکاری زۆر باوە و کار دەکاتە سەر هەموو بوارەکانی ژیان.</a:t>
            </a:r>
            <a:endParaRPr lang="sv-SE" sz="1200" b="1" i="0" u="none" strike="noStrike" cap="none" dirty="0">
              <a:solidFill>
                <a:schemeClr val="dk1"/>
              </a:solidFill>
              <a:effectLst/>
              <a:latin typeface="Calibri"/>
              <a:ea typeface="Calibri"/>
              <a:cs typeface="Calibri"/>
              <a:sym typeface="Calibri"/>
            </a:endParaRPr>
          </a:p>
          <a:p>
            <a:pPr marL="457200" marR="0" indent="-228600" algn="r" rtl="0">
              <a:lnSpc>
                <a:spcPct val="100000"/>
              </a:lnSpc>
              <a:spcBef>
                <a:spcPts val="0"/>
              </a:spcBef>
              <a:spcAft>
                <a:spcPts val="0"/>
              </a:spcAft>
              <a:buClr>
                <a:srgbClr val="000000"/>
              </a:buClr>
              <a:buSzPts val="1400"/>
              <a:buFont typeface="Arial"/>
              <a:buNone/>
            </a:pPr>
            <a:endParaRPr lang="en-US" sz="1200" b="1" i="0" u="none" strike="noStrike" cap="none" dirty="0">
              <a:solidFill>
                <a:schemeClr val="dk1"/>
              </a:solidFill>
              <a:effectLst/>
              <a:latin typeface="Calibri"/>
              <a:ea typeface="Calibri"/>
              <a:cs typeface="Calibri"/>
              <a:sym typeface="Calibri"/>
            </a:endParaRPr>
          </a:p>
          <a:p>
            <a:pPr marL="457200" marR="0" indent="-228600" algn="r" rtl="0">
              <a:lnSpc>
                <a:spcPct val="100000"/>
              </a:lnSpc>
              <a:spcBef>
                <a:spcPts val="0"/>
              </a:spcBef>
              <a:spcAft>
                <a:spcPts val="0"/>
              </a:spcAft>
              <a:buClr>
                <a:srgbClr val="000000"/>
              </a:buClr>
              <a:buSzPts val="1400"/>
              <a:buFont typeface="Arial"/>
              <a:buNone/>
            </a:pPr>
            <a:r>
              <a:rPr lang="ku-Arab-IQ" sz="1200" b="0" i="0" u="none" strike="noStrike" cap="none" dirty="0">
                <a:solidFill>
                  <a:schemeClr val="dk1"/>
                </a:solidFill>
                <a:effectLst/>
                <a:latin typeface="Calibri"/>
                <a:ea typeface="Calibri"/>
                <a:cs typeface="Calibri"/>
                <a:sym typeface="Calibri"/>
              </a:rPr>
              <a:t>ڕێڤ کومار قەشەی گوندی سریلانکایە. خێزانەکەی لە کۆمەڵگای زۆرینە بوودایی گوندەکەیاندا ڕووبەڕووی جیاکاری بوونەتەوە. مامۆستا و هاوپۆلانی منداڵەکانی، منداڵەکانیان چەوساندووەتەوە، هەروەها کارەبا و ئاوی خێزانەکەیان بڕیوە، بە بیانووی ئەوەی خانووەکەی ئەوان شوێنێکی نایاسایی پەرستن بووە.</a:t>
            </a:r>
            <a:endParaRPr lang="en-US" sz="1200" b="0" i="0" u="none" strike="noStrike" cap="none" dirty="0">
              <a:solidFill>
                <a:schemeClr val="dk1"/>
              </a:solidFill>
              <a:effectLst/>
              <a:latin typeface="Calibri"/>
              <a:ea typeface="Calibri"/>
              <a:cs typeface="Calibri"/>
              <a:sym typeface="Calibri"/>
            </a:endParaRPr>
          </a:p>
        </p:txBody>
      </p:sp>
      <p:sp>
        <p:nvSpPr>
          <p:cNvPr id="334" name="Google Shape;334;p9: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ar-SA"/>
              <a:t>FORB</a:t>
            </a:r>
            <a:endParaRPr/>
          </a:p>
        </p:txBody>
      </p:sp>
      <p:sp>
        <p:nvSpPr>
          <p:cNvPr id="335" name="Google Shape;335;p9:notes"/>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ar-SA"/>
              <a:t>2022-03-08</a:t>
            </a:r>
            <a:endParaRPr/>
          </a:p>
        </p:txBody>
      </p:sp>
      <p:sp>
        <p:nvSpPr>
          <p:cNvPr id="336" name="Google Shape;33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ar-SA">
                <a:latin typeface="Calibri" panose="020F0502020204030204" pitchFamily="34" charset="0"/>
                <a:ea typeface="Calibri" panose="020F0502020204030204" pitchFamily="34" charset="0"/>
                <a:cs typeface="Calibri" panose="020F0502020204030204" pitchFamily="34" charset="0"/>
              </a:rPr>
              <a:t>9</a:t>
            </a:fld>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6"/>
        <p:cNvGrpSpPr/>
        <p:nvPr/>
      </p:nvGrpSpPr>
      <p:grpSpPr>
        <a:xfrm>
          <a:off x="0" y="0"/>
          <a:ext cx="0" cy="0"/>
          <a:chOff x="0" y="0"/>
          <a:chExt cx="0" cy="0"/>
        </a:xfrm>
      </p:grpSpPr>
      <p:sp>
        <p:nvSpPr>
          <p:cNvPr id="17" name="Google Shape;1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595959"/>
              </a:buClr>
              <a:buSzPts val="1800"/>
              <a:buChar char="•"/>
              <a:defRPr/>
            </a:lvl1pPr>
            <a:lvl2pPr marL="914400" lvl="1" indent="-342900" algn="l">
              <a:lnSpc>
                <a:spcPct val="90000"/>
              </a:lnSpc>
              <a:spcBef>
                <a:spcPts val="500"/>
              </a:spcBef>
              <a:spcAft>
                <a:spcPts val="0"/>
              </a:spcAft>
              <a:buClr>
                <a:srgbClr val="595959"/>
              </a:buClr>
              <a:buSzPts val="1800"/>
              <a:buChar char="•"/>
              <a:defRPr/>
            </a:lvl2pPr>
            <a:lvl3pPr marL="1371600" lvl="2" indent="-342900" algn="l">
              <a:lnSpc>
                <a:spcPct val="90000"/>
              </a:lnSpc>
              <a:spcBef>
                <a:spcPts val="500"/>
              </a:spcBef>
              <a:spcAft>
                <a:spcPts val="0"/>
              </a:spcAft>
              <a:buClr>
                <a:srgbClr val="595959"/>
              </a:buClr>
              <a:buSzPts val="1800"/>
              <a:buChar char="•"/>
              <a:defRPr/>
            </a:lvl3pPr>
            <a:lvl4pPr marL="1828800" lvl="3" indent="-342900" algn="l">
              <a:lnSpc>
                <a:spcPct val="90000"/>
              </a:lnSpc>
              <a:spcBef>
                <a:spcPts val="500"/>
              </a:spcBef>
              <a:spcAft>
                <a:spcPts val="0"/>
              </a:spcAft>
              <a:buClr>
                <a:srgbClr val="595959"/>
              </a:buClr>
              <a:buSzPts val="1800"/>
              <a:buChar char="•"/>
              <a:defRPr/>
            </a:lvl4pPr>
            <a:lvl5pPr marL="2286000" lvl="4" indent="-342900" algn="l">
              <a:lnSpc>
                <a:spcPct val="90000"/>
              </a:lnSpc>
              <a:spcBef>
                <a:spcPts val="500"/>
              </a:spcBef>
              <a:spcAft>
                <a:spcPts val="0"/>
              </a:spcAft>
              <a:buClr>
                <a:srgbClr val="59595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Anpassad layout">
  <p:cSld name="6_Anpassad layout">
    <p:spTree>
      <p:nvGrpSpPr>
        <p:cNvPr id="1" name="Shape 53"/>
        <p:cNvGrpSpPr/>
        <p:nvPr/>
      </p:nvGrpSpPr>
      <p:grpSpPr>
        <a:xfrm>
          <a:off x="0" y="0"/>
          <a:ext cx="0" cy="0"/>
          <a:chOff x="0" y="0"/>
          <a:chExt cx="0" cy="0"/>
        </a:xfrm>
      </p:grpSpPr>
      <p:sp>
        <p:nvSpPr>
          <p:cNvPr id="54" name="Google Shape;54;p56"/>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dirty="0">
                <a:solidFill>
                  <a:srgbClr val="595959"/>
                </a:solidFill>
                <a:latin typeface="Calibri"/>
                <a:ea typeface="Calibri"/>
                <a:cs typeface="Calibri"/>
                <a:sym typeface="Calibri"/>
              </a:rPr>
              <a:t>“Xxx xx xxxx xxx”</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600" dirty="0">
              <a:solidFill>
                <a:srgbClr val="4E7D88"/>
              </a:solidFill>
              <a:latin typeface="Calibri"/>
              <a:ea typeface="Calibri"/>
              <a:cs typeface="Calibri"/>
              <a:sym typeface="Calibri"/>
            </a:endParaRPr>
          </a:p>
        </p:txBody>
      </p:sp>
      <p:pic>
        <p:nvPicPr>
          <p:cNvPr id="55" name="Google Shape;55;p56"/>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56" name="Google Shape;56;p56"/>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rgbClr val="595959"/>
                </a:solidFill>
                <a:latin typeface="Calibri"/>
                <a:ea typeface="Calibri"/>
                <a:cs typeface="Calibri"/>
                <a:sym typeface="Calibri"/>
              </a:rPr>
              <a:t>Name here Xxxx Xx</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7_Anpassad layout">
  <p:cSld name="7_Anpassad layout">
    <p:spTree>
      <p:nvGrpSpPr>
        <p:cNvPr id="1" name="Shape 57"/>
        <p:cNvGrpSpPr/>
        <p:nvPr/>
      </p:nvGrpSpPr>
      <p:grpSpPr>
        <a:xfrm>
          <a:off x="0" y="0"/>
          <a:ext cx="0" cy="0"/>
          <a:chOff x="0" y="0"/>
          <a:chExt cx="0" cy="0"/>
        </a:xfrm>
      </p:grpSpPr>
      <p:graphicFrame>
        <p:nvGraphicFramePr>
          <p:cNvPr id="58" name="Google Shape;58;p57"/>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59" name="Google Shape;59;p57"/>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57"/>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Anpassad layout">
  <p:cSld name="8_Anpassad layout">
    <p:spTree>
      <p:nvGrpSpPr>
        <p:cNvPr id="1" name="Shape 61"/>
        <p:cNvGrpSpPr/>
        <p:nvPr/>
      </p:nvGrpSpPr>
      <p:grpSpPr>
        <a:xfrm>
          <a:off x="0" y="0"/>
          <a:ext cx="0" cy="0"/>
          <a:chOff x="0" y="0"/>
          <a:chExt cx="0" cy="0"/>
        </a:xfrm>
      </p:grpSpPr>
      <p:sp>
        <p:nvSpPr>
          <p:cNvPr id="62" name="Google Shape;62;p58"/>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dirty="0">
                <a:solidFill>
                  <a:srgbClr val="595959"/>
                </a:solidFill>
                <a:latin typeface="Calibri"/>
                <a:ea typeface="Calibri"/>
                <a:cs typeface="Calibri"/>
                <a:sym typeface="Calibri"/>
              </a:rPr>
              <a:t>Thank you all for listening!</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9_Anpassad layout">
  <p:cSld name="9_Anpassad layout">
    <p:spTree>
      <p:nvGrpSpPr>
        <p:cNvPr id="1" name="Shape 63"/>
        <p:cNvGrpSpPr/>
        <p:nvPr/>
      </p:nvGrpSpPr>
      <p:grpSpPr>
        <a:xfrm>
          <a:off x="0" y="0"/>
          <a:ext cx="0" cy="0"/>
          <a:chOff x="0" y="0"/>
          <a:chExt cx="0" cy="0"/>
        </a:xfrm>
      </p:grpSpPr>
      <p:pic>
        <p:nvPicPr>
          <p:cNvPr id="64" name="Google Shape;64;p59"/>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65" name="Google Shape;65;p59"/>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rgbClr val="595959"/>
                </a:solidFill>
                <a:latin typeface="Calibri"/>
                <a:ea typeface="Calibri"/>
                <a:cs typeface="Calibri"/>
                <a:sym typeface="Calibri"/>
              </a:rPr>
              <a:t>www.forb-learning.org</a:t>
            </a:r>
            <a:endParaRPr sz="2400" b="1">
              <a:solidFill>
                <a:srgbClr val="595959"/>
              </a:solidFill>
              <a:latin typeface="Calibri"/>
              <a:ea typeface="Calibri"/>
              <a:cs typeface="Calibri"/>
              <a:sym typeface="Calibri"/>
            </a:endParaRPr>
          </a:p>
        </p:txBody>
      </p:sp>
      <p:sp>
        <p:nvSpPr>
          <p:cNvPr id="66" name="Google Shape;66;p59"/>
          <p:cNvSpPr txBox="1"/>
          <p:nvPr/>
        </p:nvSpPr>
        <p:spPr>
          <a:xfrm>
            <a:off x="4924555" y="5542367"/>
            <a:ext cx="2342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name@email.org</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med bildtext">
  <p:cSld name="Text med bildtext">
    <p:spTree>
      <p:nvGrpSpPr>
        <p:cNvPr id="1" name="Shape 73"/>
        <p:cNvGrpSpPr/>
        <p:nvPr/>
      </p:nvGrpSpPr>
      <p:grpSpPr>
        <a:xfrm>
          <a:off x="0" y="0"/>
          <a:ext cx="0" cy="0"/>
          <a:chOff x="0" y="0"/>
          <a:chExt cx="0" cy="0"/>
        </a:xfrm>
      </p:grpSpPr>
      <p:pic>
        <p:nvPicPr>
          <p:cNvPr id="74" name="Google Shape;74;p61"/>
          <p:cNvPicPr preferRelativeResize="0"/>
          <p:nvPr/>
        </p:nvPicPr>
        <p:blipFill rotWithShape="1">
          <a:blip r:embed="rId2">
            <a:alphaModFix/>
          </a:blip>
          <a:srcRect/>
          <a:stretch/>
        </p:blipFill>
        <p:spPr>
          <a:xfrm>
            <a:off x="1179946" y="746413"/>
            <a:ext cx="3327400" cy="5676900"/>
          </a:xfrm>
          <a:prstGeom prst="rect">
            <a:avLst/>
          </a:prstGeom>
          <a:noFill/>
          <a:ln>
            <a:noFill/>
          </a:ln>
        </p:spPr>
      </p:pic>
      <p:sp>
        <p:nvSpPr>
          <p:cNvPr id="75" name="Google Shape;75;p61"/>
          <p:cNvSpPr txBox="1"/>
          <p:nvPr/>
        </p:nvSpPr>
        <p:spPr>
          <a:xfrm>
            <a:off x="5278582" y="1483233"/>
            <a:ext cx="6608618" cy="437197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FORB colours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Pick from here</a:t>
            </a:r>
            <a:br>
              <a:rPr lang="ar-SA" sz="44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om">
  <p:cSld name="Tom">
    <p:spTree>
      <p:nvGrpSpPr>
        <p:cNvPr id="1" name="Shape 76"/>
        <p:cNvGrpSpPr/>
        <p:nvPr/>
      </p:nvGrpSpPr>
      <p:grpSpPr>
        <a:xfrm>
          <a:off x="0" y="0"/>
          <a:ext cx="0" cy="0"/>
          <a:chOff x="0" y="0"/>
          <a:chExt cx="0" cy="0"/>
        </a:xfrm>
      </p:grpSpPr>
      <p:sp>
        <p:nvSpPr>
          <p:cNvPr id="77" name="Google Shape;77;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
        <p:nvSpPr>
          <p:cNvPr id="80" name="Google Shape;80;p62"/>
          <p:cNvSpPr txBox="1">
            <a:spLocks noGrp="1"/>
          </p:cNvSpPr>
          <p:nvPr>
            <p:ph type="title"/>
          </p:nvPr>
        </p:nvSpPr>
        <p:spPr>
          <a:xfrm>
            <a:off x="838200" y="81638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595959"/>
              </a:buClr>
              <a:buSzPts val="4400"/>
              <a:buFont typeface="Calibri"/>
              <a:buNone/>
              <a:defRPr b="0" i="0">
                <a:solidFill>
                  <a:srgbClr val="595959"/>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tart">
  <p:cSld name="1_Start">
    <p:spTree>
      <p:nvGrpSpPr>
        <p:cNvPr id="1" name="Shape 81"/>
        <p:cNvGrpSpPr/>
        <p:nvPr/>
      </p:nvGrpSpPr>
      <p:grpSpPr>
        <a:xfrm>
          <a:off x="0" y="0"/>
          <a:ext cx="0" cy="0"/>
          <a:chOff x="0" y="0"/>
          <a:chExt cx="0" cy="0"/>
        </a:xfrm>
      </p:grpSpPr>
      <p:sp>
        <p:nvSpPr>
          <p:cNvPr id="82" name="Google Shape;8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pic>
        <p:nvPicPr>
          <p:cNvPr id="84" name="Google Shape;84;p63"/>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85" name="Google Shape;85;p63"/>
          <p:cNvSpPr txBox="1"/>
          <p:nvPr/>
        </p:nvSpPr>
        <p:spPr>
          <a:xfrm>
            <a:off x="0" y="723296"/>
            <a:ext cx="12192000" cy="20774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dirty="0">
                <a:solidFill>
                  <a:srgbClr val="595959"/>
                </a:solidFill>
                <a:latin typeface="Calibri"/>
                <a:ea typeface="Calibri"/>
                <a:cs typeface="Calibri"/>
                <a:sym typeface="Calibri"/>
              </a:rPr>
              <a:t>The Freedom of Religion or Belief</a:t>
            </a:r>
            <a:br>
              <a:rPr lang="ar-SA" sz="2800" b="0" i="0" dirty="0">
                <a:solidFill>
                  <a:srgbClr val="595959"/>
                </a:solidFill>
                <a:latin typeface="Calibri"/>
                <a:ea typeface="Calibri"/>
                <a:cs typeface="Calibri"/>
                <a:sym typeface="Calibri"/>
              </a:rPr>
            </a:br>
            <a:r>
              <a:rPr lang="ar-SA" sz="2800" b="0" i="0" dirty="0">
                <a:solidFill>
                  <a:srgbClr val="595959"/>
                </a:solidFill>
                <a:latin typeface="Calibri"/>
                <a:ea typeface="Calibri"/>
                <a:cs typeface="Calibri"/>
                <a:sym typeface="Calibri"/>
              </a:rPr>
              <a:t>LEARNING PLATFORM</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150000"/>
              </a:lnSpc>
              <a:spcBef>
                <a:spcPts val="0"/>
              </a:spcBef>
              <a:spcAft>
                <a:spcPts val="0"/>
              </a:spcAft>
              <a:buNone/>
            </a:pPr>
            <a:endParaRPr sz="1800" b="0" i="0" dirty="0">
              <a:solidFill>
                <a:schemeClr val="dk1"/>
              </a:solidFill>
              <a:latin typeface="Calibri"/>
              <a:ea typeface="Calibri"/>
              <a:cs typeface="Calibri"/>
              <a:sym typeface="Calibri"/>
            </a:endParaRPr>
          </a:p>
        </p:txBody>
      </p:sp>
      <p:pic>
        <p:nvPicPr>
          <p:cNvPr id="86" name="Google Shape;86;p63"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87" name="Google Shape;87;p63"/>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88" name="Google Shape;88;p63"/>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89" name="Google Shape;89;p63"/>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Rubrik och lodrät text">
  <p:cSld name="1_Rubrik och lodrät text">
    <p:spTree>
      <p:nvGrpSpPr>
        <p:cNvPr id="1" name="Shape 90"/>
        <p:cNvGrpSpPr/>
        <p:nvPr/>
      </p:nvGrpSpPr>
      <p:grpSpPr>
        <a:xfrm>
          <a:off x="0" y="0"/>
          <a:ext cx="0" cy="0"/>
          <a:chOff x="0" y="0"/>
          <a:chExt cx="0" cy="0"/>
        </a:xfrm>
      </p:grpSpPr>
      <p:sp>
        <p:nvSpPr>
          <p:cNvPr id="91" name="Google Shape;91;p64"/>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Free learning resources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For faith communities, civil society </a:t>
            </a:r>
            <a:br>
              <a:rPr lang="ar-SA" sz="4000">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and decision-makers</a:t>
            </a:r>
            <a:br>
              <a:rPr lang="ar-SA" sz="4400" b="1">
                <a:solidFill>
                  <a:srgbClr val="595959"/>
                </a:solidFill>
                <a:latin typeface="Calibri"/>
                <a:ea typeface="Calibri"/>
                <a:cs typeface="Calibri"/>
                <a:sym typeface="Calibri"/>
              </a:rPr>
            </a:br>
            <a:br>
              <a:rPr lang="ar-SA" sz="4400">
                <a:solidFill>
                  <a:srgbClr val="595959"/>
                </a:solidFill>
                <a:latin typeface="Calibri"/>
                <a:ea typeface="Calibri"/>
                <a:cs typeface="Calibri"/>
                <a:sym typeface="Calibri"/>
              </a:rPr>
            </a:br>
            <a:br>
              <a:rPr lang="ar-SA" sz="3600" b="1">
                <a:solidFill>
                  <a:srgbClr val="595959"/>
                </a:solidFill>
                <a:latin typeface="Calibri"/>
                <a:ea typeface="Calibri"/>
                <a:cs typeface="Calibri"/>
                <a:sym typeface="Calibri"/>
              </a:rPr>
            </a:br>
            <a:r>
              <a:rPr lang="ar-SA" sz="3600" b="1">
                <a:solidFill>
                  <a:srgbClr val="595959"/>
                </a:solidFill>
                <a:latin typeface="Calibri"/>
                <a:ea typeface="Calibri"/>
                <a:cs typeface="Calibri"/>
                <a:sym typeface="Calibri"/>
              </a:rPr>
              <a:t>forb-learning.org</a:t>
            </a:r>
            <a:br>
              <a:rPr lang="ar-SA" sz="36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Rubrik och lodrät text">
  <p:cSld name="2_Rubrik och lodrät text">
    <p:spTree>
      <p:nvGrpSpPr>
        <p:cNvPr id="1" name="Shape 92"/>
        <p:cNvGrpSpPr/>
        <p:nvPr/>
      </p:nvGrpSpPr>
      <p:grpSpPr>
        <a:xfrm>
          <a:off x="0" y="0"/>
          <a:ext cx="0" cy="0"/>
          <a:chOff x="0" y="0"/>
          <a:chExt cx="0" cy="0"/>
        </a:xfrm>
      </p:grpSpPr>
      <p:sp>
        <p:nvSpPr>
          <p:cNvPr id="93" name="Google Shape;93;p65"/>
          <p:cNvSpPr txBox="1"/>
          <p:nvPr/>
        </p:nvSpPr>
        <p:spPr>
          <a:xfrm>
            <a:off x="0" y="892867"/>
            <a:ext cx="12191999"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600" dirty="0">
                <a:solidFill>
                  <a:srgbClr val="595959"/>
                </a:solidFill>
                <a:latin typeface="Calibri"/>
                <a:ea typeface="Calibri"/>
                <a:cs typeface="Calibri"/>
                <a:sym typeface="Calibri"/>
              </a:rPr>
              <a:t>Social hostility</a:t>
            </a:r>
            <a:endParaRPr dirty="0">
              <a:latin typeface="Calibri" panose="020F0502020204030204" pitchFamily="34" charset="0"/>
              <a:ea typeface="Calibri" panose="020F0502020204030204" pitchFamily="34" charset="0"/>
              <a:cs typeface="Calibri" panose="020F0502020204030204" pitchFamily="34" charset="0"/>
            </a:endParaRPr>
          </a:p>
        </p:txBody>
      </p:sp>
      <p:pic>
        <p:nvPicPr>
          <p:cNvPr id="94" name="Google Shape;94;p65"/>
          <p:cNvPicPr preferRelativeResize="0"/>
          <p:nvPr/>
        </p:nvPicPr>
        <p:blipFill rotWithShape="1">
          <a:blip r:embed="rId2">
            <a:alphaModFix/>
          </a:blip>
          <a:srcRect/>
          <a:stretch/>
        </p:blipFill>
        <p:spPr>
          <a:xfrm>
            <a:off x="2466472" y="2008584"/>
            <a:ext cx="7029959" cy="437592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Rubrik och lodrät text">
  <p:cSld name="3_Rubrik och lodrät text">
    <p:spTree>
      <p:nvGrpSpPr>
        <p:cNvPr id="1" name="Shape 95"/>
        <p:cNvGrpSpPr/>
        <p:nvPr/>
      </p:nvGrpSpPr>
      <p:grpSpPr>
        <a:xfrm>
          <a:off x="0" y="0"/>
          <a:ext cx="0" cy="0"/>
          <a:chOff x="0" y="0"/>
          <a:chExt cx="0" cy="0"/>
        </a:xfrm>
      </p:grpSpPr>
      <p:sp>
        <p:nvSpPr>
          <p:cNvPr id="96" name="Google Shape;96;p66"/>
          <p:cNvSpPr/>
          <p:nvPr/>
        </p:nvSpPr>
        <p:spPr>
          <a:xfrm>
            <a:off x="2974848" y="1699836"/>
            <a:ext cx="8719154" cy="3767570"/>
          </a:xfrm>
          <a:prstGeom prst="rect">
            <a:avLst/>
          </a:prstGeom>
          <a:noFill/>
          <a:ln>
            <a:noFill/>
          </a:ln>
        </p:spPr>
        <p:txBody>
          <a:bodyPr spcFirstLastPara="1" wrap="square" lIns="91425" tIns="45700" rIns="91425" bIns="45700" anchor="t" anchorCtr="0">
            <a:spAutoFit/>
          </a:bodyPr>
          <a:lstStyle/>
          <a:p>
            <a:pPr marL="0" marR="0" lvl="0" indent="0" algn="l" rtl="0">
              <a:lnSpc>
                <a:spcPct val="94666"/>
              </a:lnSpc>
              <a:spcBef>
                <a:spcPts val="0"/>
              </a:spcBef>
              <a:spcAft>
                <a:spcPts val="0"/>
              </a:spcAft>
              <a:buClr>
                <a:srgbClr val="595959"/>
              </a:buClr>
              <a:buSzPts val="6000"/>
              <a:buFont typeface="Calibri"/>
              <a:buNone/>
            </a:pPr>
            <a:r>
              <a:rPr lang="ar-SA" sz="6000">
                <a:solidFill>
                  <a:srgbClr val="595959"/>
                </a:solidFill>
                <a:latin typeface="Calibri"/>
                <a:ea typeface="Calibri"/>
                <a:cs typeface="Calibri"/>
                <a:sym typeface="Calibri"/>
              </a:rPr>
              <a:t>The FORB Learning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Platform provides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educational resources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to promote rights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and counter hate.</a:t>
            </a:r>
            <a:endParaRPr sz="6000">
              <a:solidFill>
                <a:srgbClr val="595959"/>
              </a:solidFill>
              <a:latin typeface="Calibri"/>
              <a:ea typeface="Calibri"/>
              <a:cs typeface="Calibri"/>
              <a:sym typeface="Calibri"/>
            </a:endParaRPr>
          </a:p>
        </p:txBody>
      </p:sp>
      <p:sp>
        <p:nvSpPr>
          <p:cNvPr id="97" name="Google Shape;97;p66"/>
          <p:cNvSpPr txBox="1"/>
          <p:nvPr/>
        </p:nvSpPr>
        <p:spPr>
          <a:xfrm>
            <a:off x="1981653" y="932527"/>
            <a:ext cx="827802" cy="27311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600"/>
              <a:buFont typeface="Calibri"/>
              <a:buNone/>
            </a:pPr>
            <a:r>
              <a:rPr lang="ar-SA" sz="16600" b="1">
                <a:solidFill>
                  <a:srgbClr val="595959"/>
                </a:solidFill>
                <a:latin typeface="Calibri"/>
                <a:ea typeface="Calibri"/>
                <a:cs typeface="Calibri"/>
                <a:sym typeface="Calibri"/>
              </a:rPr>
              <a:t>“</a:t>
            </a:r>
            <a:endParaRPr sz="38900" b="1">
              <a:solidFill>
                <a:srgbClr val="59595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npassad layout">
  <p:cSld name="Anpassad layout">
    <p:spTree>
      <p:nvGrpSpPr>
        <p:cNvPr id="1" name="Shape 22"/>
        <p:cNvGrpSpPr/>
        <p:nvPr/>
      </p:nvGrpSpPr>
      <p:grpSpPr>
        <a:xfrm>
          <a:off x="0" y="0"/>
          <a:ext cx="0" cy="0"/>
          <a:chOff x="0" y="0"/>
          <a:chExt cx="0" cy="0"/>
        </a:xfrm>
      </p:grpSpPr>
      <p:sp>
        <p:nvSpPr>
          <p:cNvPr id="23" name="Google Shape;2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Rubrik och lodrät text">
  <p:cSld name="4_Rubrik och lodrät text">
    <p:spTree>
      <p:nvGrpSpPr>
        <p:cNvPr id="1" name="Shape 98"/>
        <p:cNvGrpSpPr/>
        <p:nvPr/>
      </p:nvGrpSpPr>
      <p:grpSpPr>
        <a:xfrm>
          <a:off x="0" y="0"/>
          <a:ext cx="0" cy="0"/>
          <a:chOff x="0" y="0"/>
          <a:chExt cx="0" cy="0"/>
        </a:xfrm>
      </p:grpSpPr>
      <p:sp>
        <p:nvSpPr>
          <p:cNvPr id="99" name="Google Shape;99;p67"/>
          <p:cNvSpPr txBox="1"/>
          <p:nvPr/>
        </p:nvSpPr>
        <p:spPr>
          <a:xfrm>
            <a:off x="1719072" y="1574898"/>
            <a:ext cx="1584960" cy="906899"/>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rgbClr val="4E7D88"/>
              </a:buClr>
              <a:buSzPct val="100000"/>
              <a:buFont typeface="Calibri"/>
              <a:buNone/>
            </a:pPr>
            <a:r>
              <a:rPr lang="ar-SA" sz="6600" b="1">
                <a:solidFill>
                  <a:srgbClr val="4E7D88"/>
                </a:solidFill>
                <a:latin typeface="Calibri"/>
                <a:ea typeface="Calibri"/>
                <a:cs typeface="Calibri"/>
                <a:sym typeface="Calibri"/>
              </a:rPr>
              <a:t>For</a:t>
            </a:r>
            <a:endParaRPr sz="6600" b="1">
              <a:solidFill>
                <a:srgbClr val="4E7D88"/>
              </a:solidFill>
              <a:latin typeface="Calibri"/>
              <a:ea typeface="Calibri"/>
              <a:cs typeface="Calibri"/>
              <a:sym typeface="Calibri"/>
            </a:endParaRPr>
          </a:p>
        </p:txBody>
      </p:sp>
      <p:sp>
        <p:nvSpPr>
          <p:cNvPr id="100" name="Google Shape;100;p67"/>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Religious and belief communities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Parliamentarians and diplomats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Development professionals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Civil society organisations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Grassroots activists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Educators and facilitators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Academic and training institutions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The media</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5185"/>
              </a:lnSpc>
              <a:spcBef>
                <a:spcPts val="1000"/>
              </a:spcBef>
              <a:spcAft>
                <a:spcPts val="0"/>
              </a:spcAft>
              <a:buClr>
                <a:schemeClr val="dk1"/>
              </a:buClr>
              <a:buSzPts val="5400"/>
              <a:buFont typeface="Arial"/>
              <a:buNone/>
            </a:pPr>
            <a:endParaRPr sz="5400" dirty="0">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Rubrik och lodrät text">
  <p:cSld name="5_Rubrik och lodrät text">
    <p:spTree>
      <p:nvGrpSpPr>
        <p:cNvPr id="1" name="Shape 101"/>
        <p:cNvGrpSpPr/>
        <p:nvPr/>
      </p:nvGrpSpPr>
      <p:grpSpPr>
        <a:xfrm>
          <a:off x="0" y="0"/>
          <a:ext cx="0" cy="0"/>
          <a:chOff x="0" y="0"/>
          <a:chExt cx="0" cy="0"/>
        </a:xfrm>
      </p:grpSpPr>
      <p:sp>
        <p:nvSpPr>
          <p:cNvPr id="102" name="Google Shape;102;p68"/>
          <p:cNvSpPr txBox="1"/>
          <p:nvPr/>
        </p:nvSpPr>
        <p:spPr>
          <a:xfrm>
            <a:off x="1767840" y="1800225"/>
            <a:ext cx="8644128" cy="3914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dirty="0">
                <a:solidFill>
                  <a:srgbClr val="595959"/>
                </a:solidFill>
                <a:latin typeface="Calibri"/>
                <a:ea typeface="Calibri"/>
                <a:cs typeface="Calibri"/>
                <a:sym typeface="Calibri"/>
              </a:rPr>
              <a:t>“A quantum leap for human </a:t>
            </a:r>
            <a:br>
              <a:rPr lang="ar-SA" sz="4800" b="1" dirty="0">
                <a:solidFill>
                  <a:srgbClr val="595959"/>
                </a:solidFill>
                <a:latin typeface="Calibri"/>
                <a:ea typeface="Calibri"/>
                <a:cs typeface="Calibri"/>
                <a:sym typeface="Calibri"/>
              </a:rPr>
            </a:br>
            <a:r>
              <a:rPr lang="ar-SA" sz="4800" b="1" dirty="0">
                <a:solidFill>
                  <a:srgbClr val="595959"/>
                </a:solidFill>
                <a:latin typeface="Calibri"/>
                <a:ea typeface="Calibri"/>
                <a:cs typeface="Calibri"/>
                <a:sym typeface="Calibri"/>
              </a:rPr>
              <a:t>rights education on freedom </a:t>
            </a:r>
            <a:br>
              <a:rPr lang="ar-SA" sz="4800" b="1" dirty="0">
                <a:solidFill>
                  <a:srgbClr val="595959"/>
                </a:solidFill>
                <a:latin typeface="Calibri"/>
                <a:ea typeface="Calibri"/>
                <a:cs typeface="Calibri"/>
                <a:sym typeface="Calibri"/>
              </a:rPr>
            </a:br>
            <a:r>
              <a:rPr lang="ar-SA" sz="4800" b="1" dirty="0">
                <a:solidFill>
                  <a:srgbClr val="595959"/>
                </a:solidFill>
                <a:latin typeface="Calibri"/>
                <a:ea typeface="Calibri"/>
                <a:cs typeface="Calibri"/>
                <a:sym typeface="Calibri"/>
              </a:rPr>
              <a:t>of religion or belief”</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90000"/>
              </a:lnSpc>
              <a:spcBef>
                <a:spcPts val="0"/>
              </a:spcBef>
              <a:spcAft>
                <a:spcPts val="0"/>
              </a:spcAft>
              <a:buClr>
                <a:schemeClr val="dk1"/>
              </a:buClr>
              <a:buSzPts val="4400"/>
              <a:buFont typeface="Calibri"/>
              <a:buNone/>
            </a:pPr>
            <a:endParaRPr sz="4400" b="1" dirty="0">
              <a:solidFill>
                <a:srgbClr val="59595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dirty="0">
                <a:solidFill>
                  <a:schemeClr val="lt1"/>
                </a:solidFill>
                <a:latin typeface="Calibri"/>
                <a:ea typeface="Calibri"/>
                <a:cs typeface="Calibri"/>
                <a:sym typeface="Calibri"/>
              </a:rPr>
            </a:br>
            <a:endParaRPr sz="4400" b="1" dirty="0">
              <a:solidFill>
                <a:schemeClr val="lt1"/>
              </a:solidFill>
              <a:latin typeface="Calibri"/>
              <a:ea typeface="Calibri"/>
              <a:cs typeface="Calibri"/>
              <a:sym typeface="Calibri"/>
            </a:endParaRPr>
          </a:p>
        </p:txBody>
      </p:sp>
      <p:sp>
        <p:nvSpPr>
          <p:cNvPr id="103" name="Google Shape;103;p68"/>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Ahmed Shaheed UN Special Rapporteur on </a:t>
            </a:r>
            <a:br>
              <a:rPr lang="ar-SA" sz="2400">
                <a:solidFill>
                  <a:srgbClr val="595959"/>
                </a:solidFill>
                <a:latin typeface="Calibri"/>
                <a:ea typeface="Calibri"/>
                <a:cs typeface="Calibri"/>
                <a:sym typeface="Calibri"/>
              </a:rPr>
            </a:br>
            <a:r>
              <a:rPr lang="ar-SA" sz="2400">
                <a:solidFill>
                  <a:srgbClr val="595959"/>
                </a:solidFill>
                <a:latin typeface="Calibri"/>
                <a:ea typeface="Calibri"/>
                <a:cs typeface="Calibri"/>
                <a:sym typeface="Calibri"/>
              </a:rPr>
              <a:t>Freedom of Religion or Belief</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Rubrik och lodrät text">
  <p:cSld name="6_Rubrik och lodrät text">
    <p:spTree>
      <p:nvGrpSpPr>
        <p:cNvPr id="1" name="Shape 104"/>
        <p:cNvGrpSpPr/>
        <p:nvPr/>
      </p:nvGrpSpPr>
      <p:grpSpPr>
        <a:xfrm>
          <a:off x="0" y="0"/>
          <a:ext cx="0" cy="0"/>
          <a:chOff x="0" y="0"/>
          <a:chExt cx="0" cy="0"/>
        </a:xfrm>
      </p:grpSpPr>
      <p:pic>
        <p:nvPicPr>
          <p:cNvPr id="105" name="Google Shape;105;p69"/>
          <p:cNvPicPr preferRelativeResize="0"/>
          <p:nvPr/>
        </p:nvPicPr>
        <p:blipFill rotWithShape="1">
          <a:blip r:embed="rId2">
            <a:alphaModFix/>
          </a:blip>
          <a:srcRect t="5975" b="11981"/>
          <a:stretch/>
        </p:blipFill>
        <p:spPr>
          <a:xfrm>
            <a:off x="1" y="215153"/>
            <a:ext cx="12191999" cy="6642847"/>
          </a:xfrm>
          <a:prstGeom prst="rect">
            <a:avLst/>
          </a:prstGeom>
          <a:noFill/>
          <a:ln>
            <a:noFill/>
          </a:ln>
        </p:spPr>
      </p:pic>
      <p:sp>
        <p:nvSpPr>
          <p:cNvPr id="106" name="Google Shape;106;p69"/>
          <p:cNvSpPr txBox="1"/>
          <p:nvPr/>
        </p:nvSpPr>
        <p:spPr>
          <a:xfrm>
            <a:off x="418543" y="2611674"/>
            <a:ext cx="11354912" cy="1634652"/>
          </a:xfrm>
          <a:prstGeom prst="rect">
            <a:avLst/>
          </a:prstGeom>
          <a:noFill/>
          <a:ln>
            <a:noFill/>
          </a:ln>
        </p:spPr>
        <p:txBody>
          <a:bodyPr spcFirstLastPara="1" wrap="square" lIns="91425" tIns="45700" rIns="91425" bIns="45700" anchor="t" anchorCtr="0">
            <a:noAutofit/>
          </a:bodyPr>
          <a:lstStyle/>
          <a:p>
            <a:pPr marL="0" marR="0" lvl="0" indent="0" algn="ctr" rtl="0">
              <a:lnSpc>
                <a:spcPct val="121875"/>
              </a:lnSpc>
              <a:spcBef>
                <a:spcPts val="0"/>
              </a:spcBef>
              <a:spcAft>
                <a:spcPts val="0"/>
              </a:spcAft>
              <a:buClr>
                <a:schemeClr val="lt1"/>
              </a:buClr>
              <a:buSzPts val="9600"/>
              <a:buFont typeface="Arial"/>
              <a:buNone/>
            </a:pPr>
            <a:r>
              <a:rPr lang="ar-SA" sz="9600">
                <a:solidFill>
                  <a:schemeClr val="lt1"/>
                </a:solidFill>
                <a:latin typeface="Calibri"/>
                <a:ea typeface="Calibri"/>
                <a:cs typeface="Calibri"/>
                <a:sym typeface="Calibri"/>
              </a:rPr>
              <a:t>Headline</a:t>
            </a:r>
            <a:br>
              <a:rPr lang="ar-SA" sz="9600">
                <a:solidFill>
                  <a:schemeClr val="lt1"/>
                </a:solidFill>
                <a:latin typeface="Calibri"/>
                <a:ea typeface="Calibri"/>
                <a:cs typeface="Calibri"/>
                <a:sym typeface="Calibri"/>
              </a:rPr>
            </a:br>
            <a:endParaRPr sz="96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_Rubrik och lodrät text">
  <p:cSld name="7_Rubrik och lodrät text">
    <p:spTree>
      <p:nvGrpSpPr>
        <p:cNvPr id="1" name="Shape 107"/>
        <p:cNvGrpSpPr/>
        <p:nvPr/>
      </p:nvGrpSpPr>
      <p:grpSpPr>
        <a:xfrm>
          <a:off x="0" y="0"/>
          <a:ext cx="0" cy="0"/>
          <a:chOff x="0" y="0"/>
          <a:chExt cx="0" cy="0"/>
        </a:xfrm>
      </p:grpSpPr>
      <p:pic>
        <p:nvPicPr>
          <p:cNvPr id="108" name="Google Shape;108;p70"/>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109" name="Google Shape;109;p70"/>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rgbClr val="595959"/>
                </a:solidFill>
                <a:latin typeface="Calibri"/>
                <a:ea typeface="Calibri"/>
                <a:cs typeface="Calibri"/>
                <a:sym typeface="Calibri"/>
              </a:rPr>
              <a:t>Free learning </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resources</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For faith</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communities,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civil society and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decision-makers</a:t>
            </a:r>
            <a:endParaRPr sz="3600">
              <a:solidFill>
                <a:srgbClr val="595959"/>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8_Rubrik och lodrät text">
  <p:cSld name="8_Rubrik och lodrät text">
    <p:spTree>
      <p:nvGrpSpPr>
        <p:cNvPr id="1" name="Shape 110"/>
        <p:cNvGrpSpPr/>
        <p:nvPr/>
      </p:nvGrpSpPr>
      <p:grpSpPr>
        <a:xfrm>
          <a:off x="0" y="0"/>
          <a:ext cx="0" cy="0"/>
          <a:chOff x="0" y="0"/>
          <a:chExt cx="0" cy="0"/>
        </a:xfrm>
      </p:grpSpPr>
      <p:sp>
        <p:nvSpPr>
          <p:cNvPr id="111" name="Google Shape;111;p71"/>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dirty="0">
                <a:solidFill>
                  <a:srgbClr val="595959"/>
                </a:solidFill>
                <a:latin typeface="Calibri"/>
                <a:ea typeface="Calibri"/>
                <a:cs typeface="Calibri"/>
                <a:sym typeface="Calibri"/>
              </a:rPr>
              <a:t>“Xxx xx xxxx xxx”</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600" dirty="0">
              <a:solidFill>
                <a:srgbClr val="4E7D88"/>
              </a:solidFill>
              <a:latin typeface="Calibri"/>
              <a:ea typeface="Calibri"/>
              <a:cs typeface="Calibri"/>
              <a:sym typeface="Calibri"/>
            </a:endParaRPr>
          </a:p>
        </p:txBody>
      </p:sp>
      <p:pic>
        <p:nvPicPr>
          <p:cNvPr id="112" name="Google Shape;112;p71"/>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113" name="Google Shape;113;p71"/>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rgbClr val="595959"/>
                </a:solidFill>
                <a:latin typeface="Calibri"/>
                <a:ea typeface="Calibri"/>
                <a:cs typeface="Calibri"/>
                <a:sym typeface="Calibri"/>
              </a:rPr>
              <a:t>Name here Xxxx Xx</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9_Rubrik och lodrät text">
  <p:cSld name="9_Rubrik och lodrät text">
    <p:spTree>
      <p:nvGrpSpPr>
        <p:cNvPr id="1" name="Shape 114"/>
        <p:cNvGrpSpPr/>
        <p:nvPr/>
      </p:nvGrpSpPr>
      <p:grpSpPr>
        <a:xfrm>
          <a:off x="0" y="0"/>
          <a:ext cx="0" cy="0"/>
          <a:chOff x="0" y="0"/>
          <a:chExt cx="0" cy="0"/>
        </a:xfrm>
      </p:grpSpPr>
      <p:graphicFrame>
        <p:nvGraphicFramePr>
          <p:cNvPr id="115" name="Google Shape;115;p72"/>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116" name="Google Shape;116;p72"/>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72"/>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3_Rubrik och lodrät text">
  <p:cSld name="13_Rubrik och lodrät text">
    <p:spTree>
      <p:nvGrpSpPr>
        <p:cNvPr id="1" name="Shape 11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1_Rubrik och lodrät text">
  <p:cSld name="11_Rubrik och lodrät text">
    <p:spTree>
      <p:nvGrpSpPr>
        <p:cNvPr id="1" name="Shape 119"/>
        <p:cNvGrpSpPr/>
        <p:nvPr/>
      </p:nvGrpSpPr>
      <p:grpSpPr>
        <a:xfrm>
          <a:off x="0" y="0"/>
          <a:ext cx="0" cy="0"/>
          <a:chOff x="0" y="0"/>
          <a:chExt cx="0" cy="0"/>
        </a:xfrm>
      </p:grpSpPr>
      <p:sp>
        <p:nvSpPr>
          <p:cNvPr id="120" name="Google Shape;120;p74"/>
          <p:cNvSpPr txBox="1"/>
          <p:nvPr/>
        </p:nvSpPr>
        <p:spPr>
          <a:xfrm>
            <a:off x="0" y="1749091"/>
            <a:ext cx="12192000" cy="1045996"/>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595959"/>
              </a:buClr>
              <a:buSzPts val="4400"/>
              <a:buFont typeface="Calibri"/>
              <a:buNone/>
            </a:pPr>
            <a:r>
              <a:rPr lang="ar-SA" sz="4400">
                <a:solidFill>
                  <a:srgbClr val="595959"/>
                </a:solidFill>
                <a:latin typeface="Calibri"/>
                <a:ea typeface="Calibri"/>
                <a:cs typeface="Calibri"/>
                <a:sym typeface="Calibri"/>
              </a:rPr>
              <a:t>  Who’s behind the platform? </a:t>
            </a:r>
            <a:endParaRPr sz="4400">
              <a:solidFill>
                <a:srgbClr val="595959"/>
              </a:solidFill>
              <a:latin typeface="Calibri"/>
              <a:ea typeface="Calibri"/>
              <a:cs typeface="Calibri"/>
              <a:sym typeface="Calibri"/>
            </a:endParaRPr>
          </a:p>
        </p:txBody>
      </p:sp>
      <p:pic>
        <p:nvPicPr>
          <p:cNvPr id="121" name="Google Shape;121;p74"/>
          <p:cNvPicPr preferRelativeResize="0"/>
          <p:nvPr/>
        </p:nvPicPr>
        <p:blipFill rotWithShape="1">
          <a:blip r:embed="rId2">
            <a:alphaModFix/>
          </a:blip>
          <a:srcRect/>
          <a:stretch/>
        </p:blipFill>
        <p:spPr>
          <a:xfrm>
            <a:off x="3623818" y="3329161"/>
            <a:ext cx="4562919" cy="151913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2_Rubrik och lodrät text">
  <p:cSld name="12_Rubrik och lodrät text">
    <p:spTree>
      <p:nvGrpSpPr>
        <p:cNvPr id="1" name="Shape 122"/>
        <p:cNvGrpSpPr/>
        <p:nvPr/>
      </p:nvGrpSpPr>
      <p:grpSpPr>
        <a:xfrm>
          <a:off x="0" y="0"/>
          <a:ext cx="0" cy="0"/>
          <a:chOff x="0" y="0"/>
          <a:chExt cx="0" cy="0"/>
        </a:xfrm>
      </p:grpSpPr>
      <p:sp>
        <p:nvSpPr>
          <p:cNvPr id="123" name="Google Shape;123;p75"/>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dirty="0">
                <a:solidFill>
                  <a:srgbClr val="595959"/>
                </a:solidFill>
                <a:latin typeface="Calibri"/>
                <a:ea typeface="Calibri"/>
                <a:cs typeface="Calibri"/>
                <a:sym typeface="Calibri"/>
              </a:rPr>
              <a:t>Thank you all for listening!</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0_Rubrik och lodrät text">
  <p:cSld name="10_Rubrik och lodrät text">
    <p:spTree>
      <p:nvGrpSpPr>
        <p:cNvPr id="1" name="Shape 124"/>
        <p:cNvGrpSpPr/>
        <p:nvPr/>
      </p:nvGrpSpPr>
      <p:grpSpPr>
        <a:xfrm>
          <a:off x="0" y="0"/>
          <a:ext cx="0" cy="0"/>
          <a:chOff x="0" y="0"/>
          <a:chExt cx="0" cy="0"/>
        </a:xfrm>
      </p:grpSpPr>
      <p:pic>
        <p:nvPicPr>
          <p:cNvPr id="125" name="Google Shape;125;p76"/>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126" name="Google Shape;126;p76"/>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rgbClr val="595959"/>
                </a:solidFill>
                <a:latin typeface="Calibri"/>
                <a:ea typeface="Calibri"/>
                <a:cs typeface="Calibri"/>
                <a:sym typeface="Calibri"/>
              </a:rPr>
              <a:t>www.forb-learning.org</a:t>
            </a:r>
            <a:endParaRPr sz="2400" b="1">
              <a:solidFill>
                <a:srgbClr val="595959"/>
              </a:solidFill>
              <a:latin typeface="Calibri"/>
              <a:ea typeface="Calibri"/>
              <a:cs typeface="Calibri"/>
              <a:sym typeface="Calibri"/>
            </a:endParaRPr>
          </a:p>
        </p:txBody>
      </p:sp>
      <p:sp>
        <p:nvSpPr>
          <p:cNvPr id="127" name="Google Shape;127;p76"/>
          <p:cNvSpPr txBox="1"/>
          <p:nvPr/>
        </p:nvSpPr>
        <p:spPr>
          <a:xfrm>
            <a:off x="4924555" y="5542367"/>
            <a:ext cx="2342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name@email.org</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rbNY">
  <p:cSld name="ForbNY">
    <p:bg>
      <p:bgPr>
        <a:solidFill>
          <a:srgbClr val="F3E5D1"/>
        </a:solidFill>
        <a:effectLst/>
      </p:bgPr>
    </p:bg>
    <p:spTree>
      <p:nvGrpSpPr>
        <p:cNvPr id="1" name="Shape 27"/>
        <p:cNvGrpSpPr/>
        <p:nvPr/>
      </p:nvGrpSpPr>
      <p:grpSpPr>
        <a:xfrm>
          <a:off x="0" y="0"/>
          <a:ext cx="0" cy="0"/>
          <a:chOff x="0" y="0"/>
          <a:chExt cx="0" cy="0"/>
        </a:xfrm>
      </p:grpSpPr>
      <p:sp>
        <p:nvSpPr>
          <p:cNvPr id="28" name="Google Shape;28;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Start">
  <p:cSld name="1_Start">
    <p:spTree>
      <p:nvGrpSpPr>
        <p:cNvPr id="1" name="Shape 135"/>
        <p:cNvGrpSpPr/>
        <p:nvPr/>
      </p:nvGrpSpPr>
      <p:grpSpPr>
        <a:xfrm>
          <a:off x="0" y="0"/>
          <a:ext cx="0" cy="0"/>
          <a:chOff x="0" y="0"/>
          <a:chExt cx="0" cy="0"/>
        </a:xfrm>
      </p:grpSpPr>
      <p:sp>
        <p:nvSpPr>
          <p:cNvPr id="136" name="Google Shape;13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pic>
        <p:nvPicPr>
          <p:cNvPr id="138" name="Google Shape;138;p78"/>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139" name="Google Shape;139;p78"/>
          <p:cNvSpPr txBox="1"/>
          <p:nvPr/>
        </p:nvSpPr>
        <p:spPr>
          <a:xfrm>
            <a:off x="0" y="723296"/>
            <a:ext cx="12192000" cy="20774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dirty="0">
                <a:solidFill>
                  <a:srgbClr val="595959"/>
                </a:solidFill>
                <a:latin typeface="Calibri"/>
                <a:ea typeface="Calibri"/>
                <a:cs typeface="Calibri"/>
                <a:sym typeface="Calibri"/>
              </a:rPr>
              <a:t>The Freedom of Religion or Belief</a:t>
            </a:r>
            <a:br>
              <a:rPr lang="ar-SA" sz="2800" b="0" i="0" dirty="0">
                <a:solidFill>
                  <a:srgbClr val="595959"/>
                </a:solidFill>
                <a:latin typeface="Calibri"/>
                <a:ea typeface="Calibri"/>
                <a:cs typeface="Calibri"/>
                <a:sym typeface="Calibri"/>
              </a:rPr>
            </a:br>
            <a:r>
              <a:rPr lang="ar-SA" sz="2800" b="0" i="0" dirty="0">
                <a:solidFill>
                  <a:srgbClr val="595959"/>
                </a:solidFill>
                <a:latin typeface="Calibri"/>
                <a:ea typeface="Calibri"/>
                <a:cs typeface="Calibri"/>
                <a:sym typeface="Calibri"/>
              </a:rPr>
              <a:t>LEARNING PLATFORM</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150000"/>
              </a:lnSpc>
              <a:spcBef>
                <a:spcPts val="0"/>
              </a:spcBef>
              <a:spcAft>
                <a:spcPts val="0"/>
              </a:spcAft>
              <a:buNone/>
            </a:pPr>
            <a:endParaRPr sz="1800" b="0" i="0" dirty="0">
              <a:solidFill>
                <a:schemeClr val="dk1"/>
              </a:solidFill>
              <a:latin typeface="Calibri"/>
              <a:ea typeface="Calibri"/>
              <a:cs typeface="Calibri"/>
              <a:sym typeface="Calibri"/>
            </a:endParaRPr>
          </a:p>
        </p:txBody>
      </p:sp>
      <p:pic>
        <p:nvPicPr>
          <p:cNvPr id="140" name="Google Shape;140;p78"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141" name="Google Shape;141;p78"/>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142" name="Google Shape;142;p78"/>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143" name="Google Shape;143;p78"/>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Rubrik och lodrät text">
  <p:cSld name="1_Rubrik och lodrät text">
    <p:spTree>
      <p:nvGrpSpPr>
        <p:cNvPr id="1" name="Shape 144"/>
        <p:cNvGrpSpPr/>
        <p:nvPr/>
      </p:nvGrpSpPr>
      <p:grpSpPr>
        <a:xfrm>
          <a:off x="0" y="0"/>
          <a:ext cx="0" cy="0"/>
          <a:chOff x="0" y="0"/>
          <a:chExt cx="0" cy="0"/>
        </a:xfrm>
      </p:grpSpPr>
      <p:sp>
        <p:nvSpPr>
          <p:cNvPr id="145" name="Google Shape;145;p79"/>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Free learning resources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For faith communities, civil society </a:t>
            </a:r>
            <a:br>
              <a:rPr lang="ar-SA" sz="4000">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and decision-makers</a:t>
            </a:r>
            <a:br>
              <a:rPr lang="ar-SA" sz="4400" b="1">
                <a:solidFill>
                  <a:srgbClr val="595959"/>
                </a:solidFill>
                <a:latin typeface="Calibri"/>
                <a:ea typeface="Calibri"/>
                <a:cs typeface="Calibri"/>
                <a:sym typeface="Calibri"/>
              </a:rPr>
            </a:br>
            <a:br>
              <a:rPr lang="ar-SA" sz="4400">
                <a:solidFill>
                  <a:srgbClr val="595959"/>
                </a:solidFill>
                <a:latin typeface="Calibri"/>
                <a:ea typeface="Calibri"/>
                <a:cs typeface="Calibri"/>
                <a:sym typeface="Calibri"/>
              </a:rPr>
            </a:br>
            <a:br>
              <a:rPr lang="ar-SA" sz="3600" b="1">
                <a:solidFill>
                  <a:srgbClr val="595959"/>
                </a:solidFill>
                <a:latin typeface="Calibri"/>
                <a:ea typeface="Calibri"/>
                <a:cs typeface="Calibri"/>
                <a:sym typeface="Calibri"/>
              </a:rPr>
            </a:br>
            <a:r>
              <a:rPr lang="ar-SA" sz="3600" b="1">
                <a:solidFill>
                  <a:srgbClr val="595959"/>
                </a:solidFill>
                <a:latin typeface="Calibri"/>
                <a:ea typeface="Calibri"/>
                <a:cs typeface="Calibri"/>
                <a:sym typeface="Calibri"/>
              </a:rPr>
              <a:t>forb-learning.org</a:t>
            </a:r>
            <a:br>
              <a:rPr lang="ar-SA" sz="36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Rubrik och lodrät text">
  <p:cSld name="2_Rubrik och lodrät text">
    <p:spTree>
      <p:nvGrpSpPr>
        <p:cNvPr id="1" name="Shape 146"/>
        <p:cNvGrpSpPr/>
        <p:nvPr/>
      </p:nvGrpSpPr>
      <p:grpSpPr>
        <a:xfrm>
          <a:off x="0" y="0"/>
          <a:ext cx="0" cy="0"/>
          <a:chOff x="0" y="0"/>
          <a:chExt cx="0" cy="0"/>
        </a:xfrm>
      </p:grpSpPr>
      <p:sp>
        <p:nvSpPr>
          <p:cNvPr id="147" name="Google Shape;147;p80"/>
          <p:cNvSpPr/>
          <p:nvPr/>
        </p:nvSpPr>
        <p:spPr>
          <a:xfrm>
            <a:off x="2974848" y="1699836"/>
            <a:ext cx="8719154" cy="3767570"/>
          </a:xfrm>
          <a:prstGeom prst="rect">
            <a:avLst/>
          </a:prstGeom>
          <a:noFill/>
          <a:ln>
            <a:noFill/>
          </a:ln>
        </p:spPr>
        <p:txBody>
          <a:bodyPr spcFirstLastPara="1" wrap="square" lIns="91425" tIns="45700" rIns="91425" bIns="45700" anchor="t" anchorCtr="0">
            <a:spAutoFit/>
          </a:bodyPr>
          <a:lstStyle/>
          <a:p>
            <a:pPr marL="0" marR="0" lvl="0" indent="0" algn="l" rtl="0">
              <a:lnSpc>
                <a:spcPct val="94666"/>
              </a:lnSpc>
              <a:spcBef>
                <a:spcPts val="0"/>
              </a:spcBef>
              <a:spcAft>
                <a:spcPts val="0"/>
              </a:spcAft>
              <a:buClr>
                <a:srgbClr val="595959"/>
              </a:buClr>
              <a:buSzPts val="6000"/>
              <a:buFont typeface="Calibri"/>
              <a:buNone/>
            </a:pPr>
            <a:r>
              <a:rPr lang="ar-SA" sz="6000">
                <a:solidFill>
                  <a:srgbClr val="595959"/>
                </a:solidFill>
                <a:latin typeface="Calibri"/>
                <a:ea typeface="Calibri"/>
                <a:cs typeface="Calibri"/>
                <a:sym typeface="Calibri"/>
              </a:rPr>
              <a:t>The FORB Learning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Platform provides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educational resources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to promote rights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and counter hate.</a:t>
            </a:r>
            <a:endParaRPr sz="6000">
              <a:solidFill>
                <a:srgbClr val="595959"/>
              </a:solidFill>
              <a:latin typeface="Calibri"/>
              <a:ea typeface="Calibri"/>
              <a:cs typeface="Calibri"/>
              <a:sym typeface="Calibri"/>
            </a:endParaRPr>
          </a:p>
        </p:txBody>
      </p:sp>
      <p:sp>
        <p:nvSpPr>
          <p:cNvPr id="148" name="Google Shape;148;p80"/>
          <p:cNvSpPr txBox="1"/>
          <p:nvPr/>
        </p:nvSpPr>
        <p:spPr>
          <a:xfrm>
            <a:off x="1981653" y="932527"/>
            <a:ext cx="827802" cy="27311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600"/>
              <a:buFont typeface="Calibri"/>
              <a:buNone/>
            </a:pPr>
            <a:r>
              <a:rPr lang="ar-SA" sz="16600" b="1">
                <a:solidFill>
                  <a:srgbClr val="595959"/>
                </a:solidFill>
                <a:latin typeface="Calibri"/>
                <a:ea typeface="Calibri"/>
                <a:cs typeface="Calibri"/>
                <a:sym typeface="Calibri"/>
              </a:rPr>
              <a:t>“</a:t>
            </a:r>
            <a:endParaRPr sz="38900" b="1">
              <a:solidFill>
                <a:srgbClr val="595959"/>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_Rubrik och lodrät text">
  <p:cSld name="3_Rubrik och lodrät text">
    <p:spTree>
      <p:nvGrpSpPr>
        <p:cNvPr id="1" name="Shape 149"/>
        <p:cNvGrpSpPr/>
        <p:nvPr/>
      </p:nvGrpSpPr>
      <p:grpSpPr>
        <a:xfrm>
          <a:off x="0" y="0"/>
          <a:ext cx="0" cy="0"/>
          <a:chOff x="0" y="0"/>
          <a:chExt cx="0" cy="0"/>
        </a:xfrm>
      </p:grpSpPr>
      <p:sp>
        <p:nvSpPr>
          <p:cNvPr id="150" name="Google Shape;150;p81"/>
          <p:cNvSpPr txBox="1"/>
          <p:nvPr/>
        </p:nvSpPr>
        <p:spPr>
          <a:xfrm>
            <a:off x="1719072" y="1574898"/>
            <a:ext cx="1584960" cy="906899"/>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rgbClr val="4E7D88"/>
              </a:buClr>
              <a:buSzPct val="100000"/>
              <a:buFont typeface="Calibri"/>
              <a:buNone/>
            </a:pPr>
            <a:r>
              <a:rPr lang="ar-SA" sz="6600" b="1">
                <a:solidFill>
                  <a:srgbClr val="4E7D88"/>
                </a:solidFill>
                <a:latin typeface="Calibri"/>
                <a:ea typeface="Calibri"/>
                <a:cs typeface="Calibri"/>
                <a:sym typeface="Calibri"/>
              </a:rPr>
              <a:t>For</a:t>
            </a:r>
            <a:endParaRPr sz="6600" b="1">
              <a:solidFill>
                <a:srgbClr val="4E7D88"/>
              </a:solidFill>
              <a:latin typeface="Calibri"/>
              <a:ea typeface="Calibri"/>
              <a:cs typeface="Calibri"/>
              <a:sym typeface="Calibri"/>
            </a:endParaRPr>
          </a:p>
        </p:txBody>
      </p:sp>
      <p:sp>
        <p:nvSpPr>
          <p:cNvPr id="151" name="Google Shape;151;p81"/>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Religious and belief communities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Parliamentarians and diplomats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Development professionals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Civil society organisations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Grassroots activists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Educators and facilitators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Academic and training institutions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The media</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5185"/>
              </a:lnSpc>
              <a:spcBef>
                <a:spcPts val="1000"/>
              </a:spcBef>
              <a:spcAft>
                <a:spcPts val="0"/>
              </a:spcAft>
              <a:buClr>
                <a:schemeClr val="dk1"/>
              </a:buClr>
              <a:buSzPts val="5400"/>
              <a:buFont typeface="Arial"/>
              <a:buNone/>
            </a:pPr>
            <a:endParaRPr sz="5400" dirty="0">
              <a:solidFill>
                <a:schemeClr val="dk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4_Rubrik och lodrät text">
  <p:cSld name="4_Rubrik och lodrät text">
    <p:spTree>
      <p:nvGrpSpPr>
        <p:cNvPr id="1" name="Shape 152"/>
        <p:cNvGrpSpPr/>
        <p:nvPr/>
      </p:nvGrpSpPr>
      <p:grpSpPr>
        <a:xfrm>
          <a:off x="0" y="0"/>
          <a:ext cx="0" cy="0"/>
          <a:chOff x="0" y="0"/>
          <a:chExt cx="0" cy="0"/>
        </a:xfrm>
      </p:grpSpPr>
      <p:sp>
        <p:nvSpPr>
          <p:cNvPr id="153" name="Google Shape;153;p82"/>
          <p:cNvSpPr txBox="1"/>
          <p:nvPr/>
        </p:nvSpPr>
        <p:spPr>
          <a:xfrm>
            <a:off x="1767840" y="1800225"/>
            <a:ext cx="8644128" cy="3914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dirty="0">
                <a:solidFill>
                  <a:srgbClr val="595959"/>
                </a:solidFill>
                <a:latin typeface="Calibri"/>
                <a:ea typeface="Calibri"/>
                <a:cs typeface="Calibri"/>
                <a:sym typeface="Calibri"/>
              </a:rPr>
              <a:t>“A quantum leap for human </a:t>
            </a:r>
            <a:br>
              <a:rPr lang="ar-SA" sz="4800" b="1" dirty="0">
                <a:solidFill>
                  <a:srgbClr val="595959"/>
                </a:solidFill>
                <a:latin typeface="Calibri"/>
                <a:ea typeface="Calibri"/>
                <a:cs typeface="Calibri"/>
                <a:sym typeface="Calibri"/>
              </a:rPr>
            </a:br>
            <a:r>
              <a:rPr lang="ar-SA" sz="4800" b="1" dirty="0">
                <a:solidFill>
                  <a:srgbClr val="595959"/>
                </a:solidFill>
                <a:latin typeface="Calibri"/>
                <a:ea typeface="Calibri"/>
                <a:cs typeface="Calibri"/>
                <a:sym typeface="Calibri"/>
              </a:rPr>
              <a:t>rights education on freedom </a:t>
            </a:r>
            <a:br>
              <a:rPr lang="ar-SA" sz="4800" b="1" dirty="0">
                <a:solidFill>
                  <a:srgbClr val="595959"/>
                </a:solidFill>
                <a:latin typeface="Calibri"/>
                <a:ea typeface="Calibri"/>
                <a:cs typeface="Calibri"/>
                <a:sym typeface="Calibri"/>
              </a:rPr>
            </a:br>
            <a:r>
              <a:rPr lang="ar-SA" sz="4800" b="1" dirty="0">
                <a:solidFill>
                  <a:srgbClr val="595959"/>
                </a:solidFill>
                <a:latin typeface="Calibri"/>
                <a:ea typeface="Calibri"/>
                <a:cs typeface="Calibri"/>
                <a:sym typeface="Calibri"/>
              </a:rPr>
              <a:t>of religion or belief”</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90000"/>
              </a:lnSpc>
              <a:spcBef>
                <a:spcPts val="0"/>
              </a:spcBef>
              <a:spcAft>
                <a:spcPts val="0"/>
              </a:spcAft>
              <a:buClr>
                <a:schemeClr val="dk1"/>
              </a:buClr>
              <a:buSzPts val="4400"/>
              <a:buFont typeface="Calibri"/>
              <a:buNone/>
            </a:pPr>
            <a:endParaRPr sz="4400" b="1" dirty="0">
              <a:solidFill>
                <a:srgbClr val="59595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dirty="0">
                <a:solidFill>
                  <a:schemeClr val="lt1"/>
                </a:solidFill>
                <a:latin typeface="Calibri"/>
                <a:ea typeface="Calibri"/>
                <a:cs typeface="Calibri"/>
                <a:sym typeface="Calibri"/>
              </a:rPr>
            </a:br>
            <a:endParaRPr sz="4400" b="1" dirty="0">
              <a:solidFill>
                <a:schemeClr val="lt1"/>
              </a:solidFill>
              <a:latin typeface="Calibri"/>
              <a:ea typeface="Calibri"/>
              <a:cs typeface="Calibri"/>
              <a:sym typeface="Calibri"/>
            </a:endParaRPr>
          </a:p>
        </p:txBody>
      </p:sp>
      <p:sp>
        <p:nvSpPr>
          <p:cNvPr id="154" name="Google Shape;154;p82"/>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Ahmed Shaheed UN Special Rapporteur on </a:t>
            </a:r>
            <a:br>
              <a:rPr lang="ar-SA" sz="2400">
                <a:solidFill>
                  <a:srgbClr val="595959"/>
                </a:solidFill>
                <a:latin typeface="Calibri"/>
                <a:ea typeface="Calibri"/>
                <a:cs typeface="Calibri"/>
                <a:sym typeface="Calibri"/>
              </a:rPr>
            </a:br>
            <a:r>
              <a:rPr lang="ar-SA" sz="2400">
                <a:solidFill>
                  <a:srgbClr val="595959"/>
                </a:solidFill>
                <a:latin typeface="Calibri"/>
                <a:ea typeface="Calibri"/>
                <a:cs typeface="Calibri"/>
                <a:sym typeface="Calibri"/>
              </a:rPr>
              <a:t>Freedom of Religion or Belief</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6_Rubrik och lodrät text">
  <p:cSld name="6_Rubrik och lodrät text">
    <p:spTree>
      <p:nvGrpSpPr>
        <p:cNvPr id="1" name="Shape 155"/>
        <p:cNvGrpSpPr/>
        <p:nvPr/>
      </p:nvGrpSpPr>
      <p:grpSpPr>
        <a:xfrm>
          <a:off x="0" y="0"/>
          <a:ext cx="0" cy="0"/>
          <a:chOff x="0" y="0"/>
          <a:chExt cx="0" cy="0"/>
        </a:xfrm>
      </p:grpSpPr>
      <p:pic>
        <p:nvPicPr>
          <p:cNvPr id="156" name="Google Shape;156;p83"/>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157" name="Google Shape;157;p83"/>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chemeClr val="lt1"/>
                </a:solidFill>
                <a:latin typeface="Calibri"/>
                <a:ea typeface="Calibri"/>
                <a:cs typeface="Calibri"/>
                <a:sym typeface="Calibri"/>
              </a:rPr>
              <a:t>Free learning </a:t>
            </a:r>
            <a:br>
              <a:rPr lang="ar-SA" sz="4400" b="1">
                <a:solidFill>
                  <a:schemeClr val="lt1"/>
                </a:solidFill>
                <a:latin typeface="Calibri"/>
                <a:ea typeface="Calibri"/>
                <a:cs typeface="Calibri"/>
                <a:sym typeface="Calibri"/>
              </a:rPr>
            </a:br>
            <a:r>
              <a:rPr lang="ar-SA" sz="4400" b="1">
                <a:solidFill>
                  <a:schemeClr val="lt1"/>
                </a:solidFill>
                <a:latin typeface="Calibri"/>
                <a:ea typeface="Calibri"/>
                <a:cs typeface="Calibri"/>
                <a:sym typeface="Calibri"/>
              </a:rPr>
              <a:t>resources</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For faith</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communities,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civil society and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decision-makers</a:t>
            </a:r>
            <a:endParaRPr sz="36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7_Rubrik och lodrät text">
  <p:cSld name="7_Rubrik och lodrät text">
    <p:spTree>
      <p:nvGrpSpPr>
        <p:cNvPr id="1" name="Shape 158"/>
        <p:cNvGrpSpPr/>
        <p:nvPr/>
      </p:nvGrpSpPr>
      <p:grpSpPr>
        <a:xfrm>
          <a:off x="0" y="0"/>
          <a:ext cx="0" cy="0"/>
          <a:chOff x="0" y="0"/>
          <a:chExt cx="0" cy="0"/>
        </a:xfrm>
      </p:grpSpPr>
      <p:sp>
        <p:nvSpPr>
          <p:cNvPr id="159" name="Google Shape;159;p84"/>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dirty="0">
                <a:solidFill>
                  <a:srgbClr val="595959"/>
                </a:solidFill>
                <a:latin typeface="Calibri"/>
                <a:ea typeface="Calibri"/>
                <a:cs typeface="Calibri"/>
                <a:sym typeface="Calibri"/>
              </a:rPr>
              <a:t>“Xxx xx xxxx xxx”</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600" dirty="0">
              <a:solidFill>
                <a:srgbClr val="4E7D88"/>
              </a:solidFill>
              <a:latin typeface="Calibri"/>
              <a:ea typeface="Calibri"/>
              <a:cs typeface="Calibri"/>
              <a:sym typeface="Calibri"/>
            </a:endParaRPr>
          </a:p>
        </p:txBody>
      </p:sp>
      <p:pic>
        <p:nvPicPr>
          <p:cNvPr id="160" name="Google Shape;160;p84"/>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161" name="Google Shape;161;p84"/>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rgbClr val="595959"/>
                </a:solidFill>
                <a:latin typeface="Calibri"/>
                <a:ea typeface="Calibri"/>
                <a:cs typeface="Calibri"/>
                <a:sym typeface="Calibri"/>
              </a:rPr>
              <a:t>Name here Xxxx Xx</a:t>
            </a:r>
            <a:endParaRPr sz="1800">
              <a:solidFill>
                <a:srgbClr val="595959"/>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_Rubrik och lodrät text">
  <p:cSld name="8_Rubrik och lodrät text">
    <p:spTree>
      <p:nvGrpSpPr>
        <p:cNvPr id="1" name="Shape 162"/>
        <p:cNvGrpSpPr/>
        <p:nvPr/>
      </p:nvGrpSpPr>
      <p:grpSpPr>
        <a:xfrm>
          <a:off x="0" y="0"/>
          <a:ext cx="0" cy="0"/>
          <a:chOff x="0" y="0"/>
          <a:chExt cx="0" cy="0"/>
        </a:xfrm>
      </p:grpSpPr>
      <p:graphicFrame>
        <p:nvGraphicFramePr>
          <p:cNvPr id="163" name="Google Shape;163;p85"/>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164" name="Google Shape;164;p85"/>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85"/>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0_Rubrik och lodrät text">
  <p:cSld name="10_Rubrik och lodrät text">
    <p:spTree>
      <p:nvGrpSpPr>
        <p:cNvPr id="1" name="Shape 166"/>
        <p:cNvGrpSpPr/>
        <p:nvPr/>
      </p:nvGrpSpPr>
      <p:grpSpPr>
        <a:xfrm>
          <a:off x="0" y="0"/>
          <a:ext cx="0" cy="0"/>
          <a:chOff x="0" y="0"/>
          <a:chExt cx="0" cy="0"/>
        </a:xfrm>
      </p:grpSpPr>
      <p:sp>
        <p:nvSpPr>
          <p:cNvPr id="167" name="Google Shape;167;p86"/>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dirty="0">
                <a:solidFill>
                  <a:srgbClr val="595959"/>
                </a:solidFill>
                <a:latin typeface="Calibri"/>
                <a:ea typeface="Calibri"/>
                <a:cs typeface="Calibri"/>
                <a:sym typeface="Calibri"/>
              </a:rPr>
              <a:t>Thank you all for listening!</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9_Rubrik och lodrät text">
  <p:cSld name="9_Rubrik och lodrät text">
    <p:spTree>
      <p:nvGrpSpPr>
        <p:cNvPr id="1" name="Shape 168"/>
        <p:cNvGrpSpPr/>
        <p:nvPr/>
      </p:nvGrpSpPr>
      <p:grpSpPr>
        <a:xfrm>
          <a:off x="0" y="0"/>
          <a:ext cx="0" cy="0"/>
          <a:chOff x="0" y="0"/>
          <a:chExt cx="0" cy="0"/>
        </a:xfrm>
      </p:grpSpPr>
      <p:pic>
        <p:nvPicPr>
          <p:cNvPr id="169" name="Google Shape;169;p87"/>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170" name="Google Shape;170;p87"/>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rgbClr val="595959"/>
                </a:solidFill>
                <a:latin typeface="Calibri"/>
                <a:ea typeface="Calibri"/>
                <a:cs typeface="Calibri"/>
                <a:sym typeface="Calibri"/>
              </a:rPr>
              <a:t>www.forb-learning.org</a:t>
            </a:r>
            <a:endParaRPr sz="2400" b="1">
              <a:solidFill>
                <a:srgbClr val="595959"/>
              </a:solidFill>
              <a:latin typeface="Calibri"/>
              <a:ea typeface="Calibri"/>
              <a:cs typeface="Calibri"/>
              <a:sym typeface="Calibri"/>
            </a:endParaRPr>
          </a:p>
        </p:txBody>
      </p:sp>
      <p:sp>
        <p:nvSpPr>
          <p:cNvPr id="171" name="Google Shape;171;p87"/>
          <p:cNvSpPr txBox="1"/>
          <p:nvPr/>
        </p:nvSpPr>
        <p:spPr>
          <a:xfrm>
            <a:off x="4924555" y="5542367"/>
            <a:ext cx="234288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name@email.org</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Endast rubrik">
  <p:cSld name="1_Endast rubrik">
    <p:spTree>
      <p:nvGrpSpPr>
        <p:cNvPr id="1" name="Shape 31"/>
        <p:cNvGrpSpPr/>
        <p:nvPr/>
      </p:nvGrpSpPr>
      <p:grpSpPr>
        <a:xfrm>
          <a:off x="0" y="0"/>
          <a:ext cx="0" cy="0"/>
          <a:chOff x="0" y="0"/>
          <a:chExt cx="0" cy="0"/>
        </a:xfrm>
      </p:grpSpPr>
      <p:pic>
        <p:nvPicPr>
          <p:cNvPr id="32" name="Google Shape;32;p50"/>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33" name="Google Shape;33;p50"/>
          <p:cNvSpPr txBox="1"/>
          <p:nvPr/>
        </p:nvSpPr>
        <p:spPr>
          <a:xfrm>
            <a:off x="0" y="723296"/>
            <a:ext cx="12192000" cy="20774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dirty="0">
                <a:solidFill>
                  <a:srgbClr val="595959"/>
                </a:solidFill>
                <a:latin typeface="Calibri"/>
                <a:ea typeface="Calibri"/>
                <a:cs typeface="Calibri"/>
                <a:sym typeface="Calibri"/>
              </a:rPr>
              <a:t>The Freedom of Religion or Belief</a:t>
            </a:r>
            <a:br>
              <a:rPr lang="ar-SA" sz="2800" b="0" i="0" dirty="0">
                <a:solidFill>
                  <a:srgbClr val="595959"/>
                </a:solidFill>
                <a:latin typeface="Calibri"/>
                <a:ea typeface="Calibri"/>
                <a:cs typeface="Calibri"/>
                <a:sym typeface="Calibri"/>
              </a:rPr>
            </a:br>
            <a:r>
              <a:rPr lang="ar-SA" sz="2800" b="0" i="0" dirty="0">
                <a:solidFill>
                  <a:srgbClr val="595959"/>
                </a:solidFill>
                <a:latin typeface="Calibri"/>
                <a:ea typeface="Calibri"/>
                <a:cs typeface="Calibri"/>
                <a:sym typeface="Calibri"/>
              </a:rPr>
              <a:t>LEARNING PLATFORM</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150000"/>
              </a:lnSpc>
              <a:spcBef>
                <a:spcPts val="0"/>
              </a:spcBef>
              <a:spcAft>
                <a:spcPts val="0"/>
              </a:spcAft>
              <a:buNone/>
            </a:pPr>
            <a:endParaRPr sz="1800" b="0" i="0" dirty="0">
              <a:solidFill>
                <a:schemeClr val="dk1"/>
              </a:solidFill>
              <a:latin typeface="Calibri"/>
              <a:ea typeface="Calibri"/>
              <a:cs typeface="Calibri"/>
              <a:sym typeface="Calibri"/>
            </a:endParaRPr>
          </a:p>
        </p:txBody>
      </p:sp>
      <p:pic>
        <p:nvPicPr>
          <p:cNvPr id="34" name="Google Shape;34;p50"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35" name="Google Shape;35;p50"/>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36" name="Google Shape;36;p50"/>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37" name="Google Shape;37;p50"/>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ubrikbild" type="title">
  <p:cSld name="TITLE">
    <p:spTree>
      <p:nvGrpSpPr>
        <p:cNvPr id="1" name="Shape 179"/>
        <p:cNvGrpSpPr/>
        <p:nvPr/>
      </p:nvGrpSpPr>
      <p:grpSpPr>
        <a:xfrm>
          <a:off x="0" y="0"/>
          <a:ext cx="0" cy="0"/>
          <a:chOff x="0" y="0"/>
          <a:chExt cx="0" cy="0"/>
        </a:xfrm>
      </p:grpSpPr>
      <p:sp>
        <p:nvSpPr>
          <p:cNvPr id="180" name="Google Shape;180;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2" name="Google Shape;182;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Rubrik och lodrät text">
  <p:cSld name="Rubrik och lodrät text">
    <p:spTree>
      <p:nvGrpSpPr>
        <p:cNvPr id="1" name="Shape 185"/>
        <p:cNvGrpSpPr/>
        <p:nvPr/>
      </p:nvGrpSpPr>
      <p:grpSpPr>
        <a:xfrm>
          <a:off x="0" y="0"/>
          <a:ext cx="0" cy="0"/>
          <a:chOff x="0" y="0"/>
          <a:chExt cx="0" cy="0"/>
        </a:xfrm>
      </p:grpSpPr>
      <p:pic>
        <p:nvPicPr>
          <p:cNvPr id="186" name="Google Shape;186;p90"/>
          <p:cNvPicPr preferRelativeResize="0"/>
          <p:nvPr/>
        </p:nvPicPr>
        <p:blipFill rotWithShape="1">
          <a:blip r:embed="rId2">
            <a:alphaModFix/>
          </a:blip>
          <a:srcRect/>
          <a:stretch/>
        </p:blipFill>
        <p:spPr>
          <a:xfrm>
            <a:off x="5049651" y="5583760"/>
            <a:ext cx="2092698" cy="550944"/>
          </a:xfrm>
          <a:prstGeom prst="rect">
            <a:avLst/>
          </a:prstGeom>
          <a:noFill/>
          <a:ln>
            <a:noFill/>
          </a:ln>
        </p:spPr>
      </p:pic>
      <p:sp>
        <p:nvSpPr>
          <p:cNvPr id="187" name="Google Shape;187;p90"/>
          <p:cNvSpPr txBox="1"/>
          <p:nvPr/>
        </p:nvSpPr>
        <p:spPr>
          <a:xfrm>
            <a:off x="0" y="723296"/>
            <a:ext cx="12192000" cy="207745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ar-SA" sz="4000" b="0" i="0" dirty="0">
                <a:solidFill>
                  <a:schemeClr val="lt1"/>
                </a:solidFill>
                <a:latin typeface="Calibri"/>
                <a:ea typeface="Calibri"/>
                <a:cs typeface="Calibri"/>
                <a:sym typeface="Calibri"/>
              </a:rPr>
              <a:t>The Freedom of Religion or Belief</a:t>
            </a:r>
            <a:br>
              <a:rPr lang="ar-SA" sz="2800" b="0" i="0" dirty="0">
                <a:solidFill>
                  <a:schemeClr val="lt1"/>
                </a:solidFill>
                <a:latin typeface="Calibri"/>
                <a:ea typeface="Calibri"/>
                <a:cs typeface="Calibri"/>
                <a:sym typeface="Calibri"/>
              </a:rPr>
            </a:br>
            <a:r>
              <a:rPr lang="ar-SA" sz="2800" b="0" i="0" dirty="0">
                <a:solidFill>
                  <a:schemeClr val="lt1"/>
                </a:solidFill>
                <a:latin typeface="Calibri"/>
                <a:ea typeface="Calibri"/>
                <a:cs typeface="Calibri"/>
                <a:sym typeface="Calibri"/>
              </a:rPr>
              <a:t>LEARNING PLATFORM</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150000"/>
              </a:lnSpc>
              <a:spcBef>
                <a:spcPts val="0"/>
              </a:spcBef>
              <a:spcAft>
                <a:spcPts val="0"/>
              </a:spcAft>
              <a:buNone/>
            </a:pPr>
            <a:endParaRPr sz="1800" b="0" i="0" dirty="0">
              <a:solidFill>
                <a:schemeClr val="lt1"/>
              </a:solidFill>
              <a:latin typeface="Calibri"/>
              <a:ea typeface="Calibri"/>
              <a:cs typeface="Calibri"/>
              <a:sym typeface="Calibri"/>
            </a:endParaRPr>
          </a:p>
        </p:txBody>
      </p:sp>
      <p:pic>
        <p:nvPicPr>
          <p:cNvPr id="188" name="Google Shape;188;p90" descr="En bild som visar person, inomhus, person, håller&#10;&#10;Automatiskt genererad beskrivning"/>
          <p:cNvPicPr preferRelativeResize="0"/>
          <p:nvPr/>
        </p:nvPicPr>
        <p:blipFill rotWithShape="1">
          <a:blip r:embed="rId3">
            <a:alphaModFix/>
          </a:blip>
          <a:srcRect l="11845" r="17308"/>
          <a:stretch/>
        </p:blipFill>
        <p:spPr>
          <a:xfrm>
            <a:off x="1085849" y="2753916"/>
            <a:ext cx="2286000" cy="2143125"/>
          </a:xfrm>
          <a:prstGeom prst="rect">
            <a:avLst/>
          </a:prstGeom>
          <a:noFill/>
          <a:ln>
            <a:noFill/>
          </a:ln>
        </p:spPr>
      </p:pic>
      <p:pic>
        <p:nvPicPr>
          <p:cNvPr id="189" name="Google Shape;189;p90"/>
          <p:cNvPicPr preferRelativeResize="0"/>
          <p:nvPr/>
        </p:nvPicPr>
        <p:blipFill rotWithShape="1">
          <a:blip r:embed="rId4">
            <a:alphaModFix/>
          </a:blip>
          <a:srcRect l="14444" r="14443"/>
          <a:stretch/>
        </p:blipFill>
        <p:spPr>
          <a:xfrm>
            <a:off x="3667124" y="2753916"/>
            <a:ext cx="2286000" cy="2143125"/>
          </a:xfrm>
          <a:prstGeom prst="rect">
            <a:avLst/>
          </a:prstGeom>
          <a:noFill/>
          <a:ln>
            <a:noFill/>
          </a:ln>
        </p:spPr>
      </p:pic>
      <p:pic>
        <p:nvPicPr>
          <p:cNvPr id="190" name="Google Shape;190;p90"/>
          <p:cNvPicPr preferRelativeResize="0"/>
          <p:nvPr/>
        </p:nvPicPr>
        <p:blipFill rotWithShape="1">
          <a:blip r:embed="rId5">
            <a:alphaModFix/>
          </a:blip>
          <a:srcRect l="14488" r="14487"/>
          <a:stretch/>
        </p:blipFill>
        <p:spPr>
          <a:xfrm>
            <a:off x="6248399" y="2753916"/>
            <a:ext cx="2286000" cy="2143125"/>
          </a:xfrm>
          <a:prstGeom prst="rect">
            <a:avLst/>
          </a:prstGeom>
          <a:noFill/>
          <a:ln>
            <a:noFill/>
          </a:ln>
        </p:spPr>
      </p:pic>
      <p:pic>
        <p:nvPicPr>
          <p:cNvPr id="191" name="Google Shape;191;p90"/>
          <p:cNvPicPr preferRelativeResize="0"/>
          <p:nvPr/>
        </p:nvPicPr>
        <p:blipFill rotWithShape="1">
          <a:blip r:embed="rId6">
            <a:alphaModFix/>
          </a:blip>
          <a:srcRect l="10000" r="10000"/>
          <a:stretch/>
        </p:blipFill>
        <p:spPr>
          <a:xfrm>
            <a:off x="8829674" y="2753916"/>
            <a:ext cx="2286000" cy="21431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Anpassad layout">
  <p:cSld name="1_Anpassad layout">
    <p:spTree>
      <p:nvGrpSpPr>
        <p:cNvPr id="1" name="Shape 192"/>
        <p:cNvGrpSpPr/>
        <p:nvPr/>
      </p:nvGrpSpPr>
      <p:grpSpPr>
        <a:xfrm>
          <a:off x="0" y="0"/>
          <a:ext cx="0" cy="0"/>
          <a:chOff x="0" y="0"/>
          <a:chExt cx="0" cy="0"/>
        </a:xfrm>
      </p:grpSpPr>
      <p:sp>
        <p:nvSpPr>
          <p:cNvPr id="193" name="Google Shape;193;p91"/>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Calibri"/>
              <a:buNone/>
            </a:pPr>
            <a:r>
              <a:rPr lang="ar-SA" sz="4800" b="1">
                <a:solidFill>
                  <a:schemeClr val="lt1"/>
                </a:solidFill>
                <a:latin typeface="Calibri"/>
                <a:ea typeface="Calibri"/>
                <a:cs typeface="Calibri"/>
                <a:sym typeface="Calibri"/>
              </a:rPr>
              <a:t>Free learning resources</a:t>
            </a:r>
            <a:br>
              <a:rPr lang="ar-SA" sz="4400" b="1">
                <a:solidFill>
                  <a:schemeClr val="lt1"/>
                </a:solidFill>
                <a:latin typeface="Calibri"/>
                <a:ea typeface="Calibri"/>
                <a:cs typeface="Calibri"/>
                <a:sym typeface="Calibri"/>
              </a:rPr>
            </a:br>
            <a:r>
              <a:rPr lang="ar-SA" sz="4400" b="1">
                <a:solidFill>
                  <a:schemeClr val="lt1"/>
                </a:solidFill>
                <a:latin typeface="Calibri"/>
                <a:ea typeface="Calibri"/>
                <a:cs typeface="Calibri"/>
                <a:sym typeface="Calibri"/>
              </a:rPr>
              <a:t> </a:t>
            </a:r>
            <a:br>
              <a:rPr lang="ar-SA" sz="4400" b="1">
                <a:solidFill>
                  <a:schemeClr val="lt1"/>
                </a:solidFill>
                <a:latin typeface="Calibri"/>
                <a:ea typeface="Calibri"/>
                <a:cs typeface="Calibri"/>
                <a:sym typeface="Calibri"/>
              </a:rPr>
            </a:br>
            <a:r>
              <a:rPr lang="ar-SA" sz="4000">
                <a:solidFill>
                  <a:schemeClr val="lt1"/>
                </a:solidFill>
                <a:latin typeface="Calibri"/>
                <a:ea typeface="Calibri"/>
                <a:cs typeface="Calibri"/>
                <a:sym typeface="Calibri"/>
              </a:rPr>
              <a:t>For faith communities, civil society </a:t>
            </a:r>
            <a:br>
              <a:rPr lang="ar-SA" sz="4000">
                <a:solidFill>
                  <a:schemeClr val="lt1"/>
                </a:solidFill>
                <a:latin typeface="Calibri"/>
                <a:ea typeface="Calibri"/>
                <a:cs typeface="Calibri"/>
                <a:sym typeface="Calibri"/>
              </a:rPr>
            </a:br>
            <a:r>
              <a:rPr lang="ar-SA" sz="4000">
                <a:solidFill>
                  <a:schemeClr val="lt1"/>
                </a:solidFill>
                <a:latin typeface="Calibri"/>
                <a:ea typeface="Calibri"/>
                <a:cs typeface="Calibri"/>
                <a:sym typeface="Calibri"/>
              </a:rPr>
              <a:t>and decision-makers</a:t>
            </a:r>
            <a:br>
              <a:rPr lang="ar-SA" sz="4400" b="1">
                <a:solidFill>
                  <a:schemeClr val="lt1"/>
                </a:solidFill>
                <a:latin typeface="Calibri"/>
                <a:ea typeface="Calibri"/>
                <a:cs typeface="Calibri"/>
                <a:sym typeface="Calibri"/>
              </a:rPr>
            </a:br>
            <a:br>
              <a:rPr lang="ar-SA" sz="4400">
                <a:solidFill>
                  <a:schemeClr val="lt1"/>
                </a:solidFill>
                <a:latin typeface="Calibri"/>
                <a:ea typeface="Calibri"/>
                <a:cs typeface="Calibri"/>
                <a:sym typeface="Calibri"/>
              </a:rPr>
            </a:br>
            <a:br>
              <a:rPr lang="ar-SA" sz="3600" b="1">
                <a:solidFill>
                  <a:schemeClr val="lt1"/>
                </a:solidFill>
                <a:latin typeface="Calibri"/>
                <a:ea typeface="Calibri"/>
                <a:cs typeface="Calibri"/>
                <a:sym typeface="Calibri"/>
              </a:rPr>
            </a:br>
            <a:r>
              <a:rPr lang="ar-SA" sz="3600" b="1">
                <a:solidFill>
                  <a:schemeClr val="lt1"/>
                </a:solidFill>
                <a:latin typeface="Calibri"/>
                <a:ea typeface="Calibri"/>
                <a:cs typeface="Calibri"/>
                <a:sym typeface="Calibri"/>
              </a:rPr>
              <a:t>forb-learning.org</a:t>
            </a:r>
            <a:br>
              <a:rPr lang="ar-SA" sz="3600" b="1">
                <a:solidFill>
                  <a:schemeClr val="lt1"/>
                </a:solidFill>
                <a:latin typeface="Calibri"/>
                <a:ea typeface="Calibri"/>
                <a:cs typeface="Calibri"/>
                <a:sym typeface="Calibri"/>
              </a:rPr>
            </a:br>
            <a:endParaRPr sz="4400">
              <a:solidFill>
                <a:schemeClr val="lt1"/>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_Anpassad layout">
  <p:cSld name="2_Anpassad layout">
    <p:spTree>
      <p:nvGrpSpPr>
        <p:cNvPr id="1" name="Shape 194"/>
        <p:cNvGrpSpPr/>
        <p:nvPr/>
      </p:nvGrpSpPr>
      <p:grpSpPr>
        <a:xfrm>
          <a:off x="0" y="0"/>
          <a:ext cx="0" cy="0"/>
          <a:chOff x="0" y="0"/>
          <a:chExt cx="0" cy="0"/>
        </a:xfrm>
      </p:grpSpPr>
      <p:sp>
        <p:nvSpPr>
          <p:cNvPr id="195" name="Google Shape;195;p92"/>
          <p:cNvSpPr txBox="1">
            <a:spLocks noGrp="1"/>
          </p:cNvSpPr>
          <p:nvPr>
            <p:ph type="title"/>
          </p:nvPr>
        </p:nvSpPr>
        <p:spPr>
          <a:xfrm>
            <a:off x="1975557" y="926431"/>
            <a:ext cx="827802" cy="273116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92"/>
          <p:cNvSpPr txBox="1">
            <a:spLocks noGrp="1"/>
          </p:cNvSpPr>
          <p:nvPr>
            <p:ph type="body" idx="1"/>
          </p:nvPr>
        </p:nvSpPr>
        <p:spPr>
          <a:xfrm>
            <a:off x="2974848" y="1699836"/>
            <a:ext cx="8792306"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Anpassad layout">
  <p:cSld name="3_Anpassad layout">
    <p:spTree>
      <p:nvGrpSpPr>
        <p:cNvPr id="1" name="Shape 197"/>
        <p:cNvGrpSpPr/>
        <p:nvPr/>
      </p:nvGrpSpPr>
      <p:grpSpPr>
        <a:xfrm>
          <a:off x="0" y="0"/>
          <a:ext cx="0" cy="0"/>
          <a:chOff x="0" y="0"/>
          <a:chExt cx="0" cy="0"/>
        </a:xfrm>
      </p:grpSpPr>
      <p:sp>
        <p:nvSpPr>
          <p:cNvPr id="198" name="Google Shape;198;p93"/>
          <p:cNvSpPr txBox="1"/>
          <p:nvPr/>
        </p:nvSpPr>
        <p:spPr>
          <a:xfrm>
            <a:off x="1719072" y="1574898"/>
            <a:ext cx="1584960" cy="906899"/>
          </a:xfrm>
          <a:prstGeom prst="rect">
            <a:avLst/>
          </a:prstGeom>
          <a:noFill/>
          <a:ln>
            <a:noFill/>
          </a:ln>
        </p:spPr>
        <p:txBody>
          <a:bodyPr spcFirstLastPara="1" wrap="square" lIns="91425" tIns="45700" rIns="91425" bIns="45700" anchor="ctr" anchorCtr="0">
            <a:normAutofit fontScale="97500" lnSpcReduction="10000"/>
          </a:bodyPr>
          <a:lstStyle/>
          <a:p>
            <a:pPr marL="0" marR="0" lvl="0" indent="0" algn="l" rtl="0">
              <a:lnSpc>
                <a:spcPct val="90000"/>
              </a:lnSpc>
              <a:spcBef>
                <a:spcPts val="0"/>
              </a:spcBef>
              <a:spcAft>
                <a:spcPts val="0"/>
              </a:spcAft>
              <a:buClr>
                <a:schemeClr val="lt1"/>
              </a:buClr>
              <a:buSzPct val="100000"/>
              <a:buFont typeface="Calibri"/>
              <a:buNone/>
            </a:pPr>
            <a:r>
              <a:rPr lang="ar-SA" sz="6600" b="1">
                <a:solidFill>
                  <a:schemeClr val="lt1"/>
                </a:solidFill>
                <a:latin typeface="Calibri"/>
                <a:ea typeface="Calibri"/>
                <a:cs typeface="Calibri"/>
                <a:sym typeface="Calibri"/>
              </a:rPr>
              <a:t>For</a:t>
            </a:r>
            <a:endParaRPr sz="6600" b="1">
              <a:solidFill>
                <a:schemeClr val="lt1"/>
              </a:solidFill>
              <a:latin typeface="Calibri"/>
              <a:ea typeface="Calibri"/>
              <a:cs typeface="Calibri"/>
              <a:sym typeface="Calibri"/>
            </a:endParaRPr>
          </a:p>
        </p:txBody>
      </p:sp>
      <p:sp>
        <p:nvSpPr>
          <p:cNvPr id="199" name="Google Shape;199;p93"/>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Religious and belief communities</a:t>
            </a:r>
            <a:endParaRPr sz="2800" dirty="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Parliamentarians and diplomats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Development professionals</a:t>
            </a:r>
            <a:endParaRPr sz="2800" dirty="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Civil society organisations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Grassroots activists</a:t>
            </a:r>
            <a:endParaRPr sz="2800" dirty="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Educators and facilitators</a:t>
            </a:r>
            <a:endParaRPr sz="2800" dirty="0">
              <a:solidFill>
                <a:schemeClr val="lt1"/>
              </a:solidFill>
              <a:latin typeface="Calibri"/>
              <a:ea typeface="Calibri"/>
              <a:cs typeface="Calibri"/>
              <a:sym typeface="Calibri"/>
            </a:endParaRPr>
          </a:p>
          <a:p>
            <a:pPr marL="228600" marR="0" lvl="0" indent="-228600" algn="l" rtl="0">
              <a:lnSpc>
                <a:spcPct val="90000"/>
              </a:lnSpc>
              <a:spcBef>
                <a:spcPts val="100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Academic and training institutions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chemeClr val="lt1"/>
              </a:buClr>
              <a:buSzPts val="2800"/>
              <a:buFont typeface="Arial"/>
              <a:buChar char="•"/>
            </a:pPr>
            <a:r>
              <a:rPr lang="ar-SA" sz="2800" dirty="0">
                <a:solidFill>
                  <a:schemeClr val="lt1"/>
                </a:solidFill>
                <a:latin typeface="Calibri"/>
                <a:ea typeface="Calibri"/>
                <a:cs typeface="Calibri"/>
                <a:sym typeface="Calibri"/>
              </a:rPr>
              <a:t>The media</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5185"/>
              </a:lnSpc>
              <a:spcBef>
                <a:spcPts val="1000"/>
              </a:spcBef>
              <a:spcAft>
                <a:spcPts val="0"/>
              </a:spcAft>
              <a:buClr>
                <a:schemeClr val="dk1"/>
              </a:buClr>
              <a:buSzPts val="5400"/>
              <a:buFont typeface="Arial"/>
              <a:buNone/>
            </a:pPr>
            <a:endParaRPr sz="5400" dirty="0">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4_Anpassad layout">
  <p:cSld name="4_Anpassad layout">
    <p:spTree>
      <p:nvGrpSpPr>
        <p:cNvPr id="1" name="Shape 200"/>
        <p:cNvGrpSpPr/>
        <p:nvPr/>
      </p:nvGrpSpPr>
      <p:grpSpPr>
        <a:xfrm>
          <a:off x="0" y="0"/>
          <a:ext cx="0" cy="0"/>
          <a:chOff x="0" y="0"/>
          <a:chExt cx="0" cy="0"/>
        </a:xfrm>
      </p:grpSpPr>
      <p:sp>
        <p:nvSpPr>
          <p:cNvPr id="201" name="Google Shape;201;p94"/>
          <p:cNvSpPr txBox="1"/>
          <p:nvPr/>
        </p:nvSpPr>
        <p:spPr>
          <a:xfrm>
            <a:off x="1767840" y="1800225"/>
            <a:ext cx="8644128" cy="245681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Calibri"/>
              <a:buNone/>
            </a:pPr>
            <a:r>
              <a:rPr lang="ar-SA" sz="4800" b="1" dirty="0">
                <a:solidFill>
                  <a:schemeClr val="lt1"/>
                </a:solidFill>
                <a:latin typeface="Calibri"/>
                <a:ea typeface="Calibri"/>
                <a:cs typeface="Calibri"/>
                <a:sym typeface="Calibri"/>
              </a:rPr>
              <a:t>“A quantum leap for human </a:t>
            </a:r>
            <a:br>
              <a:rPr lang="ar-SA" sz="4800" b="1" dirty="0">
                <a:solidFill>
                  <a:schemeClr val="lt1"/>
                </a:solidFill>
                <a:latin typeface="Calibri"/>
                <a:ea typeface="Calibri"/>
                <a:cs typeface="Calibri"/>
                <a:sym typeface="Calibri"/>
              </a:rPr>
            </a:br>
            <a:r>
              <a:rPr lang="ar-SA" sz="4800" b="1" dirty="0">
                <a:solidFill>
                  <a:schemeClr val="lt1"/>
                </a:solidFill>
                <a:latin typeface="Calibri"/>
                <a:ea typeface="Calibri"/>
                <a:cs typeface="Calibri"/>
                <a:sym typeface="Calibri"/>
              </a:rPr>
              <a:t>rights education on freedom </a:t>
            </a:r>
            <a:br>
              <a:rPr lang="ar-SA" sz="4800" b="1" dirty="0">
                <a:solidFill>
                  <a:schemeClr val="lt1"/>
                </a:solidFill>
                <a:latin typeface="Calibri"/>
                <a:ea typeface="Calibri"/>
                <a:cs typeface="Calibri"/>
                <a:sym typeface="Calibri"/>
              </a:rPr>
            </a:br>
            <a:r>
              <a:rPr lang="ar-SA" sz="4800" b="1" dirty="0">
                <a:solidFill>
                  <a:schemeClr val="lt1"/>
                </a:solidFill>
                <a:latin typeface="Calibri"/>
                <a:ea typeface="Calibri"/>
                <a:cs typeface="Calibri"/>
                <a:sym typeface="Calibri"/>
              </a:rPr>
              <a:t>of religion or belief”</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90000"/>
              </a:lnSpc>
              <a:spcBef>
                <a:spcPts val="0"/>
              </a:spcBef>
              <a:spcAft>
                <a:spcPts val="0"/>
              </a:spcAft>
              <a:buClr>
                <a:schemeClr val="dk1"/>
              </a:buClr>
              <a:buSzPts val="4400"/>
              <a:buFont typeface="Calibri"/>
              <a:buNone/>
            </a:pPr>
            <a:endParaRPr sz="4400" b="1" dirty="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dirty="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dirty="0">
                <a:solidFill>
                  <a:schemeClr val="lt1"/>
                </a:solidFill>
                <a:latin typeface="Calibri"/>
                <a:ea typeface="Calibri"/>
                <a:cs typeface="Calibri"/>
                <a:sym typeface="Calibri"/>
              </a:rPr>
            </a:br>
            <a:endParaRPr sz="4400" b="1" dirty="0">
              <a:solidFill>
                <a:schemeClr val="lt1"/>
              </a:solidFill>
              <a:latin typeface="Calibri"/>
              <a:ea typeface="Calibri"/>
              <a:cs typeface="Calibri"/>
              <a:sym typeface="Calibri"/>
            </a:endParaRPr>
          </a:p>
        </p:txBody>
      </p:sp>
      <p:sp>
        <p:nvSpPr>
          <p:cNvPr id="202" name="Google Shape;202;p94"/>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chemeClr val="lt1"/>
                </a:solidFill>
                <a:latin typeface="Calibri"/>
                <a:ea typeface="Calibri"/>
                <a:cs typeface="Calibri"/>
                <a:sym typeface="Calibri"/>
              </a:rPr>
              <a:t>Ahmed Shaheed UN Special Rapporteur on </a:t>
            </a:r>
            <a:br>
              <a:rPr lang="ar-SA" sz="2400">
                <a:solidFill>
                  <a:schemeClr val="lt1"/>
                </a:solidFill>
                <a:latin typeface="Calibri"/>
                <a:ea typeface="Calibri"/>
                <a:cs typeface="Calibri"/>
                <a:sym typeface="Calibri"/>
              </a:rPr>
            </a:br>
            <a:r>
              <a:rPr lang="ar-SA" sz="2400">
                <a:solidFill>
                  <a:schemeClr val="lt1"/>
                </a:solidFill>
                <a:latin typeface="Calibri"/>
                <a:ea typeface="Calibri"/>
                <a:cs typeface="Calibri"/>
                <a:sym typeface="Calibri"/>
              </a:rPr>
              <a:t>Freedom of Religion or Belief</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Anpassad layout">
  <p:cSld name="5_Anpassad layout">
    <p:spTree>
      <p:nvGrpSpPr>
        <p:cNvPr id="1" name="Shape 203"/>
        <p:cNvGrpSpPr/>
        <p:nvPr/>
      </p:nvGrpSpPr>
      <p:grpSpPr>
        <a:xfrm>
          <a:off x="0" y="0"/>
          <a:ext cx="0" cy="0"/>
          <a:chOff x="0" y="0"/>
          <a:chExt cx="0" cy="0"/>
        </a:xfrm>
      </p:grpSpPr>
      <p:pic>
        <p:nvPicPr>
          <p:cNvPr id="204" name="Google Shape;204;p95"/>
          <p:cNvPicPr preferRelativeResize="0"/>
          <p:nvPr/>
        </p:nvPicPr>
        <p:blipFill rotWithShape="1">
          <a:blip r:embed="rId2">
            <a:alphaModFix/>
          </a:blip>
          <a:srcRect t="9101" b="9100"/>
          <a:stretch/>
        </p:blipFill>
        <p:spPr>
          <a:xfrm>
            <a:off x="0" y="225911"/>
            <a:ext cx="12191999" cy="6632089"/>
          </a:xfrm>
          <a:prstGeom prst="rect">
            <a:avLst/>
          </a:prstGeom>
          <a:noFill/>
          <a:ln>
            <a:noFill/>
          </a:ln>
        </p:spPr>
      </p:pic>
      <p:sp>
        <p:nvSpPr>
          <p:cNvPr id="205" name="Google Shape;205;p95"/>
          <p:cNvSpPr txBox="1"/>
          <p:nvPr/>
        </p:nvSpPr>
        <p:spPr>
          <a:xfrm>
            <a:off x="418543" y="2611674"/>
            <a:ext cx="11354912" cy="1634652"/>
          </a:xfrm>
          <a:prstGeom prst="rect">
            <a:avLst/>
          </a:prstGeom>
          <a:noFill/>
          <a:ln>
            <a:noFill/>
          </a:ln>
        </p:spPr>
        <p:txBody>
          <a:bodyPr spcFirstLastPara="1" wrap="square" lIns="91425" tIns="45700" rIns="91425" bIns="45700" anchor="t" anchorCtr="0">
            <a:noAutofit/>
          </a:bodyPr>
          <a:lstStyle/>
          <a:p>
            <a:pPr marL="0" marR="0" lvl="0" indent="0" algn="ctr" rtl="0">
              <a:lnSpc>
                <a:spcPct val="121875"/>
              </a:lnSpc>
              <a:spcBef>
                <a:spcPts val="0"/>
              </a:spcBef>
              <a:spcAft>
                <a:spcPts val="0"/>
              </a:spcAft>
              <a:buClr>
                <a:schemeClr val="lt1"/>
              </a:buClr>
              <a:buSzPts val="9600"/>
              <a:buFont typeface="Arial"/>
              <a:buNone/>
            </a:pPr>
            <a:r>
              <a:rPr lang="ar-SA" sz="9600">
                <a:solidFill>
                  <a:schemeClr val="lt1"/>
                </a:solidFill>
                <a:latin typeface="Calibri"/>
                <a:ea typeface="Calibri"/>
                <a:cs typeface="Calibri"/>
                <a:sym typeface="Calibri"/>
              </a:rPr>
              <a:t>Headline</a:t>
            </a:r>
            <a:br>
              <a:rPr lang="ar-SA" sz="9600">
                <a:solidFill>
                  <a:schemeClr val="lt1"/>
                </a:solidFill>
                <a:latin typeface="Calibri"/>
                <a:ea typeface="Calibri"/>
                <a:cs typeface="Calibri"/>
                <a:sym typeface="Calibri"/>
              </a:rPr>
            </a:br>
            <a:endParaRPr sz="9600">
              <a:solidFill>
                <a:schemeClr val="lt1"/>
              </a:solidFill>
              <a:latin typeface="Calibri"/>
              <a:ea typeface="Calibri"/>
              <a:cs typeface="Calibri"/>
              <a:sym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6_Anpassad layout">
  <p:cSld name="6_Anpassad layout">
    <p:spTree>
      <p:nvGrpSpPr>
        <p:cNvPr id="1" name="Shape 206"/>
        <p:cNvGrpSpPr/>
        <p:nvPr/>
      </p:nvGrpSpPr>
      <p:grpSpPr>
        <a:xfrm>
          <a:off x="0" y="0"/>
          <a:ext cx="0" cy="0"/>
          <a:chOff x="0" y="0"/>
          <a:chExt cx="0" cy="0"/>
        </a:xfrm>
      </p:grpSpPr>
      <p:pic>
        <p:nvPicPr>
          <p:cNvPr id="207" name="Google Shape;207;p96"/>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208" name="Google Shape;208;p96"/>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chemeClr val="lt1"/>
                </a:solidFill>
                <a:latin typeface="Calibri"/>
                <a:ea typeface="Calibri"/>
                <a:cs typeface="Calibri"/>
                <a:sym typeface="Calibri"/>
              </a:rPr>
              <a:t>Free learning </a:t>
            </a:r>
            <a:br>
              <a:rPr lang="ar-SA" sz="4400" b="1">
                <a:solidFill>
                  <a:schemeClr val="lt1"/>
                </a:solidFill>
                <a:latin typeface="Calibri"/>
                <a:ea typeface="Calibri"/>
                <a:cs typeface="Calibri"/>
                <a:sym typeface="Calibri"/>
              </a:rPr>
            </a:br>
            <a:r>
              <a:rPr lang="ar-SA" sz="4400" b="1">
                <a:solidFill>
                  <a:schemeClr val="lt1"/>
                </a:solidFill>
                <a:latin typeface="Calibri"/>
                <a:ea typeface="Calibri"/>
                <a:cs typeface="Calibri"/>
                <a:sym typeface="Calibri"/>
              </a:rPr>
              <a:t>resources</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For faith</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communities,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civil society and </a:t>
            </a:r>
            <a:br>
              <a:rPr lang="ar-SA" sz="3600">
                <a:solidFill>
                  <a:schemeClr val="lt1"/>
                </a:solidFill>
                <a:latin typeface="Calibri"/>
                <a:ea typeface="Calibri"/>
                <a:cs typeface="Calibri"/>
                <a:sym typeface="Calibri"/>
              </a:rPr>
            </a:br>
            <a:r>
              <a:rPr lang="ar-SA" sz="3600">
                <a:solidFill>
                  <a:schemeClr val="lt1"/>
                </a:solidFill>
                <a:latin typeface="Calibri"/>
                <a:ea typeface="Calibri"/>
                <a:cs typeface="Calibri"/>
                <a:sym typeface="Calibri"/>
              </a:rPr>
              <a:t>decision-makers</a:t>
            </a:r>
            <a:endParaRPr sz="3600">
              <a:solidFill>
                <a:schemeClr val="lt1"/>
              </a:solidFill>
              <a:latin typeface="Calibri"/>
              <a:ea typeface="Calibri"/>
              <a:cs typeface="Calibri"/>
              <a:sym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Anpassad layout">
  <p:cSld name="7_Anpassad layout">
    <p:spTree>
      <p:nvGrpSpPr>
        <p:cNvPr id="1" name="Shape 209"/>
        <p:cNvGrpSpPr/>
        <p:nvPr/>
      </p:nvGrpSpPr>
      <p:grpSpPr>
        <a:xfrm>
          <a:off x="0" y="0"/>
          <a:ext cx="0" cy="0"/>
          <a:chOff x="0" y="0"/>
          <a:chExt cx="0" cy="0"/>
        </a:xfrm>
      </p:grpSpPr>
      <p:sp>
        <p:nvSpPr>
          <p:cNvPr id="210" name="Google Shape;210;p97"/>
          <p:cNvSpPr/>
          <p:nvPr/>
        </p:nvSpPr>
        <p:spPr>
          <a:xfrm>
            <a:off x="5144957" y="1672099"/>
            <a:ext cx="5831448"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dirty="0">
                <a:solidFill>
                  <a:schemeClr val="lt1"/>
                </a:solidFill>
                <a:latin typeface="Calibri"/>
                <a:ea typeface="Calibri"/>
                <a:cs typeface="Calibri"/>
                <a:sym typeface="Calibri"/>
              </a:rPr>
              <a:t>“Xxx xx xxxx xxx”</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endParaRPr sz="3600" dirty="0">
              <a:solidFill>
                <a:schemeClr val="lt1"/>
              </a:solidFill>
              <a:latin typeface="Calibri"/>
              <a:ea typeface="Calibri"/>
              <a:cs typeface="Calibri"/>
              <a:sym typeface="Calibri"/>
            </a:endParaRPr>
          </a:p>
        </p:txBody>
      </p:sp>
      <p:pic>
        <p:nvPicPr>
          <p:cNvPr id="211" name="Google Shape;211;p97"/>
          <p:cNvPicPr preferRelativeResize="0"/>
          <p:nvPr/>
        </p:nvPicPr>
        <p:blipFill rotWithShape="1">
          <a:blip r:embed="rId2">
            <a:alphaModFix/>
          </a:blip>
          <a:srcRect l="38732" t="3572" r="32827" b="12662"/>
          <a:stretch/>
        </p:blipFill>
        <p:spPr>
          <a:xfrm>
            <a:off x="-12315" y="228600"/>
            <a:ext cx="3492500" cy="6857999"/>
          </a:xfrm>
          <a:prstGeom prst="rect">
            <a:avLst/>
          </a:prstGeom>
          <a:noFill/>
          <a:ln>
            <a:noFill/>
          </a:ln>
        </p:spPr>
      </p:pic>
      <p:sp>
        <p:nvSpPr>
          <p:cNvPr id="212" name="Google Shape;212;p97"/>
          <p:cNvSpPr/>
          <p:nvPr/>
        </p:nvSpPr>
        <p:spPr>
          <a:xfrm>
            <a:off x="5142102" y="5404512"/>
            <a:ext cx="583144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1800">
                <a:solidFill>
                  <a:schemeClr val="lt1"/>
                </a:solidFill>
                <a:latin typeface="Calibri"/>
                <a:ea typeface="Calibri"/>
                <a:cs typeface="Calibri"/>
                <a:sym typeface="Calibri"/>
              </a:rPr>
              <a:t>Name here Xxxx Xx</a:t>
            </a:r>
            <a:endParaRPr sz="1800">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8_Anpassad layout">
  <p:cSld name="8_Anpassad layout">
    <p:spTree>
      <p:nvGrpSpPr>
        <p:cNvPr id="1" name="Shape 213"/>
        <p:cNvGrpSpPr/>
        <p:nvPr/>
      </p:nvGrpSpPr>
      <p:grpSpPr>
        <a:xfrm>
          <a:off x="0" y="0"/>
          <a:ext cx="0" cy="0"/>
          <a:chOff x="0" y="0"/>
          <a:chExt cx="0" cy="0"/>
        </a:xfrm>
      </p:grpSpPr>
      <p:graphicFrame>
        <p:nvGraphicFramePr>
          <p:cNvPr id="214" name="Google Shape;214;p98"/>
          <p:cNvGraphicFramePr/>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215" name="Google Shape;215;p98"/>
          <p:cNvSpPr/>
          <p:nvPr/>
        </p:nvSpPr>
        <p:spPr>
          <a:xfrm rot="5400000">
            <a:off x="4000232" y="475382"/>
            <a:ext cx="2390240" cy="2390240"/>
          </a:xfrm>
          <a:prstGeom prst="teardrop">
            <a:avLst>
              <a:gd name="adj" fmla="val 10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98"/>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Anpassad layout">
  <p:cSld name="1_Anpassad layout">
    <p:spTree>
      <p:nvGrpSpPr>
        <p:cNvPr id="1" name="Shape 38"/>
        <p:cNvGrpSpPr/>
        <p:nvPr/>
      </p:nvGrpSpPr>
      <p:grpSpPr>
        <a:xfrm>
          <a:off x="0" y="0"/>
          <a:ext cx="0" cy="0"/>
          <a:chOff x="0" y="0"/>
          <a:chExt cx="0" cy="0"/>
        </a:xfrm>
      </p:grpSpPr>
      <p:sp>
        <p:nvSpPr>
          <p:cNvPr id="39" name="Google Shape;39;p51"/>
          <p:cNvSpPr txBox="1"/>
          <p:nvPr/>
        </p:nvSpPr>
        <p:spPr>
          <a:xfrm>
            <a:off x="304800" y="1483233"/>
            <a:ext cx="11582400" cy="437197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a:solidFill>
                  <a:srgbClr val="595959"/>
                </a:solidFill>
                <a:latin typeface="Calibri"/>
                <a:ea typeface="Calibri"/>
                <a:cs typeface="Calibri"/>
                <a:sym typeface="Calibri"/>
              </a:rPr>
              <a:t>Free learning resources</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 </a:t>
            </a:r>
            <a:br>
              <a:rPr lang="ar-SA" sz="4400" b="1">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For faith communities, civil society </a:t>
            </a:r>
            <a:br>
              <a:rPr lang="ar-SA" sz="4000">
                <a:solidFill>
                  <a:srgbClr val="595959"/>
                </a:solidFill>
                <a:latin typeface="Calibri"/>
                <a:ea typeface="Calibri"/>
                <a:cs typeface="Calibri"/>
                <a:sym typeface="Calibri"/>
              </a:rPr>
            </a:br>
            <a:r>
              <a:rPr lang="ar-SA" sz="4000">
                <a:solidFill>
                  <a:srgbClr val="595959"/>
                </a:solidFill>
                <a:latin typeface="Calibri"/>
                <a:ea typeface="Calibri"/>
                <a:cs typeface="Calibri"/>
                <a:sym typeface="Calibri"/>
              </a:rPr>
              <a:t>and decision-makers</a:t>
            </a:r>
            <a:br>
              <a:rPr lang="ar-SA" sz="4400" b="1">
                <a:solidFill>
                  <a:srgbClr val="595959"/>
                </a:solidFill>
                <a:latin typeface="Calibri"/>
                <a:ea typeface="Calibri"/>
                <a:cs typeface="Calibri"/>
                <a:sym typeface="Calibri"/>
              </a:rPr>
            </a:br>
            <a:br>
              <a:rPr lang="ar-SA" sz="4400">
                <a:solidFill>
                  <a:srgbClr val="595959"/>
                </a:solidFill>
                <a:latin typeface="Calibri"/>
                <a:ea typeface="Calibri"/>
                <a:cs typeface="Calibri"/>
                <a:sym typeface="Calibri"/>
              </a:rPr>
            </a:br>
            <a:br>
              <a:rPr lang="ar-SA" sz="3600" b="1">
                <a:solidFill>
                  <a:srgbClr val="595959"/>
                </a:solidFill>
                <a:latin typeface="Calibri"/>
                <a:ea typeface="Calibri"/>
                <a:cs typeface="Calibri"/>
                <a:sym typeface="Calibri"/>
              </a:rPr>
            </a:br>
            <a:r>
              <a:rPr lang="ar-SA" sz="3600" b="1">
                <a:solidFill>
                  <a:srgbClr val="595959"/>
                </a:solidFill>
                <a:latin typeface="Calibri"/>
                <a:ea typeface="Calibri"/>
                <a:cs typeface="Calibri"/>
                <a:sym typeface="Calibri"/>
              </a:rPr>
              <a:t>forb-learning.org</a:t>
            </a:r>
            <a:br>
              <a:rPr lang="ar-SA" sz="3600" b="1">
                <a:solidFill>
                  <a:srgbClr val="595959"/>
                </a:solidFill>
                <a:latin typeface="Calibri"/>
                <a:ea typeface="Calibri"/>
                <a:cs typeface="Calibri"/>
                <a:sym typeface="Calibri"/>
              </a:rPr>
            </a:br>
            <a:endParaRPr sz="4400">
              <a:solidFill>
                <a:srgbClr val="595959"/>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_Anpassad layout">
  <p:cSld name="9_Anpassad layout">
    <p:spTree>
      <p:nvGrpSpPr>
        <p:cNvPr id="1" name="Shape 217"/>
        <p:cNvGrpSpPr/>
        <p:nvPr/>
      </p:nvGrpSpPr>
      <p:grpSpPr>
        <a:xfrm>
          <a:off x="0" y="0"/>
          <a:ext cx="0" cy="0"/>
          <a:chOff x="0" y="0"/>
          <a:chExt cx="0" cy="0"/>
        </a:xfrm>
      </p:grpSpPr>
      <p:sp>
        <p:nvSpPr>
          <p:cNvPr id="218" name="Google Shape;218;p99"/>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99"/>
          <p:cNvSpPr/>
          <p:nvPr/>
        </p:nvSpPr>
        <p:spPr>
          <a:xfrm>
            <a:off x="-11749" y="2921168"/>
            <a:ext cx="121920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6000" dirty="0">
                <a:solidFill>
                  <a:schemeClr val="lt1"/>
                </a:solidFill>
                <a:latin typeface="Calibri"/>
                <a:ea typeface="Calibri"/>
                <a:cs typeface="Calibri"/>
                <a:sym typeface="Calibri"/>
              </a:rPr>
              <a:t>Thank you all for listening!</a:t>
            </a:r>
            <a:endParaRPr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0_Anpassad layout">
  <p:cSld name="10_Anpassad layout">
    <p:spTree>
      <p:nvGrpSpPr>
        <p:cNvPr id="1" name="Shape 220"/>
        <p:cNvGrpSpPr/>
        <p:nvPr/>
      </p:nvGrpSpPr>
      <p:grpSpPr>
        <a:xfrm>
          <a:off x="0" y="0"/>
          <a:ext cx="0" cy="0"/>
          <a:chOff x="0" y="0"/>
          <a:chExt cx="0" cy="0"/>
        </a:xfrm>
      </p:grpSpPr>
      <p:sp>
        <p:nvSpPr>
          <p:cNvPr id="221" name="Google Shape;221;p100"/>
          <p:cNvSpPr/>
          <p:nvPr/>
        </p:nvSpPr>
        <p:spPr>
          <a:xfrm>
            <a:off x="6765500" y="4402734"/>
            <a:ext cx="5038204" cy="2281646"/>
          </a:xfrm>
          <a:prstGeom prst="homePlate">
            <a:avLst>
              <a:gd name="adj"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2" name="Google Shape;222;p100"/>
          <p:cNvPicPr preferRelativeResize="0"/>
          <p:nvPr/>
        </p:nvPicPr>
        <p:blipFill rotWithShape="1">
          <a:blip r:embed="rId2">
            <a:alphaModFix/>
          </a:blip>
          <a:srcRect/>
          <a:stretch/>
        </p:blipFill>
        <p:spPr>
          <a:xfrm>
            <a:off x="4926835" y="1895712"/>
            <a:ext cx="2338323" cy="1965979"/>
          </a:xfrm>
          <a:prstGeom prst="rect">
            <a:avLst/>
          </a:prstGeom>
          <a:noFill/>
          <a:ln>
            <a:noFill/>
          </a:ln>
        </p:spPr>
      </p:pic>
      <p:sp>
        <p:nvSpPr>
          <p:cNvPr id="223" name="Google Shape;223;p100"/>
          <p:cNvSpPr txBox="1"/>
          <p:nvPr/>
        </p:nvSpPr>
        <p:spPr>
          <a:xfrm>
            <a:off x="4544802" y="4143643"/>
            <a:ext cx="310238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b="1">
                <a:solidFill>
                  <a:schemeClr val="lt1"/>
                </a:solidFill>
                <a:latin typeface="Calibri"/>
                <a:ea typeface="Calibri"/>
                <a:cs typeface="Calibri"/>
                <a:sym typeface="Calibri"/>
              </a:rPr>
              <a:t>www.forb-learning.org</a:t>
            </a:r>
            <a:endParaRPr sz="2400" b="1">
              <a:solidFill>
                <a:schemeClr val="lt1"/>
              </a:solidFill>
              <a:latin typeface="Calibri"/>
              <a:ea typeface="Calibri"/>
              <a:cs typeface="Calibri"/>
              <a:sym typeface="Calibri"/>
            </a:endParaRPr>
          </a:p>
        </p:txBody>
      </p:sp>
      <p:sp>
        <p:nvSpPr>
          <p:cNvPr id="224" name="Google Shape;224;p100"/>
          <p:cNvSpPr txBox="1"/>
          <p:nvPr/>
        </p:nvSpPr>
        <p:spPr>
          <a:xfrm>
            <a:off x="4924555" y="5542367"/>
            <a:ext cx="234288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chemeClr val="lt1"/>
                </a:solidFill>
                <a:latin typeface="Calibri"/>
                <a:ea typeface="Calibri"/>
                <a:cs typeface="Calibri"/>
                <a:sym typeface="Calibri"/>
              </a:rPr>
              <a:t>name@email.org</a:t>
            </a:r>
            <a:endParaRPr sz="24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0_Anpassad layout">
  <p:cSld name="10_Anpassad layout">
    <p:spTree>
      <p:nvGrpSpPr>
        <p:cNvPr id="1" name="Shape 40"/>
        <p:cNvGrpSpPr/>
        <p:nvPr/>
      </p:nvGrpSpPr>
      <p:grpSpPr>
        <a:xfrm>
          <a:off x="0" y="0"/>
          <a:ext cx="0" cy="0"/>
          <a:chOff x="0" y="0"/>
          <a:chExt cx="0" cy="0"/>
        </a:xfrm>
      </p:grpSpPr>
      <p:sp>
        <p:nvSpPr>
          <p:cNvPr id="41" name="Google Shape;41;p52"/>
          <p:cNvSpPr/>
          <p:nvPr/>
        </p:nvSpPr>
        <p:spPr>
          <a:xfrm>
            <a:off x="2974848" y="1699836"/>
            <a:ext cx="8719154" cy="3767570"/>
          </a:xfrm>
          <a:prstGeom prst="rect">
            <a:avLst/>
          </a:prstGeom>
          <a:noFill/>
          <a:ln>
            <a:noFill/>
          </a:ln>
        </p:spPr>
        <p:txBody>
          <a:bodyPr spcFirstLastPara="1" wrap="square" lIns="91425" tIns="45700" rIns="91425" bIns="45700" anchor="t" anchorCtr="0">
            <a:spAutoFit/>
          </a:bodyPr>
          <a:lstStyle/>
          <a:p>
            <a:pPr marL="0" marR="0" lvl="0" indent="0" algn="l" rtl="0">
              <a:lnSpc>
                <a:spcPct val="94666"/>
              </a:lnSpc>
              <a:spcBef>
                <a:spcPts val="0"/>
              </a:spcBef>
              <a:spcAft>
                <a:spcPts val="0"/>
              </a:spcAft>
              <a:buClr>
                <a:srgbClr val="595959"/>
              </a:buClr>
              <a:buSzPts val="6000"/>
              <a:buFont typeface="Calibri"/>
              <a:buNone/>
            </a:pPr>
            <a:r>
              <a:rPr lang="ar-SA" sz="6000">
                <a:solidFill>
                  <a:srgbClr val="595959"/>
                </a:solidFill>
                <a:latin typeface="Calibri"/>
                <a:ea typeface="Calibri"/>
                <a:cs typeface="Calibri"/>
                <a:sym typeface="Calibri"/>
              </a:rPr>
              <a:t>The FORB Learning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Platform provides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educational resources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to promote rights </a:t>
            </a:r>
            <a:br>
              <a:rPr lang="ar-SA" sz="6000">
                <a:solidFill>
                  <a:srgbClr val="595959"/>
                </a:solidFill>
                <a:latin typeface="Calibri"/>
                <a:ea typeface="Calibri"/>
                <a:cs typeface="Calibri"/>
                <a:sym typeface="Calibri"/>
              </a:rPr>
            </a:br>
            <a:r>
              <a:rPr lang="ar-SA" sz="6000">
                <a:solidFill>
                  <a:srgbClr val="595959"/>
                </a:solidFill>
                <a:latin typeface="Calibri"/>
                <a:ea typeface="Calibri"/>
                <a:cs typeface="Calibri"/>
                <a:sym typeface="Calibri"/>
              </a:rPr>
              <a:t>and counter hate.</a:t>
            </a:r>
            <a:endParaRPr sz="6000">
              <a:solidFill>
                <a:srgbClr val="595959"/>
              </a:solidFill>
              <a:latin typeface="Calibri"/>
              <a:ea typeface="Calibri"/>
              <a:cs typeface="Calibri"/>
              <a:sym typeface="Calibri"/>
            </a:endParaRPr>
          </a:p>
        </p:txBody>
      </p:sp>
      <p:sp>
        <p:nvSpPr>
          <p:cNvPr id="42" name="Google Shape;42;p52"/>
          <p:cNvSpPr txBox="1"/>
          <p:nvPr/>
        </p:nvSpPr>
        <p:spPr>
          <a:xfrm>
            <a:off x="1981653" y="932527"/>
            <a:ext cx="827802" cy="273116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16600"/>
              <a:buFont typeface="Calibri"/>
              <a:buNone/>
            </a:pPr>
            <a:r>
              <a:rPr lang="ar-SA" sz="16600" b="1">
                <a:solidFill>
                  <a:srgbClr val="595959"/>
                </a:solidFill>
                <a:latin typeface="Calibri"/>
                <a:ea typeface="Calibri"/>
                <a:cs typeface="Calibri"/>
                <a:sym typeface="Calibri"/>
              </a:rPr>
              <a:t>“</a:t>
            </a:r>
            <a:endParaRPr sz="38900" b="1">
              <a:solidFill>
                <a:srgbClr val="59595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Anpassad layout">
  <p:cSld name="3_Anpassad layout">
    <p:spTree>
      <p:nvGrpSpPr>
        <p:cNvPr id="1" name="Shape 43"/>
        <p:cNvGrpSpPr/>
        <p:nvPr/>
      </p:nvGrpSpPr>
      <p:grpSpPr>
        <a:xfrm>
          <a:off x="0" y="0"/>
          <a:ext cx="0" cy="0"/>
          <a:chOff x="0" y="0"/>
          <a:chExt cx="0" cy="0"/>
        </a:xfrm>
      </p:grpSpPr>
      <p:sp>
        <p:nvSpPr>
          <p:cNvPr id="44" name="Google Shape;44;p53"/>
          <p:cNvSpPr txBox="1">
            <a:spLocks noGrp="1"/>
          </p:cNvSpPr>
          <p:nvPr>
            <p:ph type="title"/>
          </p:nvPr>
        </p:nvSpPr>
        <p:spPr>
          <a:xfrm>
            <a:off x="1719072" y="1574898"/>
            <a:ext cx="1584960" cy="9068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59595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53"/>
          <p:cNvSpPr txBox="1"/>
          <p:nvPr/>
        </p:nvSpPr>
        <p:spPr>
          <a:xfrm>
            <a:off x="3499104" y="1574898"/>
            <a:ext cx="8255858"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Religious and belief communities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Parliamentarians and diplomats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Development professionals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Civil society organisations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Grassroots activists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Educators and facilitators</a:t>
            </a:r>
            <a:endParaRPr sz="2800" dirty="0">
              <a:solidFill>
                <a:srgbClr val="595959"/>
              </a:solidFill>
              <a:latin typeface="Calibri"/>
              <a:ea typeface="Calibri"/>
              <a:cs typeface="Calibri"/>
              <a:sym typeface="Calibri"/>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Academic and training institutions</a:t>
            </a:r>
            <a:endParaRPr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rtl="0">
              <a:lnSpc>
                <a:spcPct val="90000"/>
              </a:lnSpc>
              <a:spcBef>
                <a:spcPts val="1000"/>
              </a:spcBef>
              <a:spcAft>
                <a:spcPts val="0"/>
              </a:spcAft>
              <a:buClr>
                <a:srgbClr val="595959"/>
              </a:buClr>
              <a:buSzPts val="2800"/>
              <a:buFont typeface="Arial"/>
              <a:buChar char="•"/>
            </a:pPr>
            <a:r>
              <a:rPr lang="ar-SA" sz="2800" dirty="0">
                <a:solidFill>
                  <a:srgbClr val="595959"/>
                </a:solidFill>
                <a:latin typeface="Calibri"/>
                <a:ea typeface="Calibri"/>
                <a:cs typeface="Calibri"/>
                <a:sym typeface="Calibri"/>
              </a:rPr>
              <a:t>The media</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5185"/>
              </a:lnSpc>
              <a:spcBef>
                <a:spcPts val="1000"/>
              </a:spcBef>
              <a:spcAft>
                <a:spcPts val="0"/>
              </a:spcAft>
              <a:buClr>
                <a:schemeClr val="dk1"/>
              </a:buClr>
              <a:buSzPts val="5400"/>
              <a:buFont typeface="Arial"/>
              <a:buNone/>
            </a:pPr>
            <a:endParaRPr sz="5400" dirty="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Anpassad layout">
  <p:cSld name="4_Anpassad layout">
    <p:spTree>
      <p:nvGrpSpPr>
        <p:cNvPr id="1" name="Shape 46"/>
        <p:cNvGrpSpPr/>
        <p:nvPr/>
      </p:nvGrpSpPr>
      <p:grpSpPr>
        <a:xfrm>
          <a:off x="0" y="0"/>
          <a:ext cx="0" cy="0"/>
          <a:chOff x="0" y="0"/>
          <a:chExt cx="0" cy="0"/>
        </a:xfrm>
      </p:grpSpPr>
      <p:sp>
        <p:nvSpPr>
          <p:cNvPr id="47" name="Google Shape;47;p54"/>
          <p:cNvSpPr txBox="1"/>
          <p:nvPr/>
        </p:nvSpPr>
        <p:spPr>
          <a:xfrm>
            <a:off x="1767840" y="1800225"/>
            <a:ext cx="8644128" cy="391477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595959"/>
              </a:buClr>
              <a:buSzPts val="4800"/>
              <a:buFont typeface="Calibri"/>
              <a:buNone/>
            </a:pPr>
            <a:r>
              <a:rPr lang="ar-SA" sz="4800" b="1" dirty="0">
                <a:solidFill>
                  <a:srgbClr val="595959"/>
                </a:solidFill>
                <a:latin typeface="Calibri"/>
                <a:ea typeface="Calibri"/>
                <a:cs typeface="Calibri"/>
                <a:sym typeface="Calibri"/>
              </a:rPr>
              <a:t>“A quantum leap for human </a:t>
            </a:r>
            <a:br>
              <a:rPr lang="ar-SA" sz="4800" b="1" dirty="0">
                <a:solidFill>
                  <a:srgbClr val="595959"/>
                </a:solidFill>
                <a:latin typeface="Calibri"/>
                <a:ea typeface="Calibri"/>
                <a:cs typeface="Calibri"/>
                <a:sym typeface="Calibri"/>
              </a:rPr>
            </a:br>
            <a:r>
              <a:rPr lang="ar-SA" sz="4800" b="1" dirty="0">
                <a:solidFill>
                  <a:srgbClr val="595959"/>
                </a:solidFill>
                <a:latin typeface="Calibri"/>
                <a:ea typeface="Calibri"/>
                <a:cs typeface="Calibri"/>
                <a:sym typeface="Calibri"/>
              </a:rPr>
              <a:t>rights education on freedom </a:t>
            </a:r>
            <a:br>
              <a:rPr lang="ar-SA" sz="4800" b="1" dirty="0">
                <a:solidFill>
                  <a:srgbClr val="595959"/>
                </a:solidFill>
                <a:latin typeface="Calibri"/>
                <a:ea typeface="Calibri"/>
                <a:cs typeface="Calibri"/>
                <a:sym typeface="Calibri"/>
              </a:rPr>
            </a:br>
            <a:r>
              <a:rPr lang="ar-SA" sz="4800" b="1" dirty="0">
                <a:solidFill>
                  <a:srgbClr val="595959"/>
                </a:solidFill>
                <a:latin typeface="Calibri"/>
                <a:ea typeface="Calibri"/>
                <a:cs typeface="Calibri"/>
                <a:sym typeface="Calibri"/>
              </a:rPr>
              <a:t>of religion or belief”</a:t>
            </a:r>
            <a:endParaRPr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lnSpc>
                <a:spcPct val="90000"/>
              </a:lnSpc>
              <a:spcBef>
                <a:spcPts val="0"/>
              </a:spcBef>
              <a:spcAft>
                <a:spcPts val="0"/>
              </a:spcAft>
              <a:buClr>
                <a:schemeClr val="dk1"/>
              </a:buClr>
              <a:buSzPts val="4400"/>
              <a:buFont typeface="Calibri"/>
              <a:buNone/>
            </a:pPr>
            <a:endParaRPr sz="4400" b="1" dirty="0">
              <a:solidFill>
                <a:srgbClr val="595959"/>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endParaRPr sz="4400" b="1"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3600"/>
              <a:buFont typeface="Calibri"/>
              <a:buNone/>
            </a:pPr>
            <a:br>
              <a:rPr lang="ar-SA" sz="3600" b="1" dirty="0">
                <a:solidFill>
                  <a:schemeClr val="lt1"/>
                </a:solidFill>
                <a:latin typeface="Calibri"/>
                <a:ea typeface="Calibri"/>
                <a:cs typeface="Calibri"/>
                <a:sym typeface="Calibri"/>
              </a:rPr>
            </a:br>
            <a:endParaRPr sz="4400" b="1" dirty="0">
              <a:solidFill>
                <a:schemeClr val="lt1"/>
              </a:solidFill>
              <a:latin typeface="Calibri"/>
              <a:ea typeface="Calibri"/>
              <a:cs typeface="Calibri"/>
              <a:sym typeface="Calibri"/>
            </a:endParaRPr>
          </a:p>
        </p:txBody>
      </p:sp>
      <p:sp>
        <p:nvSpPr>
          <p:cNvPr id="48" name="Google Shape;48;p54"/>
          <p:cNvSpPr/>
          <p:nvPr/>
        </p:nvSpPr>
        <p:spPr>
          <a:xfrm>
            <a:off x="3048000" y="4629835"/>
            <a:ext cx="60960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ar-SA" sz="2400">
                <a:solidFill>
                  <a:srgbClr val="595959"/>
                </a:solidFill>
                <a:latin typeface="Calibri"/>
                <a:ea typeface="Calibri"/>
                <a:cs typeface="Calibri"/>
                <a:sym typeface="Calibri"/>
              </a:rPr>
              <a:t>Ahmed Shaheed UN Special Rapporteur on </a:t>
            </a:r>
            <a:br>
              <a:rPr lang="ar-SA" sz="2400">
                <a:solidFill>
                  <a:srgbClr val="595959"/>
                </a:solidFill>
                <a:latin typeface="Calibri"/>
                <a:ea typeface="Calibri"/>
                <a:cs typeface="Calibri"/>
                <a:sym typeface="Calibri"/>
              </a:rPr>
            </a:br>
            <a:r>
              <a:rPr lang="ar-SA" sz="2400">
                <a:solidFill>
                  <a:srgbClr val="595959"/>
                </a:solidFill>
                <a:latin typeface="Calibri"/>
                <a:ea typeface="Calibri"/>
                <a:cs typeface="Calibri"/>
                <a:sym typeface="Calibri"/>
              </a:rPr>
              <a:t>Freedom of Religion or Belief</a:t>
            </a:r>
            <a:endParaRPr sz="2400">
              <a:solidFill>
                <a:srgbClr val="59595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5_Anpassad layout">
  <p:cSld name="5_Anpassad layout">
    <p:spTree>
      <p:nvGrpSpPr>
        <p:cNvPr id="1" name="Shape 49"/>
        <p:cNvGrpSpPr/>
        <p:nvPr/>
      </p:nvGrpSpPr>
      <p:grpSpPr>
        <a:xfrm>
          <a:off x="0" y="0"/>
          <a:ext cx="0" cy="0"/>
          <a:chOff x="0" y="0"/>
          <a:chExt cx="0" cy="0"/>
        </a:xfrm>
      </p:grpSpPr>
      <p:sp>
        <p:nvSpPr>
          <p:cNvPr id="50" name="Google Shape;50;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ar-SA"/>
              <a:t>‹#›</a:t>
            </a:fld>
            <a:endParaRPr/>
          </a:p>
        </p:txBody>
      </p:sp>
      <p:pic>
        <p:nvPicPr>
          <p:cNvPr id="51" name="Google Shape;51;p55"/>
          <p:cNvPicPr preferRelativeResize="0"/>
          <p:nvPr/>
        </p:nvPicPr>
        <p:blipFill rotWithShape="1">
          <a:blip r:embed="rId2">
            <a:alphaModFix/>
          </a:blip>
          <a:srcRect l="28031" r="12709"/>
          <a:stretch/>
        </p:blipFill>
        <p:spPr>
          <a:xfrm>
            <a:off x="6096000" y="0"/>
            <a:ext cx="6096000" cy="6858000"/>
          </a:xfrm>
          <a:prstGeom prst="rect">
            <a:avLst/>
          </a:prstGeom>
          <a:noFill/>
          <a:ln>
            <a:noFill/>
          </a:ln>
        </p:spPr>
      </p:pic>
      <p:sp>
        <p:nvSpPr>
          <p:cNvPr id="52" name="Google Shape;52;p55"/>
          <p:cNvSpPr/>
          <p:nvPr/>
        </p:nvSpPr>
        <p:spPr>
          <a:xfrm>
            <a:off x="1145668" y="1320730"/>
            <a:ext cx="4800600" cy="42165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4400" b="1">
                <a:solidFill>
                  <a:srgbClr val="595959"/>
                </a:solidFill>
                <a:latin typeface="Calibri"/>
                <a:ea typeface="Calibri"/>
                <a:cs typeface="Calibri"/>
                <a:sym typeface="Calibri"/>
              </a:rPr>
              <a:t>Free learning </a:t>
            </a:r>
            <a:br>
              <a:rPr lang="ar-SA" sz="4400" b="1">
                <a:solidFill>
                  <a:srgbClr val="595959"/>
                </a:solidFill>
                <a:latin typeface="Calibri"/>
                <a:ea typeface="Calibri"/>
                <a:cs typeface="Calibri"/>
                <a:sym typeface="Calibri"/>
              </a:rPr>
            </a:br>
            <a:r>
              <a:rPr lang="ar-SA" sz="4400" b="1">
                <a:solidFill>
                  <a:srgbClr val="595959"/>
                </a:solidFill>
                <a:latin typeface="Calibri"/>
                <a:ea typeface="Calibri"/>
                <a:cs typeface="Calibri"/>
                <a:sym typeface="Calibri"/>
              </a:rPr>
              <a:t>resources</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For faith</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communities,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civil society and </a:t>
            </a:r>
            <a:br>
              <a:rPr lang="ar-SA" sz="3600">
                <a:solidFill>
                  <a:srgbClr val="595959"/>
                </a:solidFill>
                <a:latin typeface="Calibri"/>
                <a:ea typeface="Calibri"/>
                <a:cs typeface="Calibri"/>
                <a:sym typeface="Calibri"/>
              </a:rPr>
            </a:br>
            <a:r>
              <a:rPr lang="ar-SA" sz="3600">
                <a:solidFill>
                  <a:srgbClr val="595959"/>
                </a:solidFill>
                <a:latin typeface="Calibri"/>
                <a:ea typeface="Calibri"/>
                <a:cs typeface="Calibri"/>
                <a:sym typeface="Calibri"/>
              </a:rPr>
              <a:t>decision-makers</a:t>
            </a:r>
            <a:endParaRPr sz="3600">
              <a:solidFill>
                <a:srgbClr val="595959"/>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9"/>
        <p:cNvGrpSpPr/>
        <p:nvPr/>
      </p:nvGrpSpPr>
      <p:grpSpPr>
        <a:xfrm>
          <a:off x="0" y="0"/>
          <a:ext cx="0" cy="0"/>
          <a:chOff x="0" y="0"/>
          <a:chExt cx="0" cy="0"/>
        </a:xfrm>
      </p:grpSpPr>
      <p:sp>
        <p:nvSpPr>
          <p:cNvPr id="10" name="Google Shape;1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15" name="Google Shape;15;p46"/>
          <p:cNvPicPr preferRelativeResize="0"/>
          <p:nvPr/>
        </p:nvPicPr>
        <p:blipFill rotWithShape="1">
          <a:blip r:embed="rId15">
            <a:alphaModFix/>
          </a:blip>
          <a:srcRect/>
          <a:stretch/>
        </p:blipFill>
        <p:spPr>
          <a:xfrm>
            <a:off x="-26" y="0"/>
            <a:ext cx="121920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 name="Google Shape;69;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71" name="Google Shape;71;p60"/>
          <p:cNvPicPr preferRelativeResize="0"/>
          <p:nvPr/>
        </p:nvPicPr>
        <p:blipFill rotWithShape="1">
          <a:blip r:embed="rId18">
            <a:alphaModFix/>
          </a:blip>
          <a:srcRect/>
          <a:stretch/>
        </p:blipFill>
        <p:spPr>
          <a:xfrm>
            <a:off x="-26" y="0"/>
            <a:ext cx="12192000" cy="228600"/>
          </a:xfrm>
          <a:prstGeom prst="rect">
            <a:avLst/>
          </a:prstGeom>
          <a:noFill/>
          <a:ln>
            <a:noFill/>
          </a:ln>
        </p:spPr>
      </p:pic>
      <p:sp>
        <p:nvSpPr>
          <p:cNvPr id="72" name="Google Shape;72;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128"/>
        <p:cNvGrpSpPr/>
        <p:nvPr/>
      </p:nvGrpSpPr>
      <p:grpSpPr>
        <a:xfrm>
          <a:off x="0" y="0"/>
          <a:ext cx="0" cy="0"/>
          <a:chOff x="0" y="0"/>
          <a:chExt cx="0" cy="0"/>
        </a:xfrm>
      </p:grpSpPr>
      <p:sp>
        <p:nvSpPr>
          <p:cNvPr id="129" name="Google Shape;129;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95959"/>
              </a:buClr>
              <a:buSzPts val="4400"/>
              <a:buFont typeface="Calibri"/>
              <a:buNone/>
              <a:defRPr sz="4400" b="0" i="0" u="none" strike="noStrike" cap="none">
                <a:solidFill>
                  <a:srgbClr val="595959"/>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0" name="Google Shape;130;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1" name="Google Shape;131;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2" name="Google Shape;132;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3" name="Google Shape;133;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134" name="Google Shape;134;p77"/>
          <p:cNvPicPr preferRelativeResize="0"/>
          <p:nvPr/>
        </p:nvPicPr>
        <p:blipFill rotWithShape="1">
          <a:blip r:embed="rId12">
            <a:alphaModFix/>
          </a:blip>
          <a:srcRect/>
          <a:stretch/>
        </p:blipFill>
        <p:spPr>
          <a:xfrm>
            <a:off x="-26" y="0"/>
            <a:ext cx="121920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74961"/>
        </a:solidFill>
        <a:effectLst/>
      </p:bgPr>
    </p:bg>
    <p:spTree>
      <p:nvGrpSpPr>
        <p:cNvPr id="1" name="Shape 172"/>
        <p:cNvGrpSpPr/>
        <p:nvPr/>
      </p:nvGrpSpPr>
      <p:grpSpPr>
        <a:xfrm>
          <a:off x="0" y="0"/>
          <a:ext cx="0" cy="0"/>
          <a:chOff x="0" y="0"/>
          <a:chExt cx="0" cy="0"/>
        </a:xfrm>
      </p:grpSpPr>
      <p:sp>
        <p:nvSpPr>
          <p:cNvPr id="173" name="Google Shape;173;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4" name="Google Shape;174;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6" name="Google Shape;176;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7" name="Google Shape;177;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1"/>
                </a:solidFill>
                <a:latin typeface="Calibri"/>
                <a:ea typeface="Calibri"/>
                <a:cs typeface="Calibri"/>
                <a:sym typeface="Calibri"/>
              </a:defRPr>
            </a:lvl1pPr>
            <a:lvl2pPr marL="0" marR="0" lvl="1" indent="0" algn="r" rtl="0">
              <a:spcBef>
                <a:spcPts val="0"/>
              </a:spcBef>
              <a:buNone/>
              <a:defRPr sz="1200">
                <a:solidFill>
                  <a:schemeClr val="lt1"/>
                </a:solidFill>
                <a:latin typeface="Calibri"/>
                <a:ea typeface="Calibri"/>
                <a:cs typeface="Calibri"/>
                <a:sym typeface="Calibri"/>
              </a:defRPr>
            </a:lvl2pPr>
            <a:lvl3pPr marL="0" marR="0" lvl="2" indent="0" algn="r" rtl="0">
              <a:spcBef>
                <a:spcPts val="0"/>
              </a:spcBef>
              <a:buNone/>
              <a:defRPr sz="1200">
                <a:solidFill>
                  <a:schemeClr val="lt1"/>
                </a:solidFill>
                <a:latin typeface="Calibri"/>
                <a:ea typeface="Calibri"/>
                <a:cs typeface="Calibri"/>
                <a:sym typeface="Calibri"/>
              </a:defRPr>
            </a:lvl3pPr>
            <a:lvl4pPr marL="0" marR="0" lvl="3" indent="0" algn="r" rtl="0">
              <a:spcBef>
                <a:spcPts val="0"/>
              </a:spcBef>
              <a:buNone/>
              <a:defRPr sz="1200">
                <a:solidFill>
                  <a:schemeClr val="lt1"/>
                </a:solidFill>
                <a:latin typeface="Calibri"/>
                <a:ea typeface="Calibri"/>
                <a:cs typeface="Calibri"/>
                <a:sym typeface="Calibri"/>
              </a:defRPr>
            </a:lvl4pPr>
            <a:lvl5pPr marL="0" marR="0" lvl="4" indent="0" algn="r" rtl="0">
              <a:spcBef>
                <a:spcPts val="0"/>
              </a:spcBef>
              <a:buNone/>
              <a:defRPr sz="1200">
                <a:solidFill>
                  <a:schemeClr val="lt1"/>
                </a:solidFill>
                <a:latin typeface="Calibri"/>
                <a:ea typeface="Calibri"/>
                <a:cs typeface="Calibri"/>
                <a:sym typeface="Calibri"/>
              </a:defRPr>
            </a:lvl5pPr>
            <a:lvl6pPr marL="0" marR="0" lvl="5" indent="0" algn="r" rtl="0">
              <a:spcBef>
                <a:spcPts val="0"/>
              </a:spcBef>
              <a:buNone/>
              <a:defRPr sz="1200">
                <a:solidFill>
                  <a:schemeClr val="lt1"/>
                </a:solidFill>
                <a:latin typeface="Calibri"/>
                <a:ea typeface="Calibri"/>
                <a:cs typeface="Calibri"/>
                <a:sym typeface="Calibri"/>
              </a:defRPr>
            </a:lvl6pPr>
            <a:lvl7pPr marL="0" marR="0" lvl="6" indent="0" algn="r" rtl="0">
              <a:spcBef>
                <a:spcPts val="0"/>
              </a:spcBef>
              <a:buNone/>
              <a:defRPr sz="1200">
                <a:solidFill>
                  <a:schemeClr val="lt1"/>
                </a:solidFill>
                <a:latin typeface="Calibri"/>
                <a:ea typeface="Calibri"/>
                <a:cs typeface="Calibri"/>
                <a:sym typeface="Calibri"/>
              </a:defRPr>
            </a:lvl7pPr>
            <a:lvl8pPr marL="0" marR="0" lvl="7" indent="0" algn="r" rtl="0">
              <a:spcBef>
                <a:spcPts val="0"/>
              </a:spcBef>
              <a:buNone/>
              <a:defRPr sz="1200">
                <a:solidFill>
                  <a:schemeClr val="lt1"/>
                </a:solidFill>
                <a:latin typeface="Calibri"/>
                <a:ea typeface="Calibri"/>
                <a:cs typeface="Calibri"/>
                <a:sym typeface="Calibri"/>
              </a:defRPr>
            </a:lvl8pPr>
            <a:lvl9pPr marL="0" marR="0" lvl="8" indent="0" algn="r" rtl="0">
              <a:spcBef>
                <a:spcPts val="0"/>
              </a:spcBef>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ar-SA"/>
              <a:t>‹#›</a:t>
            </a:fld>
            <a:endParaRPr/>
          </a:p>
        </p:txBody>
      </p:sp>
      <p:pic>
        <p:nvPicPr>
          <p:cNvPr id="178" name="Google Shape;178;p88"/>
          <p:cNvPicPr preferRelativeResize="0"/>
          <p:nvPr/>
        </p:nvPicPr>
        <p:blipFill rotWithShape="1">
          <a:blip r:embed="rId14">
            <a:alphaModFix/>
          </a:blip>
          <a:srcRect/>
          <a:stretch/>
        </p:blipFill>
        <p:spPr>
          <a:xfrm>
            <a:off x="-26" y="0"/>
            <a:ext cx="12192000" cy="2286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0.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3.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54.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20.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5.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18.png"/><Relationship Id="rId5" Type="http://schemas.openxmlformats.org/officeDocument/2006/relationships/image" Target="../media/image59.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2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3" name="Google Shape;233;p1"/>
          <p:cNvPicPr preferRelativeResize="0"/>
          <p:nvPr/>
        </p:nvPicPr>
        <p:blipFill rotWithShape="1">
          <a:blip r:embed="rId3">
            <a:alphaModFix/>
          </a:blip>
          <a:srcRect/>
          <a:stretch/>
        </p:blipFill>
        <p:spPr>
          <a:xfrm>
            <a:off x="5109028" y="5282109"/>
            <a:ext cx="1973944" cy="1307738"/>
          </a:xfrm>
          <a:prstGeom prst="rect">
            <a:avLst/>
          </a:prstGeom>
          <a:noFill/>
          <a:ln>
            <a:noFill/>
          </a:ln>
        </p:spPr>
      </p:pic>
      <p:pic>
        <p:nvPicPr>
          <p:cNvPr id="234" name="Google Shape;234;p1"/>
          <p:cNvPicPr preferRelativeResize="0"/>
          <p:nvPr/>
        </p:nvPicPr>
        <p:blipFill rotWithShape="1">
          <a:blip r:embed="rId4">
            <a:alphaModFix/>
          </a:blip>
          <a:srcRect/>
          <a:stretch/>
        </p:blipFill>
        <p:spPr>
          <a:xfrm>
            <a:off x="3144976" y="3192435"/>
            <a:ext cx="5892800" cy="1346200"/>
          </a:xfrm>
          <a:prstGeom prst="rect">
            <a:avLst/>
          </a:prstGeom>
          <a:noFill/>
          <a:ln>
            <a:noFill/>
          </a:ln>
        </p:spPr>
      </p:pic>
      <p:sp>
        <p:nvSpPr>
          <p:cNvPr id="2" name="textruta 8">
            <a:extLst>
              <a:ext uri="{FF2B5EF4-FFF2-40B4-BE49-F238E27FC236}">
                <a16:creationId xmlns:a16="http://schemas.microsoft.com/office/drawing/2014/main" id="{07745509-536F-B78F-AAFE-74D2DB301537}"/>
              </a:ext>
            </a:extLst>
          </p:cNvPr>
          <p:cNvSpPr txBox="1"/>
          <p:nvPr/>
        </p:nvSpPr>
        <p:spPr>
          <a:xfrm>
            <a:off x="0" y="881174"/>
            <a:ext cx="12192000" cy="1575368"/>
          </a:xfrm>
          <a:prstGeom prst="rect">
            <a:avLst/>
          </a:prstGeom>
          <a:noFill/>
        </p:spPr>
        <p:txBody>
          <a:bodyPr wrap="square" rtlCol="0">
            <a:spAutoFit/>
          </a:bodyPr>
          <a:lstStyle/>
          <a:p>
            <a:pPr algn="ctr">
              <a:lnSpc>
                <a:spcPct val="150000"/>
              </a:lnSpc>
            </a:pPr>
            <a:r>
              <a:rPr lang="ku-Arab-IQ" sz="72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کۆرسی </a:t>
            </a:r>
            <a:r>
              <a:rPr lang="ku-Arab-IQ" sz="72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پێشەنگە</a:t>
            </a:r>
            <a:r>
              <a:rPr lang="ku-Arab-IQ" sz="72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ناوخۆییەکان</a:t>
            </a:r>
            <a:endParaRPr lang="sv-SE" sz="72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48"/>
        <p:cNvGrpSpPr/>
        <p:nvPr/>
      </p:nvGrpSpPr>
      <p:grpSpPr>
        <a:xfrm>
          <a:off x="0" y="0"/>
          <a:ext cx="0" cy="0"/>
          <a:chOff x="0" y="0"/>
          <a:chExt cx="0" cy="0"/>
        </a:xfrm>
      </p:grpSpPr>
      <p:pic>
        <p:nvPicPr>
          <p:cNvPr id="349" name="Google Shape;349;p10"/>
          <p:cNvPicPr preferRelativeResize="0"/>
          <p:nvPr/>
        </p:nvPicPr>
        <p:blipFill rotWithShape="1">
          <a:blip r:embed="rId3">
            <a:alphaModFix/>
          </a:blip>
          <a:srcRect/>
          <a:stretch/>
        </p:blipFill>
        <p:spPr>
          <a:xfrm>
            <a:off x="2966280" y="1645003"/>
            <a:ext cx="6259440" cy="35679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356"/>
        <p:cNvGrpSpPr/>
        <p:nvPr/>
      </p:nvGrpSpPr>
      <p:grpSpPr>
        <a:xfrm>
          <a:off x="0" y="0"/>
          <a:ext cx="0" cy="0"/>
          <a:chOff x="0" y="0"/>
          <a:chExt cx="0" cy="0"/>
        </a:xfrm>
      </p:grpSpPr>
      <p:pic>
        <p:nvPicPr>
          <p:cNvPr id="357" name="Google Shape;357;p11"/>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358" name="Google Shape;358;p11"/>
          <p:cNvSpPr/>
          <p:nvPr/>
        </p:nvSpPr>
        <p:spPr>
          <a:xfrm rot="-5400000">
            <a:off x="9449996" y="4099306"/>
            <a:ext cx="404803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b="0" i="0" u="none" strike="noStrike" cap="none">
                <a:solidFill>
                  <a:srgbClr val="595959"/>
                </a:solidFill>
                <a:latin typeface="Calibri"/>
                <a:ea typeface="Calibri"/>
                <a:cs typeface="Calibri"/>
                <a:sym typeface="Calibri"/>
              </a:rPr>
              <a:t>Photo: Universal Images Group North America LLC / DeAgostini / Alamy Stock Photo </a:t>
            </a:r>
            <a:endParaRPr sz="800">
              <a:solidFill>
                <a:srgbClr val="595959"/>
              </a:solidFill>
              <a:latin typeface="Calibri"/>
              <a:ea typeface="Calibri"/>
              <a:cs typeface="Calibri"/>
              <a:sym typeface="Calibri"/>
            </a:endParaRPr>
          </a:p>
        </p:txBody>
      </p:sp>
      <p:pic>
        <p:nvPicPr>
          <p:cNvPr id="359" name="Google Shape;359;p11" descr="En bild som visar snö, utomhus&#10;&#10;Automatiskt genererad beskrivning"/>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360" name="Google Shape;360;p11"/>
          <p:cNvPicPr preferRelativeResize="0"/>
          <p:nvPr/>
        </p:nvPicPr>
        <p:blipFill rotWithShape="1">
          <a:blip r:embed="rId5">
            <a:alphaModFix/>
          </a:blip>
          <a:srcRect/>
          <a:stretch/>
        </p:blipFill>
        <p:spPr>
          <a:xfrm>
            <a:off x="540000" y="2615289"/>
            <a:ext cx="2483616" cy="162742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367"/>
        <p:cNvGrpSpPr/>
        <p:nvPr/>
      </p:nvGrpSpPr>
      <p:grpSpPr>
        <a:xfrm>
          <a:off x="0" y="0"/>
          <a:ext cx="0" cy="0"/>
          <a:chOff x="0" y="0"/>
          <a:chExt cx="0" cy="0"/>
        </a:xfrm>
      </p:grpSpPr>
      <p:pic>
        <p:nvPicPr>
          <p:cNvPr id="368" name="Google Shape;368;p12"/>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369" name="Google Shape;369;p12"/>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595959"/>
              </a:solidFill>
              <a:latin typeface="Calibri"/>
              <a:ea typeface="Calibri"/>
              <a:cs typeface="Calibri"/>
              <a:sym typeface="Calibri"/>
            </a:endParaRPr>
          </a:p>
        </p:txBody>
      </p:sp>
      <p:pic>
        <p:nvPicPr>
          <p:cNvPr id="370" name="Google Shape;370;p12"/>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371" name="Google Shape;371;p12"/>
          <p:cNvSpPr/>
          <p:nvPr/>
        </p:nvSpPr>
        <p:spPr>
          <a:xfrm rot="-5400000">
            <a:off x="9453840" y="4101161"/>
            <a:ext cx="4048033"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Godong / Alamy Stock Photo</a:t>
            </a:r>
            <a:endParaRPr sz="800">
              <a:solidFill>
                <a:srgbClr val="595959"/>
              </a:solidFill>
              <a:latin typeface="Calibri"/>
              <a:ea typeface="Calibri"/>
              <a:cs typeface="Calibri"/>
              <a:sym typeface="Calibri"/>
            </a:endParaRPr>
          </a:p>
        </p:txBody>
      </p:sp>
      <p:pic>
        <p:nvPicPr>
          <p:cNvPr id="372" name="Google Shape;372;p12"/>
          <p:cNvPicPr preferRelativeResize="0"/>
          <p:nvPr/>
        </p:nvPicPr>
        <p:blipFill rotWithShape="1">
          <a:blip r:embed="rId5">
            <a:alphaModFix/>
          </a:blip>
          <a:srcRect/>
          <a:stretch/>
        </p:blipFill>
        <p:spPr>
          <a:xfrm>
            <a:off x="540000" y="2447181"/>
            <a:ext cx="2484000" cy="196363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79"/>
        <p:cNvGrpSpPr/>
        <p:nvPr/>
      </p:nvGrpSpPr>
      <p:grpSpPr>
        <a:xfrm>
          <a:off x="0" y="0"/>
          <a:ext cx="0" cy="0"/>
          <a:chOff x="0" y="0"/>
          <a:chExt cx="0" cy="0"/>
        </a:xfrm>
      </p:grpSpPr>
      <p:pic>
        <p:nvPicPr>
          <p:cNvPr id="380" name="Google Shape;380;p13"/>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381" name="Google Shape;381;p13"/>
          <p:cNvSpPr/>
          <p:nvPr/>
        </p:nvSpPr>
        <p:spPr>
          <a:xfrm rot="-5400000">
            <a:off x="10228338"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Arterra Picture Library / Alamy Stock Photo</a:t>
            </a:r>
            <a:endParaRPr sz="800">
              <a:solidFill>
                <a:srgbClr val="595959"/>
              </a:solidFill>
              <a:latin typeface="Calibri"/>
              <a:ea typeface="Calibri"/>
              <a:cs typeface="Calibri"/>
              <a:sym typeface="Calibri"/>
            </a:endParaRPr>
          </a:p>
        </p:txBody>
      </p:sp>
      <p:pic>
        <p:nvPicPr>
          <p:cNvPr id="382" name="Google Shape;382;p13"/>
          <p:cNvPicPr preferRelativeResize="0"/>
          <p:nvPr/>
        </p:nvPicPr>
        <p:blipFill rotWithShape="1">
          <a:blip r:embed="rId4">
            <a:alphaModFix/>
          </a:blip>
          <a:srcRect/>
          <a:stretch/>
        </p:blipFill>
        <p:spPr>
          <a:xfrm>
            <a:off x="540000" y="2447181"/>
            <a:ext cx="2484000" cy="19636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389"/>
        <p:cNvGrpSpPr/>
        <p:nvPr/>
      </p:nvGrpSpPr>
      <p:grpSpPr>
        <a:xfrm>
          <a:off x="0" y="0"/>
          <a:ext cx="0" cy="0"/>
          <a:chOff x="0" y="0"/>
          <a:chExt cx="0" cy="0"/>
        </a:xfrm>
      </p:grpSpPr>
      <p:pic>
        <p:nvPicPr>
          <p:cNvPr id="390" name="Google Shape;390;p14"/>
          <p:cNvPicPr preferRelativeResize="0"/>
          <p:nvPr/>
        </p:nvPicPr>
        <p:blipFill rotWithShape="1">
          <a:blip r:embed="rId3">
            <a:alphaModFix/>
          </a:blip>
          <a:srcRect/>
          <a:stretch/>
        </p:blipFill>
        <p:spPr>
          <a:xfrm>
            <a:off x="1610703" y="950341"/>
            <a:ext cx="3852000" cy="2772090"/>
          </a:xfrm>
          <a:prstGeom prst="rect">
            <a:avLst/>
          </a:prstGeom>
          <a:noFill/>
          <a:ln>
            <a:noFill/>
          </a:ln>
        </p:spPr>
      </p:pic>
      <p:pic>
        <p:nvPicPr>
          <p:cNvPr id="391" name="Google Shape;391;p14"/>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392" name="Google Shape;392;p14"/>
          <p:cNvPicPr preferRelativeResize="0"/>
          <p:nvPr/>
        </p:nvPicPr>
        <p:blipFill rotWithShape="1">
          <a:blip r:embed="rId5">
            <a:alphaModFix/>
          </a:blip>
          <a:srcRect/>
          <a:stretch/>
        </p:blipFill>
        <p:spPr>
          <a:xfrm>
            <a:off x="6751493" y="950341"/>
            <a:ext cx="3852000" cy="2526431"/>
          </a:xfrm>
          <a:prstGeom prst="rect">
            <a:avLst/>
          </a:prstGeom>
          <a:noFill/>
          <a:ln>
            <a:noFill/>
          </a:ln>
        </p:spPr>
      </p:pic>
      <p:pic>
        <p:nvPicPr>
          <p:cNvPr id="393" name="Google Shape;393;p14"/>
          <p:cNvPicPr preferRelativeResize="0"/>
          <p:nvPr/>
        </p:nvPicPr>
        <p:blipFill rotWithShape="1">
          <a:blip r:embed="rId6">
            <a:alphaModFix/>
          </a:blip>
          <a:srcRect/>
          <a:stretch/>
        </p:blipFill>
        <p:spPr>
          <a:xfrm>
            <a:off x="4170000" y="3857137"/>
            <a:ext cx="3852000" cy="25245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00"/>
        <p:cNvGrpSpPr/>
        <p:nvPr/>
      </p:nvGrpSpPr>
      <p:grpSpPr>
        <a:xfrm>
          <a:off x="0" y="0"/>
          <a:ext cx="0" cy="0"/>
          <a:chOff x="0" y="0"/>
          <a:chExt cx="0" cy="0"/>
        </a:xfrm>
      </p:grpSpPr>
      <p:pic>
        <p:nvPicPr>
          <p:cNvPr id="401" name="Google Shape;401;p15"/>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02" name="Google Shape;402;p15"/>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403" name="Google Shape;403;p15"/>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R.M. Modi / Alamy Stock Photo</a:t>
            </a:r>
            <a:endParaRPr sz="800">
              <a:solidFill>
                <a:srgbClr val="595959"/>
              </a:solidFill>
              <a:latin typeface="Calibri"/>
              <a:ea typeface="Calibri"/>
              <a:cs typeface="Calibri"/>
              <a:sym typeface="Calibri"/>
            </a:endParaRPr>
          </a:p>
        </p:txBody>
      </p:sp>
      <p:pic>
        <p:nvPicPr>
          <p:cNvPr id="404" name="Google Shape;404;p15"/>
          <p:cNvPicPr preferRelativeResize="0"/>
          <p:nvPr/>
        </p:nvPicPr>
        <p:blipFill rotWithShape="1">
          <a:blip r:embed="rId5">
            <a:alphaModFix/>
          </a:blip>
          <a:srcRect/>
          <a:stretch/>
        </p:blipFill>
        <p:spPr>
          <a:xfrm>
            <a:off x="540000" y="2450591"/>
            <a:ext cx="2484000" cy="16291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11"/>
        <p:cNvGrpSpPr/>
        <p:nvPr/>
      </p:nvGrpSpPr>
      <p:grpSpPr>
        <a:xfrm>
          <a:off x="0" y="0"/>
          <a:ext cx="0" cy="0"/>
          <a:chOff x="0" y="0"/>
          <a:chExt cx="0" cy="0"/>
        </a:xfrm>
      </p:grpSpPr>
      <p:pic>
        <p:nvPicPr>
          <p:cNvPr id="412" name="Google Shape;412;p16"/>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413" name="Google Shape;413;p16"/>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STR / Stringer</a:t>
            </a:r>
            <a:endParaRPr sz="800">
              <a:solidFill>
                <a:srgbClr val="595959"/>
              </a:solidFill>
              <a:latin typeface="Calibri"/>
              <a:ea typeface="Calibri"/>
              <a:cs typeface="Calibri"/>
              <a:sym typeface="Calibri"/>
            </a:endParaRPr>
          </a:p>
        </p:txBody>
      </p:sp>
      <p:pic>
        <p:nvPicPr>
          <p:cNvPr id="414" name="Google Shape;414;p16"/>
          <p:cNvPicPr preferRelativeResize="0"/>
          <p:nvPr/>
        </p:nvPicPr>
        <p:blipFill rotWithShape="1">
          <a:blip r:embed="rId4">
            <a:alphaModFix/>
          </a:blip>
          <a:srcRect/>
          <a:stretch/>
        </p:blipFill>
        <p:spPr>
          <a:xfrm>
            <a:off x="540000" y="1604664"/>
            <a:ext cx="2484000" cy="1629195"/>
          </a:xfrm>
          <a:prstGeom prst="rect">
            <a:avLst/>
          </a:prstGeom>
          <a:noFill/>
          <a:ln>
            <a:noFill/>
          </a:ln>
        </p:spPr>
      </p:pic>
      <p:pic>
        <p:nvPicPr>
          <p:cNvPr id="415" name="Google Shape;415;p16"/>
          <p:cNvPicPr preferRelativeResize="0"/>
          <p:nvPr/>
        </p:nvPicPr>
        <p:blipFill rotWithShape="1">
          <a:blip r:embed="rId5">
            <a:alphaModFix/>
          </a:blip>
          <a:srcRect/>
          <a:stretch/>
        </p:blipFill>
        <p:spPr>
          <a:xfrm>
            <a:off x="540000" y="3625381"/>
            <a:ext cx="2484000" cy="162795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22"/>
        <p:cNvGrpSpPr/>
        <p:nvPr/>
      </p:nvGrpSpPr>
      <p:grpSpPr>
        <a:xfrm>
          <a:off x="0" y="0"/>
          <a:ext cx="0" cy="0"/>
          <a:chOff x="0" y="0"/>
          <a:chExt cx="0" cy="0"/>
        </a:xfrm>
      </p:grpSpPr>
      <p:pic>
        <p:nvPicPr>
          <p:cNvPr id="423" name="Google Shape;423;p1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24" name="Google Shape;424;p17"/>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425" name="Google Shape;425;p17"/>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dirty="0">
                <a:solidFill>
                  <a:srgbClr val="595959"/>
                </a:solidFill>
                <a:latin typeface="Calibri" panose="020F0502020204030204" pitchFamily="34" charset="0"/>
                <a:ea typeface="Calibri" panose="020F0502020204030204" pitchFamily="34" charset="0"/>
                <a:cs typeface="Calibri" panose="020F0502020204030204" pitchFamily="34" charset="0"/>
                <a:sym typeface="Arial"/>
              </a:rPr>
              <a:t>Photo: Aid to the Church in Need </a:t>
            </a:r>
            <a:endParaRPr sz="800" dirty="0">
              <a:solidFill>
                <a:srgbClr val="595959"/>
              </a:solidFill>
              <a:latin typeface="Calibri"/>
              <a:ea typeface="Calibri"/>
              <a:cs typeface="Calibri"/>
              <a:sym typeface="Calibri"/>
            </a:endParaRPr>
          </a:p>
        </p:txBody>
      </p:sp>
      <p:pic>
        <p:nvPicPr>
          <p:cNvPr id="426" name="Google Shape;426;p17"/>
          <p:cNvPicPr preferRelativeResize="0"/>
          <p:nvPr/>
        </p:nvPicPr>
        <p:blipFill rotWithShape="1">
          <a:blip r:embed="rId5">
            <a:alphaModFix/>
          </a:blip>
          <a:srcRect/>
          <a:stretch/>
        </p:blipFill>
        <p:spPr>
          <a:xfrm>
            <a:off x="540000" y="1604664"/>
            <a:ext cx="2484000" cy="1629195"/>
          </a:xfrm>
          <a:prstGeom prst="rect">
            <a:avLst/>
          </a:prstGeom>
          <a:noFill/>
          <a:ln>
            <a:noFill/>
          </a:ln>
        </p:spPr>
      </p:pic>
      <p:pic>
        <p:nvPicPr>
          <p:cNvPr id="427" name="Google Shape;427;p17"/>
          <p:cNvPicPr preferRelativeResize="0"/>
          <p:nvPr/>
        </p:nvPicPr>
        <p:blipFill rotWithShape="1">
          <a:blip r:embed="rId6">
            <a:alphaModFix/>
          </a:blip>
          <a:srcRect/>
          <a:stretch/>
        </p:blipFill>
        <p:spPr>
          <a:xfrm>
            <a:off x="540000" y="3625381"/>
            <a:ext cx="2484000" cy="162795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34"/>
        <p:cNvGrpSpPr/>
        <p:nvPr/>
      </p:nvGrpSpPr>
      <p:grpSpPr>
        <a:xfrm>
          <a:off x="0" y="0"/>
          <a:ext cx="0" cy="0"/>
          <a:chOff x="0" y="0"/>
          <a:chExt cx="0" cy="0"/>
        </a:xfrm>
      </p:grpSpPr>
      <p:pic>
        <p:nvPicPr>
          <p:cNvPr id="435" name="Google Shape;435;p18"/>
          <p:cNvPicPr preferRelativeResize="0"/>
          <p:nvPr/>
        </p:nvPicPr>
        <p:blipFill rotWithShape="1">
          <a:blip r:embed="rId3">
            <a:alphaModFix/>
          </a:blip>
          <a:srcRect/>
          <a:stretch/>
        </p:blipFill>
        <p:spPr>
          <a:xfrm>
            <a:off x="6615068" y="937051"/>
            <a:ext cx="3347738" cy="2613987"/>
          </a:xfrm>
          <a:prstGeom prst="rect">
            <a:avLst/>
          </a:prstGeom>
          <a:noFill/>
          <a:ln>
            <a:noFill/>
          </a:ln>
        </p:spPr>
      </p:pic>
      <p:pic>
        <p:nvPicPr>
          <p:cNvPr id="436" name="Google Shape;436;p18"/>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437" name="Google Shape;437;p18"/>
          <p:cNvPicPr preferRelativeResize="0"/>
          <p:nvPr/>
        </p:nvPicPr>
        <p:blipFill rotWithShape="1">
          <a:blip r:embed="rId5">
            <a:alphaModFix/>
          </a:blip>
          <a:srcRect/>
          <a:stretch/>
        </p:blipFill>
        <p:spPr>
          <a:xfrm>
            <a:off x="2668243" y="2779776"/>
            <a:ext cx="4336987" cy="3121111"/>
          </a:xfrm>
          <a:prstGeom prst="rect">
            <a:avLst/>
          </a:prstGeom>
          <a:noFill/>
          <a:ln>
            <a:noFill/>
          </a:ln>
        </p:spPr>
      </p:pic>
      <p:sp>
        <p:nvSpPr>
          <p:cNvPr id="438" name="Google Shape;438;p18"/>
          <p:cNvSpPr txBox="1"/>
          <p:nvPr/>
        </p:nvSpPr>
        <p:spPr>
          <a:xfrm>
            <a:off x="6917824" y="1686624"/>
            <a:ext cx="2742225" cy="769401"/>
          </a:xfrm>
          <a:prstGeom prst="rect">
            <a:avLst/>
          </a:prstGeom>
          <a:noFill/>
          <a:ln>
            <a:noFill/>
          </a:ln>
        </p:spPr>
        <p:txBody>
          <a:bodyPr spcFirstLastPara="1" wrap="square" lIns="91425" tIns="45700" rIns="91425" bIns="45700" anchor="t" anchorCtr="0">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هاوسەنگی</a:t>
            </a:r>
            <a:endParaRPr lang="en-GB" sz="44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45"/>
        <p:cNvGrpSpPr/>
        <p:nvPr/>
      </p:nvGrpSpPr>
      <p:grpSpPr>
        <a:xfrm>
          <a:off x="0" y="0"/>
          <a:ext cx="0" cy="0"/>
          <a:chOff x="0" y="0"/>
          <a:chExt cx="0" cy="0"/>
        </a:xfrm>
      </p:grpSpPr>
      <p:sp>
        <p:nvSpPr>
          <p:cNvPr id="446" name="Google Shape;446;p19"/>
          <p:cNvSpPr/>
          <p:nvPr/>
        </p:nvSpPr>
        <p:spPr>
          <a:xfrm rot="-5400000">
            <a:off x="10242193" y="486373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Donnie Evans / Alamy Stock Photo</a:t>
            </a:r>
            <a:endParaRPr sz="800">
              <a:solidFill>
                <a:srgbClr val="595959"/>
              </a:solidFill>
              <a:latin typeface="Calibri"/>
              <a:ea typeface="Calibri"/>
              <a:cs typeface="Calibri"/>
              <a:sym typeface="Calibri"/>
            </a:endParaRPr>
          </a:p>
        </p:txBody>
      </p:sp>
      <p:pic>
        <p:nvPicPr>
          <p:cNvPr id="447" name="Google Shape;447;p19" descr="En bild som visar utomhus, mark, marknadsplats, frukt&#10;&#10;Automatiskt genererad beskrivning"/>
          <p:cNvPicPr preferRelativeResize="0"/>
          <p:nvPr/>
        </p:nvPicPr>
        <p:blipFill rotWithShape="1">
          <a:blip r:embed="rId3">
            <a:alphaModFix/>
          </a:blip>
          <a:srcRect/>
          <a:stretch/>
        </p:blipFill>
        <p:spPr>
          <a:xfrm>
            <a:off x="3456000" y="864000"/>
            <a:ext cx="7920000" cy="5260090"/>
          </a:xfrm>
          <a:prstGeom prst="rect">
            <a:avLst/>
          </a:prstGeom>
          <a:noFill/>
          <a:ln>
            <a:noFill/>
          </a:ln>
        </p:spPr>
      </p:pic>
      <p:pic>
        <p:nvPicPr>
          <p:cNvPr id="448" name="Google Shape;448;p19"/>
          <p:cNvPicPr preferRelativeResize="0"/>
          <p:nvPr/>
        </p:nvPicPr>
        <p:blipFill rotWithShape="1">
          <a:blip r:embed="rId4">
            <a:alphaModFix/>
          </a:blip>
          <a:srcRect/>
          <a:stretch/>
        </p:blipFill>
        <p:spPr>
          <a:xfrm>
            <a:off x="540000" y="2747223"/>
            <a:ext cx="2484000" cy="17876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Shape 241"/>
        <p:cNvGrpSpPr/>
        <p:nvPr/>
      </p:nvGrpSpPr>
      <p:grpSpPr>
        <a:xfrm>
          <a:off x="0" y="0"/>
          <a:ext cx="0" cy="0"/>
          <a:chOff x="0" y="0"/>
          <a:chExt cx="0" cy="0"/>
        </a:xfrm>
      </p:grpSpPr>
      <p:pic>
        <p:nvPicPr>
          <p:cNvPr id="242" name="Google Shape;242;p2"/>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243" name="Google Shape;243;p2"/>
          <p:cNvSpPr txBox="1"/>
          <p:nvPr/>
        </p:nvSpPr>
        <p:spPr>
          <a:xfrm>
            <a:off x="0" y="800556"/>
            <a:ext cx="12192000" cy="218517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ku-Arab-IQ" sz="4400" i="0" u="none" strike="noStrike" cap="none" dirty="0">
                <a:solidFill>
                  <a:schemeClr val="lt1"/>
                </a:solidFill>
                <a:latin typeface="Calibri"/>
                <a:ea typeface="Calibri"/>
                <a:cs typeface="Calibri"/>
                <a:sym typeface="Calibri"/>
              </a:rPr>
              <a:t>دانیشتنی ٤</a:t>
            </a:r>
            <a:endParaRPr sz="440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endParaRPr sz="1600" b="0" i="0" u="none" strike="noStrike" cap="none" dirty="0">
              <a:solidFill>
                <a:schemeClr val="lt1"/>
              </a:solidFill>
              <a:latin typeface="Calibri"/>
              <a:ea typeface="Calibri"/>
              <a:cs typeface="Calibri"/>
              <a:sym typeface="Calibri"/>
            </a:endParaRPr>
          </a:p>
          <a:p>
            <a:pPr marL="0" marR="0" lvl="0" indent="0" algn="ctr" rtl="0">
              <a:spcBef>
                <a:spcPts val="0"/>
              </a:spcBef>
              <a:spcAft>
                <a:spcPts val="0"/>
              </a:spcAft>
              <a:buNone/>
            </a:pPr>
            <a:r>
              <a:rPr lang="ku-Arab-IQ" sz="5400" i="0" u="none" strike="noStrike" cap="none" dirty="0">
                <a:solidFill>
                  <a:schemeClr val="lt1"/>
                </a:solidFill>
                <a:latin typeface="Calibri"/>
                <a:ea typeface="Calibri"/>
                <a:cs typeface="Calibri"/>
                <a:sym typeface="Calibri"/>
              </a:rPr>
              <a:t>پێشێلکارییەکانی ئازادیی ئایین یان باوەڕ</a:t>
            </a:r>
            <a:endParaRPr sz="5400" i="0" u="none" strike="noStrike" cap="none" dirty="0">
              <a:solidFill>
                <a:schemeClr val="lt1"/>
              </a:solidFill>
              <a:latin typeface="Calibri"/>
              <a:ea typeface="Calibri"/>
              <a:cs typeface="Calibri"/>
              <a:sym typeface="Calibri"/>
            </a:endParaRPr>
          </a:p>
        </p:txBody>
      </p:sp>
      <p:pic>
        <p:nvPicPr>
          <p:cNvPr id="244" name="Google Shape;244;p2"/>
          <p:cNvPicPr preferRelativeResize="0"/>
          <p:nvPr/>
        </p:nvPicPr>
        <p:blipFill rotWithShape="1">
          <a:blip r:embed="rId4">
            <a:alphaModFix/>
          </a:blip>
          <a:srcRect/>
          <a:stretch/>
        </p:blipFill>
        <p:spPr>
          <a:xfrm>
            <a:off x="5176313" y="4262400"/>
            <a:ext cx="1839374" cy="184250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55"/>
        <p:cNvGrpSpPr/>
        <p:nvPr/>
      </p:nvGrpSpPr>
      <p:grpSpPr>
        <a:xfrm>
          <a:off x="0" y="0"/>
          <a:ext cx="0" cy="0"/>
          <a:chOff x="0" y="0"/>
          <a:chExt cx="0" cy="0"/>
        </a:xfrm>
      </p:grpSpPr>
      <p:pic>
        <p:nvPicPr>
          <p:cNvPr id="456" name="Google Shape;456;p20"/>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457" name="Google Shape;457;p20"/>
          <p:cNvPicPr preferRelativeResize="0"/>
          <p:nvPr/>
        </p:nvPicPr>
        <p:blipFill rotWithShape="1">
          <a:blip r:embed="rId4">
            <a:alphaModFix/>
          </a:blip>
          <a:srcRect/>
          <a:stretch/>
        </p:blipFill>
        <p:spPr>
          <a:xfrm>
            <a:off x="3154171" y="1645920"/>
            <a:ext cx="5883658" cy="38953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64"/>
        <p:cNvGrpSpPr/>
        <p:nvPr/>
      </p:nvGrpSpPr>
      <p:grpSpPr>
        <a:xfrm>
          <a:off x="0" y="0"/>
          <a:ext cx="0" cy="0"/>
          <a:chOff x="0" y="0"/>
          <a:chExt cx="0" cy="0"/>
        </a:xfrm>
      </p:grpSpPr>
      <p:pic>
        <p:nvPicPr>
          <p:cNvPr id="465" name="Google Shape;465;p21"/>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466" name="Google Shape;466;p21"/>
          <p:cNvGrpSpPr/>
          <p:nvPr/>
        </p:nvGrpSpPr>
        <p:grpSpPr>
          <a:xfrm flipH="1">
            <a:off x="3345486" y="1524000"/>
            <a:ext cx="5501027" cy="4208623"/>
            <a:chOff x="3094333" y="1076608"/>
            <a:chExt cx="5979836" cy="4704783"/>
          </a:xfrm>
        </p:grpSpPr>
        <p:pic>
          <p:nvPicPr>
            <p:cNvPr id="467" name="Google Shape;467;p21"/>
            <p:cNvPicPr preferRelativeResize="0"/>
            <p:nvPr/>
          </p:nvPicPr>
          <p:blipFill rotWithShape="1">
            <a:blip r:embed="rId4">
              <a:alphaModFix/>
            </a:blip>
            <a:srcRect/>
            <a:stretch/>
          </p:blipFill>
          <p:spPr>
            <a:xfrm>
              <a:off x="3094333" y="1076608"/>
              <a:ext cx="5979836" cy="4704783"/>
            </a:xfrm>
            <a:prstGeom prst="rect">
              <a:avLst/>
            </a:prstGeom>
            <a:noFill/>
            <a:ln>
              <a:noFill/>
            </a:ln>
          </p:spPr>
        </p:pic>
        <p:pic>
          <p:nvPicPr>
            <p:cNvPr id="468" name="Google Shape;468;p21" descr="En bild som visar text, yxa, visitkort, vektorgrafik&#10;&#10;Automatiskt genererad beskrivning"/>
            <p:cNvPicPr preferRelativeResize="0"/>
            <p:nvPr/>
          </p:nvPicPr>
          <p:blipFill rotWithShape="1">
            <a:blip r:embed="rId5">
              <a:alphaModFix/>
            </a:blip>
            <a:srcRect/>
            <a:stretch/>
          </p:blipFill>
          <p:spPr>
            <a:xfrm rot="-1285175" flipH="1">
              <a:off x="4884199" y="3098073"/>
              <a:ext cx="625407" cy="1306864"/>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475"/>
        <p:cNvGrpSpPr/>
        <p:nvPr/>
      </p:nvGrpSpPr>
      <p:grpSpPr>
        <a:xfrm>
          <a:off x="0" y="0"/>
          <a:ext cx="0" cy="0"/>
          <a:chOff x="0" y="0"/>
          <a:chExt cx="0" cy="0"/>
        </a:xfrm>
      </p:grpSpPr>
      <p:pic>
        <p:nvPicPr>
          <p:cNvPr id="476" name="Google Shape;476;p22"/>
          <p:cNvPicPr preferRelativeResize="0"/>
          <p:nvPr/>
        </p:nvPicPr>
        <p:blipFill rotWithShape="1">
          <a:blip r:embed="rId3">
            <a:alphaModFix/>
          </a:blip>
          <a:srcRect/>
          <a:stretch/>
        </p:blipFill>
        <p:spPr>
          <a:xfrm>
            <a:off x="7643383" y="1572768"/>
            <a:ext cx="3428384" cy="3222189"/>
          </a:xfrm>
          <a:prstGeom prst="rect">
            <a:avLst/>
          </a:prstGeom>
          <a:noFill/>
          <a:ln>
            <a:noFill/>
          </a:ln>
        </p:spPr>
      </p:pic>
      <p:pic>
        <p:nvPicPr>
          <p:cNvPr id="477" name="Google Shape;477;p22"/>
          <p:cNvPicPr preferRelativeResize="0"/>
          <p:nvPr/>
        </p:nvPicPr>
        <p:blipFill rotWithShape="1">
          <a:blip r:embed="rId4">
            <a:alphaModFix/>
          </a:blip>
          <a:srcRect/>
          <a:stretch/>
        </p:blipFill>
        <p:spPr>
          <a:xfrm>
            <a:off x="4810780" y="2865120"/>
            <a:ext cx="2468840" cy="1620348"/>
          </a:xfrm>
          <a:prstGeom prst="rect">
            <a:avLst/>
          </a:prstGeom>
          <a:noFill/>
          <a:ln>
            <a:noFill/>
          </a:ln>
        </p:spPr>
      </p:pic>
      <p:pic>
        <p:nvPicPr>
          <p:cNvPr id="478" name="Google Shape;478;p22" descr="En bild som visar vektorgrafik&#10;&#10;Automatiskt genererad beskrivning"/>
          <p:cNvPicPr preferRelativeResize="0"/>
          <p:nvPr/>
        </p:nvPicPr>
        <p:blipFill rotWithShape="1">
          <a:blip r:embed="rId5">
            <a:alphaModFix/>
          </a:blip>
          <a:srcRect/>
          <a:stretch/>
        </p:blipFill>
        <p:spPr>
          <a:xfrm>
            <a:off x="943704" y="1572767"/>
            <a:ext cx="3231940" cy="322219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485"/>
        <p:cNvGrpSpPr/>
        <p:nvPr/>
      </p:nvGrpSpPr>
      <p:grpSpPr>
        <a:xfrm>
          <a:off x="0" y="0"/>
          <a:ext cx="0" cy="0"/>
          <a:chOff x="0" y="0"/>
          <a:chExt cx="0" cy="0"/>
        </a:xfrm>
      </p:grpSpPr>
      <p:pic>
        <p:nvPicPr>
          <p:cNvPr id="486" name="Google Shape;486;p23"/>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487" name="Google Shape;487;p23"/>
          <p:cNvSpPr/>
          <p:nvPr/>
        </p:nvSpPr>
        <p:spPr>
          <a:xfrm rot="-5400000">
            <a:off x="10240060"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dirty="0">
                <a:solidFill>
                  <a:srgbClr val="595959"/>
                </a:solidFill>
                <a:latin typeface="Calibri" panose="020F0502020204030204" pitchFamily="34" charset="0"/>
                <a:ea typeface="Calibri" panose="020F0502020204030204" pitchFamily="34" charset="0"/>
                <a:cs typeface="Calibri" panose="020F0502020204030204" pitchFamily="34" charset="0"/>
                <a:sym typeface="Arial"/>
              </a:rPr>
              <a:t>Photo Godong / Alamy Stock Photo</a:t>
            </a:r>
            <a:endParaRPr sz="800" dirty="0">
              <a:solidFill>
                <a:srgbClr val="595959"/>
              </a:solidFill>
              <a:latin typeface="Calibri"/>
              <a:ea typeface="Calibri"/>
              <a:cs typeface="Calibri"/>
              <a:sym typeface="Calibri"/>
            </a:endParaRPr>
          </a:p>
        </p:txBody>
      </p:sp>
      <p:pic>
        <p:nvPicPr>
          <p:cNvPr id="488" name="Google Shape;488;p23"/>
          <p:cNvPicPr preferRelativeResize="0"/>
          <p:nvPr/>
        </p:nvPicPr>
        <p:blipFill rotWithShape="1">
          <a:blip r:embed="rId4">
            <a:alphaModFix/>
          </a:blip>
          <a:srcRect/>
          <a:stretch/>
        </p:blipFill>
        <p:spPr>
          <a:xfrm>
            <a:off x="3453867" y="864000"/>
            <a:ext cx="7920000" cy="5280000"/>
          </a:xfrm>
          <a:prstGeom prst="rect">
            <a:avLst/>
          </a:prstGeom>
          <a:noFill/>
          <a:ln>
            <a:noFill/>
          </a:ln>
        </p:spPr>
      </p:pic>
      <p:pic>
        <p:nvPicPr>
          <p:cNvPr id="489" name="Google Shape;489;p23"/>
          <p:cNvPicPr preferRelativeResize="0"/>
          <p:nvPr/>
        </p:nvPicPr>
        <p:blipFill rotWithShape="1">
          <a:blip r:embed="rId5">
            <a:alphaModFix/>
          </a:blip>
          <a:srcRect/>
          <a:stretch/>
        </p:blipFill>
        <p:spPr>
          <a:xfrm>
            <a:off x="517371" y="2613851"/>
            <a:ext cx="2484000" cy="1630298"/>
          </a:xfrm>
          <a:prstGeom prst="rect">
            <a:avLst/>
          </a:prstGeom>
          <a:noFill/>
          <a:ln>
            <a:noFill/>
          </a:ln>
        </p:spPr>
      </p:pic>
      <p:pic>
        <p:nvPicPr>
          <p:cNvPr id="490" name="Google Shape;490;p23" descr="En bild som visar vektorgrafik&#10;&#10;Automatiskt genererad beskrivning"/>
          <p:cNvPicPr preferRelativeResize="0"/>
          <p:nvPr/>
        </p:nvPicPr>
        <p:blipFill rotWithShape="1">
          <a:blip r:embed="rId6">
            <a:alphaModFix/>
          </a:blip>
          <a:srcRect/>
          <a:stretch/>
        </p:blipFill>
        <p:spPr>
          <a:xfrm>
            <a:off x="938784" y="3188234"/>
            <a:ext cx="1079382" cy="10559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497"/>
        <p:cNvGrpSpPr/>
        <p:nvPr/>
      </p:nvGrpSpPr>
      <p:grpSpPr>
        <a:xfrm>
          <a:off x="0" y="0"/>
          <a:ext cx="0" cy="0"/>
          <a:chOff x="0" y="0"/>
          <a:chExt cx="0" cy="0"/>
        </a:xfrm>
      </p:grpSpPr>
      <p:pic>
        <p:nvPicPr>
          <p:cNvPr id="498" name="Google Shape;498;p24"/>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499" name="Google Shape;499;p24"/>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dirty="0">
                <a:solidFill>
                  <a:srgbClr val="595959"/>
                </a:solidFill>
                <a:latin typeface="Calibri" panose="020F0502020204030204" pitchFamily="34" charset="0"/>
                <a:ea typeface="Calibri" panose="020F0502020204030204" pitchFamily="34" charset="0"/>
                <a:cs typeface="Calibri" panose="020F0502020204030204" pitchFamily="34" charset="0"/>
                <a:sym typeface="Arial"/>
              </a:rPr>
              <a:t>Photo: Zoonar/Fred Pinheiro</a:t>
            </a:r>
            <a:endParaRPr sz="800" dirty="0">
              <a:solidFill>
                <a:srgbClr val="595959"/>
              </a:solidFill>
              <a:latin typeface="Calibri"/>
              <a:ea typeface="Calibri"/>
              <a:cs typeface="Calibri"/>
              <a:sym typeface="Calibri"/>
            </a:endParaRPr>
          </a:p>
        </p:txBody>
      </p:sp>
      <p:pic>
        <p:nvPicPr>
          <p:cNvPr id="500" name="Google Shape;500;p24"/>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01" name="Google Shape;501;p24" descr="En bild som visar pil&#10;&#10;Automatiskt genererad beskrivning"/>
          <p:cNvPicPr preferRelativeResize="0"/>
          <p:nvPr/>
        </p:nvPicPr>
        <p:blipFill rotWithShape="1">
          <a:blip r:embed="rId5">
            <a:alphaModFix/>
          </a:blip>
          <a:srcRect/>
          <a:stretch/>
        </p:blipFill>
        <p:spPr>
          <a:xfrm>
            <a:off x="667811" y="2343151"/>
            <a:ext cx="2484000" cy="209678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08"/>
        <p:cNvGrpSpPr/>
        <p:nvPr/>
      </p:nvGrpSpPr>
      <p:grpSpPr>
        <a:xfrm>
          <a:off x="0" y="0"/>
          <a:ext cx="0" cy="0"/>
          <a:chOff x="0" y="0"/>
          <a:chExt cx="0" cy="0"/>
        </a:xfrm>
      </p:grpSpPr>
      <p:pic>
        <p:nvPicPr>
          <p:cNvPr id="509" name="Google Shape;509;p25"/>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10" name="Google Shape;510;p25"/>
          <p:cNvPicPr preferRelativeResize="0"/>
          <p:nvPr/>
        </p:nvPicPr>
        <p:blipFill rotWithShape="1">
          <a:blip r:embed="rId4">
            <a:alphaModFix/>
          </a:blip>
          <a:srcRect/>
          <a:stretch/>
        </p:blipFill>
        <p:spPr>
          <a:xfrm>
            <a:off x="3456000" y="864000"/>
            <a:ext cx="7920000" cy="5280000"/>
          </a:xfrm>
          <a:prstGeom prst="rect">
            <a:avLst/>
          </a:prstGeom>
          <a:noFill/>
          <a:ln>
            <a:noFill/>
          </a:ln>
        </p:spPr>
      </p:pic>
      <p:sp>
        <p:nvSpPr>
          <p:cNvPr id="511" name="Google Shape;511;p25"/>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Image Leaks / Alamy Stock Photo</a:t>
            </a:r>
            <a:endParaRPr sz="800">
              <a:solidFill>
                <a:srgbClr val="595959"/>
              </a:solidFill>
              <a:latin typeface="Calibri"/>
              <a:ea typeface="Calibri"/>
              <a:cs typeface="Calibri"/>
              <a:sym typeface="Calibri"/>
            </a:endParaRPr>
          </a:p>
        </p:txBody>
      </p:sp>
      <p:pic>
        <p:nvPicPr>
          <p:cNvPr id="512" name="Google Shape;512;p25" descr="En bild som visar pil&#10;&#10;Automatiskt genererad beskrivning"/>
          <p:cNvPicPr preferRelativeResize="0"/>
          <p:nvPr/>
        </p:nvPicPr>
        <p:blipFill rotWithShape="1">
          <a:blip r:embed="rId5">
            <a:alphaModFix/>
          </a:blip>
          <a:srcRect/>
          <a:stretch/>
        </p:blipFill>
        <p:spPr>
          <a:xfrm>
            <a:off x="667811" y="2343151"/>
            <a:ext cx="2484000" cy="209678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19"/>
        <p:cNvGrpSpPr/>
        <p:nvPr/>
      </p:nvGrpSpPr>
      <p:grpSpPr>
        <a:xfrm>
          <a:off x="0" y="0"/>
          <a:ext cx="0" cy="0"/>
          <a:chOff x="0" y="0"/>
          <a:chExt cx="0" cy="0"/>
        </a:xfrm>
      </p:grpSpPr>
      <p:sp>
        <p:nvSpPr>
          <p:cNvPr id="520" name="Google Shape;520;p26"/>
          <p:cNvSpPr/>
          <p:nvPr/>
        </p:nvSpPr>
        <p:spPr>
          <a:xfrm rot="-5400000">
            <a:off x="8905461" y="4669718"/>
            <a:ext cx="3784210"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800">
              <a:solidFill>
                <a:srgbClr val="595959"/>
              </a:solidFill>
              <a:latin typeface="Calibri"/>
              <a:ea typeface="Calibri"/>
              <a:cs typeface="Calibri"/>
              <a:sym typeface="Calibri"/>
            </a:endParaRPr>
          </a:p>
        </p:txBody>
      </p:sp>
      <p:pic>
        <p:nvPicPr>
          <p:cNvPr id="521" name="Google Shape;521;p26"/>
          <p:cNvPicPr preferRelativeResize="0"/>
          <p:nvPr/>
        </p:nvPicPr>
        <p:blipFill rotWithShape="1">
          <a:blip r:embed="rId3">
            <a:alphaModFix/>
          </a:blip>
          <a:srcRect/>
          <a:stretch/>
        </p:blipFill>
        <p:spPr>
          <a:xfrm>
            <a:off x="3456000" y="864000"/>
            <a:ext cx="7920000" cy="5280000"/>
          </a:xfrm>
          <a:prstGeom prst="rect">
            <a:avLst/>
          </a:prstGeom>
          <a:noFill/>
          <a:ln>
            <a:noFill/>
          </a:ln>
        </p:spPr>
      </p:pic>
      <p:sp>
        <p:nvSpPr>
          <p:cNvPr id="522" name="Google Shape;522;p26"/>
          <p:cNvSpPr/>
          <p:nvPr/>
        </p:nvSpPr>
        <p:spPr>
          <a:xfrm rot="-5400000">
            <a:off x="10248250"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Tim Gainey / Alamy Stock Photo</a:t>
            </a:r>
            <a:endParaRPr sz="800">
              <a:solidFill>
                <a:srgbClr val="595959"/>
              </a:solidFill>
              <a:latin typeface="Calibri"/>
              <a:ea typeface="Calibri"/>
              <a:cs typeface="Calibri"/>
              <a:sym typeface="Calibri"/>
            </a:endParaRPr>
          </a:p>
        </p:txBody>
      </p:sp>
      <p:pic>
        <p:nvPicPr>
          <p:cNvPr id="523" name="Google Shape;523;p26" descr="En bild som visar text, vektorgrafik&#10;&#10;Automatiskt genererad beskrivning"/>
          <p:cNvPicPr preferRelativeResize="0"/>
          <p:nvPr/>
        </p:nvPicPr>
        <p:blipFill rotWithShape="1">
          <a:blip r:embed="rId4">
            <a:alphaModFix/>
          </a:blip>
          <a:srcRect/>
          <a:stretch/>
        </p:blipFill>
        <p:spPr>
          <a:xfrm>
            <a:off x="540000" y="1863383"/>
            <a:ext cx="2484000" cy="32812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30"/>
        <p:cNvGrpSpPr/>
        <p:nvPr/>
      </p:nvGrpSpPr>
      <p:grpSpPr>
        <a:xfrm>
          <a:off x="0" y="0"/>
          <a:ext cx="0" cy="0"/>
          <a:chOff x="0" y="0"/>
          <a:chExt cx="0" cy="0"/>
        </a:xfrm>
      </p:grpSpPr>
      <p:pic>
        <p:nvPicPr>
          <p:cNvPr id="531" name="Google Shape;531;p2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32" name="Google Shape;532;p27" descr="En bild som visar träd, utomhus, himmel&#10;&#10;Automatiskt genererad beskrivning"/>
          <p:cNvPicPr preferRelativeResize="0"/>
          <p:nvPr/>
        </p:nvPicPr>
        <p:blipFill rotWithShape="1">
          <a:blip r:embed="rId4">
            <a:alphaModFix/>
          </a:blip>
          <a:srcRect/>
          <a:stretch/>
        </p:blipFill>
        <p:spPr>
          <a:xfrm>
            <a:off x="3456000" y="864000"/>
            <a:ext cx="7920000" cy="5269440"/>
          </a:xfrm>
          <a:prstGeom prst="rect">
            <a:avLst/>
          </a:prstGeom>
          <a:noFill/>
          <a:ln>
            <a:noFill/>
          </a:ln>
        </p:spPr>
      </p:pic>
      <p:pic>
        <p:nvPicPr>
          <p:cNvPr id="533" name="Google Shape;533;p27" descr="En bild som visar text, vektorgrafik&#10;&#10;Automatiskt genererad beskrivning"/>
          <p:cNvPicPr preferRelativeResize="0"/>
          <p:nvPr/>
        </p:nvPicPr>
        <p:blipFill rotWithShape="1">
          <a:blip r:embed="rId5">
            <a:alphaModFix/>
          </a:blip>
          <a:srcRect/>
          <a:stretch/>
        </p:blipFill>
        <p:spPr>
          <a:xfrm>
            <a:off x="540000" y="1863383"/>
            <a:ext cx="2484000" cy="3281234"/>
          </a:xfrm>
          <a:prstGeom prst="rect">
            <a:avLst/>
          </a:prstGeom>
          <a:noFill/>
          <a:ln>
            <a:noFill/>
          </a:ln>
        </p:spPr>
      </p:pic>
      <p:sp>
        <p:nvSpPr>
          <p:cNvPr id="534" name="Google Shape;534;p27"/>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Joerg Boethling/Alamy Stock Photo</a:t>
            </a:r>
            <a:endParaRPr sz="800">
              <a:solidFill>
                <a:srgbClr val="595959"/>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41"/>
        <p:cNvGrpSpPr/>
        <p:nvPr/>
      </p:nvGrpSpPr>
      <p:grpSpPr>
        <a:xfrm>
          <a:off x="0" y="0"/>
          <a:ext cx="0" cy="0"/>
          <a:chOff x="0" y="0"/>
          <a:chExt cx="0" cy="0"/>
        </a:xfrm>
      </p:grpSpPr>
      <p:pic>
        <p:nvPicPr>
          <p:cNvPr id="542" name="Google Shape;542;p28"/>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543" name="Google Shape;543;p28"/>
          <p:cNvSpPr/>
          <p:nvPr/>
        </p:nvSpPr>
        <p:spPr>
          <a:xfrm rot="-5400000">
            <a:off x="10242193" y="4883649"/>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2020 Images / Alamy Stock Photo</a:t>
            </a:r>
            <a:endParaRPr sz="800">
              <a:solidFill>
                <a:srgbClr val="595959"/>
              </a:solidFill>
              <a:latin typeface="Calibri"/>
              <a:ea typeface="Calibri"/>
              <a:cs typeface="Calibri"/>
              <a:sym typeface="Calibri"/>
            </a:endParaRPr>
          </a:p>
        </p:txBody>
      </p:sp>
      <p:pic>
        <p:nvPicPr>
          <p:cNvPr id="544" name="Google Shape;544;p28"/>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45" name="Google Shape;545;p28" descr="En bild som visar text, vektorgrafik&#10;&#10;Automatiskt genererad beskrivning"/>
          <p:cNvPicPr preferRelativeResize="0"/>
          <p:nvPr/>
        </p:nvPicPr>
        <p:blipFill rotWithShape="1">
          <a:blip r:embed="rId5">
            <a:alphaModFix/>
          </a:blip>
          <a:srcRect/>
          <a:stretch/>
        </p:blipFill>
        <p:spPr>
          <a:xfrm>
            <a:off x="540000" y="1863383"/>
            <a:ext cx="2484000" cy="328123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52"/>
        <p:cNvGrpSpPr/>
        <p:nvPr/>
      </p:nvGrpSpPr>
      <p:grpSpPr>
        <a:xfrm>
          <a:off x="0" y="0"/>
          <a:ext cx="0" cy="0"/>
          <a:chOff x="0" y="0"/>
          <a:chExt cx="0" cy="0"/>
        </a:xfrm>
      </p:grpSpPr>
      <p:sp>
        <p:nvSpPr>
          <p:cNvPr id="553" name="Google Shape;553;p29"/>
          <p:cNvSpPr/>
          <p:nvPr/>
        </p:nvSpPr>
        <p:spPr>
          <a:xfrm rot="-5400000">
            <a:off x="9938839" y="4580295"/>
            <a:ext cx="308976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GREG BAKER / Getty images</a:t>
            </a:r>
            <a:endParaRPr sz="800">
              <a:solidFill>
                <a:srgbClr val="595959"/>
              </a:solidFill>
              <a:latin typeface="Calibri"/>
              <a:ea typeface="Calibri"/>
              <a:cs typeface="Calibri"/>
              <a:sym typeface="Calibri"/>
            </a:endParaRPr>
          </a:p>
        </p:txBody>
      </p:sp>
      <p:pic>
        <p:nvPicPr>
          <p:cNvPr id="554" name="Google Shape;554;p29"/>
          <p:cNvPicPr preferRelativeResize="0"/>
          <p:nvPr/>
        </p:nvPicPr>
        <p:blipFill rotWithShape="1">
          <a:blip r:embed="rId3">
            <a:alphaModFix/>
          </a:blip>
          <a:srcRect/>
          <a:stretch/>
        </p:blipFill>
        <p:spPr>
          <a:xfrm>
            <a:off x="3456000" y="864000"/>
            <a:ext cx="7920000" cy="5280000"/>
          </a:xfrm>
          <a:prstGeom prst="rect">
            <a:avLst/>
          </a:prstGeom>
          <a:noFill/>
          <a:ln>
            <a:noFill/>
          </a:ln>
        </p:spPr>
      </p:pic>
      <p:pic>
        <p:nvPicPr>
          <p:cNvPr id="555" name="Google Shape;555;p29" descr="En bild som visar text, vektorgrafik&#10;&#10;Automatiskt genererad beskrivning"/>
          <p:cNvPicPr preferRelativeResize="0"/>
          <p:nvPr/>
        </p:nvPicPr>
        <p:blipFill rotWithShape="1">
          <a:blip r:embed="rId4">
            <a:alphaModFix/>
          </a:blip>
          <a:srcRect/>
          <a:stretch/>
        </p:blipFill>
        <p:spPr>
          <a:xfrm>
            <a:off x="540000" y="1863383"/>
            <a:ext cx="2484000" cy="328123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251"/>
        <p:cNvGrpSpPr/>
        <p:nvPr/>
      </p:nvGrpSpPr>
      <p:grpSpPr>
        <a:xfrm>
          <a:off x="0" y="0"/>
          <a:ext cx="0" cy="0"/>
          <a:chOff x="0" y="0"/>
          <a:chExt cx="0" cy="0"/>
        </a:xfrm>
      </p:grpSpPr>
      <p:pic>
        <p:nvPicPr>
          <p:cNvPr id="252" name="Google Shape;252;p3"/>
          <p:cNvPicPr preferRelativeResize="0"/>
          <p:nvPr/>
        </p:nvPicPr>
        <p:blipFill rotWithShape="1">
          <a:blip r:embed="rId3">
            <a:alphaModFix/>
          </a:blip>
          <a:srcRect/>
          <a:stretch/>
        </p:blipFill>
        <p:spPr>
          <a:xfrm>
            <a:off x="374014" y="0"/>
            <a:ext cx="12192000" cy="228600"/>
          </a:xfrm>
          <a:prstGeom prst="rect">
            <a:avLst/>
          </a:prstGeom>
          <a:noFill/>
          <a:ln>
            <a:noFill/>
          </a:ln>
        </p:spPr>
      </p:pic>
      <p:sp>
        <p:nvSpPr>
          <p:cNvPr id="9" name="Rektangel 3">
            <a:extLst>
              <a:ext uri="{FF2B5EF4-FFF2-40B4-BE49-F238E27FC236}">
                <a16:creationId xmlns:a16="http://schemas.microsoft.com/office/drawing/2014/main" id="{38E5F9D0-766D-899D-C2D2-C260C81278EB}"/>
              </a:ext>
            </a:extLst>
          </p:cNvPr>
          <p:cNvSpPr/>
          <p:nvPr/>
        </p:nvSpPr>
        <p:spPr>
          <a:xfrm>
            <a:off x="4586072" y="3251929"/>
            <a:ext cx="2420899" cy="769441"/>
          </a:xfrm>
          <a:prstGeom prst="rect">
            <a:avLst/>
          </a:prstGeom>
        </p:spPr>
        <p:txBody>
          <a:bodyPr wrap="square">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بیرکردنەوە</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Rektangel 4">
            <a:extLst>
              <a:ext uri="{FF2B5EF4-FFF2-40B4-BE49-F238E27FC236}">
                <a16:creationId xmlns:a16="http://schemas.microsoft.com/office/drawing/2014/main" id="{95D843F9-6B2B-EE80-5A76-B5CB7835C52F}"/>
              </a:ext>
            </a:extLst>
          </p:cNvPr>
          <p:cNvSpPr/>
          <p:nvPr/>
        </p:nvSpPr>
        <p:spPr>
          <a:xfrm>
            <a:off x="6715420" y="1344666"/>
            <a:ext cx="1886556" cy="769441"/>
          </a:xfrm>
          <a:prstGeom prst="rect">
            <a:avLst/>
          </a:prstGeom>
        </p:spPr>
        <p:txBody>
          <a:bodyPr wrap="square">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باوەڕ</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1" name="Rektangel 5">
            <a:extLst>
              <a:ext uri="{FF2B5EF4-FFF2-40B4-BE49-F238E27FC236}">
                <a16:creationId xmlns:a16="http://schemas.microsoft.com/office/drawing/2014/main" id="{29B8FDED-3FE2-8FE2-7D7F-2EEEF10B630C}"/>
              </a:ext>
            </a:extLst>
          </p:cNvPr>
          <p:cNvSpPr/>
          <p:nvPr/>
        </p:nvSpPr>
        <p:spPr>
          <a:xfrm>
            <a:off x="1724918" y="5128013"/>
            <a:ext cx="3113908" cy="769441"/>
          </a:xfrm>
          <a:prstGeom prst="rect">
            <a:avLst/>
          </a:prstGeom>
        </p:spPr>
        <p:txBody>
          <a:bodyPr wrap="square">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ڕەتکردنەوە</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Rektangel 7">
            <a:extLst>
              <a:ext uri="{FF2B5EF4-FFF2-40B4-BE49-F238E27FC236}">
                <a16:creationId xmlns:a16="http://schemas.microsoft.com/office/drawing/2014/main" id="{D4540D89-01E9-FF87-C7A6-943BE68B407E}"/>
              </a:ext>
            </a:extLst>
          </p:cNvPr>
          <p:cNvSpPr/>
          <p:nvPr/>
        </p:nvSpPr>
        <p:spPr>
          <a:xfrm>
            <a:off x="2239703" y="1252953"/>
            <a:ext cx="2322481" cy="769441"/>
          </a:xfrm>
          <a:prstGeom prst="rect">
            <a:avLst/>
          </a:prstGeom>
        </p:spPr>
        <p:txBody>
          <a:bodyPr wrap="square">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پرسیارکردن</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3" name="Rektangel 8">
            <a:extLst>
              <a:ext uri="{FF2B5EF4-FFF2-40B4-BE49-F238E27FC236}">
                <a16:creationId xmlns:a16="http://schemas.microsoft.com/office/drawing/2014/main" id="{D67F819A-674F-5B16-E730-0FA2C2027759}"/>
              </a:ext>
            </a:extLst>
          </p:cNvPr>
          <p:cNvSpPr/>
          <p:nvPr/>
        </p:nvSpPr>
        <p:spPr>
          <a:xfrm>
            <a:off x="6440242" y="5128613"/>
            <a:ext cx="2436910" cy="769441"/>
          </a:xfrm>
          <a:prstGeom prst="rect">
            <a:avLst/>
          </a:prstGeom>
        </p:spPr>
        <p:txBody>
          <a:bodyPr wrap="square">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کارپێکردن</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Rektangel 9">
            <a:extLst>
              <a:ext uri="{FF2B5EF4-FFF2-40B4-BE49-F238E27FC236}">
                <a16:creationId xmlns:a16="http://schemas.microsoft.com/office/drawing/2014/main" id="{6EEBEF63-83FF-6F49-A481-27688AD0FC89}"/>
              </a:ext>
            </a:extLst>
          </p:cNvPr>
          <p:cNvSpPr/>
          <p:nvPr/>
        </p:nvSpPr>
        <p:spPr>
          <a:xfrm>
            <a:off x="7658697" y="3251928"/>
            <a:ext cx="3579020" cy="769441"/>
          </a:xfrm>
          <a:prstGeom prst="rect">
            <a:avLst/>
          </a:prstGeom>
        </p:spPr>
        <p:txBody>
          <a:bodyPr wrap="square">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پەیوەستبوون بە</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Rektangel 10">
            <a:extLst>
              <a:ext uri="{FF2B5EF4-FFF2-40B4-BE49-F238E27FC236}">
                <a16:creationId xmlns:a16="http://schemas.microsoft.com/office/drawing/2014/main" id="{15B948A5-7FF6-B62D-90F7-00576677CD0F}"/>
              </a:ext>
            </a:extLst>
          </p:cNvPr>
          <p:cNvSpPr/>
          <p:nvPr/>
        </p:nvSpPr>
        <p:spPr>
          <a:xfrm>
            <a:off x="1724918" y="3220718"/>
            <a:ext cx="2056659" cy="769441"/>
          </a:xfrm>
          <a:prstGeom prst="rect">
            <a:avLst/>
          </a:prstGeom>
        </p:spPr>
        <p:txBody>
          <a:bodyPr wrap="square">
            <a:spAutoFit/>
          </a:bodyPr>
          <a:lstStyle/>
          <a:p>
            <a:pPr algn="ctr"/>
            <a:r>
              <a:rPr lang="ku-Arab-IQ" sz="4400" b="1" dirty="0">
                <a:latin typeface="Calibri" panose="020F0502020204030204" pitchFamily="34" charset="0"/>
                <a:ea typeface="Calibri" panose="020F0502020204030204" pitchFamily="34" charset="0"/>
                <a:cs typeface="Calibri" panose="020F0502020204030204" pitchFamily="34" charset="0"/>
              </a:rPr>
              <a:t>گۆڕین</a:t>
            </a:r>
            <a:endParaRPr lang="en-US" sz="4400"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62"/>
        <p:cNvGrpSpPr/>
        <p:nvPr/>
      </p:nvGrpSpPr>
      <p:grpSpPr>
        <a:xfrm>
          <a:off x="0" y="0"/>
          <a:ext cx="0" cy="0"/>
          <a:chOff x="0" y="0"/>
          <a:chExt cx="0" cy="0"/>
        </a:xfrm>
      </p:grpSpPr>
      <p:pic>
        <p:nvPicPr>
          <p:cNvPr id="563" name="Google Shape;563;p30"/>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564" name="Google Shape;564;p30"/>
          <p:cNvPicPr preferRelativeResize="0"/>
          <p:nvPr/>
        </p:nvPicPr>
        <p:blipFill rotWithShape="1">
          <a:blip r:embed="rId4">
            <a:alphaModFix/>
          </a:blip>
          <a:srcRect/>
          <a:stretch/>
        </p:blipFill>
        <p:spPr>
          <a:xfrm>
            <a:off x="3471294" y="2266834"/>
            <a:ext cx="5249412" cy="267530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571"/>
        <p:cNvGrpSpPr/>
        <p:nvPr/>
      </p:nvGrpSpPr>
      <p:grpSpPr>
        <a:xfrm>
          <a:off x="0" y="0"/>
          <a:ext cx="0" cy="0"/>
          <a:chOff x="0" y="0"/>
          <a:chExt cx="0" cy="0"/>
        </a:xfrm>
      </p:grpSpPr>
      <p:pic>
        <p:nvPicPr>
          <p:cNvPr id="572" name="Google Shape;572;p31"/>
          <p:cNvPicPr preferRelativeResize="0"/>
          <p:nvPr/>
        </p:nvPicPr>
        <p:blipFill rotWithShape="1">
          <a:blip r:embed="rId3">
            <a:alphaModFix/>
          </a:blip>
          <a:srcRect/>
          <a:stretch/>
        </p:blipFill>
        <p:spPr>
          <a:xfrm>
            <a:off x="-11749" y="0"/>
            <a:ext cx="12192000" cy="228600"/>
          </a:xfrm>
          <a:prstGeom prst="rect">
            <a:avLst/>
          </a:prstGeom>
          <a:noFill/>
          <a:ln>
            <a:noFill/>
          </a:ln>
        </p:spPr>
      </p:pic>
      <p:sp>
        <p:nvSpPr>
          <p:cNvPr id="573" name="Google Shape;573;p31"/>
          <p:cNvSpPr/>
          <p:nvPr/>
        </p:nvSpPr>
        <p:spPr>
          <a:xfrm rot="-5400000">
            <a:off x="9938839" y="4580295"/>
            <a:ext cx="3089766"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Alex Gavrikov / Alamy Stock Photo</a:t>
            </a:r>
            <a:endParaRPr sz="800">
              <a:solidFill>
                <a:srgbClr val="595959"/>
              </a:solidFill>
              <a:latin typeface="Calibri"/>
              <a:ea typeface="Calibri"/>
              <a:cs typeface="Calibri"/>
              <a:sym typeface="Calibri"/>
            </a:endParaRPr>
          </a:p>
        </p:txBody>
      </p:sp>
      <p:pic>
        <p:nvPicPr>
          <p:cNvPr id="574" name="Google Shape;574;p31"/>
          <p:cNvPicPr preferRelativeResize="0"/>
          <p:nvPr/>
        </p:nvPicPr>
        <p:blipFill rotWithShape="1">
          <a:blip r:embed="rId4">
            <a:alphaModFix/>
          </a:blip>
          <a:srcRect/>
          <a:stretch/>
        </p:blipFill>
        <p:spPr>
          <a:xfrm>
            <a:off x="3456000" y="864000"/>
            <a:ext cx="7920000" cy="5280000"/>
          </a:xfrm>
          <a:prstGeom prst="rect">
            <a:avLst/>
          </a:prstGeom>
          <a:noFill/>
          <a:ln>
            <a:noFill/>
          </a:ln>
        </p:spPr>
      </p:pic>
      <p:pic>
        <p:nvPicPr>
          <p:cNvPr id="575" name="Google Shape;575;p31"/>
          <p:cNvPicPr preferRelativeResize="0"/>
          <p:nvPr/>
        </p:nvPicPr>
        <p:blipFill rotWithShape="1">
          <a:blip r:embed="rId5">
            <a:alphaModFix/>
          </a:blip>
          <a:srcRect/>
          <a:stretch/>
        </p:blipFill>
        <p:spPr>
          <a:xfrm>
            <a:off x="540000" y="2796026"/>
            <a:ext cx="2484000" cy="126594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582"/>
        <p:cNvGrpSpPr/>
        <p:nvPr/>
      </p:nvGrpSpPr>
      <p:grpSpPr>
        <a:xfrm>
          <a:off x="0" y="0"/>
          <a:ext cx="0" cy="0"/>
          <a:chOff x="0" y="0"/>
          <a:chExt cx="0" cy="0"/>
        </a:xfrm>
      </p:grpSpPr>
      <p:pic>
        <p:nvPicPr>
          <p:cNvPr id="583" name="Google Shape;583;p32"/>
          <p:cNvPicPr preferRelativeResize="0"/>
          <p:nvPr/>
        </p:nvPicPr>
        <p:blipFill rotWithShape="1">
          <a:blip r:embed="rId3">
            <a:alphaModFix/>
          </a:blip>
          <a:srcRect/>
          <a:stretch/>
        </p:blipFill>
        <p:spPr>
          <a:xfrm>
            <a:off x="3456000" y="864000"/>
            <a:ext cx="7920000" cy="5280000"/>
          </a:xfrm>
          <a:prstGeom prst="rect">
            <a:avLst/>
          </a:prstGeom>
          <a:noFill/>
          <a:ln>
            <a:noFill/>
          </a:ln>
        </p:spPr>
      </p:pic>
      <p:pic>
        <p:nvPicPr>
          <p:cNvPr id="584" name="Google Shape;584;p32"/>
          <p:cNvPicPr preferRelativeResize="0"/>
          <p:nvPr/>
        </p:nvPicPr>
        <p:blipFill rotWithShape="1">
          <a:blip r:embed="rId4">
            <a:alphaModFix/>
          </a:blip>
          <a:srcRect/>
          <a:stretch/>
        </p:blipFill>
        <p:spPr>
          <a:xfrm>
            <a:off x="540000" y="2796026"/>
            <a:ext cx="2484000" cy="12659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591"/>
        <p:cNvGrpSpPr/>
        <p:nvPr/>
      </p:nvGrpSpPr>
      <p:grpSpPr>
        <a:xfrm>
          <a:off x="0" y="0"/>
          <a:ext cx="0" cy="0"/>
          <a:chOff x="0" y="0"/>
          <a:chExt cx="0" cy="0"/>
        </a:xfrm>
      </p:grpSpPr>
      <p:pic>
        <p:nvPicPr>
          <p:cNvPr id="592" name="Google Shape;592;p33"/>
          <p:cNvPicPr preferRelativeResize="0"/>
          <p:nvPr/>
        </p:nvPicPr>
        <p:blipFill rotWithShape="1">
          <a:blip r:embed="rId3">
            <a:alphaModFix/>
          </a:blip>
          <a:srcRect/>
          <a:stretch/>
        </p:blipFill>
        <p:spPr>
          <a:xfrm>
            <a:off x="8371396" y="1350557"/>
            <a:ext cx="3103717" cy="1951143"/>
          </a:xfrm>
          <a:prstGeom prst="rect">
            <a:avLst/>
          </a:prstGeom>
          <a:noFill/>
          <a:ln>
            <a:noFill/>
          </a:ln>
        </p:spPr>
      </p:pic>
      <p:pic>
        <p:nvPicPr>
          <p:cNvPr id="593" name="Google Shape;593;p33"/>
          <p:cNvPicPr preferRelativeResize="0"/>
          <p:nvPr/>
        </p:nvPicPr>
        <p:blipFill rotWithShape="1">
          <a:blip r:embed="rId4">
            <a:alphaModFix/>
          </a:blip>
          <a:srcRect/>
          <a:stretch/>
        </p:blipFill>
        <p:spPr>
          <a:xfrm>
            <a:off x="-11749" y="0"/>
            <a:ext cx="12192000" cy="228600"/>
          </a:xfrm>
          <a:prstGeom prst="rect">
            <a:avLst/>
          </a:prstGeom>
          <a:noFill/>
          <a:ln>
            <a:noFill/>
          </a:ln>
        </p:spPr>
      </p:pic>
      <p:grpSp>
        <p:nvGrpSpPr>
          <p:cNvPr id="594" name="Google Shape;594;p33"/>
          <p:cNvGrpSpPr/>
          <p:nvPr/>
        </p:nvGrpSpPr>
        <p:grpSpPr>
          <a:xfrm>
            <a:off x="4210594" y="1150620"/>
            <a:ext cx="3545172" cy="2529437"/>
            <a:chOff x="6782902" y="954458"/>
            <a:chExt cx="3592490" cy="2357840"/>
          </a:xfrm>
        </p:grpSpPr>
        <p:pic>
          <p:nvPicPr>
            <p:cNvPr id="595" name="Google Shape;595;p33"/>
            <p:cNvPicPr preferRelativeResize="0"/>
            <p:nvPr/>
          </p:nvPicPr>
          <p:blipFill rotWithShape="1">
            <a:blip r:embed="rId5">
              <a:alphaModFix/>
            </a:blip>
            <a:srcRect/>
            <a:stretch/>
          </p:blipFill>
          <p:spPr>
            <a:xfrm>
              <a:off x="6782902" y="954458"/>
              <a:ext cx="3592490" cy="2357840"/>
            </a:xfrm>
            <a:prstGeom prst="rect">
              <a:avLst/>
            </a:prstGeom>
            <a:noFill/>
            <a:ln>
              <a:noFill/>
            </a:ln>
          </p:spPr>
        </p:pic>
        <p:pic>
          <p:nvPicPr>
            <p:cNvPr id="596" name="Google Shape;596;p33"/>
            <p:cNvPicPr preferRelativeResize="0"/>
            <p:nvPr/>
          </p:nvPicPr>
          <p:blipFill rotWithShape="1">
            <a:blip r:embed="rId6">
              <a:alphaModFix/>
            </a:blip>
            <a:srcRect/>
            <a:stretch/>
          </p:blipFill>
          <p:spPr>
            <a:xfrm>
              <a:off x="7406749" y="1850862"/>
              <a:ext cx="1743238" cy="1461436"/>
            </a:xfrm>
            <a:prstGeom prst="rect">
              <a:avLst/>
            </a:prstGeom>
            <a:noFill/>
            <a:ln>
              <a:noFill/>
            </a:ln>
          </p:spPr>
        </p:pic>
      </p:grpSp>
      <p:pic>
        <p:nvPicPr>
          <p:cNvPr id="597" name="Google Shape;597;p33" descr="En bild som visar text, vektorgrafik&#10;&#10;Automatiskt genererad beskrivning"/>
          <p:cNvPicPr preferRelativeResize="0"/>
          <p:nvPr/>
        </p:nvPicPr>
        <p:blipFill rotWithShape="1">
          <a:blip r:embed="rId7">
            <a:alphaModFix/>
          </a:blip>
          <a:srcRect/>
          <a:stretch/>
        </p:blipFill>
        <p:spPr>
          <a:xfrm>
            <a:off x="870610" y="732018"/>
            <a:ext cx="2231789" cy="2948039"/>
          </a:xfrm>
          <a:prstGeom prst="rect">
            <a:avLst/>
          </a:prstGeom>
          <a:noFill/>
          <a:ln>
            <a:noFill/>
          </a:ln>
        </p:spPr>
      </p:pic>
      <p:pic>
        <p:nvPicPr>
          <p:cNvPr id="598" name="Google Shape;598;p33"/>
          <p:cNvPicPr preferRelativeResize="0"/>
          <p:nvPr/>
        </p:nvPicPr>
        <p:blipFill rotWithShape="1">
          <a:blip r:embed="rId8">
            <a:alphaModFix/>
          </a:blip>
          <a:srcRect/>
          <a:stretch/>
        </p:blipFill>
        <p:spPr>
          <a:xfrm>
            <a:off x="4210594" y="4301308"/>
            <a:ext cx="3747313" cy="190978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05"/>
        <p:cNvGrpSpPr/>
        <p:nvPr/>
      </p:nvGrpSpPr>
      <p:grpSpPr>
        <a:xfrm>
          <a:off x="0" y="0"/>
          <a:ext cx="0" cy="0"/>
          <a:chOff x="0" y="0"/>
          <a:chExt cx="0" cy="0"/>
        </a:xfrm>
      </p:grpSpPr>
      <p:pic>
        <p:nvPicPr>
          <p:cNvPr id="606" name="Google Shape;606;p34"/>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08" name="Google Shape;608;p34" descr="En bild som visar text, vektorgrafik, ljus&#10;&#10;Automatiskt genererad beskrivning"/>
          <p:cNvPicPr preferRelativeResize="0"/>
          <p:nvPr/>
        </p:nvPicPr>
        <p:blipFill rotWithShape="1">
          <a:blip r:embed="rId4">
            <a:alphaModFix/>
          </a:blip>
          <a:srcRect/>
          <a:stretch/>
        </p:blipFill>
        <p:spPr>
          <a:xfrm rot="218485">
            <a:off x="1908348" y="1167960"/>
            <a:ext cx="3460086" cy="4946148"/>
          </a:xfrm>
          <a:prstGeom prst="rect">
            <a:avLst/>
          </a:prstGeom>
          <a:noFill/>
          <a:ln>
            <a:noFill/>
          </a:ln>
        </p:spPr>
      </p:pic>
      <p:pic>
        <p:nvPicPr>
          <p:cNvPr id="609" name="Google Shape;609;p34" descr="En bild som visar text, yxa, visitkort, vektorgrafik&#10;&#10;Automatiskt genererad beskrivning"/>
          <p:cNvPicPr preferRelativeResize="0"/>
          <p:nvPr/>
        </p:nvPicPr>
        <p:blipFill rotWithShape="1">
          <a:blip r:embed="rId5">
            <a:alphaModFix/>
          </a:blip>
          <a:srcRect/>
          <a:stretch/>
        </p:blipFill>
        <p:spPr>
          <a:xfrm rot="1285175">
            <a:off x="9293544" y="992936"/>
            <a:ext cx="603894" cy="1261910"/>
          </a:xfrm>
          <a:prstGeom prst="rect">
            <a:avLst/>
          </a:prstGeom>
          <a:noFill/>
          <a:ln>
            <a:noFill/>
          </a:ln>
        </p:spPr>
      </p:pic>
      <p:sp>
        <p:nvSpPr>
          <p:cNvPr id="2" name="Rektangel 5">
            <a:extLst>
              <a:ext uri="{FF2B5EF4-FFF2-40B4-BE49-F238E27FC236}">
                <a16:creationId xmlns:a16="http://schemas.microsoft.com/office/drawing/2014/main" id="{D75AD7D5-4FC5-1A13-3E78-E3FC5220F2CE}"/>
              </a:ext>
            </a:extLst>
          </p:cNvPr>
          <p:cNvSpPr/>
          <p:nvPr/>
        </p:nvSpPr>
        <p:spPr>
          <a:xfrm>
            <a:off x="6127884" y="2629174"/>
            <a:ext cx="4605909" cy="2862322"/>
          </a:xfrm>
          <a:prstGeom prst="rect">
            <a:avLst/>
          </a:prstGeom>
        </p:spPr>
        <p:txBody>
          <a:bodyPr wrap="square">
            <a:spAutoFit/>
          </a:bodyPr>
          <a:lstStyle/>
          <a:p>
            <a:pPr marL="571500" indent="-571500" algn="r" rtl="1" fontAlgn="base">
              <a:buFont typeface="Arial" panose="020B0604020202020204" pitchFamily="34" charset="0"/>
              <a:buChar char="•"/>
            </a:pPr>
            <a:r>
              <a:rPr lang="ku-Arab-IQ" sz="3600" dirty="0">
                <a:latin typeface="Calibri" panose="020F0502020204030204" pitchFamily="34" charset="0"/>
                <a:ea typeface="Calibri" panose="020F0502020204030204" pitchFamily="34" charset="0"/>
                <a:cs typeface="Calibri" panose="020F0502020204030204" pitchFamily="34" charset="0"/>
              </a:rPr>
              <a:t>کێ کاریگەر بووە؟</a:t>
            </a:r>
            <a:endParaRPr lang="en-US" sz="3600" dirty="0">
              <a:latin typeface="Calibri" panose="020F0502020204030204" pitchFamily="34" charset="0"/>
              <a:ea typeface="Calibri" panose="020F0502020204030204" pitchFamily="34" charset="0"/>
              <a:cs typeface="Calibri" panose="020F0502020204030204" pitchFamily="34" charset="0"/>
            </a:endParaRPr>
          </a:p>
          <a:p>
            <a:pPr marL="571500" indent="-571500" algn="r" rtl="1" fontAlgn="base">
              <a:buFont typeface="Arial" panose="020B0604020202020204" pitchFamily="34" charset="0"/>
              <a:buChar char="•"/>
            </a:pPr>
            <a:r>
              <a:rPr lang="ku-Arab-IQ" sz="3600" dirty="0">
                <a:latin typeface="Calibri" panose="020F0502020204030204" pitchFamily="34" charset="0"/>
                <a:ea typeface="Calibri" panose="020F0502020204030204" pitchFamily="34" charset="0"/>
                <a:cs typeface="Calibri" panose="020F0502020204030204" pitchFamily="34" charset="0"/>
              </a:rPr>
              <a:t>چەندە بەرفراوانە</a:t>
            </a:r>
            <a:endParaRPr lang="en-US" sz="3600" dirty="0">
              <a:latin typeface="Calibri" panose="020F0502020204030204" pitchFamily="34" charset="0"/>
              <a:ea typeface="Calibri" panose="020F0502020204030204" pitchFamily="34" charset="0"/>
              <a:cs typeface="Calibri" panose="020F0502020204030204" pitchFamily="34" charset="0"/>
            </a:endParaRPr>
          </a:p>
          <a:p>
            <a:pPr marL="571500" indent="-571500" algn="r" rtl="1" fontAlgn="base">
              <a:buFont typeface="Arial" panose="020B0604020202020204" pitchFamily="34" charset="0"/>
              <a:buChar char="•"/>
            </a:pPr>
            <a:r>
              <a:rPr lang="ku-Arab-IQ" sz="3600" dirty="0">
                <a:latin typeface="Calibri" panose="020F0502020204030204" pitchFamily="34" charset="0"/>
                <a:ea typeface="Calibri" panose="020F0502020204030204" pitchFamily="34" charset="0"/>
                <a:cs typeface="Calibri" panose="020F0502020204030204" pitchFamily="34" charset="0"/>
              </a:rPr>
              <a:t>چەند دووبارەیە</a:t>
            </a:r>
            <a:endParaRPr lang="en-US" sz="3600" dirty="0">
              <a:latin typeface="Calibri" panose="020F0502020204030204" pitchFamily="34" charset="0"/>
              <a:ea typeface="Calibri" panose="020F0502020204030204" pitchFamily="34" charset="0"/>
              <a:cs typeface="Calibri" panose="020F0502020204030204" pitchFamily="34" charset="0"/>
            </a:endParaRPr>
          </a:p>
          <a:p>
            <a:pPr marL="571500" indent="-571500" algn="r" rtl="1" fontAlgn="base">
              <a:buFont typeface="Arial" panose="020B0604020202020204" pitchFamily="34" charset="0"/>
              <a:buChar char="•"/>
            </a:pPr>
            <a:r>
              <a:rPr lang="ku-Arab-IQ" sz="3600" dirty="0">
                <a:latin typeface="Calibri" panose="020F0502020204030204" pitchFamily="34" charset="0"/>
                <a:ea typeface="Calibri" panose="020F0502020204030204" pitchFamily="34" charset="0"/>
                <a:cs typeface="Calibri" panose="020F0502020204030204" pitchFamily="34" charset="0"/>
              </a:rPr>
              <a:t>چەند قورسە؟</a:t>
            </a:r>
            <a:endParaRPr lang="en-US" sz="3600" dirty="0">
              <a:latin typeface="Calibri" panose="020F0502020204030204" pitchFamily="34" charset="0"/>
              <a:ea typeface="Calibri" panose="020F0502020204030204" pitchFamily="34" charset="0"/>
              <a:cs typeface="Calibri" panose="020F0502020204030204" pitchFamily="34" charset="0"/>
            </a:endParaRPr>
          </a:p>
          <a:p>
            <a:pPr marL="571500" indent="-571500" algn="r" rtl="1" fontAlgn="base">
              <a:buFont typeface="Arial" panose="020B0604020202020204" pitchFamily="34" charset="0"/>
              <a:buChar char="•"/>
            </a:pPr>
            <a:r>
              <a:rPr lang="ku-Arab-IQ" sz="3600" dirty="0">
                <a:latin typeface="Calibri" panose="020F0502020204030204" pitchFamily="34" charset="0"/>
                <a:ea typeface="Calibri" panose="020F0502020204030204" pitchFamily="34" charset="0"/>
                <a:cs typeface="Calibri" panose="020F0502020204030204" pitchFamily="34" charset="0"/>
              </a:rPr>
              <a:t>حکومەت بەشداربووە؟</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16"/>
        <p:cNvGrpSpPr/>
        <p:nvPr/>
      </p:nvGrpSpPr>
      <p:grpSpPr>
        <a:xfrm>
          <a:off x="0" y="0"/>
          <a:ext cx="0" cy="0"/>
          <a:chOff x="0" y="0"/>
          <a:chExt cx="0" cy="0"/>
        </a:xfrm>
      </p:grpSpPr>
      <p:grpSp>
        <p:nvGrpSpPr>
          <p:cNvPr id="617" name="Google Shape;617;p35"/>
          <p:cNvGrpSpPr/>
          <p:nvPr/>
        </p:nvGrpSpPr>
        <p:grpSpPr>
          <a:xfrm>
            <a:off x="1105253" y="1740027"/>
            <a:ext cx="2483999" cy="2088000"/>
            <a:chOff x="3094333" y="1076608"/>
            <a:chExt cx="5979836" cy="4704783"/>
          </a:xfrm>
        </p:grpSpPr>
        <p:pic>
          <p:nvPicPr>
            <p:cNvPr id="618" name="Google Shape;618;p35"/>
            <p:cNvPicPr preferRelativeResize="0"/>
            <p:nvPr/>
          </p:nvPicPr>
          <p:blipFill rotWithShape="1">
            <a:blip r:embed="rId3">
              <a:alphaModFix/>
            </a:blip>
            <a:srcRect/>
            <a:stretch/>
          </p:blipFill>
          <p:spPr>
            <a:xfrm>
              <a:off x="3094333" y="1076608"/>
              <a:ext cx="5979836" cy="4704783"/>
            </a:xfrm>
            <a:prstGeom prst="rect">
              <a:avLst/>
            </a:prstGeom>
            <a:noFill/>
            <a:ln>
              <a:noFill/>
            </a:ln>
          </p:spPr>
        </p:pic>
        <p:pic>
          <p:nvPicPr>
            <p:cNvPr id="619" name="Google Shape;619;p35" descr="En bild som visar text, yxa, visitkort, vektorgrafik&#10;&#10;Automatiskt genererad beskrivning"/>
            <p:cNvPicPr preferRelativeResize="0"/>
            <p:nvPr/>
          </p:nvPicPr>
          <p:blipFill rotWithShape="1">
            <a:blip r:embed="rId4">
              <a:alphaModFix/>
            </a:blip>
            <a:srcRect/>
            <a:stretch/>
          </p:blipFill>
          <p:spPr>
            <a:xfrm rot="1285175">
              <a:off x="6094272" y="3498064"/>
              <a:ext cx="625407" cy="1306864"/>
            </a:xfrm>
            <a:prstGeom prst="rect">
              <a:avLst/>
            </a:prstGeom>
            <a:noFill/>
            <a:ln>
              <a:noFill/>
            </a:ln>
          </p:spPr>
        </p:pic>
      </p:grpSp>
      <p:grpSp>
        <p:nvGrpSpPr>
          <p:cNvPr id="620" name="Google Shape;620;p35"/>
          <p:cNvGrpSpPr/>
          <p:nvPr/>
        </p:nvGrpSpPr>
        <p:grpSpPr>
          <a:xfrm>
            <a:off x="442374" y="4378819"/>
            <a:ext cx="11063412" cy="1963637"/>
            <a:chOff x="642724" y="1182920"/>
            <a:chExt cx="11063412" cy="1963637"/>
          </a:xfrm>
        </p:grpSpPr>
        <p:pic>
          <p:nvPicPr>
            <p:cNvPr id="621" name="Google Shape;621;p35"/>
            <p:cNvPicPr preferRelativeResize="0"/>
            <p:nvPr/>
          </p:nvPicPr>
          <p:blipFill rotWithShape="1">
            <a:blip r:embed="rId5">
              <a:alphaModFix/>
            </a:blip>
            <a:srcRect/>
            <a:stretch/>
          </p:blipFill>
          <p:spPr>
            <a:xfrm>
              <a:off x="642724" y="1182920"/>
              <a:ext cx="2483616" cy="1627422"/>
            </a:xfrm>
            <a:prstGeom prst="rect">
              <a:avLst/>
            </a:prstGeom>
            <a:noFill/>
            <a:ln>
              <a:noFill/>
            </a:ln>
          </p:spPr>
        </p:pic>
        <p:pic>
          <p:nvPicPr>
            <p:cNvPr id="622" name="Google Shape;622;p35"/>
            <p:cNvPicPr preferRelativeResize="0"/>
            <p:nvPr/>
          </p:nvPicPr>
          <p:blipFill rotWithShape="1">
            <a:blip r:embed="rId6">
              <a:alphaModFix/>
            </a:blip>
            <a:srcRect/>
            <a:stretch/>
          </p:blipFill>
          <p:spPr>
            <a:xfrm>
              <a:off x="6362204" y="1182920"/>
              <a:ext cx="2484000" cy="1787618"/>
            </a:xfrm>
            <a:prstGeom prst="rect">
              <a:avLst/>
            </a:prstGeom>
            <a:noFill/>
            <a:ln>
              <a:noFill/>
            </a:ln>
          </p:spPr>
        </p:pic>
        <p:pic>
          <p:nvPicPr>
            <p:cNvPr id="623" name="Google Shape;623;p35"/>
            <p:cNvPicPr preferRelativeResize="0"/>
            <p:nvPr/>
          </p:nvPicPr>
          <p:blipFill rotWithShape="1">
            <a:blip r:embed="rId7">
              <a:alphaModFix/>
            </a:blip>
            <a:srcRect/>
            <a:stretch/>
          </p:blipFill>
          <p:spPr>
            <a:xfrm>
              <a:off x="9222136" y="1182920"/>
              <a:ext cx="2484000" cy="1629195"/>
            </a:xfrm>
            <a:prstGeom prst="rect">
              <a:avLst/>
            </a:prstGeom>
            <a:noFill/>
            <a:ln>
              <a:noFill/>
            </a:ln>
          </p:spPr>
        </p:pic>
        <p:pic>
          <p:nvPicPr>
            <p:cNvPr id="624" name="Google Shape;624;p35"/>
            <p:cNvPicPr preferRelativeResize="0"/>
            <p:nvPr/>
          </p:nvPicPr>
          <p:blipFill rotWithShape="1">
            <a:blip r:embed="rId8">
              <a:alphaModFix/>
            </a:blip>
            <a:srcRect/>
            <a:stretch/>
          </p:blipFill>
          <p:spPr>
            <a:xfrm>
              <a:off x="3502272" y="1182920"/>
              <a:ext cx="2484000" cy="1963637"/>
            </a:xfrm>
            <a:prstGeom prst="rect">
              <a:avLst/>
            </a:prstGeom>
            <a:noFill/>
            <a:ln>
              <a:noFill/>
            </a:ln>
          </p:spPr>
        </p:pic>
      </p:grpSp>
      <p:pic>
        <p:nvPicPr>
          <p:cNvPr id="625" name="Google Shape;625;p35"/>
          <p:cNvPicPr preferRelativeResize="0"/>
          <p:nvPr/>
        </p:nvPicPr>
        <p:blipFill rotWithShape="1">
          <a:blip r:embed="rId9">
            <a:alphaModFix/>
          </a:blip>
          <a:srcRect/>
          <a:stretch/>
        </p:blipFill>
        <p:spPr>
          <a:xfrm>
            <a:off x="8231710" y="2290962"/>
            <a:ext cx="2855037" cy="1627422"/>
          </a:xfrm>
          <a:prstGeom prst="rect">
            <a:avLst/>
          </a:prstGeom>
          <a:noFill/>
          <a:ln>
            <a:noFill/>
          </a:ln>
        </p:spPr>
      </p:pic>
      <p:pic>
        <p:nvPicPr>
          <p:cNvPr id="626" name="Google Shape;626;p35"/>
          <p:cNvPicPr preferRelativeResize="0"/>
          <p:nvPr/>
        </p:nvPicPr>
        <p:blipFill rotWithShape="1">
          <a:blip r:embed="rId10">
            <a:alphaModFix/>
          </a:blip>
          <a:srcRect/>
          <a:stretch/>
        </p:blipFill>
        <p:spPr>
          <a:xfrm>
            <a:off x="4338318" y="846218"/>
            <a:ext cx="3515363" cy="1787619"/>
          </a:xfrm>
          <a:prstGeom prst="rect">
            <a:avLst/>
          </a:prstGeom>
          <a:noFill/>
          <a:ln>
            <a:noFill/>
          </a:ln>
        </p:spPr>
      </p:pic>
      <p:pic>
        <p:nvPicPr>
          <p:cNvPr id="627" name="Google Shape;627;p35" descr="En bild som visar text, yxa, visitkort, vektorgrafik&#10;&#10;Automatiskt genererad beskrivning"/>
          <p:cNvPicPr preferRelativeResize="0"/>
          <p:nvPr/>
        </p:nvPicPr>
        <p:blipFill rotWithShape="1">
          <a:blip r:embed="rId11">
            <a:alphaModFix/>
          </a:blip>
          <a:srcRect/>
          <a:stretch/>
        </p:blipFill>
        <p:spPr>
          <a:xfrm rot="1285175">
            <a:off x="5640187" y="2349236"/>
            <a:ext cx="603894" cy="126191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634"/>
        <p:cNvGrpSpPr/>
        <p:nvPr/>
      </p:nvGrpSpPr>
      <p:grpSpPr>
        <a:xfrm>
          <a:off x="0" y="0"/>
          <a:ext cx="0" cy="0"/>
          <a:chOff x="0" y="0"/>
          <a:chExt cx="0" cy="0"/>
        </a:xfrm>
      </p:grpSpPr>
      <p:pic>
        <p:nvPicPr>
          <p:cNvPr id="635" name="Google Shape;635;p36"/>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36" name="Google Shape;636;p36"/>
          <p:cNvPicPr preferRelativeResize="0"/>
          <p:nvPr/>
        </p:nvPicPr>
        <p:blipFill rotWithShape="1">
          <a:blip r:embed="rId4">
            <a:alphaModFix/>
          </a:blip>
          <a:srcRect/>
          <a:stretch/>
        </p:blipFill>
        <p:spPr>
          <a:xfrm>
            <a:off x="2700791" y="1755181"/>
            <a:ext cx="6766919" cy="389154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43"/>
        <p:cNvGrpSpPr/>
        <p:nvPr/>
      </p:nvGrpSpPr>
      <p:grpSpPr>
        <a:xfrm>
          <a:off x="0" y="0"/>
          <a:ext cx="0" cy="0"/>
          <a:chOff x="0" y="0"/>
          <a:chExt cx="0" cy="0"/>
        </a:xfrm>
      </p:grpSpPr>
      <p:pic>
        <p:nvPicPr>
          <p:cNvPr id="644" name="Google Shape;644;p3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45" name="Google Shape;645;p37" descr="En bild som visar vektorgrafik&#10;&#10;Automatiskt genererad beskrivning"/>
          <p:cNvPicPr preferRelativeResize="0"/>
          <p:nvPr/>
        </p:nvPicPr>
        <p:blipFill rotWithShape="1">
          <a:blip r:embed="rId4">
            <a:alphaModFix/>
          </a:blip>
          <a:srcRect/>
          <a:stretch/>
        </p:blipFill>
        <p:spPr>
          <a:xfrm>
            <a:off x="1263425" y="2107846"/>
            <a:ext cx="3253280" cy="3243466"/>
          </a:xfrm>
          <a:prstGeom prst="rect">
            <a:avLst/>
          </a:prstGeom>
          <a:noFill/>
          <a:ln>
            <a:noFill/>
          </a:ln>
        </p:spPr>
      </p:pic>
      <p:pic>
        <p:nvPicPr>
          <p:cNvPr id="646" name="Google Shape;646;p37"/>
          <p:cNvPicPr preferRelativeResize="0"/>
          <p:nvPr/>
        </p:nvPicPr>
        <p:blipFill rotWithShape="1">
          <a:blip r:embed="rId5">
            <a:alphaModFix/>
          </a:blip>
          <a:srcRect/>
          <a:stretch/>
        </p:blipFill>
        <p:spPr>
          <a:xfrm>
            <a:off x="7007270" y="1949351"/>
            <a:ext cx="3921305" cy="3388064"/>
          </a:xfrm>
          <a:prstGeom prst="rect">
            <a:avLst/>
          </a:prstGeom>
          <a:noFill/>
          <a:ln>
            <a:noFill/>
          </a:ln>
        </p:spPr>
      </p:pic>
      <p:pic>
        <p:nvPicPr>
          <p:cNvPr id="647" name="Google Shape;647;p37" descr="En bild som visar text, yxa, visitkort, vektorgrafik&#10;&#10;Automatiskt genererad beskrivning"/>
          <p:cNvPicPr preferRelativeResize="0"/>
          <p:nvPr/>
        </p:nvPicPr>
        <p:blipFill rotWithShape="1">
          <a:blip r:embed="rId6">
            <a:alphaModFix/>
          </a:blip>
          <a:srcRect/>
          <a:stretch/>
        </p:blipFill>
        <p:spPr>
          <a:xfrm rot="1285175">
            <a:off x="5529117" y="1147700"/>
            <a:ext cx="1089719" cy="2277101"/>
          </a:xfrm>
          <a:prstGeom prst="rect">
            <a:avLst/>
          </a:prstGeom>
          <a:noFill/>
          <a:ln>
            <a:noFill/>
          </a:ln>
        </p:spPr>
      </p:pic>
      <p:grpSp>
        <p:nvGrpSpPr>
          <p:cNvPr id="648" name="Google Shape;648;p37"/>
          <p:cNvGrpSpPr/>
          <p:nvPr/>
        </p:nvGrpSpPr>
        <p:grpSpPr>
          <a:xfrm>
            <a:off x="871193" y="5460705"/>
            <a:ext cx="10173821" cy="649170"/>
            <a:chOff x="871193" y="5460705"/>
            <a:chExt cx="10173821" cy="649170"/>
          </a:xfrm>
        </p:grpSpPr>
        <p:sp>
          <p:nvSpPr>
            <p:cNvPr id="649" name="Google Shape;649;p37"/>
            <p:cNvSpPr txBox="1"/>
            <p:nvPr/>
          </p:nvSpPr>
          <p:spPr>
            <a:xfrm>
              <a:off x="871193" y="5463585"/>
              <a:ext cx="4037744" cy="646290"/>
            </a:xfrm>
            <a:prstGeom prst="rect">
              <a:avLst/>
            </a:prstGeom>
            <a:noFill/>
            <a:ln>
              <a:noFill/>
            </a:ln>
          </p:spPr>
          <p:txBody>
            <a:bodyPr spcFirstLastPara="1" wrap="square" lIns="91425" tIns="45700" rIns="91425" bIns="45700" anchor="t" anchorCtr="0">
              <a:spAutoFit/>
            </a:bodyPr>
            <a:lstStyle/>
            <a:p>
              <a:pPr algn="ctr"/>
              <a:r>
                <a:rPr lang="ku-Arab-IQ" sz="3600" dirty="0">
                  <a:latin typeface="Calibri" panose="020F0502020204030204" pitchFamily="34" charset="0"/>
                  <a:ea typeface="Calibri" panose="020F0502020204030204" pitchFamily="34" charset="0"/>
                  <a:cs typeface="Calibri" panose="020F0502020204030204" pitchFamily="34" charset="0"/>
                </a:rPr>
                <a:t>ژنان و کچان</a:t>
              </a:r>
              <a:endParaRPr lang="sv-SE" sz="3600" dirty="0">
                <a:latin typeface="Calibri" panose="020F0502020204030204" pitchFamily="34" charset="0"/>
                <a:ea typeface="Calibri" panose="020F0502020204030204" pitchFamily="34" charset="0"/>
                <a:cs typeface="Calibri" panose="020F0502020204030204" pitchFamily="34" charset="0"/>
              </a:endParaRPr>
            </a:p>
          </p:txBody>
        </p:sp>
        <p:sp>
          <p:nvSpPr>
            <p:cNvPr id="650" name="Google Shape;650;p37"/>
            <p:cNvSpPr txBox="1"/>
            <p:nvPr/>
          </p:nvSpPr>
          <p:spPr>
            <a:xfrm>
              <a:off x="7007270" y="5460705"/>
              <a:ext cx="4037744" cy="646290"/>
            </a:xfrm>
            <a:prstGeom prst="rect">
              <a:avLst/>
            </a:prstGeom>
            <a:noFill/>
            <a:ln>
              <a:noFill/>
            </a:ln>
          </p:spPr>
          <p:txBody>
            <a:bodyPr spcFirstLastPara="1" wrap="square" lIns="91425" tIns="45700" rIns="91425" bIns="45700" anchor="t" anchorCtr="0">
              <a:spAutoFit/>
            </a:bodyPr>
            <a:lstStyle/>
            <a:p>
              <a:pPr algn="ctr"/>
              <a:r>
                <a:rPr lang="ku-Arab-IQ" sz="3600" dirty="0">
                  <a:latin typeface="Calibri" panose="020F0502020204030204" pitchFamily="34" charset="0"/>
                  <a:ea typeface="Calibri" panose="020F0502020204030204" pitchFamily="34" charset="0"/>
                  <a:cs typeface="Calibri" panose="020F0502020204030204" pitchFamily="34" charset="0"/>
                </a:rPr>
                <a:t>پیاوان و کوڕان</a:t>
              </a:r>
              <a:endParaRPr lang="sv-SE" sz="3600" dirty="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57"/>
        <p:cNvGrpSpPr/>
        <p:nvPr/>
      </p:nvGrpSpPr>
      <p:grpSpPr>
        <a:xfrm>
          <a:off x="0" y="0"/>
          <a:ext cx="0" cy="0"/>
          <a:chOff x="0" y="0"/>
          <a:chExt cx="0" cy="0"/>
        </a:xfrm>
      </p:grpSpPr>
      <p:grpSp>
        <p:nvGrpSpPr>
          <p:cNvPr id="658" name="Google Shape;658;p38"/>
          <p:cNvGrpSpPr/>
          <p:nvPr/>
        </p:nvGrpSpPr>
        <p:grpSpPr>
          <a:xfrm flipH="1">
            <a:off x="728023" y="-228044"/>
            <a:ext cx="10126354" cy="7314858"/>
            <a:chOff x="1337623" y="-228044"/>
            <a:chExt cx="10126354" cy="7314858"/>
          </a:xfrm>
        </p:grpSpPr>
        <p:pic>
          <p:nvPicPr>
            <p:cNvPr id="659" name="Google Shape;659;p38" descr="En bild som visar text&#10;&#10;Automatiskt genererad beskrivning"/>
            <p:cNvPicPr preferRelativeResize="0"/>
            <p:nvPr/>
          </p:nvPicPr>
          <p:blipFill rotWithShape="1">
            <a:blip r:embed="rId3">
              <a:alphaModFix/>
            </a:blip>
            <a:srcRect/>
            <a:stretch/>
          </p:blipFill>
          <p:spPr>
            <a:xfrm>
              <a:off x="7971228" y="2232807"/>
              <a:ext cx="3492749" cy="2556692"/>
            </a:xfrm>
            <a:prstGeom prst="rect">
              <a:avLst/>
            </a:prstGeom>
            <a:noFill/>
            <a:ln>
              <a:noFill/>
            </a:ln>
          </p:spPr>
        </p:pic>
        <p:grpSp>
          <p:nvGrpSpPr>
            <p:cNvPr id="660" name="Google Shape;660;p38"/>
            <p:cNvGrpSpPr/>
            <p:nvPr/>
          </p:nvGrpSpPr>
          <p:grpSpPr>
            <a:xfrm>
              <a:off x="1337623" y="1626432"/>
              <a:ext cx="3747313" cy="2662063"/>
              <a:chOff x="1696938" y="1536658"/>
              <a:chExt cx="3747313" cy="2662063"/>
            </a:xfrm>
          </p:grpSpPr>
          <p:pic>
            <p:nvPicPr>
              <p:cNvPr id="661" name="Google Shape;661;p38"/>
              <p:cNvPicPr preferRelativeResize="0"/>
              <p:nvPr/>
            </p:nvPicPr>
            <p:blipFill rotWithShape="1">
              <a:blip r:embed="rId4">
                <a:alphaModFix/>
              </a:blip>
              <a:srcRect/>
              <a:stretch/>
            </p:blipFill>
            <p:spPr>
              <a:xfrm flipH="1">
                <a:off x="1696938" y="2288937"/>
                <a:ext cx="3747313" cy="1909784"/>
              </a:xfrm>
              <a:prstGeom prst="rect">
                <a:avLst/>
              </a:prstGeom>
              <a:noFill/>
              <a:ln>
                <a:noFill/>
              </a:ln>
            </p:spPr>
          </p:pic>
          <p:pic>
            <p:nvPicPr>
              <p:cNvPr id="662" name="Google Shape;662;p38" descr="En bild som visar text, yxa, visitkort, vektorgrafik&#10;&#10;Automatiskt genererad beskrivning"/>
              <p:cNvPicPr preferRelativeResize="0"/>
              <p:nvPr/>
            </p:nvPicPr>
            <p:blipFill rotWithShape="1">
              <a:blip r:embed="rId5">
                <a:alphaModFix/>
              </a:blip>
              <a:srcRect/>
              <a:stretch/>
            </p:blipFill>
            <p:spPr>
              <a:xfrm rot="-1285175" flipH="1">
                <a:off x="2414578" y="1609404"/>
                <a:ext cx="658727" cy="1376490"/>
              </a:xfrm>
              <a:prstGeom prst="rect">
                <a:avLst/>
              </a:prstGeom>
              <a:noFill/>
              <a:ln>
                <a:noFill/>
              </a:ln>
            </p:spPr>
          </p:pic>
        </p:grpSp>
        <p:pic>
          <p:nvPicPr>
            <p:cNvPr id="663" name="Google Shape;663;p38"/>
            <p:cNvPicPr preferRelativeResize="0"/>
            <p:nvPr/>
          </p:nvPicPr>
          <p:blipFill rotWithShape="1">
            <a:blip r:embed="rId6">
              <a:alphaModFix/>
            </a:blip>
            <a:srcRect/>
            <a:stretch/>
          </p:blipFill>
          <p:spPr>
            <a:xfrm rot="7457007">
              <a:off x="4792394" y="3658067"/>
              <a:ext cx="2426117" cy="3104284"/>
            </a:xfrm>
            <a:prstGeom prst="rect">
              <a:avLst/>
            </a:prstGeom>
            <a:noFill/>
            <a:ln>
              <a:noFill/>
            </a:ln>
          </p:spPr>
        </p:pic>
        <p:pic>
          <p:nvPicPr>
            <p:cNvPr id="664" name="Google Shape;664;p38"/>
            <p:cNvPicPr preferRelativeResize="0"/>
            <p:nvPr/>
          </p:nvPicPr>
          <p:blipFill rotWithShape="1">
            <a:blip r:embed="rId6">
              <a:alphaModFix/>
            </a:blip>
            <a:srcRect/>
            <a:stretch/>
          </p:blipFill>
          <p:spPr>
            <a:xfrm rot="-3127519">
              <a:off x="5127465" y="130265"/>
              <a:ext cx="2426117" cy="3104284"/>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671"/>
        <p:cNvGrpSpPr/>
        <p:nvPr/>
      </p:nvGrpSpPr>
      <p:grpSpPr>
        <a:xfrm>
          <a:off x="0" y="0"/>
          <a:ext cx="0" cy="0"/>
          <a:chOff x="0" y="0"/>
          <a:chExt cx="0" cy="0"/>
        </a:xfrm>
      </p:grpSpPr>
      <p:pic>
        <p:nvPicPr>
          <p:cNvPr id="672" name="Google Shape;672;p39"/>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673" name="Google Shape;673;p39"/>
          <p:cNvPicPr preferRelativeResize="0"/>
          <p:nvPr/>
        </p:nvPicPr>
        <p:blipFill rotWithShape="1">
          <a:blip r:embed="rId4">
            <a:alphaModFix/>
          </a:blip>
          <a:srcRect/>
          <a:stretch/>
        </p:blipFill>
        <p:spPr>
          <a:xfrm>
            <a:off x="2564797" y="2068716"/>
            <a:ext cx="7062406" cy="32607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266"/>
        <p:cNvGrpSpPr/>
        <p:nvPr/>
      </p:nvGrpSpPr>
      <p:grpSpPr>
        <a:xfrm>
          <a:off x="0" y="0"/>
          <a:ext cx="0" cy="0"/>
          <a:chOff x="0" y="0"/>
          <a:chExt cx="0" cy="0"/>
        </a:xfrm>
      </p:grpSpPr>
      <p:pic>
        <p:nvPicPr>
          <p:cNvPr id="267" name="Google Shape;267;p4"/>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268" name="Google Shape;268;p4" descr="En bild som visar text, yxa, visitkort, vektorgrafik&#10;&#10;Automatiskt genererad beskrivning"/>
          <p:cNvPicPr preferRelativeResize="0"/>
          <p:nvPr/>
        </p:nvPicPr>
        <p:blipFill rotWithShape="1">
          <a:blip r:embed="rId4">
            <a:alphaModFix/>
          </a:blip>
          <a:srcRect/>
          <a:stretch/>
        </p:blipFill>
        <p:spPr>
          <a:xfrm rot="1285175">
            <a:off x="5161437" y="3549342"/>
            <a:ext cx="1089719" cy="2277101"/>
          </a:xfrm>
          <a:prstGeom prst="rect">
            <a:avLst/>
          </a:prstGeom>
          <a:noFill/>
          <a:ln>
            <a:noFill/>
          </a:ln>
        </p:spPr>
      </p:pic>
      <p:pic>
        <p:nvPicPr>
          <p:cNvPr id="269" name="Google Shape;269;p4"/>
          <p:cNvPicPr preferRelativeResize="0"/>
          <p:nvPr/>
        </p:nvPicPr>
        <p:blipFill rotWithShape="1">
          <a:blip r:embed="rId5">
            <a:alphaModFix/>
          </a:blip>
          <a:srcRect/>
          <a:stretch/>
        </p:blipFill>
        <p:spPr>
          <a:xfrm>
            <a:off x="4399572" y="780162"/>
            <a:ext cx="3369357" cy="232533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680"/>
        <p:cNvGrpSpPr/>
        <p:nvPr/>
      </p:nvGrpSpPr>
      <p:grpSpPr>
        <a:xfrm>
          <a:off x="0" y="0"/>
          <a:ext cx="0" cy="0"/>
          <a:chOff x="0" y="0"/>
          <a:chExt cx="0" cy="0"/>
        </a:xfrm>
      </p:grpSpPr>
      <p:pic>
        <p:nvPicPr>
          <p:cNvPr id="681" name="Google Shape;681;p40"/>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682" name="Google Shape;682;p40"/>
          <p:cNvGrpSpPr/>
          <p:nvPr/>
        </p:nvGrpSpPr>
        <p:grpSpPr>
          <a:xfrm>
            <a:off x="4600092" y="4488906"/>
            <a:ext cx="2991815" cy="1912580"/>
            <a:chOff x="6782902" y="954458"/>
            <a:chExt cx="3592490" cy="2357840"/>
          </a:xfrm>
        </p:grpSpPr>
        <p:pic>
          <p:nvPicPr>
            <p:cNvPr id="683" name="Google Shape;683;p40"/>
            <p:cNvPicPr preferRelativeResize="0"/>
            <p:nvPr/>
          </p:nvPicPr>
          <p:blipFill rotWithShape="1">
            <a:blip r:embed="rId4">
              <a:alphaModFix/>
            </a:blip>
            <a:srcRect/>
            <a:stretch/>
          </p:blipFill>
          <p:spPr>
            <a:xfrm>
              <a:off x="6782902" y="954458"/>
              <a:ext cx="3592490" cy="2357840"/>
            </a:xfrm>
            <a:prstGeom prst="rect">
              <a:avLst/>
            </a:prstGeom>
            <a:noFill/>
            <a:ln>
              <a:noFill/>
            </a:ln>
          </p:spPr>
        </p:pic>
        <p:pic>
          <p:nvPicPr>
            <p:cNvPr id="684" name="Google Shape;684;p40"/>
            <p:cNvPicPr preferRelativeResize="0"/>
            <p:nvPr/>
          </p:nvPicPr>
          <p:blipFill rotWithShape="1">
            <a:blip r:embed="rId5">
              <a:alphaModFix/>
            </a:blip>
            <a:srcRect/>
            <a:stretch/>
          </p:blipFill>
          <p:spPr>
            <a:xfrm>
              <a:off x="7406749" y="1850862"/>
              <a:ext cx="1743238" cy="1461436"/>
            </a:xfrm>
            <a:prstGeom prst="rect">
              <a:avLst/>
            </a:prstGeom>
            <a:noFill/>
            <a:ln>
              <a:noFill/>
            </a:ln>
          </p:spPr>
        </p:pic>
      </p:grpSp>
      <p:pic>
        <p:nvPicPr>
          <p:cNvPr id="685" name="Google Shape;685;p40"/>
          <p:cNvPicPr preferRelativeResize="0"/>
          <p:nvPr/>
        </p:nvPicPr>
        <p:blipFill rotWithShape="1">
          <a:blip r:embed="rId6">
            <a:alphaModFix/>
          </a:blip>
          <a:srcRect/>
          <a:stretch/>
        </p:blipFill>
        <p:spPr>
          <a:xfrm>
            <a:off x="8472604" y="4488906"/>
            <a:ext cx="2560516" cy="1612573"/>
          </a:xfrm>
          <a:prstGeom prst="rect">
            <a:avLst/>
          </a:prstGeom>
          <a:noFill/>
          <a:ln>
            <a:noFill/>
          </a:ln>
        </p:spPr>
      </p:pic>
      <p:pic>
        <p:nvPicPr>
          <p:cNvPr id="686" name="Google Shape;686;p40" descr="En bild som visar text, vektorgrafik&#10;&#10;Automatiskt genererad beskrivning"/>
          <p:cNvPicPr preferRelativeResize="0"/>
          <p:nvPr/>
        </p:nvPicPr>
        <p:blipFill rotWithShape="1">
          <a:blip r:embed="rId7">
            <a:alphaModFix/>
          </a:blip>
          <a:srcRect/>
          <a:stretch/>
        </p:blipFill>
        <p:spPr>
          <a:xfrm>
            <a:off x="1383665" y="3961546"/>
            <a:ext cx="1696575" cy="2249539"/>
          </a:xfrm>
          <a:prstGeom prst="rect">
            <a:avLst/>
          </a:prstGeom>
          <a:noFill/>
          <a:ln>
            <a:noFill/>
          </a:ln>
        </p:spPr>
      </p:pic>
      <p:pic>
        <p:nvPicPr>
          <p:cNvPr id="687" name="Google Shape;687;p40"/>
          <p:cNvPicPr preferRelativeResize="0"/>
          <p:nvPr/>
        </p:nvPicPr>
        <p:blipFill rotWithShape="1">
          <a:blip r:embed="rId8">
            <a:alphaModFix/>
          </a:blip>
          <a:srcRect/>
          <a:stretch/>
        </p:blipFill>
        <p:spPr>
          <a:xfrm>
            <a:off x="8247378" y="899522"/>
            <a:ext cx="2785742" cy="1410857"/>
          </a:xfrm>
          <a:prstGeom prst="rect">
            <a:avLst/>
          </a:prstGeom>
          <a:noFill/>
          <a:ln>
            <a:noFill/>
          </a:ln>
        </p:spPr>
      </p:pic>
      <p:pic>
        <p:nvPicPr>
          <p:cNvPr id="688" name="Google Shape;688;p40" descr="En bild som visar text&#10;&#10;Automatiskt genererad beskrivning"/>
          <p:cNvPicPr preferRelativeResize="0"/>
          <p:nvPr/>
        </p:nvPicPr>
        <p:blipFill rotWithShape="1">
          <a:blip r:embed="rId9">
            <a:alphaModFix/>
          </a:blip>
          <a:srcRect/>
          <a:stretch/>
        </p:blipFill>
        <p:spPr>
          <a:xfrm>
            <a:off x="4714586" y="609021"/>
            <a:ext cx="2576535" cy="1876335"/>
          </a:xfrm>
          <a:prstGeom prst="rect">
            <a:avLst/>
          </a:prstGeom>
          <a:noFill/>
          <a:ln>
            <a:noFill/>
          </a:ln>
        </p:spPr>
      </p:pic>
      <p:pic>
        <p:nvPicPr>
          <p:cNvPr id="689" name="Google Shape;689;p40"/>
          <p:cNvPicPr preferRelativeResize="0"/>
          <p:nvPr/>
        </p:nvPicPr>
        <p:blipFill rotWithShape="1">
          <a:blip r:embed="rId10">
            <a:alphaModFix/>
          </a:blip>
          <a:srcRect/>
          <a:stretch/>
        </p:blipFill>
        <p:spPr>
          <a:xfrm>
            <a:off x="1018141" y="952403"/>
            <a:ext cx="2933274" cy="1360658"/>
          </a:xfrm>
          <a:prstGeom prst="rect">
            <a:avLst/>
          </a:prstGeom>
          <a:noFill/>
          <a:ln>
            <a:noFill/>
          </a:ln>
        </p:spPr>
      </p:pic>
      <p:pic>
        <p:nvPicPr>
          <p:cNvPr id="690" name="Google Shape;690;p40" descr="En bild som visar text, yxa, visitkort, vektorgrafik&#10;&#10;Automatiskt genererad beskrivning"/>
          <p:cNvPicPr preferRelativeResize="0"/>
          <p:nvPr/>
        </p:nvPicPr>
        <p:blipFill rotWithShape="1">
          <a:blip r:embed="rId11">
            <a:alphaModFix/>
          </a:blip>
          <a:srcRect/>
          <a:stretch/>
        </p:blipFill>
        <p:spPr>
          <a:xfrm rot="1285175">
            <a:off x="3266169" y="624178"/>
            <a:ext cx="589935" cy="1129818"/>
          </a:xfrm>
          <a:prstGeom prst="rect">
            <a:avLst/>
          </a:prstGeom>
          <a:noFill/>
          <a:ln>
            <a:noFill/>
          </a:ln>
        </p:spPr>
      </p:pic>
      <p:sp>
        <p:nvSpPr>
          <p:cNvPr id="691" name="Google Shape;691;p40"/>
          <p:cNvSpPr txBox="1"/>
          <p:nvPr/>
        </p:nvSpPr>
        <p:spPr>
          <a:xfrm>
            <a:off x="2227081" y="2257479"/>
            <a:ext cx="7714340" cy="1754286"/>
          </a:xfrm>
          <a:prstGeom prst="rect">
            <a:avLst/>
          </a:prstGeom>
          <a:noFill/>
          <a:ln>
            <a:noFill/>
          </a:ln>
        </p:spPr>
        <p:txBody>
          <a:bodyPr spcFirstLastPara="1" wrap="square" lIns="91425" tIns="45700" rIns="91425" bIns="45700" anchor="t" anchorCtr="0">
            <a:spAutoFit/>
          </a:bodyPr>
          <a:lstStyle/>
          <a:p>
            <a:pPr algn="ctr"/>
            <a:endParaRPr lang="ku-Arab-IQ" sz="3600" dirty="0">
              <a:cs typeface="Calibri"/>
            </a:endParaRPr>
          </a:p>
          <a:p>
            <a:pPr algn="ctr"/>
            <a:r>
              <a:rPr lang="ku-Arab-IQ" sz="3600" dirty="0">
                <a:cs typeface="Calibri"/>
              </a:rPr>
              <a:t>ئایا چ جۆرە پێشێلکارییەک ڕوودەدات و</a:t>
            </a:r>
            <a:endParaRPr lang="en-US" sz="3600" dirty="0">
              <a:cs typeface="Calibri"/>
            </a:endParaRPr>
          </a:p>
          <a:p>
            <a:pPr algn="ctr"/>
            <a:r>
              <a:rPr lang="ku-Arab-IQ" sz="3600" dirty="0">
                <a:cs typeface="Calibri"/>
              </a:rPr>
              <a:t> کێ بەرپرسیاریە؟</a:t>
            </a:r>
            <a:r>
              <a:rPr lang="sv-SE" sz="3600" dirty="0">
                <a:cs typeface="Calibri"/>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698"/>
        <p:cNvGrpSpPr/>
        <p:nvPr/>
      </p:nvGrpSpPr>
      <p:grpSpPr>
        <a:xfrm>
          <a:off x="0" y="0"/>
          <a:ext cx="0" cy="0"/>
          <a:chOff x="0" y="0"/>
          <a:chExt cx="0" cy="0"/>
        </a:xfrm>
      </p:grpSpPr>
      <p:pic>
        <p:nvPicPr>
          <p:cNvPr id="699" name="Google Shape;699;p41"/>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700" name="Google Shape;700;p41"/>
          <p:cNvPicPr preferRelativeResize="0"/>
          <p:nvPr/>
        </p:nvPicPr>
        <p:blipFill rotWithShape="1">
          <a:blip r:embed="rId4">
            <a:alphaModFix/>
          </a:blip>
          <a:srcRect/>
          <a:stretch/>
        </p:blipFill>
        <p:spPr>
          <a:xfrm>
            <a:off x="1524000" y="486879"/>
            <a:ext cx="9144000" cy="6096000"/>
          </a:xfrm>
          <a:prstGeom prst="rect">
            <a:avLst/>
          </a:prstGeom>
          <a:noFill/>
          <a:ln>
            <a:noFill/>
          </a:ln>
        </p:spPr>
      </p:pic>
      <p:sp>
        <p:nvSpPr>
          <p:cNvPr id="701" name="Google Shape;701;p41"/>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708"/>
        <p:cNvGrpSpPr/>
        <p:nvPr/>
      </p:nvGrpSpPr>
      <p:grpSpPr>
        <a:xfrm>
          <a:off x="0" y="0"/>
          <a:ext cx="0" cy="0"/>
          <a:chOff x="0" y="0"/>
          <a:chExt cx="0" cy="0"/>
        </a:xfrm>
      </p:grpSpPr>
      <p:pic>
        <p:nvPicPr>
          <p:cNvPr id="709" name="Google Shape;709;p42"/>
          <p:cNvPicPr preferRelativeResize="0"/>
          <p:nvPr/>
        </p:nvPicPr>
        <p:blipFill rotWithShape="1">
          <a:blip r:embed="rId3">
            <a:alphaModFix/>
          </a:blip>
          <a:srcRect/>
          <a:stretch/>
        </p:blipFill>
        <p:spPr>
          <a:xfrm>
            <a:off x="1524000" y="486879"/>
            <a:ext cx="9144000" cy="6096000"/>
          </a:xfrm>
          <a:prstGeom prst="rect">
            <a:avLst/>
          </a:prstGeom>
          <a:noFill/>
          <a:ln>
            <a:noFill/>
          </a:ln>
        </p:spPr>
      </p:pic>
      <p:sp>
        <p:nvSpPr>
          <p:cNvPr id="710" name="Google Shape;710;p42"/>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717"/>
        <p:cNvGrpSpPr/>
        <p:nvPr/>
      </p:nvGrpSpPr>
      <p:grpSpPr>
        <a:xfrm>
          <a:off x="0" y="0"/>
          <a:ext cx="0" cy="0"/>
          <a:chOff x="0" y="0"/>
          <a:chExt cx="0" cy="0"/>
        </a:xfrm>
      </p:grpSpPr>
      <p:pic>
        <p:nvPicPr>
          <p:cNvPr id="718" name="Google Shape;718;p43"/>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719" name="Google Shape;719;p43"/>
          <p:cNvPicPr preferRelativeResize="0"/>
          <p:nvPr/>
        </p:nvPicPr>
        <p:blipFill rotWithShape="1">
          <a:blip r:embed="rId4">
            <a:alphaModFix/>
          </a:blip>
          <a:srcRect/>
          <a:stretch/>
        </p:blipFill>
        <p:spPr>
          <a:xfrm>
            <a:off x="1524000" y="486879"/>
            <a:ext cx="9144000" cy="6096000"/>
          </a:xfrm>
          <a:prstGeom prst="rect">
            <a:avLst/>
          </a:prstGeom>
          <a:noFill/>
          <a:ln>
            <a:noFill/>
          </a:ln>
        </p:spPr>
      </p:pic>
      <p:sp>
        <p:nvSpPr>
          <p:cNvPr id="720" name="Google Shape;720;p43"/>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Stuff Limited </a:t>
            </a:r>
            <a:endParaRPr sz="800">
              <a:solidFill>
                <a:srgbClr val="595959"/>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727"/>
        <p:cNvGrpSpPr/>
        <p:nvPr/>
      </p:nvGrpSpPr>
      <p:grpSpPr>
        <a:xfrm>
          <a:off x="0" y="0"/>
          <a:ext cx="0" cy="0"/>
          <a:chOff x="0" y="0"/>
          <a:chExt cx="0" cy="0"/>
        </a:xfrm>
      </p:grpSpPr>
      <p:pic>
        <p:nvPicPr>
          <p:cNvPr id="728" name="Google Shape;728;p44" descr="En bild som visar text, person&#10;&#10;Automatiskt genererad beskrivning"/>
          <p:cNvPicPr preferRelativeResize="0"/>
          <p:nvPr/>
        </p:nvPicPr>
        <p:blipFill rotWithShape="1">
          <a:blip r:embed="rId3">
            <a:alphaModFix/>
          </a:blip>
          <a:srcRect l="8730" t="2911" r="-1" b="15992"/>
          <a:stretch/>
        </p:blipFill>
        <p:spPr>
          <a:xfrm>
            <a:off x="1522800" y="486000"/>
            <a:ext cx="9144000" cy="6093649"/>
          </a:xfrm>
          <a:prstGeom prst="rect">
            <a:avLst/>
          </a:prstGeom>
          <a:noFill/>
          <a:ln>
            <a:noFill/>
          </a:ln>
        </p:spPr>
      </p:pic>
      <p:pic>
        <p:nvPicPr>
          <p:cNvPr id="729" name="Google Shape;729;p44"/>
          <p:cNvPicPr preferRelativeResize="0"/>
          <p:nvPr/>
        </p:nvPicPr>
        <p:blipFill rotWithShape="1">
          <a:blip r:embed="rId4">
            <a:alphaModFix/>
          </a:blip>
          <a:srcRect/>
          <a:stretch/>
        </p:blipFill>
        <p:spPr>
          <a:xfrm>
            <a:off x="-11749" y="0"/>
            <a:ext cx="12192000" cy="228600"/>
          </a:xfrm>
          <a:prstGeom prst="rect">
            <a:avLst/>
          </a:prstGeom>
          <a:noFill/>
          <a:ln>
            <a:noFill/>
          </a:ln>
        </p:spPr>
      </p:pic>
      <p:sp>
        <p:nvSpPr>
          <p:cNvPr id="730" name="Google Shape;730;p44"/>
          <p:cNvSpPr/>
          <p:nvPr/>
        </p:nvSpPr>
        <p:spPr>
          <a:xfrm rot="-5400000">
            <a:off x="9556037" y="5320294"/>
            <a:ext cx="2483058"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ar-SA" sz="800">
                <a:solidFill>
                  <a:srgbClr val="595959"/>
                </a:solidFill>
                <a:latin typeface="Calibri"/>
                <a:ea typeface="Calibri"/>
                <a:cs typeface="Calibri"/>
                <a:sym typeface="Calibri"/>
              </a:rPr>
              <a:t>Photo: Muslim-Christian Interfaith Mediation Centre</a:t>
            </a:r>
            <a:endParaRPr sz="800">
              <a:solidFill>
                <a:srgbClr val="595959"/>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Shape 737"/>
        <p:cNvGrpSpPr/>
        <p:nvPr/>
      </p:nvGrpSpPr>
      <p:grpSpPr>
        <a:xfrm>
          <a:off x="0" y="0"/>
          <a:ext cx="0" cy="0"/>
          <a:chOff x="0" y="0"/>
          <a:chExt cx="0" cy="0"/>
        </a:xfrm>
      </p:grpSpPr>
      <p:pic>
        <p:nvPicPr>
          <p:cNvPr id="739" name="Google Shape;739;p45"/>
          <p:cNvPicPr preferRelativeResize="0"/>
          <p:nvPr/>
        </p:nvPicPr>
        <p:blipFill rotWithShape="1">
          <a:blip r:embed="rId3">
            <a:alphaModFix/>
          </a:blip>
          <a:srcRect/>
          <a:stretch/>
        </p:blipFill>
        <p:spPr>
          <a:xfrm>
            <a:off x="5207481" y="4262914"/>
            <a:ext cx="1777037" cy="1793889"/>
          </a:xfrm>
          <a:prstGeom prst="rect">
            <a:avLst/>
          </a:prstGeom>
          <a:noFill/>
          <a:ln>
            <a:noFill/>
          </a:ln>
        </p:spPr>
      </p:pic>
      <p:sp>
        <p:nvSpPr>
          <p:cNvPr id="2" name="textruta 4">
            <a:extLst>
              <a:ext uri="{FF2B5EF4-FFF2-40B4-BE49-F238E27FC236}">
                <a16:creationId xmlns:a16="http://schemas.microsoft.com/office/drawing/2014/main" id="{D502632F-277B-1AD5-F7A4-85DC8E00629A}"/>
              </a:ext>
            </a:extLst>
          </p:cNvPr>
          <p:cNvSpPr txBox="1"/>
          <p:nvPr/>
        </p:nvSpPr>
        <p:spPr>
          <a:xfrm>
            <a:off x="0" y="1272045"/>
            <a:ext cx="12192000" cy="3508653"/>
          </a:xfrm>
          <a:prstGeom prst="rect">
            <a:avLst/>
          </a:prstGeom>
          <a:noFill/>
        </p:spPr>
        <p:txBody>
          <a:bodyPr wrap="square" rtlCol="0">
            <a:spAutoFit/>
          </a:bodyPr>
          <a:lstStyle/>
          <a:p>
            <a:pPr algn="ctr"/>
            <a:r>
              <a:rPr lang="ku-Arab-IQ" sz="5400" b="1" dirty="0">
                <a:solidFill>
                  <a:schemeClr val="bg1"/>
                </a:solidFill>
                <a:latin typeface="Calibri" panose="020F0502020204030204" pitchFamily="34" charset="0"/>
                <a:ea typeface="Calibri" panose="020F0502020204030204" pitchFamily="34" charset="0"/>
                <a:cs typeface="Calibri" panose="020F0502020204030204" pitchFamily="34" charset="0"/>
              </a:rPr>
              <a:t>ئافەرین و بەخێرهاتنەوە</a:t>
            </a:r>
            <a:endParaRPr lang="en-GB" sz="5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en-GB"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ku-Arab-IQ" sz="4400" dirty="0">
                <a:solidFill>
                  <a:schemeClr val="bg1"/>
                </a:solidFill>
                <a:latin typeface="Calibri" panose="020F0502020204030204" pitchFamily="34" charset="0"/>
                <a:ea typeface="Calibri" panose="020F0502020204030204" pitchFamily="34" charset="0"/>
                <a:cs typeface="Calibri" panose="020F0502020204030204" pitchFamily="34" charset="0"/>
              </a:rPr>
              <a:t>دانیشتنی داهاتوو:</a:t>
            </a:r>
          </a:p>
          <a:p>
            <a:pPr algn="ctr"/>
            <a:r>
              <a:rPr lang="ku-Arab-IQ" sz="4400" dirty="0">
                <a:solidFill>
                  <a:schemeClr val="bg1"/>
                </a:solidFill>
                <a:latin typeface="Calibri" panose="020F0502020204030204" pitchFamily="34" charset="0"/>
                <a:ea typeface="Calibri" panose="020F0502020204030204" pitchFamily="34" charset="0"/>
                <a:cs typeface="Calibri" panose="020F0502020204030204" pitchFamily="34" charset="0"/>
              </a:rPr>
              <a:t>ئازادیی ئایین یان باوەڕ لە کۆمەڵگاکەماندا</a:t>
            </a:r>
            <a:br>
              <a:rPr lang="en-GB" sz="3600" dirty="0">
                <a:solidFill>
                  <a:schemeClr val="bg1"/>
                </a:solidFill>
                <a:latin typeface="Calibri" panose="020F0502020204030204" pitchFamily="34" charset="0"/>
                <a:ea typeface="Calibri" panose="020F0502020204030204" pitchFamily="34" charset="0"/>
                <a:cs typeface="Calibri" panose="020F0502020204030204" pitchFamily="34" charset="0"/>
              </a:rPr>
            </a:br>
            <a:endParaRPr lang="sv-SE" sz="6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Shape 276"/>
        <p:cNvGrpSpPr/>
        <p:nvPr/>
      </p:nvGrpSpPr>
      <p:grpSpPr>
        <a:xfrm>
          <a:off x="0" y="0"/>
          <a:ext cx="0" cy="0"/>
          <a:chOff x="0" y="0"/>
          <a:chExt cx="0" cy="0"/>
        </a:xfrm>
      </p:grpSpPr>
      <p:pic>
        <p:nvPicPr>
          <p:cNvPr id="278" name="Google Shape;278;p5"/>
          <p:cNvPicPr preferRelativeResize="0"/>
          <p:nvPr/>
        </p:nvPicPr>
        <p:blipFill rotWithShape="1">
          <a:blip r:embed="rId3">
            <a:alphaModFix/>
          </a:blip>
          <a:srcRect/>
          <a:stretch/>
        </p:blipFill>
        <p:spPr>
          <a:xfrm>
            <a:off x="4544990" y="4250216"/>
            <a:ext cx="3153927" cy="2070000"/>
          </a:xfrm>
          <a:prstGeom prst="rect">
            <a:avLst/>
          </a:prstGeom>
          <a:noFill/>
          <a:ln>
            <a:noFill/>
          </a:ln>
        </p:spPr>
      </p:pic>
      <p:pic>
        <p:nvPicPr>
          <p:cNvPr id="279" name="Google Shape;279;p5"/>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280" name="Google Shape;280;p5"/>
          <p:cNvPicPr preferRelativeResize="0"/>
          <p:nvPr/>
        </p:nvPicPr>
        <p:blipFill rotWithShape="1">
          <a:blip r:embed="rId5">
            <a:alphaModFix/>
          </a:blip>
          <a:srcRect/>
          <a:stretch/>
        </p:blipFill>
        <p:spPr>
          <a:xfrm>
            <a:off x="4399572" y="780162"/>
            <a:ext cx="3369357" cy="2325331"/>
          </a:xfrm>
          <a:prstGeom prst="rect">
            <a:avLst/>
          </a:prstGeom>
          <a:noFill/>
          <a:ln>
            <a:noFill/>
          </a:ln>
        </p:spPr>
      </p:pic>
      <p:sp>
        <p:nvSpPr>
          <p:cNvPr id="281" name="Google Shape;281;p5"/>
          <p:cNvSpPr/>
          <p:nvPr/>
        </p:nvSpPr>
        <p:spPr>
          <a:xfrm>
            <a:off x="8089918" y="3324695"/>
            <a:ext cx="3600504" cy="646290"/>
          </a:xfrm>
          <a:prstGeom prst="rect">
            <a:avLst/>
          </a:prstGeom>
          <a:noFill/>
          <a:ln>
            <a:noFill/>
          </a:ln>
        </p:spPr>
        <p:txBody>
          <a:bodyPr spcFirstLastPara="1" wrap="square" lIns="91425" tIns="45700" rIns="91425" bIns="45700" anchor="t" anchorCtr="0">
            <a:spAutoFit/>
          </a:bodyPr>
          <a:lstStyle/>
          <a:p>
            <a:pPr lvl="0" algn="ctr"/>
            <a:r>
              <a:rPr lang="ku-Arab-IQ" sz="3600" b="1" dirty="0">
                <a:latin typeface="Calibri" panose="020F0502020204030204" pitchFamily="34" charset="0"/>
                <a:ea typeface="Calibri" panose="020F0502020204030204" pitchFamily="34" charset="0"/>
                <a:cs typeface="Calibri" panose="020F0502020204030204" pitchFamily="34" charset="0"/>
              </a:rPr>
              <a:t>جیاکاریی</a:t>
            </a:r>
            <a:endParaRPr sz="3600" b="1" i="0" u="none" strike="noStrike" cap="none" dirty="0">
              <a:solidFill>
                <a:schemeClr val="dk1"/>
              </a:solidFill>
              <a:latin typeface="Calibri"/>
              <a:ea typeface="Calibri"/>
              <a:cs typeface="Calibri"/>
              <a:sym typeface="Calibri"/>
            </a:endParaRPr>
          </a:p>
        </p:txBody>
      </p:sp>
      <p:sp>
        <p:nvSpPr>
          <p:cNvPr id="282" name="Google Shape;282;p5"/>
          <p:cNvSpPr/>
          <p:nvPr/>
        </p:nvSpPr>
        <p:spPr>
          <a:xfrm>
            <a:off x="67765" y="3324695"/>
            <a:ext cx="3600000" cy="646290"/>
          </a:xfrm>
          <a:prstGeom prst="rect">
            <a:avLst/>
          </a:prstGeom>
          <a:noFill/>
          <a:ln>
            <a:noFill/>
          </a:ln>
        </p:spPr>
        <p:txBody>
          <a:bodyPr spcFirstLastPara="1" wrap="square" lIns="91425" tIns="45700" rIns="91425" bIns="45700" anchor="t" anchorCtr="0">
            <a:spAutoFit/>
          </a:bodyPr>
          <a:lstStyle/>
          <a:p>
            <a:pPr algn="ctr"/>
            <a:r>
              <a:rPr lang="ku-Arab-IQ" sz="3600" b="1" dirty="0">
                <a:latin typeface="Calibri" panose="020F0502020204030204" pitchFamily="34" charset="0"/>
                <a:ea typeface="Calibri" panose="020F0502020204030204" pitchFamily="34" charset="0"/>
                <a:cs typeface="Calibri" panose="020F0502020204030204" pitchFamily="34" charset="0"/>
              </a:rPr>
              <a:t>پێشێلکاریی</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283" name="Google Shape;283;p5"/>
          <p:cNvSpPr/>
          <p:nvPr/>
        </p:nvSpPr>
        <p:spPr>
          <a:xfrm>
            <a:off x="4170689" y="3324695"/>
            <a:ext cx="3600000" cy="646290"/>
          </a:xfrm>
          <a:prstGeom prst="rect">
            <a:avLst/>
          </a:prstGeom>
          <a:noFill/>
          <a:ln>
            <a:noFill/>
          </a:ln>
        </p:spPr>
        <p:txBody>
          <a:bodyPr spcFirstLastPara="1" wrap="square" lIns="91425" tIns="45700" rIns="91425" bIns="45700" anchor="t" anchorCtr="0">
            <a:spAutoFit/>
          </a:bodyPr>
          <a:lstStyle/>
          <a:p>
            <a:pPr algn="ctr"/>
            <a:r>
              <a:rPr lang="ku-Arab-IQ" sz="3600" b="1" dirty="0">
                <a:latin typeface="Calibri" panose="020F0502020204030204" pitchFamily="34" charset="0"/>
                <a:ea typeface="Calibri" panose="020F0502020204030204" pitchFamily="34" charset="0"/>
                <a:cs typeface="Calibri" panose="020F0502020204030204" pitchFamily="34" charset="0"/>
              </a:rPr>
              <a:t>سنووربەندییەکان</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284" name="Google Shape;284;p5"/>
          <p:cNvPicPr preferRelativeResize="0"/>
          <p:nvPr/>
        </p:nvPicPr>
        <p:blipFill rotWithShape="1">
          <a:blip r:embed="rId6">
            <a:alphaModFix/>
          </a:blip>
          <a:srcRect/>
          <a:stretch/>
        </p:blipFill>
        <p:spPr>
          <a:xfrm>
            <a:off x="5066790" y="4971292"/>
            <a:ext cx="1502960" cy="1260000"/>
          </a:xfrm>
          <a:prstGeom prst="rect">
            <a:avLst/>
          </a:prstGeom>
          <a:noFill/>
          <a:ln>
            <a:noFill/>
          </a:ln>
        </p:spPr>
      </p:pic>
      <p:pic>
        <p:nvPicPr>
          <p:cNvPr id="285" name="Google Shape;285;p5" descr="En bild som visar text, vektorgrafik&#10;&#10;Automatiskt genererad beskrivning"/>
          <p:cNvPicPr preferRelativeResize="0"/>
          <p:nvPr/>
        </p:nvPicPr>
        <p:blipFill rotWithShape="1">
          <a:blip r:embed="rId7">
            <a:alphaModFix/>
          </a:blip>
          <a:srcRect/>
          <a:stretch/>
        </p:blipFill>
        <p:spPr>
          <a:xfrm>
            <a:off x="872135" y="3980216"/>
            <a:ext cx="1771478" cy="2340000"/>
          </a:xfrm>
          <a:prstGeom prst="rect">
            <a:avLst/>
          </a:prstGeom>
          <a:noFill/>
          <a:ln>
            <a:noFill/>
          </a:ln>
        </p:spPr>
      </p:pic>
      <p:pic>
        <p:nvPicPr>
          <p:cNvPr id="2" name="Google Shape;301;p6">
            <a:extLst>
              <a:ext uri="{FF2B5EF4-FFF2-40B4-BE49-F238E27FC236}">
                <a16:creationId xmlns:a16="http://schemas.microsoft.com/office/drawing/2014/main" id="{A5CD3D17-CECF-801E-9E1D-7E9638B28A2F}"/>
              </a:ext>
            </a:extLst>
          </p:cNvPr>
          <p:cNvPicPr preferRelativeResize="0"/>
          <p:nvPr/>
        </p:nvPicPr>
        <p:blipFill rotWithShape="1">
          <a:blip r:embed="rId8">
            <a:alphaModFix/>
          </a:blip>
          <a:srcRect/>
          <a:stretch/>
        </p:blipFill>
        <p:spPr>
          <a:xfrm>
            <a:off x="8704843" y="4189058"/>
            <a:ext cx="3153600" cy="19825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292"/>
        <p:cNvGrpSpPr/>
        <p:nvPr/>
      </p:nvGrpSpPr>
      <p:grpSpPr>
        <a:xfrm>
          <a:off x="0" y="0"/>
          <a:ext cx="0" cy="0"/>
          <a:chOff x="0" y="0"/>
          <a:chExt cx="0" cy="0"/>
        </a:xfrm>
      </p:grpSpPr>
      <p:pic>
        <p:nvPicPr>
          <p:cNvPr id="293" name="Google Shape;293;p6"/>
          <p:cNvPicPr preferRelativeResize="0"/>
          <p:nvPr/>
        </p:nvPicPr>
        <p:blipFill rotWithShape="1">
          <a:blip r:embed="rId3">
            <a:alphaModFix/>
          </a:blip>
          <a:srcRect/>
          <a:stretch/>
        </p:blipFill>
        <p:spPr>
          <a:xfrm>
            <a:off x="-11749" y="0"/>
            <a:ext cx="12192000" cy="228600"/>
          </a:xfrm>
          <a:prstGeom prst="rect">
            <a:avLst/>
          </a:prstGeom>
          <a:noFill/>
          <a:ln>
            <a:noFill/>
          </a:ln>
        </p:spPr>
      </p:pic>
      <p:grpSp>
        <p:nvGrpSpPr>
          <p:cNvPr id="294" name="Google Shape;294;p6"/>
          <p:cNvGrpSpPr/>
          <p:nvPr/>
        </p:nvGrpSpPr>
        <p:grpSpPr>
          <a:xfrm>
            <a:off x="2896918" y="850262"/>
            <a:ext cx="6029604" cy="2562302"/>
            <a:chOff x="2287318" y="726234"/>
            <a:chExt cx="6029604" cy="2562302"/>
          </a:xfrm>
        </p:grpSpPr>
        <p:pic>
          <p:nvPicPr>
            <p:cNvPr id="295" name="Google Shape;295;p6"/>
            <p:cNvPicPr preferRelativeResize="0"/>
            <p:nvPr/>
          </p:nvPicPr>
          <p:blipFill rotWithShape="1">
            <a:blip r:embed="rId4">
              <a:alphaModFix/>
            </a:blip>
            <a:srcRect/>
            <a:stretch/>
          </p:blipFill>
          <p:spPr>
            <a:xfrm>
              <a:off x="4418113" y="1278720"/>
              <a:ext cx="3677130" cy="1871883"/>
            </a:xfrm>
            <a:prstGeom prst="rect">
              <a:avLst/>
            </a:prstGeom>
            <a:noFill/>
            <a:ln>
              <a:noFill/>
            </a:ln>
          </p:spPr>
        </p:pic>
        <p:pic>
          <p:nvPicPr>
            <p:cNvPr id="296" name="Google Shape;296;p6" descr="En bild som visar text&#10;&#10;Automatiskt genererad beskrivning"/>
            <p:cNvPicPr preferRelativeResize="0"/>
            <p:nvPr/>
          </p:nvPicPr>
          <p:blipFill rotWithShape="1">
            <a:blip r:embed="rId5">
              <a:alphaModFix/>
            </a:blip>
            <a:srcRect/>
            <a:stretch/>
          </p:blipFill>
          <p:spPr>
            <a:xfrm>
              <a:off x="2287318" y="726234"/>
              <a:ext cx="3500412" cy="2562302"/>
            </a:xfrm>
            <a:prstGeom prst="rect">
              <a:avLst/>
            </a:prstGeom>
            <a:noFill/>
            <a:ln>
              <a:noFill/>
            </a:ln>
          </p:spPr>
        </p:pic>
        <p:pic>
          <p:nvPicPr>
            <p:cNvPr id="297" name="Google Shape;297;p6" descr="En bild som visar text, yxa, visitkort, vektorgrafik&#10;&#10;Automatiskt genererad beskrivning"/>
            <p:cNvPicPr preferRelativeResize="0"/>
            <p:nvPr/>
          </p:nvPicPr>
          <p:blipFill rotWithShape="1">
            <a:blip r:embed="rId6">
              <a:alphaModFix/>
            </a:blip>
            <a:srcRect/>
            <a:stretch/>
          </p:blipFill>
          <p:spPr>
            <a:xfrm rot="1285175">
              <a:off x="7394885" y="1207723"/>
              <a:ext cx="684499" cy="1430344"/>
            </a:xfrm>
            <a:prstGeom prst="rect">
              <a:avLst/>
            </a:prstGeom>
            <a:noFill/>
            <a:ln>
              <a:noFill/>
            </a:ln>
          </p:spPr>
        </p:pic>
      </p:grpSp>
      <p:pic>
        <p:nvPicPr>
          <p:cNvPr id="300" name="Google Shape;300;p6" descr="En bild som visar text, vektorgrafik&#10;&#10;Automatiskt genererad beskrivning"/>
          <p:cNvPicPr preferRelativeResize="0"/>
          <p:nvPr/>
        </p:nvPicPr>
        <p:blipFill rotWithShape="1">
          <a:blip r:embed="rId7">
            <a:alphaModFix/>
          </a:blip>
          <a:srcRect/>
          <a:stretch/>
        </p:blipFill>
        <p:spPr>
          <a:xfrm>
            <a:off x="886900" y="3979161"/>
            <a:ext cx="1771478" cy="2340000"/>
          </a:xfrm>
          <a:prstGeom prst="rect">
            <a:avLst/>
          </a:prstGeom>
          <a:noFill/>
          <a:ln>
            <a:noFill/>
          </a:ln>
        </p:spPr>
      </p:pic>
      <p:pic>
        <p:nvPicPr>
          <p:cNvPr id="301" name="Google Shape;301;p6"/>
          <p:cNvPicPr preferRelativeResize="0"/>
          <p:nvPr/>
        </p:nvPicPr>
        <p:blipFill rotWithShape="1">
          <a:blip r:embed="rId8">
            <a:alphaModFix/>
          </a:blip>
          <a:srcRect/>
          <a:stretch/>
        </p:blipFill>
        <p:spPr>
          <a:xfrm>
            <a:off x="8704843" y="4189058"/>
            <a:ext cx="3153600" cy="1982502"/>
          </a:xfrm>
          <a:prstGeom prst="rect">
            <a:avLst/>
          </a:prstGeom>
          <a:noFill/>
          <a:ln>
            <a:noFill/>
          </a:ln>
        </p:spPr>
      </p:pic>
      <p:pic>
        <p:nvPicPr>
          <p:cNvPr id="3" name="Google Shape;278;p5">
            <a:extLst>
              <a:ext uri="{FF2B5EF4-FFF2-40B4-BE49-F238E27FC236}">
                <a16:creationId xmlns:a16="http://schemas.microsoft.com/office/drawing/2014/main" id="{9DCD72BB-1315-2DCD-D467-1EC8BC4A03EE}"/>
              </a:ext>
            </a:extLst>
          </p:cNvPr>
          <p:cNvPicPr preferRelativeResize="0"/>
          <p:nvPr/>
        </p:nvPicPr>
        <p:blipFill rotWithShape="1">
          <a:blip r:embed="rId9">
            <a:alphaModFix/>
          </a:blip>
          <a:srcRect/>
          <a:stretch/>
        </p:blipFill>
        <p:spPr>
          <a:xfrm>
            <a:off x="4544990" y="4250216"/>
            <a:ext cx="3153927" cy="2070000"/>
          </a:xfrm>
          <a:prstGeom prst="rect">
            <a:avLst/>
          </a:prstGeom>
          <a:noFill/>
          <a:ln>
            <a:noFill/>
          </a:ln>
        </p:spPr>
      </p:pic>
      <p:pic>
        <p:nvPicPr>
          <p:cNvPr id="4" name="Google Shape;284;p5">
            <a:extLst>
              <a:ext uri="{FF2B5EF4-FFF2-40B4-BE49-F238E27FC236}">
                <a16:creationId xmlns:a16="http://schemas.microsoft.com/office/drawing/2014/main" id="{B5E9D015-6D0A-9CEC-2897-BD1D5372293E}"/>
              </a:ext>
            </a:extLst>
          </p:cNvPr>
          <p:cNvPicPr preferRelativeResize="0"/>
          <p:nvPr/>
        </p:nvPicPr>
        <p:blipFill rotWithShape="1">
          <a:blip r:embed="rId10">
            <a:alphaModFix/>
          </a:blip>
          <a:srcRect/>
          <a:stretch/>
        </p:blipFill>
        <p:spPr>
          <a:xfrm>
            <a:off x="5066790" y="4971292"/>
            <a:ext cx="1502960" cy="126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Shape 308"/>
        <p:cNvGrpSpPr/>
        <p:nvPr/>
      </p:nvGrpSpPr>
      <p:grpSpPr>
        <a:xfrm>
          <a:off x="0" y="0"/>
          <a:ext cx="0" cy="0"/>
          <a:chOff x="0" y="0"/>
          <a:chExt cx="0" cy="0"/>
        </a:xfrm>
      </p:grpSpPr>
      <p:pic>
        <p:nvPicPr>
          <p:cNvPr id="309" name="Google Shape;309;p7"/>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310" name="Google Shape;310;p7"/>
          <p:cNvPicPr preferRelativeResize="0"/>
          <p:nvPr/>
        </p:nvPicPr>
        <p:blipFill rotWithShape="1">
          <a:blip r:embed="rId4">
            <a:alphaModFix/>
          </a:blip>
          <a:srcRect/>
          <a:stretch/>
        </p:blipFill>
        <p:spPr>
          <a:xfrm>
            <a:off x="4143768" y="586010"/>
            <a:ext cx="3880966" cy="1977894"/>
          </a:xfrm>
          <a:prstGeom prst="rect">
            <a:avLst/>
          </a:prstGeom>
          <a:noFill/>
          <a:ln>
            <a:noFill/>
          </a:ln>
        </p:spPr>
      </p:pic>
      <p:sp>
        <p:nvSpPr>
          <p:cNvPr id="311" name="Google Shape;311;p7"/>
          <p:cNvSpPr/>
          <p:nvPr/>
        </p:nvSpPr>
        <p:spPr>
          <a:xfrm>
            <a:off x="2580193" y="2921314"/>
            <a:ext cx="6819365" cy="646290"/>
          </a:xfrm>
          <a:prstGeom prst="rect">
            <a:avLst/>
          </a:prstGeom>
          <a:noFill/>
          <a:ln>
            <a:noFill/>
          </a:ln>
        </p:spPr>
        <p:txBody>
          <a:bodyPr spcFirstLastPara="1" wrap="square" lIns="91425" tIns="45700" rIns="91425" bIns="45700" anchor="t" anchorCtr="0">
            <a:spAutoFit/>
          </a:bodyPr>
          <a:lstStyle/>
          <a:p>
            <a:pPr algn="ctr"/>
            <a:r>
              <a:rPr lang="ku-Arab-IQ" sz="3600" b="1" dirty="0">
                <a:latin typeface="Calibri" panose="020F0502020204030204" pitchFamily="34" charset="0"/>
                <a:ea typeface="Calibri" panose="020F0502020204030204" pitchFamily="34" charset="0"/>
                <a:cs typeface="Calibri" panose="020F0502020204030204" pitchFamily="34" charset="0"/>
              </a:rPr>
              <a:t>شکستی حکومەت بۆ پاراستن</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2" name="Google Shape;300;p6" descr="En bild som visar text, vektorgrafik&#10;&#10;Automatiskt genererad beskrivning">
            <a:extLst>
              <a:ext uri="{FF2B5EF4-FFF2-40B4-BE49-F238E27FC236}">
                <a16:creationId xmlns:a16="http://schemas.microsoft.com/office/drawing/2014/main" id="{C64A6D88-5109-7062-E447-1F7878EF79C5}"/>
              </a:ext>
            </a:extLst>
          </p:cNvPr>
          <p:cNvPicPr preferRelativeResize="0"/>
          <p:nvPr/>
        </p:nvPicPr>
        <p:blipFill rotWithShape="1">
          <a:blip r:embed="rId5">
            <a:alphaModFix/>
          </a:blip>
          <a:srcRect/>
          <a:stretch/>
        </p:blipFill>
        <p:spPr>
          <a:xfrm>
            <a:off x="886900" y="3979161"/>
            <a:ext cx="1771478" cy="2340000"/>
          </a:xfrm>
          <a:prstGeom prst="rect">
            <a:avLst/>
          </a:prstGeom>
          <a:noFill/>
          <a:ln>
            <a:noFill/>
          </a:ln>
        </p:spPr>
      </p:pic>
      <p:pic>
        <p:nvPicPr>
          <p:cNvPr id="3" name="Google Shape;301;p6">
            <a:extLst>
              <a:ext uri="{FF2B5EF4-FFF2-40B4-BE49-F238E27FC236}">
                <a16:creationId xmlns:a16="http://schemas.microsoft.com/office/drawing/2014/main" id="{9B64E856-3204-A3B6-E4DE-54A1C6211770}"/>
              </a:ext>
            </a:extLst>
          </p:cNvPr>
          <p:cNvPicPr preferRelativeResize="0"/>
          <p:nvPr/>
        </p:nvPicPr>
        <p:blipFill rotWithShape="1">
          <a:blip r:embed="rId6">
            <a:alphaModFix/>
          </a:blip>
          <a:srcRect/>
          <a:stretch/>
        </p:blipFill>
        <p:spPr>
          <a:xfrm>
            <a:off x="8704843" y="4189058"/>
            <a:ext cx="3153600" cy="1982502"/>
          </a:xfrm>
          <a:prstGeom prst="rect">
            <a:avLst/>
          </a:prstGeom>
          <a:noFill/>
          <a:ln>
            <a:noFill/>
          </a:ln>
        </p:spPr>
      </p:pic>
      <p:pic>
        <p:nvPicPr>
          <p:cNvPr id="4" name="Google Shape;278;p5">
            <a:extLst>
              <a:ext uri="{FF2B5EF4-FFF2-40B4-BE49-F238E27FC236}">
                <a16:creationId xmlns:a16="http://schemas.microsoft.com/office/drawing/2014/main" id="{4AC4FD75-5230-16F8-86A7-98EB11E75D52}"/>
              </a:ext>
            </a:extLst>
          </p:cNvPr>
          <p:cNvPicPr preferRelativeResize="0"/>
          <p:nvPr/>
        </p:nvPicPr>
        <p:blipFill rotWithShape="1">
          <a:blip r:embed="rId7">
            <a:alphaModFix/>
          </a:blip>
          <a:srcRect/>
          <a:stretch/>
        </p:blipFill>
        <p:spPr>
          <a:xfrm>
            <a:off x="4544990" y="4250216"/>
            <a:ext cx="3153927" cy="2070000"/>
          </a:xfrm>
          <a:prstGeom prst="rect">
            <a:avLst/>
          </a:prstGeom>
          <a:noFill/>
          <a:ln>
            <a:noFill/>
          </a:ln>
        </p:spPr>
      </p:pic>
      <p:pic>
        <p:nvPicPr>
          <p:cNvPr id="5" name="Google Shape;284;p5">
            <a:extLst>
              <a:ext uri="{FF2B5EF4-FFF2-40B4-BE49-F238E27FC236}">
                <a16:creationId xmlns:a16="http://schemas.microsoft.com/office/drawing/2014/main" id="{419F384E-1086-756C-9CF2-227288183348}"/>
              </a:ext>
            </a:extLst>
          </p:cNvPr>
          <p:cNvPicPr preferRelativeResize="0"/>
          <p:nvPr/>
        </p:nvPicPr>
        <p:blipFill rotWithShape="1">
          <a:blip r:embed="rId8">
            <a:alphaModFix/>
          </a:blip>
          <a:srcRect/>
          <a:stretch/>
        </p:blipFill>
        <p:spPr>
          <a:xfrm>
            <a:off x="5066790" y="4971292"/>
            <a:ext cx="1502960" cy="126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p8"/>
          <p:cNvPicPr preferRelativeResize="0"/>
          <p:nvPr/>
        </p:nvPicPr>
        <p:blipFill rotWithShape="1">
          <a:blip r:embed="rId3">
            <a:alphaModFix/>
          </a:blip>
          <a:srcRect/>
          <a:stretch/>
        </p:blipFill>
        <p:spPr>
          <a:xfrm>
            <a:off x="-11749" y="0"/>
            <a:ext cx="12192000" cy="228600"/>
          </a:xfrm>
          <a:prstGeom prst="rect">
            <a:avLst/>
          </a:prstGeom>
          <a:noFill/>
          <a:ln>
            <a:noFill/>
          </a:ln>
        </p:spPr>
      </p:pic>
      <p:pic>
        <p:nvPicPr>
          <p:cNvPr id="324" name="Google Shape;324;p8" descr="En bild som visar text, vektorgrafik&#10;&#10;Automatiskt genererad beskrivning"/>
          <p:cNvPicPr preferRelativeResize="0"/>
          <p:nvPr/>
        </p:nvPicPr>
        <p:blipFill rotWithShape="1">
          <a:blip r:embed="rId4">
            <a:alphaModFix/>
          </a:blip>
          <a:srcRect/>
          <a:stretch/>
        </p:blipFill>
        <p:spPr>
          <a:xfrm>
            <a:off x="1944803" y="3003966"/>
            <a:ext cx="2207542" cy="2916000"/>
          </a:xfrm>
          <a:prstGeom prst="rect">
            <a:avLst/>
          </a:prstGeom>
          <a:noFill/>
          <a:ln>
            <a:noFill/>
          </a:ln>
        </p:spPr>
      </p:pic>
      <p:pic>
        <p:nvPicPr>
          <p:cNvPr id="325" name="Google Shape;325;p8"/>
          <p:cNvPicPr preferRelativeResize="0"/>
          <p:nvPr/>
        </p:nvPicPr>
        <p:blipFill rotWithShape="1">
          <a:blip r:embed="rId5">
            <a:alphaModFix/>
          </a:blip>
          <a:srcRect/>
          <a:stretch/>
        </p:blipFill>
        <p:spPr>
          <a:xfrm>
            <a:off x="4683713" y="710244"/>
            <a:ext cx="3153927" cy="2070000"/>
          </a:xfrm>
          <a:prstGeom prst="rect">
            <a:avLst/>
          </a:prstGeom>
          <a:noFill/>
          <a:ln>
            <a:noFill/>
          </a:ln>
        </p:spPr>
      </p:pic>
      <p:pic>
        <p:nvPicPr>
          <p:cNvPr id="326" name="Google Shape;326;p8"/>
          <p:cNvPicPr preferRelativeResize="0"/>
          <p:nvPr/>
        </p:nvPicPr>
        <p:blipFill rotWithShape="1">
          <a:blip r:embed="rId6">
            <a:alphaModFix/>
          </a:blip>
          <a:srcRect/>
          <a:stretch/>
        </p:blipFill>
        <p:spPr>
          <a:xfrm>
            <a:off x="5204036" y="1452343"/>
            <a:ext cx="1502960" cy="1260000"/>
          </a:xfrm>
          <a:prstGeom prst="rect">
            <a:avLst/>
          </a:prstGeom>
          <a:noFill/>
          <a:ln>
            <a:noFill/>
          </a:ln>
        </p:spPr>
      </p:pic>
      <p:pic>
        <p:nvPicPr>
          <p:cNvPr id="327" name="Google Shape;327;p8"/>
          <p:cNvPicPr preferRelativeResize="0"/>
          <p:nvPr/>
        </p:nvPicPr>
        <p:blipFill rotWithShape="1">
          <a:blip r:embed="rId7">
            <a:alphaModFix/>
          </a:blip>
          <a:srcRect/>
          <a:stretch/>
        </p:blipFill>
        <p:spPr>
          <a:xfrm rot="624405">
            <a:off x="2618031" y="1455185"/>
            <a:ext cx="1641374" cy="1780196"/>
          </a:xfrm>
          <a:prstGeom prst="rect">
            <a:avLst/>
          </a:prstGeom>
          <a:noFill/>
          <a:ln>
            <a:noFill/>
          </a:ln>
        </p:spPr>
      </p:pic>
      <p:pic>
        <p:nvPicPr>
          <p:cNvPr id="328" name="Google Shape;328;p8"/>
          <p:cNvPicPr preferRelativeResize="0"/>
          <p:nvPr/>
        </p:nvPicPr>
        <p:blipFill rotWithShape="1">
          <a:blip r:embed="rId7">
            <a:alphaModFix/>
          </a:blip>
          <a:srcRect/>
          <a:stretch/>
        </p:blipFill>
        <p:spPr>
          <a:xfrm rot="5767847">
            <a:off x="7927909" y="1627848"/>
            <a:ext cx="1641374" cy="1780196"/>
          </a:xfrm>
          <a:prstGeom prst="rect">
            <a:avLst/>
          </a:prstGeom>
          <a:noFill/>
          <a:ln>
            <a:noFill/>
          </a:ln>
        </p:spPr>
      </p:pic>
      <p:pic>
        <p:nvPicPr>
          <p:cNvPr id="329" name="Google Shape;329;p8"/>
          <p:cNvPicPr preferRelativeResize="0"/>
          <p:nvPr/>
        </p:nvPicPr>
        <p:blipFill rotWithShape="1">
          <a:blip r:embed="rId7">
            <a:alphaModFix/>
          </a:blip>
          <a:srcRect/>
          <a:stretch/>
        </p:blipFill>
        <p:spPr>
          <a:xfrm rot="-7335319">
            <a:off x="4927684" y="4945498"/>
            <a:ext cx="1641374" cy="1780196"/>
          </a:xfrm>
          <a:prstGeom prst="rect">
            <a:avLst/>
          </a:prstGeom>
          <a:noFill/>
          <a:ln>
            <a:noFill/>
          </a:ln>
        </p:spPr>
      </p:pic>
      <p:pic>
        <p:nvPicPr>
          <p:cNvPr id="330" name="Google Shape;330;p8"/>
          <p:cNvPicPr preferRelativeResize="0"/>
          <p:nvPr/>
        </p:nvPicPr>
        <p:blipFill rotWithShape="1">
          <a:blip r:embed="rId8">
            <a:alphaModFix/>
          </a:blip>
          <a:srcRect/>
          <a:stretch/>
        </p:blipFill>
        <p:spPr>
          <a:xfrm>
            <a:off x="7263596" y="3873751"/>
            <a:ext cx="2970000" cy="18670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Shape 337"/>
        <p:cNvGrpSpPr/>
        <p:nvPr/>
      </p:nvGrpSpPr>
      <p:grpSpPr>
        <a:xfrm>
          <a:off x="0" y="0"/>
          <a:ext cx="0" cy="0"/>
          <a:chOff x="0" y="0"/>
          <a:chExt cx="0" cy="0"/>
        </a:xfrm>
      </p:grpSpPr>
      <p:pic>
        <p:nvPicPr>
          <p:cNvPr id="338" name="Google Shape;338;p9"/>
          <p:cNvPicPr preferRelativeResize="0"/>
          <p:nvPr/>
        </p:nvPicPr>
        <p:blipFill rotWithShape="1">
          <a:blip r:embed="rId3">
            <a:alphaModFix/>
          </a:blip>
          <a:srcRect/>
          <a:stretch/>
        </p:blipFill>
        <p:spPr>
          <a:xfrm>
            <a:off x="540000" y="2734536"/>
            <a:ext cx="2448000" cy="1538928"/>
          </a:xfrm>
          <a:prstGeom prst="rect">
            <a:avLst/>
          </a:prstGeom>
          <a:noFill/>
          <a:ln>
            <a:noFill/>
          </a:ln>
        </p:spPr>
      </p:pic>
      <p:pic>
        <p:nvPicPr>
          <p:cNvPr id="339" name="Google Shape;339;p9"/>
          <p:cNvPicPr preferRelativeResize="0"/>
          <p:nvPr/>
        </p:nvPicPr>
        <p:blipFill rotWithShape="1">
          <a:blip r:embed="rId4">
            <a:alphaModFix/>
          </a:blip>
          <a:srcRect/>
          <a:stretch/>
        </p:blipFill>
        <p:spPr>
          <a:xfrm>
            <a:off x="-11749" y="0"/>
            <a:ext cx="12192000" cy="228600"/>
          </a:xfrm>
          <a:prstGeom prst="rect">
            <a:avLst/>
          </a:prstGeom>
          <a:noFill/>
          <a:ln>
            <a:noFill/>
          </a:ln>
        </p:spPr>
      </p:pic>
      <p:pic>
        <p:nvPicPr>
          <p:cNvPr id="340" name="Google Shape;340;p9"/>
          <p:cNvPicPr preferRelativeResize="0"/>
          <p:nvPr/>
        </p:nvPicPr>
        <p:blipFill rotWithShape="1">
          <a:blip r:embed="rId5">
            <a:alphaModFix/>
          </a:blip>
          <a:srcRect/>
          <a:stretch/>
        </p:blipFill>
        <p:spPr>
          <a:xfrm>
            <a:off x="3456000" y="864000"/>
            <a:ext cx="7920000" cy="5280000"/>
          </a:xfrm>
          <a:prstGeom prst="rect">
            <a:avLst/>
          </a:prstGeom>
          <a:noFill/>
          <a:ln>
            <a:noFill/>
          </a:ln>
        </p:spPr>
      </p:pic>
      <p:sp>
        <p:nvSpPr>
          <p:cNvPr id="341" name="Google Shape;341;p9"/>
          <p:cNvSpPr/>
          <p:nvPr/>
        </p:nvSpPr>
        <p:spPr>
          <a:xfrm rot="-5400000">
            <a:off x="10246956" y="4875843"/>
            <a:ext cx="2483058"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95959"/>
              </a:buClr>
              <a:buSzPts val="800"/>
              <a:buFont typeface="Calibri"/>
              <a:buNone/>
            </a:pPr>
            <a:r>
              <a:rPr lang="ar-SA" sz="800" b="0" i="0" u="none" strike="noStrike" cap="none">
                <a:solidFill>
                  <a:srgbClr val="595959"/>
                </a:solidFill>
                <a:latin typeface="Calibri"/>
                <a:ea typeface="Calibri"/>
                <a:cs typeface="Calibri"/>
                <a:sym typeface="Calibri"/>
              </a:rPr>
              <a:t>Photo: mauritius images GmbH / Alamy Stock Photo </a:t>
            </a:r>
            <a:endParaRPr sz="800" b="0" i="0" u="none" strike="noStrike" cap="none">
              <a:solidFill>
                <a:srgbClr val="595959"/>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43bf8746da3a65419f265cdb127ce9b2">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2496e89e4111f5d92a6c6185452cb8a6"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Props1.xml><?xml version="1.0" encoding="utf-8"?>
<ds:datastoreItem xmlns:ds="http://schemas.openxmlformats.org/officeDocument/2006/customXml" ds:itemID="{DA95654A-1DCE-4D92-86BB-B6E87F8D03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ecd5d-df39-456e-b4cb-878c351283d5"/>
    <ds:schemaRef ds:uri="6542285b-0a69-4616-8a34-3bdbf91ac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631B65-85A7-4DDA-A8F7-B3DC544DBB7F}">
  <ds:schemaRefs>
    <ds:schemaRef ds:uri="http://schemas.microsoft.com/sharepoint/v3/contenttype/forms"/>
  </ds:schemaRefs>
</ds:datastoreItem>
</file>

<file path=customXml/itemProps3.xml><?xml version="1.0" encoding="utf-8"?>
<ds:datastoreItem xmlns:ds="http://schemas.openxmlformats.org/officeDocument/2006/customXml" ds:itemID="{6D346A47-28FF-45B1-BA3E-BB90D7B9CD6A}">
  <ds:schemaRefs>
    <ds:schemaRef ds:uri="http://purl.org/dc/elements/1.1/"/>
    <ds:schemaRef ds:uri="http://purl.org/dc/dcmitype/"/>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007ce96f-f6e4-41e9-bbc1-3453ece26c5d"/>
    <ds:schemaRef ds:uri="27879760-8d42-4139-817b-a85748325e78"/>
    <ds:schemaRef ds:uri="http://www.w3.org/XML/1998/namespace"/>
    <ds:schemaRef ds:uri="22fecd5d-df39-456e-b4cb-878c351283d5"/>
    <ds:schemaRef ds:uri="6542285b-0a69-4616-8a34-3bdbf91ac2f1"/>
  </ds:schemaRefs>
</ds:datastoreItem>
</file>

<file path=docProps/app.xml><?xml version="1.0" encoding="utf-8"?>
<Properties xmlns="http://schemas.openxmlformats.org/officeDocument/2006/extended-properties" xmlns:vt="http://schemas.openxmlformats.org/officeDocument/2006/docPropsVTypes">
  <TotalTime>93</TotalTime>
  <Words>3584</Words>
  <Application>Microsoft Office PowerPoint</Application>
  <PresentationFormat>Bredbild</PresentationFormat>
  <Paragraphs>331</Paragraphs>
  <Slides>45</Slides>
  <Notes>45</Notes>
  <HiddenSlides>0</HiddenSlides>
  <MMClips>0</MMClips>
  <ScaleCrop>false</ScaleCrop>
  <HeadingPairs>
    <vt:vector size="6" baseType="variant">
      <vt:variant>
        <vt:lpstr>Använt teckensnitt</vt:lpstr>
      </vt:variant>
      <vt:variant>
        <vt:i4>3</vt:i4>
      </vt:variant>
      <vt:variant>
        <vt:lpstr>Tema</vt:lpstr>
      </vt:variant>
      <vt:variant>
        <vt:i4>4</vt:i4>
      </vt:variant>
      <vt:variant>
        <vt:lpstr>Bildrubriker</vt:lpstr>
      </vt:variant>
      <vt:variant>
        <vt:i4>45</vt:i4>
      </vt:variant>
    </vt:vector>
  </HeadingPairs>
  <TitlesOfParts>
    <vt:vector size="52" baseType="lpstr">
      <vt:lpstr>Arial</vt:lpstr>
      <vt:lpstr>Calibri</vt:lpstr>
      <vt:lpstr>Symbol</vt:lpstr>
      <vt:lpstr>FORBTema2</vt:lpstr>
      <vt:lpstr>Anpassad formgivning</vt:lpstr>
      <vt:lpstr>1_Anpassad formgivning</vt:lpstr>
      <vt:lpstr>1_FORBTema2</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FORB Learning Platform</dc:creator>
  <cp:lastModifiedBy>Victoria Pfeiffer</cp:lastModifiedBy>
  <cp:revision>8</cp:revision>
  <dcterms:created xsi:type="dcterms:W3CDTF">2021-07-01T09:53:25Z</dcterms:created>
  <dcterms:modified xsi:type="dcterms:W3CDTF">2025-11-11T12:58:23Z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