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charts/chart5.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charts/chart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charts/chart7.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26" r:id="rId5"/>
    <p:sldMasterId id="2147483674" r:id="rId6"/>
    <p:sldMasterId id="2147483711" r:id="rId7"/>
    <p:sldMasterId id="2147483743" r:id="rId8"/>
    <p:sldMasterId id="2147483800" r:id="rId9"/>
    <p:sldMasterId id="2147483812" r:id="rId10"/>
  </p:sldMasterIdLst>
  <p:notesMasterIdLst>
    <p:notesMasterId r:id="rId56"/>
  </p:notesMasterIdLst>
  <p:handoutMasterIdLst>
    <p:handoutMasterId r:id="rId57"/>
  </p:handoutMasterIdLst>
  <p:sldIdLst>
    <p:sldId id="375" r:id="rId11"/>
    <p:sldId id="373" r:id="rId12"/>
    <p:sldId id="353" r:id="rId13"/>
    <p:sldId id="370" r:id="rId14"/>
    <p:sldId id="371" r:id="rId15"/>
    <p:sldId id="372" r:id="rId16"/>
    <p:sldId id="374" r:id="rId17"/>
    <p:sldId id="418"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417" r:id="rId35"/>
    <p:sldId id="393" r:id="rId36"/>
    <p:sldId id="394" r:id="rId37"/>
    <p:sldId id="395" r:id="rId38"/>
    <p:sldId id="396" r:id="rId39"/>
    <p:sldId id="397" r:id="rId40"/>
    <p:sldId id="398" r:id="rId41"/>
    <p:sldId id="399" r:id="rId42"/>
    <p:sldId id="400" r:id="rId43"/>
    <p:sldId id="401" r:id="rId44"/>
    <p:sldId id="402" r:id="rId45"/>
    <p:sldId id="403" r:id="rId46"/>
    <p:sldId id="404" r:id="rId47"/>
    <p:sldId id="405" r:id="rId48"/>
    <p:sldId id="406" r:id="rId49"/>
    <p:sldId id="420" r:id="rId50"/>
    <p:sldId id="407" r:id="rId51"/>
    <p:sldId id="408" r:id="rId52"/>
    <p:sldId id="409" r:id="rId53"/>
    <p:sldId id="410" r:id="rId54"/>
    <p:sldId id="419" r:id="rId55"/>
  </p:sldIdLst>
  <p:sldSz cx="12192000" cy="6858000"/>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0" clrIdx="6"/>
  <p:cmAuthor id="1" name="Viktoria Myrén" initials="VM" lastIdx="0" clrIdx="0"/>
  <p:cmAuthor id="8" name="Viktoria Myren" initials="VM" lastIdx="0" clrIdx="7"/>
  <p:cmAuthor id="2" name="Viktoria Myrén" initials="VM [2]" lastIdx="0" clrIdx="1"/>
  <p:cmAuthor id="9" name="Kristina Schollin-Borg" initials="KSB" lastIdx="0" clrIdx="8">
    <p:extLst>
      <p:ext uri="{19B8F6BF-5375-455C-9EA6-DF929625EA0E}">
        <p15:presenceInfo xmlns:p15="http://schemas.microsoft.com/office/powerpoint/2012/main" userId="b4e1ecc18a5bd808" providerId="Windows Live"/>
      </p:ext>
    </p:extLst>
  </p:cmAuthor>
  <p:cmAuthor id="3" name="Viktoria Myrén" initials="VM [3]" lastIdx="0" clrIdx="2"/>
  <p:cmAuthor id="10" name="Katherine Cash" initials="KC" lastIdx="0" clrIdx="9">
    <p:extLst>
      <p:ext uri="{19B8F6BF-5375-455C-9EA6-DF929625EA0E}">
        <p15:presenceInfo xmlns:p15="http://schemas.microsoft.com/office/powerpoint/2012/main" userId="S::Katherine.Cash@smc.global::f7797b46-2b2d-4b8f-b225-8c373fe2af75" providerId="AD"/>
      </p:ext>
    </p:extLst>
  </p:cmAuthor>
  <p:cmAuthor id="4" name="Viktoria Myrén" initials="VM [4]" lastIdx="0" clrIdx="3"/>
  <p:cmAuthor id="5" name="Viktoria Myrén" initials="VM [5]" lastIdx="0" clrIdx="4"/>
  <p:cmAuthor id="6" name="Viktoria Myrén" initials="VM [6]"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4D1"/>
    <a:srgbClr val="909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250364-102D-44F0-8BE4-ED4EC9816B24}" v="56" dt="2025-11-18T08:43:38.159"/>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5"/>
    <p:restoredTop sz="35409" autoAdjust="0"/>
  </p:normalViewPr>
  <p:slideViewPr>
    <p:cSldViewPr snapToGrid="0">
      <p:cViewPr varScale="1">
        <p:scale>
          <a:sx n="37" d="100"/>
          <a:sy n="37" d="100"/>
        </p:scale>
        <p:origin x="1332" y="48"/>
      </p:cViewPr>
      <p:guideLst>
        <p:guide orient="horz" pos="2160"/>
        <p:guide pos="3863"/>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Cash" userId="S::katherine.cash_smc.global#ext#@stefanusalliansen.onmicrosoft.com::c8443033-ba39-4d66-bc55-3451e72e1980" providerId="AD" clId="Web-{33AB03C4-FB23-5BEC-62FE-A01E0AF82D93}"/>
    <pc:docChg chg="modSld">
      <pc:chgData name="Katherine Cash" userId="S::katherine.cash_smc.global#ext#@stefanusalliansen.onmicrosoft.com::c8443033-ba39-4d66-bc55-3451e72e1980" providerId="AD" clId="Web-{33AB03C4-FB23-5BEC-62FE-A01E0AF82D93}" dt="2025-10-15T12:29:43.899" v="6" actId="20577"/>
      <pc:docMkLst>
        <pc:docMk/>
      </pc:docMkLst>
      <pc:sldChg chg="modSp">
        <pc:chgData name="Katherine Cash" userId="S::katherine.cash_smc.global#ext#@stefanusalliansen.onmicrosoft.com::c8443033-ba39-4d66-bc55-3451e72e1980" providerId="AD" clId="Web-{33AB03C4-FB23-5BEC-62FE-A01E0AF82D93}" dt="2025-10-15T12:29:43.899" v="6" actId="20577"/>
        <pc:sldMkLst>
          <pc:docMk/>
          <pc:sldMk cId="523184214" sldId="353"/>
        </pc:sldMkLst>
      </pc:sldChg>
    </pc:docChg>
  </pc:docChgLst>
  <pc:docChgLst>
    <pc:chgData name="Katherine Cash" userId="S::katherine.cash_smc.global#ext#@stefanusalliansen.onmicrosoft.com::c8443033-ba39-4d66-bc55-3451e72e1980" providerId="AD" clId="Web-{98C1B712-BCF9-06F2-B5C2-5F778BADB191}"/>
    <pc:docChg chg="modSld">
      <pc:chgData name="Katherine Cash" userId="S::katherine.cash_smc.global#ext#@stefanusalliansen.onmicrosoft.com::c8443033-ba39-4d66-bc55-3451e72e1980" providerId="AD" clId="Web-{98C1B712-BCF9-06F2-B5C2-5F778BADB191}" dt="2025-10-31T16:11:25.814" v="1" actId="20577"/>
      <pc:docMkLst>
        <pc:docMk/>
      </pc:docMkLst>
      <pc:sldChg chg="modSp">
        <pc:chgData name="Katherine Cash" userId="S::katherine.cash_smc.global#ext#@stefanusalliansen.onmicrosoft.com::c8443033-ba39-4d66-bc55-3451e72e1980" providerId="AD" clId="Web-{98C1B712-BCF9-06F2-B5C2-5F778BADB191}" dt="2025-10-31T16:11:25.814" v="1" actId="20577"/>
        <pc:sldMkLst>
          <pc:docMk/>
          <pc:sldMk cId="1919138931" sldId="401"/>
        </pc:sldMkLst>
        <pc:spChg chg="mod">
          <ac:chgData name="Katherine Cash" userId="S::katherine.cash_smc.global#ext#@stefanusalliansen.onmicrosoft.com::c8443033-ba39-4d66-bc55-3451e72e1980" providerId="AD" clId="Web-{98C1B712-BCF9-06F2-B5C2-5F778BADB191}" dt="2025-10-31T16:11:25.814" v="1" actId="20577"/>
          <ac:spMkLst>
            <pc:docMk/>
            <pc:sldMk cId="1919138931" sldId="401"/>
            <ac:spMk id="6" creationId="{1268B42E-2448-4B59-B805-788C567A8762}"/>
          </ac:spMkLst>
        </pc:spChg>
      </pc:sldChg>
      <pc:sldChg chg="modSp">
        <pc:chgData name="Katherine Cash" userId="S::katherine.cash_smc.global#ext#@stefanusalliansen.onmicrosoft.com::c8443033-ba39-4d66-bc55-3451e72e1980" providerId="AD" clId="Web-{98C1B712-BCF9-06F2-B5C2-5F778BADB191}" dt="2025-10-31T16:11:12.392" v="0" actId="20577"/>
        <pc:sldMkLst>
          <pc:docMk/>
          <pc:sldMk cId="2912341224" sldId="420"/>
        </pc:sldMkLst>
        <pc:spChg chg="mod">
          <ac:chgData name="Katherine Cash" userId="S::katherine.cash_smc.global#ext#@stefanusalliansen.onmicrosoft.com::c8443033-ba39-4d66-bc55-3451e72e1980" providerId="AD" clId="Web-{98C1B712-BCF9-06F2-B5C2-5F778BADB191}" dt="2025-10-31T16:11:12.392" v="0" actId="20577"/>
          <ac:spMkLst>
            <pc:docMk/>
            <pc:sldMk cId="2912341224" sldId="420"/>
            <ac:spMk id="25" creationId="{73087DBF-6616-4237-9B99-973784D96C8B}"/>
          </ac:spMkLst>
        </pc:spChg>
      </pc:sldChg>
    </pc:docChg>
  </pc:docChgLst>
  <pc:docChgLst>
    <pc:chgData name="Victoria Pfeiffer" userId="7eecac38-ed42-4dcd-a14b-32bf074e092b" providerId="ADAL" clId="{11250364-102D-44F0-8BE4-ED4EC9816B24}"/>
    <pc:docChg chg="modSld">
      <pc:chgData name="Victoria Pfeiffer" userId="7eecac38-ed42-4dcd-a14b-32bf074e092b" providerId="ADAL" clId="{11250364-102D-44F0-8BE4-ED4EC9816B24}" dt="2025-11-18T09:16:49.212" v="387" actId="20577"/>
      <pc:docMkLst>
        <pc:docMk/>
      </pc:docMkLst>
      <pc:sldChg chg="modNotesTx">
        <pc:chgData name="Victoria Pfeiffer" userId="7eecac38-ed42-4dcd-a14b-32bf074e092b" providerId="ADAL" clId="{11250364-102D-44F0-8BE4-ED4EC9816B24}" dt="2025-11-17T08:47:52.746" v="59" actId="12"/>
        <pc:sldMkLst>
          <pc:docMk/>
          <pc:sldMk cId="523184214" sldId="353"/>
        </pc:sldMkLst>
      </pc:sldChg>
      <pc:sldChg chg="modNotesTx">
        <pc:chgData name="Victoria Pfeiffer" userId="7eecac38-ed42-4dcd-a14b-32bf074e092b" providerId="ADAL" clId="{11250364-102D-44F0-8BE4-ED4EC9816B24}" dt="2025-11-18T08:19:39.940" v="140" actId="20577"/>
        <pc:sldMkLst>
          <pc:docMk/>
          <pc:sldMk cId="1193706311" sldId="370"/>
        </pc:sldMkLst>
      </pc:sldChg>
      <pc:sldChg chg="modNotesTx">
        <pc:chgData name="Victoria Pfeiffer" userId="7eecac38-ed42-4dcd-a14b-32bf074e092b" providerId="ADAL" clId="{11250364-102D-44F0-8BE4-ED4EC9816B24}" dt="2025-11-18T08:20:39.475" v="148" actId="6549"/>
        <pc:sldMkLst>
          <pc:docMk/>
          <pc:sldMk cId="188278840" sldId="372"/>
        </pc:sldMkLst>
      </pc:sldChg>
      <pc:sldChg chg="modNotesTx">
        <pc:chgData name="Victoria Pfeiffer" userId="7eecac38-ed42-4dcd-a14b-32bf074e092b" providerId="ADAL" clId="{11250364-102D-44F0-8BE4-ED4EC9816B24}" dt="2025-11-18T09:15:08.678" v="371" actId="20577"/>
        <pc:sldMkLst>
          <pc:docMk/>
          <pc:sldMk cId="1669646669" sldId="373"/>
        </pc:sldMkLst>
      </pc:sldChg>
      <pc:sldChg chg="modNotesTx">
        <pc:chgData name="Victoria Pfeiffer" userId="7eecac38-ed42-4dcd-a14b-32bf074e092b" providerId="ADAL" clId="{11250364-102D-44F0-8BE4-ED4EC9816B24}" dt="2025-11-18T08:26:59.988" v="154" actId="6549"/>
        <pc:sldMkLst>
          <pc:docMk/>
          <pc:sldMk cId="1298144166" sldId="374"/>
        </pc:sldMkLst>
      </pc:sldChg>
      <pc:sldChg chg="modNotesTx">
        <pc:chgData name="Victoria Pfeiffer" userId="7eecac38-ed42-4dcd-a14b-32bf074e092b" providerId="ADAL" clId="{11250364-102D-44F0-8BE4-ED4EC9816B24}" dt="2025-11-18T08:27:54.969" v="183" actId="20577"/>
        <pc:sldMkLst>
          <pc:docMk/>
          <pc:sldMk cId="1762104901" sldId="377"/>
        </pc:sldMkLst>
      </pc:sldChg>
      <pc:sldChg chg="modNotesTx">
        <pc:chgData name="Victoria Pfeiffer" userId="7eecac38-ed42-4dcd-a14b-32bf074e092b" providerId="ADAL" clId="{11250364-102D-44F0-8BE4-ED4EC9816B24}" dt="2025-11-18T09:15:30.978" v="373" actId="20577"/>
        <pc:sldMkLst>
          <pc:docMk/>
          <pc:sldMk cId="420723366" sldId="378"/>
        </pc:sldMkLst>
      </pc:sldChg>
      <pc:sldChg chg="modNotesTx">
        <pc:chgData name="Victoria Pfeiffer" userId="7eecac38-ed42-4dcd-a14b-32bf074e092b" providerId="ADAL" clId="{11250364-102D-44F0-8BE4-ED4EC9816B24}" dt="2025-11-18T08:29:02.484" v="199" actId="20577"/>
        <pc:sldMkLst>
          <pc:docMk/>
          <pc:sldMk cId="4187154971" sldId="379"/>
        </pc:sldMkLst>
      </pc:sldChg>
      <pc:sldChg chg="modNotesTx">
        <pc:chgData name="Victoria Pfeiffer" userId="7eecac38-ed42-4dcd-a14b-32bf074e092b" providerId="ADAL" clId="{11250364-102D-44F0-8BE4-ED4EC9816B24}" dt="2025-11-18T08:29:20.730" v="206" actId="6549"/>
        <pc:sldMkLst>
          <pc:docMk/>
          <pc:sldMk cId="1558524240" sldId="380"/>
        </pc:sldMkLst>
      </pc:sldChg>
      <pc:sldChg chg="modNotesTx">
        <pc:chgData name="Victoria Pfeiffer" userId="7eecac38-ed42-4dcd-a14b-32bf074e092b" providerId="ADAL" clId="{11250364-102D-44F0-8BE4-ED4EC9816B24}" dt="2025-11-18T08:29:37.673" v="213" actId="6549"/>
        <pc:sldMkLst>
          <pc:docMk/>
          <pc:sldMk cId="581836706" sldId="381"/>
        </pc:sldMkLst>
      </pc:sldChg>
      <pc:sldChg chg="modNotesTx">
        <pc:chgData name="Victoria Pfeiffer" userId="7eecac38-ed42-4dcd-a14b-32bf074e092b" providerId="ADAL" clId="{11250364-102D-44F0-8BE4-ED4EC9816B24}" dt="2025-11-18T08:34:18.822" v="281" actId="113"/>
        <pc:sldMkLst>
          <pc:docMk/>
          <pc:sldMk cId="4131785051" sldId="382"/>
        </pc:sldMkLst>
      </pc:sldChg>
      <pc:sldChg chg="modNotesTx">
        <pc:chgData name="Victoria Pfeiffer" userId="7eecac38-ed42-4dcd-a14b-32bf074e092b" providerId="ADAL" clId="{11250364-102D-44F0-8BE4-ED4EC9816B24}" dt="2025-11-18T08:31:17.040" v="219" actId="20577"/>
        <pc:sldMkLst>
          <pc:docMk/>
          <pc:sldMk cId="2963703164" sldId="383"/>
        </pc:sldMkLst>
      </pc:sldChg>
      <pc:sldChg chg="modNotesTx">
        <pc:chgData name="Victoria Pfeiffer" userId="7eecac38-ed42-4dcd-a14b-32bf074e092b" providerId="ADAL" clId="{11250364-102D-44F0-8BE4-ED4EC9816B24}" dt="2025-11-18T08:31:28.292" v="223" actId="6549"/>
        <pc:sldMkLst>
          <pc:docMk/>
          <pc:sldMk cId="3046822505" sldId="384"/>
        </pc:sldMkLst>
      </pc:sldChg>
      <pc:sldChg chg="modNotesTx">
        <pc:chgData name="Victoria Pfeiffer" userId="7eecac38-ed42-4dcd-a14b-32bf074e092b" providerId="ADAL" clId="{11250364-102D-44F0-8BE4-ED4EC9816B24}" dt="2025-11-18T08:31:53.452" v="231" actId="20577"/>
        <pc:sldMkLst>
          <pc:docMk/>
          <pc:sldMk cId="2100755952" sldId="385"/>
        </pc:sldMkLst>
      </pc:sldChg>
      <pc:sldChg chg="modNotesTx">
        <pc:chgData name="Victoria Pfeiffer" userId="7eecac38-ed42-4dcd-a14b-32bf074e092b" providerId="ADAL" clId="{11250364-102D-44F0-8BE4-ED4EC9816B24}" dt="2025-11-18T09:15:56.884" v="375" actId="20577"/>
        <pc:sldMkLst>
          <pc:docMk/>
          <pc:sldMk cId="2140477479" sldId="386"/>
        </pc:sldMkLst>
      </pc:sldChg>
      <pc:sldChg chg="modNotesTx">
        <pc:chgData name="Victoria Pfeiffer" userId="7eecac38-ed42-4dcd-a14b-32bf074e092b" providerId="ADAL" clId="{11250364-102D-44F0-8BE4-ED4EC9816B24}" dt="2025-11-18T08:32:43.704" v="248" actId="6549"/>
        <pc:sldMkLst>
          <pc:docMk/>
          <pc:sldMk cId="2769005738" sldId="387"/>
        </pc:sldMkLst>
      </pc:sldChg>
      <pc:sldChg chg="modNotesTx">
        <pc:chgData name="Victoria Pfeiffer" userId="7eecac38-ed42-4dcd-a14b-32bf074e092b" providerId="ADAL" clId="{11250364-102D-44F0-8BE4-ED4EC9816B24}" dt="2025-11-18T08:33:08.552" v="254" actId="6549"/>
        <pc:sldMkLst>
          <pc:docMk/>
          <pc:sldMk cId="1698643706" sldId="388"/>
        </pc:sldMkLst>
      </pc:sldChg>
      <pc:sldChg chg="modNotesTx">
        <pc:chgData name="Victoria Pfeiffer" userId="7eecac38-ed42-4dcd-a14b-32bf074e092b" providerId="ADAL" clId="{11250364-102D-44F0-8BE4-ED4EC9816B24}" dt="2025-11-18T08:34:06.120" v="279" actId="113"/>
        <pc:sldMkLst>
          <pc:docMk/>
          <pc:sldMk cId="51919688" sldId="389"/>
        </pc:sldMkLst>
      </pc:sldChg>
      <pc:sldChg chg="modNotesTx">
        <pc:chgData name="Victoria Pfeiffer" userId="7eecac38-ed42-4dcd-a14b-32bf074e092b" providerId="ADAL" clId="{11250364-102D-44F0-8BE4-ED4EC9816B24}" dt="2025-11-18T09:16:06.868" v="377" actId="20577"/>
        <pc:sldMkLst>
          <pc:docMk/>
          <pc:sldMk cId="3057957872" sldId="390"/>
        </pc:sldMkLst>
      </pc:sldChg>
      <pc:sldChg chg="modNotesTx">
        <pc:chgData name="Victoria Pfeiffer" userId="7eecac38-ed42-4dcd-a14b-32bf074e092b" providerId="ADAL" clId="{11250364-102D-44F0-8BE4-ED4EC9816B24}" dt="2025-11-18T08:34:48.924" v="287" actId="6549"/>
        <pc:sldMkLst>
          <pc:docMk/>
          <pc:sldMk cId="1416470817" sldId="391"/>
        </pc:sldMkLst>
      </pc:sldChg>
      <pc:sldChg chg="modNotesTx">
        <pc:chgData name="Victoria Pfeiffer" userId="7eecac38-ed42-4dcd-a14b-32bf074e092b" providerId="ADAL" clId="{11250364-102D-44F0-8BE4-ED4EC9816B24}" dt="2025-11-18T08:35:19.492" v="293" actId="6549"/>
        <pc:sldMkLst>
          <pc:docMk/>
          <pc:sldMk cId="2307684992" sldId="392"/>
        </pc:sldMkLst>
      </pc:sldChg>
      <pc:sldChg chg="modNotesTx">
        <pc:chgData name="Victoria Pfeiffer" userId="7eecac38-ed42-4dcd-a14b-32bf074e092b" providerId="ADAL" clId="{11250364-102D-44F0-8BE4-ED4EC9816B24}" dt="2025-11-18T09:16:17.622" v="379" actId="20577"/>
        <pc:sldMkLst>
          <pc:docMk/>
          <pc:sldMk cId="361777885" sldId="393"/>
        </pc:sldMkLst>
      </pc:sldChg>
      <pc:sldChg chg="modNotesTx">
        <pc:chgData name="Victoria Pfeiffer" userId="7eecac38-ed42-4dcd-a14b-32bf074e092b" providerId="ADAL" clId="{11250364-102D-44F0-8BE4-ED4EC9816B24}" dt="2025-11-18T08:37:34.059" v="314" actId="6549"/>
        <pc:sldMkLst>
          <pc:docMk/>
          <pc:sldMk cId="3410148613" sldId="394"/>
        </pc:sldMkLst>
      </pc:sldChg>
      <pc:sldChg chg="modNotesTx">
        <pc:chgData name="Victoria Pfeiffer" userId="7eecac38-ed42-4dcd-a14b-32bf074e092b" providerId="ADAL" clId="{11250364-102D-44F0-8BE4-ED4EC9816B24}" dt="2025-11-18T09:16:27.872" v="381" actId="20577"/>
        <pc:sldMkLst>
          <pc:docMk/>
          <pc:sldMk cId="4127646889" sldId="395"/>
        </pc:sldMkLst>
      </pc:sldChg>
      <pc:sldChg chg="modNotesTx">
        <pc:chgData name="Victoria Pfeiffer" userId="7eecac38-ed42-4dcd-a14b-32bf074e092b" providerId="ADAL" clId="{11250364-102D-44F0-8BE4-ED4EC9816B24}" dt="2025-11-18T09:16:49.212" v="387" actId="20577"/>
        <pc:sldMkLst>
          <pc:docMk/>
          <pc:sldMk cId="3200600408" sldId="396"/>
        </pc:sldMkLst>
      </pc:sldChg>
      <pc:sldChg chg="modNotesTx">
        <pc:chgData name="Victoria Pfeiffer" userId="7eecac38-ed42-4dcd-a14b-32bf074e092b" providerId="ADAL" clId="{11250364-102D-44F0-8BE4-ED4EC9816B24}" dt="2025-11-18T08:40:00.744" v="334" actId="6549"/>
        <pc:sldMkLst>
          <pc:docMk/>
          <pc:sldMk cId="894244417" sldId="397"/>
        </pc:sldMkLst>
      </pc:sldChg>
      <pc:sldChg chg="modNotesTx">
        <pc:chgData name="Victoria Pfeiffer" userId="7eecac38-ed42-4dcd-a14b-32bf074e092b" providerId="ADAL" clId="{11250364-102D-44F0-8BE4-ED4EC9816B24}" dt="2025-11-18T08:40:17.884" v="340" actId="6549"/>
        <pc:sldMkLst>
          <pc:docMk/>
          <pc:sldMk cId="2118692496" sldId="398"/>
        </pc:sldMkLst>
      </pc:sldChg>
      <pc:sldChg chg="modNotesTx">
        <pc:chgData name="Victoria Pfeiffer" userId="7eecac38-ed42-4dcd-a14b-32bf074e092b" providerId="ADAL" clId="{11250364-102D-44F0-8BE4-ED4EC9816B24}" dt="2025-11-18T08:41:12.979" v="352" actId="6549"/>
        <pc:sldMkLst>
          <pc:docMk/>
          <pc:sldMk cId="3384708208" sldId="399"/>
        </pc:sldMkLst>
      </pc:sldChg>
      <pc:sldChg chg="modNotesTx">
        <pc:chgData name="Victoria Pfeiffer" userId="7eecac38-ed42-4dcd-a14b-32bf074e092b" providerId="ADAL" clId="{11250364-102D-44F0-8BE4-ED4EC9816B24}" dt="2025-11-18T08:41:39.711" v="357" actId="6549"/>
        <pc:sldMkLst>
          <pc:docMk/>
          <pc:sldMk cId="4035496652" sldId="400"/>
        </pc:sldMkLst>
      </pc:sldChg>
      <pc:sldChg chg="modNotesTx">
        <pc:chgData name="Victoria Pfeiffer" userId="7eecac38-ed42-4dcd-a14b-32bf074e092b" providerId="ADAL" clId="{11250364-102D-44F0-8BE4-ED4EC9816B24}" dt="2025-11-18T08:41:55.166" v="358" actId="12"/>
        <pc:sldMkLst>
          <pc:docMk/>
          <pc:sldMk cId="1919138931" sldId="401"/>
        </pc:sldMkLst>
      </pc:sldChg>
      <pc:sldChg chg="modNotesTx">
        <pc:chgData name="Victoria Pfeiffer" userId="7eecac38-ed42-4dcd-a14b-32bf074e092b" providerId="ADAL" clId="{11250364-102D-44F0-8BE4-ED4EC9816B24}" dt="2025-11-18T08:42:08.907" v="359" actId="12"/>
        <pc:sldMkLst>
          <pc:docMk/>
          <pc:sldMk cId="1504638869" sldId="402"/>
        </pc:sldMkLst>
      </pc:sldChg>
      <pc:sldChg chg="modNotesTx">
        <pc:chgData name="Victoria Pfeiffer" userId="7eecac38-ed42-4dcd-a14b-32bf074e092b" providerId="ADAL" clId="{11250364-102D-44F0-8BE4-ED4EC9816B24}" dt="2025-11-18T08:42:22.305" v="360" actId="12"/>
        <pc:sldMkLst>
          <pc:docMk/>
          <pc:sldMk cId="3371921074" sldId="403"/>
        </pc:sldMkLst>
      </pc:sldChg>
      <pc:sldChg chg="modNotesTx">
        <pc:chgData name="Victoria Pfeiffer" userId="7eecac38-ed42-4dcd-a14b-32bf074e092b" providerId="ADAL" clId="{11250364-102D-44F0-8BE4-ED4EC9816B24}" dt="2025-11-18T08:43:00.203" v="361" actId="12"/>
        <pc:sldMkLst>
          <pc:docMk/>
          <pc:sldMk cId="4059850708" sldId="404"/>
        </pc:sldMkLst>
      </pc:sldChg>
      <pc:sldChg chg="modNotesTx">
        <pc:chgData name="Victoria Pfeiffer" userId="7eecac38-ed42-4dcd-a14b-32bf074e092b" providerId="ADAL" clId="{11250364-102D-44F0-8BE4-ED4EC9816B24}" dt="2025-11-18T08:43:27.385" v="362" actId="12"/>
        <pc:sldMkLst>
          <pc:docMk/>
          <pc:sldMk cId="62258352" sldId="405"/>
        </pc:sldMkLst>
      </pc:sldChg>
      <pc:sldChg chg="modNotesTx">
        <pc:chgData name="Victoria Pfeiffer" userId="7eecac38-ed42-4dcd-a14b-32bf074e092b" providerId="ADAL" clId="{11250364-102D-44F0-8BE4-ED4EC9816B24}" dt="2025-11-18T08:43:52.386" v="369" actId="6549"/>
        <pc:sldMkLst>
          <pc:docMk/>
          <pc:sldMk cId="4073166550" sldId="406"/>
        </pc:sldMkLst>
      </pc:sldChg>
      <pc:sldChg chg="modNotesTx">
        <pc:chgData name="Victoria Pfeiffer" userId="7eecac38-ed42-4dcd-a14b-32bf074e092b" providerId="ADAL" clId="{11250364-102D-44F0-8BE4-ED4EC9816B24}" dt="2025-11-17T08:49:56.282" v="85" actId="20577"/>
        <pc:sldMkLst>
          <pc:docMk/>
          <pc:sldMk cId="1379482453" sldId="407"/>
        </pc:sldMkLst>
      </pc:sldChg>
      <pc:sldChg chg="modNotesTx">
        <pc:chgData name="Victoria Pfeiffer" userId="7eecac38-ed42-4dcd-a14b-32bf074e092b" providerId="ADAL" clId="{11250364-102D-44F0-8BE4-ED4EC9816B24}" dt="2025-11-17T08:50:38.191" v="104" actId="20577"/>
        <pc:sldMkLst>
          <pc:docMk/>
          <pc:sldMk cId="2583322829" sldId="408"/>
        </pc:sldMkLst>
      </pc:sldChg>
      <pc:sldChg chg="modNotesTx">
        <pc:chgData name="Victoria Pfeiffer" userId="7eecac38-ed42-4dcd-a14b-32bf074e092b" providerId="ADAL" clId="{11250364-102D-44F0-8BE4-ED4EC9816B24}" dt="2025-11-17T08:51:18.296" v="119" actId="6549"/>
        <pc:sldMkLst>
          <pc:docMk/>
          <pc:sldMk cId="608443563" sldId="409"/>
        </pc:sldMkLst>
      </pc:sldChg>
      <pc:sldChg chg="modNotesTx">
        <pc:chgData name="Victoria Pfeiffer" userId="7eecac38-ed42-4dcd-a14b-32bf074e092b" providerId="ADAL" clId="{11250364-102D-44F0-8BE4-ED4EC9816B24}" dt="2025-11-17T08:52:06.255" v="133" actId="6549"/>
        <pc:sldMkLst>
          <pc:docMk/>
          <pc:sldMk cId="2832381298" sldId="410"/>
        </pc:sldMkLst>
      </pc:sldChg>
      <pc:sldChg chg="modNotesTx">
        <pc:chgData name="Victoria Pfeiffer" userId="7eecac38-ed42-4dcd-a14b-32bf074e092b" providerId="ADAL" clId="{11250364-102D-44F0-8BE4-ED4EC9816B24}" dt="2025-11-18T08:36:26.314" v="299" actId="6549"/>
        <pc:sldMkLst>
          <pc:docMk/>
          <pc:sldMk cId="826173262" sldId="417"/>
        </pc:sldMkLst>
      </pc:sldChg>
      <pc:sldChg chg="modNotesTx">
        <pc:chgData name="Victoria Pfeiffer" userId="7eecac38-ed42-4dcd-a14b-32bf074e092b" providerId="ADAL" clId="{11250364-102D-44F0-8BE4-ED4EC9816B24}" dt="2025-11-18T08:27:29.332" v="162" actId="6549"/>
        <pc:sldMkLst>
          <pc:docMk/>
          <pc:sldMk cId="2266663438" sldId="418"/>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64D4-C84C-96E5-E111EB5482BE}"/>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64D4-C84C-96E5-E111EB5482BE}"/>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64D4-C84C-96E5-E111EB5482BE}"/>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64D4-C84C-96E5-E111EB5482BE}"/>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64D4-C84C-96E5-E111EB5482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06E1-4E46-AC3B-89BD51B5113C}"/>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06E1-4E46-AC3B-89BD51B5113C}"/>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06E1-4E46-AC3B-89BD51B5113C}"/>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06E1-4E46-AC3B-89BD51B5113C}"/>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06E1-4E46-AC3B-89BD51B511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465-EF46-B174-6954805BF035}"/>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465-EF46-B174-6954805BF035}"/>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465-EF46-B174-6954805BF035}"/>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465-EF46-B174-6954805BF035}"/>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465-EF46-B174-6954805BF0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5B0-5E46-91EC-E82B60225D54}"/>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5B0-5E46-91EC-E82B60225D54}"/>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5B0-5E46-91EC-E82B60225D54}"/>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5B0-5E46-91EC-E82B60225D54}"/>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5B0-5E46-91EC-E82B60225D5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38E5578E-4254-474A-9AFD-01288AD8DBCB}">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38E5578E-4254-474A-9AFD-01288AD8DBCB}">
      <dgm:prSet/>
      <dgm:spPr/>
      <dgm:t>
        <a:bodyPr/>
        <a:lstStyle/>
        <a:p>
          <a:endParaRPr lang="sv-SE"/>
        </a:p>
      </dgm:t>
    </dgm:pt>
    <dgm:pt modelId="{31FAF54A-D612-7F44-98A8-F8ECE4111116}" type="parTrans" cxnId="{3176E34F-9971-4CB8-AA62-925A448D24C3}">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3176E34F-9971-4CB8-AA62-925A448D24C3}">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2CAACE0F-9874-4D8D-8F3A-55393BA6F838}" type="presOf" srcId="{C1FE8847-C981-5B46-8034-26BB844B5B47}" destId="{70589828-B410-1D48-B114-7D78427C4F9A}" srcOrd="0" destOrd="0" presId="urn:microsoft.com/office/officeart/2005/8/layout/hChevron3"/>
    <dgm:cxn modelId="{3176E34F-9971-4CB8-AA62-925A448D24C3}" srcId="{22C3C5C5-607E-0F41-ABAB-A0430CFD97B3}" destId="{C1FE8847-C981-5B46-8034-26BB844B5B47}" srcOrd="1" destOrd="0" parTransId="{31FAF54A-D612-7F44-98A8-F8ECE4111116}" sibTransId="{D2BAB59A-EB35-9E4D-862A-6052E21775E3}"/>
    <dgm:cxn modelId="{7B26758C-8E89-4CB7-A2C4-C24BE9EEFF21}" type="presOf" srcId="{22C3C5C5-607E-0F41-ABAB-A0430CFD97B3}" destId="{A967CEDB-1B33-034A-B76A-79D1831743B0}" srcOrd="0" destOrd="0" presId="urn:microsoft.com/office/officeart/2005/8/layout/hChevron3"/>
    <dgm:cxn modelId="{38E5578E-4254-474A-9AFD-01288AD8DBCB}" srcId="{22C3C5C5-607E-0F41-ABAB-A0430CFD97B3}" destId="{34489489-90E6-654A-B525-3C6811FBB6EF}" srcOrd="0" destOrd="0" parTransId="{ED83613C-7D55-984B-A611-566105DB1990}" sibTransId="{137DFD68-1E99-F943-AC1D-71869AF5D30D}"/>
    <dgm:cxn modelId="{0CA18DC6-4E5D-47CE-84ED-6E1682993DEE}" type="presOf" srcId="{34489489-90E6-654A-B525-3C6811FBB6EF}" destId="{DEAF8DD0-D6A0-9B40-ABB7-A49AE5026804}" srcOrd="0" destOrd="0" presId="urn:microsoft.com/office/officeart/2005/8/layout/hChevron3"/>
    <dgm:cxn modelId="{737C851A-0553-4581-AF53-6C5BAF8BA841}" type="presParOf" srcId="{A967CEDB-1B33-034A-B76A-79D1831743B0}" destId="{DEAF8DD0-D6A0-9B40-ABB7-A49AE5026804}" srcOrd="0" destOrd="0" presId="urn:microsoft.com/office/officeart/2005/8/layout/hChevron3"/>
    <dgm:cxn modelId="{D7188458-0BFD-42E0-9D84-6C61443C50AD}" type="presParOf" srcId="{A967CEDB-1B33-034A-B76A-79D1831743B0}" destId="{3647DC3A-F9F7-3347-8E43-52AF574056EF}" srcOrd="1" destOrd="0" presId="urn:microsoft.com/office/officeart/2005/8/layout/hChevron3"/>
    <dgm:cxn modelId="{D8B4BCEB-361B-4385-A3C4-A84B6465CEBD}"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9C02AEF0-8DF3-47FD-9CBD-3AD3CCECA1AC}">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9C02AEF0-8DF3-47FD-9CBD-3AD3CCECA1AC}">
      <dgm:prSet/>
      <dgm:spPr/>
      <dgm:t>
        <a:bodyPr/>
        <a:lstStyle/>
        <a:p>
          <a:endParaRPr lang="sv-SE"/>
        </a:p>
      </dgm:t>
    </dgm:pt>
    <dgm:pt modelId="{31FAF54A-D612-7F44-98A8-F8ECE4111116}" type="parTrans" cxnId="{94683934-C41E-40A6-BBCE-251858B05787}">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94683934-C41E-40A6-BBCE-251858B05787}">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94683934-C41E-40A6-BBCE-251858B05787}" srcId="{22C3C5C5-607E-0F41-ABAB-A0430CFD97B3}" destId="{C1FE8847-C981-5B46-8034-26BB844B5B47}" srcOrd="1" destOrd="0" parTransId="{31FAF54A-D612-7F44-98A8-F8ECE4111116}" sibTransId="{D2BAB59A-EB35-9E4D-862A-6052E21775E3}"/>
    <dgm:cxn modelId="{50FC5696-564E-4E74-8AD8-9F399CE10A23}" type="presOf" srcId="{34489489-90E6-654A-B525-3C6811FBB6EF}" destId="{DEAF8DD0-D6A0-9B40-ABB7-A49AE5026804}" srcOrd="0" destOrd="0" presId="urn:microsoft.com/office/officeart/2005/8/layout/hChevron3"/>
    <dgm:cxn modelId="{9C02AEF0-8DF3-47FD-9CBD-3AD3CCECA1AC}" srcId="{22C3C5C5-607E-0F41-ABAB-A0430CFD97B3}" destId="{34489489-90E6-654A-B525-3C6811FBB6EF}" srcOrd="0" destOrd="0" parTransId="{ED83613C-7D55-984B-A611-566105DB1990}" sibTransId="{137DFD68-1E99-F943-AC1D-71869AF5D30D}"/>
    <dgm:cxn modelId="{A298F9F0-E833-44C0-A1F7-325AE8EBD66A}" type="presOf" srcId="{22C3C5C5-607E-0F41-ABAB-A0430CFD97B3}" destId="{A967CEDB-1B33-034A-B76A-79D1831743B0}" srcOrd="0" destOrd="0" presId="urn:microsoft.com/office/officeart/2005/8/layout/hChevron3"/>
    <dgm:cxn modelId="{948186F7-BF06-442C-96E6-A6C2D5A79639}" type="presOf" srcId="{C1FE8847-C981-5B46-8034-26BB844B5B47}" destId="{70589828-B410-1D48-B114-7D78427C4F9A}" srcOrd="0" destOrd="0" presId="urn:microsoft.com/office/officeart/2005/8/layout/hChevron3"/>
    <dgm:cxn modelId="{FDA9F675-3436-456D-90F5-89265B6E2BF7}" type="presParOf" srcId="{A967CEDB-1B33-034A-B76A-79D1831743B0}" destId="{DEAF8DD0-D6A0-9B40-ABB7-A49AE5026804}" srcOrd="0" destOrd="0" presId="urn:microsoft.com/office/officeart/2005/8/layout/hChevron3"/>
    <dgm:cxn modelId="{2245CA5F-A831-436D-9317-106A7D3BCF65}" type="presParOf" srcId="{A967CEDB-1B33-034A-B76A-79D1831743B0}" destId="{3647DC3A-F9F7-3347-8E43-52AF574056EF}" srcOrd="1" destOrd="0" presId="urn:microsoft.com/office/officeart/2005/8/layout/hChevron3"/>
    <dgm:cxn modelId="{6741A493-5F94-417C-AFD3-CE6340F2F247}"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5BDCE8D6-09E7-4565-A4EA-3F70A99E129B}">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5BDCE8D6-09E7-4565-A4EA-3F70A99E129B}">
      <dgm:prSet/>
      <dgm:spPr/>
      <dgm:t>
        <a:bodyPr/>
        <a:lstStyle/>
        <a:p>
          <a:endParaRPr lang="sv-SE"/>
        </a:p>
      </dgm:t>
    </dgm:pt>
    <dgm:pt modelId="{31FAF54A-D612-7F44-98A8-F8ECE4111116}" type="parTrans" cxnId="{411DC359-172F-4FA9-96C8-64F890796BC8}">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411DC359-172F-4FA9-96C8-64F890796BC8}">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FFCB7F43-391B-4B9F-9AA2-1D9B4630D907}" type="presOf" srcId="{34489489-90E6-654A-B525-3C6811FBB6EF}" destId="{DEAF8DD0-D6A0-9B40-ABB7-A49AE5026804}" srcOrd="0" destOrd="0" presId="urn:microsoft.com/office/officeart/2005/8/layout/hChevron3"/>
    <dgm:cxn modelId="{411DC359-172F-4FA9-96C8-64F890796BC8}" srcId="{22C3C5C5-607E-0F41-ABAB-A0430CFD97B3}" destId="{C1FE8847-C981-5B46-8034-26BB844B5B47}" srcOrd="1" destOrd="0" parTransId="{31FAF54A-D612-7F44-98A8-F8ECE4111116}" sibTransId="{D2BAB59A-EB35-9E4D-862A-6052E21775E3}"/>
    <dgm:cxn modelId="{C4EDF68F-79B0-4C64-86B6-2E41257E95E0}" type="presOf" srcId="{C1FE8847-C981-5B46-8034-26BB844B5B47}" destId="{70589828-B410-1D48-B114-7D78427C4F9A}" srcOrd="0" destOrd="0" presId="urn:microsoft.com/office/officeart/2005/8/layout/hChevron3"/>
    <dgm:cxn modelId="{88C825A7-6425-4909-AB88-CB45657C21C8}" type="presOf" srcId="{22C3C5C5-607E-0F41-ABAB-A0430CFD97B3}" destId="{A967CEDB-1B33-034A-B76A-79D1831743B0}" srcOrd="0" destOrd="0" presId="urn:microsoft.com/office/officeart/2005/8/layout/hChevron3"/>
    <dgm:cxn modelId="{5BDCE8D6-09E7-4565-A4EA-3F70A99E129B}" srcId="{22C3C5C5-607E-0F41-ABAB-A0430CFD97B3}" destId="{34489489-90E6-654A-B525-3C6811FBB6EF}" srcOrd="0" destOrd="0" parTransId="{ED83613C-7D55-984B-A611-566105DB1990}" sibTransId="{137DFD68-1E99-F943-AC1D-71869AF5D30D}"/>
    <dgm:cxn modelId="{157F570A-EA23-4EAA-96E4-99F591E0BFCA}" type="presParOf" srcId="{A967CEDB-1B33-034A-B76A-79D1831743B0}" destId="{DEAF8DD0-D6A0-9B40-ABB7-A49AE5026804}" srcOrd="0" destOrd="0" presId="urn:microsoft.com/office/officeart/2005/8/layout/hChevron3"/>
    <dgm:cxn modelId="{E8FACD3F-12ED-4722-A535-F2B287EB7B91}" type="presParOf" srcId="{A967CEDB-1B33-034A-B76A-79D1831743B0}" destId="{3647DC3A-F9F7-3347-8E43-52AF574056EF}" srcOrd="1" destOrd="0" presId="urn:microsoft.com/office/officeart/2005/8/layout/hChevron3"/>
    <dgm:cxn modelId="{5D608EF3-EC29-4C97-9411-D98BBF8D1A4A}"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CB1CD687-8780-4184-AA73-EC0CE0D6AE98}">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CB1CD687-8780-4184-AA73-EC0CE0D6AE98}">
      <dgm:prSet/>
      <dgm:spPr/>
      <dgm:t>
        <a:bodyPr/>
        <a:lstStyle/>
        <a:p>
          <a:endParaRPr lang="sv-SE"/>
        </a:p>
      </dgm:t>
    </dgm:pt>
    <dgm:pt modelId="{31FAF54A-D612-7F44-98A8-F8ECE4111116}" type="parTrans" cxnId="{66DCAD20-2E4D-4FDA-B566-D273E3E6A403}">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66DCAD20-2E4D-4FDA-B566-D273E3E6A403}">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66DCAD20-2E4D-4FDA-B566-D273E3E6A403}" srcId="{22C3C5C5-607E-0F41-ABAB-A0430CFD97B3}" destId="{C1FE8847-C981-5B46-8034-26BB844B5B47}" srcOrd="1" destOrd="0" parTransId="{31FAF54A-D612-7F44-98A8-F8ECE4111116}" sibTransId="{D2BAB59A-EB35-9E4D-862A-6052E21775E3}"/>
    <dgm:cxn modelId="{5E2CBE4C-774F-4EDF-B121-2681BDA287F9}" type="presOf" srcId="{C1FE8847-C981-5B46-8034-26BB844B5B47}" destId="{70589828-B410-1D48-B114-7D78427C4F9A}" srcOrd="0" destOrd="0" presId="urn:microsoft.com/office/officeart/2005/8/layout/hChevron3"/>
    <dgm:cxn modelId="{2794614F-4957-4CE7-B774-F4FC28AD1898}" type="presOf" srcId="{22C3C5C5-607E-0F41-ABAB-A0430CFD97B3}" destId="{A967CEDB-1B33-034A-B76A-79D1831743B0}" srcOrd="0" destOrd="0" presId="urn:microsoft.com/office/officeart/2005/8/layout/hChevron3"/>
    <dgm:cxn modelId="{CB1CD687-8780-4184-AA73-EC0CE0D6AE98}" srcId="{22C3C5C5-607E-0F41-ABAB-A0430CFD97B3}" destId="{34489489-90E6-654A-B525-3C6811FBB6EF}" srcOrd="0" destOrd="0" parTransId="{ED83613C-7D55-984B-A611-566105DB1990}" sibTransId="{137DFD68-1E99-F943-AC1D-71869AF5D30D}"/>
    <dgm:cxn modelId="{4890BE92-5280-41C3-B5E7-DC2328AFB740}" type="presOf" srcId="{34489489-90E6-654A-B525-3C6811FBB6EF}" destId="{DEAF8DD0-D6A0-9B40-ABB7-A49AE5026804}" srcOrd="0" destOrd="0" presId="urn:microsoft.com/office/officeart/2005/8/layout/hChevron3"/>
    <dgm:cxn modelId="{2C8C0E0A-4FA5-4D78-AB6E-D3638C2A0AA9}" type="presParOf" srcId="{A967CEDB-1B33-034A-B76A-79D1831743B0}" destId="{DEAF8DD0-D6A0-9B40-ABB7-A49AE5026804}" srcOrd="0" destOrd="0" presId="urn:microsoft.com/office/officeart/2005/8/layout/hChevron3"/>
    <dgm:cxn modelId="{07B40391-9577-49C1-AB31-3D65375835EE}" type="presParOf" srcId="{A967CEDB-1B33-034A-B76A-79D1831743B0}" destId="{3647DC3A-F9F7-3347-8E43-52AF574056EF}" srcOrd="1" destOrd="0" presId="urn:microsoft.com/office/officeart/2005/8/layout/hChevron3"/>
    <dgm:cxn modelId="{D4E3F94D-56A3-450E-9E91-07849CDA9A90}"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2CA792C8-F02E-4C58-B9FF-17B81A3B5548}">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2CA792C8-F02E-4C58-B9FF-17B81A3B5548}">
      <dgm:prSet/>
      <dgm:spPr/>
      <dgm:t>
        <a:bodyPr/>
        <a:lstStyle/>
        <a:p>
          <a:endParaRPr lang="sv-SE"/>
        </a:p>
      </dgm:t>
    </dgm:pt>
    <dgm:pt modelId="{31FAF54A-D612-7F44-98A8-F8ECE4111116}" type="parTrans" cxnId="{80605913-A8A2-48C6-980E-36AEEB14BEF7}">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80605913-A8A2-48C6-980E-36AEEB14BEF7}">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80605913-A8A2-48C6-980E-36AEEB14BEF7}" srcId="{22C3C5C5-607E-0F41-ABAB-A0430CFD97B3}" destId="{C1FE8847-C981-5B46-8034-26BB844B5B47}" srcOrd="1" destOrd="0" parTransId="{31FAF54A-D612-7F44-98A8-F8ECE4111116}" sibTransId="{D2BAB59A-EB35-9E4D-862A-6052E21775E3}"/>
    <dgm:cxn modelId="{270B5E34-8755-40EE-B589-23194B434708}" type="presOf" srcId="{22C3C5C5-607E-0F41-ABAB-A0430CFD97B3}" destId="{A967CEDB-1B33-034A-B76A-79D1831743B0}" srcOrd="0" destOrd="0" presId="urn:microsoft.com/office/officeart/2005/8/layout/hChevron3"/>
    <dgm:cxn modelId="{10A28D42-5F62-4580-AE69-D84B5A7D370C}" type="presOf" srcId="{34489489-90E6-654A-B525-3C6811FBB6EF}" destId="{DEAF8DD0-D6A0-9B40-ABB7-A49AE5026804}" srcOrd="0" destOrd="0" presId="urn:microsoft.com/office/officeart/2005/8/layout/hChevron3"/>
    <dgm:cxn modelId="{8AAC124C-360B-429A-8F0C-E5CDD2A16DE1}" type="presOf" srcId="{C1FE8847-C981-5B46-8034-26BB844B5B47}" destId="{70589828-B410-1D48-B114-7D78427C4F9A}" srcOrd="0" destOrd="0" presId="urn:microsoft.com/office/officeart/2005/8/layout/hChevron3"/>
    <dgm:cxn modelId="{2CA792C8-F02E-4C58-B9FF-17B81A3B5548}" srcId="{22C3C5C5-607E-0F41-ABAB-A0430CFD97B3}" destId="{34489489-90E6-654A-B525-3C6811FBB6EF}" srcOrd="0" destOrd="0" parTransId="{ED83613C-7D55-984B-A611-566105DB1990}" sibTransId="{137DFD68-1E99-F943-AC1D-71869AF5D30D}"/>
    <dgm:cxn modelId="{8BB10436-E4F9-4A38-A29F-273A8953A398}" type="presParOf" srcId="{A967CEDB-1B33-034A-B76A-79D1831743B0}" destId="{DEAF8DD0-D6A0-9B40-ABB7-A49AE5026804}" srcOrd="0" destOrd="0" presId="urn:microsoft.com/office/officeart/2005/8/layout/hChevron3"/>
    <dgm:cxn modelId="{8C2E0919-3F70-4979-9537-A90DA311F37D}" type="presParOf" srcId="{A967CEDB-1B33-034A-B76A-79D1831743B0}" destId="{3647DC3A-F9F7-3347-8E43-52AF574056EF}" srcOrd="1" destOrd="0" presId="urn:microsoft.com/office/officeart/2005/8/layout/hChevron3"/>
    <dgm:cxn modelId="{4604ED45-BF9E-4994-B3A5-41811F7C8A68}"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D143A84F-9B3F-4A0D-9A17-D0F5DEC8C85B}">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D143A84F-9B3F-4A0D-9A17-D0F5DEC8C85B}">
      <dgm:prSet/>
      <dgm:spPr/>
      <dgm:t>
        <a:bodyPr/>
        <a:lstStyle/>
        <a:p>
          <a:endParaRPr lang="sv-SE"/>
        </a:p>
      </dgm:t>
    </dgm:pt>
    <dgm:pt modelId="{31FAF54A-D612-7F44-98A8-F8ECE4111116}" type="parTrans" cxnId="{2F45E615-89FA-4842-B65F-6EC1E08E8273}">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2F45E615-89FA-4842-B65F-6EC1E08E8273}">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BB2B860D-1158-4C7F-8EEE-FE1F1C4AFF48}" type="presOf" srcId="{22C3C5C5-607E-0F41-ABAB-A0430CFD97B3}" destId="{A967CEDB-1B33-034A-B76A-79D1831743B0}" srcOrd="0" destOrd="0" presId="urn:microsoft.com/office/officeart/2005/8/layout/hChevron3"/>
    <dgm:cxn modelId="{2F45E615-89FA-4842-B65F-6EC1E08E8273}" srcId="{22C3C5C5-607E-0F41-ABAB-A0430CFD97B3}" destId="{C1FE8847-C981-5B46-8034-26BB844B5B47}" srcOrd="1" destOrd="0" parTransId="{31FAF54A-D612-7F44-98A8-F8ECE4111116}" sibTransId="{D2BAB59A-EB35-9E4D-862A-6052E21775E3}"/>
    <dgm:cxn modelId="{469E512A-273E-4311-9434-2D9631DC2B50}" type="presOf" srcId="{C1FE8847-C981-5B46-8034-26BB844B5B47}" destId="{70589828-B410-1D48-B114-7D78427C4F9A}" srcOrd="0" destOrd="0" presId="urn:microsoft.com/office/officeart/2005/8/layout/hChevron3"/>
    <dgm:cxn modelId="{D143A84F-9B3F-4A0D-9A17-D0F5DEC8C85B}" srcId="{22C3C5C5-607E-0F41-ABAB-A0430CFD97B3}" destId="{34489489-90E6-654A-B525-3C6811FBB6EF}" srcOrd="0" destOrd="0" parTransId="{ED83613C-7D55-984B-A611-566105DB1990}" sibTransId="{137DFD68-1E99-F943-AC1D-71869AF5D30D}"/>
    <dgm:cxn modelId="{36E05457-3645-4FA3-B5D1-6CAA35445022}" type="presOf" srcId="{34489489-90E6-654A-B525-3C6811FBB6EF}" destId="{DEAF8DD0-D6A0-9B40-ABB7-A49AE5026804}" srcOrd="0" destOrd="0" presId="urn:microsoft.com/office/officeart/2005/8/layout/hChevron3"/>
    <dgm:cxn modelId="{1297D61F-EAFD-416D-8B52-9823D461787D}" type="presParOf" srcId="{A967CEDB-1B33-034A-B76A-79D1831743B0}" destId="{DEAF8DD0-D6A0-9B40-ABB7-A49AE5026804}" srcOrd="0" destOrd="0" presId="urn:microsoft.com/office/officeart/2005/8/layout/hChevron3"/>
    <dgm:cxn modelId="{5AD0845D-A0EA-4D8E-9BFD-EC314F066DF9}" type="presParOf" srcId="{A967CEDB-1B33-034A-B76A-79D1831743B0}" destId="{3647DC3A-F9F7-3347-8E43-52AF574056EF}" srcOrd="1" destOrd="0" presId="urn:microsoft.com/office/officeart/2005/8/layout/hChevron3"/>
    <dgm:cxn modelId="{03F5CAC1-BE5D-4794-A0DA-267F493E9B93}"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7.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6F415503-B9FA-4299-8888-8508069F180B}">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6F415503-B9FA-4299-8888-8508069F180B}">
      <dgm:prSet/>
      <dgm:spPr/>
      <dgm:t>
        <a:bodyPr/>
        <a:lstStyle/>
        <a:p>
          <a:endParaRPr lang="sv-SE"/>
        </a:p>
      </dgm:t>
    </dgm:pt>
    <dgm:pt modelId="{31FAF54A-D612-7F44-98A8-F8ECE4111116}" type="parTrans" cxnId="{E3B7A8AA-4697-46A7-8A03-71C6BE4D2FF6}">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E3B7A8AA-4697-46A7-8A03-71C6BE4D2FF6}">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6F415503-B9FA-4299-8888-8508069F180B}" srcId="{22C3C5C5-607E-0F41-ABAB-A0430CFD97B3}" destId="{34489489-90E6-654A-B525-3C6811FBB6EF}" srcOrd="0" destOrd="0" parTransId="{ED83613C-7D55-984B-A611-566105DB1990}" sibTransId="{137DFD68-1E99-F943-AC1D-71869AF5D30D}"/>
    <dgm:cxn modelId="{C3A48635-A560-4093-95CC-15A78DB675B7}" type="presOf" srcId="{22C3C5C5-607E-0F41-ABAB-A0430CFD97B3}" destId="{A967CEDB-1B33-034A-B76A-79D1831743B0}" srcOrd="0" destOrd="0" presId="urn:microsoft.com/office/officeart/2005/8/layout/hChevron3"/>
    <dgm:cxn modelId="{191FA572-BCA2-4739-9F8A-C2B3306A1ED7}" type="presOf" srcId="{C1FE8847-C981-5B46-8034-26BB844B5B47}" destId="{70589828-B410-1D48-B114-7D78427C4F9A}" srcOrd="0" destOrd="0" presId="urn:microsoft.com/office/officeart/2005/8/layout/hChevron3"/>
    <dgm:cxn modelId="{E3B7A8AA-4697-46A7-8A03-71C6BE4D2FF6}" srcId="{22C3C5C5-607E-0F41-ABAB-A0430CFD97B3}" destId="{C1FE8847-C981-5B46-8034-26BB844B5B47}" srcOrd="1" destOrd="0" parTransId="{31FAF54A-D612-7F44-98A8-F8ECE4111116}" sibTransId="{D2BAB59A-EB35-9E4D-862A-6052E21775E3}"/>
    <dgm:cxn modelId="{51C3F8C7-B350-4AC4-8224-41AEBF27FCF4}" type="presOf" srcId="{34489489-90E6-654A-B525-3C6811FBB6EF}" destId="{DEAF8DD0-D6A0-9B40-ABB7-A49AE5026804}" srcOrd="0" destOrd="0" presId="urn:microsoft.com/office/officeart/2005/8/layout/hChevron3"/>
    <dgm:cxn modelId="{BA9FCF99-36EA-484E-A514-D626DA1021CE}" type="presParOf" srcId="{A967CEDB-1B33-034A-B76A-79D1831743B0}" destId="{DEAF8DD0-D6A0-9B40-ABB7-A49AE5026804}" srcOrd="0" destOrd="0" presId="urn:microsoft.com/office/officeart/2005/8/layout/hChevron3"/>
    <dgm:cxn modelId="{207B9500-21B8-4F82-B2D3-BAC27F0B407D}" type="presParOf" srcId="{A967CEDB-1B33-034A-B76A-79D1831743B0}" destId="{3647DC3A-F9F7-3347-8E43-52AF574056EF}" srcOrd="1" destOrd="0" presId="urn:microsoft.com/office/officeart/2005/8/layout/hChevron3"/>
    <dgm:cxn modelId="{B0627A36-DDEE-4464-98F4-FA4A63B6BC67}"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t>2025-11-18</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t>2025-11-18</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Calibri"/>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b="1" kern="1200" dirty="0">
                <a:solidFill>
                  <a:schemeClr val="tx1"/>
                </a:solidFill>
                <a:effectLst/>
                <a:latin typeface="+mn-lt"/>
                <a:ea typeface="+mn-ea"/>
                <a:cs typeface="+mn-cs"/>
              </a:rPr>
              <a:t>Alguns governos discriminam na alocação de dinheiro público</a:t>
            </a:r>
            <a:r>
              <a:rPr lang="pt-BR" sz="1200" kern="1200" dirty="0">
                <a:solidFill>
                  <a:schemeClr val="tx1"/>
                </a:solidFill>
                <a:effectLst/>
                <a:latin typeface="+mn-lt"/>
                <a:ea typeface="+mn-ea"/>
                <a:cs typeface="+mn-cs"/>
              </a:rPr>
              <a:t>; por exemplo, investindo muito menos em infraestrutura, saúde ou educação em áreas minoritárias. Isso pode criar riscos de tensão comunitária e instabilidade política de longo prazo. </a:t>
            </a:r>
          </a:p>
          <a:p>
            <a:pPr fontAlgn="base"/>
            <a:endParaRPr lang="sv-SE" sz="1200" kern="1200" dirty="0">
              <a:solidFill>
                <a:schemeClr val="tx1"/>
              </a:solidFill>
              <a:effectLst/>
              <a:latin typeface="+mn-lt"/>
              <a:ea typeface="+mn-ea"/>
              <a:cs typeface="+mn-cs"/>
            </a:endParaRPr>
          </a:p>
          <a:p>
            <a:pPr fontAlgn="base"/>
            <a:r>
              <a:rPr lang="pt-BR" sz="1200" b="1" kern="1200" dirty="0">
                <a:solidFill>
                  <a:schemeClr val="tx1"/>
                </a:solidFill>
                <a:effectLst/>
                <a:latin typeface="+mn-lt"/>
                <a:ea typeface="+mn-ea"/>
                <a:cs typeface="+mn-cs"/>
              </a:rPr>
              <a:t>A discriminação também pode acontecer na forma como as instituições funcionam.</a:t>
            </a:r>
            <a:r>
              <a:rPr lang="pt-BR" sz="1200" kern="1200" dirty="0">
                <a:solidFill>
                  <a:schemeClr val="tx1"/>
                </a:solidFill>
                <a:effectLst/>
                <a:latin typeface="+mn-lt"/>
                <a:ea typeface="+mn-ea"/>
                <a:cs typeface="+mn-cs"/>
              </a:rPr>
              <a:t>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Por exemplo, crianças em idade escolar podem lidar com discriminação, participação forçada em atividades religiosas confessionais ou livros didáticos que falem mal de sua comunidade. Em casos raros, os grupos têm a educação negada; por exemplo, baha’is não têm permissão para frequentar universidades no Irã.</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10</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HISTÓRIAS DE RESTRIÇÃO E DISCRIMINAÇÃO</a:t>
            </a:r>
            <a:endParaRPr lang="sv-SE" sz="1200"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a:p>
            <a:pPr fontAlgn="base"/>
            <a:r>
              <a:rPr lang="pt-BR" sz="1200" b="1" kern="1200" dirty="0">
                <a:solidFill>
                  <a:schemeClr val="tx1"/>
                </a:solidFill>
                <a:effectLst/>
                <a:latin typeface="+mn-lt"/>
                <a:ea typeface="+mn-ea"/>
                <a:cs typeface="+mn-cs"/>
              </a:rPr>
              <a:t>Muitos tipos de lei criam restrições que, direta ou indiretamente, resultam em discriminação. Regulamentos de planejamento, que podem parecer neutros, são um obstáculo comum que impede que as minorias construam locais de culto. </a:t>
            </a:r>
          </a:p>
          <a:p>
            <a:pPr fontAlgn="base"/>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Na Rússia, uma gama de minorias enfrentaram dificuldades; por exemplo, a não concessão de permissões, o cancelamento de contratos de locação municipal após o início das obras ou demolições.</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11</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pt-BR" sz="1200" b="1" kern="1200" dirty="0">
                <a:solidFill>
                  <a:schemeClr val="tx1"/>
                </a:solidFill>
                <a:effectLst/>
                <a:latin typeface="+mn-lt"/>
                <a:ea typeface="+mn-ea"/>
                <a:cs typeface="+mn-cs"/>
              </a:rPr>
              <a:t>As leis que regem o registro de comunidades religiosas também podem ser restritivas e discriminatóri.</a:t>
            </a:r>
            <a:r>
              <a:rPr lang="pt-BR" sz="1200" kern="1200" dirty="0">
                <a:solidFill>
                  <a:schemeClr val="tx1"/>
                </a:solidFill>
                <a:effectLst/>
                <a:latin typeface="+mn-lt"/>
                <a:ea typeface="+mn-ea"/>
                <a:cs typeface="+mn-cs"/>
              </a:rPr>
              <a:t> </a:t>
            </a:r>
          </a:p>
          <a:p>
            <a:pPr algn="l" rtl="0" fontAlgn="base"/>
            <a:endParaRPr lang="pt-BR" sz="1200" kern="1200" dirty="0">
              <a:solidFill>
                <a:schemeClr val="tx1"/>
              </a:solidFill>
              <a:effectLst/>
              <a:latin typeface="+mn-lt"/>
              <a:ea typeface="+mn-ea"/>
              <a:cs typeface="+mn-cs"/>
            </a:endParaRPr>
          </a:p>
          <a:p>
            <a:pPr algn="l" rtl="0" fontAlgn="base"/>
            <a:r>
              <a:rPr lang="pt-BR" sz="1200" kern="1200" dirty="0">
                <a:solidFill>
                  <a:schemeClr val="tx1"/>
                </a:solidFill>
                <a:effectLst/>
                <a:latin typeface="+mn-lt"/>
                <a:ea typeface="+mn-ea"/>
                <a:cs typeface="+mn-cs"/>
              </a:rPr>
              <a:t>O governo da Argélia exige que todos os grupos, religiosos ou não, se inscrevam como uma associação antes de realizar as atividades. A pequena comunidade Ahmadi não teve seu registro concedido. No final de 2020, houve 220 casos legais contra membros da comunidade acusados de crimes, como manter orações em locais não autorizados.</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12</a:t>
            </a:fld>
            <a:endParaRPr lang="en-GB"/>
          </a:p>
        </p:txBody>
      </p:sp>
    </p:spTree>
    <p:extLst>
      <p:ext uri="{BB962C8B-B14F-4D97-AF65-F5344CB8AC3E}">
        <p14:creationId xmlns:p14="http://schemas.microsoft.com/office/powerpoint/2010/main" val="100509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200" b="1" kern="1200" dirty="0">
                <a:solidFill>
                  <a:schemeClr val="tx1"/>
                </a:solidFill>
                <a:effectLst/>
                <a:latin typeface="+mn-lt"/>
                <a:ea typeface="+mn-ea"/>
                <a:cs typeface="+mn-cs"/>
              </a:rPr>
              <a:t>Alguns governos também restringem as práticas religiosas das comunidades majoritárias</a:t>
            </a:r>
            <a:r>
              <a:rPr lang="pt-B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ct val="0"/>
              </a:spcBef>
              <a:spcAft>
                <a:spcPct val="0"/>
              </a:spcAft>
              <a:buClrTx/>
              <a:buSzTx/>
              <a:buFontTx/>
              <a:buNone/>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200" kern="1200" dirty="0">
                <a:solidFill>
                  <a:schemeClr val="tx1"/>
                </a:solidFill>
                <a:effectLst/>
                <a:latin typeface="+mn-lt"/>
                <a:ea typeface="+mn-ea"/>
                <a:cs typeface="+mn-cs"/>
              </a:rPr>
              <a:t>Em 2020, funcionários públicos na região de Lebap, no Turcomenistão, ordenaram que funcionários do Estado, como professores e enfermeiros, não comparecessem às orações de sexta-feira e os ameaçaram com o saco se fossem vistos nas mesquitas.</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13</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strike="noStrike" cap="none" baseline="0" dirty="0">
                <a:solidFill>
                  <a:srgbClr val="000000"/>
                </a:solidFill>
                <a:effectLst/>
                <a:uFill>
                  <a:solidFill>
                    <a:prstClr val="black">
                      <a:alpha val="0"/>
                    </a:prstClr>
                  </a:solidFill>
                </a:uFill>
                <a:latin typeface="+mn-lt"/>
                <a:ea typeface="+mn-ea"/>
                <a:cs typeface="Calibri"/>
              </a:rPr>
              <a:t>LEIS DE FAMÍLIA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Vamos pensar em mais dois tipos de lei que podem criar restrições: Leis de família e leis de blasfêmia ou apostasia.</a:t>
            </a:r>
            <a:endParaRPr lang="sv-SE" sz="1200" kern="1200" dirty="0">
              <a:solidFill>
                <a:schemeClr val="tx1"/>
              </a:solidFill>
              <a:effectLst/>
              <a:latin typeface="+mn-lt"/>
              <a:ea typeface="+mn-ea"/>
              <a:cs typeface="+mn-cs"/>
            </a:endParaRPr>
          </a:p>
          <a:p>
            <a:pPr algn="l" rtl="0" fontAlgn="base"/>
            <a:r>
              <a:rPr lang="en-US" sz="1800" b="0" i="0" dirty="0">
                <a:solidFill>
                  <a:srgbClr val="000000"/>
                </a:solidFill>
                <a:effectLst/>
                <a:latin typeface="Calibri" panose="020F0502020204030204" pitchFamily="34" charset="0"/>
              </a:rPr>
              <a:t> </a:t>
            </a:r>
            <a:r>
              <a:rPr lang="pt-BR" sz="1800" b="0" i="0" u="none" strike="noStrike" cap="none" baseline="0" dirty="0">
                <a:solidFill>
                  <a:srgbClr val="000000"/>
                </a:solidFill>
                <a:effectLst/>
                <a:uFill>
                  <a:solidFill>
                    <a:prstClr val="black">
                      <a:alpha val="0"/>
                    </a:prstClr>
                  </a:solidFill>
                </a:uFill>
                <a:latin typeface="WordVisiCarriageReturn_MSFontService"/>
                <a:ea typeface="WordVisiCarriageReturn_MSFontService"/>
                <a:cs typeface="WordVisiCarriageReturn_MSFontService"/>
              </a:rPr>
              <a:t> </a:t>
            </a:r>
            <a:br>
              <a:rPr sz="1800" dirty="0"/>
            </a:br>
            <a:r>
              <a:rPr lang="pt-BR" sz="1800" b="1" i="0" u="none" strike="noStrike" cap="none" baseline="0" dirty="0">
                <a:solidFill>
                  <a:srgbClr val="000000"/>
                </a:solidFill>
                <a:effectLst/>
                <a:uFill>
                  <a:solidFill>
                    <a:prstClr val="black">
                      <a:alpha val="0"/>
                    </a:prstClr>
                  </a:solidFill>
                </a:uFill>
                <a:latin typeface="Calibri"/>
                <a:ea typeface="Calibri"/>
                <a:cs typeface="Calibri"/>
              </a:rPr>
              <a:t>As leis seculares e religiosas que regem o casamento, o divórcio, a herança e a custódia infantil podem restringir os direitos e discriminar. </a:t>
            </a:r>
            <a:r>
              <a:rPr lang="pt-BR" sz="1800" b="0" i="0" u="none" strike="noStrike" cap="none" baseline="0" dirty="0">
                <a:solidFill>
                  <a:srgbClr val="000000"/>
                </a:solidFill>
                <a:effectLst/>
                <a:uFill>
                  <a:solidFill>
                    <a:prstClr val="black">
                      <a:alpha val="0"/>
                    </a:prstClr>
                  </a:solidFill>
                </a:uFill>
                <a:latin typeface="Calibri"/>
                <a:ea typeface="Calibri"/>
                <a:cs typeface="Calibri"/>
              </a:rPr>
              <a:t> </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14</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Na Índia, a secular Lei de Casamento Especial exige que casais inter-religiosos notifiquem um magistrado 30 dias antes do casamento. O magistrado investiga o pedido e envia um aviso para casa para as famílias do casal. Isso coloca muitos casais em risco de violência baseada em honra.</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15</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lnSpc>
                <a:spcPct val="107000"/>
              </a:lnSpc>
              <a:spcAft>
                <a:spcPts val="800"/>
              </a:spcAft>
            </a:pPr>
            <a:r>
              <a:rPr lang="pt-BR" sz="1200" kern="1200" dirty="0">
                <a:solidFill>
                  <a:schemeClr val="tx1"/>
                </a:solidFill>
                <a:effectLst/>
                <a:latin typeface="+mn-lt"/>
                <a:ea typeface="+mn-ea"/>
                <a:cs typeface="+mn-cs"/>
              </a:rPr>
              <a:t>Revathi Massosai é malaia. Ela nasceu de pais muçulmanos, mas criou um hindu por sua avó hindu. Um tribunal religioso enviou Revathi para um centro de reeducação islâmica por seis meses por se casar com um hindu e se recusar a retornar ao Islã.</a:t>
            </a:r>
            <a:endParaRPr lang="sv-SE"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16</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b="1" kern="1200" dirty="0">
                <a:solidFill>
                  <a:schemeClr val="tx1"/>
                </a:solidFill>
                <a:effectLst/>
                <a:latin typeface="+mn-lt"/>
                <a:ea typeface="+mn-ea"/>
                <a:cs typeface="+mn-cs"/>
              </a:rPr>
              <a:t>Às vezes, a lei religiosa familiar e as leis de apostasia tornam as minorias vulneráveis a ataques criminais.</a:t>
            </a:r>
          </a:p>
          <a:p>
            <a:pPr fontAlgn="base"/>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Todos os anos, centenas de meninas hindus e cristãs no Paquistão sofrem sequestro, conversão forçada e casamento.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Isso aconteceu com Maira Shahbaz aos 14 anos de idade. Seus pais foram ao tribunal para recuperá-la, mas abandonar o Islã é proibido no Paquistão, e os pais cristãos não podem ter a custódia de filhos muçulmanos, então o Tribunal Superior decidiu que ela fosse devolvida ao sequestrador. Duas semanas depois, Maira fugiu. Ela vive escondida e está lutando para anular seu casamento e seu status legal voltar para Christian.</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17</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kern="1200" dirty="0">
                <a:solidFill>
                  <a:schemeClr val="tx1"/>
                </a:solidFill>
                <a:effectLst/>
                <a:latin typeface="+mn-lt"/>
                <a:ea typeface="+mn-ea"/>
                <a:cs typeface="+mn-cs"/>
              </a:rPr>
              <a:t>LEIS DE BLASFÊMIA E APOSTASIA </a:t>
            </a:r>
          </a:p>
          <a:p>
            <a:endParaRPr lang="sv-SE"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As leis sobre blasfêmia e apostasia (abandonar sua religião) são muitas vezes justificadas com referência à manutenção da harmonia. No entanto, essas leis podem ter o efeito oposto. Em alguns países, as leis são usadas indevidamente, com acusações falsas usadas para vinganças pessoais. </a:t>
            </a:r>
          </a:p>
          <a:p>
            <a:endParaRPr lang="pt-BR" sz="1200" b="1"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Mas as próprias leis muitas vezes restringem a fala e o comportamento de maneiras que comprometem a liberdade de religião ou crença, especialmente para pessoas cujas crenças o Estado ou a maioria da comunidade não gosta.</a:t>
            </a:r>
          </a:p>
          <a:p>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Ahmadis, que acreditam em um profeta depois de Mohammed, bem como ateus e pessoas que criticam os detentores do poder estadual ou religioso, muitas vezes correm risco, mas qualquer pessoa pode se tornar uma vítima. </a:t>
            </a:r>
            <a:endParaRPr lang="sv-SE" sz="1200"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18</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Em 2020, um tribunal religioso no norte da Nigéria condenou um menino muçulmano de 12 anos de idade a 10 anos de prisão depois de ter sido acusado de insultar o profeta.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Sua condenação foi anulada por um tribunal de apelações seculares em 2021, mas o risco de ataques de represália torna inseguro para sua família viver na região.</a:t>
            </a:r>
            <a:r>
              <a:rPr lang="pt-BR" sz="1200" b="1" kern="1200" baseline="300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19</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800" b="0" i="1" u="none" strike="noStrike" cap="none" baseline="0" dirty="0">
                <a:solidFill>
                  <a:srgbClr val="000000"/>
                </a:solidFill>
                <a:effectLst/>
                <a:uFill>
                  <a:solidFill>
                    <a:prstClr val="black">
                      <a:alpha val="0"/>
                    </a:prstClr>
                  </a:solidFill>
                </a:uFill>
                <a:latin typeface="Calibri"/>
                <a:ea typeface="Calibri"/>
                <a:cs typeface="Calibri"/>
              </a:rPr>
              <a:t>Os slides 2 e 3 ilustram as boas-vindas e a introdução à sessão.</a:t>
            </a:r>
            <a:endParaRPr lang="en-US" sz="1800" b="0" i="1" dirty="0">
              <a:solidFill>
                <a:srgbClr val="000000"/>
              </a:solidFill>
              <a:effectLst/>
              <a:latin typeface="Calibri" panose="020F0502020204030204" pitchFamily="34" charset="0"/>
            </a:endParaRPr>
          </a:p>
          <a:p>
            <a:pPr algn="l" rtl="0" fontAlgn="base"/>
            <a:endParaRPr lang="en-US" sz="1800" b="0" i="0" dirty="0">
              <a:solidFill>
                <a:srgbClr val="000000"/>
              </a:solidFill>
              <a:effectLst/>
              <a:latin typeface="Calibri" panose="020F0502020204030204" pitchFamily="34" charset="0"/>
            </a:endParaRPr>
          </a:p>
          <a:p>
            <a:r>
              <a:rPr lang="pt-BR" sz="1200" b="0" i="0" u="none" strike="noStrike" kern="1200" baseline="0" dirty="0">
                <a:solidFill>
                  <a:schemeClr val="tx1"/>
                </a:solidFill>
                <a:latin typeface="+mn-lt"/>
                <a:ea typeface="+mn-ea"/>
                <a:cs typeface="+mn-cs"/>
              </a:rPr>
              <a:t>Dê as boas-vindas a todos na sessão e faça os seguintes pontos, adaptando-os para se adequarem ao seu grupo:</a:t>
            </a:r>
          </a:p>
          <a:p>
            <a:endParaRPr lang="en-US" b="0" i="0" dirty="0">
              <a:solidFill>
                <a:srgbClr val="000000"/>
              </a:solidFill>
              <a:effectLst/>
              <a:latin typeface="Segoe UI" panose="020B0502040204020203" pitchFamily="34" charset="0"/>
            </a:endParaRPr>
          </a:p>
          <a:p>
            <a:pPr marL="171450" indent="-171450">
              <a:buFont typeface="Arial" panose="020B0604020202020204" pitchFamily="34" charset="0"/>
              <a:buChar char="•"/>
            </a:pPr>
            <a:r>
              <a:rPr lang="pt-BR" sz="1200" b="0" i="0" u="none" strike="noStrike" kern="1200" baseline="0" dirty="0">
                <a:solidFill>
                  <a:schemeClr val="tx1"/>
                </a:solidFill>
                <a:latin typeface="+mn-lt"/>
                <a:ea typeface="+mn-ea"/>
                <a:cs typeface="+mn-cs"/>
              </a:rPr>
              <a:t>Na sessão 2, analisamos o que significa liberdade de religião ou crença. Você se lembra das palavras-chave que usamos para descrever FORB? (Veja se o grupo consegue criar as palavras-chave: </a:t>
            </a:r>
            <a:r>
              <a:rPr lang="pt-BR" sz="1200" b="0" i="1" u="none" strike="noStrike" kern="1200" baseline="0" dirty="0">
                <a:solidFill>
                  <a:schemeClr val="tx1"/>
                </a:solidFill>
                <a:latin typeface="+mn-lt"/>
                <a:ea typeface="+mn-ea"/>
                <a:cs typeface="+mn-cs"/>
              </a:rPr>
              <a:t>PENSAR — ACREDITAR — PERTENCER — PRATICAR — QUESTIONAR — MUDAR — RECUSAR </a:t>
            </a:r>
            <a:r>
              <a:rPr lang="pt-BR" sz="1200" b="0" i="0" u="none" strike="noStrike" kern="1200" baseline="0" dirty="0">
                <a:solidFill>
                  <a:schemeClr val="tx1"/>
                </a:solidFill>
                <a:latin typeface="+mn-lt"/>
                <a:ea typeface="+mn-ea"/>
                <a:cs typeface="+mn-cs"/>
              </a:rPr>
              <a:t>e depois mostre o slide 3 e leia </a:t>
            </a:r>
            <a:r>
              <a:rPr lang="sv-SE" sz="1200" b="0" i="0" u="none" strike="noStrike" kern="1200" baseline="0" dirty="0">
                <a:solidFill>
                  <a:schemeClr val="tx1"/>
                </a:solidFill>
                <a:latin typeface="+mn-lt"/>
                <a:ea typeface="+mn-ea"/>
                <a:cs typeface="+mn-cs"/>
              </a:rPr>
              <a:t>as </a:t>
            </a:r>
            <a:r>
              <a:rPr lang="sv-SE" sz="1200" b="0" i="0" u="none" strike="noStrike" kern="1200" baseline="0" dirty="0" err="1">
                <a:solidFill>
                  <a:schemeClr val="tx1"/>
                </a:solidFill>
                <a:latin typeface="+mn-lt"/>
                <a:ea typeface="+mn-ea"/>
                <a:cs typeface="+mn-cs"/>
              </a:rPr>
              <a:t>palavras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nele</a:t>
            </a:r>
            <a:r>
              <a:rPr lang="sv-SE" sz="1200" b="0" i="0" u="none" strike="noStrike" kern="1200" baseline="0" dirty="0">
                <a:solidFill>
                  <a:schemeClr val="tx1"/>
                </a:solidFill>
                <a:latin typeface="+mn-lt"/>
                <a:ea typeface="+mn-ea"/>
                <a:cs typeface="+mn-cs"/>
              </a:rPr>
              <a:t>.)</a:t>
            </a:r>
            <a:endParaRPr lang="sv-SE" dirty="0"/>
          </a:p>
        </p:txBody>
      </p:sp>
      <p:sp>
        <p:nvSpPr>
          <p:cNvPr id="4" name="Platshållare för bildnummer 3"/>
          <p:cNvSpPr>
            <a:spLocks noGrp="1"/>
          </p:cNvSpPr>
          <p:nvPr>
            <p:ph type="sldNum" sz="quarter" idx="10"/>
          </p:nvPr>
        </p:nvSpPr>
        <p:spPr/>
        <p:txBody>
          <a:bodyPr/>
          <a:lstStyle/>
          <a:p>
            <a:fld id="{68D7DBD2-2B10-4EF4-A6B5-C85AC3CD16FB}" type="slidenum">
              <a:rPr lang="en-GB" smtClean="0"/>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1"/>
          </p:nvPr>
        </p:nvSpPr>
        <p:spPr/>
        <p:txBody>
          <a:bodyPr/>
          <a:lstStyle/>
          <a:p>
            <a:fld id="{30F7EE07-0028-9742-B23B-FE37E6BBE572}" type="datetime1">
              <a:rPr lang="sv-SE" smtClean="0"/>
              <a:t>2025-11-18</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idx="2"/>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De acordo com a legislação internacional, o discurso que deveria ser banido é o incitamento à violência. </a:t>
            </a:r>
          </a:p>
          <a:p>
            <a:pPr marL="0" marR="0" lvl="0" indent="0" algn="l" defTabSz="914400" rtl="0" eaLnBrk="1" fontAlgn="base" latinLnBrk="0" hangingPunct="1">
              <a:lnSpc>
                <a:spcPct val="100000"/>
              </a:lnSpc>
              <a:spcBef>
                <a:spcPts val="0"/>
              </a:spcBef>
              <a:spcAft>
                <a:spcPts val="0"/>
              </a:spcAft>
              <a:buClrTx/>
              <a:buSzTx/>
              <a:buFontTx/>
              <a:buNone/>
              <a:tabLst/>
              <a:defRPr/>
            </a:pPr>
            <a:endParaRPr lang="pt-BR"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Em vez de impedir a violência, as leis de blasfêmia e apostasia tendem a incentivá-la, apoiando a ideia de que as pessoas que expressam pacificamente crenças de que a maioria não gosta devem ser punidas.</a:t>
            </a:r>
            <a:endParaRPr lang="sv-SE" sz="1200" kern="1200" dirty="0">
              <a:solidFill>
                <a:schemeClr val="tx1"/>
              </a:solidFill>
              <a:effectLst/>
              <a:latin typeface="+mn-lt"/>
              <a:ea typeface="+mn-ea"/>
              <a:cs typeface="+mn-cs"/>
            </a:endParaRPr>
          </a:p>
          <a:p>
            <a:pPr fontAlgn="base"/>
            <a:endParaRPr lang="sv-SE" sz="1200" b="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20</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b="0" kern="1200" dirty="0">
                <a:solidFill>
                  <a:schemeClr val="tx1"/>
                </a:solidFill>
                <a:effectLst/>
                <a:latin typeface="+mn-lt"/>
                <a:ea typeface="+mn-ea"/>
                <a:cs typeface="+mn-cs"/>
              </a:rPr>
              <a:t>MONITORAMENTO E CONTROLE DO ESTADO</a:t>
            </a:r>
          </a:p>
          <a:p>
            <a:pPr fontAlgn="base"/>
            <a:br>
              <a:rPr lang="pt-BR" sz="1200" b="1" u="sng" kern="1200" dirty="0">
                <a:solidFill>
                  <a:schemeClr val="tx1"/>
                </a:solidFill>
                <a:effectLst/>
                <a:latin typeface="+mn-lt"/>
                <a:ea typeface="+mn-ea"/>
                <a:cs typeface="+mn-cs"/>
              </a:rPr>
            </a:br>
            <a:r>
              <a:rPr lang="pt-BR" sz="1200" b="1" kern="1200" dirty="0">
                <a:solidFill>
                  <a:schemeClr val="tx1"/>
                </a:solidFill>
                <a:effectLst/>
                <a:latin typeface="+mn-lt"/>
                <a:ea typeface="+mn-ea"/>
                <a:cs typeface="+mn-cs"/>
              </a:rPr>
              <a:t>Outra área de atividade estatal que cria restrições é a vigilância, o monitoramento e o controle governamental sobre as atividades e finanças das comunidades religiosas.</a:t>
            </a:r>
            <a:r>
              <a:rPr lang="pt-BR" sz="1200" kern="1200" dirty="0">
                <a:solidFill>
                  <a:schemeClr val="tx1"/>
                </a:solidFill>
                <a:effectLst/>
                <a:latin typeface="+mn-lt"/>
                <a:ea typeface="+mn-ea"/>
                <a:cs typeface="+mn-cs"/>
              </a:rPr>
              <a:t>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Por exemplo, algumas igrejas no Sri Lanka relatam o monitoramento por autoridades estaduais.</a:t>
            </a:r>
            <a:r>
              <a:rPr lang="en-GB"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Isso faz parte de uma tendência mais ampla de redução de espaço para a sociedade civil.</a:t>
            </a:r>
            <a:r>
              <a:rPr lang="pt-BR" sz="1200" kern="1200" dirty="0">
                <a:solidFill>
                  <a:schemeClr val="tx1"/>
                </a:solidFill>
                <a:effectLst/>
                <a:latin typeface="+mn-lt"/>
                <a:ea typeface="+mn-ea"/>
                <a:cs typeface="+mn-cs"/>
              </a:rPr>
              <a:t> </a:t>
            </a:r>
          </a:p>
          <a:p>
            <a:pPr fontAlgn="base"/>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Em nenhum lugar a vigilância é mais extrema do que na China Ocidental, onde a tecnologia de reconhecimento facial foi desenvolvida para permitir que câmeras de segurança identifiquem membros da minoria principalmente muçulmana e notifiquem a polícia sobre sua localização.</a:t>
            </a:r>
            <a:r>
              <a:rPr lang="sv-SE" dirty="0">
                <a:effectLst/>
              </a:rPr>
              <a:t> </a:t>
            </a:r>
            <a:endParaRPr lang="sv-SE" sz="1200"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21</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RESTRIÇÕES SOCIAIS</a:t>
            </a:r>
          </a:p>
          <a:p>
            <a:pPr fontAlgn="base"/>
            <a:br>
              <a:rPr lang="pt-BR" sz="1200"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Os direitos também podem ser restritos dentro de famílias, grupos religiosos ou da comunidade como um todo. Isso geralmente afeta homens e mulheres de forma diferente.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As mulheres têm muitas vezes oportunidades negadas; por exemplo, estudar teologia, e o comportamento das mulheres e a observância religiosa podem ser objeto de controle familiar ou comunitário por motivos religiosos.</a:t>
            </a: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Além disso, as sociedades majoritárias muitas vezes restringem a expressão religiosa das mulheres de grupos minoritários; por exemplo, pressionando as mulheres a esconder sua identidade religiosa para conseguir emprego.</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22</a:t>
            </a:fld>
            <a:endParaRPr lang="en-GB"/>
          </a:p>
        </p:txBody>
      </p:sp>
    </p:spTree>
    <p:extLst>
      <p:ext uri="{BB962C8B-B14F-4D97-AF65-F5344CB8AC3E}">
        <p14:creationId xmlns:p14="http://schemas.microsoft.com/office/powerpoint/2010/main" val="3017019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Maria é uma jovem cristã que vive no Egito. Quando se formou na universidade, ela recebeu uma oferta de emprego em um banco, mas disse que, se ela aceitasse, teria que usar um hijab. Maria não achou justo ter que fingir ter uma identidade religiosa diferente, então ela recusou o emprego.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23</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HISTÓRIAS DE VIOLÊNCIA</a:t>
            </a:r>
            <a:endParaRPr lang="sv-SE" sz="1200"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a:p>
            <a:pPr fontAlgn="base"/>
            <a:r>
              <a:rPr lang="pt-BR" sz="1200" kern="1200" dirty="0">
                <a:solidFill>
                  <a:schemeClr val="tx1"/>
                </a:solidFill>
                <a:effectLst/>
                <a:latin typeface="+mn-lt"/>
                <a:ea typeface="+mn-ea"/>
                <a:cs typeface="+mn-cs"/>
              </a:rPr>
              <a:t>Vamos passar a refletir sobre a violência. </a:t>
            </a:r>
            <a:r>
              <a:rPr lang="pt-BR" sz="1200" b="1" kern="1200" dirty="0">
                <a:solidFill>
                  <a:schemeClr val="tx1"/>
                </a:solidFill>
                <a:effectLst/>
                <a:latin typeface="+mn-lt"/>
                <a:ea typeface="+mn-ea"/>
                <a:cs typeface="+mn-cs"/>
              </a:rPr>
              <a:t>O discurso de ódio e os crimes de ódio estão entre as formas mais comuns de violência. Os locais de culto e as pessoas que os frequentam são particularmente vulneráveis a crimes de ódio.</a:t>
            </a:r>
            <a:r>
              <a:rPr lang="pt-BR" sz="1200" kern="1200" dirty="0">
                <a:solidFill>
                  <a:schemeClr val="tx1"/>
                </a:solidFill>
                <a:effectLst/>
                <a:latin typeface="+mn-lt"/>
                <a:ea typeface="+mn-ea"/>
                <a:cs typeface="+mn-cs"/>
              </a:rPr>
              <a:t> </a:t>
            </a:r>
          </a:p>
          <a:p>
            <a:pPr fontAlgn="base"/>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No Brasil, os seguidores das religiões tradicionais afro-brasileiras estão enfrentando ataques violentos de vizinhos cristãos neopentecostais que consideram sua religião demoníaca. Pai Marcio, um sacerdote da religião Candomblé, já relatou mais de 20 ataques a seu templo. A polícia não tomou nenhuma providência.</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24</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b="1" kern="1200" dirty="0">
                <a:solidFill>
                  <a:schemeClr val="tx1"/>
                </a:solidFill>
                <a:effectLst/>
                <a:latin typeface="+mn-lt"/>
                <a:ea typeface="+mn-ea"/>
                <a:cs typeface="+mn-cs"/>
              </a:rPr>
              <a:t>Mais uma vez, mulheres e homens tendem a ser afetados de forma diferente.</a:t>
            </a:r>
          </a:p>
          <a:p>
            <a:pPr fontAlgn="base"/>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As mulheres muçulmanas na Suécia, particularmente aquelas que usam roupas religiosas, como o hijab, têm maior probabilidade de sofrer crimes de ódio cometidos por estranhos em espaços públicos, enquanto os homens muçulmanos têm maior probabilidade de sofrer crimes de ódio de vizinhos ou colegas.</a:t>
            </a:r>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25</a:t>
            </a:fld>
            <a:endParaRPr lang="en-GB"/>
          </a:p>
        </p:txBody>
      </p:sp>
    </p:spTree>
    <p:extLst>
      <p:ext uri="{BB962C8B-B14F-4D97-AF65-F5344CB8AC3E}">
        <p14:creationId xmlns:p14="http://schemas.microsoft.com/office/powerpoint/2010/main" val="2923554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1" kern="1200" dirty="0">
                <a:solidFill>
                  <a:schemeClr val="tx1"/>
                </a:solidFill>
                <a:effectLst/>
                <a:latin typeface="+mn-lt"/>
                <a:ea typeface="+mn-ea"/>
                <a:cs typeface="+mn-cs"/>
              </a:rPr>
              <a:t>Em muitos lugares, a pandemia do coronavírus fortaleceu os padrões existentes de discriminação e ódio.</a:t>
            </a:r>
            <a:r>
              <a:rPr lang="pt-BR" sz="1200" kern="1200" dirty="0">
                <a:solidFill>
                  <a:schemeClr val="tx1"/>
                </a:solidFill>
                <a:effectLst/>
                <a:latin typeface="+mn-lt"/>
                <a:ea typeface="+mn-ea"/>
                <a:cs typeface="+mn-cs"/>
              </a:rPr>
              <a:t>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Muçulmanos na Índia foram acusados de realizar uma jihad do coronavírus após um surto do vírus ter ocorrido depois de um festival religioso muçulmano. Ahmed Shaikh é um vendedor de rua muçulmano que luta para ganhar a vida.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Em abril de 2020, um grupo de nacionalistas hindus disse a ele para fechar a barraca e ir embora porque os muçulmanos estavam conspirando para espalhar o coronavírus. Ahmed implorou, mas foi severamente espancado com bastões. Ele tentou apresentar uma queixa à polícia, que se recusou a registrar o caso, alegando que a venda de rua era ilegal.</a:t>
            </a:r>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26</a:t>
            </a:fld>
            <a:endParaRPr lang="en-GB"/>
          </a:p>
        </p:txBody>
      </p:sp>
    </p:spTree>
    <p:extLst>
      <p:ext uri="{BB962C8B-B14F-4D97-AF65-F5344CB8AC3E}">
        <p14:creationId xmlns:p14="http://schemas.microsoft.com/office/powerpoint/2010/main" val="330225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1" kern="1200" dirty="0">
                <a:solidFill>
                  <a:schemeClr val="tx1"/>
                </a:solidFill>
                <a:effectLst/>
                <a:latin typeface="+mn-lt"/>
                <a:ea typeface="+mn-ea"/>
                <a:cs typeface="+mn-cs"/>
              </a:rPr>
              <a:t>As formas mais extremas de violação na comunidade são violência comunitária</a:t>
            </a:r>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e ataques terroristas</a:t>
            </a:r>
            <a:r>
              <a:rPr lang="pt-BR"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 pastor Samuel é do norte de Burkina Faso. O país tem uma tradição de tolerância religiosa que os grupos terroristas estão prejudicando. Em 2019, os ataques às igrejas se tornaram parte de sua estratégia. O pastor Samuel agora vive em um acampamento para pessoas deslocadas internamente. </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“Esses ataques destruíram a vida do nosso povo. Estamos cheios de dor”, disse ele. </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Os ataques terroristas aumentaram desde 2019, afetando a todos, com mais de um milhão de pessoas deslocadas.</a:t>
            </a:r>
            <a:endParaRPr lang="en-US"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1" kern="1200" dirty="0">
                <a:solidFill>
                  <a:schemeClr val="tx1"/>
                </a:solidFill>
                <a:effectLst/>
                <a:latin typeface="+mn-lt"/>
                <a:ea typeface="+mn-ea"/>
                <a:cs typeface="+mn-cs"/>
              </a:rPr>
              <a:t>Embora grupos terroristas com ligações ao islamismo dominem as estatísticas globais, há muitos contextos nacionais onde outros grupos representam uma ameaça maior. </a:t>
            </a:r>
          </a:p>
          <a:p>
            <a:endParaRPr lang="pt-BR" sz="1200" b="1"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Os serviços de segurança em alguns países ocidentais consideram os supremacistas brancos e os extremistas da extrema direita como a maior ameaça de terrorismo doméstica. Esses grupos visam minorias. Em 2018, 11 pessoas foram mortas em uma sinagoga em Pittsburgh, Estados Unidos, e 51 pessoas foram mortas em uma mesquita em Christchurch, Nova Zelândia, em 2019.</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28</a:t>
            </a:fld>
            <a:endParaRPr lang="en-GB"/>
          </a:p>
        </p:txBody>
      </p:sp>
    </p:spTree>
    <p:extLst>
      <p:ext uri="{BB962C8B-B14F-4D97-AF65-F5344CB8AC3E}">
        <p14:creationId xmlns:p14="http://schemas.microsoft.com/office/powerpoint/2010/main" val="2526856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b="1" kern="1200" dirty="0">
                <a:solidFill>
                  <a:schemeClr val="tx1"/>
                </a:solidFill>
                <a:effectLst/>
                <a:latin typeface="+mn-lt"/>
                <a:ea typeface="+mn-ea"/>
                <a:cs typeface="+mn-cs"/>
              </a:rPr>
              <a:t>A violência por parte da polícia, dos serviços de segurança ou militares, ou por parte de mandantes contratados pelo Estado, pode visar indivíduos ou comunidades inteiras. </a:t>
            </a:r>
          </a:p>
          <a:p>
            <a:pPr fontAlgn="base"/>
            <a:endParaRPr lang="pt-BR" sz="1200" b="1"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 situação dos uigures no oeste da China ilustra até que ponto a violência extrema do governo pode chegar. Mulheres uigures têm enfrentado esterilização e uso forçado de contraceptivos, resultando em uma queda massiva nas taxas de natalidade, e cerca de 1,8 milhão de uigures foram enviados para campos de reeducação por motivos como usar hijab ou barba.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Relatos de tortura e estupro vêm dos campos, onde os detentos são privados de sua língua e religião e doutrinados na ideologia do Estado</a:t>
            </a:r>
            <a:r>
              <a:rPr lang="pt-BR" sz="1200" kern="1200">
                <a:solidFill>
                  <a:schemeClr val="tx1"/>
                </a:solidFill>
                <a:effectLst/>
                <a:latin typeface="+mn-lt"/>
                <a:ea typeface="+mn-ea"/>
                <a:cs typeface="+mn-cs"/>
              </a:rPr>
              <a:t>. O </a:t>
            </a:r>
            <a:r>
              <a:rPr lang="pt-BR" sz="1200" kern="1200" dirty="0">
                <a:solidFill>
                  <a:schemeClr val="tx1"/>
                </a:solidFill>
                <a:effectLst/>
                <a:latin typeface="+mn-lt"/>
                <a:ea typeface="+mn-ea"/>
                <a:cs typeface="+mn-cs"/>
              </a:rPr>
              <a:t>governo chinês afirma que esses acampamentos são centros de educação voluntária.</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29</a:t>
            </a:fld>
            <a:endParaRPr lang="en-GB"/>
          </a:p>
        </p:txBody>
      </p:sp>
    </p:spTree>
    <p:extLst>
      <p:ext uri="{BB962C8B-B14F-4D97-AF65-F5344CB8AC3E}">
        <p14:creationId xmlns:p14="http://schemas.microsoft.com/office/powerpoint/2010/main" val="368454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pt-BR" sz="1800" b="0" i="1" u="none" strike="noStrike" cap="none" baseline="0" dirty="0">
                <a:solidFill>
                  <a:srgbClr val="000000"/>
                </a:solidFill>
                <a:effectLst/>
                <a:uFill>
                  <a:solidFill>
                    <a:prstClr val="black">
                      <a:alpha val="0"/>
                    </a:prstClr>
                  </a:solidFill>
                </a:uFill>
                <a:latin typeface="Calibri"/>
                <a:ea typeface="Calibri"/>
                <a:cs typeface="Calibri"/>
              </a:rPr>
              <a:t>(Destaque qualquer uma das palavras que os participantes não conseguiram lembrar. Em seguida, continue da seguinte forma.)</a:t>
            </a:r>
          </a:p>
          <a:p>
            <a:pPr algn="l" rtl="0" fontAlgn="base"/>
            <a:endParaRPr lang="en-US" sz="1800" b="0" i="0" dirty="0">
              <a:solidFill>
                <a:srgbClr val="000000"/>
              </a:solidFill>
              <a:effectLst/>
              <a:latin typeface="Calibri" panose="020F0502020204030204" pitchFamily="34" charset="0"/>
            </a:endParaRPr>
          </a:p>
          <a:p>
            <a:pPr marL="171450" indent="-171450">
              <a:buFont typeface="Arial" panose="020B0604020202020204" pitchFamily="34" charset="0"/>
              <a:buChar char="•"/>
            </a:pPr>
            <a:r>
              <a:rPr lang="pt-BR" sz="1200" b="0" i="0" u="none" strike="noStrike" kern="1200" baseline="0" dirty="0">
                <a:solidFill>
                  <a:schemeClr val="tx1"/>
                </a:solidFill>
                <a:latin typeface="+mn-lt"/>
                <a:ea typeface="+mn-ea"/>
                <a:cs typeface="+mn-cs"/>
              </a:rPr>
              <a:t>Também aprendemos sobre quando a FORB pode ser limitado. Aprendemos que as liberdades internas — pensar, acreditar e mudar de ideia sobre crenças não podem ser limitadas, mas que o que FAZEMOS — nossas práticas religiosas e de crenças, podem ser limitadas SE prejudicarem outras pessoas de maneiras específicas. Também aprendemos que discriminação, coerção e incitação à </a:t>
            </a:r>
            <a:r>
              <a:rPr lang="sv-SE" sz="1200" b="0" i="0" u="none" strike="noStrike" kern="1200" baseline="0" dirty="0" err="1">
                <a:solidFill>
                  <a:schemeClr val="tx1"/>
                </a:solidFill>
                <a:latin typeface="+mn-lt"/>
                <a:ea typeface="+mn-ea"/>
                <a:cs typeface="+mn-cs"/>
              </a:rPr>
              <a:t>violência</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não</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são</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permitidas</a:t>
            </a:r>
            <a:r>
              <a:rPr lang="sv-SE" sz="1200" b="0" i="0" u="none" strike="noStrike" kern="1200" baseline="0" dirty="0">
                <a:solidFill>
                  <a:schemeClr val="tx1"/>
                </a:solidFill>
                <a:latin typeface="+mn-lt"/>
                <a:ea typeface="+mn-ea"/>
                <a:cs typeface="+mn-cs"/>
              </a:rPr>
              <a:t>.</a:t>
            </a:r>
          </a:p>
          <a:p>
            <a:endParaRPr lang="en-US" b="0" i="0" dirty="0">
              <a:solidFill>
                <a:srgbClr val="000000"/>
              </a:solidFill>
              <a:effectLst/>
              <a:latin typeface="Segoe UI" panose="020B0502040204020203" pitchFamily="34" charset="0"/>
            </a:endParaRPr>
          </a:p>
          <a:p>
            <a:pPr marL="171450" indent="-171450">
              <a:buFont typeface="Arial" panose="020B0604020202020204" pitchFamily="34" charset="0"/>
              <a:buChar char="•"/>
            </a:pPr>
            <a:r>
              <a:rPr lang="pt-BR" sz="1200" b="0" i="0" u="none" strike="noStrike" kern="1200" baseline="0" dirty="0">
                <a:solidFill>
                  <a:schemeClr val="tx1"/>
                </a:solidFill>
                <a:latin typeface="+mn-lt"/>
                <a:ea typeface="+mn-ea"/>
                <a:cs typeface="+mn-cs"/>
              </a:rPr>
              <a:t>As próximas duas sessões focarão em violações da liberdade de religião ou crença. Nesta sessão, vamos analisar tipos de violações e exemplos de todo o mundo. Isso pode nos ajudar a entender como pessoas de todas as religiões e crenças são afetadas em todos os tipos de lugares. Na próxima sessão, tentaremos mapear violações em nossa comunidade.</a:t>
            </a:r>
          </a:p>
          <a:p>
            <a:endParaRPr lang="en-US" b="0" i="0" dirty="0">
              <a:solidFill>
                <a:srgbClr val="000000"/>
              </a:solidFill>
              <a:effectLst/>
              <a:latin typeface="Segoe UI" panose="020B0502040204020203" pitchFamily="34" charset="0"/>
            </a:endParaRPr>
          </a:p>
          <a:p>
            <a:pPr marL="171450" indent="-171450">
              <a:buFont typeface="Arial" panose="020B0604020202020204" pitchFamily="34" charset="0"/>
              <a:buChar char="•"/>
            </a:pPr>
            <a:r>
              <a:rPr lang="pt-BR" sz="1200" b="0" i="0" u="none" strike="noStrike" kern="1200" baseline="0" dirty="0">
                <a:solidFill>
                  <a:schemeClr val="tx1"/>
                </a:solidFill>
                <a:latin typeface="+mn-lt"/>
                <a:ea typeface="+mn-ea"/>
                <a:cs typeface="+mn-cs"/>
              </a:rPr>
              <a:t>Essas sessões podem ser difíceis, tanto porque as histórias que ouvimos podem nos lembrar de experiências pessoais difíceis e porque algumas das questões levantadas podem desafiar nossas ideias sobre o que deve ou não ser permitido na sociedade. Pode haver coisas com as quais não concordamos no grupo. Então, nesta sessão, vamos cuidar e ouvir uns aos outros, lembrando nossas regras básicas. </a:t>
            </a:r>
            <a:r>
              <a:rPr lang="pt-BR" sz="1200" b="0" i="1" u="none" strike="noStrike" kern="1200" baseline="0" dirty="0">
                <a:solidFill>
                  <a:schemeClr val="tx1"/>
                </a:solidFill>
                <a:latin typeface="+mn-lt"/>
                <a:ea typeface="+mn-ea"/>
                <a:cs typeface="+mn-cs"/>
              </a:rPr>
              <a:t>(Use a página de flip chart com as regras básicas para lembrar os participantes de quais são elas.)</a:t>
            </a:r>
          </a:p>
          <a:p>
            <a:endParaRPr lang="en-US" b="0" i="0" dirty="0">
              <a:solidFill>
                <a:srgbClr val="000000"/>
              </a:solidFill>
              <a:effectLst/>
              <a:latin typeface="Segoe UI" panose="020B0502040204020203" pitchFamily="34" charset="0"/>
            </a:endParaRPr>
          </a:p>
          <a:p>
            <a:pPr marL="171450" indent="-171450">
              <a:buFont typeface="Arial" panose="020B0604020202020204" pitchFamily="34" charset="0"/>
              <a:buChar char="•"/>
            </a:pPr>
            <a:r>
              <a:rPr lang="pt-BR" sz="1200" b="0" i="0" u="none" strike="noStrike" kern="1200" baseline="0" dirty="0">
                <a:solidFill>
                  <a:schemeClr val="tx1"/>
                </a:solidFill>
                <a:latin typeface="+mn-lt"/>
                <a:ea typeface="+mn-ea"/>
                <a:cs typeface="+mn-cs"/>
              </a:rPr>
              <a:t>Ouvir histórias de violações pode nos fazer sentir frustrados ou até mesmo desesperados. Mas precisamos ser capazes de identificar e entender os problemas para fazer algo sobre eles e fazer a mudança acontecer.</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a:t>
            </a:fld>
            <a:endParaRPr lang="en-GB"/>
          </a:p>
        </p:txBody>
      </p:sp>
    </p:spTree>
    <p:extLst>
      <p:ext uri="{BB962C8B-B14F-4D97-AF65-F5344CB8AC3E}">
        <p14:creationId xmlns:p14="http://schemas.microsoft.com/office/powerpoint/2010/main" val="2067920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RESPONSABILIDADES E FALHAS GOVERNAMENTAIS</a:t>
            </a:r>
          </a:p>
          <a:p>
            <a:pPr marL="0" marR="0" lvl="0" indent="0" algn="l" defTabSz="914400" rtl="0" eaLnBrk="1" fontAlgn="auto" latinLnBrk="0" hangingPunct="1">
              <a:lnSpc>
                <a:spcPct val="100000"/>
              </a:lnSpc>
              <a:spcBef>
                <a:spcPct val="0"/>
              </a:spcBef>
              <a:spcAft>
                <a:spcPct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Vamos dar uma olhada final nas falhas governamentais para proteger as pessoas. </a:t>
            </a:r>
            <a:r>
              <a:rPr lang="pt-BR" sz="1200" b="1" kern="1200" dirty="0">
                <a:solidFill>
                  <a:schemeClr val="tx1"/>
                </a:solidFill>
                <a:effectLst/>
                <a:latin typeface="+mn-lt"/>
                <a:ea typeface="+mn-ea"/>
                <a:cs typeface="+mn-cs"/>
              </a:rPr>
              <a:t>Os governos têm a responsabilidade de proteger os direitos humanos. Quando não o fazem, a discriminação e a violência tendem a aumentar, mas uma ação policial eficaz em casos individuais pode ajudar a impedir violações.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30</a:t>
            </a:fld>
            <a:endParaRPr lang="en-GB"/>
          </a:p>
        </p:txBody>
      </p:sp>
    </p:spTree>
    <p:extLst>
      <p:ext uri="{BB962C8B-B14F-4D97-AF65-F5344CB8AC3E}">
        <p14:creationId xmlns:p14="http://schemas.microsoft.com/office/powerpoint/2010/main" val="139315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Em 2017, uma velha mulher que havia se convertido de islã para cristianismo morreu no sul do Quirguistão. Quando a filha tentou enterrá-la no cemitério municipal, um grupo liderado pelo imame local protestou violentamente. O corpo foi repetidamente desenterrado até que a atenção pública fez as autoridades reagirem. Os responsáveis foram processados. Depois disso, as manifestações radicais contra convertidos se tornaram menos frequentes.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31</a:t>
            </a:fld>
            <a:endParaRPr lang="en-GB"/>
          </a:p>
        </p:txBody>
      </p:sp>
    </p:spTree>
    <p:extLst>
      <p:ext uri="{BB962C8B-B14F-4D97-AF65-F5344CB8AC3E}">
        <p14:creationId xmlns:p14="http://schemas.microsoft.com/office/powerpoint/2010/main" val="1810970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b="1" kern="1200" dirty="0">
                <a:solidFill>
                  <a:schemeClr val="tx1"/>
                </a:solidFill>
                <a:effectLst/>
                <a:latin typeface="+mn-lt"/>
                <a:ea typeface="+mn-ea"/>
                <a:cs typeface="+mn-cs"/>
              </a:rPr>
              <a:t>As autoridades frequentemente deixam de intervir em casos de violações dentro de famílias ou comunidades religiosas.</a:t>
            </a:r>
            <a:r>
              <a:rPr lang="pt-BR" sz="1200" kern="1200" dirty="0">
                <a:solidFill>
                  <a:schemeClr val="tx1"/>
                </a:solidFill>
                <a:effectLst/>
                <a:latin typeface="+mn-lt"/>
                <a:ea typeface="+mn-ea"/>
                <a:cs typeface="+mn-cs"/>
              </a:rPr>
              <a:t>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Nadia, uma estudante cristã de 22 anos na Jordânia, se apaixonou por um colega de universidade, um muçulmano. Quando sua família descobriu, eles se recusaram a deixá-la sair de casa e a torturaram.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Nadia conseguiu fugir, mas dois meses depois seu pai a encontrou e a matou.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O tribunal considerou seus motivos baseados em “honra” uma circunstância atenuante e não o mandou para a prisão.</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32</a:t>
            </a:fld>
            <a:endParaRPr lang="en-GB"/>
          </a:p>
        </p:txBody>
      </p:sp>
    </p:spTree>
    <p:extLst>
      <p:ext uri="{BB962C8B-B14F-4D97-AF65-F5344CB8AC3E}">
        <p14:creationId xmlns:p14="http://schemas.microsoft.com/office/powerpoint/2010/main" val="352653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CONCLUSÃO</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Nesta apresentação, analisamos a discriminação, as restrições e a violência cometida por governos e por pessoas da comunidade. Também analisamos falhas do Estado em proteger as pessoas.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 partir das histórias que ouvimos, podemos tirar várias conclusões: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33</a:t>
            </a:fld>
            <a:endParaRPr lang="en-GB"/>
          </a:p>
        </p:txBody>
      </p:sp>
    </p:spTree>
    <p:extLst>
      <p:ext uri="{BB962C8B-B14F-4D97-AF65-F5344CB8AC3E}">
        <p14:creationId xmlns:p14="http://schemas.microsoft.com/office/powerpoint/2010/main" val="4017503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As violações acontecem em todos os tipos de países e afetam pessoas de todas as religiões e crenças. O que varia entre os contextos é quem é afetado, o quanto as violações são generalizadas, frequentes e graves e até que ponto o governo está envolvido em cometê-las.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34</a:t>
            </a:fld>
            <a:endParaRPr lang="en-GB"/>
          </a:p>
        </p:txBody>
      </p:sp>
    </p:spTree>
    <p:extLst>
      <p:ext uri="{BB962C8B-B14F-4D97-AF65-F5344CB8AC3E}">
        <p14:creationId xmlns:p14="http://schemas.microsoft.com/office/powerpoint/2010/main" val="2832168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Muitos tipos diferentes de leis e políticas governamentais podem contribuir para violações.</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35</a:t>
            </a:fld>
            <a:endParaRPr lang="en-GB"/>
          </a:p>
        </p:txBody>
      </p:sp>
    </p:spTree>
    <p:extLst>
      <p:ext uri="{BB962C8B-B14F-4D97-AF65-F5344CB8AC3E}">
        <p14:creationId xmlns:p14="http://schemas.microsoft.com/office/powerpoint/2010/main" val="4064274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Geralmente, as minorias são mais gravemente afetadas, juntamente com aquelas que pensam de forma diferente dentro das maiorias. Mas a maioria das comunidades também pode ser afetada por violações, especialmente pela violência terrorista.</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36</a:t>
            </a:fld>
            <a:endParaRPr lang="en-GB"/>
          </a:p>
        </p:txBody>
      </p:sp>
    </p:spTree>
    <p:extLst>
      <p:ext uri="{BB962C8B-B14F-4D97-AF65-F5344CB8AC3E}">
        <p14:creationId xmlns:p14="http://schemas.microsoft.com/office/powerpoint/2010/main" val="1624284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As histórias que ouvimos ilustram como as violações da liberdade de religião ou crença geralmente envolvem violações de outros direitos também; por exemplo, o direito à educação ou ao casamento ou o direito à vida. Muitas das histórias ilustram como homens e mulheres podem ser afetados de forma diferente, desde crimes de ódio, casamento forçado e assassinatos por honra até esterilização forçada.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37</a:t>
            </a:fld>
            <a:endParaRPr lang="en-GB"/>
          </a:p>
        </p:txBody>
      </p:sp>
    </p:spTree>
    <p:extLst>
      <p:ext uri="{BB962C8B-B14F-4D97-AF65-F5344CB8AC3E}">
        <p14:creationId xmlns:p14="http://schemas.microsoft.com/office/powerpoint/2010/main" val="2120290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E várias das histórias que ouvimos ilustram como as violações na comunidade, falhas do governo e violações do governo se reforçam, criando um ciclo vicioso. </a:t>
            </a:r>
            <a:endParaRPr lang="sv-SE" sz="1200" kern="1200" dirty="0">
              <a:solidFill>
                <a:schemeClr val="tx1"/>
              </a:solidFill>
              <a:effectLst/>
              <a:latin typeface="+mn-lt"/>
              <a:ea typeface="+mn-ea"/>
              <a:cs typeface="+mn-cs"/>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38</a:t>
            </a:fld>
            <a:endParaRPr lang="en-GB"/>
          </a:p>
        </p:txBody>
      </p:sp>
    </p:spTree>
    <p:extLst>
      <p:ext uri="{BB962C8B-B14F-4D97-AF65-F5344CB8AC3E}">
        <p14:creationId xmlns:p14="http://schemas.microsoft.com/office/powerpoint/2010/main" val="747945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a:solidFill>
                  <a:schemeClr val="tx1"/>
                </a:solidFill>
                <a:effectLst/>
                <a:latin typeface="+mn-lt"/>
                <a:ea typeface="+mn-ea"/>
                <a:cs typeface="+mn-cs"/>
              </a:rPr>
              <a:t>Violações </a:t>
            </a:r>
            <a:r>
              <a:rPr lang="pt-BR" sz="1200" kern="1200" dirty="0">
                <a:solidFill>
                  <a:schemeClr val="tx1"/>
                </a:solidFill>
                <a:effectLst/>
                <a:latin typeface="+mn-lt"/>
                <a:ea typeface="+mn-ea"/>
                <a:cs typeface="+mn-cs"/>
              </a:rPr>
              <a:t>da liberdade de religião ou crença causam enorme sofrimento pessoal para as pessoas comuns. Elas também desestabilizam a sociedade. No final, todos sofrem com a insegurança e o impacto econômico e social.</a:t>
            </a:r>
          </a:p>
          <a:p>
            <a:pPr fontAlgn="base"/>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Independentemente de quem somos ou a qual comunidade religiosa pertencemos, temos muito a ganhar com a liberdade de religião ou crença sendo respeitados por todas as pessoas em nosso próprio país. E todos nós temos irmãos na fé que vivem como minorias em outros países e querem desesperadamente ver direitos iguais por lá.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Direitos iguais para todos, em todos os lugares, criariam um mundo mais feliz e seguro para todos nós.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39</a:t>
            </a:fld>
            <a:endParaRPr lang="en-GB"/>
          </a:p>
        </p:txBody>
      </p:sp>
    </p:spTree>
    <p:extLst>
      <p:ext uri="{BB962C8B-B14F-4D97-AF65-F5344CB8AC3E}">
        <p14:creationId xmlns:p14="http://schemas.microsoft.com/office/powerpoint/2010/main" val="36718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800" b="0" i="1" u="none" strike="noStrike" cap="none" baseline="0" dirty="0">
                <a:solidFill>
                  <a:srgbClr val="000000"/>
                </a:solidFill>
                <a:effectLst/>
                <a:uFill>
                  <a:solidFill>
                    <a:prstClr val="black">
                      <a:alpha val="0"/>
                    </a:prstClr>
                  </a:solidFill>
                </a:uFill>
                <a:latin typeface="Calibri"/>
                <a:ea typeface="Calibri"/>
                <a:cs typeface="Calibri"/>
              </a:rPr>
              <a:t>Os slides 4 a 39 ilustram a apresentação da sessão 4.</a:t>
            </a:r>
            <a:r>
              <a:rPr lang="pt-BR" sz="1800" b="0" i="0" u="none" strike="noStrike" cap="none" baseline="0" dirty="0">
                <a:solidFill>
                  <a:srgbClr val="000000"/>
                </a:solidFill>
                <a:effectLst/>
                <a:uFill>
                  <a:solidFill>
                    <a:prstClr val="black">
                      <a:alpha val="0"/>
                    </a:prstClr>
                  </a:solidFill>
                </a:uFill>
                <a:latin typeface="Calibri"/>
                <a:ea typeface="Calibri"/>
                <a:cs typeface="Calibri"/>
              </a:rPr>
              <a:t> </a:t>
            </a:r>
          </a:p>
          <a:p>
            <a:pPr algn="l" rtl="0" fontAlgn="base"/>
            <a:endParaRPr lang="en-US" sz="1800" b="1" i="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pt-BR" sz="1800" b="1" i="0" u="none" strike="noStrike" cap="none" baseline="0" dirty="0">
                <a:solidFill>
                  <a:srgbClr val="000000"/>
                </a:solidFill>
                <a:effectLst/>
                <a:uFill>
                  <a:solidFill>
                    <a:prstClr val="black">
                      <a:alpha val="0"/>
                    </a:prstClr>
                  </a:solidFill>
                </a:uFill>
                <a:latin typeface="Calibri"/>
                <a:ea typeface="Calibri"/>
                <a:cs typeface="Calibri"/>
              </a:rPr>
              <a:t>Apresentação: </a:t>
            </a:r>
            <a:r>
              <a:rPr lang="pt-BR" sz="1200" b="1" kern="1200" dirty="0">
                <a:solidFill>
                  <a:schemeClr val="tx1"/>
                </a:solidFill>
                <a:effectLst/>
                <a:latin typeface="+mn-lt"/>
                <a:ea typeface="+mn-ea"/>
                <a:cs typeface="+mn-cs"/>
              </a:rPr>
              <a:t>Entendendo violações da liberdade de religião ou crença</a:t>
            </a:r>
            <a:endParaRPr lang="sv-SE" sz="1200" b="1" kern="1200" dirty="0">
              <a:solidFill>
                <a:schemeClr val="tx1"/>
              </a:solidFill>
              <a:effectLst/>
              <a:latin typeface="+mn-lt"/>
              <a:ea typeface="+mn-ea"/>
              <a:cs typeface="+mn-cs"/>
            </a:endParaRPr>
          </a:p>
          <a:p>
            <a:pPr algn="l" rtl="0" fontAlgn="base"/>
            <a:endParaRPr lang="pt-BR" sz="1800" b="0" i="0" u="none" strike="noStrike" cap="none" baseline="0" dirty="0">
              <a:solidFill>
                <a:srgbClr val="000000"/>
              </a:solidFill>
              <a:effectLst/>
              <a:uFill>
                <a:solidFill>
                  <a:prstClr val="black">
                    <a:alpha val="0"/>
                  </a:prstClr>
                </a:solidFill>
              </a:uFill>
              <a:latin typeface="Calibri"/>
              <a:ea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pt-BR" sz="1200" i="1" kern="1200" dirty="0">
                <a:solidFill>
                  <a:schemeClr val="tx1"/>
                </a:solidFill>
                <a:effectLst/>
                <a:latin typeface="+mn-lt"/>
                <a:ea typeface="+mn-ea"/>
                <a:cs typeface="+mn-cs"/>
              </a:rPr>
              <a:t>OBSERVAÇÃO: esta apresentação é longa (um pouco menos de 20 minutos) e inclui muitos exemplos. Talvez você queira cortar os exemplos que parecem menos relevantes para o seu grupo. Talvez você queira também substituir alguns exemplos por histórias de seu contexto. As principais mensagens nas seções “Histórias de…” estão destacadas em negrito. Inclua esses pontos em sua conversa! Use o PowerPoint, impressões dos principais slides do PowerPoint ou ilustrações equivalentes do flip chart para ajudar seus participantes a processar o conteúdo. </a:t>
            </a:r>
            <a:endParaRPr lang="sv-SE" sz="1200" i="1"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INTRODUÇÃO</a:t>
            </a:r>
            <a:endParaRPr lang="sv-S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pt-BR" sz="1800" b="0" i="0" u="none" strike="noStrike" cap="none" baseline="0" dirty="0">
                <a:solidFill>
                  <a:srgbClr val="000000"/>
                </a:solidFill>
                <a:effectLst/>
                <a:uFill>
                  <a:solidFill>
                    <a:prstClr val="black">
                      <a:alpha val="0"/>
                    </a:prstClr>
                  </a:solidFill>
                </a:uFill>
                <a:latin typeface="WordVisiCarriageReturn_MSFontService"/>
                <a:ea typeface="WordVisiCarriageReturn_MSFontService"/>
                <a:cs typeface="WordVisiCarriageReturn_MSFontService"/>
              </a:rPr>
              <a:t> </a:t>
            </a:r>
            <a:br>
              <a:rPr sz="1800" dirty="0"/>
            </a:br>
            <a:r>
              <a:rPr lang="pt-BR" sz="1200" kern="1200" dirty="0">
                <a:solidFill>
                  <a:schemeClr val="tx1"/>
                </a:solidFill>
                <a:effectLst/>
                <a:latin typeface="+mn-lt"/>
                <a:ea typeface="+mn-ea"/>
                <a:cs typeface="+mn-cs"/>
              </a:rPr>
              <a:t>Todos os tipos de pessoas em todos os tipos de países enfrentam problemas devido à falta de liberdade de religião ou crença. O que varia é quem é afetado, a gravidade das violações e quem as comete.</a:t>
            </a:r>
            <a:endParaRPr lang="sv-SE" sz="1200"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800" b="1" i="1" u="none" strike="noStrike" cap="none" baseline="0">
                <a:solidFill>
                  <a:srgbClr val="000000"/>
                </a:solidFill>
                <a:effectLst/>
                <a:uFill>
                  <a:solidFill>
                    <a:prstClr val="black">
                      <a:alpha val="0"/>
                    </a:prstClr>
                  </a:solidFill>
                </a:uFill>
                <a:latin typeface="WordVisiCarriageReturn_MSFontService"/>
                <a:ea typeface="WordVisiCarriageReturn_MSFontService"/>
                <a:cs typeface="WordVisiCarriageReturn_MSFontService"/>
              </a:rPr>
              <a:t>Encenações breves da FORB de dois minutos</a:t>
            </a:r>
            <a:br>
              <a:rPr sz="1800"/>
            </a:br>
            <a:r>
              <a:rPr lang="pt-BR" sz="1800" b="0" i="1" u="none" strike="noStrike" cap="none" baseline="0">
                <a:solidFill>
                  <a:srgbClr val="000000"/>
                </a:solidFill>
                <a:effectLst/>
                <a:uFill>
                  <a:solidFill>
                    <a:prstClr val="black">
                      <a:alpha val="0"/>
                    </a:prstClr>
                  </a:solidFill>
                </a:uFill>
                <a:latin typeface="WordVisiCarriageReturn_MSFontService"/>
                <a:ea typeface="WordVisiCarriageReturn_MSFontService"/>
                <a:cs typeface="WordVisiCarriageReturn_MSFontService"/>
              </a:rPr>
              <a:t>Mostre este slide durante a apresentação e discussão das encenações breves para ajudar os participantes a identificar o tipo de violação que ocorre e quem é responsável por elas.</a:t>
            </a:r>
          </a:p>
          <a:p>
            <a:r>
              <a:rPr lang="pt-BR" sz="1800" b="0" i="1" u="none" strike="noStrike" cap="none" baseline="0">
                <a:solidFill>
                  <a:srgbClr val="000000"/>
                </a:solidFill>
                <a:effectLst/>
                <a:uFill>
                  <a:solidFill>
                    <a:prstClr val="black">
                      <a:alpha val="0"/>
                    </a:prstClr>
                  </a:solidFill>
                </a:uFill>
                <a:latin typeface="WordVisiCarriageReturn_MSFontService"/>
                <a:ea typeface="WordVisiCarriageReturn_MSFontService"/>
                <a:cs typeface="WordVisiCarriageReturn_MSFontService"/>
              </a:rPr>
              <a:t>Os símbolos neste slide ilustram violações do governo, hostilidades sociais, falhas do governo, discriminação, restrições a direitos e violência.</a:t>
            </a: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40</a:t>
            </a:fld>
            <a:endParaRPr lang="en-GB"/>
          </a:p>
        </p:txBody>
      </p:sp>
    </p:spTree>
    <p:extLst>
      <p:ext uri="{BB962C8B-B14F-4D97-AF65-F5344CB8AC3E}">
        <p14:creationId xmlns:p14="http://schemas.microsoft.com/office/powerpoint/2010/main" val="3638481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pt-BR" sz="1800" b="0" i="1" u="none" strike="noStrike" cap="none" baseline="0" dirty="0">
                <a:solidFill>
                  <a:srgbClr val="000000"/>
                </a:solidFill>
                <a:effectLst/>
                <a:uFill>
                  <a:solidFill>
                    <a:prstClr val="black">
                      <a:alpha val="0"/>
                    </a:prstClr>
                  </a:solidFill>
                </a:uFill>
                <a:latin typeface="Calibri"/>
                <a:ea typeface="Calibri"/>
                <a:cs typeface="Calibri"/>
              </a:rPr>
              <a:t>Os slides 41 a 43 ilustram a história do pastor James e do imame Ashafa, usada nos comentários de conclusão da sessão.</a:t>
            </a:r>
            <a:r>
              <a:rPr lang="pt-BR" sz="1800" b="0" i="0" u="none" strike="noStrike" cap="none" baseline="0" dirty="0">
                <a:solidFill>
                  <a:srgbClr val="000000"/>
                </a:solidFill>
                <a:effectLst/>
                <a:uFill>
                  <a:solidFill>
                    <a:prstClr val="black">
                      <a:alpha val="0"/>
                    </a:prstClr>
                  </a:solidFill>
                </a:uFill>
                <a:latin typeface="Calibri"/>
                <a:ea typeface="Calibri"/>
                <a:cs typeface="Calibri"/>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r>
              <a:rPr lang="pt-BR" sz="1200" b="0" i="0" u="none" strike="noStrike" kern="1200" baseline="0" dirty="0">
                <a:solidFill>
                  <a:schemeClr val="tx1"/>
                </a:solidFill>
                <a:latin typeface="+mn-lt"/>
                <a:ea typeface="+mn-ea"/>
                <a:cs typeface="+mn-cs"/>
              </a:rPr>
              <a:t>Estes são o pastor James e o imame Ashafa. Em 1992, eram jovens liderando grupos de milícias opostas que lutavam cruelmente entre si durante um conflito religioso no norte da Nigéria. O pastor James perdeu a mão no violento impasse enquanto o imame Ashafa perdeu seu mentor espiritual e dois parentes próximos. Os dois se tornaram inimigos jurados e juraram vingança.</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Alguns anos depois, uma reunião por acaso mudou tudo. Durante uma reunião de líderes comunitários sobre imunização infantil contra a poliomielite, os dois líderes religiosos foram reunidos por um amigo mútuo. </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O amigo juntou as mãos deles e disse a eles: “Sei que vocês têm a capacidade de manter o Estado em paz. Quero que vocês </a:t>
            </a:r>
            <a:r>
              <a:rPr lang="sv-SE" sz="1200" b="0" i="0" u="none" strike="noStrike" kern="1200" baseline="0" dirty="0" err="1">
                <a:solidFill>
                  <a:schemeClr val="tx1"/>
                </a:solidFill>
                <a:latin typeface="+mn-lt"/>
                <a:ea typeface="+mn-ea"/>
                <a:cs typeface="+mn-cs"/>
              </a:rPr>
              <a:t>conversem</a:t>
            </a:r>
            <a:r>
              <a:rPr lang="sv-SE" sz="1200" b="0" i="0" u="none" strike="noStrike" kern="1200" baseline="0" dirty="0">
                <a:solidFill>
                  <a:schemeClr val="tx1"/>
                </a:solidFill>
                <a:latin typeface="+mn-lt"/>
                <a:ea typeface="+mn-ea"/>
                <a:cs typeface="+mn-cs"/>
              </a:rPr>
              <a:t>.”</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游明朝" panose="02020400000000000000" pitchFamily="18" charset="-128"/>
                <a:ea typeface="游明朝" panose="02020400000000000000" pitchFamily="18" charset="-128"/>
              </a:rPr>
              <a:t> </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41</a:t>
            </a:fld>
            <a:endParaRPr lang="en-GB"/>
          </a:p>
        </p:txBody>
      </p:sp>
    </p:spTree>
    <p:extLst>
      <p:ext uri="{BB962C8B-B14F-4D97-AF65-F5344CB8AC3E}">
        <p14:creationId xmlns:p14="http://schemas.microsoft.com/office/powerpoint/2010/main" val="1526133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Embora nenhum deles tivesse a intenção de falar com o outro, eles encontraram um ponto comum em seu amor pela Nigéria e dedicação ao progresso de seu país. </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“Meu ódio pelos muçulmanos naquela época não tinha limites”, reflete o pastor James. </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“Somos gratos a Deus por termos aprendido essa capacidade de ouvir uns aos outros e criar um espaço seguro para o diálogo, sem o qual sempre assumiremos as coisas de longe”, continuou. “Aprendemos uma lição amarga.”</a:t>
            </a:r>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42</a:t>
            </a:fld>
            <a:endParaRPr lang="en-GB"/>
          </a:p>
        </p:txBody>
      </p:sp>
    </p:spTree>
    <p:extLst>
      <p:ext uri="{BB962C8B-B14F-4D97-AF65-F5344CB8AC3E}">
        <p14:creationId xmlns:p14="http://schemas.microsoft.com/office/powerpoint/2010/main" val="422554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O imame Ashafa lembra que, após a violência em Kaduna, em 1992, ele e seu grupo de milícias haviam planejado vingança. Mas um dia, durante a oração em sua mesquita, ele percebeu: “O Koran ensina que é melhor usar o que é bom para mudar o mal. Então, se</a:t>
            </a:r>
          </a:p>
          <a:p>
            <a:r>
              <a:rPr lang="pt-BR" sz="1200" b="0" i="0" u="none" strike="noStrike" kern="1200" baseline="0" dirty="0">
                <a:solidFill>
                  <a:schemeClr val="tx1"/>
                </a:solidFill>
                <a:latin typeface="+mn-lt"/>
                <a:ea typeface="+mn-ea"/>
                <a:cs typeface="+mn-cs"/>
              </a:rPr>
              <a:t>você é muçulmano e se recusa a perdoar aqueles que o machucam, como você pode ser uma verdadeira personificação de Mohammed?”</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Ambos os líderes religiosos lutaram com seu desejo de vingança e retaliação. Mas eles também perceberam que não poderiam ser verdadeiros líderes se tivessem o ódio em </a:t>
            </a:r>
            <a:r>
              <a:rPr lang="sv-SE" sz="1200" b="0" i="0" u="none" strike="noStrike" kern="1200" baseline="0" dirty="0" err="1">
                <a:solidFill>
                  <a:schemeClr val="tx1"/>
                </a:solidFill>
                <a:latin typeface="+mn-lt"/>
                <a:ea typeface="+mn-ea"/>
                <a:cs typeface="+mn-cs"/>
              </a:rPr>
              <a:t>seus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corações</a:t>
            </a:r>
            <a:r>
              <a:rPr lang="sv-SE" sz="1200" b="0" i="0" u="none" strike="noStrike" kern="1200" baseline="0" dirty="0">
                <a:solidFill>
                  <a:schemeClr val="tx1"/>
                </a:solidFill>
                <a:latin typeface="+mn-lt"/>
                <a:ea typeface="+mn-ea"/>
                <a:cs typeface="+mn-cs"/>
              </a:rPr>
              <a:t>.</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43</a:t>
            </a:fld>
            <a:endParaRPr lang="en-GB"/>
          </a:p>
        </p:txBody>
      </p:sp>
    </p:spTree>
    <p:extLst>
      <p:ext uri="{BB962C8B-B14F-4D97-AF65-F5344CB8AC3E}">
        <p14:creationId xmlns:p14="http://schemas.microsoft.com/office/powerpoint/2010/main" val="3669244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Uma confiança lenta, mas constante, cresceu entre o imame Ashafa e o pastor James. Sua relação floresceu em uma amizade que levou ao estabelecimento do Centro de Mediação entre Cristãos e Muçulmanos.</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O Centro defende a convivência pacífica e visa evitar a recorrência de conflitos religiosos violentos na região. Isso ajudou a criar acordos de paz após a violência na Nigéria e além, e orienta organizações locais baseadas na fé para defender a convivência pacífica</a:t>
            </a:r>
          </a:p>
          <a:p>
            <a:r>
              <a:rPr lang="pt-BR" sz="1200" b="0" i="0" u="none" strike="noStrike" kern="1200" baseline="0" dirty="0">
                <a:solidFill>
                  <a:schemeClr val="tx1"/>
                </a:solidFill>
                <a:latin typeface="+mn-lt"/>
                <a:ea typeface="+mn-ea"/>
                <a:cs typeface="+mn-cs"/>
              </a:rPr>
              <a:t>entre pessoas de todas as expressões de fé.</a:t>
            </a:r>
            <a:r>
              <a:rPr lang="pt-BR" sz="1800" b="0" i="0" u="none" strike="noStrike" cap="none" baseline="0" dirty="0">
                <a:solidFill>
                  <a:srgbClr val="000000"/>
                </a:solidFill>
                <a:effectLst/>
                <a:uFill>
                  <a:solidFill>
                    <a:prstClr val="black">
                      <a:alpha val="0"/>
                    </a:prstClr>
                  </a:solidFill>
                </a:uFill>
                <a:latin typeface="Calibri"/>
                <a:ea typeface="Calibri"/>
                <a:cs typeface="Calibri"/>
              </a:rPr>
              <a:t> </a:t>
            </a:r>
            <a:endParaRPr lang="en-US" sz="2800"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44</a:t>
            </a:fld>
            <a:endParaRPr lang="en-GB"/>
          </a:p>
        </p:txBody>
      </p:sp>
    </p:spTree>
    <p:extLst>
      <p:ext uri="{BB962C8B-B14F-4D97-AF65-F5344CB8AC3E}">
        <p14:creationId xmlns:p14="http://schemas.microsoft.com/office/powerpoint/2010/main" val="2648363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45</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1"/>
          </p:nvPr>
        </p:nvSpPr>
        <p:spPr/>
        <p:txBody>
          <a:bodyPr/>
          <a:lstStyle/>
          <a:p>
            <a:fld id="{30F7EE07-0028-9742-B23B-FE37E6BBE572}" type="datetime1">
              <a:rPr lang="sv-SE" smtClean="0"/>
              <a:t>2025-11-18</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idx="2"/>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192970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Nesta apresentação, vamos ouvir histórias reais sobre discriminação, restrições de direitos e violência.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Essas violações são cometidas pelo Estado e pelas pessoas da comunidade. </a:t>
            </a:r>
          </a:p>
          <a:p>
            <a:pPr marL="0" marR="0" lvl="0" indent="0" algn="l" defTabSz="914400" rtl="0" eaLnBrk="1" fontAlgn="auto"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Nós nos referimos a isso geralmente como violações governamentais e hostilidades sociais. </a:t>
            </a:r>
          </a:p>
          <a:p>
            <a:pPr marL="0" marR="0" lvl="0" indent="0" algn="l" defTabSz="914400" rtl="0" eaLnBrk="1" fontAlgn="auto"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Mas as violações também podem ocorrer dentro da família e das comunidades religiosas.</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Há também um quarto tipo de violação: falha do governo em proteger as pessoas contra violações na comunidade. O Estado tem o dever de proteger cada ser humano dentro de seu território contra discriminação, restrições indevidas de seus direitos e violência.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Muitos Estados não fazem isso realmente.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Discriminação, restrições de direitos e violência são geralmente inter-relacionadas e sobrepostas. Uma restrição pode ser discriminatória e contribuir para a violência, por exemplo. E muitas vezes violações governamentais e hostilidades sociais contribuem umas com as outras, criando um círculo vicioso.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 legislação governamental que discrimina as minorias legitima a intolerância na sociedade, resultando em discriminação, assédio e violência na comunidade. Quando as autoridades ignoram as violações na comunidade, as pessoas acreditam que podem agir impunemente, o que intensifica a discriminação, o assédio e a violência.</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Vamos dar uma olhada em como pode ser a discriminação, as restrições e a violência em diferentes partes do mundo usando algumas histórias reais. Talvez algumas delas se relacionem com alguma vivência sua. </a:t>
            </a:r>
            <a:endParaRPr lang="sv-SE" sz="1200"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8</a:t>
            </a:fld>
            <a:endParaRPr lang="en-GB"/>
          </a:p>
        </p:txBody>
      </p:sp>
    </p:spTree>
    <p:extLst>
      <p:ext uri="{BB962C8B-B14F-4D97-AF65-F5344CB8AC3E}">
        <p14:creationId xmlns:p14="http://schemas.microsoft.com/office/powerpoint/2010/main" val="422405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HISTÓRIAS DE DISCRIMINAÇÃO</a:t>
            </a:r>
            <a:endParaRPr lang="sv-SE" sz="1200" kern="1200" dirty="0">
              <a:solidFill>
                <a:schemeClr val="tx1"/>
              </a:solidFill>
              <a:effectLst/>
              <a:latin typeface="+mn-lt"/>
              <a:ea typeface="+mn-ea"/>
              <a:cs typeface="+mn-cs"/>
            </a:endParaRPr>
          </a:p>
          <a:p>
            <a:pPr algn="l" rtl="0" fontAlgn="base"/>
            <a:endParaRPr lang="pt-BR" sz="1800" b="0" i="0" u="none" strike="noStrike" cap="none" baseline="0" dirty="0">
              <a:solidFill>
                <a:srgbClr val="000000"/>
              </a:solidFill>
              <a:effectLst/>
              <a:uFill>
                <a:solidFill>
                  <a:prstClr val="black">
                    <a:alpha val="0"/>
                  </a:prstClr>
                </a:solidFill>
              </a:uFill>
              <a:latin typeface="Times New Roman"/>
              <a:ea typeface="Times New Roman"/>
              <a:cs typeface="Times New Roman"/>
            </a:endParaRPr>
          </a:p>
          <a:p>
            <a:r>
              <a:rPr lang="pt-BR" sz="1200" b="1" kern="1200" dirty="0">
                <a:solidFill>
                  <a:schemeClr val="tx1"/>
                </a:solidFill>
                <a:effectLst/>
                <a:latin typeface="+mn-lt"/>
                <a:ea typeface="+mn-ea"/>
                <a:cs typeface="+mn-cs"/>
              </a:rPr>
              <a:t>A discriminação é muito comum e afeta todas as áreas da vida.</a:t>
            </a:r>
          </a:p>
          <a:p>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Rev Kumar é pastor na zona rural do Sri Lanka. Sua família enfrentou discriminação da comunidade majoritária budista em sua vila. Professores e colegas intimidaram seus filhos, e a eletricidade e o abastecimento de água da família foram desligados porque sua casa era um local de culto ilegal.</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algn="l" rtl="0" fontAlgn="base"/>
            <a:endParaRPr lang="pt-BR" sz="1800" b="0" i="0" u="none" strike="noStrike" cap="none" baseline="0" dirty="0">
              <a:solidFill>
                <a:srgbClr val="000000"/>
              </a:solidFill>
              <a:effectLst/>
              <a:uFill>
                <a:solidFill>
                  <a:prstClr val="black">
                    <a:alpha val="0"/>
                  </a:prstClr>
                </a:solidFill>
              </a:uFill>
              <a:latin typeface="Times New Roman"/>
              <a:ea typeface="Times New Roman"/>
              <a:cs typeface="Times New Roman"/>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9</a:t>
            </a:fld>
            <a:endParaRPr lang="en-GB"/>
          </a:p>
        </p:txBody>
      </p:sp>
    </p:spTree>
    <p:extLst>
      <p:ext uri="{BB962C8B-B14F-4D97-AF65-F5344CB8AC3E}">
        <p14:creationId xmlns:p14="http://schemas.microsoft.com/office/powerpoint/2010/main" val="634730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2.xml"/><Relationship Id="rId1" Type="http://schemas.openxmlformats.org/officeDocument/2006/relationships/slideMaster" Target="../slideMasters/slideMaster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chart" Target="../charts/chart3.xml"/><Relationship Id="rId1" Type="http://schemas.openxmlformats.org/officeDocument/2006/relationships/slideMaster" Target="../slideMasters/slideMaster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chart" Target="../charts/chart4.xml"/><Relationship Id="rId1" Type="http://schemas.openxmlformats.org/officeDocument/2006/relationships/slideMaster" Target="../slideMasters/slideMaster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chart" Target="../charts/chart5.xml"/><Relationship Id="rId1" Type="http://schemas.openxmlformats.org/officeDocument/2006/relationships/slideMaster" Target="../slideMasters/slideMaster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chart" Target="../charts/chart6.xml"/><Relationship Id="rId1" Type="http://schemas.openxmlformats.org/officeDocument/2006/relationships/slideMaster" Target="../slideMasters/slideMaster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chart" Target="../charts/chart7.xml"/><Relationship Id="rId1" Type="http://schemas.openxmlformats.org/officeDocument/2006/relationships/slideMaster" Target="../slideMasters/slideMaster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E204C88-CB35-8A41-B251-13E78E063BC5}"/>
              </a:ext>
            </a:extLst>
          </p:cNvPr>
          <p:cNvPicPr>
            <a:picLocks noChangeAspect="1"/>
          </p:cNvPicPr>
          <p:nvPr userDrawn="1"/>
        </p:nvPicPr>
        <p:blipFill>
          <a:blip r:embed="rId2"/>
          <a:stretch>
            <a:fillRect/>
          </a:stretch>
        </p:blipFill>
        <p:spPr>
          <a:xfrm>
            <a:off x="1179946" y="746413"/>
            <a:ext cx="3327400" cy="5676900"/>
          </a:xfrm>
          <a:prstGeom prst="rect">
            <a:avLst/>
          </a:prstGeom>
        </p:spPr>
      </p:pic>
      <p:sp>
        <p:nvSpPr>
          <p:cNvPr id="9" name="Rubrik 8">
            <a:extLst>
              <a:ext uri="{FF2B5EF4-FFF2-40B4-BE49-F238E27FC236}">
                <a16:creationId xmlns:a16="http://schemas.microsoft.com/office/drawing/2014/main" id="{EE8645C9-C5C8-3A44-8EF1-8B94A6247139}"/>
              </a:ext>
            </a:extLst>
          </p:cNvPr>
          <p:cNvSpPr txBox="1"/>
          <p:nvPr userDrawn="1"/>
        </p:nvSpPr>
        <p:spPr>
          <a:xfrm>
            <a:off x="5278582" y="1483233"/>
            <a:ext cx="6608618"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sv-SE" sz="4800" b="1">
                <a:solidFill>
                  <a:schemeClr val="tx1">
                    <a:lumMod val="65000"/>
                    <a:lumOff val="35000"/>
                  </a:schemeClr>
                </a:solidFill>
              </a:rPr>
              <a:t>FORB colours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Pick from here</a:t>
            </a:r>
            <a:br>
              <a:rPr lang="sv-SE"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896278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84F51F9-B0CA-8544-9130-87180C416BE6}"/>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5" name="Rektangel 4">
            <a:extLst>
              <a:ext uri="{FF2B5EF4-FFF2-40B4-BE49-F238E27FC236}">
                <a16:creationId xmlns:a16="http://schemas.microsoft.com/office/drawing/2014/main" id="{581C0685-73C7-6F46-8B3A-FF9F41FD9E7D}"/>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144151870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1C0B64C-7CFD-4A42-95C4-9AEBBD646404}"/>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250B5E9F-72DE-FB42-B262-7BD7E4493438}"/>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BC57F8AC-1EF8-784F-9BE6-02DC21D27741}"/>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67414202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48EC19-364F-5944-B21F-5A746272F832}"/>
              </a:ext>
            </a:extLst>
          </p:cNvPr>
          <p:cNvGraphicFramePr/>
          <p:nvPr userDrawn="1">
            <p:extLst>
              <p:ext uri="{D42A27DB-BD31-4B8C-83A1-F6EECF244321}">
                <p14:modId xmlns:p14="http://schemas.microsoft.com/office/powerpoint/2010/main" val="3075211130"/>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410DD6BE-9FAB-BA4E-825F-6EC45708E97A}"/>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0764D845-FB54-7F4E-8AEE-97AE1817C211}"/>
              </a:ext>
            </a:extLst>
          </p:cNvPr>
          <p:cNvGraphicFramePr/>
          <p:nvPr userDrawn="1">
            <p:extLst>
              <p:ext uri="{D42A27DB-BD31-4B8C-83A1-F6EECF244321}">
                <p14:modId xmlns:p14="http://schemas.microsoft.com/office/powerpoint/2010/main" val="2252326704"/>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5A6DAE24-41B8-6E43-B155-F9348D89C0EE}"/>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738134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Rubrik och lodrät text">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15FAA345-704E-584F-864A-900877C06A78}"/>
              </a:ext>
            </a:extLst>
          </p:cNvPr>
          <p:cNvSpPr txBox="1"/>
          <p:nvPr userDrawn="1"/>
        </p:nvSpPr>
        <p:spPr>
          <a:xfrm>
            <a:off x="0" y="1749091"/>
            <a:ext cx="12192000" cy="104599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a:solidFill>
                  <a:schemeClr val="tx1">
                    <a:lumMod val="65000"/>
                    <a:lumOff val="35000"/>
                  </a:schemeClr>
                </a:solidFill>
                <a:latin typeface="Calibri" panose="020F0502020204030204" pitchFamily="34" charset="0"/>
              </a:rPr>
              <a:t>  Who’s behind the platform? </a:t>
            </a:r>
            <a:endParaRPr lang="en-GB">
              <a:solidFill>
                <a:schemeClr val="tx1">
                  <a:lumMod val="65000"/>
                  <a:lumOff val="35000"/>
                </a:schemeClr>
              </a:solidFill>
              <a:latin typeface="Calibri" panose="020F0502020204030204" pitchFamily="34" charset="0"/>
            </a:endParaRPr>
          </a:p>
        </p:txBody>
      </p:sp>
      <p:pic>
        <p:nvPicPr>
          <p:cNvPr id="8" name="Bildobjekt 7">
            <a:extLst>
              <a:ext uri="{FF2B5EF4-FFF2-40B4-BE49-F238E27FC236}">
                <a16:creationId xmlns:a16="http://schemas.microsoft.com/office/drawing/2014/main" id="{36AC9999-CE7F-8F41-89BB-52B135361686}"/>
              </a:ext>
            </a:extLst>
          </p:cNvPr>
          <p:cNvPicPr>
            <a:picLocks noChangeAspect="1"/>
          </p:cNvPicPr>
          <p:nvPr userDrawn="1"/>
        </p:nvPicPr>
        <p:blipFill>
          <a:blip r:embed="rId2"/>
          <a:stretch>
            <a:fillRect/>
          </a:stretch>
        </p:blipFill>
        <p:spPr>
          <a:xfrm>
            <a:off x="3623818" y="3329161"/>
            <a:ext cx="4562919" cy="1519131"/>
          </a:xfrm>
          <a:prstGeom prst="rect">
            <a:avLst/>
          </a:prstGeom>
        </p:spPr>
      </p:pic>
    </p:spTree>
    <p:extLst>
      <p:ext uri="{BB962C8B-B14F-4D97-AF65-F5344CB8AC3E}">
        <p14:creationId xmlns:p14="http://schemas.microsoft.com/office/powerpoint/2010/main" val="106963816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9FDD9C-34D9-7743-B25A-D023970F310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3889419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A298F01-0222-7C47-BCF8-AE762CDD3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9" name="textruta 8">
            <a:extLst>
              <a:ext uri="{FF2B5EF4-FFF2-40B4-BE49-F238E27FC236}">
                <a16:creationId xmlns:a16="http://schemas.microsoft.com/office/drawing/2014/main" id="{A1496DDD-21EF-4942-8EE6-4C8029BA48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0" name="textruta 9">
            <a:extLst>
              <a:ext uri="{FF2B5EF4-FFF2-40B4-BE49-F238E27FC236}">
                <a16:creationId xmlns:a16="http://schemas.microsoft.com/office/drawing/2014/main" id="{FFC3032B-1D0E-5849-91E1-1BD50BD1D863}"/>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0103012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2025-11-18</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400305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345DF78E-68F8-3943-9905-19A821B7C0D6}"/>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269161336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81C7A10-EEAC-D24B-ABB1-100D66011EB7}"/>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6" name="Rubrik 1">
            <a:extLst>
              <a:ext uri="{FF2B5EF4-FFF2-40B4-BE49-F238E27FC236}">
                <a16:creationId xmlns:a16="http://schemas.microsoft.com/office/drawing/2014/main" id="{8E45DAEE-5D79-464A-A812-C43B3726EF9A}"/>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583556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E9E3381-61D2-904D-A26A-FCB3DF2B3364}"/>
              </a:ext>
            </a:extLst>
          </p:cNvPr>
          <p:cNvSpPr>
            <a:spLocks noGrp="1"/>
          </p:cNvSpPr>
          <p:nvPr>
            <p:ph type="dt" sz="half" idx="10"/>
          </p:nvPr>
        </p:nvSpPr>
        <p:spPr/>
        <p:txBody>
          <a:bodyPr/>
          <a:lstStyle/>
          <a:p>
            <a:fld id="{AD0F743D-EAB6-4849-8E32-4D0C944C4193}" type="datetime1">
              <a:rPr lang="sv-SE" smtClean="0"/>
              <a:t>2025-11-18</a:t>
            </a:fld>
            <a:endParaRPr lang="sv-SE"/>
          </a:p>
        </p:txBody>
      </p:sp>
      <p:sp>
        <p:nvSpPr>
          <p:cNvPr id="3" name="Platshållare för sidfot 2">
            <a:extLst>
              <a:ext uri="{FF2B5EF4-FFF2-40B4-BE49-F238E27FC236}">
                <a16:creationId xmlns:a16="http://schemas.microsoft.com/office/drawing/2014/main" id="{B4E51D03-F448-C747-AD13-D418AE9DCE9E}"/>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9B4B9951-42D7-6847-BED7-5FDD87BCA4FA}"/>
              </a:ext>
            </a:extLst>
          </p:cNvPr>
          <p:cNvSpPr>
            <a:spLocks noGrp="1"/>
          </p:cNvSpPr>
          <p:nvPr>
            <p:ph type="sldNum" sz="quarter" idx="12"/>
          </p:nvPr>
        </p:nvSpPr>
        <p:spPr/>
        <p:txBody>
          <a:bodyPr/>
          <a:lstStyle/>
          <a:p>
            <a:fld id="{8AAF8A7C-F939-AB45-BC63-AF968A5020FA}" type="slidenum">
              <a:rPr lang="sv-SE" smtClean="0"/>
              <a:t>‹#›</a:t>
            </a:fld>
            <a:endParaRPr lang="sv-SE"/>
          </a:p>
        </p:txBody>
      </p:sp>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9E358AF-ADEE-2945-AAC7-DCEC550D1A14}"/>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6" name="Platshållare för innehåll 2">
            <a:extLst>
              <a:ext uri="{FF2B5EF4-FFF2-40B4-BE49-F238E27FC236}">
                <a16:creationId xmlns:a16="http://schemas.microsoft.com/office/drawing/2014/main" id="{9010A342-4481-D646-8188-6908C8818F9F}"/>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31695615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C6643A76-8829-DC4D-AB96-41958FC41475}"/>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5A17F812-2D27-1544-B246-4FB5D88C1DAD}"/>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147686579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F16A296-1489-E546-8310-C24B2D1A3DBB}"/>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9" name="Rektangel 8">
            <a:extLst>
              <a:ext uri="{FF2B5EF4-FFF2-40B4-BE49-F238E27FC236}">
                <a16:creationId xmlns:a16="http://schemas.microsoft.com/office/drawing/2014/main" id="{961B3E13-DB7E-E447-95D3-EBA1784B109C}"/>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1654901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66D4387-7481-3343-9554-4F995AB194EE}"/>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5" name="Platshållare för innehåll 3">
            <a:extLst>
              <a:ext uri="{FF2B5EF4-FFF2-40B4-BE49-F238E27FC236}">
                <a16:creationId xmlns:a16="http://schemas.microsoft.com/office/drawing/2014/main" id="{5EE62AD7-2D80-DA42-B076-2D1A3E2FE62A}"/>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6" name="Rektangel 5">
            <a:extLst>
              <a:ext uri="{FF2B5EF4-FFF2-40B4-BE49-F238E27FC236}">
                <a16:creationId xmlns:a16="http://schemas.microsoft.com/office/drawing/2014/main" id="{46EED9FB-149F-0147-80F8-9E8882F46729}"/>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06962717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DB34456-B7C5-1646-A92F-D0D4EB6D83F0}"/>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8" name="Bubble dark green">
            <a:extLst>
              <a:ext uri="{FF2B5EF4-FFF2-40B4-BE49-F238E27FC236}">
                <a16:creationId xmlns:a16="http://schemas.microsoft.com/office/drawing/2014/main" id="{CFB7CAB2-F460-8C47-9E96-48A37ED7BDF1}"/>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9D49FA1C-607E-0941-A30B-B04CE23DEE95}"/>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FB91C1B5-D9F8-354F-8F52-85BE7895ABE9}"/>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38735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FA9F08E-251F-D940-AB38-A4B003CC43A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37852263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67E9550-4DCB-FC41-9B6C-11060CC40F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3885F9F8-5C90-5D4B-B6B0-75A088AE7ED0}"/>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1569DA4C-05BB-0540-81F9-40C0BBB0648B}"/>
              </a:ext>
            </a:extLst>
          </p:cNvPr>
          <p:cNvSpPr txBox="1"/>
          <p:nvPr userDrawn="1"/>
        </p:nvSpPr>
        <p:spPr>
          <a:xfrm>
            <a:off x="4924555" y="5542367"/>
            <a:ext cx="2342884"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65054560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GB"/>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AA15A998-CA3C-6341-B73D-5DEB4087B27F}" type="datetime1">
              <a:rPr lang="sv-SE" smtClean="0"/>
              <a:t>2025-11-18</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268436328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77170F3-F135-A54C-8148-E909D4568F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8" name="textruta 7">
            <a:extLst>
              <a:ext uri="{FF2B5EF4-FFF2-40B4-BE49-F238E27FC236}">
                <a16:creationId xmlns:a16="http://schemas.microsoft.com/office/drawing/2014/main" id="{5B4A0CDB-6DBB-164C-8C58-5EFFD30EA733}"/>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Freedom of Religion or 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9" name="Bildobjekt 8" descr="En bild som visar person, inomhus, person, håller&#10;&#10;Automatiskt genererad beskrivning">
            <a:extLst>
              <a:ext uri="{FF2B5EF4-FFF2-40B4-BE49-F238E27FC236}">
                <a16:creationId xmlns:a16="http://schemas.microsoft.com/office/drawing/2014/main" id="{17F0B55E-7800-DB45-9E6F-EADA87D8EDE2}"/>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0" name="Bildobjekt 9">
            <a:extLst>
              <a:ext uri="{FF2B5EF4-FFF2-40B4-BE49-F238E27FC236}">
                <a16:creationId xmlns:a16="http://schemas.microsoft.com/office/drawing/2014/main" id="{D3190E4D-553A-5345-B070-8EC09EEB5CD3}"/>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1" name="Bildobjekt 10">
            <a:extLst>
              <a:ext uri="{FF2B5EF4-FFF2-40B4-BE49-F238E27FC236}">
                <a16:creationId xmlns:a16="http://schemas.microsoft.com/office/drawing/2014/main" id="{70BBB657-5BC3-9546-92F1-9F0B1C92CAA0}"/>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2" name="Bildobjekt 11">
            <a:extLst>
              <a:ext uri="{FF2B5EF4-FFF2-40B4-BE49-F238E27FC236}">
                <a16:creationId xmlns:a16="http://schemas.microsoft.com/office/drawing/2014/main" id="{60925545-DCE7-A440-A529-4E9D2B52E1AA}"/>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5503509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00A6D634-87E7-1249-B8B7-702663B3BCBB}"/>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0005878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2025-11-18</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254159918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D8B696D5-144C-7747-92FD-47421CCCFA1F}"/>
              </a:ext>
            </a:extLst>
          </p:cNvPr>
          <p:cNvSpPr>
            <a:spLocks noGrp="1"/>
          </p:cNvSpPr>
          <p:nvPr>
            <p:ph type="title"/>
          </p:nvPr>
        </p:nvSpPr>
        <p:spPr>
          <a:xfrm>
            <a:off x="1975557" y="926431"/>
            <a:ext cx="827802" cy="2731169"/>
          </a:xfrm>
        </p:spPr>
        <p:txBody>
          <a:bodyPr>
            <a:noAutofit/>
          </a:bodyPr>
          <a:lstStyle/>
          <a:p>
            <a:pPr>
              <a:lnSpc>
                <a:spcPct val="100000"/>
              </a:lnSpc>
            </a:pPr>
            <a:r>
              <a:rPr lang="en-GB" sz="16600" b="1" spc="-300">
                <a:solidFill>
                  <a:schemeClr val="bg1"/>
                </a:solidFill>
              </a:rPr>
              <a:t>“</a:t>
            </a:r>
            <a:endParaRPr lang="en-GB" sz="38900" b="1" spc="-300">
              <a:solidFill>
                <a:schemeClr val="bg1"/>
              </a:solidFill>
            </a:endParaRPr>
          </a:p>
        </p:txBody>
      </p:sp>
      <p:sp>
        <p:nvSpPr>
          <p:cNvPr id="6" name="Platshållare för innehåll 2">
            <a:extLst>
              <a:ext uri="{FF2B5EF4-FFF2-40B4-BE49-F238E27FC236}">
                <a16:creationId xmlns:a16="http://schemas.microsoft.com/office/drawing/2014/main" id="{78C56375-6D18-1440-896E-E715245267BE}"/>
              </a:ext>
            </a:extLst>
          </p:cNvPr>
          <p:cNvSpPr>
            <a:spLocks noGrp="1"/>
          </p:cNvSpPr>
          <p:nvPr>
            <p:ph idx="1"/>
          </p:nvPr>
        </p:nvSpPr>
        <p:spPr>
          <a:xfrm>
            <a:off x="2974848" y="1699836"/>
            <a:ext cx="8792306" cy="4351338"/>
          </a:xfrm>
        </p:spPr>
        <p:txBody>
          <a:bodyPr>
            <a:noAutofit/>
          </a:body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95172067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D5369554-4F3A-1A4A-BEE4-36CC873C76B7}"/>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6600" b="1">
                <a:solidFill>
                  <a:schemeClr val="bg1"/>
                </a:solidFill>
              </a:rPr>
              <a:t>For</a:t>
            </a:r>
            <a:endParaRPr lang="sv-SE" sz="6600" b="1">
              <a:solidFill>
                <a:schemeClr val="bg1"/>
              </a:solidFill>
            </a:endParaRPr>
          </a:p>
        </p:txBody>
      </p:sp>
      <p:sp>
        <p:nvSpPr>
          <p:cNvPr id="5" name="Platshållare för innehåll 2">
            <a:extLst>
              <a:ext uri="{FF2B5EF4-FFF2-40B4-BE49-F238E27FC236}">
                <a16:creationId xmlns:a16="http://schemas.microsoft.com/office/drawing/2014/main" id="{DA0FABD4-14F1-DA44-9ED8-F5658AC054A2}"/>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65602993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8DED17D0-664F-5146-AA75-E9A5AFB7290A}"/>
              </a:ext>
            </a:extLst>
          </p:cNvPr>
          <p:cNvSpPr txBox="1"/>
          <p:nvPr userDrawn="1"/>
        </p:nvSpPr>
        <p:spPr>
          <a:xfrm>
            <a:off x="1767840" y="1800225"/>
            <a:ext cx="8644128" cy="24568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bg1"/>
              </a:solidFill>
              <a:latin typeface="Calibri" panose="020F0502020204030204" pitchFamily="34" charset="0"/>
            </a:endParaRPr>
          </a:p>
          <a:p>
            <a:pPr algn="ctr"/>
            <a:endParaRPr lang="sv-SE" b="1">
              <a:solidFill>
                <a:schemeClr val="bg1"/>
              </a:solidFill>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8102614F-3790-E744-B1F1-F79DAAC6349B}"/>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20176206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86D182E3-6B44-E240-9A84-18369033F496}"/>
              </a:ext>
            </a:extLst>
          </p:cNvPr>
          <p:cNvPicPr>
            <a:picLocks noChangeAspect="1"/>
          </p:cNvPicPr>
          <p:nvPr userDrawn="1"/>
        </p:nvPicPr>
        <p:blipFill>
          <a:blip r:embed="rId2">
            <a:extLst>
              <a:ext uri="{28A0092B-C50C-407E-A947-70E740481C1C}">
                <a14:useLocalDpi xmlns:a14="http://schemas.microsoft.com/office/drawing/2010/main" val="0"/>
              </a:ext>
            </a:extLst>
          </a:blip>
          <a:srcRect t="9101" b="9101"/>
          <a:stretch>
            <a:fillRect/>
          </a:stretch>
        </p:blipFill>
        <p:spPr>
          <a:xfrm>
            <a:off x="0" y="225911"/>
            <a:ext cx="12191999" cy="6632089"/>
          </a:xfrm>
          <a:prstGeom prst="rect">
            <a:avLst/>
          </a:prstGeom>
        </p:spPr>
      </p:pic>
      <p:sp>
        <p:nvSpPr>
          <p:cNvPr id="5" name="Platshållare för innehåll 2">
            <a:extLst>
              <a:ext uri="{FF2B5EF4-FFF2-40B4-BE49-F238E27FC236}">
                <a16:creationId xmlns:a16="http://schemas.microsoft.com/office/drawing/2014/main" id="{EB8C9E1E-1C24-BA4B-9A31-07E5DB40D875}"/>
              </a:ext>
            </a:extLst>
          </p:cNvPr>
          <p:cNvSpPr txBox="1"/>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err="1">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340833322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B6CAF6-0246-1F40-A2CB-22B98D907626}"/>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353092F5-6AC2-EB4F-A62D-70E7F8F45325}"/>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41760358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12C5E0-7964-8342-8BE3-0C184BAF61E4}"/>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5" name="Platshållare för innehåll 3">
            <a:extLst>
              <a:ext uri="{FF2B5EF4-FFF2-40B4-BE49-F238E27FC236}">
                <a16:creationId xmlns:a16="http://schemas.microsoft.com/office/drawing/2014/main" id="{9C6B7E29-A579-6F4C-B86F-E0DC19208326}"/>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6E1AEEAC-9E5C-5D47-A448-52FF5314EC8D}"/>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1794010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5FC8E31-F0DB-F541-86C4-9F9E07188738}"/>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7" name="Bubble dark green">
            <a:extLst>
              <a:ext uri="{FF2B5EF4-FFF2-40B4-BE49-F238E27FC236}">
                <a16:creationId xmlns:a16="http://schemas.microsoft.com/office/drawing/2014/main" id="{DAC3ED02-E302-2A4E-939B-25CEAD9CB6D9}"/>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757C398E-A9E4-0D42-B00D-64201052219F}"/>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895948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8ABF5F8E-B86C-C842-8B09-CC4FC6E194B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222786502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44C50DAF-7FB2-7C43-AE65-01CA03A11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AC57B2EF-899C-0B45-9D53-AE409B412233}"/>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ADB40A4C-6932-2D49-B478-7F89436F7BFE}"/>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57840176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08FE00-9B53-0E47-A3F3-97C270659A4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E238E2F-8F81-134D-B18E-908D5A6F9AE1}"/>
              </a:ext>
            </a:extLst>
          </p:cNvPr>
          <p:cNvSpPr>
            <a:spLocks noGrp="1"/>
          </p:cNvSpPr>
          <p:nvPr>
            <p:ph type="dt" sz="half" idx="10"/>
          </p:nvPr>
        </p:nvSpPr>
        <p:spPr/>
        <p:txBody>
          <a:bodyPr/>
          <a:lstStyle/>
          <a:p>
            <a:fld id="{68B10C81-B809-E547-9E71-5363A42B6C67}" type="datetime1">
              <a:rPr lang="sv-SE" smtClean="0"/>
              <a:t>2025-11-18</a:t>
            </a:fld>
            <a:endParaRPr lang="en-GB"/>
          </a:p>
        </p:txBody>
      </p:sp>
      <p:sp>
        <p:nvSpPr>
          <p:cNvPr id="4" name="Platshållare för sidfot 3">
            <a:extLst>
              <a:ext uri="{FF2B5EF4-FFF2-40B4-BE49-F238E27FC236}">
                <a16:creationId xmlns:a16="http://schemas.microsoft.com/office/drawing/2014/main" id="{8DB9D51C-E982-A649-ADFD-042AD32C1FC0}"/>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8D1E8F8-7775-4140-9697-C89C1AD360B8}"/>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35485189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9987372A-2DA2-5349-841B-6A1120BE4FD8}"/>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0823958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A496561D-C38B-9241-8896-D42CB203345A}" type="datetime1">
              <a:rPr lang="sv-SE" smtClean="0"/>
              <a:t>2025-11-18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AAF8A7C-F939-AB45-BC63-AF968A5020FA}" type="slidenum">
              <a:rPr lang="sv-SE" smtClean="0"/>
              <a:t>‹#›</a:t>
            </a:fld>
            <a:endParaRPr lang="sv-SE"/>
          </a:p>
        </p:txBody>
      </p:sp>
    </p:spTree>
    <p:extLst>
      <p:ext uri="{BB962C8B-B14F-4D97-AF65-F5344CB8AC3E}">
        <p14:creationId xmlns:p14="http://schemas.microsoft.com/office/powerpoint/2010/main" val="32126871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DA35BB-F221-1D41-B52B-FCCA7E3406AB}"/>
              </a:ext>
            </a:extLst>
          </p:cNvPr>
          <p:cNvSpPr>
            <a:spLocks noGrp="1"/>
          </p:cNvSpPr>
          <p:nvPr>
            <p:ph type="dt" sz="half" idx="10"/>
          </p:nvPr>
        </p:nvSpPr>
        <p:spPr/>
        <p:txBody>
          <a:bodyPr/>
          <a:lstStyle/>
          <a:p>
            <a:fld id="{5BF63075-2025-5F49-ACB5-6994B7FB842D}" type="datetime1">
              <a:rPr lang="sv-SE" smtClean="0"/>
              <a:t>2025-11-18</a:t>
            </a:fld>
            <a:endParaRPr lang="en-GB"/>
          </a:p>
        </p:txBody>
      </p:sp>
      <p:sp>
        <p:nvSpPr>
          <p:cNvPr id="6" name="Platshållare för sidfot 5">
            <a:extLst>
              <a:ext uri="{FF2B5EF4-FFF2-40B4-BE49-F238E27FC236}">
                <a16:creationId xmlns:a16="http://schemas.microsoft.com/office/drawing/2014/main" id="{16D6D156-ECCF-C841-844C-2088A1860097}"/>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20AED9F-9EAA-764E-A8E7-16FF0D195A05}"/>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7423130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7" name="Rubrik 8">
            <a:extLst>
              <a:ext uri="{FF2B5EF4-FFF2-40B4-BE49-F238E27FC236}">
                <a16:creationId xmlns:a16="http://schemas.microsoft.com/office/drawing/2014/main" id="{9930D71F-D39A-174F-BDEA-A7CA755B8071}"/>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410735794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587202-6C25-3F40-8493-3FEEC7E0954F}"/>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4" name="Rubrik 1">
            <a:extLst>
              <a:ext uri="{FF2B5EF4-FFF2-40B4-BE49-F238E27FC236}">
                <a16:creationId xmlns:a16="http://schemas.microsoft.com/office/drawing/2014/main" id="{86AE7C37-FE72-A844-B6FB-4B1836C2AE5E}"/>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24174910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319B006-564E-CB43-B9E1-7D1B45800DAF}"/>
              </a:ext>
            </a:extLst>
          </p:cNvPr>
          <p:cNvSpPr>
            <a:spLocks noGrp="1"/>
          </p:cNvSpPr>
          <p:nvPr>
            <p:ph type="title"/>
          </p:nvPr>
        </p:nvSpPr>
        <p:spPr>
          <a:xfrm>
            <a:off x="1719072" y="1574898"/>
            <a:ext cx="1584960" cy="906899"/>
          </a:xfrm>
        </p:spPr>
        <p:txBody>
          <a:bodyPr>
            <a:normAutofit fontScale="90000"/>
          </a:bodyPr>
          <a:lstStyle/>
          <a:p>
            <a:r>
              <a:rPr lang="en-GB" sz="6600" b="1">
                <a:solidFill>
                  <a:srgbClr val="4E7D88"/>
                </a:solidFill>
                <a:latin typeface="+mj-lt"/>
              </a:rPr>
              <a:t>For</a:t>
            </a:r>
            <a:endParaRPr lang="sv-SE" sz="6600" b="1">
              <a:solidFill>
                <a:srgbClr val="4E7D88"/>
              </a:solidFill>
              <a:latin typeface="+mj-lt"/>
            </a:endParaRPr>
          </a:p>
        </p:txBody>
      </p:sp>
      <p:sp>
        <p:nvSpPr>
          <p:cNvPr id="4" name="Platshållare för innehåll 2">
            <a:extLst>
              <a:ext uri="{FF2B5EF4-FFF2-40B4-BE49-F238E27FC236}">
                <a16:creationId xmlns:a16="http://schemas.microsoft.com/office/drawing/2014/main" id="{184A9AD4-5C38-E04B-8E32-3974D87675CB}"/>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70615030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5" name="Rubrik 8">
            <a:extLst>
              <a:ext uri="{FF2B5EF4-FFF2-40B4-BE49-F238E27FC236}">
                <a16:creationId xmlns:a16="http://schemas.microsoft.com/office/drawing/2014/main" id="{CE3640CF-B51B-E64B-81B2-DB1DFFF92B76}"/>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6" name="Rektangel 5">
            <a:extLst>
              <a:ext uri="{FF2B5EF4-FFF2-40B4-BE49-F238E27FC236}">
                <a16:creationId xmlns:a16="http://schemas.microsoft.com/office/drawing/2014/main" id="{5DA0EAF4-8404-7E4A-A5D8-D7FF736675DB}"/>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86596446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2B337A99-FB07-7F4D-A0FC-17EAFFBD4278}"/>
              </a:ext>
            </a:extLst>
          </p:cNvPr>
          <p:cNvSpPr>
            <a:spLocks noGrp="1"/>
          </p:cNvSpPr>
          <p:nvPr>
            <p:ph type="sldNum" sz="quarter" idx="12"/>
          </p:nvPr>
        </p:nvSpPr>
        <p:spPr/>
        <p:txBody>
          <a:bodyPr/>
          <a:lstStyle/>
          <a:p>
            <a:fld id="{8AAF8A7C-F939-AB45-BC63-AF968A5020FA}" type="slidenum">
              <a:rPr lang="sv-SE" smtClean="0"/>
              <a:t>‹#›</a:t>
            </a:fld>
            <a:endParaRPr lang="sv-SE"/>
          </a:p>
        </p:txBody>
      </p:sp>
      <p:pic>
        <p:nvPicPr>
          <p:cNvPr id="9" name="Bildobjekt 8">
            <a:extLst>
              <a:ext uri="{FF2B5EF4-FFF2-40B4-BE49-F238E27FC236}">
                <a16:creationId xmlns:a16="http://schemas.microsoft.com/office/drawing/2014/main" id="{9BA22FA7-B84F-124C-8E6B-DF3D55FC6F0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10" name="Rektangel 9">
            <a:extLst>
              <a:ext uri="{FF2B5EF4-FFF2-40B4-BE49-F238E27FC236}">
                <a16:creationId xmlns:a16="http://schemas.microsoft.com/office/drawing/2014/main" id="{48F91B77-20C9-0E47-83E0-4C45A3BA9276}"/>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422859792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5CC9B17-B1A5-5949-91EA-39323D9F94C8}"/>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0C496F96-2562-364F-8904-7F50F8B303A1}"/>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CC0AE61F-5068-E342-B7DD-CC6B7E3F5144}"/>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39099316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73B183E-AFB8-B149-BD8F-7350F112380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AA63BC61-E8D4-D748-930F-38D7ADF1C368}"/>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7C24EF4-9A30-EF49-9025-EB8905130C02}"/>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340FF0ED-E45C-5541-843F-A18346D4541D}"/>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457467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B1E008F-A7A8-CA4E-8B13-0CD70BB585F6}"/>
              </a:ext>
            </a:extLst>
          </p:cNvPr>
          <p:cNvSpPr txBox="1"/>
          <p:nvPr userDrawn="1"/>
        </p:nvSpPr>
        <p:spPr>
          <a:xfrm>
            <a:off x="0" y="892867"/>
            <a:ext cx="12191999" cy="1107996"/>
          </a:xfrm>
          <a:prstGeom prst="rect">
            <a:avLst/>
          </a:prstGeom>
          <a:noFill/>
        </p:spPr>
        <p:txBody>
          <a:bodyPr wrap="square" rtlCol="0">
            <a:spAutoFit/>
          </a:bodyPr>
          <a:lstStyle/>
          <a:p>
            <a:pPr algn="ctr"/>
            <a:r>
              <a:rPr lang="sv-SE" sz="6600">
                <a:solidFill>
                  <a:schemeClr val="tx1">
                    <a:lumMod val="65000"/>
                    <a:lumOff val="35000"/>
                  </a:schemeClr>
                </a:solidFill>
                <a:latin typeface="Calibri" panose="020F0502020204030204" pitchFamily="34" charset="0"/>
                <a:cs typeface="Calibri" panose="020F0502020204030204" pitchFamily="34" charset="0"/>
              </a:rPr>
              <a:t>Social </a:t>
            </a:r>
            <a:r>
              <a:rPr lang="en-GB" sz="6600">
                <a:solidFill>
                  <a:schemeClr val="tx1">
                    <a:lumMod val="65000"/>
                    <a:lumOff val="35000"/>
                  </a:schemeClr>
                </a:solidFill>
                <a:latin typeface="Calibri" panose="020F0502020204030204" pitchFamily="34" charset="0"/>
                <a:cs typeface="Calibri" panose="020F0502020204030204" pitchFamily="34" charset="0"/>
              </a:rPr>
              <a:t>hostility</a:t>
            </a:r>
          </a:p>
        </p:txBody>
      </p:sp>
      <p:pic>
        <p:nvPicPr>
          <p:cNvPr id="3" name="Bildobjekt 2">
            <a:extLst>
              <a:ext uri="{FF2B5EF4-FFF2-40B4-BE49-F238E27FC236}">
                <a16:creationId xmlns:a16="http://schemas.microsoft.com/office/drawing/2014/main" id="{17238AF8-031E-CE46-B1EB-959569E58BF8}"/>
              </a:ext>
            </a:extLst>
          </p:cNvPr>
          <p:cNvPicPr>
            <a:picLocks noChangeAspect="1"/>
          </p:cNvPicPr>
          <p:nvPr userDrawn="1"/>
        </p:nvPicPr>
        <p:blipFill>
          <a:blip r:embed="rId2"/>
          <a:stretch>
            <a:fillRect/>
          </a:stretch>
        </p:blipFill>
        <p:spPr>
          <a:xfrm>
            <a:off x="2466472" y="2008584"/>
            <a:ext cx="7029959" cy="4375923"/>
          </a:xfrm>
          <a:prstGeom prst="rect">
            <a:avLst/>
          </a:prstGeom>
        </p:spPr>
      </p:pic>
    </p:spTree>
    <p:extLst>
      <p:ext uri="{BB962C8B-B14F-4D97-AF65-F5344CB8AC3E}">
        <p14:creationId xmlns:p14="http://schemas.microsoft.com/office/powerpoint/2010/main" val="123483731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299CD64-3A40-E34F-8E2B-133DF3F422B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0457455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6B5431F9-2C85-AA4F-BEC8-5BE795B8E8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0" name="textruta 9">
            <a:extLst>
              <a:ext uri="{FF2B5EF4-FFF2-40B4-BE49-F238E27FC236}">
                <a16:creationId xmlns:a16="http://schemas.microsoft.com/office/drawing/2014/main" id="{04E78F3E-E38D-F041-AB4B-B373DBDBAFE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1" name="textruta 10">
            <a:extLst>
              <a:ext uri="{FF2B5EF4-FFF2-40B4-BE49-F238E27FC236}">
                <a16:creationId xmlns:a16="http://schemas.microsoft.com/office/drawing/2014/main" id="{CAB5C933-46AD-3541-A21D-7F620DB3C99A}"/>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41505873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12857921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5834115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372247680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149266873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34218081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2218823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08061546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053459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EAC8EFE-9FF3-6B47-951A-B3C63B1D943D}"/>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7" name="Rubrik 1">
            <a:extLst>
              <a:ext uri="{FF2B5EF4-FFF2-40B4-BE49-F238E27FC236}">
                <a16:creationId xmlns:a16="http://schemas.microsoft.com/office/drawing/2014/main" id="{C2830698-F690-4A43-BD70-DD285F334BD2}"/>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92926708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385821409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422408327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Freedom of Religion or 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101999188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7846873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3424591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21766768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312884543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368069638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406634880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846800292"/>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342824500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0274538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ED79642-1AE9-FC40-AECE-272A5099F5B9}"/>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7" name="Platshållare för innehåll 2">
            <a:extLst>
              <a:ext uri="{FF2B5EF4-FFF2-40B4-BE49-F238E27FC236}">
                <a16:creationId xmlns:a16="http://schemas.microsoft.com/office/drawing/2014/main" id="{4C3711F1-14C5-AB4A-963C-E2DB6643B16B}"/>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53329844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180343145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137905535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solidFill>
                <a:schemeClr val="tx1">
                  <a:lumMod val="65000"/>
                  <a:lumOff val="35000"/>
                </a:schemeClr>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09481867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13502072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DBEA6E-09E8-E84E-A36F-75F7B82089F6}"/>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5" name="Rubrik 1">
            <a:extLst>
              <a:ext uri="{FF2B5EF4-FFF2-40B4-BE49-F238E27FC236}">
                <a16:creationId xmlns:a16="http://schemas.microsoft.com/office/drawing/2014/main" id="{DD6B8644-EE82-0D4B-AD2B-006357A3A3D1}"/>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22926271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tx1">
                    <a:lumMod val="65000"/>
                    <a:lumOff val="35000"/>
                  </a:schemeClr>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solidFill>
                <a:schemeClr val="tx1">
                  <a:lumMod val="65000"/>
                  <a:lumOff val="35000"/>
                </a:schemeClr>
              </a:solidFill>
              <a:latin typeface="+mj-lt"/>
            </a:endParaRPr>
          </a:p>
        </p:txBody>
      </p:sp>
    </p:spTree>
    <p:extLst>
      <p:ext uri="{BB962C8B-B14F-4D97-AF65-F5344CB8AC3E}">
        <p14:creationId xmlns:p14="http://schemas.microsoft.com/office/powerpoint/2010/main" val="181991318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solidFill>
                <a:schemeClr val="tx1">
                  <a:lumMod val="65000"/>
                  <a:lumOff val="35000"/>
                </a:schemeClr>
              </a:solidFill>
              <a:latin typeface="Calibri" panose="020F0502020204030204" pitchFamily="34" charset="0"/>
            </a:endParaRPr>
          </a:p>
          <a:p>
            <a:pPr algn="ctr"/>
            <a:br>
              <a:rPr lang="sv-SE" sz="3600" b="1">
                <a:solidFill>
                  <a:schemeClr val="tx1">
                    <a:lumMod val="65000"/>
                    <a:lumOff val="35000"/>
                  </a:schemeClr>
                </a:solidFill>
                <a:latin typeface="Calibri" panose="020F0502020204030204" pitchFamily="34" charset="0"/>
              </a:rPr>
            </a:br>
            <a:endParaRPr lang="sv-SE" b="1">
              <a:solidFill>
                <a:schemeClr val="tx1">
                  <a:lumMod val="65000"/>
                  <a:lumOff val="35000"/>
                </a:schemeClr>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317907373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235527935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chemeClr val="tx1">
                  <a:lumMod val="65000"/>
                  <a:lumOff val="35000"/>
                </a:schemeClr>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93286857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207184636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226448902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55482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7583AAED-A2DB-FF4A-8809-B512F558AC92}"/>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5" name="Rektangel 4">
            <a:extLst>
              <a:ext uri="{FF2B5EF4-FFF2-40B4-BE49-F238E27FC236}">
                <a16:creationId xmlns:a16="http://schemas.microsoft.com/office/drawing/2014/main" id="{3EE7E17D-AE50-234B-948C-D0413E9363A6}"/>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114919606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63794335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3250612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6" name="Platshållare för innehåll 3">
            <a:extLst>
              <a:ext uri="{FF2B5EF4-FFF2-40B4-BE49-F238E27FC236}">
                <a16:creationId xmlns:a16="http://schemas.microsoft.com/office/drawing/2014/main" id="{78EBDA9F-42E3-C644-9AE8-A37B4C2DCB6D}"/>
              </a:ext>
            </a:extLst>
          </p:cNvPr>
          <p:cNvPicPr>
            <a:picLocks noChangeAspect="1"/>
          </p:cNvPicPr>
          <p:nvPr userDrawn="1"/>
        </p:nvPicPr>
        <p:blipFill>
          <a:blip r:embed="rId2">
            <a:extLst>
              <a:ext uri="{28A0092B-C50C-407E-A947-70E740481C1C}">
                <a14:useLocalDpi xmlns:a14="http://schemas.microsoft.com/office/drawing/2010/main" val="0"/>
              </a:ext>
            </a:extLst>
          </a:blip>
          <a:srcRect t="5975" b="11982"/>
          <a:stretch>
            <a:fillRect/>
          </a:stretch>
        </p:blipFill>
        <p:spPr>
          <a:xfrm>
            <a:off x="1" y="215153"/>
            <a:ext cx="12191999" cy="6642847"/>
          </a:xfrm>
          <a:prstGeom prst="rect">
            <a:avLst/>
          </a:prstGeom>
        </p:spPr>
      </p:pic>
      <p:sp>
        <p:nvSpPr>
          <p:cNvPr id="7" name="Platshållare för innehåll 2">
            <a:extLst>
              <a:ext uri="{FF2B5EF4-FFF2-40B4-BE49-F238E27FC236}">
                <a16:creationId xmlns:a16="http://schemas.microsoft.com/office/drawing/2014/main" id="{9247B9B8-9E2E-FA40-AEA2-D03F05E9FEBB}"/>
              </a:ext>
            </a:extLst>
          </p:cNvPr>
          <p:cNvSpPr txBox="1"/>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err="1">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21426769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6.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1.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2025-11-18</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62" r:id="rId3"/>
    <p:sldLayoutId id="2147483672" r:id="rId4"/>
    <p:sldLayoutId id="2147483710" r:id="rId5"/>
    <p:sldLayoutId id="2147483759" r:id="rId6"/>
    <p:sldLayoutId id="2147483762" r:id="rId7"/>
    <p:sldLayoutId id="2147483769" r:id="rId8"/>
    <p:sldLayoutId id="2147483773" r:id="rId9"/>
    <p:sldLayoutId id="2147483775" r:id="rId10"/>
    <p:sldLayoutId id="2147483779" r:id="rId11"/>
    <p:sldLayoutId id="2147483784" r:id="rId12"/>
    <p:sldLayoutId id="2147483825" r:id="rId13"/>
    <p:sldLayoutId id="2147483794" r:id="rId14"/>
    <p:sldLayoutId id="2147483795" r:id="rId15"/>
    <p:sldLayoutId id="2147483789" r:id="rId16"/>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2025-11-18</a:t>
            </a:fld>
            <a:endParaRPr lang="sv-SE"/>
          </a:p>
        </p:txBody>
      </p:sp>
      <p:sp>
        <p:nvSpPr>
          <p:cNvPr id="5" name="Platshållare för sidfot 4">
            <a:extLst>
              <a:ext uri="{FF2B5EF4-FFF2-40B4-BE49-F238E27FC236}">
                <a16:creationId xmlns:a16="http://schemas.microsoft.com/office/drawing/2014/main" id="{DA163E1D-01FC-FF4C-BCC3-A201710F9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60" r:id="rId3"/>
    <p:sldLayoutId id="2147483763" r:id="rId4"/>
    <p:sldLayoutId id="2147483768" r:id="rId5"/>
    <p:sldLayoutId id="2147483776" r:id="rId6"/>
    <p:sldLayoutId id="2147483780" r:id="rId7"/>
    <p:sldLayoutId id="2147483785" r:id="rId8"/>
    <p:sldLayoutId id="2147483796" r:id="rId9"/>
    <p:sldLayoutId id="2147483793"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57496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atändrat format</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8845076-041C-E149-8D6E-93E4C814E0D2}" type="datetime1">
              <a:rPr lang="sv-SE" smtClean="0"/>
              <a:t>2025-11-18</a:t>
            </a:fld>
            <a:endParaRPr lang="en-GB"/>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solidFill>
                <a:schemeClr val="bg1"/>
              </a:solidFill>
            </a:endParaRP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DBDF8A6-D616-47DF-AE74-3C1576340DA6}" type="slidenum">
              <a:rPr lang="en-GB" smtClean="0"/>
              <a:t>‹#›</a:t>
            </a:fld>
            <a:endParaRPr lang="en-GB"/>
          </a:p>
        </p:txBody>
      </p:sp>
      <p:pic>
        <p:nvPicPr>
          <p:cNvPr id="7" name="Bildobjekt 6">
            <a:extLst>
              <a:ext uri="{FF2B5EF4-FFF2-40B4-BE49-F238E27FC236}">
                <a16:creationId xmlns:a16="http://schemas.microsoft.com/office/drawing/2014/main" id="{A454BF77-BF70-C84A-A26A-B94FF2250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4253177345"/>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7" r:id="rId3"/>
    <p:sldLayoutId id="2147483688" r:id="rId4"/>
    <p:sldLayoutId id="2147483689" r:id="rId5"/>
    <p:sldLayoutId id="2147483690" r:id="rId6"/>
    <p:sldLayoutId id="2147483771" r:id="rId7"/>
    <p:sldLayoutId id="2147483774" r:id="rId8"/>
    <p:sldLayoutId id="2147483781" r:id="rId9"/>
    <p:sldLayoutId id="2147483786" r:id="rId10"/>
    <p:sldLayoutId id="2147483790" r:id="rId11"/>
    <p:sldLayoutId id="2147483797" r:id="rId12"/>
  </p:sldLayoutIdLst>
  <p:transition/>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 id="2147483724" r:id="rId4"/>
    <p:sldLayoutId id="2147483725" r:id="rId5"/>
    <p:sldLayoutId id="2147483824" r:id="rId6"/>
    <p:sldLayoutId id="2147483764" r:id="rId7"/>
    <p:sldLayoutId id="2147483767" r:id="rId8"/>
    <p:sldLayoutId id="2147483777" r:id="rId9"/>
    <p:sldLayoutId id="2147483782" r:id="rId10"/>
    <p:sldLayoutId id="2147483787" r:id="rId11"/>
    <p:sldLayoutId id="2147483791" r:id="rId12"/>
    <p:sldLayoutId id="2147483798" r:id="rId13"/>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59760"/>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1725003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61" r:id="rId3"/>
    <p:sldLayoutId id="2147483765" r:id="rId4"/>
    <p:sldLayoutId id="2147483766" r:id="rId5"/>
    <p:sldLayoutId id="2147483778" r:id="rId6"/>
    <p:sldLayoutId id="2147483783" r:id="rId7"/>
    <p:sldLayoutId id="2147483788" r:id="rId8"/>
    <p:sldLayoutId id="2147483792" r:id="rId9"/>
    <p:sldLayoutId id="2147483799"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7" r:id="rId6"/>
    <p:sldLayoutId id="2147483808" r:id="rId7"/>
    <p:sldLayoutId id="2147483809" r:id="rId8"/>
    <p:sldLayoutId id="2147483810" r:id="rId9"/>
    <p:sldLayoutId id="2147483811" r:id="rId10"/>
  </p:sldLayoutIdLst>
  <p:transition/>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9" r:id="rId6"/>
    <p:sldLayoutId id="2147483820" r:id="rId7"/>
    <p:sldLayoutId id="2147483821" r:id="rId8"/>
    <p:sldLayoutId id="2147483822" r:id="rId9"/>
    <p:sldLayoutId id="2147483823"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35.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37.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3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21.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23.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9.xml"/><Relationship Id="rId5" Type="http://schemas.openxmlformats.org/officeDocument/2006/relationships/image" Target="../media/image23.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image" Target="../media/image57.pn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21.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4.png"/><Relationship Id="rId7"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0.xml"/><Relationship Id="rId6" Type="http://schemas.openxmlformats.org/officeDocument/2006/relationships/image" Target="../media/image36.png"/><Relationship Id="rId11" Type="http://schemas.openxmlformats.org/officeDocument/2006/relationships/image" Target="../media/image18.png"/><Relationship Id="rId5" Type="http://schemas.openxmlformats.org/officeDocument/2006/relationships/image" Target="../media/image31.png"/><Relationship Id="rId10"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9.xml"/><Relationship Id="rId6" Type="http://schemas.openxmlformats.org/officeDocument/2006/relationships/image" Target="../media/image18.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image" Target="../media/image65.png"/><Relationship Id="rId5" Type="http://schemas.openxmlformats.org/officeDocument/2006/relationships/image" Target="../media/image18.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0.png"/><Relationship Id="rId7"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image" Target="../media/image59.pn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9.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9.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8.png"/><Relationship Id="rId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28.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B67C795-1C63-4AB9-B3C4-14143450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pic>
        <p:nvPicPr>
          <p:cNvPr id="8" name="Bildobjekt 7">
            <a:extLst>
              <a:ext uri="{FF2B5EF4-FFF2-40B4-BE49-F238E27FC236}">
                <a16:creationId xmlns:a16="http://schemas.microsoft.com/office/drawing/2014/main" id="{A63B0A52-490F-4364-BEDE-62DD05A7F5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976" y="3192435"/>
            <a:ext cx="5892800" cy="1346200"/>
          </a:xfrm>
          <a:prstGeom prst="rect">
            <a:avLst/>
          </a:prstGeom>
        </p:spPr>
      </p:pic>
      <p:sp>
        <p:nvSpPr>
          <p:cNvPr id="5" name="textruta 1">
            <a:extLst>
              <a:ext uri="{FF2B5EF4-FFF2-40B4-BE49-F238E27FC236}">
                <a16:creationId xmlns:a16="http://schemas.microsoft.com/office/drawing/2014/main" id="{75308232-6117-4549-9120-22A577F24A8B}"/>
              </a:ext>
            </a:extLst>
          </p:cNvPr>
          <p:cNvSpPr txBox="1"/>
          <p:nvPr/>
        </p:nvSpPr>
        <p:spPr>
          <a:xfrm>
            <a:off x="-4624" y="5911676"/>
            <a:ext cx="12192000" cy="830997"/>
          </a:xfrm>
          <a:prstGeom prst="rect">
            <a:avLst/>
          </a:prstGeom>
          <a:solidFill>
            <a:srgbClr val="F4E4D1"/>
          </a:solidFill>
        </p:spPr>
        <p:txBody>
          <a:bodyPr wrap="square" rtlCol="0">
            <a:spAutoFit/>
          </a:bodyPr>
          <a:lstStyle/>
          <a:p>
            <a:pPr algn="ctr"/>
            <a:r>
              <a:rPr lang="pt-BR" sz="1600" b="0" i="0" u="none" strike="noStrike" cap="none" baseline="0" dirty="0">
                <a:solidFill>
                  <a:srgbClr val="909192"/>
                </a:solidFill>
                <a:effectLst/>
                <a:uFill>
                  <a:solidFill>
                    <a:prstClr val="black">
                      <a:alpha val="0"/>
                    </a:prstClr>
                  </a:solidFill>
                </a:uFill>
                <a:latin typeface="Calibri"/>
                <a:ea typeface="Calibri"/>
                <a:cs typeface="Calibri"/>
              </a:rPr>
              <a:t>CURSO DE </a:t>
            </a:r>
            <a:br>
              <a:rPr lang="pt-BR" sz="1600" b="0" i="0" u="none" strike="noStrike" cap="none" baseline="0" dirty="0">
                <a:solidFill>
                  <a:srgbClr val="909192"/>
                </a:solidFill>
                <a:effectLst/>
                <a:uFill>
                  <a:solidFill>
                    <a:prstClr val="black">
                      <a:alpha val="0"/>
                    </a:prstClr>
                  </a:solidFill>
                </a:uFill>
                <a:latin typeface="Calibri"/>
                <a:ea typeface="Calibri"/>
                <a:cs typeface="Calibri"/>
              </a:rPr>
            </a:br>
            <a:r>
              <a:rPr lang="pt-BR" sz="1600" b="1" i="0" u="none" strike="noStrike" cap="none" baseline="0" dirty="0">
                <a:solidFill>
                  <a:srgbClr val="909192"/>
                </a:solidFill>
                <a:effectLst/>
                <a:uFill>
                  <a:solidFill>
                    <a:prstClr val="black">
                      <a:alpha val="0"/>
                    </a:prstClr>
                  </a:solidFill>
                </a:uFill>
                <a:latin typeface="Calibri"/>
                <a:ea typeface="Calibri"/>
                <a:cs typeface="Calibri"/>
              </a:rPr>
              <a:t>AGENTES DE MUDANÇAS </a:t>
            </a:r>
            <a:br>
              <a:rPr lang="pt-BR" sz="1600" b="1" i="0" u="none" strike="noStrike" cap="none" baseline="0" dirty="0">
                <a:solidFill>
                  <a:srgbClr val="909192"/>
                </a:solidFill>
                <a:effectLst/>
                <a:uFill>
                  <a:solidFill>
                    <a:prstClr val="black">
                      <a:alpha val="0"/>
                    </a:prstClr>
                  </a:solidFill>
                </a:uFill>
                <a:latin typeface="Calibri"/>
                <a:ea typeface="Calibri"/>
                <a:cs typeface="Calibri"/>
              </a:rPr>
            </a:br>
            <a:r>
              <a:rPr lang="pt-BR" sz="1600" b="0" i="0" u="none" strike="noStrike" cap="none" baseline="0" dirty="0">
                <a:solidFill>
                  <a:srgbClr val="909192"/>
                </a:solidFill>
                <a:effectLst/>
                <a:uFill>
                  <a:solidFill>
                    <a:prstClr val="black">
                      <a:alpha val="0"/>
                    </a:prstClr>
                  </a:solidFill>
                </a:uFill>
                <a:latin typeface="Calibri"/>
                <a:ea typeface="Calibri"/>
                <a:cs typeface="Calibri"/>
              </a:rPr>
              <a:t>LOCAIS</a:t>
            </a:r>
          </a:p>
        </p:txBody>
      </p:sp>
      <p:sp>
        <p:nvSpPr>
          <p:cNvPr id="3" name="textruta 2">
            <a:extLst>
              <a:ext uri="{FF2B5EF4-FFF2-40B4-BE49-F238E27FC236}">
                <a16:creationId xmlns:a16="http://schemas.microsoft.com/office/drawing/2014/main" id="{454EB860-9D92-0344-9172-FB65631B817A}"/>
              </a:ext>
            </a:extLst>
          </p:cNvPr>
          <p:cNvSpPr txBox="1"/>
          <p:nvPr/>
        </p:nvSpPr>
        <p:spPr>
          <a:xfrm>
            <a:off x="802104" y="881706"/>
            <a:ext cx="10371221" cy="1938992"/>
          </a:xfrm>
          <a:prstGeom prst="rect">
            <a:avLst/>
          </a:prstGeom>
          <a:noFill/>
        </p:spPr>
        <p:txBody>
          <a:bodyPr wrap="square" rtlCol="0">
            <a:spAutoFit/>
          </a:bodyPr>
          <a:lstStyle/>
          <a:p>
            <a:pPr algn="ctr"/>
            <a:r>
              <a:rPr lang="pt-BR" sz="6000" b="0" i="0" u="none" strike="noStrike" cap="none" baseline="0" dirty="0">
                <a:solidFill>
                  <a:srgbClr val="595959"/>
                </a:solidFill>
                <a:effectLst/>
                <a:uFill>
                  <a:solidFill>
                    <a:prstClr val="black">
                      <a:alpha val="0"/>
                    </a:prstClr>
                  </a:solidFill>
                </a:uFill>
                <a:latin typeface="Calibri"/>
                <a:ea typeface="Calibri"/>
                <a:cs typeface="Calibri"/>
              </a:rPr>
              <a:t>O Curso de </a:t>
            </a:r>
            <a:r>
              <a:rPr lang="pt-BR" sz="6000" b="1" i="0" u="none" strike="noStrike" cap="none" baseline="0" dirty="0">
                <a:solidFill>
                  <a:srgbClr val="595959"/>
                </a:solidFill>
                <a:effectLst/>
                <a:uFill>
                  <a:solidFill>
                    <a:prstClr val="black">
                      <a:alpha val="0"/>
                    </a:prstClr>
                  </a:solidFill>
                </a:uFill>
                <a:latin typeface="Calibri"/>
                <a:ea typeface="Calibri"/>
                <a:cs typeface="Calibri"/>
              </a:rPr>
              <a:t>Agentes </a:t>
            </a:r>
            <a:br>
              <a:rPr lang="pt-BR" sz="6000" b="1" i="0" u="none" strike="noStrike" cap="none" baseline="0" dirty="0">
                <a:solidFill>
                  <a:srgbClr val="595959"/>
                </a:solidFill>
                <a:effectLst/>
                <a:uFill>
                  <a:solidFill>
                    <a:prstClr val="black">
                      <a:alpha val="0"/>
                    </a:prstClr>
                  </a:solidFill>
                </a:uFill>
                <a:latin typeface="Calibri"/>
                <a:ea typeface="Calibri"/>
                <a:cs typeface="Calibri"/>
              </a:rPr>
            </a:br>
            <a:r>
              <a:rPr lang="pt-BR" sz="6000" b="1" i="0" u="none" strike="noStrike" cap="none" baseline="0" dirty="0">
                <a:solidFill>
                  <a:srgbClr val="595959"/>
                </a:solidFill>
                <a:effectLst/>
                <a:uFill>
                  <a:solidFill>
                    <a:prstClr val="black">
                      <a:alpha val="0"/>
                    </a:prstClr>
                  </a:solidFill>
                </a:uFill>
                <a:latin typeface="Calibri"/>
                <a:ea typeface="Calibri"/>
                <a:cs typeface="Calibri"/>
              </a:rPr>
              <a:t>de Mudanças </a:t>
            </a:r>
            <a:r>
              <a:rPr lang="pt-BR" sz="6000" b="0" i="0" u="none" strike="noStrike" cap="none" baseline="0" dirty="0">
                <a:solidFill>
                  <a:srgbClr val="595959"/>
                </a:solidFill>
                <a:effectLst/>
                <a:uFill>
                  <a:solidFill>
                    <a:prstClr val="black">
                      <a:alpha val="0"/>
                    </a:prstClr>
                  </a:solidFill>
                </a:uFill>
                <a:latin typeface="Calibri"/>
                <a:ea typeface="Calibri"/>
                <a:cs typeface="Calibri"/>
              </a:rPr>
              <a:t>Locais</a:t>
            </a:r>
          </a:p>
        </p:txBody>
      </p:sp>
    </p:spTree>
    <p:extLst>
      <p:ext uri="{BB962C8B-B14F-4D97-AF65-F5344CB8AC3E}">
        <p14:creationId xmlns:p14="http://schemas.microsoft.com/office/powerpoint/2010/main" val="226408185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3F72208-D400-4D2E-8995-EC8EB7925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280" y="1645003"/>
            <a:ext cx="6259440" cy="3567993"/>
          </a:xfrm>
          <a:prstGeom prst="rect">
            <a:avLst/>
          </a:prstGeom>
        </p:spPr>
      </p:pic>
    </p:spTree>
    <p:extLst>
      <p:ext uri="{BB962C8B-B14F-4D97-AF65-F5344CB8AC3E}">
        <p14:creationId xmlns:p14="http://schemas.microsoft.com/office/powerpoint/2010/main" val="4207233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9" name="Rektangel 8">
            <a:extLst>
              <a:ext uri="{FF2B5EF4-FFF2-40B4-BE49-F238E27FC236}">
                <a16:creationId xmlns:a16="http://schemas.microsoft.com/office/drawing/2014/main" id="{1D1F8C8C-CA60-4CE9-A360-F315D428BCA8}"/>
              </a:ext>
            </a:extLst>
          </p:cNvPr>
          <p:cNvSpPr/>
          <p:nvPr/>
        </p:nvSpPr>
        <p:spPr>
          <a:xfrm rot="16200000">
            <a:off x="9275257" y="3864651"/>
            <a:ext cx="4517345" cy="21544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Universal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Images</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Group</a:t>
            </a:r>
            <a:r>
              <a:rPr lang="pt-BR" sz="800" b="0" i="0" u="none" strike="noStrike" cap="none" baseline="0" dirty="0">
                <a:solidFill>
                  <a:srgbClr val="595959"/>
                </a:solidFill>
                <a:effectLst/>
                <a:uFill>
                  <a:solidFill>
                    <a:prstClr val="black">
                      <a:alpha val="0"/>
                    </a:prstClr>
                  </a:solidFill>
                </a:uFill>
                <a:latin typeface="Calibri"/>
                <a:ea typeface="Calibri"/>
                <a:cs typeface="Calibri"/>
              </a:rPr>
              <a:t> North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America</a:t>
            </a:r>
            <a:r>
              <a:rPr lang="pt-BR" sz="800" b="0" i="0" u="none" strike="noStrike" cap="none" baseline="0" dirty="0">
                <a:solidFill>
                  <a:srgbClr val="595959"/>
                </a:solidFill>
                <a:effectLst/>
                <a:uFill>
                  <a:solidFill>
                    <a:prstClr val="black">
                      <a:alpha val="0"/>
                    </a:prstClr>
                  </a:solidFill>
                </a:uFill>
                <a:latin typeface="Calibri"/>
                <a:ea typeface="Calibri"/>
                <a:cs typeface="Calibri"/>
              </a:rPr>
              <a:t> LLC/</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DeAgostini</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endParaRPr>
          </a:p>
        </p:txBody>
      </p:sp>
      <p:pic>
        <p:nvPicPr>
          <p:cNvPr id="13" name="Bildobjekt 12" descr="En bild som visar snö, utomhus&#10;&#10;Automatiskt genererad beskrivning">
            <a:extLst>
              <a:ext uri="{FF2B5EF4-FFF2-40B4-BE49-F238E27FC236}">
                <a16:creationId xmlns:a16="http://schemas.microsoft.com/office/drawing/2014/main" id="{1AE9D208-7F47-4B3E-A0A0-AA6BA54E1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4" name="Bildobjekt 3">
            <a:extLst>
              <a:ext uri="{FF2B5EF4-FFF2-40B4-BE49-F238E27FC236}">
                <a16:creationId xmlns:a16="http://schemas.microsoft.com/office/drawing/2014/main" id="{CBB19670-1CFB-4C5D-84D5-067AE928B6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2615289"/>
            <a:ext cx="2483616" cy="1627422"/>
          </a:xfrm>
          <a:prstGeom prst="rect">
            <a:avLst/>
          </a:prstGeom>
        </p:spPr>
      </p:pic>
    </p:spTree>
    <p:extLst>
      <p:ext uri="{BB962C8B-B14F-4D97-AF65-F5344CB8AC3E}">
        <p14:creationId xmlns:p14="http://schemas.microsoft.com/office/powerpoint/2010/main" val="41871549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10" name="Rektangel 9">
            <a:extLst>
              <a:ext uri="{FF2B5EF4-FFF2-40B4-BE49-F238E27FC236}">
                <a16:creationId xmlns:a16="http://schemas.microsoft.com/office/drawing/2014/main" id="{6CA12354-81A5-4961-A0C7-36F8FC6AC0A5}"/>
              </a:ext>
            </a:extLst>
          </p:cNvPr>
          <p:cNvSpPr/>
          <p:nvPr/>
        </p:nvSpPr>
        <p:spPr>
          <a:xfrm rot="16200000">
            <a:off x="9556037" y="5320294"/>
            <a:ext cx="2483058" cy="215444"/>
          </a:xfrm>
          <a:prstGeom prst="rect">
            <a:avLst/>
          </a:prstGeom>
        </p:spPr>
        <p:txBody>
          <a:bodyPr wrap="square">
            <a:spAutoFit/>
          </a:bodyPr>
          <a:lstStyle/>
          <a:p>
            <a:endParaRPr lang="sv-SE" sz="800">
              <a:solidFill>
                <a:schemeClr val="tx1">
                  <a:lumMod val="65000"/>
                  <a:lumOff val="35000"/>
                </a:schemeClr>
              </a:solidFill>
              <a:latin typeface="Calibri" panose="020F0502020204030204" pitchFamily="34" charset="0"/>
            </a:endParaRPr>
          </a:p>
        </p:txBody>
      </p:sp>
      <p:pic>
        <p:nvPicPr>
          <p:cNvPr id="13" name="Bildobjekt 12">
            <a:extLst>
              <a:ext uri="{FF2B5EF4-FFF2-40B4-BE49-F238E27FC236}">
                <a16:creationId xmlns:a16="http://schemas.microsoft.com/office/drawing/2014/main" id="{B82B12C9-E571-4E8C-A04A-9BD7258A9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16" name="Rektangel 15">
            <a:extLst>
              <a:ext uri="{FF2B5EF4-FFF2-40B4-BE49-F238E27FC236}">
                <a16:creationId xmlns:a16="http://schemas.microsoft.com/office/drawing/2014/main" id="{F798A26D-2F1D-406F-93F5-6924D7F0BEB3}"/>
              </a:ext>
            </a:extLst>
          </p:cNvPr>
          <p:cNvSpPr/>
          <p:nvPr/>
        </p:nvSpPr>
        <p:spPr>
          <a:xfrm rot="16200000">
            <a:off x="9452797" y="4102204"/>
            <a:ext cx="4048033" cy="213360"/>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Godong</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endParaRPr>
          </a:p>
        </p:txBody>
      </p:sp>
      <p:pic>
        <p:nvPicPr>
          <p:cNvPr id="4" name="Bildobjekt 3">
            <a:extLst>
              <a:ext uri="{FF2B5EF4-FFF2-40B4-BE49-F238E27FC236}">
                <a16:creationId xmlns:a16="http://schemas.microsoft.com/office/drawing/2014/main" id="{0FC74CF0-DEFF-43B7-A6B9-CA5B248EE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2447181"/>
            <a:ext cx="2484000" cy="1963637"/>
          </a:xfrm>
          <a:prstGeom prst="rect">
            <a:avLst/>
          </a:prstGeom>
        </p:spPr>
      </p:pic>
    </p:spTree>
    <p:extLst>
      <p:ext uri="{BB962C8B-B14F-4D97-AF65-F5344CB8AC3E}">
        <p14:creationId xmlns:p14="http://schemas.microsoft.com/office/powerpoint/2010/main" val="15585242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39AD16E-C276-4AAA-A3DC-9F7E3E6B9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6" name="Rektangel 5">
            <a:extLst>
              <a:ext uri="{FF2B5EF4-FFF2-40B4-BE49-F238E27FC236}">
                <a16:creationId xmlns:a16="http://schemas.microsoft.com/office/drawing/2014/main" id="{E02D61F7-28EA-42BD-ABE1-FED3B4886B95}"/>
              </a:ext>
            </a:extLst>
          </p:cNvPr>
          <p:cNvSpPr/>
          <p:nvPr/>
        </p:nvSpPr>
        <p:spPr>
          <a:xfrm rot="16200000">
            <a:off x="9884050" y="4479441"/>
            <a:ext cx="3291472" cy="21544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Biblioteca de imagens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Arterra</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cs typeface="Calibri" panose="020F0502020204030204" pitchFamily="34" charset="0"/>
            </a:endParaRPr>
          </a:p>
        </p:txBody>
      </p:sp>
      <p:pic>
        <p:nvPicPr>
          <p:cNvPr id="5" name="Bildobjekt 4">
            <a:extLst>
              <a:ext uri="{FF2B5EF4-FFF2-40B4-BE49-F238E27FC236}">
                <a16:creationId xmlns:a16="http://schemas.microsoft.com/office/drawing/2014/main" id="{905D0D28-CC8F-4CA6-9E18-ED137A8EC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0" y="2447181"/>
            <a:ext cx="2484000" cy="1963637"/>
          </a:xfrm>
          <a:prstGeom prst="rect">
            <a:avLst/>
          </a:prstGeom>
        </p:spPr>
      </p:pic>
    </p:spTree>
    <p:extLst>
      <p:ext uri="{BB962C8B-B14F-4D97-AF65-F5344CB8AC3E}">
        <p14:creationId xmlns:p14="http://schemas.microsoft.com/office/powerpoint/2010/main" val="5818367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F81DF704-F19A-4CDF-A95D-10E3246F5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648" y="950341"/>
            <a:ext cx="3852000" cy="2526431"/>
          </a:xfrm>
          <a:prstGeom prst="rect">
            <a:avLst/>
          </a:prstGeom>
        </p:spPr>
      </p:pic>
      <p:pic>
        <p:nvPicPr>
          <p:cNvPr id="6" name="Bildobjekt 5">
            <a:extLst>
              <a:ext uri="{FF2B5EF4-FFF2-40B4-BE49-F238E27FC236}">
                <a16:creationId xmlns:a16="http://schemas.microsoft.com/office/drawing/2014/main" id="{97D59043-9494-4179-BB52-C207BCB85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354" y="950341"/>
            <a:ext cx="3852000" cy="2772090"/>
          </a:xfrm>
          <a:prstGeom prst="rect">
            <a:avLst/>
          </a:prstGeom>
        </p:spPr>
      </p:pic>
      <p:pic>
        <p:nvPicPr>
          <p:cNvPr id="8" name="Bildobjekt 7">
            <a:extLst>
              <a:ext uri="{FF2B5EF4-FFF2-40B4-BE49-F238E27FC236}">
                <a16:creationId xmlns:a16="http://schemas.microsoft.com/office/drawing/2014/main" id="{AB9F8DA2-C8BB-4BFD-B3A3-73F62579F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0000" y="3857137"/>
            <a:ext cx="3852000" cy="2524527"/>
          </a:xfrm>
          <a:prstGeom prst="rect">
            <a:avLst/>
          </a:prstGeom>
        </p:spPr>
      </p:pic>
    </p:spTree>
    <p:extLst>
      <p:ext uri="{BB962C8B-B14F-4D97-AF65-F5344CB8AC3E}">
        <p14:creationId xmlns:p14="http://schemas.microsoft.com/office/powerpoint/2010/main" val="413178505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3D068389-E33D-4FA6-80A9-196269BBE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9" name="Rektangel 8">
            <a:extLst>
              <a:ext uri="{FF2B5EF4-FFF2-40B4-BE49-F238E27FC236}">
                <a16:creationId xmlns:a16="http://schemas.microsoft.com/office/drawing/2014/main" id="{54D754FE-46D4-4B1B-A466-9E62952F9560}"/>
              </a:ext>
            </a:extLst>
          </p:cNvPr>
          <p:cNvSpPr/>
          <p:nvPr/>
        </p:nvSpPr>
        <p:spPr>
          <a:xfrm rot="16200000">
            <a:off x="10241151" y="4884691"/>
            <a:ext cx="2483058" cy="213360"/>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R.M. Modi/</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endParaRPr>
          </a:p>
        </p:txBody>
      </p:sp>
      <p:pic>
        <p:nvPicPr>
          <p:cNvPr id="5" name="Bildobjekt 4">
            <a:extLst>
              <a:ext uri="{FF2B5EF4-FFF2-40B4-BE49-F238E27FC236}">
                <a16:creationId xmlns:a16="http://schemas.microsoft.com/office/drawing/2014/main" id="{E7AB6ED7-6860-4557-AC57-17E15541B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2450591"/>
            <a:ext cx="2484000" cy="1629195"/>
          </a:xfrm>
          <a:prstGeom prst="rect">
            <a:avLst/>
          </a:prstGeom>
        </p:spPr>
      </p:pic>
    </p:spTree>
    <p:extLst>
      <p:ext uri="{BB962C8B-B14F-4D97-AF65-F5344CB8AC3E}">
        <p14:creationId xmlns:p14="http://schemas.microsoft.com/office/powerpoint/2010/main" val="29637031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99C9F21-9CFF-46F3-8056-7D1D6F3CD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6" name="Rektangel 5">
            <a:extLst>
              <a:ext uri="{FF2B5EF4-FFF2-40B4-BE49-F238E27FC236}">
                <a16:creationId xmlns:a16="http://schemas.microsoft.com/office/drawing/2014/main" id="{6143B018-AE31-4BFB-AD32-B37485CD6E26}"/>
              </a:ext>
            </a:extLst>
          </p:cNvPr>
          <p:cNvSpPr/>
          <p:nvPr/>
        </p:nvSpPr>
        <p:spPr>
          <a:xfrm rot="16200000">
            <a:off x="10241151" y="4884691"/>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STR/Stringer</a:t>
            </a:r>
            <a:endParaRPr lang="sv-SE" sz="80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8" name="Bildobjekt 7">
            <a:extLst>
              <a:ext uri="{FF2B5EF4-FFF2-40B4-BE49-F238E27FC236}">
                <a16:creationId xmlns:a16="http://schemas.microsoft.com/office/drawing/2014/main" id="{01C2CE5D-3713-4BC1-9F67-D65D7B4979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0" y="1604664"/>
            <a:ext cx="2484000" cy="1629195"/>
          </a:xfrm>
          <a:prstGeom prst="rect">
            <a:avLst/>
          </a:prstGeom>
        </p:spPr>
      </p:pic>
      <p:pic>
        <p:nvPicPr>
          <p:cNvPr id="9" name="Bildobjekt 8">
            <a:extLst>
              <a:ext uri="{FF2B5EF4-FFF2-40B4-BE49-F238E27FC236}">
                <a16:creationId xmlns:a16="http://schemas.microsoft.com/office/drawing/2014/main" id="{DEAA36B5-F861-44B0-9399-46E9C81EDE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3625381"/>
            <a:ext cx="2484000" cy="1627955"/>
          </a:xfrm>
          <a:prstGeom prst="rect">
            <a:avLst/>
          </a:prstGeom>
        </p:spPr>
      </p:pic>
    </p:spTree>
    <p:extLst>
      <p:ext uri="{BB962C8B-B14F-4D97-AF65-F5344CB8AC3E}">
        <p14:creationId xmlns:p14="http://schemas.microsoft.com/office/powerpoint/2010/main" val="30468225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7E61D410-176C-4BE9-82D8-1D3824356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8" name="Rektangel 7">
            <a:extLst>
              <a:ext uri="{FF2B5EF4-FFF2-40B4-BE49-F238E27FC236}">
                <a16:creationId xmlns:a16="http://schemas.microsoft.com/office/drawing/2014/main" id="{9AE87908-200E-4BDF-9146-2D024A666681}"/>
              </a:ext>
            </a:extLst>
          </p:cNvPr>
          <p:cNvSpPr/>
          <p:nvPr/>
        </p:nvSpPr>
        <p:spPr>
          <a:xfrm rot="16200000">
            <a:off x="10241151" y="4884691"/>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Arial"/>
                <a:ea typeface="Arial"/>
                <a:cs typeface="Arial"/>
              </a:rPr>
              <a:t>Foto: Ajuda a igrejas necessitadas </a:t>
            </a:r>
            <a:endParaRPr lang="sv-SE" sz="800">
              <a:solidFill>
                <a:schemeClr val="tx1">
                  <a:lumMod val="65000"/>
                  <a:lumOff val="35000"/>
                </a:schemeClr>
              </a:solidFill>
            </a:endParaRPr>
          </a:p>
        </p:txBody>
      </p:sp>
      <p:pic>
        <p:nvPicPr>
          <p:cNvPr id="7" name="Bildobjekt 6">
            <a:extLst>
              <a:ext uri="{FF2B5EF4-FFF2-40B4-BE49-F238E27FC236}">
                <a16:creationId xmlns:a16="http://schemas.microsoft.com/office/drawing/2014/main" id="{8EEA988F-C057-4866-AC0D-FD19A0D9C7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1604664"/>
            <a:ext cx="2484000" cy="1629195"/>
          </a:xfrm>
          <a:prstGeom prst="rect">
            <a:avLst/>
          </a:prstGeom>
        </p:spPr>
      </p:pic>
      <p:pic>
        <p:nvPicPr>
          <p:cNvPr id="9" name="Bildobjekt 8">
            <a:extLst>
              <a:ext uri="{FF2B5EF4-FFF2-40B4-BE49-F238E27FC236}">
                <a16:creationId xmlns:a16="http://schemas.microsoft.com/office/drawing/2014/main" id="{CADC5A74-0849-4347-B20B-60548E731B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000" y="3625381"/>
            <a:ext cx="2484000" cy="1627955"/>
          </a:xfrm>
          <a:prstGeom prst="rect">
            <a:avLst/>
          </a:prstGeom>
        </p:spPr>
      </p:pic>
    </p:spTree>
    <p:extLst>
      <p:ext uri="{BB962C8B-B14F-4D97-AF65-F5344CB8AC3E}">
        <p14:creationId xmlns:p14="http://schemas.microsoft.com/office/powerpoint/2010/main" val="21007559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FC65DAD-1926-4038-9EC3-2436DA983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5068" y="937051"/>
            <a:ext cx="3347738" cy="2613987"/>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F0E5190E-F501-4945-AB9A-122DDFB67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8243" y="2779776"/>
            <a:ext cx="4336987" cy="3121111"/>
          </a:xfrm>
          <a:prstGeom prst="rect">
            <a:avLst/>
          </a:prstGeom>
        </p:spPr>
      </p:pic>
      <p:sp>
        <p:nvSpPr>
          <p:cNvPr id="6" name="textruta 5">
            <a:extLst>
              <a:ext uri="{FF2B5EF4-FFF2-40B4-BE49-F238E27FC236}">
                <a16:creationId xmlns:a16="http://schemas.microsoft.com/office/drawing/2014/main" id="{0F06CAE8-8903-420E-A9B9-78EE33A611B3}"/>
              </a:ext>
            </a:extLst>
          </p:cNvPr>
          <p:cNvSpPr txBox="1"/>
          <p:nvPr/>
        </p:nvSpPr>
        <p:spPr>
          <a:xfrm>
            <a:off x="7020728" y="1717511"/>
            <a:ext cx="2762936" cy="769620"/>
          </a:xfrm>
          <a:prstGeom prst="rect">
            <a:avLst/>
          </a:prstGeom>
          <a:noFill/>
        </p:spPr>
        <p:txBody>
          <a:bodyPr wrap="none" rtlCol="0">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Harmonia?</a:t>
            </a:r>
          </a:p>
        </p:txBody>
      </p:sp>
    </p:spTree>
    <p:extLst>
      <p:ext uri="{BB962C8B-B14F-4D97-AF65-F5344CB8AC3E}">
        <p14:creationId xmlns:p14="http://schemas.microsoft.com/office/powerpoint/2010/main" val="214047747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FDC280B-A759-4C8E-907E-D0DEA7363E19}"/>
              </a:ext>
            </a:extLst>
          </p:cNvPr>
          <p:cNvSpPr/>
          <p:nvPr/>
        </p:nvSpPr>
        <p:spPr>
          <a:xfrm rot="16200000">
            <a:off x="10302111" y="4863740"/>
            <a:ext cx="2483058" cy="21544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
                <a:ea typeface="Calibri "/>
                <a:cs typeface="Calibri "/>
              </a:rPr>
              <a:t>Foto: Donnie Evans/</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latin typeface="Calibri "/>
            </a:endParaRPr>
          </a:p>
        </p:txBody>
      </p:sp>
      <p:pic>
        <p:nvPicPr>
          <p:cNvPr id="3" name="Bildobjekt 2" descr="En bild som visar utomhus, mark, marknadsplats, frukt&#10;&#10;Automatiskt genererad beskrivning">
            <a:extLst>
              <a:ext uri="{FF2B5EF4-FFF2-40B4-BE49-F238E27FC236}">
                <a16:creationId xmlns:a16="http://schemas.microsoft.com/office/drawing/2014/main" id="{42D047F8-E030-4755-8453-D228E7A90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60090"/>
          </a:xfrm>
          <a:prstGeom prst="rect">
            <a:avLst/>
          </a:prstGeom>
        </p:spPr>
      </p:pic>
      <p:pic>
        <p:nvPicPr>
          <p:cNvPr id="8" name="Bildobjekt 7">
            <a:extLst>
              <a:ext uri="{FF2B5EF4-FFF2-40B4-BE49-F238E27FC236}">
                <a16:creationId xmlns:a16="http://schemas.microsoft.com/office/drawing/2014/main" id="{9CA533A2-2D1E-41F4-A435-8205609AC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0" y="2747223"/>
            <a:ext cx="2484000" cy="1787618"/>
          </a:xfrm>
          <a:prstGeom prst="rect">
            <a:avLst/>
          </a:prstGeom>
        </p:spPr>
      </p:pic>
    </p:spTree>
    <p:extLst>
      <p:ext uri="{BB962C8B-B14F-4D97-AF65-F5344CB8AC3E}">
        <p14:creationId xmlns:p14="http://schemas.microsoft.com/office/powerpoint/2010/main" val="27690057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A16DFDE-D279-FE48-95DE-2ACFB2555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textruta 5">
            <a:extLst>
              <a:ext uri="{FF2B5EF4-FFF2-40B4-BE49-F238E27FC236}">
                <a16:creationId xmlns:a16="http://schemas.microsoft.com/office/drawing/2014/main" id="{586552A5-80D1-5E49-BF59-CA8F281A9CAA}"/>
              </a:ext>
            </a:extLst>
          </p:cNvPr>
          <p:cNvSpPr txBox="1"/>
          <p:nvPr/>
        </p:nvSpPr>
        <p:spPr>
          <a:xfrm>
            <a:off x="0" y="800556"/>
            <a:ext cx="12192000" cy="2987040"/>
          </a:xfrm>
          <a:prstGeom prst="rect">
            <a:avLst/>
          </a:prstGeom>
          <a:noFill/>
        </p:spPr>
        <p:txBody>
          <a:bodyPr wrap="square" lIns="91440" tIns="45720" rIns="91440" bIns="45720" rtlCol="0" anchor="t">
            <a:spAutoFit/>
          </a:bodyPr>
          <a:lstStyle/>
          <a:p>
            <a:pPr algn="ctr">
              <a:lnSpc>
                <a:spcPct val="150000"/>
              </a:lnSpc>
            </a:pPr>
            <a:r>
              <a:rPr lang="pt-BR" sz="3600" spc="600" dirty="0">
                <a:solidFill>
                  <a:schemeClr val="bg1"/>
                </a:solidFill>
                <a:latin typeface="Calibri" panose="020F0502020204030204" pitchFamily="34" charset="0"/>
              </a:rPr>
              <a:t>SESSÃO 4</a:t>
            </a:r>
          </a:p>
          <a:p>
            <a:pPr algn="ctr"/>
            <a:endParaRPr lang="sv-SE" sz="1600" dirty="0">
              <a:solidFill>
                <a:schemeClr val="bg1"/>
              </a:solidFill>
              <a:latin typeface="Calibri" panose="020F0502020204030204" pitchFamily="34" charset="0"/>
            </a:endParaRPr>
          </a:p>
          <a:p>
            <a:pPr algn="ctr"/>
            <a:r>
              <a:rPr lang="pt-BR" sz="6000" b="0" i="0" u="none" strike="noStrike" cap="none" baseline="0" dirty="0">
                <a:solidFill>
                  <a:srgbClr val="FFFFFF"/>
                </a:solidFill>
                <a:effectLst/>
                <a:uFill>
                  <a:solidFill>
                    <a:prstClr val="black">
                      <a:alpha val="0"/>
                    </a:prstClr>
                  </a:solidFill>
                </a:uFill>
                <a:latin typeface="Calibri"/>
                <a:ea typeface="Calibri"/>
                <a:cs typeface="Calibri"/>
              </a:rPr>
              <a:t>Violações da liberdade</a:t>
            </a:r>
            <a:br>
              <a:rPr sz="6000" dirty="0"/>
            </a:br>
            <a:r>
              <a:rPr lang="pt-BR" sz="6000" b="0" i="0" u="none" strike="noStrike" cap="none" baseline="0" dirty="0">
                <a:solidFill>
                  <a:srgbClr val="FFFFFF"/>
                </a:solidFill>
                <a:effectLst/>
                <a:uFill>
                  <a:solidFill>
                    <a:prstClr val="black">
                      <a:alpha val="0"/>
                    </a:prstClr>
                  </a:solidFill>
                </a:uFill>
                <a:latin typeface="Calibri"/>
                <a:ea typeface="Calibri"/>
                <a:cs typeface="Calibri"/>
              </a:rPr>
              <a:t>de religião ou crença</a:t>
            </a:r>
            <a:endParaRPr lang="sv-SE" sz="6000" dirty="0">
              <a:solidFill>
                <a:schemeClr val="bg1"/>
              </a:solidFill>
              <a:latin typeface="Calibri" panose="020F0502020204030204" pitchFamily="34" charset="0"/>
              <a:cs typeface="Calibri"/>
            </a:endParaRPr>
          </a:p>
        </p:txBody>
      </p:sp>
      <p:pic>
        <p:nvPicPr>
          <p:cNvPr id="5" name="Bildobjekt 4">
            <a:extLst>
              <a:ext uri="{FF2B5EF4-FFF2-40B4-BE49-F238E27FC236}">
                <a16:creationId xmlns:a16="http://schemas.microsoft.com/office/drawing/2014/main" id="{C39EEB5E-1051-472A-AECD-E87F6D307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6313" y="4262400"/>
            <a:ext cx="1839374" cy="1842502"/>
          </a:xfrm>
          <a:prstGeom prst="rect">
            <a:avLst/>
          </a:prstGeom>
        </p:spPr>
      </p:pic>
    </p:spTree>
    <p:extLst>
      <p:ext uri="{BB962C8B-B14F-4D97-AF65-F5344CB8AC3E}">
        <p14:creationId xmlns:p14="http://schemas.microsoft.com/office/powerpoint/2010/main" val="16696466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15" name="Bildobjekt 14">
            <a:extLst>
              <a:ext uri="{FF2B5EF4-FFF2-40B4-BE49-F238E27FC236}">
                <a16:creationId xmlns:a16="http://schemas.microsoft.com/office/drawing/2014/main" id="{539EEF22-5B93-4BDD-B8D4-24AFD2ED6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171" y="1645920"/>
            <a:ext cx="5883658" cy="3895344"/>
          </a:xfrm>
          <a:prstGeom prst="rect">
            <a:avLst/>
          </a:prstGeom>
        </p:spPr>
      </p:pic>
    </p:spTree>
    <p:extLst>
      <p:ext uri="{BB962C8B-B14F-4D97-AF65-F5344CB8AC3E}">
        <p14:creationId xmlns:p14="http://schemas.microsoft.com/office/powerpoint/2010/main" val="169864370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6" name="Grupp 5">
            <a:extLst>
              <a:ext uri="{FF2B5EF4-FFF2-40B4-BE49-F238E27FC236}">
                <a16:creationId xmlns:a16="http://schemas.microsoft.com/office/drawing/2014/main" id="{09E90C60-0670-45A1-846D-71E1C25F1676}"/>
              </a:ext>
            </a:extLst>
          </p:cNvPr>
          <p:cNvGrpSpPr/>
          <p:nvPr/>
        </p:nvGrpSpPr>
        <p:grpSpPr>
          <a:xfrm>
            <a:off x="3345486" y="1524000"/>
            <a:ext cx="5501027" cy="4208623"/>
            <a:chOff x="3094333" y="1076608"/>
            <a:chExt cx="5979836" cy="4704783"/>
          </a:xfrm>
        </p:grpSpPr>
        <p:pic>
          <p:nvPicPr>
            <p:cNvPr id="4" name="Bildobjekt 3">
              <a:extLst>
                <a:ext uri="{FF2B5EF4-FFF2-40B4-BE49-F238E27FC236}">
                  <a16:creationId xmlns:a16="http://schemas.microsoft.com/office/drawing/2014/main" id="{ECF26DDA-8CBC-4066-99B0-7C69F5C36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333" y="1076608"/>
              <a:ext cx="5979836" cy="4704783"/>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17926E0E-831C-47F8-BCBF-4C999F9D1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5175">
              <a:off x="6094272" y="3498064"/>
              <a:ext cx="625407" cy="1306864"/>
            </a:xfrm>
            <a:prstGeom prst="rect">
              <a:avLst/>
            </a:prstGeom>
          </p:spPr>
        </p:pic>
      </p:grpSp>
    </p:spTree>
    <p:extLst>
      <p:ext uri="{BB962C8B-B14F-4D97-AF65-F5344CB8AC3E}">
        <p14:creationId xmlns:p14="http://schemas.microsoft.com/office/powerpoint/2010/main" val="519196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5" name="Bildobjekt 4" descr="En bild som visar vektorgrafik&#10;&#10;Automatiskt genererad beskrivning">
            <a:extLst>
              <a:ext uri="{FF2B5EF4-FFF2-40B4-BE49-F238E27FC236}">
                <a16:creationId xmlns:a16="http://schemas.microsoft.com/office/drawing/2014/main" id="{0D9413AF-EC07-489A-9372-78842392F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963" y="2365247"/>
            <a:ext cx="3231940" cy="3222190"/>
          </a:xfrm>
          <a:prstGeom prst="rect">
            <a:avLst/>
          </a:prstGeom>
        </p:spPr>
      </p:pic>
      <p:pic>
        <p:nvPicPr>
          <p:cNvPr id="7" name="Bildobjekt 6">
            <a:extLst>
              <a:ext uri="{FF2B5EF4-FFF2-40B4-BE49-F238E27FC236}">
                <a16:creationId xmlns:a16="http://schemas.microsoft.com/office/drawing/2014/main" id="{36049154-3C0F-430B-BDE5-EC0DBF866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270" y="2365247"/>
            <a:ext cx="3428384" cy="3222189"/>
          </a:xfrm>
          <a:prstGeom prst="rect">
            <a:avLst/>
          </a:prstGeom>
        </p:spPr>
      </p:pic>
      <p:pic>
        <p:nvPicPr>
          <p:cNvPr id="9" name="Bildobjekt 8">
            <a:extLst>
              <a:ext uri="{FF2B5EF4-FFF2-40B4-BE49-F238E27FC236}">
                <a16:creationId xmlns:a16="http://schemas.microsoft.com/office/drawing/2014/main" id="{2CE1E95A-FC95-4DE3-80EA-7B5A4CF08C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580" y="3657600"/>
            <a:ext cx="2468840" cy="1620348"/>
          </a:xfrm>
          <a:prstGeom prst="rect">
            <a:avLst/>
          </a:prstGeom>
        </p:spPr>
      </p:pic>
    </p:spTree>
    <p:extLst>
      <p:ext uri="{BB962C8B-B14F-4D97-AF65-F5344CB8AC3E}">
        <p14:creationId xmlns:p14="http://schemas.microsoft.com/office/powerpoint/2010/main" val="30579578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2756DA03-5958-410A-8387-84B7E4A23A90}"/>
              </a:ext>
            </a:extLst>
          </p:cNvPr>
          <p:cNvSpPr/>
          <p:nvPr/>
        </p:nvSpPr>
        <p:spPr>
          <a:xfrm rot="16200000">
            <a:off x="10239018" y="4884691"/>
            <a:ext cx="2483058" cy="213360"/>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Arial"/>
                <a:ea typeface="Arial"/>
                <a:cs typeface="Arial"/>
              </a:rPr>
              <a:t>Foto </a:t>
            </a:r>
            <a:r>
              <a:rPr lang="pt-BR" sz="800" b="0" i="0" u="none" strike="noStrike" cap="none" baseline="0" dirty="0" err="1">
                <a:solidFill>
                  <a:srgbClr val="595959"/>
                </a:solidFill>
                <a:effectLst/>
                <a:uFill>
                  <a:solidFill>
                    <a:prstClr val="black">
                      <a:alpha val="0"/>
                    </a:prstClr>
                  </a:solidFill>
                </a:uFill>
                <a:latin typeface="Arial"/>
                <a:ea typeface="Arial"/>
                <a:cs typeface="Arial"/>
              </a:rPr>
              <a:t>Godong</a:t>
            </a:r>
            <a:r>
              <a:rPr lang="pt-BR" sz="800" b="0" i="0" u="none" strike="noStrike" cap="none" baseline="0" dirty="0">
                <a:solidFill>
                  <a:srgbClr val="595959"/>
                </a:solidFill>
                <a:effectLst/>
                <a:uFill>
                  <a:solidFill>
                    <a:prstClr val="black">
                      <a:alpha val="0"/>
                    </a:prstClr>
                  </a:solidFill>
                </a:uFill>
                <a:latin typeface="Arial"/>
                <a:ea typeface="Arial"/>
                <a:cs typeface="Arial"/>
              </a:rPr>
              <a:t>/</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latin typeface="Calibri" panose="020F0502020204030204" pitchFamily="34" charset="0"/>
            </a:endParaRPr>
          </a:p>
        </p:txBody>
      </p:sp>
      <p:pic>
        <p:nvPicPr>
          <p:cNvPr id="7" name="Bildobjekt 6">
            <a:extLst>
              <a:ext uri="{FF2B5EF4-FFF2-40B4-BE49-F238E27FC236}">
                <a16:creationId xmlns:a16="http://schemas.microsoft.com/office/drawing/2014/main" id="{CD4137A8-D9B1-4DCE-A51B-92FB55894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867" y="864000"/>
            <a:ext cx="7920000" cy="5280000"/>
          </a:xfrm>
          <a:prstGeom prst="rect">
            <a:avLst/>
          </a:prstGeom>
        </p:spPr>
      </p:pic>
      <p:pic>
        <p:nvPicPr>
          <p:cNvPr id="4" name="Bildobjekt 3">
            <a:extLst>
              <a:ext uri="{FF2B5EF4-FFF2-40B4-BE49-F238E27FC236}">
                <a16:creationId xmlns:a16="http://schemas.microsoft.com/office/drawing/2014/main" id="{0E1C00B4-E7FE-4BC1-8A7F-788C8AA28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371" y="2613851"/>
            <a:ext cx="2484000" cy="1630298"/>
          </a:xfrm>
          <a:prstGeom prst="rect">
            <a:avLst/>
          </a:prstGeom>
        </p:spPr>
      </p:pic>
      <p:pic>
        <p:nvPicPr>
          <p:cNvPr id="8" name="Bildobjekt 7" descr="En bild som visar vektorgrafik&#10;&#10;Automatiskt genererad beskrivning">
            <a:extLst>
              <a:ext uri="{FF2B5EF4-FFF2-40B4-BE49-F238E27FC236}">
                <a16:creationId xmlns:a16="http://schemas.microsoft.com/office/drawing/2014/main" id="{AACDF52B-9CE9-4DAC-AF6F-A92D842B0E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784" y="3188234"/>
            <a:ext cx="1079382" cy="1055915"/>
          </a:xfrm>
          <a:prstGeom prst="rect">
            <a:avLst/>
          </a:prstGeom>
        </p:spPr>
      </p:pic>
    </p:spTree>
    <p:extLst>
      <p:ext uri="{BB962C8B-B14F-4D97-AF65-F5344CB8AC3E}">
        <p14:creationId xmlns:p14="http://schemas.microsoft.com/office/powerpoint/2010/main" val="14164708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B1E49A32-3F62-4521-8052-B33052260D70}"/>
              </a:ext>
            </a:extLst>
          </p:cNvPr>
          <p:cNvSpPr/>
          <p:nvPr/>
        </p:nvSpPr>
        <p:spPr>
          <a:xfrm rot="16200000">
            <a:off x="10241151" y="4884691"/>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Arial"/>
                <a:ea typeface="Arial"/>
                <a:cs typeface="Arial"/>
              </a:rPr>
              <a:t>Foto: Zoonar/Fred Pinheiro</a:t>
            </a:r>
            <a:endParaRPr lang="sv-SE" sz="800">
              <a:solidFill>
                <a:schemeClr val="tx1">
                  <a:lumMod val="65000"/>
                  <a:lumOff val="35000"/>
                </a:schemeClr>
              </a:solidFill>
              <a:latin typeface="Calibri" panose="020F0502020204030204" pitchFamily="34" charset="0"/>
            </a:endParaRPr>
          </a:p>
        </p:txBody>
      </p:sp>
      <p:pic>
        <p:nvPicPr>
          <p:cNvPr id="7" name="Bildobjekt 6">
            <a:extLst>
              <a:ext uri="{FF2B5EF4-FFF2-40B4-BE49-F238E27FC236}">
                <a16:creationId xmlns:a16="http://schemas.microsoft.com/office/drawing/2014/main" id="{E1CDEA0D-6B2C-442F-9391-0074778C8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4" name="Bildobjekt 3" descr="En bild som visar pil&#10;&#10;Automatiskt genererad beskrivning">
            <a:extLst>
              <a:ext uri="{FF2B5EF4-FFF2-40B4-BE49-F238E27FC236}">
                <a16:creationId xmlns:a16="http://schemas.microsoft.com/office/drawing/2014/main" id="{6C154C9C-4FD3-4B70-90A2-6DF25C482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11" y="2343151"/>
            <a:ext cx="2484000" cy="2096789"/>
          </a:xfrm>
          <a:prstGeom prst="rect">
            <a:avLst/>
          </a:prstGeom>
        </p:spPr>
      </p:pic>
    </p:spTree>
    <p:extLst>
      <p:ext uri="{BB962C8B-B14F-4D97-AF65-F5344CB8AC3E}">
        <p14:creationId xmlns:p14="http://schemas.microsoft.com/office/powerpoint/2010/main" val="230768499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7" name="Bildobjekt 6">
            <a:extLst>
              <a:ext uri="{FF2B5EF4-FFF2-40B4-BE49-F238E27FC236}">
                <a16:creationId xmlns:a16="http://schemas.microsoft.com/office/drawing/2014/main" id="{3DFF23B0-C64A-409B-BCEE-19D31A4F3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8" name="Rektangel 7">
            <a:extLst>
              <a:ext uri="{FF2B5EF4-FFF2-40B4-BE49-F238E27FC236}">
                <a16:creationId xmlns:a16="http://schemas.microsoft.com/office/drawing/2014/main" id="{84D689B4-5BA0-4D56-8740-ACA4D62742CE}"/>
              </a:ext>
            </a:extLst>
          </p:cNvPr>
          <p:cNvSpPr/>
          <p:nvPr/>
        </p:nvSpPr>
        <p:spPr>
          <a:xfrm rot="16200000">
            <a:off x="10241151" y="4884691"/>
            <a:ext cx="2483058" cy="213360"/>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Image</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Leaks</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endParaRPr>
          </a:p>
        </p:txBody>
      </p:sp>
      <p:pic>
        <p:nvPicPr>
          <p:cNvPr id="5" name="Bildobjekt 4" descr="En bild som visar pil&#10;&#10;Automatiskt genererad beskrivning">
            <a:extLst>
              <a:ext uri="{FF2B5EF4-FFF2-40B4-BE49-F238E27FC236}">
                <a16:creationId xmlns:a16="http://schemas.microsoft.com/office/drawing/2014/main" id="{113E1262-F608-435E-A733-3FE914D8E5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11" y="2343151"/>
            <a:ext cx="2484000" cy="2096789"/>
          </a:xfrm>
          <a:prstGeom prst="rect">
            <a:avLst/>
          </a:prstGeom>
        </p:spPr>
      </p:pic>
    </p:spTree>
    <p:extLst>
      <p:ext uri="{BB962C8B-B14F-4D97-AF65-F5344CB8AC3E}">
        <p14:creationId xmlns:p14="http://schemas.microsoft.com/office/powerpoint/2010/main" val="82617326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737E40-7F61-4D2B-9D69-2F34AA093155}"/>
              </a:ext>
            </a:extLst>
          </p:cNvPr>
          <p:cNvSpPr/>
          <p:nvPr/>
        </p:nvSpPr>
        <p:spPr>
          <a:xfrm rot="16200000">
            <a:off x="8905461" y="4669718"/>
            <a:ext cx="3784210" cy="215444"/>
          </a:xfrm>
          <a:prstGeom prst="rect">
            <a:avLst/>
          </a:prstGeom>
        </p:spPr>
        <p:txBody>
          <a:bodyPr wrap="square">
            <a:spAutoFit/>
          </a:bodyPr>
          <a:lstStyle/>
          <a:p>
            <a:endParaRPr lang="sv-SE" sz="800">
              <a:solidFill>
                <a:schemeClr val="tx1">
                  <a:lumMod val="65000"/>
                  <a:lumOff val="35000"/>
                </a:schemeClr>
              </a:solidFill>
              <a:latin typeface="Calibri" panose="020F0502020204030204" pitchFamily="34" charset="0"/>
            </a:endParaRPr>
          </a:p>
        </p:txBody>
      </p:sp>
      <p:pic>
        <p:nvPicPr>
          <p:cNvPr id="7" name="Bildobjekt 6">
            <a:extLst>
              <a:ext uri="{FF2B5EF4-FFF2-40B4-BE49-F238E27FC236}">
                <a16:creationId xmlns:a16="http://schemas.microsoft.com/office/drawing/2014/main" id="{47EA8EF2-EEF0-44F6-86E6-E282CC985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10" name="Rektangel 9">
            <a:extLst>
              <a:ext uri="{FF2B5EF4-FFF2-40B4-BE49-F238E27FC236}">
                <a16:creationId xmlns:a16="http://schemas.microsoft.com/office/drawing/2014/main" id="{BD8A1A82-05C9-4768-A4B9-260822764DF1}"/>
              </a:ext>
            </a:extLst>
          </p:cNvPr>
          <p:cNvSpPr/>
          <p:nvPr/>
        </p:nvSpPr>
        <p:spPr>
          <a:xfrm rot="16200000">
            <a:off x="10247208" y="4884691"/>
            <a:ext cx="2483058" cy="213360"/>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Tim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Gainey</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endParaRPr>
          </a:p>
        </p:txBody>
      </p:sp>
      <p:pic>
        <p:nvPicPr>
          <p:cNvPr id="3" name="Bildobjekt 2" descr="En bild som visar text, vektorgrafik&#10;&#10;Automatiskt genererad beskrivning">
            <a:extLst>
              <a:ext uri="{FF2B5EF4-FFF2-40B4-BE49-F238E27FC236}">
                <a16:creationId xmlns:a16="http://schemas.microsoft.com/office/drawing/2014/main" id="{B5C52D70-0896-4F7D-AF87-2F44F3D81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Tree>
    <p:extLst>
      <p:ext uri="{BB962C8B-B14F-4D97-AF65-F5344CB8AC3E}">
        <p14:creationId xmlns:p14="http://schemas.microsoft.com/office/powerpoint/2010/main" val="3617778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descr="En bild som visar träd, utomhus, himmel&#10;&#10;Automatiskt genererad beskrivning">
            <a:extLst>
              <a:ext uri="{FF2B5EF4-FFF2-40B4-BE49-F238E27FC236}">
                <a16:creationId xmlns:a16="http://schemas.microsoft.com/office/drawing/2014/main" id="{12CD712B-6840-47EC-817E-035DD377E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69440"/>
          </a:xfrm>
          <a:prstGeom prst="rect">
            <a:avLst/>
          </a:prstGeom>
        </p:spPr>
      </p:pic>
      <p:pic>
        <p:nvPicPr>
          <p:cNvPr id="5" name="Bildobjekt 4" descr="En bild som visar text, vektorgrafik&#10;&#10;Automatiskt genererad beskrivning">
            <a:extLst>
              <a:ext uri="{FF2B5EF4-FFF2-40B4-BE49-F238E27FC236}">
                <a16:creationId xmlns:a16="http://schemas.microsoft.com/office/drawing/2014/main" id="{2AA92432-A83C-4C6C-A675-336C698DD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
        <p:nvSpPr>
          <p:cNvPr id="6" name="Rektangel 5">
            <a:extLst>
              <a:ext uri="{FF2B5EF4-FFF2-40B4-BE49-F238E27FC236}">
                <a16:creationId xmlns:a16="http://schemas.microsoft.com/office/drawing/2014/main" id="{2D814F4A-1E92-440B-92CC-EEC32789D99B}"/>
              </a:ext>
            </a:extLst>
          </p:cNvPr>
          <p:cNvSpPr/>
          <p:nvPr/>
        </p:nvSpPr>
        <p:spPr>
          <a:xfrm rot="16200000">
            <a:off x="10302111" y="4883648"/>
            <a:ext cx="2483058" cy="21544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
                <a:ea typeface="Calibri "/>
                <a:cs typeface="Calibri "/>
              </a:rPr>
              <a:t>Foto: Joerg </a:t>
            </a:r>
            <a:r>
              <a:rPr lang="pt-BR" sz="800" b="0" i="0" u="none" strike="noStrike" cap="none" baseline="0" dirty="0" err="1">
                <a:solidFill>
                  <a:srgbClr val="595959"/>
                </a:solidFill>
                <a:effectLst/>
                <a:uFill>
                  <a:solidFill>
                    <a:prstClr val="black">
                      <a:alpha val="0"/>
                    </a:prstClr>
                  </a:solidFill>
                </a:uFill>
                <a:latin typeface="Calibri "/>
                <a:ea typeface="Calibri "/>
                <a:cs typeface="Calibri "/>
              </a:rPr>
              <a:t>Boethling</a:t>
            </a:r>
            <a:r>
              <a:rPr lang="pt-BR" sz="800" b="0" i="0" u="none" strike="noStrike" cap="none" baseline="0" dirty="0">
                <a:solidFill>
                  <a:srgbClr val="595959"/>
                </a:solidFill>
                <a:effectLst/>
                <a:uFill>
                  <a:solidFill>
                    <a:prstClr val="black">
                      <a:alpha val="0"/>
                    </a:prstClr>
                  </a:solidFill>
                </a:uFill>
                <a:latin typeface="Calibri "/>
                <a:ea typeface="Calibri "/>
                <a:cs typeface="Calibri "/>
              </a:rPr>
              <a:t>/</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latin typeface="Calibri "/>
            </a:endParaRPr>
          </a:p>
        </p:txBody>
      </p:sp>
    </p:spTree>
    <p:extLst>
      <p:ext uri="{BB962C8B-B14F-4D97-AF65-F5344CB8AC3E}">
        <p14:creationId xmlns:p14="http://schemas.microsoft.com/office/powerpoint/2010/main" val="34101486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E90A0DB7-E8A7-47E1-A8A5-7A41644D38F6}"/>
              </a:ext>
            </a:extLst>
          </p:cNvPr>
          <p:cNvSpPr/>
          <p:nvPr/>
        </p:nvSpPr>
        <p:spPr>
          <a:xfrm rot="16200000">
            <a:off x="10302111" y="4883648"/>
            <a:ext cx="2483058" cy="21544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
                <a:ea typeface="Calibri "/>
                <a:cs typeface="Calibri "/>
              </a:rPr>
              <a:t>Foto: 2020 </a:t>
            </a:r>
            <a:r>
              <a:rPr lang="pt-BR" sz="800" b="0" i="0" u="none" strike="noStrike" cap="none" baseline="0" dirty="0" err="1">
                <a:solidFill>
                  <a:srgbClr val="595959"/>
                </a:solidFill>
                <a:effectLst/>
                <a:uFill>
                  <a:solidFill>
                    <a:prstClr val="black">
                      <a:alpha val="0"/>
                    </a:prstClr>
                  </a:solidFill>
                </a:uFill>
                <a:latin typeface="Calibri "/>
                <a:ea typeface="Calibri "/>
                <a:cs typeface="Calibri "/>
              </a:rPr>
              <a:t>Images</a:t>
            </a:r>
            <a:r>
              <a:rPr lang="pt-BR" sz="800" b="0" i="0" u="none" strike="noStrike" cap="none" baseline="0" dirty="0">
                <a:solidFill>
                  <a:srgbClr val="595959"/>
                </a:solidFill>
                <a:effectLst/>
                <a:uFill>
                  <a:solidFill>
                    <a:prstClr val="black">
                      <a:alpha val="0"/>
                    </a:prstClr>
                  </a:solidFill>
                </a:uFill>
                <a:latin typeface="Calibri "/>
                <a:ea typeface="Calibri "/>
                <a:cs typeface="Calibri "/>
              </a:rPr>
              <a:t>/</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latin typeface="Calibri "/>
            </a:endParaRPr>
          </a:p>
        </p:txBody>
      </p:sp>
      <p:pic>
        <p:nvPicPr>
          <p:cNvPr id="7" name="Bildobjekt 6">
            <a:extLst>
              <a:ext uri="{FF2B5EF4-FFF2-40B4-BE49-F238E27FC236}">
                <a16:creationId xmlns:a16="http://schemas.microsoft.com/office/drawing/2014/main" id="{6494A350-BFA4-406C-A2A8-80EC1F2FB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5" name="Bildobjekt 4" descr="En bild som visar text, vektorgrafik&#10;&#10;Automatiskt genererad beskrivning">
            <a:extLst>
              <a:ext uri="{FF2B5EF4-FFF2-40B4-BE49-F238E27FC236}">
                <a16:creationId xmlns:a16="http://schemas.microsoft.com/office/drawing/2014/main" id="{B9C45CB1-C5E9-4AC7-8C15-B83C2575E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Tree>
    <p:extLst>
      <p:ext uri="{BB962C8B-B14F-4D97-AF65-F5344CB8AC3E}">
        <p14:creationId xmlns:p14="http://schemas.microsoft.com/office/powerpoint/2010/main" val="41276468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6015D44-6E9F-4CF4-8FFD-9D5C517BFEE8}"/>
              </a:ext>
            </a:extLst>
          </p:cNvPr>
          <p:cNvSpPr/>
          <p:nvPr/>
        </p:nvSpPr>
        <p:spPr>
          <a:xfrm rot="16200000">
            <a:off x="9937796" y="4581337"/>
            <a:ext cx="3089766"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
                <a:ea typeface="Calibri "/>
                <a:cs typeface="Calibri "/>
              </a:rPr>
              <a:t>Foto: GREG BAKER/Getty Images</a:t>
            </a:r>
            <a:endParaRPr lang="sv-SE" sz="800">
              <a:solidFill>
                <a:schemeClr val="tx1">
                  <a:lumMod val="65000"/>
                  <a:lumOff val="35000"/>
                </a:schemeClr>
              </a:solidFill>
              <a:latin typeface="Calibri "/>
            </a:endParaRPr>
          </a:p>
        </p:txBody>
      </p:sp>
      <p:pic>
        <p:nvPicPr>
          <p:cNvPr id="5" name="Bildobjekt 4">
            <a:extLst>
              <a:ext uri="{FF2B5EF4-FFF2-40B4-BE49-F238E27FC236}">
                <a16:creationId xmlns:a16="http://schemas.microsoft.com/office/drawing/2014/main" id="{B5F01AEE-A436-4E8D-8CB3-09950C45A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6" name="Bildobjekt 5" descr="En bild som visar text, vektorgrafik&#10;&#10;Automatiskt genererad beskrivning">
            <a:extLst>
              <a:ext uri="{FF2B5EF4-FFF2-40B4-BE49-F238E27FC236}">
                <a16:creationId xmlns:a16="http://schemas.microsoft.com/office/drawing/2014/main" id="{0CB6BF6A-F3DB-470D-A005-7E265E7F4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Tree>
    <p:extLst>
      <p:ext uri="{BB962C8B-B14F-4D97-AF65-F5344CB8AC3E}">
        <p14:creationId xmlns:p14="http://schemas.microsoft.com/office/powerpoint/2010/main" val="32006004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06DDF6EE-6EDB-4FEC-B53A-B8CD0C3AF5A4}"/>
              </a:ext>
            </a:extLst>
          </p:cNvPr>
          <p:cNvSpPr/>
          <p:nvPr/>
        </p:nvSpPr>
        <p:spPr>
          <a:xfrm>
            <a:off x="5247227" y="3230174"/>
            <a:ext cx="2130762" cy="769441"/>
          </a:xfrm>
          <a:prstGeom prst="rect">
            <a:avLst/>
          </a:prstGeom>
        </p:spPr>
        <p:txBody>
          <a:bodyPr wrap="square">
            <a:spAutoFit/>
          </a:bodyPr>
          <a:lstStyle/>
          <a:p>
            <a:pPr algn="ctr"/>
            <a:r>
              <a:rPr lang="pt-BR" sz="4400" b="1" i="0" u="none" strike="noStrike" cap="none" baseline="0" dirty="0">
                <a:solidFill>
                  <a:srgbClr val="000000"/>
                </a:solidFill>
                <a:effectLst/>
                <a:uFill>
                  <a:solidFill>
                    <a:prstClr val="black">
                      <a:alpha val="0"/>
                    </a:prstClr>
                  </a:solidFill>
                </a:uFill>
                <a:latin typeface="Calibri"/>
                <a:ea typeface="Calibri"/>
                <a:cs typeface="Calibri"/>
              </a:rPr>
              <a:t>Pensar</a:t>
            </a:r>
            <a:endParaRPr lang="en-US" sz="4400" b="1" dirty="0"/>
          </a:p>
        </p:txBody>
      </p:sp>
      <p:sp>
        <p:nvSpPr>
          <p:cNvPr id="5" name="Rektangel 4">
            <a:extLst>
              <a:ext uri="{FF2B5EF4-FFF2-40B4-BE49-F238E27FC236}">
                <a16:creationId xmlns:a16="http://schemas.microsoft.com/office/drawing/2014/main" id="{44E26C2F-B2CD-423E-A65A-2F2B8E5C55F3}"/>
              </a:ext>
            </a:extLst>
          </p:cNvPr>
          <p:cNvSpPr/>
          <p:nvPr/>
        </p:nvSpPr>
        <p:spPr>
          <a:xfrm>
            <a:off x="7377989" y="1357595"/>
            <a:ext cx="2539734" cy="769441"/>
          </a:xfrm>
          <a:prstGeom prst="rect">
            <a:avLst/>
          </a:prstGeom>
        </p:spPr>
        <p:txBody>
          <a:bodyPr wrap="square">
            <a:spAutoFit/>
          </a:bodyPr>
          <a:lstStyle/>
          <a:p>
            <a:pPr algn="ctr"/>
            <a:r>
              <a:rPr lang="pt-BR" sz="4400" b="1" i="0" u="none" strike="noStrike" cap="none" baseline="0" dirty="0">
                <a:solidFill>
                  <a:srgbClr val="000000"/>
                </a:solidFill>
                <a:effectLst/>
                <a:uFill>
                  <a:solidFill>
                    <a:prstClr val="black">
                      <a:alpha val="0"/>
                    </a:prstClr>
                  </a:solidFill>
                </a:uFill>
                <a:latin typeface="Calibri"/>
                <a:ea typeface="Calibri"/>
                <a:cs typeface="Calibri"/>
              </a:rPr>
              <a:t>Acreditar</a:t>
            </a:r>
            <a:endParaRPr lang="en-US" sz="4400" b="1" dirty="0"/>
          </a:p>
        </p:txBody>
      </p:sp>
      <p:sp>
        <p:nvSpPr>
          <p:cNvPr id="6" name="Rektangel 5">
            <a:extLst>
              <a:ext uri="{FF2B5EF4-FFF2-40B4-BE49-F238E27FC236}">
                <a16:creationId xmlns:a16="http://schemas.microsoft.com/office/drawing/2014/main" id="{F13DED98-EFAB-41F0-B02F-169F24B3A382}"/>
              </a:ext>
            </a:extLst>
          </p:cNvPr>
          <p:cNvSpPr/>
          <p:nvPr/>
        </p:nvSpPr>
        <p:spPr>
          <a:xfrm>
            <a:off x="2624881" y="5187884"/>
            <a:ext cx="2464308" cy="762000"/>
          </a:xfrm>
          <a:prstGeom prst="rect">
            <a:avLst/>
          </a:prstGeom>
        </p:spPr>
        <p:txBody>
          <a:bodyPr wrap="square">
            <a:spAutoFit/>
          </a:bodyPr>
          <a:lstStyle/>
          <a:p>
            <a:pPr algn="ctr"/>
            <a:r>
              <a:rPr lang="pt-BR" sz="4400" b="1" i="0" u="none" strike="noStrike" cap="none" baseline="0" dirty="0">
                <a:solidFill>
                  <a:srgbClr val="000000"/>
                </a:solidFill>
                <a:effectLst/>
                <a:uFill>
                  <a:solidFill>
                    <a:prstClr val="black">
                      <a:alpha val="0"/>
                    </a:prstClr>
                  </a:solidFill>
                </a:uFill>
                <a:latin typeface="Calibri"/>
                <a:ea typeface="Calibri"/>
                <a:cs typeface="Calibri"/>
              </a:rPr>
              <a:t>Recusar</a:t>
            </a:r>
            <a:endParaRPr lang="en-US" sz="4400" b="1" dirty="0"/>
          </a:p>
        </p:txBody>
      </p:sp>
      <p:sp>
        <p:nvSpPr>
          <p:cNvPr id="8" name="Rektangel 7">
            <a:extLst>
              <a:ext uri="{FF2B5EF4-FFF2-40B4-BE49-F238E27FC236}">
                <a16:creationId xmlns:a16="http://schemas.microsoft.com/office/drawing/2014/main" id="{40BEB434-3785-4DA1-B7C6-1AD27D461877}"/>
              </a:ext>
            </a:extLst>
          </p:cNvPr>
          <p:cNvSpPr/>
          <p:nvPr/>
        </p:nvSpPr>
        <p:spPr>
          <a:xfrm>
            <a:off x="2491532" y="1344667"/>
            <a:ext cx="3046023" cy="769441"/>
          </a:xfrm>
          <a:prstGeom prst="rect">
            <a:avLst/>
          </a:prstGeom>
        </p:spPr>
        <p:txBody>
          <a:bodyPr wrap="square">
            <a:spAutoFit/>
          </a:bodyPr>
          <a:lstStyle/>
          <a:p>
            <a:pPr algn="ctr"/>
            <a:r>
              <a:rPr lang="pt-BR" sz="4400" b="1" i="0" u="none" strike="noStrike" cap="none" baseline="0" dirty="0">
                <a:solidFill>
                  <a:srgbClr val="000000"/>
                </a:solidFill>
                <a:effectLst/>
                <a:uFill>
                  <a:solidFill>
                    <a:prstClr val="black">
                      <a:alpha val="0"/>
                    </a:prstClr>
                  </a:solidFill>
                </a:uFill>
                <a:latin typeface="Calibri"/>
                <a:ea typeface="Calibri"/>
                <a:cs typeface="Calibri"/>
              </a:rPr>
              <a:t>Questionar</a:t>
            </a:r>
            <a:endParaRPr lang="en-US" sz="4400" b="1" dirty="0"/>
          </a:p>
        </p:txBody>
      </p:sp>
      <p:sp>
        <p:nvSpPr>
          <p:cNvPr id="9" name="Rektangel 8">
            <a:extLst>
              <a:ext uri="{FF2B5EF4-FFF2-40B4-BE49-F238E27FC236}">
                <a16:creationId xmlns:a16="http://schemas.microsoft.com/office/drawing/2014/main" id="{089E7522-8E76-4440-9192-ED7097611703}"/>
              </a:ext>
            </a:extLst>
          </p:cNvPr>
          <p:cNvSpPr/>
          <p:nvPr/>
        </p:nvSpPr>
        <p:spPr>
          <a:xfrm>
            <a:off x="7102812" y="5128612"/>
            <a:ext cx="2436910" cy="762000"/>
          </a:xfrm>
          <a:prstGeom prst="rect">
            <a:avLst/>
          </a:prstGeom>
        </p:spPr>
        <p:txBody>
          <a:bodyPr wrap="square" lIns="91440" tIns="45720" rIns="91440" bIns="45720" anchor="t">
            <a:spAutoFit/>
          </a:bodyPr>
          <a:lstStyle/>
          <a:p>
            <a:pPr algn="ctr"/>
            <a:r>
              <a:rPr lang="pt-BR" sz="4400" b="1" dirty="0">
                <a:solidFill>
                  <a:srgbClr val="000000"/>
                </a:solidFill>
                <a:uFill>
                  <a:solidFill>
                    <a:prstClr val="black">
                      <a:alpha val="0"/>
                    </a:prstClr>
                  </a:solidFill>
                </a:uFill>
                <a:latin typeface="Calibri"/>
                <a:ea typeface="Calibri"/>
                <a:cs typeface="Calibri"/>
              </a:rPr>
              <a:t>Praticar</a:t>
            </a:r>
            <a:endParaRPr lang="en-US" sz="4400" b="1" dirty="0"/>
          </a:p>
        </p:txBody>
      </p:sp>
      <p:sp>
        <p:nvSpPr>
          <p:cNvPr id="10" name="Rektangel 9">
            <a:extLst>
              <a:ext uri="{FF2B5EF4-FFF2-40B4-BE49-F238E27FC236}">
                <a16:creationId xmlns:a16="http://schemas.microsoft.com/office/drawing/2014/main" id="{7B2EFDB6-9096-4687-8E61-8DFD00BD2326}"/>
              </a:ext>
            </a:extLst>
          </p:cNvPr>
          <p:cNvSpPr/>
          <p:nvPr/>
        </p:nvSpPr>
        <p:spPr>
          <a:xfrm>
            <a:off x="8125574" y="3230176"/>
            <a:ext cx="2687366" cy="769441"/>
          </a:xfrm>
          <a:prstGeom prst="rect">
            <a:avLst/>
          </a:prstGeom>
        </p:spPr>
        <p:txBody>
          <a:bodyPr wrap="square">
            <a:spAutoFit/>
          </a:bodyPr>
          <a:lstStyle/>
          <a:p>
            <a:pPr algn="ctr"/>
            <a:r>
              <a:rPr lang="pt-BR" sz="4400" b="1" i="0" u="none" strike="noStrike" cap="none" baseline="0" dirty="0">
                <a:solidFill>
                  <a:srgbClr val="000000"/>
                </a:solidFill>
                <a:effectLst/>
                <a:uFill>
                  <a:solidFill>
                    <a:prstClr val="black">
                      <a:alpha val="0"/>
                    </a:prstClr>
                  </a:solidFill>
                </a:uFill>
                <a:latin typeface="Calibri"/>
                <a:ea typeface="Calibri"/>
                <a:cs typeface="Calibri"/>
              </a:rPr>
              <a:t>Pertencer</a:t>
            </a:r>
            <a:endParaRPr lang="en-US" sz="4400" b="1" dirty="0"/>
          </a:p>
        </p:txBody>
      </p:sp>
      <p:sp>
        <p:nvSpPr>
          <p:cNvPr id="11" name="Rektangel 10">
            <a:extLst>
              <a:ext uri="{FF2B5EF4-FFF2-40B4-BE49-F238E27FC236}">
                <a16:creationId xmlns:a16="http://schemas.microsoft.com/office/drawing/2014/main" id="{802E51CE-B48E-4C53-9960-4EFB7AD35B39}"/>
              </a:ext>
            </a:extLst>
          </p:cNvPr>
          <p:cNvSpPr/>
          <p:nvPr/>
        </p:nvSpPr>
        <p:spPr>
          <a:xfrm>
            <a:off x="2009767" y="3230175"/>
            <a:ext cx="2056659" cy="762000"/>
          </a:xfrm>
          <a:prstGeom prst="rect">
            <a:avLst/>
          </a:prstGeom>
        </p:spPr>
        <p:txBody>
          <a:bodyPr wrap="square">
            <a:spAutoFit/>
          </a:bodyPr>
          <a:lstStyle/>
          <a:p>
            <a:pPr algn="ctr"/>
            <a:r>
              <a:rPr lang="pt-BR" sz="4400" b="1" i="0" u="none" strike="noStrike" cap="none" baseline="0">
                <a:solidFill>
                  <a:srgbClr val="000000"/>
                </a:solidFill>
                <a:effectLst/>
                <a:uFill>
                  <a:solidFill>
                    <a:prstClr val="black">
                      <a:alpha val="0"/>
                    </a:prstClr>
                  </a:solidFill>
                </a:uFill>
                <a:latin typeface="Calibri"/>
                <a:ea typeface="Calibri"/>
                <a:cs typeface="Calibri"/>
              </a:rPr>
              <a:t>Mudar</a:t>
            </a:r>
            <a:endParaRPr lang="en-US" sz="4400" b="1"/>
          </a:p>
        </p:txBody>
      </p:sp>
    </p:spTree>
    <p:extLst>
      <p:ext uri="{BB962C8B-B14F-4D97-AF65-F5344CB8AC3E}">
        <p14:creationId xmlns:p14="http://schemas.microsoft.com/office/powerpoint/2010/main" val="52318421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a:extLst>
              <a:ext uri="{FF2B5EF4-FFF2-40B4-BE49-F238E27FC236}">
                <a16:creationId xmlns:a16="http://schemas.microsoft.com/office/drawing/2014/main" id="{B3C7C4B4-9A54-4A9D-B6AB-B91DD5F84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294" y="2266834"/>
            <a:ext cx="5249412" cy="2675309"/>
          </a:xfrm>
          <a:prstGeom prst="rect">
            <a:avLst/>
          </a:prstGeom>
        </p:spPr>
      </p:pic>
    </p:spTree>
    <p:extLst>
      <p:ext uri="{BB962C8B-B14F-4D97-AF65-F5344CB8AC3E}">
        <p14:creationId xmlns:p14="http://schemas.microsoft.com/office/powerpoint/2010/main" val="8942444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9" name="Rektangel 8">
            <a:extLst>
              <a:ext uri="{FF2B5EF4-FFF2-40B4-BE49-F238E27FC236}">
                <a16:creationId xmlns:a16="http://schemas.microsoft.com/office/drawing/2014/main" id="{768AA60D-B74E-47FA-B2AB-AE378F41F725}"/>
              </a:ext>
            </a:extLst>
          </p:cNvPr>
          <p:cNvSpPr/>
          <p:nvPr/>
        </p:nvSpPr>
        <p:spPr>
          <a:xfrm rot="16200000">
            <a:off x="9937796" y="4581337"/>
            <a:ext cx="3089766" cy="213360"/>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
                <a:ea typeface="Calibri "/>
                <a:cs typeface="Calibri "/>
              </a:rPr>
              <a:t>Foto: Alex </a:t>
            </a:r>
            <a:r>
              <a:rPr lang="pt-BR" sz="800" b="0" i="0" u="none" strike="noStrike" cap="none" baseline="0" dirty="0" err="1">
                <a:solidFill>
                  <a:srgbClr val="595959"/>
                </a:solidFill>
                <a:effectLst/>
                <a:uFill>
                  <a:solidFill>
                    <a:prstClr val="black">
                      <a:alpha val="0"/>
                    </a:prstClr>
                  </a:solidFill>
                </a:uFill>
                <a:latin typeface="Calibri "/>
                <a:ea typeface="Calibri "/>
                <a:cs typeface="Calibri "/>
              </a:rPr>
              <a:t>Gavrikov</a:t>
            </a:r>
            <a:r>
              <a:rPr lang="pt-BR" sz="800" b="0" i="0" u="none" strike="noStrike" cap="none" baseline="0" dirty="0">
                <a:solidFill>
                  <a:srgbClr val="595959"/>
                </a:solidFill>
                <a:effectLst/>
                <a:uFill>
                  <a:solidFill>
                    <a:prstClr val="black">
                      <a:alpha val="0"/>
                    </a:prstClr>
                  </a:solidFill>
                </a:uFill>
                <a:latin typeface="Calibri "/>
                <a:ea typeface="Calibri "/>
                <a:cs typeface="Calibri "/>
              </a:rPr>
              <a:t>/</a:t>
            </a:r>
            <a:r>
              <a:rPr lang="es-LA" sz="800" b="0" i="0" u="none" strike="noStrike" cap="none" baseline="0" dirty="0">
                <a:solidFill>
                  <a:srgbClr val="595959"/>
                </a:solidFill>
                <a:effectLst/>
                <a:uFill>
                  <a:solidFill>
                    <a:prstClr val="black">
                      <a:alpha val="0"/>
                    </a:prstClr>
                  </a:solidFill>
                </a:uFill>
                <a:latin typeface="Calibri"/>
                <a:ea typeface="Calibri"/>
                <a:cs typeface="Calibri"/>
              </a:rPr>
              <a:t>Alamy Stock Photo </a:t>
            </a:r>
            <a:endParaRPr lang="sv-SE" sz="800" dirty="0">
              <a:solidFill>
                <a:schemeClr val="tx1">
                  <a:lumMod val="65000"/>
                  <a:lumOff val="35000"/>
                </a:schemeClr>
              </a:solidFill>
              <a:latin typeface="Calibri "/>
            </a:endParaRPr>
          </a:p>
        </p:txBody>
      </p:sp>
      <p:pic>
        <p:nvPicPr>
          <p:cNvPr id="10" name="Bildobjekt 9">
            <a:extLst>
              <a:ext uri="{FF2B5EF4-FFF2-40B4-BE49-F238E27FC236}">
                <a16:creationId xmlns:a16="http://schemas.microsoft.com/office/drawing/2014/main" id="{76F54D79-083B-4DC1-BBDE-64401120A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5" name="Bildobjekt 4">
            <a:extLst>
              <a:ext uri="{FF2B5EF4-FFF2-40B4-BE49-F238E27FC236}">
                <a16:creationId xmlns:a16="http://schemas.microsoft.com/office/drawing/2014/main" id="{709B7B4B-33BD-4F46-8448-D6C8448A3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00" y="2796026"/>
            <a:ext cx="2484000" cy="1265948"/>
          </a:xfrm>
          <a:prstGeom prst="rect">
            <a:avLst/>
          </a:prstGeom>
        </p:spPr>
      </p:pic>
    </p:spTree>
    <p:extLst>
      <p:ext uri="{BB962C8B-B14F-4D97-AF65-F5344CB8AC3E}">
        <p14:creationId xmlns:p14="http://schemas.microsoft.com/office/powerpoint/2010/main" val="211869249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8D64BF-5F60-431C-9623-867278DE7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3" name="Bildobjekt 2">
            <a:extLst>
              <a:ext uri="{FF2B5EF4-FFF2-40B4-BE49-F238E27FC236}">
                <a16:creationId xmlns:a16="http://schemas.microsoft.com/office/drawing/2014/main" id="{008D01A1-1BF8-4D55-A681-68664061A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0" y="2796026"/>
            <a:ext cx="2484000" cy="1265948"/>
          </a:xfrm>
          <a:prstGeom prst="rect">
            <a:avLst/>
          </a:prstGeom>
        </p:spPr>
      </p:pic>
    </p:spTree>
    <p:extLst>
      <p:ext uri="{BB962C8B-B14F-4D97-AF65-F5344CB8AC3E}">
        <p14:creationId xmlns:p14="http://schemas.microsoft.com/office/powerpoint/2010/main" val="338470820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6AD20179-3A56-48F3-B2E4-C093F52C7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21" y="1267968"/>
            <a:ext cx="3358800" cy="2111500"/>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2" name="Grupp 1">
            <a:extLst>
              <a:ext uri="{FF2B5EF4-FFF2-40B4-BE49-F238E27FC236}">
                <a16:creationId xmlns:a16="http://schemas.microsoft.com/office/drawing/2014/main" id="{9C5B3651-71C1-483A-986A-003362E8C122}"/>
              </a:ext>
            </a:extLst>
          </p:cNvPr>
          <p:cNvGrpSpPr/>
          <p:nvPr/>
        </p:nvGrpSpPr>
        <p:grpSpPr>
          <a:xfrm>
            <a:off x="4633714" y="1150620"/>
            <a:ext cx="3545172" cy="2529437"/>
            <a:chOff x="6782902" y="954458"/>
            <a:chExt cx="3592490" cy="2357840"/>
          </a:xfrm>
        </p:grpSpPr>
        <p:pic>
          <p:nvPicPr>
            <p:cNvPr id="8" name="Bildobjekt 7">
              <a:extLst>
                <a:ext uri="{FF2B5EF4-FFF2-40B4-BE49-F238E27FC236}">
                  <a16:creationId xmlns:a16="http://schemas.microsoft.com/office/drawing/2014/main" id="{2214C789-318E-44A3-B3DE-22A75DCCB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902" y="954458"/>
              <a:ext cx="3592490" cy="2357840"/>
            </a:xfrm>
            <a:prstGeom prst="rect">
              <a:avLst/>
            </a:prstGeom>
          </p:spPr>
        </p:pic>
        <p:pic>
          <p:nvPicPr>
            <p:cNvPr id="10" name="Bildobjekt 9">
              <a:extLst>
                <a:ext uri="{FF2B5EF4-FFF2-40B4-BE49-F238E27FC236}">
                  <a16:creationId xmlns:a16="http://schemas.microsoft.com/office/drawing/2014/main" id="{AFE40306-8047-44CA-B5D3-3539C0956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6749" y="1850862"/>
              <a:ext cx="1743238" cy="1461436"/>
            </a:xfrm>
            <a:prstGeom prst="rect">
              <a:avLst/>
            </a:prstGeom>
          </p:spPr>
        </p:pic>
      </p:grpSp>
      <p:pic>
        <p:nvPicPr>
          <p:cNvPr id="11" name="Bildobjekt 10" descr="En bild som visar text, vektorgrafik&#10;&#10;Automatiskt genererad beskrivning">
            <a:extLst>
              <a:ext uri="{FF2B5EF4-FFF2-40B4-BE49-F238E27FC236}">
                <a16:creationId xmlns:a16="http://schemas.microsoft.com/office/drawing/2014/main" id="{2ADB9292-6199-49E3-B949-96A5CF0C91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4539" y="732018"/>
            <a:ext cx="2231789" cy="2948039"/>
          </a:xfrm>
          <a:prstGeom prst="rect">
            <a:avLst/>
          </a:prstGeom>
        </p:spPr>
      </p:pic>
      <p:pic>
        <p:nvPicPr>
          <p:cNvPr id="12" name="Bildobjekt 11">
            <a:extLst>
              <a:ext uri="{FF2B5EF4-FFF2-40B4-BE49-F238E27FC236}">
                <a16:creationId xmlns:a16="http://schemas.microsoft.com/office/drawing/2014/main" id="{A10AD0D4-8889-4FBE-A005-C883832C0F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0594" y="4301308"/>
            <a:ext cx="3747313" cy="1909784"/>
          </a:xfrm>
          <a:prstGeom prst="rect">
            <a:avLst/>
          </a:prstGeom>
        </p:spPr>
      </p:pic>
    </p:spTree>
    <p:extLst>
      <p:ext uri="{BB962C8B-B14F-4D97-AF65-F5344CB8AC3E}">
        <p14:creationId xmlns:p14="http://schemas.microsoft.com/office/powerpoint/2010/main" val="403549665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1268B42E-2448-4B59-B805-788C567A8762}"/>
              </a:ext>
            </a:extLst>
          </p:cNvPr>
          <p:cNvSpPr/>
          <p:nvPr/>
        </p:nvSpPr>
        <p:spPr>
          <a:xfrm>
            <a:off x="1109091" y="2551836"/>
            <a:ext cx="8948690" cy="2834640"/>
          </a:xfrm>
          <a:prstGeom prst="rect">
            <a:avLst/>
          </a:prstGeom>
        </p:spPr>
        <p:txBody>
          <a:bodyPr wrap="square" lIns="91440" tIns="45720" rIns="91440" bIns="45720" anchor="t">
            <a:spAutoFit/>
          </a:bodyPr>
          <a:lstStyle/>
          <a:p>
            <a:pPr marL="285750" indent="-285750" fontAlgn="base">
              <a:buFont typeface="Arial" panose="020B0604020202020204" pitchFamily="34" charset="0"/>
              <a:buChar char="•"/>
            </a:pPr>
            <a:r>
              <a:rPr lang="pt-BR" sz="3600" b="1" i="0" u="none" strike="noStrike" cap="none" baseline="0" dirty="0">
                <a:solidFill>
                  <a:srgbClr val="000000"/>
                </a:solidFill>
                <a:effectLst/>
                <a:uFill>
                  <a:solidFill>
                    <a:prstClr val="black">
                      <a:alpha val="0"/>
                    </a:prstClr>
                  </a:solidFill>
                </a:uFill>
                <a:latin typeface="Calibri"/>
                <a:ea typeface="Calibri"/>
                <a:cs typeface="Calibri"/>
              </a:rPr>
              <a:t>Quem é afetado?</a:t>
            </a:r>
          </a:p>
          <a:p>
            <a:pPr marL="285750" indent="-285750" fontAlgn="base">
              <a:buFont typeface="Arial" panose="020B0604020202020204" pitchFamily="34" charset="0"/>
              <a:buChar char="•"/>
            </a:pPr>
            <a:r>
              <a:rPr lang="pt-BR" sz="3600" b="1" i="0" u="none" strike="noStrike" cap="none" baseline="0" dirty="0">
                <a:solidFill>
                  <a:srgbClr val="000000"/>
                </a:solidFill>
                <a:effectLst/>
                <a:uFill>
                  <a:solidFill>
                    <a:prstClr val="black">
                      <a:alpha val="0"/>
                    </a:prstClr>
                  </a:solidFill>
                </a:uFill>
                <a:latin typeface="Calibri"/>
                <a:ea typeface="Calibri"/>
                <a:cs typeface="Calibri"/>
              </a:rPr>
              <a:t>O quanto foi difundido?</a:t>
            </a:r>
          </a:p>
          <a:p>
            <a:pPr marL="285750" indent="-285750" fontAlgn="base">
              <a:buFont typeface="Arial" panose="020B0604020202020204" pitchFamily="34" charset="0"/>
              <a:buChar char="•"/>
            </a:pPr>
            <a:r>
              <a:rPr lang="pt-BR" sz="3600" b="1" i="0" u="none" strike="noStrike" cap="none" baseline="0" dirty="0">
                <a:solidFill>
                  <a:srgbClr val="000000"/>
                </a:solidFill>
                <a:effectLst/>
                <a:uFill>
                  <a:solidFill>
                    <a:prstClr val="black">
                      <a:alpha val="0"/>
                    </a:prstClr>
                  </a:solidFill>
                </a:uFill>
                <a:latin typeface="Calibri"/>
                <a:ea typeface="Calibri"/>
                <a:cs typeface="Calibri"/>
              </a:rPr>
              <a:t>Com que frequência?</a:t>
            </a:r>
          </a:p>
          <a:p>
            <a:pPr marL="285750" indent="-285750" fontAlgn="base">
              <a:buFont typeface="Arial" panose="020B0604020202020204" pitchFamily="34" charset="0"/>
              <a:buChar char="•"/>
            </a:pPr>
            <a:r>
              <a:rPr lang="pt-BR" sz="3600" b="1" i="0" u="none" strike="noStrike" cap="none" baseline="0" dirty="0">
                <a:solidFill>
                  <a:srgbClr val="000000"/>
                </a:solidFill>
                <a:effectLst/>
                <a:uFill>
                  <a:solidFill>
                    <a:prstClr val="black">
                      <a:alpha val="0"/>
                    </a:prstClr>
                  </a:solidFill>
                </a:uFill>
                <a:latin typeface="Calibri"/>
                <a:ea typeface="Calibri"/>
                <a:cs typeface="Calibri"/>
              </a:rPr>
              <a:t>Qual a gravidade?</a:t>
            </a:r>
          </a:p>
          <a:p>
            <a:pPr marL="285750" indent="-285750" fontAlgn="base">
              <a:buFont typeface="Arial" panose="020B0604020202020204" pitchFamily="34" charset="0"/>
              <a:buChar char="•"/>
            </a:pPr>
            <a:r>
              <a:rPr lang="pt-BR" sz="3600" b="1" i="0" u="none" strike="noStrike" cap="none" baseline="0" dirty="0">
                <a:solidFill>
                  <a:srgbClr val="000000"/>
                </a:solidFill>
                <a:effectLst/>
                <a:uFill>
                  <a:solidFill>
                    <a:prstClr val="black">
                      <a:alpha val="0"/>
                    </a:prstClr>
                  </a:solidFill>
                </a:uFill>
                <a:latin typeface="Calibri"/>
                <a:ea typeface="Calibri"/>
                <a:cs typeface="Calibri"/>
              </a:rPr>
              <a:t>Governo envolvido?</a:t>
            </a:r>
          </a:p>
        </p:txBody>
      </p:sp>
      <p:pic>
        <p:nvPicPr>
          <p:cNvPr id="7" name="Bildobjekt 6" descr="En bild som visar text, vektorgrafik, ljus&#10;&#10;Automatiskt genererad beskrivning">
            <a:extLst>
              <a:ext uri="{FF2B5EF4-FFF2-40B4-BE49-F238E27FC236}">
                <a16:creationId xmlns:a16="http://schemas.microsoft.com/office/drawing/2014/main" id="{1F42BBE1-90E3-4455-ACE0-3DA6E3DA4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485">
            <a:off x="7469246" y="955925"/>
            <a:ext cx="3460086" cy="4946148"/>
          </a:xfrm>
          <a:prstGeom prst="rect">
            <a:avLst/>
          </a:prstGeom>
        </p:spPr>
      </p:pic>
      <p:pic>
        <p:nvPicPr>
          <p:cNvPr id="8" name="Bildobjekt 7" descr="En bild som visar text, yxa, visitkort, vektorgrafik&#10;&#10;Automatiskt genererad beskrivning">
            <a:extLst>
              <a:ext uri="{FF2B5EF4-FFF2-40B4-BE49-F238E27FC236}">
                <a16:creationId xmlns:a16="http://schemas.microsoft.com/office/drawing/2014/main" id="{B06CC749-AF81-4A7D-91B1-B8F891FF61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5175">
            <a:off x="2031354" y="917729"/>
            <a:ext cx="603894" cy="1261910"/>
          </a:xfrm>
          <a:prstGeom prst="rect">
            <a:avLst/>
          </a:prstGeom>
        </p:spPr>
      </p:pic>
    </p:spTree>
    <p:extLst>
      <p:ext uri="{BB962C8B-B14F-4D97-AF65-F5344CB8AC3E}">
        <p14:creationId xmlns:p14="http://schemas.microsoft.com/office/powerpoint/2010/main" val="19191389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D08DB9C3-929E-462F-A43E-34F95B33DF9F}"/>
              </a:ext>
            </a:extLst>
          </p:cNvPr>
          <p:cNvGrpSpPr/>
          <p:nvPr/>
        </p:nvGrpSpPr>
        <p:grpSpPr>
          <a:xfrm>
            <a:off x="1105253" y="1740027"/>
            <a:ext cx="2483999" cy="2088000"/>
            <a:chOff x="3094333" y="1076608"/>
            <a:chExt cx="5979836" cy="4704783"/>
          </a:xfrm>
        </p:grpSpPr>
        <p:pic>
          <p:nvPicPr>
            <p:cNvPr id="4" name="Bildobjekt 3">
              <a:extLst>
                <a:ext uri="{FF2B5EF4-FFF2-40B4-BE49-F238E27FC236}">
                  <a16:creationId xmlns:a16="http://schemas.microsoft.com/office/drawing/2014/main" id="{A48C43ED-3287-4DAC-BE75-F93B323C1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333" y="1076608"/>
              <a:ext cx="5979836" cy="4704783"/>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C0AFAF31-F4E3-41EA-A028-7D12D5395E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85175">
              <a:off x="6094272" y="3498064"/>
              <a:ext cx="625407" cy="1306864"/>
            </a:xfrm>
            <a:prstGeom prst="rect">
              <a:avLst/>
            </a:prstGeom>
          </p:spPr>
        </p:pic>
      </p:grpSp>
      <p:grpSp>
        <p:nvGrpSpPr>
          <p:cNvPr id="13" name="Grupp 12">
            <a:extLst>
              <a:ext uri="{FF2B5EF4-FFF2-40B4-BE49-F238E27FC236}">
                <a16:creationId xmlns:a16="http://schemas.microsoft.com/office/drawing/2014/main" id="{787E10B1-EE1E-4411-B1CA-5DEA96C10CBA}"/>
              </a:ext>
            </a:extLst>
          </p:cNvPr>
          <p:cNvGrpSpPr/>
          <p:nvPr/>
        </p:nvGrpSpPr>
        <p:grpSpPr>
          <a:xfrm>
            <a:off x="442374" y="4378819"/>
            <a:ext cx="11063412" cy="1963637"/>
            <a:chOff x="642724" y="1182920"/>
            <a:chExt cx="11063412" cy="1963637"/>
          </a:xfrm>
        </p:grpSpPr>
        <p:pic>
          <p:nvPicPr>
            <p:cNvPr id="8" name="Bildobjekt 7">
              <a:extLst>
                <a:ext uri="{FF2B5EF4-FFF2-40B4-BE49-F238E27FC236}">
                  <a16:creationId xmlns:a16="http://schemas.microsoft.com/office/drawing/2014/main" id="{02E355C6-C520-4B3F-8C73-CFB5D75DEF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724" y="1182920"/>
              <a:ext cx="2483616" cy="1627422"/>
            </a:xfrm>
            <a:prstGeom prst="rect">
              <a:avLst/>
            </a:prstGeom>
          </p:spPr>
        </p:pic>
        <p:pic>
          <p:nvPicPr>
            <p:cNvPr id="9" name="Bildobjekt 8">
              <a:extLst>
                <a:ext uri="{FF2B5EF4-FFF2-40B4-BE49-F238E27FC236}">
                  <a16:creationId xmlns:a16="http://schemas.microsoft.com/office/drawing/2014/main" id="{173086B6-EBEB-45D3-AF14-51DA260F9C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2204" y="1182920"/>
              <a:ext cx="2484000" cy="1787618"/>
            </a:xfrm>
            <a:prstGeom prst="rect">
              <a:avLst/>
            </a:prstGeom>
          </p:spPr>
        </p:pic>
        <p:pic>
          <p:nvPicPr>
            <p:cNvPr id="10" name="Bildobjekt 9">
              <a:extLst>
                <a:ext uri="{FF2B5EF4-FFF2-40B4-BE49-F238E27FC236}">
                  <a16:creationId xmlns:a16="http://schemas.microsoft.com/office/drawing/2014/main" id="{00CC7BEA-7B24-4D72-A6CA-94ECA82096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2136" y="1182920"/>
              <a:ext cx="2484000" cy="1629195"/>
            </a:xfrm>
            <a:prstGeom prst="rect">
              <a:avLst/>
            </a:prstGeom>
          </p:spPr>
        </p:pic>
        <p:pic>
          <p:nvPicPr>
            <p:cNvPr id="11" name="Bildobjekt 10">
              <a:extLst>
                <a:ext uri="{FF2B5EF4-FFF2-40B4-BE49-F238E27FC236}">
                  <a16:creationId xmlns:a16="http://schemas.microsoft.com/office/drawing/2014/main" id="{D793008D-4500-4F9A-AF35-78F6D7966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2272" y="1182920"/>
              <a:ext cx="2484000" cy="1963637"/>
            </a:xfrm>
            <a:prstGeom prst="rect">
              <a:avLst/>
            </a:prstGeom>
          </p:spPr>
        </p:pic>
      </p:grpSp>
      <p:pic>
        <p:nvPicPr>
          <p:cNvPr id="12" name="Bildobjekt 11">
            <a:extLst>
              <a:ext uri="{FF2B5EF4-FFF2-40B4-BE49-F238E27FC236}">
                <a16:creationId xmlns:a16="http://schemas.microsoft.com/office/drawing/2014/main" id="{213A8C2F-874D-4613-9154-1E4D673E9A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1710" y="2290962"/>
            <a:ext cx="2855037" cy="1627422"/>
          </a:xfrm>
          <a:prstGeom prst="rect">
            <a:avLst/>
          </a:prstGeom>
        </p:spPr>
      </p:pic>
      <p:pic>
        <p:nvPicPr>
          <p:cNvPr id="14" name="Bildobjekt 3">
            <a:extLst>
              <a:ext uri="{FF2B5EF4-FFF2-40B4-BE49-F238E27FC236}">
                <a16:creationId xmlns:a16="http://schemas.microsoft.com/office/drawing/2014/main" id="{083878CD-23BD-453E-ACA6-1AEFF608EA84}"/>
              </a:ext>
            </a:extLst>
          </p:cNvPr>
          <p:cNvPicPr>
            <a:picLocks noChangeAspect="1"/>
          </p:cNvPicPr>
          <p:nvPr/>
        </p:nvPicPr>
        <p:blipFill>
          <a:blip r:embed="rId10"/>
          <a:stretch>
            <a:fillRect/>
          </a:stretch>
        </p:blipFill>
        <p:spPr>
          <a:xfrm>
            <a:off x="4338318" y="846218"/>
            <a:ext cx="3515363" cy="1787619"/>
          </a:xfrm>
          <a:prstGeom prst="rect">
            <a:avLst/>
          </a:prstGeom>
        </p:spPr>
      </p:pic>
      <p:pic>
        <p:nvPicPr>
          <p:cNvPr id="15" name="Bildobjekt 14" descr="En bild som visar text, yxa, visitkort, vektorgrafik&#10;&#10;Automatiskt genererad beskrivning">
            <a:extLst>
              <a:ext uri="{FF2B5EF4-FFF2-40B4-BE49-F238E27FC236}">
                <a16:creationId xmlns:a16="http://schemas.microsoft.com/office/drawing/2014/main" id="{F7AA9A65-BB38-42DC-8693-1B39A6EE57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85175">
            <a:off x="5640187" y="2349236"/>
            <a:ext cx="603894" cy="1261910"/>
          </a:xfrm>
          <a:prstGeom prst="rect">
            <a:avLst/>
          </a:prstGeom>
        </p:spPr>
      </p:pic>
    </p:spTree>
    <p:extLst>
      <p:ext uri="{BB962C8B-B14F-4D97-AF65-F5344CB8AC3E}">
        <p14:creationId xmlns:p14="http://schemas.microsoft.com/office/powerpoint/2010/main" val="15046388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20EBF125-7F5D-4D77-986E-3D822D307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0791" y="1755181"/>
            <a:ext cx="6766919" cy="3891547"/>
          </a:xfrm>
          <a:prstGeom prst="rect">
            <a:avLst/>
          </a:prstGeom>
        </p:spPr>
      </p:pic>
    </p:spTree>
    <p:extLst>
      <p:ext uri="{BB962C8B-B14F-4D97-AF65-F5344CB8AC3E}">
        <p14:creationId xmlns:p14="http://schemas.microsoft.com/office/powerpoint/2010/main" val="337192107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vektorgrafik&#10;&#10;Automatiskt genererad beskrivning">
            <a:extLst>
              <a:ext uri="{FF2B5EF4-FFF2-40B4-BE49-F238E27FC236}">
                <a16:creationId xmlns:a16="http://schemas.microsoft.com/office/drawing/2014/main" id="{881955FF-57CE-4A9D-A89B-CF38B930B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425" y="2231136"/>
            <a:ext cx="3253280" cy="3243466"/>
          </a:xfrm>
          <a:prstGeom prst="rect">
            <a:avLst/>
          </a:prstGeom>
        </p:spPr>
      </p:pic>
      <p:pic>
        <p:nvPicPr>
          <p:cNvPr id="6" name="Bildobjekt 5">
            <a:extLst>
              <a:ext uri="{FF2B5EF4-FFF2-40B4-BE49-F238E27FC236}">
                <a16:creationId xmlns:a16="http://schemas.microsoft.com/office/drawing/2014/main" id="{3547B3DD-BD9C-42CC-B7A3-448EA2EA2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7270" y="2072641"/>
            <a:ext cx="3921305" cy="3388064"/>
          </a:xfrm>
          <a:prstGeom prst="rect">
            <a:avLst/>
          </a:prstGeom>
        </p:spPr>
      </p:pic>
      <p:pic>
        <p:nvPicPr>
          <p:cNvPr id="7" name="Bildobjekt 6" descr="En bild som visar text, yxa, visitkort, vektorgrafik&#10;&#10;Automatiskt genererad beskrivning">
            <a:extLst>
              <a:ext uri="{FF2B5EF4-FFF2-40B4-BE49-F238E27FC236}">
                <a16:creationId xmlns:a16="http://schemas.microsoft.com/office/drawing/2014/main" id="{D441EEC5-4CB1-4CFB-85C7-9652D00345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85175">
            <a:off x="5539391" y="1281262"/>
            <a:ext cx="1089719" cy="2277101"/>
          </a:xfrm>
          <a:prstGeom prst="rect">
            <a:avLst/>
          </a:prstGeom>
        </p:spPr>
      </p:pic>
    </p:spTree>
    <p:extLst>
      <p:ext uri="{BB962C8B-B14F-4D97-AF65-F5344CB8AC3E}">
        <p14:creationId xmlns:p14="http://schemas.microsoft.com/office/powerpoint/2010/main" val="40598507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015AED27-08CA-49D2-B6F4-2A7EFB95C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1228" y="2232807"/>
            <a:ext cx="3492749" cy="2556692"/>
          </a:xfrm>
          <a:prstGeom prst="rect">
            <a:avLst/>
          </a:prstGeom>
        </p:spPr>
      </p:pic>
      <p:grpSp>
        <p:nvGrpSpPr>
          <p:cNvPr id="17" name="Grupp 16">
            <a:extLst>
              <a:ext uri="{FF2B5EF4-FFF2-40B4-BE49-F238E27FC236}">
                <a16:creationId xmlns:a16="http://schemas.microsoft.com/office/drawing/2014/main" id="{169E8CC4-E43F-471A-88E3-DE79A4EF7C08}"/>
              </a:ext>
            </a:extLst>
          </p:cNvPr>
          <p:cNvGrpSpPr/>
          <p:nvPr/>
        </p:nvGrpSpPr>
        <p:grpSpPr>
          <a:xfrm>
            <a:off x="728023" y="2098124"/>
            <a:ext cx="3922515" cy="2470958"/>
            <a:chOff x="1087338" y="2008350"/>
            <a:chExt cx="3922515" cy="2470958"/>
          </a:xfrm>
        </p:grpSpPr>
        <p:pic>
          <p:nvPicPr>
            <p:cNvPr id="2" name="Bildobjekt 1">
              <a:extLst>
                <a:ext uri="{FF2B5EF4-FFF2-40B4-BE49-F238E27FC236}">
                  <a16:creationId xmlns:a16="http://schemas.microsoft.com/office/drawing/2014/main" id="{31C1B527-86DE-4AD8-A231-7CCC8D3C4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338" y="2569524"/>
              <a:ext cx="3747313" cy="1909784"/>
            </a:xfrm>
            <a:prstGeom prst="rect">
              <a:avLst/>
            </a:prstGeom>
          </p:spPr>
        </p:pic>
        <p:pic>
          <p:nvPicPr>
            <p:cNvPr id="13" name="Bildobjekt 12" descr="En bild som visar text, yxa, visitkort, vektorgrafik&#10;&#10;Automatiskt genererad beskrivning">
              <a:extLst>
                <a:ext uri="{FF2B5EF4-FFF2-40B4-BE49-F238E27FC236}">
                  <a16:creationId xmlns:a16="http://schemas.microsoft.com/office/drawing/2014/main" id="{A8C7746E-3523-4607-93AC-5993614699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5175">
              <a:off x="4351126" y="2008350"/>
              <a:ext cx="658727" cy="1376490"/>
            </a:xfrm>
            <a:prstGeom prst="rect">
              <a:avLst/>
            </a:prstGeom>
          </p:spPr>
        </p:pic>
      </p:grpSp>
      <p:pic>
        <p:nvPicPr>
          <p:cNvPr id="15" name="Bildobjekt 14">
            <a:extLst>
              <a:ext uri="{FF2B5EF4-FFF2-40B4-BE49-F238E27FC236}">
                <a16:creationId xmlns:a16="http://schemas.microsoft.com/office/drawing/2014/main" id="{C872A5FD-93C3-463F-A2CB-753B4BBAD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57007">
            <a:off x="4792394" y="3658067"/>
            <a:ext cx="2426117" cy="3104284"/>
          </a:xfrm>
          <a:prstGeom prst="rect">
            <a:avLst/>
          </a:prstGeom>
        </p:spPr>
      </p:pic>
      <p:pic>
        <p:nvPicPr>
          <p:cNvPr id="16" name="Bildobjekt 15">
            <a:extLst>
              <a:ext uri="{FF2B5EF4-FFF2-40B4-BE49-F238E27FC236}">
                <a16:creationId xmlns:a16="http://schemas.microsoft.com/office/drawing/2014/main" id="{300C7B31-344F-4301-8791-96991887E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72480">
            <a:off x="5127465" y="130265"/>
            <a:ext cx="2426117" cy="3104284"/>
          </a:xfrm>
          <a:prstGeom prst="rect">
            <a:avLst/>
          </a:prstGeom>
        </p:spPr>
      </p:pic>
    </p:spTree>
    <p:extLst>
      <p:ext uri="{BB962C8B-B14F-4D97-AF65-F5344CB8AC3E}">
        <p14:creationId xmlns:p14="http://schemas.microsoft.com/office/powerpoint/2010/main" val="6225835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32770" name="Picture 2">
            <a:extLst>
              <a:ext uri="{FF2B5EF4-FFF2-40B4-BE49-F238E27FC236}">
                <a16:creationId xmlns:a16="http://schemas.microsoft.com/office/drawing/2014/main" id="{BEB230D3-091B-4B35-9256-405B48CA307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64797" y="2068716"/>
            <a:ext cx="7062406" cy="326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6655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7" name="Bildobjekt 6" descr="En bild som visar text, yxa, visitkort, vektorgrafik&#10;&#10;Automatiskt genererad beskrivning">
            <a:extLst>
              <a:ext uri="{FF2B5EF4-FFF2-40B4-BE49-F238E27FC236}">
                <a16:creationId xmlns:a16="http://schemas.microsoft.com/office/drawing/2014/main" id="{BB5DEFB4-9DC1-4B5B-9D24-85E339F6D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5175">
            <a:off x="5161437" y="3549342"/>
            <a:ext cx="1089719" cy="2277101"/>
          </a:xfrm>
          <a:prstGeom prst="rect">
            <a:avLst/>
          </a:prstGeom>
        </p:spPr>
      </p:pic>
      <p:pic>
        <p:nvPicPr>
          <p:cNvPr id="8" name="Bildobjekt 7">
            <a:extLst>
              <a:ext uri="{FF2B5EF4-FFF2-40B4-BE49-F238E27FC236}">
                <a16:creationId xmlns:a16="http://schemas.microsoft.com/office/drawing/2014/main" id="{8794628B-9592-45EB-AC6C-88DA2847B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572" y="780162"/>
            <a:ext cx="3369357" cy="2325331"/>
          </a:xfrm>
          <a:prstGeom prst="rect">
            <a:avLst/>
          </a:prstGeom>
        </p:spPr>
      </p:pic>
    </p:spTree>
    <p:extLst>
      <p:ext uri="{BB962C8B-B14F-4D97-AF65-F5344CB8AC3E}">
        <p14:creationId xmlns:p14="http://schemas.microsoft.com/office/powerpoint/2010/main" val="11937063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6AD20179-3A56-48F3-B2E4-C093F52C7D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349" y="4687897"/>
            <a:ext cx="2560516" cy="1612573"/>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2" name="Grupp 1">
            <a:extLst>
              <a:ext uri="{FF2B5EF4-FFF2-40B4-BE49-F238E27FC236}">
                <a16:creationId xmlns:a16="http://schemas.microsoft.com/office/drawing/2014/main" id="{9C5B3651-71C1-483A-986A-003362E8C122}"/>
              </a:ext>
            </a:extLst>
          </p:cNvPr>
          <p:cNvGrpSpPr/>
          <p:nvPr/>
        </p:nvGrpSpPr>
        <p:grpSpPr>
          <a:xfrm>
            <a:off x="5005642" y="4488906"/>
            <a:ext cx="2991815" cy="1912580"/>
            <a:chOff x="6782902" y="954458"/>
            <a:chExt cx="3592490" cy="2357840"/>
          </a:xfrm>
        </p:grpSpPr>
        <p:pic>
          <p:nvPicPr>
            <p:cNvPr id="8" name="Bildobjekt 7">
              <a:extLst>
                <a:ext uri="{FF2B5EF4-FFF2-40B4-BE49-F238E27FC236}">
                  <a16:creationId xmlns:a16="http://schemas.microsoft.com/office/drawing/2014/main" id="{2214C789-318E-44A3-B3DE-22A75DCCB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902" y="954458"/>
              <a:ext cx="3592490" cy="2357840"/>
            </a:xfrm>
            <a:prstGeom prst="rect">
              <a:avLst/>
            </a:prstGeom>
          </p:spPr>
        </p:pic>
        <p:pic>
          <p:nvPicPr>
            <p:cNvPr id="10" name="Bildobjekt 9">
              <a:extLst>
                <a:ext uri="{FF2B5EF4-FFF2-40B4-BE49-F238E27FC236}">
                  <a16:creationId xmlns:a16="http://schemas.microsoft.com/office/drawing/2014/main" id="{AFE40306-8047-44CA-B5D3-3539C09564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749" y="1850862"/>
              <a:ext cx="1743238" cy="1461436"/>
            </a:xfrm>
            <a:prstGeom prst="rect">
              <a:avLst/>
            </a:prstGeom>
          </p:spPr>
        </p:pic>
      </p:grpSp>
      <p:pic>
        <p:nvPicPr>
          <p:cNvPr id="11" name="Bildobjekt 10" descr="En bild som visar text, vektorgrafik&#10;&#10;Automatiskt genererad beskrivning">
            <a:extLst>
              <a:ext uri="{FF2B5EF4-FFF2-40B4-BE49-F238E27FC236}">
                <a16:creationId xmlns:a16="http://schemas.microsoft.com/office/drawing/2014/main" id="{2ADB9292-6199-49E3-B949-96A5CF0C91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3181" y="4052164"/>
            <a:ext cx="1696575" cy="2249539"/>
          </a:xfrm>
          <a:prstGeom prst="rect">
            <a:avLst/>
          </a:prstGeom>
        </p:spPr>
      </p:pic>
      <p:pic>
        <p:nvPicPr>
          <p:cNvPr id="12" name="Bildobjekt 11">
            <a:extLst>
              <a:ext uri="{FF2B5EF4-FFF2-40B4-BE49-F238E27FC236}">
                <a16:creationId xmlns:a16="http://schemas.microsoft.com/office/drawing/2014/main" id="{A10AD0D4-8889-4FBE-A005-C883832C0F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7378" y="899522"/>
            <a:ext cx="2785742" cy="1410857"/>
          </a:xfrm>
          <a:prstGeom prst="rect">
            <a:avLst/>
          </a:prstGeom>
        </p:spPr>
      </p:pic>
      <p:pic>
        <p:nvPicPr>
          <p:cNvPr id="5" name="Bildobjekt 4" descr="En bild som visar text&#10;&#10;Automatiskt genererad beskrivning">
            <a:extLst>
              <a:ext uri="{FF2B5EF4-FFF2-40B4-BE49-F238E27FC236}">
                <a16:creationId xmlns:a16="http://schemas.microsoft.com/office/drawing/2014/main" id="{9CD9D924-D22E-46E2-AA74-8100BB9C69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4586" y="609021"/>
            <a:ext cx="2576535" cy="1876335"/>
          </a:xfrm>
          <a:prstGeom prst="rect">
            <a:avLst/>
          </a:prstGeom>
        </p:spPr>
      </p:pic>
      <p:pic>
        <p:nvPicPr>
          <p:cNvPr id="21" name="Picture 6">
            <a:extLst>
              <a:ext uri="{FF2B5EF4-FFF2-40B4-BE49-F238E27FC236}">
                <a16:creationId xmlns:a16="http://schemas.microsoft.com/office/drawing/2014/main" id="{A8376023-87D7-4314-A4C9-8AFD1501CF6F}"/>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18141" y="952403"/>
            <a:ext cx="2933274" cy="1360658"/>
          </a:xfrm>
          <a:prstGeom prst="rect">
            <a:avLst/>
          </a:prstGeom>
          <a:noFill/>
          <a:extLst>
            <a:ext uri="{909E8E84-426E-40DD-AFC4-6F175D3DCCD1}">
              <a14:hiddenFill xmlns:a14="http://schemas.microsoft.com/office/drawing/2010/main">
                <a:solidFill>
                  <a:srgbClr val="FFFFFF"/>
                </a:solidFill>
              </a14:hiddenFill>
            </a:ext>
          </a:extLst>
        </p:spPr>
      </p:pic>
      <p:pic>
        <p:nvPicPr>
          <p:cNvPr id="23" name="Bildobjekt 22" descr="En bild som visar text, yxa, visitkort, vektorgrafik&#10;&#10;Automatiskt genererad beskrivning">
            <a:extLst>
              <a:ext uri="{FF2B5EF4-FFF2-40B4-BE49-F238E27FC236}">
                <a16:creationId xmlns:a16="http://schemas.microsoft.com/office/drawing/2014/main" id="{9CA9D3C0-F258-4540-A9C6-1504E3888A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85175">
            <a:off x="3266169" y="624178"/>
            <a:ext cx="589935" cy="1129818"/>
          </a:xfrm>
          <a:prstGeom prst="rect">
            <a:avLst/>
          </a:prstGeom>
        </p:spPr>
      </p:pic>
      <p:sp>
        <p:nvSpPr>
          <p:cNvPr id="25" name="textruta 24">
            <a:extLst>
              <a:ext uri="{FF2B5EF4-FFF2-40B4-BE49-F238E27FC236}">
                <a16:creationId xmlns:a16="http://schemas.microsoft.com/office/drawing/2014/main" id="{73087DBF-6616-4237-9B99-973784D96C8B}"/>
              </a:ext>
            </a:extLst>
          </p:cNvPr>
          <p:cNvSpPr txBox="1"/>
          <p:nvPr/>
        </p:nvSpPr>
        <p:spPr>
          <a:xfrm>
            <a:off x="2148112" y="2792182"/>
            <a:ext cx="7714340" cy="1188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3600" b="1" i="0" u="none" strike="noStrike" cap="none" baseline="0" dirty="0">
                <a:solidFill>
                  <a:srgbClr val="000000"/>
                </a:solidFill>
                <a:effectLst/>
                <a:uFill>
                  <a:solidFill>
                    <a:prstClr val="black">
                      <a:alpha val="0"/>
                    </a:prstClr>
                  </a:solidFill>
                </a:uFill>
                <a:latin typeface="Calibri"/>
                <a:ea typeface="Calibri"/>
                <a:cs typeface="Calibri"/>
              </a:rPr>
              <a:t>Que tipos de violações estão ocorrendo e quem é responsável por elas? </a:t>
            </a:r>
          </a:p>
        </p:txBody>
      </p:sp>
    </p:spTree>
    <p:extLst>
      <p:ext uri="{BB962C8B-B14F-4D97-AF65-F5344CB8AC3E}">
        <p14:creationId xmlns:p14="http://schemas.microsoft.com/office/powerpoint/2010/main" val="291234122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8" name="Bildobjekt 7">
            <a:extLst>
              <a:ext uri="{FF2B5EF4-FFF2-40B4-BE49-F238E27FC236}">
                <a16:creationId xmlns:a16="http://schemas.microsoft.com/office/drawing/2014/main" id="{F2FF0F7C-BAA9-4E9D-92A2-6EA98610B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86879"/>
            <a:ext cx="9144000" cy="6096000"/>
          </a:xfrm>
          <a:prstGeom prst="rect">
            <a:avLst/>
          </a:prstGeom>
        </p:spPr>
      </p:pic>
      <p:sp>
        <p:nvSpPr>
          <p:cNvPr id="9" name="Rektangel 8">
            <a:extLst>
              <a:ext uri="{FF2B5EF4-FFF2-40B4-BE49-F238E27FC236}">
                <a16:creationId xmlns:a16="http://schemas.microsoft.com/office/drawing/2014/main" id="{CE0A0BC3-3CF8-4EB9-943E-9AC6D6A93A99}"/>
              </a:ext>
            </a:extLst>
          </p:cNvPr>
          <p:cNvSpPr/>
          <p:nvPr/>
        </p:nvSpPr>
        <p:spPr>
          <a:xfrm rot="16200000">
            <a:off x="9554994" y="5321336"/>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Stuff Limited </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3794824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B220D6B7-DFA0-4B80-A147-C19B7D951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6879"/>
            <a:ext cx="9144000" cy="6096000"/>
          </a:xfrm>
          <a:prstGeom prst="rect">
            <a:avLst/>
          </a:prstGeom>
        </p:spPr>
      </p:pic>
      <p:sp>
        <p:nvSpPr>
          <p:cNvPr id="8" name="Rektangel 7">
            <a:extLst>
              <a:ext uri="{FF2B5EF4-FFF2-40B4-BE49-F238E27FC236}">
                <a16:creationId xmlns:a16="http://schemas.microsoft.com/office/drawing/2014/main" id="{469394B7-EFBB-4893-8E90-CE6E9D0AEF86}"/>
              </a:ext>
            </a:extLst>
          </p:cNvPr>
          <p:cNvSpPr/>
          <p:nvPr/>
        </p:nvSpPr>
        <p:spPr>
          <a:xfrm rot="16200000">
            <a:off x="9554994" y="5321336"/>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Stuff Limited </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58332282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a:extLst>
              <a:ext uri="{FF2B5EF4-FFF2-40B4-BE49-F238E27FC236}">
                <a16:creationId xmlns:a16="http://schemas.microsoft.com/office/drawing/2014/main" id="{234CA776-85D1-4478-A64A-48CA782E1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86879"/>
            <a:ext cx="9144000" cy="6096000"/>
          </a:xfrm>
          <a:prstGeom prst="rect">
            <a:avLst/>
          </a:prstGeom>
        </p:spPr>
      </p:pic>
      <p:sp>
        <p:nvSpPr>
          <p:cNvPr id="7" name="Rektangel 6">
            <a:extLst>
              <a:ext uri="{FF2B5EF4-FFF2-40B4-BE49-F238E27FC236}">
                <a16:creationId xmlns:a16="http://schemas.microsoft.com/office/drawing/2014/main" id="{853F8A14-7261-45DD-8585-C251349BCA5E}"/>
              </a:ext>
            </a:extLst>
          </p:cNvPr>
          <p:cNvSpPr/>
          <p:nvPr/>
        </p:nvSpPr>
        <p:spPr>
          <a:xfrm rot="16200000">
            <a:off x="9554994" y="5321336"/>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Stuff Limited </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60844356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5" name="Bildobjekt 4" descr="En bild som visar text, person&#10;&#10;Automatiskt genererad beskrivning">
            <a:extLst>
              <a:ext uri="{FF2B5EF4-FFF2-40B4-BE49-F238E27FC236}">
                <a16:creationId xmlns:a16="http://schemas.microsoft.com/office/drawing/2014/main" id="{4F98308F-9F56-492A-9B11-AF9A1FEE099B}"/>
              </a:ext>
            </a:extLst>
          </p:cNvPr>
          <p:cNvPicPr>
            <a:picLocks noChangeAspect="1"/>
          </p:cNvPicPr>
          <p:nvPr/>
        </p:nvPicPr>
        <p:blipFill>
          <a:blip r:embed="rId3">
            <a:extLst>
              <a:ext uri="{28A0092B-C50C-407E-A947-70E740481C1C}">
                <a14:useLocalDpi xmlns:a14="http://schemas.microsoft.com/office/drawing/2010/main" val="0"/>
              </a:ext>
            </a:extLst>
          </a:blip>
          <a:srcRect l="8730" t="2911" r="-1" b="15992"/>
          <a:stretch>
            <a:fillRect/>
          </a:stretch>
        </p:blipFill>
        <p:spPr>
          <a:xfrm>
            <a:off x="1522800" y="486000"/>
            <a:ext cx="9144000" cy="6093649"/>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66C1BC60-A936-496D-A20F-2E38649D5FD6}"/>
              </a:ext>
            </a:extLst>
          </p:cNvPr>
          <p:cNvSpPr/>
          <p:nvPr/>
        </p:nvSpPr>
        <p:spPr>
          <a:xfrm rot="16200000">
            <a:off x="9290763" y="4995104"/>
            <a:ext cx="3133440" cy="21544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Centro de Mediação entre Muçulmanos e Cristãos</a:t>
            </a:r>
            <a:endParaRPr lang="sv-SE" sz="800" dirty="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8323812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0A5AB5AF-D854-964E-9AA8-C4DC6E502D29}"/>
              </a:ext>
            </a:extLst>
          </p:cNvPr>
          <p:cNvSpPr txBox="1"/>
          <p:nvPr/>
        </p:nvSpPr>
        <p:spPr>
          <a:xfrm>
            <a:off x="43950" y="800556"/>
            <a:ext cx="12192000" cy="3108960"/>
          </a:xfrm>
          <a:prstGeom prst="rect">
            <a:avLst/>
          </a:prstGeom>
          <a:noFill/>
        </p:spPr>
        <p:txBody>
          <a:bodyPr wrap="square" rtlCol="0">
            <a:spAutoFit/>
          </a:bodyPr>
          <a:lstStyle/>
          <a:p>
            <a:pPr algn="ctr">
              <a:lnSpc>
                <a:spcPct val="150000"/>
              </a:lnSpc>
            </a:pPr>
            <a:endParaRPr lang="sv-SE" sz="3600" spc="600" dirty="0">
              <a:solidFill>
                <a:schemeClr val="bg1"/>
              </a:solidFill>
              <a:latin typeface="Calibri" panose="020F0502020204030204" pitchFamily="34" charset="0"/>
            </a:endParaRPr>
          </a:p>
          <a:p>
            <a:pPr algn="ctr"/>
            <a:r>
              <a:rPr lang="pt-BR" sz="4400" b="1" i="0" u="none" strike="noStrike" cap="none" baseline="0" dirty="0">
                <a:solidFill>
                  <a:srgbClr val="FFFFFF"/>
                </a:solidFill>
                <a:effectLst/>
                <a:uFill>
                  <a:solidFill>
                    <a:prstClr val="black">
                      <a:alpha val="0"/>
                    </a:prstClr>
                  </a:solidFill>
                </a:uFill>
                <a:latin typeface="Calibri"/>
                <a:ea typeface="Calibri"/>
                <a:cs typeface="Calibri"/>
              </a:rPr>
              <a:t>Muito bem e boas-vindas de volta!</a:t>
            </a:r>
          </a:p>
          <a:p>
            <a:pPr algn="ctr"/>
            <a:endParaRPr lang="en-GB" sz="2800" dirty="0">
              <a:solidFill>
                <a:schemeClr val="bg1"/>
              </a:solidFill>
              <a:latin typeface="Calibri" panose="020F0502020204030204" pitchFamily="34" charset="0"/>
            </a:endParaRPr>
          </a:p>
          <a:p>
            <a:pPr algn="ctr"/>
            <a:r>
              <a:rPr lang="pt-BR" sz="3600" b="0" i="0" u="none" strike="noStrike" cap="none" baseline="0" dirty="0">
                <a:solidFill>
                  <a:srgbClr val="FFFFFF"/>
                </a:solidFill>
                <a:effectLst/>
                <a:uFill>
                  <a:solidFill>
                    <a:prstClr val="black">
                      <a:alpha val="0"/>
                    </a:prstClr>
                  </a:solidFill>
                </a:uFill>
                <a:latin typeface="Calibri"/>
                <a:ea typeface="Calibri"/>
                <a:cs typeface="Calibri"/>
              </a:rPr>
              <a:t>Próxima sessão: </a:t>
            </a:r>
            <a:br>
              <a:rPr sz="3600" dirty="0"/>
            </a:br>
            <a:r>
              <a:rPr lang="pt-BR" sz="3600" b="0" i="0" u="none" strike="noStrike" cap="none" baseline="0" dirty="0">
                <a:solidFill>
                  <a:srgbClr val="FFFFFF"/>
                </a:solidFill>
                <a:effectLst/>
                <a:uFill>
                  <a:solidFill>
                    <a:prstClr val="black">
                      <a:alpha val="0"/>
                    </a:prstClr>
                  </a:solidFill>
                </a:uFill>
                <a:latin typeface="Calibri"/>
                <a:ea typeface="Calibri"/>
                <a:cs typeface="Calibri"/>
              </a:rPr>
              <a:t>Liberdade de religião ou crença em nossa comunidade </a:t>
            </a:r>
            <a:endParaRPr lang="sv-SE" sz="6000" dirty="0">
              <a:solidFill>
                <a:schemeClr val="bg1"/>
              </a:solidFill>
              <a:latin typeface="Calibri" panose="020F0502020204030204" pitchFamily="34" charset="0"/>
            </a:endParaRPr>
          </a:p>
        </p:txBody>
      </p:sp>
      <p:pic>
        <p:nvPicPr>
          <p:cNvPr id="9" name="Bildobjekt 8">
            <a:extLst>
              <a:ext uri="{FF2B5EF4-FFF2-40B4-BE49-F238E27FC236}">
                <a16:creationId xmlns:a16="http://schemas.microsoft.com/office/drawing/2014/main" id="{6C704371-BD7A-465E-920B-2B053122A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481" y="4262914"/>
            <a:ext cx="1777037" cy="1793889"/>
          </a:xfrm>
          <a:prstGeom prst="rect">
            <a:avLst/>
          </a:prstGeom>
        </p:spPr>
      </p:pic>
    </p:spTree>
    <p:extLst>
      <p:ext uri="{BB962C8B-B14F-4D97-AF65-F5344CB8AC3E}">
        <p14:creationId xmlns:p14="http://schemas.microsoft.com/office/powerpoint/2010/main" val="39274689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26" name="Bildobjekt 25">
            <a:extLst>
              <a:ext uri="{FF2B5EF4-FFF2-40B4-BE49-F238E27FC236}">
                <a16:creationId xmlns:a16="http://schemas.microsoft.com/office/drawing/2014/main" id="{9B1154B6-E7A4-4E8D-8D44-B1B461DB6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35" y="4276349"/>
            <a:ext cx="3153600" cy="1982502"/>
          </a:xfrm>
          <a:prstGeom prst="rect">
            <a:avLst/>
          </a:prstGeom>
        </p:spPr>
      </p:pic>
      <p:pic>
        <p:nvPicPr>
          <p:cNvPr id="22" name="Bildobjekt 21">
            <a:extLst>
              <a:ext uri="{FF2B5EF4-FFF2-40B4-BE49-F238E27FC236}">
                <a16:creationId xmlns:a16="http://schemas.microsoft.com/office/drawing/2014/main" id="{51852C69-4F0B-406A-9687-96BC22243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726" y="4189058"/>
            <a:ext cx="3153927" cy="2070000"/>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9B19BF65-AF0A-472F-AAD2-A585468E8F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572" y="780162"/>
            <a:ext cx="3369357" cy="2325331"/>
          </a:xfrm>
          <a:prstGeom prst="rect">
            <a:avLst/>
          </a:prstGeom>
        </p:spPr>
      </p:pic>
      <p:sp>
        <p:nvSpPr>
          <p:cNvPr id="11" name="Rektangel 10">
            <a:extLst>
              <a:ext uri="{FF2B5EF4-FFF2-40B4-BE49-F238E27FC236}">
                <a16:creationId xmlns:a16="http://schemas.microsoft.com/office/drawing/2014/main" id="{60A85200-3276-4DAD-BFA6-0A4506ACCA97}"/>
              </a:ext>
            </a:extLst>
          </p:cNvPr>
          <p:cNvSpPr/>
          <p:nvPr/>
        </p:nvSpPr>
        <p:spPr>
          <a:xfrm>
            <a:off x="414855" y="3333888"/>
            <a:ext cx="3600504" cy="640080"/>
          </a:xfrm>
          <a:prstGeom prst="rect">
            <a:avLst/>
          </a:prstGeom>
        </p:spPr>
        <p:txBody>
          <a:bodyPr wrap="square">
            <a:spAutoFit/>
          </a:bodyPr>
          <a:lstStyle/>
          <a:p>
            <a:pPr algn="ctr"/>
            <a:r>
              <a:rPr lang="pt-BR" sz="3600" b="1" i="0" u="none" strike="noStrike" cap="none" baseline="0">
                <a:solidFill>
                  <a:srgbClr val="000000"/>
                </a:solidFill>
                <a:effectLst/>
                <a:uFill>
                  <a:solidFill>
                    <a:prstClr val="black">
                      <a:alpha val="0"/>
                    </a:prstClr>
                  </a:solidFill>
                </a:uFill>
                <a:latin typeface="Calibri"/>
                <a:ea typeface="Calibri"/>
                <a:cs typeface="Calibri"/>
              </a:rPr>
              <a:t>Discriminação</a:t>
            </a:r>
            <a:endParaRPr lang="en-US" sz="3600"/>
          </a:p>
        </p:txBody>
      </p:sp>
      <p:sp>
        <p:nvSpPr>
          <p:cNvPr id="12" name="Rektangel 11">
            <a:extLst>
              <a:ext uri="{FF2B5EF4-FFF2-40B4-BE49-F238E27FC236}">
                <a16:creationId xmlns:a16="http://schemas.microsoft.com/office/drawing/2014/main" id="{B069F540-A3AD-4FC9-A73B-CB798E712497}"/>
              </a:ext>
            </a:extLst>
          </p:cNvPr>
          <p:cNvSpPr/>
          <p:nvPr/>
        </p:nvSpPr>
        <p:spPr>
          <a:xfrm>
            <a:off x="8312595" y="3333886"/>
            <a:ext cx="3600000" cy="640080"/>
          </a:xfrm>
          <a:prstGeom prst="rect">
            <a:avLst/>
          </a:prstGeom>
        </p:spPr>
        <p:txBody>
          <a:bodyPr wrap="square">
            <a:spAutoFit/>
          </a:bodyPr>
          <a:lstStyle/>
          <a:p>
            <a:pPr algn="ctr"/>
            <a:r>
              <a:rPr lang="pt-BR" sz="3600" b="1" i="0" u="none" strike="noStrike" cap="none" baseline="0">
                <a:solidFill>
                  <a:srgbClr val="000000"/>
                </a:solidFill>
                <a:effectLst/>
                <a:uFill>
                  <a:solidFill>
                    <a:prstClr val="black">
                      <a:alpha val="0"/>
                    </a:prstClr>
                  </a:solidFill>
                </a:uFill>
                <a:latin typeface="Calibri"/>
                <a:ea typeface="Calibri"/>
                <a:cs typeface="Calibri"/>
              </a:rPr>
              <a:t>Violência</a:t>
            </a:r>
            <a:endParaRPr lang="en-US" sz="3600"/>
          </a:p>
        </p:txBody>
      </p:sp>
      <p:sp>
        <p:nvSpPr>
          <p:cNvPr id="13" name="Rektangel 12">
            <a:extLst>
              <a:ext uri="{FF2B5EF4-FFF2-40B4-BE49-F238E27FC236}">
                <a16:creationId xmlns:a16="http://schemas.microsoft.com/office/drawing/2014/main" id="{F22D2A57-2FDC-4C10-A4E9-1FE5A77EF6D7}"/>
              </a:ext>
            </a:extLst>
          </p:cNvPr>
          <p:cNvSpPr/>
          <p:nvPr/>
        </p:nvSpPr>
        <p:spPr>
          <a:xfrm>
            <a:off x="4284250" y="3333886"/>
            <a:ext cx="3600000" cy="640080"/>
          </a:xfrm>
          <a:prstGeom prst="rect">
            <a:avLst/>
          </a:prstGeom>
        </p:spPr>
        <p:txBody>
          <a:bodyPr wrap="square">
            <a:spAutoFit/>
          </a:bodyPr>
          <a:lstStyle/>
          <a:p>
            <a:pPr algn="ctr"/>
            <a:r>
              <a:rPr lang="pt-BR" sz="3600" b="1" i="0" u="none" strike="noStrike" cap="none" baseline="0" dirty="0">
                <a:solidFill>
                  <a:srgbClr val="000000"/>
                </a:solidFill>
                <a:effectLst/>
                <a:uFill>
                  <a:solidFill>
                    <a:prstClr val="black">
                      <a:alpha val="0"/>
                    </a:prstClr>
                  </a:solidFill>
                </a:uFill>
                <a:latin typeface="Calibri"/>
                <a:ea typeface="Calibri"/>
                <a:cs typeface="Calibri"/>
              </a:rPr>
              <a:t>Restrições</a:t>
            </a:r>
            <a:endParaRPr lang="en-US" sz="3600" dirty="0"/>
          </a:p>
        </p:txBody>
      </p:sp>
      <p:pic>
        <p:nvPicPr>
          <p:cNvPr id="20" name="Bildobjekt 19">
            <a:extLst>
              <a:ext uri="{FF2B5EF4-FFF2-40B4-BE49-F238E27FC236}">
                <a16:creationId xmlns:a16="http://schemas.microsoft.com/office/drawing/2014/main" id="{681E68E7-738B-4C89-B1D4-FCB41D6F3D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3050" y="4918284"/>
            <a:ext cx="1502960" cy="1260000"/>
          </a:xfrm>
          <a:prstGeom prst="rect">
            <a:avLst/>
          </a:prstGeom>
        </p:spPr>
      </p:pic>
      <p:pic>
        <p:nvPicPr>
          <p:cNvPr id="24" name="Bildobjekt 23" descr="En bild som visar text, vektorgrafik&#10;&#10;Automatiskt genererad beskrivning">
            <a:extLst>
              <a:ext uri="{FF2B5EF4-FFF2-40B4-BE49-F238E27FC236}">
                <a16:creationId xmlns:a16="http://schemas.microsoft.com/office/drawing/2014/main" id="{16F9831D-C329-405B-88BB-70DAC149A2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4653" y="3919057"/>
            <a:ext cx="1771478" cy="2340000"/>
          </a:xfrm>
          <a:prstGeom prst="rect">
            <a:avLst/>
          </a:prstGeom>
        </p:spPr>
      </p:pic>
    </p:spTree>
    <p:extLst>
      <p:ext uri="{BB962C8B-B14F-4D97-AF65-F5344CB8AC3E}">
        <p14:creationId xmlns:p14="http://schemas.microsoft.com/office/powerpoint/2010/main" val="17230710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5" name="Grupp 4">
            <a:extLst>
              <a:ext uri="{FF2B5EF4-FFF2-40B4-BE49-F238E27FC236}">
                <a16:creationId xmlns:a16="http://schemas.microsoft.com/office/drawing/2014/main" id="{9C54690D-C5DE-4359-99D5-F820EE27DB67}"/>
              </a:ext>
            </a:extLst>
          </p:cNvPr>
          <p:cNvGrpSpPr/>
          <p:nvPr/>
        </p:nvGrpSpPr>
        <p:grpSpPr>
          <a:xfrm>
            <a:off x="2896918" y="850262"/>
            <a:ext cx="5807925" cy="2562302"/>
            <a:chOff x="2287318" y="726234"/>
            <a:chExt cx="5807925" cy="2562302"/>
          </a:xfrm>
        </p:grpSpPr>
        <p:pic>
          <p:nvPicPr>
            <p:cNvPr id="2054" name="Picture 6">
              <a:extLst>
                <a:ext uri="{FF2B5EF4-FFF2-40B4-BE49-F238E27FC236}">
                  <a16:creationId xmlns:a16="http://schemas.microsoft.com/office/drawing/2014/main" id="{8590ABD4-76B9-42C8-97A9-10CB679EFFB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18113" y="1278720"/>
              <a:ext cx="3677130" cy="1871883"/>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descr="En bild som visar text&#10;&#10;Automatiskt genererad beskrivning">
              <a:extLst>
                <a:ext uri="{FF2B5EF4-FFF2-40B4-BE49-F238E27FC236}">
                  <a16:creationId xmlns:a16="http://schemas.microsoft.com/office/drawing/2014/main" id="{4604C007-2293-4494-8E90-9F97B22234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318" y="726234"/>
              <a:ext cx="3500412" cy="2562302"/>
            </a:xfrm>
            <a:prstGeom prst="rect">
              <a:avLst/>
            </a:prstGeom>
          </p:spPr>
        </p:pic>
        <p:pic>
          <p:nvPicPr>
            <p:cNvPr id="10" name="Bildobjekt 9" descr="En bild som visar text, yxa, visitkort, vektorgrafik&#10;&#10;Automatiskt genererad beskrivning">
              <a:extLst>
                <a:ext uri="{FF2B5EF4-FFF2-40B4-BE49-F238E27FC236}">
                  <a16:creationId xmlns:a16="http://schemas.microsoft.com/office/drawing/2014/main" id="{2A98A5CE-194C-4CCD-B5B3-6C3645C209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85175">
              <a:off x="7394885" y="1207723"/>
              <a:ext cx="684499" cy="1430344"/>
            </a:xfrm>
            <a:prstGeom prst="rect">
              <a:avLst/>
            </a:prstGeom>
          </p:spPr>
        </p:pic>
      </p:grpSp>
      <p:pic>
        <p:nvPicPr>
          <p:cNvPr id="26" name="Bildobjekt 25">
            <a:extLst>
              <a:ext uri="{FF2B5EF4-FFF2-40B4-BE49-F238E27FC236}">
                <a16:creationId xmlns:a16="http://schemas.microsoft.com/office/drawing/2014/main" id="{DA0162EF-BB5D-41E3-B8A7-0DED1D0876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2726" y="4189058"/>
            <a:ext cx="3153927" cy="2070000"/>
          </a:xfrm>
          <a:prstGeom prst="rect">
            <a:avLst/>
          </a:prstGeom>
        </p:spPr>
      </p:pic>
      <p:pic>
        <p:nvPicPr>
          <p:cNvPr id="29" name="Bildobjekt 28">
            <a:extLst>
              <a:ext uri="{FF2B5EF4-FFF2-40B4-BE49-F238E27FC236}">
                <a16:creationId xmlns:a16="http://schemas.microsoft.com/office/drawing/2014/main" id="{0C5B22D7-0989-4F17-861C-A7DC45287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050" y="4918284"/>
            <a:ext cx="1502960" cy="1260000"/>
          </a:xfrm>
          <a:prstGeom prst="rect">
            <a:avLst/>
          </a:prstGeom>
        </p:spPr>
      </p:pic>
      <p:pic>
        <p:nvPicPr>
          <p:cNvPr id="30" name="Bildobjekt 29" descr="En bild som visar text, vektorgrafik&#10;&#10;Automatiskt genererad beskrivning">
            <a:extLst>
              <a:ext uri="{FF2B5EF4-FFF2-40B4-BE49-F238E27FC236}">
                <a16:creationId xmlns:a16="http://schemas.microsoft.com/office/drawing/2014/main" id="{0526B2DE-4AC2-472A-A179-BB0CAEDE2B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54653" y="3919057"/>
            <a:ext cx="1771478" cy="2340000"/>
          </a:xfrm>
          <a:prstGeom prst="rect">
            <a:avLst/>
          </a:prstGeom>
        </p:spPr>
      </p:pic>
      <p:pic>
        <p:nvPicPr>
          <p:cNvPr id="31" name="Bildobjekt 30">
            <a:extLst>
              <a:ext uri="{FF2B5EF4-FFF2-40B4-BE49-F238E27FC236}">
                <a16:creationId xmlns:a16="http://schemas.microsoft.com/office/drawing/2014/main" id="{E7565DF2-2E67-4EC5-AB9C-BBADB0F2D5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235" y="4276349"/>
            <a:ext cx="3153600" cy="1982502"/>
          </a:xfrm>
          <a:prstGeom prst="rect">
            <a:avLst/>
          </a:prstGeom>
        </p:spPr>
      </p:pic>
    </p:spTree>
    <p:extLst>
      <p:ext uri="{BB962C8B-B14F-4D97-AF65-F5344CB8AC3E}">
        <p14:creationId xmlns:p14="http://schemas.microsoft.com/office/powerpoint/2010/main" val="1882788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10" name="Bildobjekt 9">
            <a:extLst>
              <a:ext uri="{FF2B5EF4-FFF2-40B4-BE49-F238E27FC236}">
                <a16:creationId xmlns:a16="http://schemas.microsoft.com/office/drawing/2014/main" id="{5EE5BFDF-13B1-433F-9BE7-304AD1F70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768" y="586010"/>
            <a:ext cx="3880966" cy="1977894"/>
          </a:xfrm>
          <a:prstGeom prst="rect">
            <a:avLst/>
          </a:prstGeom>
        </p:spPr>
      </p:pic>
      <p:sp>
        <p:nvSpPr>
          <p:cNvPr id="11" name="Rektangel 10">
            <a:extLst>
              <a:ext uri="{FF2B5EF4-FFF2-40B4-BE49-F238E27FC236}">
                <a16:creationId xmlns:a16="http://schemas.microsoft.com/office/drawing/2014/main" id="{BA16EDF9-E187-4DF7-BA32-9AB4E53D9263}"/>
              </a:ext>
            </a:extLst>
          </p:cNvPr>
          <p:cNvSpPr/>
          <p:nvPr/>
        </p:nvSpPr>
        <p:spPr>
          <a:xfrm>
            <a:off x="3052519" y="2921314"/>
            <a:ext cx="6086958" cy="640080"/>
          </a:xfrm>
          <a:prstGeom prst="rect">
            <a:avLst/>
          </a:prstGeom>
        </p:spPr>
        <p:txBody>
          <a:bodyPr wrap="square">
            <a:spAutoFit/>
          </a:bodyPr>
          <a:lstStyle/>
          <a:p>
            <a:pPr algn="ctr"/>
            <a:r>
              <a:rPr lang="pt-BR" sz="3600" b="1" i="0" u="none" strike="noStrike" cap="none" baseline="0">
                <a:solidFill>
                  <a:srgbClr val="000000"/>
                </a:solidFill>
                <a:effectLst/>
                <a:uFill>
                  <a:solidFill>
                    <a:prstClr val="black">
                      <a:alpha val="0"/>
                    </a:prstClr>
                  </a:solidFill>
                </a:uFill>
                <a:latin typeface="Calibri"/>
                <a:ea typeface="Calibri"/>
                <a:cs typeface="Calibri"/>
              </a:rPr>
              <a:t>Falha do governo em proteger</a:t>
            </a:r>
            <a:endParaRPr lang="en-US" sz="3600"/>
          </a:p>
        </p:txBody>
      </p:sp>
      <p:pic>
        <p:nvPicPr>
          <p:cNvPr id="19" name="Bildobjekt 18">
            <a:extLst>
              <a:ext uri="{FF2B5EF4-FFF2-40B4-BE49-F238E27FC236}">
                <a16:creationId xmlns:a16="http://schemas.microsoft.com/office/drawing/2014/main" id="{D81B7C54-A3CF-4A77-ADB6-EBF12F262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726" y="4189058"/>
            <a:ext cx="3153927" cy="2070000"/>
          </a:xfrm>
          <a:prstGeom prst="rect">
            <a:avLst/>
          </a:prstGeom>
        </p:spPr>
      </p:pic>
      <p:pic>
        <p:nvPicPr>
          <p:cNvPr id="22" name="Bildobjekt 21">
            <a:extLst>
              <a:ext uri="{FF2B5EF4-FFF2-40B4-BE49-F238E27FC236}">
                <a16:creationId xmlns:a16="http://schemas.microsoft.com/office/drawing/2014/main" id="{2E01E6F2-B399-4D76-AE76-B5A735B305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3050" y="4918284"/>
            <a:ext cx="1502960" cy="1260000"/>
          </a:xfrm>
          <a:prstGeom prst="rect">
            <a:avLst/>
          </a:prstGeom>
        </p:spPr>
      </p:pic>
      <p:pic>
        <p:nvPicPr>
          <p:cNvPr id="23" name="Bildobjekt 22" descr="En bild som visar text, vektorgrafik&#10;&#10;Automatiskt genererad beskrivning">
            <a:extLst>
              <a:ext uri="{FF2B5EF4-FFF2-40B4-BE49-F238E27FC236}">
                <a16:creationId xmlns:a16="http://schemas.microsoft.com/office/drawing/2014/main" id="{35FA1437-533F-421D-A389-0072D29CBF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4653" y="3919057"/>
            <a:ext cx="1771478" cy="2340000"/>
          </a:xfrm>
          <a:prstGeom prst="rect">
            <a:avLst/>
          </a:prstGeom>
        </p:spPr>
      </p:pic>
      <p:pic>
        <p:nvPicPr>
          <p:cNvPr id="24" name="Bildobjekt 23">
            <a:extLst>
              <a:ext uri="{FF2B5EF4-FFF2-40B4-BE49-F238E27FC236}">
                <a16:creationId xmlns:a16="http://schemas.microsoft.com/office/drawing/2014/main" id="{1A1CDBE8-2339-4515-938B-C5FEEE205E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235" y="4276349"/>
            <a:ext cx="3153600" cy="1982502"/>
          </a:xfrm>
          <a:prstGeom prst="rect">
            <a:avLst/>
          </a:prstGeom>
        </p:spPr>
      </p:pic>
    </p:spTree>
    <p:extLst>
      <p:ext uri="{BB962C8B-B14F-4D97-AF65-F5344CB8AC3E}">
        <p14:creationId xmlns:p14="http://schemas.microsoft.com/office/powerpoint/2010/main" val="12981441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7" name="Bildobjekt 6" descr="En bild som visar text, vektorgrafik&#10;&#10;Automatiskt genererad beskrivning">
            <a:extLst>
              <a:ext uri="{FF2B5EF4-FFF2-40B4-BE49-F238E27FC236}">
                <a16:creationId xmlns:a16="http://schemas.microsoft.com/office/drawing/2014/main" id="{37DE88E0-FA6E-4D88-9248-2C33A2051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03" y="3003966"/>
            <a:ext cx="2207542" cy="2916000"/>
          </a:xfrm>
          <a:prstGeom prst="rect">
            <a:avLst/>
          </a:prstGeom>
        </p:spPr>
      </p:pic>
      <p:pic>
        <p:nvPicPr>
          <p:cNvPr id="8" name="Bildobjekt 7">
            <a:extLst>
              <a:ext uri="{FF2B5EF4-FFF2-40B4-BE49-F238E27FC236}">
                <a16:creationId xmlns:a16="http://schemas.microsoft.com/office/drawing/2014/main" id="{F959B14A-38B7-449C-810F-11C88C96C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713" y="710244"/>
            <a:ext cx="3153927" cy="2070000"/>
          </a:xfrm>
          <a:prstGeom prst="rect">
            <a:avLst/>
          </a:prstGeom>
        </p:spPr>
      </p:pic>
      <p:pic>
        <p:nvPicPr>
          <p:cNvPr id="9" name="Bildobjekt 8">
            <a:extLst>
              <a:ext uri="{FF2B5EF4-FFF2-40B4-BE49-F238E27FC236}">
                <a16:creationId xmlns:a16="http://schemas.microsoft.com/office/drawing/2014/main" id="{318A25C8-22CC-4918-AE88-32333B53B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4036" y="1452343"/>
            <a:ext cx="1502960" cy="1260000"/>
          </a:xfrm>
          <a:prstGeom prst="rect">
            <a:avLst/>
          </a:prstGeom>
        </p:spPr>
      </p:pic>
      <p:pic>
        <p:nvPicPr>
          <p:cNvPr id="11" name="Bildobjekt 10">
            <a:extLst>
              <a:ext uri="{FF2B5EF4-FFF2-40B4-BE49-F238E27FC236}">
                <a16:creationId xmlns:a16="http://schemas.microsoft.com/office/drawing/2014/main" id="{CC3166D1-53F2-43E4-BEBC-46B9F911B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24405">
            <a:off x="2618031" y="1455185"/>
            <a:ext cx="1641374" cy="1780196"/>
          </a:xfrm>
          <a:prstGeom prst="rect">
            <a:avLst/>
          </a:prstGeom>
        </p:spPr>
      </p:pic>
      <p:pic>
        <p:nvPicPr>
          <p:cNvPr id="13" name="Bildobjekt 12">
            <a:extLst>
              <a:ext uri="{FF2B5EF4-FFF2-40B4-BE49-F238E27FC236}">
                <a16:creationId xmlns:a16="http://schemas.microsoft.com/office/drawing/2014/main" id="{D10B9729-B35F-42D9-8BB6-71CAE47AB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767847">
            <a:off x="7927909" y="1627848"/>
            <a:ext cx="1641374" cy="1780196"/>
          </a:xfrm>
          <a:prstGeom prst="rect">
            <a:avLst/>
          </a:prstGeom>
        </p:spPr>
      </p:pic>
      <p:pic>
        <p:nvPicPr>
          <p:cNvPr id="14" name="Bildobjekt 13">
            <a:extLst>
              <a:ext uri="{FF2B5EF4-FFF2-40B4-BE49-F238E27FC236}">
                <a16:creationId xmlns:a16="http://schemas.microsoft.com/office/drawing/2014/main" id="{C62FBBF3-1E56-43E3-922E-490F6BBB77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64681">
            <a:off x="4927684" y="4945498"/>
            <a:ext cx="1641374" cy="1780196"/>
          </a:xfrm>
          <a:prstGeom prst="rect">
            <a:avLst/>
          </a:prstGeom>
        </p:spPr>
      </p:pic>
      <p:pic>
        <p:nvPicPr>
          <p:cNvPr id="15" name="Bildobjekt 14">
            <a:extLst>
              <a:ext uri="{FF2B5EF4-FFF2-40B4-BE49-F238E27FC236}">
                <a16:creationId xmlns:a16="http://schemas.microsoft.com/office/drawing/2014/main" id="{BDDCC61C-90F4-48C3-90CA-C832347C18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3596" y="3873751"/>
            <a:ext cx="2970000" cy="1867082"/>
          </a:xfrm>
          <a:prstGeom prst="rect">
            <a:avLst/>
          </a:prstGeom>
        </p:spPr>
      </p:pic>
    </p:spTree>
    <p:extLst>
      <p:ext uri="{BB962C8B-B14F-4D97-AF65-F5344CB8AC3E}">
        <p14:creationId xmlns:p14="http://schemas.microsoft.com/office/powerpoint/2010/main" val="22666634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33549EE-3050-4BE5-8B9A-811237E249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00" y="2734536"/>
            <a:ext cx="2448000" cy="1538928"/>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10" name="Bildobjekt 9">
            <a:extLst>
              <a:ext uri="{FF2B5EF4-FFF2-40B4-BE49-F238E27FC236}">
                <a16:creationId xmlns:a16="http://schemas.microsoft.com/office/drawing/2014/main" id="{AB49F96D-F74D-4F6E-B8D8-CC9534925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12" name="Rektangel 11">
            <a:extLst>
              <a:ext uri="{FF2B5EF4-FFF2-40B4-BE49-F238E27FC236}">
                <a16:creationId xmlns:a16="http://schemas.microsoft.com/office/drawing/2014/main" id="{DAC6B446-ECB8-4867-843E-B509E477CFE8}"/>
              </a:ext>
            </a:extLst>
          </p:cNvPr>
          <p:cNvSpPr/>
          <p:nvPr/>
        </p:nvSpPr>
        <p:spPr>
          <a:xfrm rot="16200000">
            <a:off x="10306873" y="4815926"/>
            <a:ext cx="2483058" cy="33528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pt-BR" sz="800" b="0" i="0" u="none" strike="noStrike" cap="none" baseline="0">
                <a:solidFill>
                  <a:srgbClr val="595959"/>
                </a:solidFill>
                <a:effectLst/>
                <a:uFill>
                  <a:solidFill>
                    <a:prstClr val="black">
                      <a:alpha val="0"/>
                    </a:prstClr>
                  </a:solidFill>
                </a:uFill>
                <a:latin typeface="Calibri"/>
                <a:ea typeface="Calibri"/>
                <a:cs typeface="Calibri"/>
              </a:rPr>
              <a:t>Foto: mauritius images GmbH/Foto do banco de imagens Alamy </a:t>
            </a:r>
            <a:endParaRPr lang="sv-SE" sz="800" b="0" i="0">
              <a:solidFill>
                <a:schemeClr val="tx1">
                  <a:lumMod val="65000"/>
                  <a:lumOff val="35000"/>
                </a:schemeClr>
              </a:solidFill>
            </a:endParaRPr>
          </a:p>
        </p:txBody>
      </p:sp>
    </p:spTree>
    <p:extLst>
      <p:ext uri="{BB962C8B-B14F-4D97-AF65-F5344CB8AC3E}">
        <p14:creationId xmlns:p14="http://schemas.microsoft.com/office/powerpoint/2010/main" val="176210490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4.03.31"/>
  <p:tag name="AS_TITLE" val="Aspose.Slides for Java"/>
  <p:tag name="AS_VERSION" val="24.3"/>
</p:tagLst>
</file>

<file path=ppt/theme/theme1.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24774E73-AD4D-4194-AC19-9789C0D84654}"/>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1F7A9F4C-BD7D-442D-AF4A-3DF0DEDCD81C}"/>
    </a:ext>
  </a:extLst>
</a:theme>
</file>

<file path=ppt/theme/theme3.xml><?xml version="1.0" encoding="utf-8"?>
<a:theme xmlns:a="http://schemas.openxmlformats.org/drawingml/2006/main" name="1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ABEE82DC-1E79-4C2C-99A4-57D040866712}"/>
    </a:ext>
  </a:extLst>
</a:theme>
</file>

<file path=ppt/theme/theme4.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F907B332-858D-4E32-975C-273CD96BBE28}"/>
    </a:ext>
  </a:extLst>
</a:theme>
</file>

<file path=ppt/theme/theme5.xml><?xml version="1.0" encoding="utf-8"?>
<a:theme xmlns:a="http://schemas.openxmlformats.org/drawingml/2006/main" name="2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6B06443E-EBD0-4BB6-AA3D-C5A4D094CAAF}"/>
    </a:ext>
  </a:extLst>
</a:theme>
</file>

<file path=ppt/theme/theme6.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BE78F19B-D34D-4A1F-B403-E32DEA64DFF8}"/>
    </a:ext>
  </a:extLst>
</a:theme>
</file>

<file path=ppt/theme/theme7.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4A3ECE3A-7B43-4F1C-BA6B-BECD5EDEA159}"/>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fecd5d-df39-456e-b4cb-878c351283d5">
      <Terms xmlns="http://schemas.microsoft.com/office/infopath/2007/PartnerControls"/>
    </lcf76f155ced4ddcb4097134ff3c332f>
    <TaxCatchAll xmlns="6542285b-0a69-4616-8a34-3bdbf91ac2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64EAB1E5C6AEE41887E9F86B6C24009" ma:contentTypeVersion="20" ma:contentTypeDescription="Skapa ett nytt dokument." ma:contentTypeScope="" ma:versionID="43bf8746da3a65419f265cdb127ce9b2">
  <xsd:schema xmlns:xsd="http://www.w3.org/2001/XMLSchema" xmlns:xs="http://www.w3.org/2001/XMLSchema" xmlns:p="http://schemas.microsoft.com/office/2006/metadata/properties" xmlns:ns2="22fecd5d-df39-456e-b4cb-878c351283d5" xmlns:ns3="6542285b-0a69-4616-8a34-3bdbf91ac2f1" targetNamespace="http://schemas.microsoft.com/office/2006/metadata/properties" ma:root="true" ma:fieldsID="2496e89e4111f5d92a6c6185452cb8a6" ns2:_="" ns3:_="">
    <xsd:import namespace="22fecd5d-df39-456e-b4cb-878c351283d5"/>
    <xsd:import namespace="6542285b-0a69-4616-8a34-3bdbf91ac2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ecd5d-df39-456e-b4cb-878c35128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fc94a9c-aa5b-4035-8ca6-10f28b064d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2285b-0a69-4616-8a34-3bdbf91ac2f1"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60faaa5-3091-4a46-874a-6e0e77558f8a}" ma:internalName="TaxCatchAll" ma:showField="CatchAllData" ma:web="6542285b-0a69-4616-8a34-3bdbf91ac2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759612-FB27-4A08-A657-FD317E5BFB2E}">
  <ds:schemaRefs>
    <ds:schemaRef ds:uri="http://purl.org/dc/terms/"/>
    <ds:schemaRef ds:uri="http://purl.org/dc/elements/1.1/"/>
    <ds:schemaRef ds:uri="27879760-8d42-4139-817b-a85748325e78"/>
    <ds:schemaRef ds:uri="http://schemas.microsoft.com/office/2006/documentManagement/types"/>
    <ds:schemaRef ds:uri="http://purl.org/dc/dcmitype/"/>
    <ds:schemaRef ds:uri="http://www.w3.org/XML/1998/namespace"/>
    <ds:schemaRef ds:uri="007ce96f-f6e4-41e9-bbc1-3453ece26c5d"/>
    <ds:schemaRef ds:uri="http://schemas.openxmlformats.org/package/2006/metadata/core-properties"/>
    <ds:schemaRef ds:uri="http://schemas.microsoft.com/office/infopath/2007/PartnerControls"/>
    <ds:schemaRef ds:uri="http://schemas.microsoft.com/office/2006/metadata/properties"/>
    <ds:schemaRef ds:uri="22fecd5d-df39-456e-b4cb-878c351283d5"/>
    <ds:schemaRef ds:uri="6542285b-0a69-4616-8a34-3bdbf91ac2f1"/>
  </ds:schemaRefs>
</ds:datastoreItem>
</file>

<file path=customXml/itemProps2.xml><?xml version="1.0" encoding="utf-8"?>
<ds:datastoreItem xmlns:ds="http://schemas.openxmlformats.org/officeDocument/2006/customXml" ds:itemID="{88C219F5-F8C6-4CA2-B635-E858CE17DC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fecd5d-df39-456e-b4cb-878c351283d5"/>
    <ds:schemaRef ds:uri="6542285b-0a69-4616-8a34-3bdbf91ac2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068F6F-4F41-4F2C-B306-681BD5983E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PPT_session4</Template>
  <TotalTime>51</TotalTime>
  <Words>4021</Words>
  <Application>Microsoft Office PowerPoint</Application>
  <PresentationFormat>Bredbild</PresentationFormat>
  <Paragraphs>357</Paragraphs>
  <Slides>45</Slides>
  <Notes>45</Notes>
  <HiddenSlides>0</HiddenSlides>
  <MMClips>0</MMClips>
  <ScaleCrop>false</ScaleCrop>
  <HeadingPairs>
    <vt:vector size="6" baseType="variant">
      <vt:variant>
        <vt:lpstr>Använt teckensnitt</vt:lpstr>
      </vt:variant>
      <vt:variant>
        <vt:i4>8</vt:i4>
      </vt:variant>
      <vt:variant>
        <vt:lpstr>Tema</vt:lpstr>
      </vt:variant>
      <vt:variant>
        <vt:i4>7</vt:i4>
      </vt:variant>
      <vt:variant>
        <vt:lpstr>Bildrubriker</vt:lpstr>
      </vt:variant>
      <vt:variant>
        <vt:i4>45</vt:i4>
      </vt:variant>
    </vt:vector>
  </HeadingPairs>
  <TitlesOfParts>
    <vt:vector size="60" baseType="lpstr">
      <vt:lpstr>游明朝</vt:lpstr>
      <vt:lpstr>Arial</vt:lpstr>
      <vt:lpstr>Calibri</vt:lpstr>
      <vt:lpstr>Calibri </vt:lpstr>
      <vt:lpstr>Calibri Light</vt:lpstr>
      <vt:lpstr>Segoe UI</vt:lpstr>
      <vt:lpstr>Times New Roman</vt:lpstr>
      <vt:lpstr>WordVisiCarriageReturn_MSFontService</vt:lpstr>
      <vt:lpstr>Anpassad formgivning</vt:lpstr>
      <vt:lpstr>1_Anpassad formgivning</vt:lpstr>
      <vt:lpstr>1_FORBTema2</vt:lpstr>
      <vt:lpstr>FORBTema2</vt:lpstr>
      <vt:lpstr>2_FORBTema2</vt:lpstr>
      <vt:lpstr>3_FORBTema2</vt:lpstr>
      <vt:lpstr>4_FORBTema2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4 PowerPoint</dc:title>
  <dc:creator>FORB Learning Platform</dc:creator>
  <cp:lastModifiedBy>Victoria Pfeiffer</cp:lastModifiedBy>
  <cp:revision>147</cp:revision>
  <cp:lastPrinted>2021-06-02T17:53:06Z</cp:lastPrinted>
  <dcterms:created xsi:type="dcterms:W3CDTF">2021-07-01T09:53:25Z</dcterms:created>
  <dcterms:modified xsi:type="dcterms:W3CDTF">2025-11-18T09:16:51Z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0x010100664EAB1E5C6AEE41887E9F86B6C24009</vt:lpwstr>
  </property>
  <property fmtid="{D5CDD505-2E9C-101B-9397-08002B2CF9AE}" pid="3" name="MediaServiceImageTags">
    <vt:lpwstr/>
  </property>
</Properties>
</file>