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hbCg4u+WtbJQTScWZIuN04WIMHi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C5AA1-D1FB-598B-6FBB-FC2E2C26FBC8}" name="Katherine Cash" initials="KC" userId="S::katherine.cash_smc.global#ext#@stefanusalliansen.onmicrosoft.com::c8443033-ba39-4d66-bc55-3451e72e19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751DD-6038-6B30-A867-755416AE19C0}" v="22" dt="2025-09-05T03:12:50.081"/>
    <p1510:client id="{0E26DBB7-E290-B01D-E9D1-5E91CEB468C9}" v="4" dt="2025-09-04T11:09:48.987"/>
    <p1510:client id="{7931EBB2-BA3B-C2FF-C84E-335821DD56A1}" v="2" dt="2025-09-06T03:49:45.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8" y="720"/>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06D751DD-6038-6B30-A867-755416AE19C0}"/>
    <pc:docChg chg="modSld">
      <pc:chgData name="Katherine Cash" userId="S::katherine.cash_smc.global#ext#@stefanusalliansen.onmicrosoft.com::c8443033-ba39-4d66-bc55-3451e72e1980" providerId="AD" clId="Web-{06D751DD-6038-6B30-A867-755416AE19C0}" dt="2025-09-05T03:14:49.142" v="25"/>
      <pc:docMkLst>
        <pc:docMk/>
      </pc:docMkLst>
      <pc:sldChg chg="modNotes">
        <pc:chgData name="Katherine Cash" userId="S::katherine.cash_smc.global#ext#@stefanusalliansen.onmicrosoft.com::c8443033-ba39-4d66-bc55-3451e72e1980" providerId="AD" clId="Web-{06D751DD-6038-6B30-A867-755416AE19C0}" dt="2025-09-05T03:14:49.142" v="25"/>
        <pc:sldMkLst>
          <pc:docMk/>
          <pc:sldMk cId="0" sldId="257"/>
        </pc:sldMkLst>
      </pc:sldChg>
      <pc:sldChg chg="modSp">
        <pc:chgData name="Katherine Cash" userId="S::katherine.cash_smc.global#ext#@stefanusalliansen.onmicrosoft.com::c8443033-ba39-4d66-bc55-3451e72e1980" providerId="AD" clId="Web-{06D751DD-6038-6B30-A867-755416AE19C0}" dt="2025-09-05T03:12:41.112" v="14" actId="1076"/>
        <pc:sldMkLst>
          <pc:docMk/>
          <pc:sldMk cId="0" sldId="258"/>
        </pc:sldMkLst>
        <pc:spChg chg="mod">
          <ac:chgData name="Katherine Cash" userId="S::katherine.cash_smc.global#ext#@stefanusalliansen.onmicrosoft.com::c8443033-ba39-4d66-bc55-3451e72e1980" providerId="AD" clId="Web-{06D751DD-6038-6B30-A867-755416AE19C0}" dt="2025-09-05T03:12:41.112" v="14" actId="1076"/>
          <ac:spMkLst>
            <pc:docMk/>
            <pc:sldMk cId="0" sldId="258"/>
            <ac:spMk id="257" creationId="{00000000-0000-0000-0000-000000000000}"/>
          </ac:spMkLst>
        </pc:spChg>
        <pc:spChg chg="mod">
          <ac:chgData name="Katherine Cash" userId="S::katherine.cash_smc.global#ext#@stefanusalliansen.onmicrosoft.com::c8443033-ba39-4d66-bc55-3451e72e1980" providerId="AD" clId="Web-{06D751DD-6038-6B30-A867-755416AE19C0}" dt="2025-09-05T03:12:33.440" v="13" actId="1076"/>
          <ac:spMkLst>
            <pc:docMk/>
            <pc:sldMk cId="0" sldId="258"/>
            <ac:spMk id="258" creationId="{00000000-0000-0000-0000-000000000000}"/>
          </ac:spMkLst>
        </pc:spChg>
      </pc:sldChg>
    </pc:docChg>
  </pc:docChgLst>
  <pc:docChgLst>
    <pc:chgData name="Katherine Cash" userId="S::katherine.cash_smc.global#ext#@stefanusalliansen.onmicrosoft.com::c8443033-ba39-4d66-bc55-3451e72e1980" providerId="AD" clId="Web-{7931EBB2-BA3B-C2FF-C84E-335821DD56A1}"/>
    <pc:docChg chg="modSld">
      <pc:chgData name="Katherine Cash" userId="S::katherine.cash_smc.global#ext#@stefanusalliansen.onmicrosoft.com::c8443033-ba39-4d66-bc55-3451e72e1980" providerId="AD" clId="Web-{7931EBB2-BA3B-C2FF-C84E-335821DD56A1}" dt="2025-09-06T03:49:41.021" v="7"/>
      <pc:docMkLst>
        <pc:docMk/>
      </pc:docMkLst>
      <pc:sldChg chg="modNotes">
        <pc:chgData name="Katherine Cash" userId="S::katherine.cash_smc.global#ext#@stefanusalliansen.onmicrosoft.com::c8443033-ba39-4d66-bc55-3451e72e1980" providerId="AD" clId="Web-{7931EBB2-BA3B-C2FF-C84E-335821DD56A1}" dt="2025-09-06T03:49:41.021" v="7"/>
        <pc:sldMkLst>
          <pc:docMk/>
          <pc:sldMk cId="0" sldId="25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5B0-5E46-91EC-E82B60225D54}"/>
              </c:ext>
            </c:extLst>
          </c:dPt>
          <c:dPt>
            <c:idx val="1"/>
            <c:bubble3D val="0"/>
            <c:spPr>
              <a:solidFill>
                <a:schemeClr val="accent2"/>
              </a:solidFill>
              <a:ln w="19050">
                <a:noFill/>
              </a:ln>
              <a:effectLst/>
            </c:spPr>
            <c:extLst>
              <c:ext xmlns:c16="http://schemas.microsoft.com/office/drawing/2014/chart" uri="{C3380CC4-5D6E-409C-BE32-E72D297353CC}">
                <c16:uniqueId val="{00000003-A5B0-5E46-91EC-E82B60225D54}"/>
              </c:ext>
            </c:extLst>
          </c:dPt>
          <c:dPt>
            <c:idx val="2"/>
            <c:bubble3D val="0"/>
            <c:spPr>
              <a:solidFill>
                <a:schemeClr val="accent3"/>
              </a:solidFill>
              <a:ln w="19050">
                <a:noFill/>
              </a:ln>
              <a:effectLst/>
            </c:spPr>
            <c:extLst>
              <c:ext xmlns:c16="http://schemas.microsoft.com/office/drawing/2014/chart" uri="{C3380CC4-5D6E-409C-BE32-E72D297353CC}">
                <c16:uniqueId val="{00000005-A5B0-5E46-91EC-E82B60225D54}"/>
              </c:ext>
            </c:extLst>
          </c:dPt>
          <c:dPt>
            <c:idx val="3"/>
            <c:bubble3D val="0"/>
            <c:spPr>
              <a:solidFill>
                <a:schemeClr val="accent4"/>
              </a:solidFill>
              <a:ln w="19050">
                <a:noFill/>
              </a:ln>
              <a:effectLst/>
            </c:spPr>
            <c:extLst>
              <c:ext xmlns:c16="http://schemas.microsoft.com/office/drawing/2014/chart" uri="{C3380CC4-5D6E-409C-BE32-E72D297353CC}">
                <c16:uniqueId val="{00000007-A5B0-5E46-91EC-E82B60225D54}"/>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5B0-5E46-91EC-E82B60225D54}"/>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29" name="Google Shape;229;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30" name="Google Shape;23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err="1"/>
              <a:t>Beberapa</a:t>
            </a:r>
            <a:r>
              <a:rPr lang="en-GB" b="1" dirty="0"/>
              <a:t> </a:t>
            </a:r>
            <a:r>
              <a:rPr lang="en-GB" b="1" dirty="0" err="1"/>
              <a:t>pemerintahan</a:t>
            </a:r>
            <a:r>
              <a:rPr lang="en-GB" b="1" dirty="0"/>
              <a:t> </a:t>
            </a:r>
            <a:r>
              <a:rPr lang="en-GB" b="1" dirty="0" err="1"/>
              <a:t>melakukan</a:t>
            </a:r>
            <a:r>
              <a:rPr lang="en-GB" b="1" dirty="0"/>
              <a:t> </a:t>
            </a:r>
            <a:r>
              <a:rPr lang="en-GB" b="1" dirty="0" err="1"/>
              <a:t>diskriminasi</a:t>
            </a:r>
            <a:r>
              <a:rPr lang="en-GB" b="1" dirty="0"/>
              <a:t> </a:t>
            </a:r>
            <a:r>
              <a:rPr lang="en-GB" b="1" dirty="0" err="1"/>
              <a:t>dengan</a:t>
            </a:r>
            <a:r>
              <a:rPr lang="en-GB" b="1" dirty="0"/>
              <a:t> </a:t>
            </a:r>
            <a:r>
              <a:rPr lang="en-GB" b="1" dirty="0" err="1"/>
              <a:t>pembatasan</a:t>
            </a:r>
            <a:r>
              <a:rPr lang="en-GB" b="1" dirty="0"/>
              <a:t> </a:t>
            </a:r>
            <a:r>
              <a:rPr lang="en-GB" b="1" dirty="0" err="1"/>
              <a:t>alokasi</a:t>
            </a:r>
            <a:r>
              <a:rPr lang="en-GB" b="1" dirty="0"/>
              <a:t> </a:t>
            </a:r>
            <a:r>
              <a:rPr lang="en-GB" b="1" dirty="0" err="1"/>
              <a:t>pembiayaan</a:t>
            </a:r>
            <a:r>
              <a:rPr lang="en-GB" b="1" dirty="0"/>
              <a:t> </a:t>
            </a:r>
            <a:r>
              <a:rPr lang="en-GB" b="1" dirty="0" err="1"/>
              <a:t>publik</a:t>
            </a:r>
            <a:r>
              <a:rPr lang="en-GB" b="1" dirty="0"/>
              <a:t> </a:t>
            </a:r>
            <a:r>
              <a:rPr lang="en-GB" dirty="0"/>
              <a:t>– </a:t>
            </a:r>
            <a:r>
              <a:rPr lang="en-GB" dirty="0" err="1"/>
              <a:t>misalnya</a:t>
            </a:r>
            <a:r>
              <a:rPr lang="en-GB" dirty="0"/>
              <a:t> </a:t>
            </a:r>
            <a:r>
              <a:rPr lang="en-GB" dirty="0" err="1"/>
              <a:t>pendanaan</a:t>
            </a:r>
            <a:r>
              <a:rPr lang="en-GB" dirty="0"/>
              <a:t> yang </a:t>
            </a:r>
            <a:r>
              <a:rPr lang="en-GB" dirty="0" err="1"/>
              <a:t>lebih</a:t>
            </a:r>
            <a:r>
              <a:rPr lang="en-GB" dirty="0"/>
              <a:t> </a:t>
            </a:r>
            <a:r>
              <a:rPr lang="en-GB" dirty="0" err="1"/>
              <a:t>sedikit</a:t>
            </a:r>
            <a:r>
              <a:rPr lang="en-GB" dirty="0"/>
              <a:t> </a:t>
            </a:r>
            <a:r>
              <a:rPr lang="en-GB" dirty="0" err="1"/>
              <a:t>ke</a:t>
            </a:r>
            <a:r>
              <a:rPr lang="en-GB" dirty="0"/>
              <a:t> </a:t>
            </a:r>
            <a:r>
              <a:rPr lang="en-GB" dirty="0" err="1"/>
              <a:t>infrastruktur</a:t>
            </a:r>
            <a:r>
              <a:rPr lang="en-GB" dirty="0"/>
              <a:t>, </a:t>
            </a:r>
            <a:r>
              <a:rPr lang="en-GB" dirty="0" err="1"/>
              <a:t>kesehatan</a:t>
            </a:r>
            <a:r>
              <a:rPr lang="en-GB" dirty="0"/>
              <a:t> </a:t>
            </a:r>
            <a:r>
              <a:rPr lang="en-GB" dirty="0" err="1"/>
              <a:t>atau</a:t>
            </a:r>
            <a:r>
              <a:rPr lang="en-GB" dirty="0"/>
              <a:t> </a:t>
            </a:r>
            <a:r>
              <a:rPr lang="en-GB" dirty="0" err="1"/>
              <a:t>pendidikan</a:t>
            </a:r>
            <a:r>
              <a:rPr lang="en-GB" dirty="0"/>
              <a:t> di </a:t>
            </a:r>
            <a:r>
              <a:rPr lang="en-GB" dirty="0" err="1"/>
              <a:t>daerah</a:t>
            </a:r>
            <a:r>
              <a:rPr lang="en-GB" dirty="0"/>
              <a:t> </a:t>
            </a:r>
            <a:r>
              <a:rPr lang="en-GB" dirty="0" err="1"/>
              <a:t>minoritas</a:t>
            </a:r>
            <a:r>
              <a:rPr lang="en-GB" dirty="0"/>
              <a:t>. Hal </a:t>
            </a:r>
            <a:r>
              <a:rPr lang="en-GB" dirty="0" err="1"/>
              <a:t>ini</a:t>
            </a:r>
            <a:r>
              <a:rPr lang="en-GB" dirty="0"/>
              <a:t> </a:t>
            </a:r>
            <a:r>
              <a:rPr lang="en-GB" dirty="0" err="1"/>
              <a:t>dapat</a:t>
            </a:r>
            <a:r>
              <a:rPr lang="en-GB" dirty="0"/>
              <a:t> </a:t>
            </a:r>
            <a:r>
              <a:rPr lang="en-GB" dirty="0" err="1"/>
              <a:t>menciptakan</a:t>
            </a:r>
            <a:r>
              <a:rPr lang="en-GB" dirty="0"/>
              <a:t> </a:t>
            </a:r>
            <a:r>
              <a:rPr lang="en-GB" dirty="0" err="1"/>
              <a:t>risiko</a:t>
            </a:r>
            <a:r>
              <a:rPr lang="en-GB" dirty="0"/>
              <a:t> </a:t>
            </a:r>
            <a:r>
              <a:rPr lang="en-GB" dirty="0" err="1"/>
              <a:t>jangka</a:t>
            </a:r>
            <a:r>
              <a:rPr lang="en-GB" dirty="0"/>
              <a:t> </a:t>
            </a:r>
            <a:r>
              <a:rPr lang="en-GB" dirty="0" err="1"/>
              <a:t>panjang</a:t>
            </a:r>
            <a:r>
              <a:rPr lang="en-GB" dirty="0"/>
              <a:t> </a:t>
            </a:r>
            <a:r>
              <a:rPr lang="en-GB" dirty="0" err="1"/>
              <a:t>terjadinya</a:t>
            </a:r>
            <a:r>
              <a:rPr lang="en-GB" dirty="0"/>
              <a:t> </a:t>
            </a:r>
            <a:r>
              <a:rPr lang="en-GB" dirty="0" err="1"/>
              <a:t>ketegangan</a:t>
            </a:r>
            <a:r>
              <a:rPr lang="en-GB" dirty="0"/>
              <a:t> </a:t>
            </a:r>
            <a:r>
              <a:rPr lang="en-GB" dirty="0" err="1"/>
              <a:t>masyarakat</a:t>
            </a:r>
            <a:r>
              <a:rPr lang="en-GB" dirty="0"/>
              <a:t> dan </a:t>
            </a:r>
            <a:r>
              <a:rPr lang="en-GB" dirty="0" err="1"/>
              <a:t>ketidakstabilan</a:t>
            </a:r>
            <a:r>
              <a:rPr lang="en-GB" dirty="0"/>
              <a:t> </a:t>
            </a:r>
            <a:r>
              <a:rPr lang="en-GB" dirty="0" err="1"/>
              <a:t>politik</a:t>
            </a:r>
            <a:r>
              <a:rPr lang="en-GB" dirty="0"/>
              <a:t>.</a:t>
            </a:r>
            <a:r>
              <a:rPr lang="en-GB" b="1" dirty="0"/>
              <a:t> </a:t>
            </a:r>
            <a:endParaRPr dirty="0"/>
          </a:p>
          <a:p>
            <a:pPr marL="0" lvl="0" indent="180340" algn="l" rtl="0">
              <a:spcBef>
                <a:spcPts val="0"/>
              </a:spcBef>
              <a:spcAft>
                <a:spcPts val="0"/>
              </a:spcAft>
              <a:buClr>
                <a:schemeClr val="dk1"/>
              </a:buClr>
              <a:buSzPts val="1100"/>
              <a:buFont typeface="Arial"/>
              <a:buNone/>
            </a:pPr>
            <a:r>
              <a:rPr lang="en-GB" b="1" dirty="0" err="1"/>
              <a:t>Diskriminasi</a:t>
            </a:r>
            <a:r>
              <a:rPr lang="en-GB" b="1" dirty="0"/>
              <a:t> juga </a:t>
            </a:r>
            <a:r>
              <a:rPr lang="en-GB" b="1" dirty="0" err="1"/>
              <a:t>dapat</a:t>
            </a:r>
            <a:r>
              <a:rPr lang="en-GB" b="1" dirty="0"/>
              <a:t> </a:t>
            </a:r>
            <a:r>
              <a:rPr lang="en-GB" b="1" dirty="0" err="1"/>
              <a:t>terjadi</a:t>
            </a:r>
            <a:r>
              <a:rPr lang="en-GB" b="1" dirty="0"/>
              <a:t> </a:t>
            </a:r>
            <a:r>
              <a:rPr lang="en-GB" b="1" dirty="0" err="1"/>
              <a:t>melalui</a:t>
            </a:r>
            <a:r>
              <a:rPr lang="en-GB" b="1" dirty="0"/>
              <a:t> </a:t>
            </a:r>
            <a:r>
              <a:rPr lang="en-GB" b="1" dirty="0" err="1"/>
              <a:t>cara</a:t>
            </a:r>
            <a:r>
              <a:rPr lang="en-GB" b="1" dirty="0"/>
              <a:t> </a:t>
            </a:r>
            <a:r>
              <a:rPr lang="en-GB" b="1" dirty="0" err="1"/>
              <a:t>kerja</a:t>
            </a:r>
            <a:r>
              <a:rPr lang="en-GB" b="1" dirty="0"/>
              <a:t> </a:t>
            </a:r>
            <a:r>
              <a:rPr lang="en-GB" b="1" dirty="0" err="1"/>
              <a:t>institusi</a:t>
            </a:r>
            <a:r>
              <a:rPr lang="en-GB" b="1" dirty="0"/>
              <a:t> </a:t>
            </a:r>
            <a:r>
              <a:rPr lang="en-GB" b="1" dirty="0" err="1"/>
              <a:t>pemerintah</a:t>
            </a:r>
            <a:r>
              <a:rPr lang="en-GB" b="1" dirty="0"/>
              <a:t>.</a:t>
            </a:r>
            <a:r>
              <a:rPr lang="en-GB" dirty="0"/>
              <a:t> </a:t>
            </a:r>
            <a:r>
              <a:rPr lang="en-GB" dirty="0" err="1"/>
              <a:t>Contohnya</a:t>
            </a:r>
            <a:r>
              <a:rPr lang="en-GB" dirty="0"/>
              <a:t>, </a:t>
            </a:r>
            <a:r>
              <a:rPr lang="en-GB" dirty="0" err="1"/>
              <a:t>anak-anak</a:t>
            </a:r>
            <a:r>
              <a:rPr lang="en-GB" dirty="0"/>
              <a:t> di </a:t>
            </a:r>
            <a:r>
              <a:rPr lang="en-GB" dirty="0" err="1"/>
              <a:t>sekolah</a:t>
            </a:r>
            <a:r>
              <a:rPr lang="en-GB" dirty="0"/>
              <a:t> </a:t>
            </a:r>
            <a:r>
              <a:rPr lang="en-GB" dirty="0" err="1"/>
              <a:t>bisa</a:t>
            </a:r>
            <a:r>
              <a:rPr lang="en-GB" dirty="0"/>
              <a:t> </a:t>
            </a:r>
            <a:r>
              <a:rPr lang="en-GB" dirty="0" err="1"/>
              <a:t>mengalami</a:t>
            </a:r>
            <a:r>
              <a:rPr lang="en-GB" dirty="0"/>
              <a:t> </a:t>
            </a:r>
            <a:r>
              <a:rPr lang="en-GB" dirty="0" err="1"/>
              <a:t>diskriminasi</a:t>
            </a:r>
            <a:r>
              <a:rPr lang="en-GB" dirty="0"/>
              <a:t> </a:t>
            </a:r>
            <a:r>
              <a:rPr lang="en-GB" dirty="0" err="1"/>
              <a:t>karena</a:t>
            </a:r>
            <a:r>
              <a:rPr lang="en-GB" dirty="0"/>
              <a:t> </a:t>
            </a:r>
            <a:r>
              <a:rPr lang="en-GB" dirty="0" err="1"/>
              <a:t>dipaksa</a:t>
            </a:r>
            <a:r>
              <a:rPr lang="en-GB" dirty="0"/>
              <a:t> </a:t>
            </a:r>
            <a:r>
              <a:rPr lang="en-GB" dirty="0" err="1"/>
              <a:t>untuk</a:t>
            </a:r>
            <a:r>
              <a:rPr lang="en-GB" dirty="0"/>
              <a:t> </a:t>
            </a:r>
            <a:r>
              <a:rPr lang="en-GB" dirty="0" err="1"/>
              <a:t>berpartisipasi</a:t>
            </a:r>
            <a:r>
              <a:rPr lang="en-GB" dirty="0"/>
              <a:t> di </a:t>
            </a:r>
            <a:r>
              <a:rPr lang="en-GB" dirty="0" err="1"/>
              <a:t>kegiatan</a:t>
            </a:r>
            <a:r>
              <a:rPr lang="en-GB" dirty="0"/>
              <a:t> </a:t>
            </a:r>
            <a:r>
              <a:rPr lang="en-GB" dirty="0" err="1"/>
              <a:t>keagamaan</a:t>
            </a:r>
            <a:r>
              <a:rPr lang="en-GB" dirty="0"/>
              <a:t>, </a:t>
            </a:r>
            <a:r>
              <a:rPr lang="en-GB" dirty="0" err="1"/>
              <a:t>atau</a:t>
            </a:r>
            <a:r>
              <a:rPr lang="en-GB" dirty="0"/>
              <a:t> </a:t>
            </a:r>
            <a:r>
              <a:rPr lang="en-GB" dirty="0" err="1"/>
              <a:t>buku</a:t>
            </a:r>
            <a:r>
              <a:rPr lang="en-GB" dirty="0"/>
              <a:t> </a:t>
            </a:r>
            <a:r>
              <a:rPr lang="en-GB" dirty="0" err="1"/>
              <a:t>pelajaran</a:t>
            </a:r>
            <a:r>
              <a:rPr lang="en-GB" dirty="0"/>
              <a:t> yang </a:t>
            </a:r>
            <a:r>
              <a:rPr lang="en-GB" dirty="0" err="1"/>
              <a:t>menjelek-jelekkan</a:t>
            </a:r>
            <a:r>
              <a:rPr lang="en-GB" dirty="0"/>
              <a:t> </a:t>
            </a:r>
            <a:r>
              <a:rPr lang="en-GB" dirty="0" err="1"/>
              <a:t>komunitas</a:t>
            </a:r>
            <a:r>
              <a:rPr lang="en-GB" dirty="0"/>
              <a:t> agama </a:t>
            </a:r>
            <a:r>
              <a:rPr lang="en-GB" dirty="0" err="1"/>
              <a:t>mereka</a:t>
            </a:r>
            <a:r>
              <a:rPr lang="en-GB" dirty="0"/>
              <a:t> - di Iran </a:t>
            </a:r>
            <a:r>
              <a:rPr lang="en-GB" dirty="0" err="1"/>
              <a:t>kaum</a:t>
            </a:r>
            <a:r>
              <a:rPr lang="en-GB" dirty="0"/>
              <a:t> Baha’i </a:t>
            </a:r>
            <a:r>
              <a:rPr lang="en-GB" dirty="0" err="1"/>
              <a:t>tidak</a:t>
            </a:r>
            <a:r>
              <a:rPr lang="en-GB" dirty="0"/>
              <a:t> </a:t>
            </a:r>
            <a:r>
              <a:rPr lang="en-GB" dirty="0" err="1"/>
              <a:t>dapat</a:t>
            </a:r>
            <a:r>
              <a:rPr lang="en-GB" dirty="0"/>
              <a:t> </a:t>
            </a:r>
            <a:r>
              <a:rPr lang="en-GB" dirty="0" err="1"/>
              <a:t>melanjutkan</a:t>
            </a:r>
            <a:r>
              <a:rPr lang="en-GB" dirty="0"/>
              <a:t> </a:t>
            </a:r>
            <a:r>
              <a:rPr lang="en-GB" dirty="0" err="1"/>
              <a:t>pendidikan</a:t>
            </a:r>
            <a:r>
              <a:rPr lang="en-GB" dirty="0"/>
              <a:t> </a:t>
            </a:r>
            <a:r>
              <a:rPr lang="en-GB" dirty="0" err="1"/>
              <a:t>hingga</a:t>
            </a:r>
            <a:r>
              <a:rPr lang="en-GB" dirty="0"/>
              <a:t> </a:t>
            </a:r>
            <a:r>
              <a:rPr lang="en-GB" dirty="0" err="1"/>
              <a:t>tingkat</a:t>
            </a:r>
            <a:r>
              <a:rPr lang="en-GB" dirty="0"/>
              <a:t> universitas.</a:t>
            </a:r>
            <a:endParaRPr b="1" dirty="0">
              <a:solidFill>
                <a:srgbClr val="000000"/>
              </a:solidFill>
            </a:endParaRPr>
          </a:p>
        </p:txBody>
      </p:sp>
      <p:sp>
        <p:nvSpPr>
          <p:cNvPr id="345" name="Google Shape;345;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46" name="Google Shape;346;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47" name="Google Shape;34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solidFill>
                  <a:srgbClr val="000000"/>
                </a:solidFill>
              </a:rPr>
              <a:t>CERITA MENGENAI PEMBATASAN HAK DAN DISKRIMINASI</a:t>
            </a:r>
            <a:endParaRPr dirty="0"/>
          </a:p>
          <a:p>
            <a:pPr marL="0" lvl="0" indent="0" algn="l" rtl="0">
              <a:spcBef>
                <a:spcPts val="0"/>
              </a:spcBef>
              <a:spcAft>
                <a:spcPts val="0"/>
              </a:spcAft>
              <a:buNone/>
            </a:pPr>
            <a:r>
              <a:rPr lang="en-GB" sz="1200" b="0" i="0" dirty="0">
                <a:solidFill>
                  <a:srgbClr val="000000"/>
                </a:solidFill>
                <a:latin typeface="Calibri"/>
                <a:ea typeface="Calibri"/>
                <a:cs typeface="Calibri"/>
                <a:sym typeface="Calibri"/>
              </a:rPr>
              <a:t> </a:t>
            </a:r>
            <a:endParaRPr dirty="0"/>
          </a:p>
          <a:p>
            <a:pPr marL="0" lvl="0" indent="0" algn="l" rtl="0">
              <a:spcBef>
                <a:spcPts val="0"/>
              </a:spcBef>
              <a:spcAft>
                <a:spcPts val="0"/>
              </a:spcAft>
              <a:buClr>
                <a:schemeClr val="dk1"/>
              </a:buClr>
              <a:buSzPts val="1100"/>
              <a:buFont typeface="Arial"/>
              <a:buNone/>
            </a:pPr>
            <a:r>
              <a:rPr lang="en-GB" b="1" dirty="0"/>
              <a:t>Banyak </a:t>
            </a:r>
            <a:r>
              <a:rPr lang="en-GB" b="1" dirty="0" err="1"/>
              <a:t>jenis</a:t>
            </a:r>
            <a:r>
              <a:rPr lang="en-GB" b="1" dirty="0"/>
              <a:t> </a:t>
            </a:r>
            <a:r>
              <a:rPr lang="en-GB" b="1" dirty="0" err="1"/>
              <a:t>hukum</a:t>
            </a:r>
            <a:r>
              <a:rPr lang="en-GB" b="1" dirty="0"/>
              <a:t> yang </a:t>
            </a:r>
            <a:r>
              <a:rPr lang="en-GB" b="1" dirty="0" err="1"/>
              <a:t>membuat</a:t>
            </a:r>
            <a:r>
              <a:rPr lang="en-GB" b="1" dirty="0"/>
              <a:t> </a:t>
            </a:r>
            <a:r>
              <a:rPr lang="en-GB" b="1" dirty="0" err="1"/>
              <a:t>pembatasan</a:t>
            </a:r>
            <a:r>
              <a:rPr lang="en-GB" b="1" dirty="0"/>
              <a:t> </a:t>
            </a:r>
            <a:r>
              <a:rPr lang="en-GB" b="1" dirty="0" err="1"/>
              <a:t>hak</a:t>
            </a:r>
            <a:r>
              <a:rPr lang="en-GB" b="1" dirty="0"/>
              <a:t>, </a:t>
            </a:r>
            <a:r>
              <a:rPr lang="en-GB" b="1" dirty="0" err="1"/>
              <a:t>baik</a:t>
            </a:r>
            <a:r>
              <a:rPr lang="en-GB" b="1" dirty="0"/>
              <a:t> </a:t>
            </a:r>
            <a:r>
              <a:rPr lang="en-GB" b="1" dirty="0" err="1"/>
              <a:t>secara</a:t>
            </a:r>
            <a:r>
              <a:rPr lang="en-GB" b="1" dirty="0"/>
              <a:t> </a:t>
            </a:r>
            <a:r>
              <a:rPr lang="en-GB" b="1" dirty="0" err="1"/>
              <a:t>langsung</a:t>
            </a:r>
            <a:r>
              <a:rPr lang="en-GB" b="1" dirty="0"/>
              <a:t> </a:t>
            </a:r>
            <a:r>
              <a:rPr lang="en-GB" b="1" dirty="0" err="1"/>
              <a:t>maupun</a:t>
            </a:r>
            <a:r>
              <a:rPr lang="en-GB" b="1" dirty="0"/>
              <a:t> </a:t>
            </a:r>
            <a:r>
              <a:rPr lang="en-GB" b="1" dirty="0" err="1"/>
              <a:t>tidak</a:t>
            </a:r>
            <a:r>
              <a:rPr lang="en-GB" b="1" dirty="0"/>
              <a:t>, dan </a:t>
            </a:r>
            <a:r>
              <a:rPr lang="en-GB" b="1" dirty="0" err="1"/>
              <a:t>menciptakan</a:t>
            </a:r>
            <a:r>
              <a:rPr lang="en-GB" b="1" dirty="0"/>
              <a:t> </a:t>
            </a:r>
            <a:r>
              <a:rPr lang="en-GB" b="1" dirty="0" err="1"/>
              <a:t>diskriminasi</a:t>
            </a:r>
            <a:r>
              <a:rPr lang="en-GB" b="1" dirty="0"/>
              <a:t>. </a:t>
            </a:r>
            <a:r>
              <a:rPr lang="en-GB" b="1" dirty="0" err="1"/>
              <a:t>Peraturan</a:t>
            </a:r>
            <a:r>
              <a:rPr lang="en-GB" b="1" dirty="0"/>
              <a:t> </a:t>
            </a:r>
            <a:r>
              <a:rPr lang="en-GB" b="1" dirty="0" err="1"/>
              <a:t>perencanaan</a:t>
            </a:r>
            <a:r>
              <a:rPr lang="en-GB" b="1" dirty="0"/>
              <a:t>, yang </a:t>
            </a:r>
            <a:r>
              <a:rPr lang="en-GB" b="1" dirty="0" err="1"/>
              <a:t>sering</a:t>
            </a:r>
            <a:r>
              <a:rPr lang="en-GB" b="1" dirty="0"/>
              <a:t> </a:t>
            </a:r>
            <a:r>
              <a:rPr lang="en-GB" b="1" dirty="0" err="1"/>
              <a:t>terlihat</a:t>
            </a:r>
            <a:r>
              <a:rPr lang="en-GB" b="1" dirty="0"/>
              <a:t> </a:t>
            </a:r>
            <a:r>
              <a:rPr lang="en-GB" b="1" dirty="0" err="1"/>
              <a:t>netral</a:t>
            </a:r>
            <a:r>
              <a:rPr lang="en-GB" b="1" dirty="0"/>
              <a:t>, </a:t>
            </a:r>
            <a:r>
              <a:rPr lang="en-GB" b="1" dirty="0" err="1"/>
              <a:t>kerap</a:t>
            </a:r>
            <a:r>
              <a:rPr lang="en-GB" b="1" dirty="0"/>
              <a:t> </a:t>
            </a:r>
            <a:r>
              <a:rPr lang="en-GB" b="1" dirty="0" err="1"/>
              <a:t>menjadi</a:t>
            </a:r>
            <a:r>
              <a:rPr lang="en-GB" b="1" dirty="0"/>
              <a:t> </a:t>
            </a:r>
            <a:r>
              <a:rPr lang="en-GB" b="1" dirty="0" err="1"/>
              <a:t>kendala</a:t>
            </a:r>
            <a:r>
              <a:rPr lang="en-GB" b="1" dirty="0"/>
              <a:t> yang </a:t>
            </a:r>
            <a:r>
              <a:rPr lang="en-GB" b="1" dirty="0" err="1"/>
              <a:t>menghalangi</a:t>
            </a:r>
            <a:r>
              <a:rPr lang="en-GB" b="1" dirty="0"/>
              <a:t> </a:t>
            </a:r>
            <a:r>
              <a:rPr lang="en-GB" b="1" dirty="0" err="1"/>
              <a:t>minoritas</a:t>
            </a:r>
            <a:r>
              <a:rPr lang="en-GB" b="1" dirty="0"/>
              <a:t> </a:t>
            </a:r>
            <a:r>
              <a:rPr lang="en-GB" b="1" dirty="0" err="1"/>
              <a:t>untuk</a:t>
            </a:r>
            <a:r>
              <a:rPr lang="en-GB" b="1" dirty="0"/>
              <a:t> </a:t>
            </a:r>
            <a:r>
              <a:rPr lang="en-GB" b="1" dirty="0" err="1"/>
              <a:t>membangun</a:t>
            </a:r>
            <a:r>
              <a:rPr lang="en-GB" b="1" dirty="0"/>
              <a:t> </a:t>
            </a:r>
            <a:r>
              <a:rPr lang="en-GB" b="1" dirty="0" err="1"/>
              <a:t>tempat</a:t>
            </a:r>
            <a:r>
              <a:rPr lang="en-GB" b="1" dirty="0"/>
              <a:t> ibadah. </a:t>
            </a:r>
            <a:endParaRPr b="1" dirty="0"/>
          </a:p>
          <a:p>
            <a:pPr marL="0" lvl="0" indent="180340" algn="l" rtl="0">
              <a:spcBef>
                <a:spcPts val="0"/>
              </a:spcBef>
              <a:spcAft>
                <a:spcPts val="0"/>
              </a:spcAft>
              <a:buClr>
                <a:schemeClr val="dk1"/>
              </a:buClr>
              <a:buSzPts val="1100"/>
              <a:buFont typeface="Arial"/>
              <a:buNone/>
            </a:pPr>
            <a:r>
              <a:rPr lang="en-GB" dirty="0"/>
              <a:t>Di </a:t>
            </a:r>
            <a:r>
              <a:rPr lang="en-GB" dirty="0" err="1"/>
              <a:t>Rusia</a:t>
            </a:r>
            <a:r>
              <a:rPr lang="en-GB" dirty="0"/>
              <a:t>, </a:t>
            </a:r>
            <a:r>
              <a:rPr lang="en-GB" dirty="0" err="1"/>
              <a:t>beberapa</a:t>
            </a:r>
            <a:r>
              <a:rPr lang="en-GB" dirty="0"/>
              <a:t> </a:t>
            </a:r>
            <a:r>
              <a:rPr lang="en-GB" dirty="0" err="1"/>
              <a:t>kaum</a:t>
            </a:r>
            <a:r>
              <a:rPr lang="en-GB" dirty="0"/>
              <a:t> </a:t>
            </a:r>
            <a:r>
              <a:rPr lang="en-GB" dirty="0" err="1"/>
              <a:t>minoritas</a:t>
            </a:r>
            <a:r>
              <a:rPr lang="en-GB" dirty="0"/>
              <a:t> </a:t>
            </a:r>
            <a:r>
              <a:rPr lang="en-GB" dirty="0" err="1"/>
              <a:t>sering</a:t>
            </a:r>
            <a:r>
              <a:rPr lang="en-GB" dirty="0"/>
              <a:t> </a:t>
            </a:r>
            <a:r>
              <a:rPr lang="en-GB" dirty="0" err="1"/>
              <a:t>menghadapi</a:t>
            </a:r>
            <a:r>
              <a:rPr lang="en-GB" dirty="0"/>
              <a:t> </a:t>
            </a:r>
            <a:r>
              <a:rPr lang="en-GB" dirty="0" err="1"/>
              <a:t>kendala</a:t>
            </a:r>
            <a:r>
              <a:rPr lang="en-GB" dirty="0"/>
              <a:t> - </a:t>
            </a:r>
            <a:r>
              <a:rPr lang="en-GB" dirty="0" err="1"/>
              <a:t>misalnya</a:t>
            </a:r>
            <a:r>
              <a:rPr lang="en-GB" dirty="0"/>
              <a:t>, </a:t>
            </a:r>
            <a:r>
              <a:rPr lang="en-GB" dirty="0" err="1"/>
              <a:t>perizinan</a:t>
            </a:r>
            <a:r>
              <a:rPr lang="en-GB" dirty="0"/>
              <a:t> </a:t>
            </a:r>
            <a:r>
              <a:rPr lang="en-GB" dirty="0" err="1"/>
              <a:t>tidak</a:t>
            </a:r>
            <a:r>
              <a:rPr lang="en-GB" dirty="0"/>
              <a:t> </a:t>
            </a:r>
            <a:r>
              <a:rPr lang="en-GB" dirty="0" err="1"/>
              <a:t>diberikan</a:t>
            </a:r>
            <a:r>
              <a:rPr lang="en-GB" dirty="0"/>
              <a:t>, </a:t>
            </a:r>
            <a:r>
              <a:rPr lang="en-GB" dirty="0" err="1"/>
              <a:t>izin</a:t>
            </a:r>
            <a:r>
              <a:rPr lang="en-GB" dirty="0"/>
              <a:t> </a:t>
            </a:r>
            <a:r>
              <a:rPr lang="en-GB" dirty="0" err="1"/>
              <a:t>sewa</a:t>
            </a:r>
            <a:r>
              <a:rPr lang="en-GB" dirty="0"/>
              <a:t> </a:t>
            </a:r>
            <a:r>
              <a:rPr lang="en-GB" dirty="0" err="1"/>
              <a:t>dibatalkan</a:t>
            </a:r>
            <a:r>
              <a:rPr lang="en-GB" dirty="0"/>
              <a:t> </a:t>
            </a:r>
            <a:r>
              <a:rPr lang="en-GB" dirty="0" err="1"/>
              <a:t>setelah</a:t>
            </a:r>
            <a:r>
              <a:rPr lang="en-GB" dirty="0"/>
              <a:t> </a:t>
            </a:r>
            <a:r>
              <a:rPr lang="en-GB" dirty="0" err="1"/>
              <a:t>pembangunan</a:t>
            </a:r>
            <a:r>
              <a:rPr lang="en-GB" dirty="0"/>
              <a:t> </a:t>
            </a:r>
            <a:r>
              <a:rPr lang="en-GB" dirty="0" err="1"/>
              <a:t>dimulai</a:t>
            </a:r>
            <a:r>
              <a:rPr lang="en-GB" dirty="0"/>
              <a:t>, </a:t>
            </a:r>
            <a:r>
              <a:rPr lang="en-GB" dirty="0" err="1"/>
              <a:t>atau</a:t>
            </a:r>
            <a:r>
              <a:rPr lang="en-GB" dirty="0"/>
              <a:t> </a:t>
            </a:r>
            <a:r>
              <a:rPr lang="en-GB" dirty="0" err="1"/>
              <a:t>pembongkaran</a:t>
            </a:r>
            <a:r>
              <a:rPr lang="en-GB" dirty="0"/>
              <a:t>.</a:t>
            </a:r>
            <a:endParaRPr dirty="0">
              <a:solidFill>
                <a:srgbClr val="000000"/>
              </a:solidFill>
            </a:endParaRPr>
          </a:p>
        </p:txBody>
      </p:sp>
      <p:sp>
        <p:nvSpPr>
          <p:cNvPr id="353" name="Google Shape;353;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54" name="Google Shape;354;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55" name="Google Shape;3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a:t>Hukum yang </a:t>
            </a:r>
            <a:r>
              <a:rPr lang="en-GB" b="1" dirty="0" err="1"/>
              <a:t>mengatur</a:t>
            </a:r>
            <a:r>
              <a:rPr lang="en-GB" b="1" dirty="0"/>
              <a:t> </a:t>
            </a:r>
            <a:r>
              <a:rPr lang="en-GB" b="1" dirty="0" err="1"/>
              <a:t>pendaftaran</a:t>
            </a:r>
            <a:r>
              <a:rPr lang="en-GB" b="1" dirty="0"/>
              <a:t> </a:t>
            </a:r>
            <a:r>
              <a:rPr lang="en-GB" b="1" dirty="0" err="1"/>
              <a:t>komunitas</a:t>
            </a:r>
            <a:r>
              <a:rPr lang="en-GB" b="1" dirty="0"/>
              <a:t> agama juga </a:t>
            </a:r>
            <a:r>
              <a:rPr lang="en-GB" b="1" dirty="0" err="1"/>
              <a:t>bisa</a:t>
            </a:r>
            <a:r>
              <a:rPr lang="en-GB" b="1" dirty="0"/>
              <a:t> sangat </a:t>
            </a:r>
            <a:r>
              <a:rPr lang="en-GB" b="1" dirty="0" err="1"/>
              <a:t>membatasi</a:t>
            </a:r>
            <a:r>
              <a:rPr lang="en-GB" b="1" dirty="0"/>
              <a:t> dan </a:t>
            </a:r>
            <a:r>
              <a:rPr lang="en-GB" b="1" dirty="0" err="1"/>
              <a:t>mendiskriminasi</a:t>
            </a:r>
            <a:r>
              <a:rPr lang="en-GB" b="1" dirty="0"/>
              <a:t>. </a:t>
            </a:r>
            <a:r>
              <a:rPr lang="en-GB" dirty="0" err="1"/>
              <a:t>Pemerintah</a:t>
            </a:r>
            <a:r>
              <a:rPr lang="en-GB" dirty="0"/>
              <a:t> Algeria </a:t>
            </a:r>
            <a:r>
              <a:rPr lang="en-GB" dirty="0" err="1"/>
              <a:t>mewajibkan</a:t>
            </a:r>
            <a:r>
              <a:rPr lang="en-GB" dirty="0"/>
              <a:t> </a:t>
            </a:r>
            <a:r>
              <a:rPr lang="en-GB" dirty="0" err="1"/>
              <a:t>semua</a:t>
            </a:r>
            <a:r>
              <a:rPr lang="en-GB" dirty="0"/>
              <a:t> </a:t>
            </a:r>
            <a:r>
              <a:rPr lang="en-GB" dirty="0" err="1"/>
              <a:t>kelompok</a:t>
            </a:r>
            <a:r>
              <a:rPr lang="en-GB" dirty="0"/>
              <a:t>, agama </a:t>
            </a:r>
            <a:r>
              <a:rPr lang="en-GB" dirty="0" err="1"/>
              <a:t>atau</a:t>
            </a:r>
            <a:r>
              <a:rPr lang="en-GB" dirty="0"/>
              <a:t> </a:t>
            </a:r>
            <a:r>
              <a:rPr lang="en-GB" dirty="0" err="1"/>
              <a:t>kelompok</a:t>
            </a:r>
            <a:r>
              <a:rPr lang="en-GB" dirty="0"/>
              <a:t> lain, </a:t>
            </a:r>
            <a:r>
              <a:rPr lang="en-GB" dirty="0" err="1"/>
              <a:t>untuk</a:t>
            </a:r>
            <a:r>
              <a:rPr lang="en-GB" dirty="0"/>
              <a:t> </a:t>
            </a:r>
            <a:r>
              <a:rPr lang="en-GB" dirty="0" err="1"/>
              <a:t>mendaftar</a:t>
            </a:r>
            <a:r>
              <a:rPr lang="en-GB" dirty="0"/>
              <a:t> </a:t>
            </a:r>
            <a:r>
              <a:rPr lang="en-GB" dirty="0" err="1"/>
              <a:t>sebagai</a:t>
            </a:r>
            <a:r>
              <a:rPr lang="en-GB" dirty="0"/>
              <a:t> </a:t>
            </a:r>
            <a:r>
              <a:rPr lang="en-GB" dirty="0" err="1"/>
              <a:t>sebuah</a:t>
            </a:r>
            <a:r>
              <a:rPr lang="en-GB" dirty="0"/>
              <a:t> </a:t>
            </a:r>
            <a:r>
              <a:rPr lang="en-GB" dirty="0" err="1"/>
              <a:t>asosiasi</a:t>
            </a:r>
            <a:r>
              <a:rPr lang="en-GB" dirty="0"/>
              <a:t> </a:t>
            </a:r>
            <a:r>
              <a:rPr lang="en-GB" dirty="0" err="1"/>
              <a:t>sebelum</a:t>
            </a:r>
            <a:r>
              <a:rPr lang="en-GB" dirty="0"/>
              <a:t> </a:t>
            </a:r>
            <a:r>
              <a:rPr lang="en-GB" dirty="0" err="1"/>
              <a:t>bisa</a:t>
            </a:r>
            <a:r>
              <a:rPr lang="en-GB" dirty="0"/>
              <a:t> </a:t>
            </a:r>
            <a:r>
              <a:rPr lang="en-GB" dirty="0" err="1"/>
              <a:t>menjalankan</a:t>
            </a:r>
            <a:r>
              <a:rPr lang="en-GB" dirty="0"/>
              <a:t> </a:t>
            </a:r>
            <a:r>
              <a:rPr lang="en-GB" dirty="0" err="1"/>
              <a:t>aktivitas</a:t>
            </a:r>
            <a:r>
              <a:rPr lang="en-GB" dirty="0"/>
              <a:t>. </a:t>
            </a:r>
            <a:r>
              <a:rPr lang="en-GB" dirty="0" err="1"/>
              <a:t>Komunitas</a:t>
            </a:r>
            <a:r>
              <a:rPr lang="en-GB" dirty="0"/>
              <a:t> Ahmadi </a:t>
            </a:r>
            <a:r>
              <a:rPr lang="en-GB" dirty="0" err="1"/>
              <a:t>tidak</a:t>
            </a:r>
            <a:r>
              <a:rPr lang="en-GB" dirty="0"/>
              <a:t> </a:t>
            </a:r>
            <a:r>
              <a:rPr lang="en-GB" dirty="0" err="1"/>
              <a:t>pernah</a:t>
            </a:r>
            <a:r>
              <a:rPr lang="en-GB" dirty="0"/>
              <a:t> </a:t>
            </a:r>
            <a:r>
              <a:rPr lang="en-GB" dirty="0" err="1"/>
              <a:t>diizinkan</a:t>
            </a:r>
            <a:r>
              <a:rPr lang="en-GB" dirty="0"/>
              <a:t> </a:t>
            </a:r>
            <a:r>
              <a:rPr lang="en-GB" dirty="0" err="1"/>
              <a:t>mendaftar</a:t>
            </a:r>
            <a:r>
              <a:rPr lang="en-GB" dirty="0"/>
              <a:t>. Pada </a:t>
            </a:r>
            <a:r>
              <a:rPr lang="en-GB" dirty="0" err="1"/>
              <a:t>akhir</a:t>
            </a:r>
            <a:r>
              <a:rPr lang="en-GB" dirty="0"/>
              <a:t> 2020, </a:t>
            </a:r>
            <a:r>
              <a:rPr lang="en-GB" dirty="0" err="1"/>
              <a:t>terdapat</a:t>
            </a:r>
            <a:r>
              <a:rPr lang="en-GB" dirty="0"/>
              <a:t> 220 </a:t>
            </a:r>
            <a:r>
              <a:rPr lang="en-GB" dirty="0" err="1"/>
              <a:t>kasus</a:t>
            </a:r>
            <a:r>
              <a:rPr lang="en-GB" dirty="0"/>
              <a:t> </a:t>
            </a:r>
            <a:r>
              <a:rPr lang="en-GB" dirty="0" err="1"/>
              <a:t>hukum</a:t>
            </a:r>
            <a:r>
              <a:rPr lang="en-GB" dirty="0"/>
              <a:t> </a:t>
            </a:r>
            <a:r>
              <a:rPr lang="en-GB" dirty="0" err="1"/>
              <a:t>terhadap</a:t>
            </a:r>
            <a:r>
              <a:rPr lang="en-GB" dirty="0"/>
              <a:t> </a:t>
            </a:r>
            <a:r>
              <a:rPr lang="en-GB" dirty="0" err="1"/>
              <a:t>anggota</a:t>
            </a:r>
            <a:r>
              <a:rPr lang="en-GB" dirty="0"/>
              <a:t> </a:t>
            </a:r>
            <a:r>
              <a:rPr lang="en-GB" dirty="0" err="1"/>
              <a:t>komunitas</a:t>
            </a:r>
            <a:r>
              <a:rPr lang="en-GB" dirty="0"/>
              <a:t> yang </a:t>
            </a:r>
            <a:r>
              <a:rPr lang="en-GB" dirty="0" err="1"/>
              <a:t>didakwa</a:t>
            </a:r>
            <a:r>
              <a:rPr lang="en-GB" dirty="0"/>
              <a:t> </a:t>
            </a:r>
            <a:r>
              <a:rPr lang="en-GB" dirty="0" err="1"/>
              <a:t>melakukan</a:t>
            </a:r>
            <a:r>
              <a:rPr lang="en-GB" dirty="0"/>
              <a:t> </a:t>
            </a:r>
            <a:r>
              <a:rPr lang="en-GB" dirty="0" err="1"/>
              <a:t>tindak</a:t>
            </a:r>
            <a:r>
              <a:rPr lang="en-GB" dirty="0"/>
              <a:t> </a:t>
            </a:r>
            <a:r>
              <a:rPr lang="en-GB" dirty="0" err="1"/>
              <a:t>pidana</a:t>
            </a:r>
            <a:r>
              <a:rPr lang="en-GB" dirty="0"/>
              <a:t> </a:t>
            </a:r>
            <a:r>
              <a:rPr lang="en-GB" dirty="0" err="1"/>
              <a:t>seperti</a:t>
            </a:r>
            <a:r>
              <a:rPr lang="en-GB" dirty="0"/>
              <a:t> </a:t>
            </a:r>
            <a:r>
              <a:rPr lang="en-GB" dirty="0" err="1"/>
              <a:t>beribadah</a:t>
            </a:r>
            <a:r>
              <a:rPr lang="en-GB" dirty="0"/>
              <a:t> di </a:t>
            </a:r>
            <a:r>
              <a:rPr lang="en-GB" dirty="0" err="1"/>
              <a:t>lokasi</a:t>
            </a:r>
            <a:r>
              <a:rPr lang="en-GB" dirty="0"/>
              <a:t> yang </a:t>
            </a:r>
            <a:r>
              <a:rPr lang="en-GB" dirty="0" err="1"/>
              <a:t>ilegal</a:t>
            </a:r>
            <a:r>
              <a:rPr lang="en-GB" dirty="0"/>
              <a:t>.</a:t>
            </a:r>
            <a:endParaRPr dirty="0"/>
          </a:p>
        </p:txBody>
      </p:sp>
      <p:sp>
        <p:nvSpPr>
          <p:cNvPr id="364" name="Google Shape;364;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65" name="Google Shape;365;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66" name="Google Shape;36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err="1"/>
              <a:t>Beberapa</a:t>
            </a:r>
            <a:r>
              <a:rPr lang="en-GB" b="1" dirty="0"/>
              <a:t> </a:t>
            </a:r>
            <a:r>
              <a:rPr lang="en-GB" b="1" dirty="0" err="1"/>
              <a:t>pemerintahan</a:t>
            </a:r>
            <a:r>
              <a:rPr lang="en-GB" b="1" dirty="0"/>
              <a:t> juga </a:t>
            </a:r>
            <a:r>
              <a:rPr lang="en-GB" b="1" dirty="0" err="1"/>
              <a:t>membatasi</a:t>
            </a:r>
            <a:r>
              <a:rPr lang="en-GB" b="1" dirty="0"/>
              <a:t> ibadah </a:t>
            </a:r>
            <a:r>
              <a:rPr lang="en-GB" b="1" dirty="0" err="1"/>
              <a:t>keagamaan</a:t>
            </a:r>
            <a:r>
              <a:rPr lang="en-GB" b="1" dirty="0"/>
              <a:t> </a:t>
            </a:r>
            <a:r>
              <a:rPr lang="en-GB" b="1" dirty="0" err="1"/>
              <a:t>dari</a:t>
            </a:r>
            <a:r>
              <a:rPr lang="en-GB" b="1" dirty="0"/>
              <a:t> </a:t>
            </a:r>
            <a:r>
              <a:rPr lang="en-GB" b="1" dirty="0" err="1"/>
              <a:t>kelompok</a:t>
            </a:r>
            <a:r>
              <a:rPr lang="en-GB" b="1" dirty="0"/>
              <a:t> </a:t>
            </a:r>
            <a:r>
              <a:rPr lang="en-GB" b="1" dirty="0" err="1"/>
              <a:t>mayoritas</a:t>
            </a:r>
            <a:r>
              <a:rPr lang="en-GB" b="1" dirty="0"/>
              <a:t>. </a:t>
            </a:r>
            <a:r>
              <a:rPr lang="en-GB" dirty="0"/>
              <a:t>Pada </a:t>
            </a:r>
            <a:r>
              <a:rPr lang="en-GB" dirty="0" err="1"/>
              <a:t>tahun</a:t>
            </a:r>
            <a:r>
              <a:rPr lang="en-GB" dirty="0"/>
              <a:t> 2020, </a:t>
            </a:r>
            <a:r>
              <a:rPr lang="en-GB" dirty="0" err="1"/>
              <a:t>pejabat</a:t>
            </a:r>
            <a:r>
              <a:rPr lang="en-GB" dirty="0"/>
              <a:t> </a:t>
            </a:r>
            <a:r>
              <a:rPr lang="en-GB" dirty="0" err="1"/>
              <a:t>pemerintah</a:t>
            </a:r>
            <a:r>
              <a:rPr lang="en-GB" dirty="0"/>
              <a:t> </a:t>
            </a:r>
            <a:r>
              <a:rPr lang="en-GB" dirty="0" err="1"/>
              <a:t>daerah</a:t>
            </a:r>
            <a:r>
              <a:rPr lang="en-GB" dirty="0"/>
              <a:t> </a:t>
            </a:r>
            <a:r>
              <a:rPr lang="en-GB" dirty="0" err="1"/>
              <a:t>Lebap</a:t>
            </a:r>
            <a:r>
              <a:rPr lang="en-GB" dirty="0"/>
              <a:t> di Turkmenistan </a:t>
            </a:r>
            <a:r>
              <a:rPr lang="en-GB" dirty="0" err="1"/>
              <a:t>meminta</a:t>
            </a:r>
            <a:r>
              <a:rPr lang="en-GB" dirty="0"/>
              <a:t> </a:t>
            </a:r>
            <a:r>
              <a:rPr lang="en-GB" dirty="0" err="1"/>
              <a:t>semua</a:t>
            </a:r>
            <a:r>
              <a:rPr lang="en-GB" dirty="0"/>
              <a:t> </a:t>
            </a:r>
            <a:r>
              <a:rPr lang="en-GB" dirty="0" err="1"/>
              <a:t>pegawai</a:t>
            </a:r>
            <a:r>
              <a:rPr lang="en-GB" dirty="0"/>
              <a:t> </a:t>
            </a:r>
            <a:r>
              <a:rPr lang="en-GB" dirty="0" err="1"/>
              <a:t>pemerintah</a:t>
            </a:r>
            <a:r>
              <a:rPr lang="en-GB" dirty="0"/>
              <a:t>, </a:t>
            </a:r>
            <a:r>
              <a:rPr lang="en-GB" dirty="0" err="1"/>
              <a:t>seperti</a:t>
            </a:r>
            <a:r>
              <a:rPr lang="en-GB" dirty="0"/>
              <a:t> guru dan </a:t>
            </a:r>
            <a:r>
              <a:rPr lang="en-GB" dirty="0" err="1"/>
              <a:t>perawat</a:t>
            </a:r>
            <a:r>
              <a:rPr lang="en-GB" dirty="0"/>
              <a:t>, </a:t>
            </a:r>
            <a:r>
              <a:rPr lang="en-GB" dirty="0" err="1"/>
              <a:t>untuk</a:t>
            </a:r>
            <a:r>
              <a:rPr lang="en-GB" dirty="0"/>
              <a:t> </a:t>
            </a:r>
            <a:r>
              <a:rPr lang="en-GB" dirty="0" err="1"/>
              <a:t>tidak</a:t>
            </a:r>
            <a:r>
              <a:rPr lang="en-GB" dirty="0"/>
              <a:t> </a:t>
            </a:r>
            <a:r>
              <a:rPr lang="en-GB" dirty="0" err="1"/>
              <a:t>menghadiri</a:t>
            </a:r>
            <a:r>
              <a:rPr lang="en-GB" dirty="0"/>
              <a:t> </a:t>
            </a:r>
            <a:r>
              <a:rPr lang="en-GB" dirty="0" err="1"/>
              <a:t>shalat</a:t>
            </a:r>
            <a:r>
              <a:rPr lang="en-GB" dirty="0"/>
              <a:t> </a:t>
            </a:r>
            <a:r>
              <a:rPr lang="en-GB" dirty="0" err="1"/>
              <a:t>Jumat</a:t>
            </a:r>
            <a:r>
              <a:rPr lang="en-GB" dirty="0"/>
              <a:t> dan </a:t>
            </a:r>
            <a:r>
              <a:rPr lang="en-GB" dirty="0" err="1"/>
              <a:t>mengancam</a:t>
            </a:r>
            <a:r>
              <a:rPr lang="en-GB" dirty="0"/>
              <a:t> </a:t>
            </a:r>
            <a:r>
              <a:rPr lang="en-GB" dirty="0" err="1"/>
              <a:t>akan</a:t>
            </a:r>
            <a:r>
              <a:rPr lang="en-GB" dirty="0"/>
              <a:t> </a:t>
            </a:r>
            <a:r>
              <a:rPr lang="en-GB" dirty="0" err="1"/>
              <a:t>memecat</a:t>
            </a:r>
            <a:r>
              <a:rPr lang="en-GB" dirty="0"/>
              <a:t> </a:t>
            </a:r>
            <a:r>
              <a:rPr lang="en-GB" dirty="0" err="1"/>
              <a:t>jika</a:t>
            </a:r>
            <a:r>
              <a:rPr lang="en-GB" dirty="0"/>
              <a:t> </a:t>
            </a:r>
            <a:r>
              <a:rPr lang="en-GB" dirty="0" err="1"/>
              <a:t>mereka</a:t>
            </a:r>
            <a:r>
              <a:rPr lang="en-GB" dirty="0"/>
              <a:t> </a:t>
            </a:r>
            <a:r>
              <a:rPr lang="en-GB" dirty="0" err="1"/>
              <a:t>terlihat</a:t>
            </a:r>
            <a:r>
              <a:rPr lang="en-GB" dirty="0"/>
              <a:t> </a:t>
            </a:r>
            <a:r>
              <a:rPr lang="en-GB" dirty="0" err="1"/>
              <a:t>berada</a:t>
            </a:r>
            <a:r>
              <a:rPr lang="en-GB" dirty="0"/>
              <a:t> di masjid.</a:t>
            </a:r>
            <a:endParaRPr dirty="0">
              <a:solidFill>
                <a:schemeClr val="dk1"/>
              </a:solidFill>
              <a:latin typeface="Calibri"/>
              <a:ea typeface="Calibri"/>
              <a:cs typeface="Calibri"/>
              <a:sym typeface="Calibri"/>
            </a:endParaRPr>
          </a:p>
        </p:txBody>
      </p:sp>
      <p:sp>
        <p:nvSpPr>
          <p:cNvPr id="376" name="Google Shape;376;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77" name="Google Shape;377;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78" name="Google Shape;37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Mari </a:t>
            </a:r>
            <a:r>
              <a:rPr lang="en-GB" dirty="0" err="1"/>
              <a:t>kita</a:t>
            </a:r>
            <a:r>
              <a:rPr lang="en-GB" dirty="0"/>
              <a:t> </a:t>
            </a:r>
            <a:r>
              <a:rPr lang="en-GB" dirty="0" err="1"/>
              <a:t>lihat</a:t>
            </a:r>
            <a:r>
              <a:rPr lang="en-GB" dirty="0"/>
              <a:t> dua </a:t>
            </a:r>
            <a:r>
              <a:rPr lang="en-GB" dirty="0" err="1"/>
              <a:t>jenis</a:t>
            </a:r>
            <a:r>
              <a:rPr lang="en-GB" dirty="0"/>
              <a:t> </a:t>
            </a:r>
            <a:r>
              <a:rPr lang="en-GB" dirty="0" err="1"/>
              <a:t>hukum</a:t>
            </a:r>
            <a:r>
              <a:rPr lang="en-GB" dirty="0"/>
              <a:t> yang juga </a:t>
            </a:r>
            <a:r>
              <a:rPr lang="en-GB" dirty="0" err="1"/>
              <a:t>bisa</a:t>
            </a:r>
            <a:r>
              <a:rPr lang="en-GB" dirty="0"/>
              <a:t> </a:t>
            </a:r>
            <a:r>
              <a:rPr lang="en-GB" dirty="0" err="1"/>
              <a:t>membatasi</a:t>
            </a:r>
            <a:r>
              <a:rPr lang="en-GB" dirty="0"/>
              <a:t>: Hukum </a:t>
            </a:r>
            <a:r>
              <a:rPr lang="en-GB" dirty="0" err="1"/>
              <a:t>keluarga</a:t>
            </a:r>
            <a:r>
              <a:rPr lang="en-GB" dirty="0"/>
              <a:t> dan </a:t>
            </a:r>
            <a:r>
              <a:rPr lang="en-GB" dirty="0" err="1"/>
              <a:t>hukum</a:t>
            </a:r>
            <a:r>
              <a:rPr lang="en-GB" dirty="0"/>
              <a:t> </a:t>
            </a:r>
            <a:r>
              <a:rPr lang="en-GB" dirty="0" err="1"/>
              <a:t>penistaan</a:t>
            </a:r>
            <a:r>
              <a:rPr lang="en-GB" dirty="0"/>
              <a:t> </a:t>
            </a:r>
            <a:r>
              <a:rPr lang="en-GB" dirty="0" err="1"/>
              <a:t>atau</a:t>
            </a:r>
            <a:r>
              <a:rPr lang="en-GB" dirty="0"/>
              <a:t> </a:t>
            </a:r>
            <a:r>
              <a:rPr lang="en-GB" dirty="0" err="1"/>
              <a:t>kemurtadan</a:t>
            </a:r>
            <a:r>
              <a:rPr lang="en-GB" dirty="0"/>
              <a: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HUKUM KELUARGA</a:t>
            </a:r>
            <a:endParaRPr dirty="0"/>
          </a:p>
          <a:p>
            <a:pPr marL="0" lvl="0" indent="0" algn="l" rtl="0">
              <a:spcBef>
                <a:spcPts val="0"/>
              </a:spcBef>
              <a:spcAft>
                <a:spcPts val="0"/>
              </a:spcAft>
              <a:buClr>
                <a:schemeClr val="dk1"/>
              </a:buClr>
              <a:buSzPts val="1100"/>
              <a:buFont typeface="Arial"/>
              <a:buNone/>
            </a:pPr>
            <a:r>
              <a:rPr lang="en-GB" b="1" dirty="0" err="1"/>
              <a:t>Baik</a:t>
            </a:r>
            <a:r>
              <a:rPr lang="en-GB" b="1" dirty="0"/>
              <a:t> </a:t>
            </a:r>
            <a:r>
              <a:rPr lang="en-GB" b="1" dirty="0" err="1"/>
              <a:t>hukum</a:t>
            </a:r>
            <a:r>
              <a:rPr lang="en-GB" b="1" dirty="0"/>
              <a:t> </a:t>
            </a:r>
            <a:r>
              <a:rPr lang="en-GB" b="1" dirty="0" err="1"/>
              <a:t>sekuler</a:t>
            </a:r>
            <a:r>
              <a:rPr lang="en-GB" b="1" dirty="0"/>
              <a:t> </a:t>
            </a:r>
            <a:r>
              <a:rPr lang="en-GB" b="1" dirty="0" err="1"/>
              <a:t>maupun</a:t>
            </a:r>
            <a:r>
              <a:rPr lang="en-GB" b="1" dirty="0"/>
              <a:t> </a:t>
            </a:r>
            <a:r>
              <a:rPr lang="en-GB" b="1" dirty="0" err="1"/>
              <a:t>hukum</a:t>
            </a:r>
            <a:r>
              <a:rPr lang="en-GB" b="1" dirty="0"/>
              <a:t> agama yang </a:t>
            </a:r>
            <a:r>
              <a:rPr lang="en-GB" b="1" dirty="0" err="1"/>
              <a:t>mengatur</a:t>
            </a:r>
            <a:r>
              <a:rPr lang="en-GB" b="1" dirty="0"/>
              <a:t> </a:t>
            </a:r>
            <a:r>
              <a:rPr lang="en-GB" b="1" dirty="0" err="1"/>
              <a:t>pernikahan</a:t>
            </a:r>
            <a:r>
              <a:rPr lang="en-GB" b="1" dirty="0"/>
              <a:t>, </a:t>
            </a:r>
            <a:r>
              <a:rPr lang="en-GB" b="1" dirty="0" err="1"/>
              <a:t>perceraian</a:t>
            </a:r>
            <a:r>
              <a:rPr lang="en-GB" b="1" dirty="0"/>
              <a:t>, </a:t>
            </a:r>
            <a:r>
              <a:rPr lang="en-GB" b="1" dirty="0" err="1"/>
              <a:t>warisan</a:t>
            </a:r>
            <a:r>
              <a:rPr lang="en-GB" b="1" dirty="0"/>
              <a:t>, dan </a:t>
            </a:r>
            <a:r>
              <a:rPr lang="en-GB" b="1" dirty="0" err="1"/>
              <a:t>hak</a:t>
            </a:r>
            <a:r>
              <a:rPr lang="en-GB" b="1" dirty="0"/>
              <a:t> </a:t>
            </a:r>
            <a:r>
              <a:rPr lang="en-GB" b="1" dirty="0" err="1"/>
              <a:t>asuh</a:t>
            </a:r>
            <a:r>
              <a:rPr lang="en-GB" b="1" dirty="0"/>
              <a:t> </a:t>
            </a:r>
            <a:r>
              <a:rPr lang="en-GB" b="1" dirty="0" err="1"/>
              <a:t>anak</a:t>
            </a:r>
            <a:r>
              <a:rPr lang="en-GB" b="1" dirty="0"/>
              <a:t> </a:t>
            </a:r>
            <a:r>
              <a:rPr lang="en-GB" b="1" dirty="0" err="1"/>
              <a:t>dapat</a:t>
            </a:r>
            <a:r>
              <a:rPr lang="en-GB" b="1" dirty="0"/>
              <a:t> </a:t>
            </a:r>
            <a:r>
              <a:rPr lang="en-GB" b="1" dirty="0" err="1"/>
              <a:t>membatasi</a:t>
            </a:r>
            <a:r>
              <a:rPr lang="en-GB" b="1" dirty="0"/>
              <a:t> </a:t>
            </a:r>
            <a:r>
              <a:rPr lang="en-GB" b="1" dirty="0" err="1"/>
              <a:t>hak</a:t>
            </a:r>
            <a:r>
              <a:rPr lang="en-GB" b="1" dirty="0"/>
              <a:t> dan </a:t>
            </a:r>
            <a:r>
              <a:rPr lang="en-GB" b="1" dirty="0" err="1"/>
              <a:t>menciptakan</a:t>
            </a:r>
            <a:r>
              <a:rPr lang="en-GB" b="1" dirty="0"/>
              <a:t> </a:t>
            </a:r>
            <a:r>
              <a:rPr lang="en-GB" b="1" dirty="0" err="1"/>
              <a:t>diskriminasi</a:t>
            </a:r>
            <a:r>
              <a:rPr lang="en-GB" b="1" dirty="0"/>
              <a:t>.</a:t>
            </a:r>
            <a:endParaRPr dirty="0">
              <a:solidFill>
                <a:srgbClr val="000000"/>
              </a:solidFill>
            </a:endParaRPr>
          </a:p>
        </p:txBody>
      </p:sp>
      <p:sp>
        <p:nvSpPr>
          <p:cNvPr id="386" name="Google Shape;386;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87" name="Google Shape;387;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88" name="Google Shape;38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Di India, </a:t>
            </a:r>
            <a:r>
              <a:rPr lang="en-GB" dirty="0" err="1"/>
              <a:t>Undang-undang</a:t>
            </a:r>
            <a:r>
              <a:rPr lang="en-GB" dirty="0"/>
              <a:t> </a:t>
            </a:r>
            <a:r>
              <a:rPr lang="en-GB" dirty="0" err="1"/>
              <a:t>Perkawinan</a:t>
            </a:r>
            <a:r>
              <a:rPr lang="en-GB" dirty="0"/>
              <a:t> </a:t>
            </a:r>
            <a:r>
              <a:rPr lang="en-GB" dirty="0" err="1"/>
              <a:t>Khusus</a:t>
            </a:r>
            <a:r>
              <a:rPr lang="en-GB" dirty="0"/>
              <a:t> yang </a:t>
            </a:r>
            <a:r>
              <a:rPr lang="en-GB" dirty="0" err="1"/>
              <a:t>bersifat</a:t>
            </a:r>
            <a:r>
              <a:rPr lang="en-GB" dirty="0"/>
              <a:t> </a:t>
            </a:r>
            <a:r>
              <a:rPr lang="en-GB" dirty="0" err="1"/>
              <a:t>sekuler</a:t>
            </a:r>
            <a:r>
              <a:rPr lang="en-GB" dirty="0"/>
              <a:t> </a:t>
            </a:r>
            <a:r>
              <a:rPr lang="en-GB" dirty="0" err="1"/>
              <a:t>meminta</a:t>
            </a:r>
            <a:r>
              <a:rPr lang="en-GB" dirty="0"/>
              <a:t> </a:t>
            </a:r>
            <a:r>
              <a:rPr lang="en-GB" dirty="0" err="1"/>
              <a:t>pasangan</a:t>
            </a:r>
            <a:r>
              <a:rPr lang="en-GB" dirty="0"/>
              <a:t> </a:t>
            </a:r>
            <a:r>
              <a:rPr lang="en-GB" dirty="0" err="1"/>
              <a:t>berbeda</a:t>
            </a:r>
            <a:r>
              <a:rPr lang="en-GB" dirty="0"/>
              <a:t> agama </a:t>
            </a:r>
            <a:r>
              <a:rPr lang="en-GB" dirty="0" err="1"/>
              <a:t>untuk</a:t>
            </a:r>
            <a:r>
              <a:rPr lang="en-GB" dirty="0"/>
              <a:t> </a:t>
            </a:r>
            <a:r>
              <a:rPr lang="en-GB" dirty="0" err="1"/>
              <a:t>memberikan</a:t>
            </a:r>
            <a:r>
              <a:rPr lang="en-GB" dirty="0"/>
              <a:t> </a:t>
            </a:r>
            <a:r>
              <a:rPr lang="en-GB" dirty="0" err="1"/>
              <a:t>informasi</a:t>
            </a:r>
            <a:r>
              <a:rPr lang="en-GB" dirty="0"/>
              <a:t> </a:t>
            </a:r>
            <a:r>
              <a:rPr lang="en-GB" dirty="0" err="1"/>
              <a:t>kepada</a:t>
            </a:r>
            <a:r>
              <a:rPr lang="en-GB" dirty="0"/>
              <a:t> </a:t>
            </a:r>
            <a:r>
              <a:rPr lang="en-GB" dirty="0" err="1"/>
              <a:t>pengadilan</a:t>
            </a:r>
            <a:r>
              <a:rPr lang="en-GB" dirty="0"/>
              <a:t> 30 </a:t>
            </a:r>
            <a:r>
              <a:rPr lang="en-GB" dirty="0" err="1"/>
              <a:t>hari</a:t>
            </a:r>
            <a:r>
              <a:rPr lang="en-GB" dirty="0"/>
              <a:t> </a:t>
            </a:r>
            <a:r>
              <a:rPr lang="en-GB" dirty="0" err="1"/>
              <a:t>sebelum</a:t>
            </a:r>
            <a:r>
              <a:rPr lang="en-GB" dirty="0"/>
              <a:t> </a:t>
            </a:r>
            <a:r>
              <a:rPr lang="en-GB" dirty="0" err="1"/>
              <a:t>tanggal</a:t>
            </a:r>
            <a:r>
              <a:rPr lang="en-GB" dirty="0"/>
              <a:t> </a:t>
            </a:r>
            <a:r>
              <a:rPr lang="en-GB" dirty="0" err="1"/>
              <a:t>pernikahan</a:t>
            </a:r>
            <a:r>
              <a:rPr lang="en-GB" dirty="0"/>
              <a:t>. </a:t>
            </a:r>
            <a:r>
              <a:rPr lang="en-GB" dirty="0" err="1"/>
              <a:t>Petugas</a:t>
            </a:r>
            <a:r>
              <a:rPr lang="en-GB" dirty="0"/>
              <a:t> </a:t>
            </a:r>
            <a:r>
              <a:rPr lang="en-GB" dirty="0" err="1"/>
              <a:t>pengadilan</a:t>
            </a:r>
            <a:r>
              <a:rPr lang="en-GB" dirty="0"/>
              <a:t> </a:t>
            </a:r>
            <a:r>
              <a:rPr lang="en-GB" dirty="0" err="1"/>
              <a:t>akan</a:t>
            </a:r>
            <a:r>
              <a:rPr lang="en-GB" dirty="0"/>
              <a:t> </a:t>
            </a:r>
            <a:r>
              <a:rPr lang="en-GB" dirty="0" err="1"/>
              <a:t>menyelidiki</a:t>
            </a:r>
            <a:r>
              <a:rPr lang="en-GB" dirty="0"/>
              <a:t> </a:t>
            </a:r>
            <a:r>
              <a:rPr lang="en-GB" dirty="0" err="1"/>
              <a:t>permohonan</a:t>
            </a:r>
            <a:r>
              <a:rPr lang="en-GB" dirty="0"/>
              <a:t> dan </a:t>
            </a:r>
            <a:r>
              <a:rPr lang="en-GB" dirty="0" err="1"/>
              <a:t>mengirimkan</a:t>
            </a:r>
            <a:r>
              <a:rPr lang="en-GB" dirty="0"/>
              <a:t> </a:t>
            </a:r>
            <a:r>
              <a:rPr lang="en-GB" dirty="0" err="1"/>
              <a:t>surat</a:t>
            </a:r>
            <a:r>
              <a:rPr lang="en-GB" dirty="0"/>
              <a:t> </a:t>
            </a:r>
            <a:r>
              <a:rPr lang="en-GB" dirty="0" err="1"/>
              <a:t>pemberitahuan</a:t>
            </a:r>
            <a:r>
              <a:rPr lang="en-GB" dirty="0"/>
              <a:t> </a:t>
            </a:r>
            <a:r>
              <a:rPr lang="en-GB" dirty="0" err="1"/>
              <a:t>ke</a:t>
            </a:r>
            <a:r>
              <a:rPr lang="en-GB" dirty="0"/>
              <a:t> </a:t>
            </a:r>
            <a:r>
              <a:rPr lang="en-GB" dirty="0" err="1"/>
              <a:t>keluarga</a:t>
            </a:r>
            <a:r>
              <a:rPr lang="en-GB" dirty="0"/>
              <a:t> </a:t>
            </a:r>
            <a:r>
              <a:rPr lang="en-GB" dirty="0" err="1"/>
              <a:t>pasangan</a:t>
            </a:r>
            <a:r>
              <a:rPr lang="en-GB" dirty="0"/>
              <a:t>. Hal </a:t>
            </a:r>
            <a:r>
              <a:rPr lang="en-GB" dirty="0" err="1"/>
              <a:t>ini</a:t>
            </a:r>
            <a:r>
              <a:rPr lang="en-GB" dirty="0"/>
              <a:t> </a:t>
            </a:r>
            <a:r>
              <a:rPr lang="en-GB" dirty="0" err="1"/>
              <a:t>menempatkan</a:t>
            </a:r>
            <a:r>
              <a:rPr lang="en-GB" dirty="0"/>
              <a:t> </a:t>
            </a:r>
            <a:r>
              <a:rPr lang="en-GB" dirty="0" err="1"/>
              <a:t>pasangan</a:t>
            </a:r>
            <a:r>
              <a:rPr lang="en-GB" dirty="0"/>
              <a:t> pada </a:t>
            </a:r>
            <a:r>
              <a:rPr lang="en-GB" dirty="0" err="1"/>
              <a:t>risiko</a:t>
            </a:r>
            <a:r>
              <a:rPr lang="en-GB" dirty="0"/>
              <a:t> </a:t>
            </a:r>
            <a:r>
              <a:rPr lang="en-GB" dirty="0" err="1"/>
              <a:t>kekerasan</a:t>
            </a:r>
            <a:r>
              <a:rPr lang="en-GB" dirty="0"/>
              <a:t> </a:t>
            </a:r>
            <a:r>
              <a:rPr lang="en-GB" dirty="0" err="1"/>
              <a:t>atas</a:t>
            </a:r>
            <a:r>
              <a:rPr lang="en-GB" dirty="0"/>
              <a:t> </a:t>
            </a:r>
            <a:r>
              <a:rPr lang="en-GB" dirty="0" err="1"/>
              <a:t>dasar</a:t>
            </a:r>
            <a:r>
              <a:rPr lang="en-GB" dirty="0"/>
              <a:t> </a:t>
            </a:r>
            <a:r>
              <a:rPr lang="en-GB" dirty="0" err="1"/>
              <a:t>kehormatan</a:t>
            </a:r>
            <a:r>
              <a:rPr lang="en-GB" dirty="0"/>
              <a:t>.</a:t>
            </a:r>
            <a:endParaRPr dirty="0">
              <a:solidFill>
                <a:schemeClr val="dk1"/>
              </a:solidFill>
              <a:latin typeface="Calibri"/>
              <a:ea typeface="Calibri"/>
              <a:cs typeface="Calibri"/>
              <a:sym typeface="Calibri"/>
            </a:endParaRPr>
          </a:p>
        </p:txBody>
      </p:sp>
      <p:sp>
        <p:nvSpPr>
          <p:cNvPr id="397" name="Google Shape;397;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98" name="Google Shape;398;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99" name="Google Shape;39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Revathi </a:t>
            </a:r>
            <a:r>
              <a:rPr lang="en-GB" dirty="0" err="1"/>
              <a:t>Massosai</a:t>
            </a:r>
            <a:r>
              <a:rPr lang="en-GB" dirty="0"/>
              <a:t> </a:t>
            </a:r>
            <a:r>
              <a:rPr lang="en-GB" dirty="0" err="1"/>
              <a:t>adalah</a:t>
            </a:r>
            <a:r>
              <a:rPr lang="en-GB" dirty="0"/>
              <a:t> </a:t>
            </a:r>
            <a:r>
              <a:rPr lang="en-GB" dirty="0" err="1"/>
              <a:t>seorang</a:t>
            </a:r>
            <a:r>
              <a:rPr lang="en-GB" dirty="0"/>
              <a:t> </a:t>
            </a:r>
            <a:r>
              <a:rPr lang="en-GB" dirty="0" err="1"/>
              <a:t>perempuan</a:t>
            </a:r>
            <a:r>
              <a:rPr lang="en-GB" dirty="0"/>
              <a:t> Malaysia. </a:t>
            </a:r>
            <a:r>
              <a:rPr lang="en-GB" dirty="0" err="1"/>
              <a:t>Ia</a:t>
            </a:r>
            <a:r>
              <a:rPr lang="en-GB" dirty="0"/>
              <a:t> </a:t>
            </a:r>
            <a:r>
              <a:rPr lang="en-GB" dirty="0" err="1"/>
              <a:t>lahir</a:t>
            </a:r>
            <a:r>
              <a:rPr lang="en-GB" dirty="0"/>
              <a:t> </a:t>
            </a:r>
            <a:r>
              <a:rPr lang="en-GB" dirty="0" err="1"/>
              <a:t>dari</a:t>
            </a:r>
            <a:r>
              <a:rPr lang="en-GB" dirty="0"/>
              <a:t> orang </a:t>
            </a:r>
            <a:r>
              <a:rPr lang="en-GB" dirty="0" err="1"/>
              <a:t>tua</a:t>
            </a:r>
            <a:r>
              <a:rPr lang="en-GB" dirty="0"/>
              <a:t> Muslim, </a:t>
            </a:r>
            <a:r>
              <a:rPr lang="en-GB" dirty="0" err="1"/>
              <a:t>namun</a:t>
            </a:r>
            <a:r>
              <a:rPr lang="en-GB" dirty="0"/>
              <a:t> </a:t>
            </a:r>
            <a:r>
              <a:rPr lang="en-GB" dirty="0" err="1"/>
              <a:t>dibesarkan</a:t>
            </a:r>
            <a:r>
              <a:rPr lang="en-GB" dirty="0"/>
              <a:t> </a:t>
            </a:r>
            <a:r>
              <a:rPr lang="en-GB" dirty="0" err="1"/>
              <a:t>secara</a:t>
            </a:r>
            <a:r>
              <a:rPr lang="en-GB" dirty="0"/>
              <a:t> Hindu oleh </a:t>
            </a:r>
            <a:r>
              <a:rPr lang="en-GB" dirty="0" err="1"/>
              <a:t>neneknya</a:t>
            </a:r>
            <a:r>
              <a:rPr lang="en-GB" dirty="0"/>
              <a:t> yang </a:t>
            </a:r>
            <a:r>
              <a:rPr lang="en-GB" dirty="0" err="1"/>
              <a:t>beragama</a:t>
            </a:r>
            <a:r>
              <a:rPr lang="en-GB" dirty="0"/>
              <a:t> Hindu. </a:t>
            </a:r>
            <a:r>
              <a:rPr lang="en-GB" dirty="0" err="1"/>
              <a:t>Pengadilan</a:t>
            </a:r>
            <a:r>
              <a:rPr lang="en-GB" dirty="0"/>
              <a:t> agama </a:t>
            </a:r>
            <a:r>
              <a:rPr lang="en-GB" dirty="0" err="1"/>
              <a:t>mengirim</a:t>
            </a:r>
            <a:r>
              <a:rPr lang="en-GB" dirty="0"/>
              <a:t> Revathi </a:t>
            </a:r>
            <a:r>
              <a:rPr lang="en-GB" dirty="0" err="1"/>
              <a:t>ke</a:t>
            </a:r>
            <a:r>
              <a:rPr lang="en-GB" dirty="0"/>
              <a:t> </a:t>
            </a:r>
            <a:r>
              <a:rPr lang="en-GB" dirty="0" err="1"/>
              <a:t>pusat</a:t>
            </a:r>
            <a:r>
              <a:rPr lang="en-GB" dirty="0"/>
              <a:t> </a:t>
            </a:r>
            <a:r>
              <a:rPr lang="en-GB" dirty="0" err="1"/>
              <a:t>pendidikan</a:t>
            </a:r>
            <a:r>
              <a:rPr lang="en-GB" dirty="0"/>
              <a:t> Islam </a:t>
            </a:r>
            <a:r>
              <a:rPr lang="en-GB" dirty="0" err="1"/>
              <a:t>selama</a:t>
            </a:r>
            <a:r>
              <a:rPr lang="en-GB" dirty="0"/>
              <a:t> 6 </a:t>
            </a:r>
            <a:r>
              <a:rPr lang="en-GB" dirty="0" err="1"/>
              <a:t>bulan</a:t>
            </a:r>
            <a:r>
              <a:rPr lang="en-GB" dirty="0"/>
              <a:t> </a:t>
            </a:r>
            <a:r>
              <a:rPr lang="en-GB" dirty="0" err="1"/>
              <a:t>karena</a:t>
            </a:r>
            <a:r>
              <a:rPr lang="en-GB" dirty="0"/>
              <a:t> </a:t>
            </a:r>
            <a:r>
              <a:rPr lang="en-GB" dirty="0" err="1"/>
              <a:t>telah</a:t>
            </a:r>
            <a:r>
              <a:rPr lang="en-GB" dirty="0"/>
              <a:t> </a:t>
            </a:r>
            <a:r>
              <a:rPr lang="en-GB" dirty="0" err="1"/>
              <a:t>menikahi</a:t>
            </a:r>
            <a:r>
              <a:rPr lang="en-GB" dirty="0"/>
              <a:t> orang Hindu dan </a:t>
            </a:r>
            <a:r>
              <a:rPr lang="en-GB" dirty="0" err="1"/>
              <a:t>menolak</a:t>
            </a:r>
            <a:r>
              <a:rPr lang="en-GB" dirty="0"/>
              <a:t> </a:t>
            </a:r>
            <a:r>
              <a:rPr lang="en-GB" dirty="0" err="1"/>
              <a:t>untuk</a:t>
            </a:r>
            <a:r>
              <a:rPr lang="en-GB" dirty="0"/>
              <a:t> </a:t>
            </a:r>
            <a:r>
              <a:rPr lang="en-GB" dirty="0" err="1"/>
              <a:t>kembali</a:t>
            </a:r>
            <a:r>
              <a:rPr lang="en-GB" dirty="0"/>
              <a:t> </a:t>
            </a:r>
            <a:r>
              <a:rPr lang="en-GB" dirty="0" err="1"/>
              <a:t>menganut</a:t>
            </a:r>
            <a:r>
              <a:rPr lang="en-GB" dirty="0"/>
              <a:t> Islam.</a:t>
            </a:r>
            <a:endParaRPr dirty="0">
              <a:latin typeface="Calibri"/>
              <a:ea typeface="Calibri"/>
              <a:cs typeface="Calibri"/>
              <a:sym typeface="Calibri"/>
            </a:endParaRPr>
          </a:p>
        </p:txBody>
      </p:sp>
      <p:sp>
        <p:nvSpPr>
          <p:cNvPr id="408" name="Google Shape;408;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09" name="Google Shape;409;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10" name="Google Shape;41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a:t>Hukum </a:t>
            </a:r>
            <a:r>
              <a:rPr lang="en-GB" b="1" dirty="0" err="1"/>
              <a:t>keagamaan</a:t>
            </a:r>
            <a:r>
              <a:rPr lang="en-GB" b="1" dirty="0"/>
              <a:t> </a:t>
            </a:r>
            <a:r>
              <a:rPr lang="en-GB" b="1" dirty="0" err="1"/>
              <a:t>keluarga</a:t>
            </a:r>
            <a:r>
              <a:rPr lang="en-GB" b="1" dirty="0"/>
              <a:t> dan </a:t>
            </a:r>
            <a:r>
              <a:rPr lang="en-GB" b="1" dirty="0" err="1"/>
              <a:t>hukum</a:t>
            </a:r>
            <a:r>
              <a:rPr lang="en-GB" b="1" dirty="0"/>
              <a:t> </a:t>
            </a:r>
            <a:r>
              <a:rPr lang="en-GB" b="1" dirty="0" err="1"/>
              <a:t>kemurtadan</a:t>
            </a:r>
            <a:r>
              <a:rPr lang="en-GB" b="1" dirty="0"/>
              <a:t> </a:t>
            </a:r>
            <a:r>
              <a:rPr lang="en-GB" b="1" dirty="0" err="1"/>
              <a:t>dapat</a:t>
            </a:r>
            <a:r>
              <a:rPr lang="en-GB" b="1" dirty="0"/>
              <a:t> </a:t>
            </a:r>
            <a:r>
              <a:rPr lang="en-GB" b="1" dirty="0" err="1"/>
              <a:t>menjadikan</a:t>
            </a:r>
            <a:r>
              <a:rPr lang="en-GB" b="1" dirty="0"/>
              <a:t> </a:t>
            </a:r>
            <a:r>
              <a:rPr lang="en-GB" b="1" dirty="0" err="1"/>
              <a:t>kelompok</a:t>
            </a:r>
            <a:r>
              <a:rPr lang="en-GB" b="1" dirty="0"/>
              <a:t> </a:t>
            </a:r>
            <a:r>
              <a:rPr lang="en-GB" b="1" dirty="0" err="1"/>
              <a:t>minoritas</a:t>
            </a:r>
            <a:r>
              <a:rPr lang="en-GB" b="1" dirty="0"/>
              <a:t> </a:t>
            </a:r>
            <a:r>
              <a:rPr lang="en-GB" b="1" dirty="0" err="1"/>
              <a:t>rentan</a:t>
            </a:r>
            <a:r>
              <a:rPr lang="en-GB" b="1" dirty="0"/>
              <a:t> </a:t>
            </a:r>
            <a:r>
              <a:rPr lang="en-GB" b="1" dirty="0" err="1"/>
              <a:t>terhadap</a:t>
            </a:r>
            <a:r>
              <a:rPr lang="en-GB" b="1" dirty="0"/>
              <a:t> </a:t>
            </a:r>
            <a:r>
              <a:rPr lang="en-GB" b="1" dirty="0" err="1"/>
              <a:t>serangan</a:t>
            </a:r>
            <a:r>
              <a:rPr lang="en-GB" b="1" dirty="0"/>
              <a:t> </a:t>
            </a:r>
            <a:r>
              <a:rPr lang="en-GB" b="1" dirty="0" err="1"/>
              <a:t>kriminal</a:t>
            </a:r>
            <a:r>
              <a:rPr lang="en-GB" b="1" dirty="0"/>
              <a:t>.</a:t>
            </a:r>
            <a:endParaRPr b="1" dirty="0"/>
          </a:p>
          <a:p>
            <a:pPr marL="0" lvl="0" indent="0" algn="l" rtl="0">
              <a:spcBef>
                <a:spcPts val="0"/>
              </a:spcBef>
              <a:spcAft>
                <a:spcPts val="0"/>
              </a:spcAft>
              <a:buClr>
                <a:schemeClr val="dk1"/>
              </a:buClr>
              <a:buSzPts val="1100"/>
              <a:buFont typeface="Arial"/>
              <a:buNone/>
            </a:pPr>
            <a:r>
              <a:rPr lang="en-GB" dirty="0" err="1"/>
              <a:t>Setiap</a:t>
            </a:r>
            <a:r>
              <a:rPr lang="en-GB" dirty="0"/>
              <a:t> </a:t>
            </a:r>
            <a:r>
              <a:rPr lang="en-GB" dirty="0" err="1"/>
              <a:t>tahun</a:t>
            </a:r>
            <a:r>
              <a:rPr lang="en-GB" dirty="0"/>
              <a:t>, </a:t>
            </a:r>
            <a:r>
              <a:rPr lang="en-GB" dirty="0" err="1"/>
              <a:t>ratusan</a:t>
            </a:r>
            <a:r>
              <a:rPr lang="en-GB" dirty="0"/>
              <a:t> </a:t>
            </a:r>
            <a:r>
              <a:rPr lang="en-GB" dirty="0" err="1"/>
              <a:t>anak</a:t>
            </a:r>
            <a:r>
              <a:rPr lang="en-GB" dirty="0"/>
              <a:t> </a:t>
            </a:r>
            <a:r>
              <a:rPr lang="en-GB" dirty="0" err="1"/>
              <a:t>perempuan</a:t>
            </a:r>
            <a:r>
              <a:rPr lang="en-GB" dirty="0"/>
              <a:t> Hindu dan Kristen di Pakistan </a:t>
            </a:r>
            <a:r>
              <a:rPr lang="en-GB" dirty="0" err="1"/>
              <a:t>diculik</a:t>
            </a:r>
            <a:r>
              <a:rPr lang="en-GB" dirty="0"/>
              <a:t> dan </a:t>
            </a:r>
            <a:r>
              <a:rPr lang="en-GB" dirty="0" err="1"/>
              <a:t>dipaksa</a:t>
            </a:r>
            <a:r>
              <a:rPr lang="en-GB" dirty="0"/>
              <a:t> </a:t>
            </a:r>
            <a:r>
              <a:rPr lang="en-GB" dirty="0" err="1"/>
              <a:t>untuk</a:t>
            </a:r>
            <a:r>
              <a:rPr lang="en-GB" dirty="0"/>
              <a:t> </a:t>
            </a:r>
            <a:r>
              <a:rPr lang="en-GB" dirty="0" err="1"/>
              <a:t>berpindah</a:t>
            </a:r>
            <a:r>
              <a:rPr lang="en-GB" dirty="0"/>
              <a:t> agama </a:t>
            </a:r>
            <a:r>
              <a:rPr lang="en-GB" dirty="0" err="1"/>
              <a:t>serta</a:t>
            </a:r>
            <a:r>
              <a:rPr lang="en-GB" dirty="0"/>
              <a:t> </a:t>
            </a:r>
            <a:r>
              <a:rPr lang="en-GB" dirty="0" err="1"/>
              <a:t>menikah</a:t>
            </a:r>
            <a:r>
              <a:rPr lang="en-GB" dirty="0"/>
              <a:t>. Hal </a:t>
            </a:r>
            <a:r>
              <a:rPr lang="en-GB" dirty="0" err="1"/>
              <a:t>ini</a:t>
            </a:r>
            <a:r>
              <a:rPr lang="en-GB" dirty="0"/>
              <a:t> </a:t>
            </a:r>
            <a:r>
              <a:rPr lang="en-GB" dirty="0" err="1"/>
              <a:t>terjadi</a:t>
            </a:r>
            <a:r>
              <a:rPr lang="en-GB" dirty="0"/>
              <a:t> pada </a:t>
            </a:r>
            <a:r>
              <a:rPr lang="en-GB" dirty="0" err="1"/>
              <a:t>Maira</a:t>
            </a:r>
            <a:r>
              <a:rPr lang="en-GB" dirty="0"/>
              <a:t> Shahbaz pada </a:t>
            </a:r>
            <a:r>
              <a:rPr lang="en-GB" dirty="0" err="1"/>
              <a:t>saat</a:t>
            </a:r>
            <a:r>
              <a:rPr lang="en-GB" dirty="0"/>
              <a:t> </a:t>
            </a:r>
            <a:r>
              <a:rPr lang="en-GB" dirty="0" err="1"/>
              <a:t>ia</a:t>
            </a:r>
            <a:r>
              <a:rPr lang="en-GB" dirty="0"/>
              <a:t> </a:t>
            </a:r>
            <a:r>
              <a:rPr lang="en-GB" dirty="0" err="1"/>
              <a:t>berusia</a:t>
            </a:r>
            <a:r>
              <a:rPr lang="en-GB" dirty="0"/>
              <a:t> 14 </a:t>
            </a:r>
            <a:r>
              <a:rPr lang="en-GB" dirty="0" err="1"/>
              <a:t>tahun</a:t>
            </a:r>
            <a:r>
              <a:rPr lang="en-GB" dirty="0"/>
              <a:t>. Orang </a:t>
            </a:r>
            <a:r>
              <a:rPr lang="en-GB" dirty="0" err="1"/>
              <a:t>tuanya</a:t>
            </a:r>
            <a:r>
              <a:rPr lang="en-GB" dirty="0"/>
              <a:t> </a:t>
            </a:r>
            <a:r>
              <a:rPr lang="en-GB" dirty="0" err="1"/>
              <a:t>pergi</a:t>
            </a:r>
            <a:r>
              <a:rPr lang="en-GB" dirty="0"/>
              <a:t> </a:t>
            </a:r>
            <a:r>
              <a:rPr lang="en-GB" dirty="0" err="1"/>
              <a:t>ke</a:t>
            </a:r>
            <a:r>
              <a:rPr lang="en-GB" dirty="0"/>
              <a:t> </a:t>
            </a:r>
            <a:r>
              <a:rPr lang="en-GB" dirty="0" err="1"/>
              <a:t>pengadilan</a:t>
            </a:r>
            <a:r>
              <a:rPr lang="en-GB" dirty="0"/>
              <a:t> </a:t>
            </a:r>
            <a:r>
              <a:rPr lang="en-GB" dirty="0" err="1"/>
              <a:t>untuk</a:t>
            </a:r>
            <a:r>
              <a:rPr lang="en-GB" dirty="0"/>
              <a:t> </a:t>
            </a:r>
            <a:r>
              <a:rPr lang="en-GB" dirty="0" err="1"/>
              <a:t>mengambilnya</a:t>
            </a:r>
            <a:r>
              <a:rPr lang="en-GB" dirty="0"/>
              <a:t> </a:t>
            </a:r>
            <a:r>
              <a:rPr lang="en-GB" dirty="0" err="1"/>
              <a:t>kembali</a:t>
            </a:r>
            <a:r>
              <a:rPr lang="en-GB" dirty="0"/>
              <a:t>, </a:t>
            </a:r>
            <a:r>
              <a:rPr lang="en-GB" dirty="0" err="1"/>
              <a:t>namun</a:t>
            </a:r>
            <a:r>
              <a:rPr lang="en-GB" dirty="0"/>
              <a:t> murtad </a:t>
            </a:r>
            <a:r>
              <a:rPr lang="en-GB" dirty="0" err="1"/>
              <a:t>dari</a:t>
            </a:r>
            <a:r>
              <a:rPr lang="en-GB" dirty="0"/>
              <a:t> agama Islam </a:t>
            </a:r>
            <a:r>
              <a:rPr lang="en-GB" dirty="0" err="1"/>
              <a:t>dilarang</a:t>
            </a:r>
            <a:r>
              <a:rPr lang="en-GB" dirty="0"/>
              <a:t> di Pakistan, dan orang </a:t>
            </a:r>
            <a:r>
              <a:rPr lang="en-GB" dirty="0" err="1"/>
              <a:t>tua</a:t>
            </a:r>
            <a:r>
              <a:rPr lang="en-GB" dirty="0"/>
              <a:t> Kristen </a:t>
            </a:r>
            <a:r>
              <a:rPr lang="en-GB" dirty="0" err="1"/>
              <a:t>tidak</a:t>
            </a:r>
            <a:r>
              <a:rPr lang="en-GB" dirty="0"/>
              <a:t> </a:t>
            </a:r>
            <a:r>
              <a:rPr lang="en-GB" dirty="0" err="1"/>
              <a:t>dapat</a:t>
            </a:r>
            <a:r>
              <a:rPr lang="en-GB" dirty="0"/>
              <a:t> </a:t>
            </a:r>
            <a:r>
              <a:rPr lang="en-GB" dirty="0" err="1"/>
              <a:t>memiliki</a:t>
            </a:r>
            <a:r>
              <a:rPr lang="en-GB" dirty="0"/>
              <a:t> </a:t>
            </a:r>
            <a:r>
              <a:rPr lang="en-GB" dirty="0" err="1"/>
              <a:t>hak</a:t>
            </a:r>
            <a:r>
              <a:rPr lang="en-GB" dirty="0"/>
              <a:t> </a:t>
            </a:r>
            <a:r>
              <a:rPr lang="en-GB" dirty="0" err="1"/>
              <a:t>asuh</a:t>
            </a:r>
            <a:r>
              <a:rPr lang="en-GB" dirty="0"/>
              <a:t> </a:t>
            </a:r>
            <a:r>
              <a:rPr lang="en-GB" dirty="0" err="1"/>
              <a:t>atas</a:t>
            </a:r>
            <a:r>
              <a:rPr lang="en-GB" dirty="0"/>
              <a:t> </a:t>
            </a:r>
            <a:r>
              <a:rPr lang="en-GB" dirty="0" err="1"/>
              <a:t>anak</a:t>
            </a:r>
            <a:r>
              <a:rPr lang="en-GB" dirty="0"/>
              <a:t> yang </a:t>
            </a:r>
            <a:r>
              <a:rPr lang="en-GB" dirty="0" err="1"/>
              <a:t>beragama</a:t>
            </a:r>
            <a:r>
              <a:rPr lang="en-GB" dirty="0"/>
              <a:t> Muslim. </a:t>
            </a:r>
            <a:r>
              <a:rPr lang="en-GB" dirty="0" err="1"/>
              <a:t>Pengadilan</a:t>
            </a:r>
            <a:r>
              <a:rPr lang="en-GB" dirty="0"/>
              <a:t> Tinggi </a:t>
            </a:r>
            <a:r>
              <a:rPr lang="en-GB" dirty="0" err="1"/>
              <a:t>memutuskan</a:t>
            </a:r>
            <a:r>
              <a:rPr lang="en-GB" dirty="0"/>
              <a:t> </a:t>
            </a:r>
            <a:r>
              <a:rPr lang="en-GB" dirty="0" err="1"/>
              <a:t>bahwa</a:t>
            </a:r>
            <a:r>
              <a:rPr lang="en-GB" dirty="0"/>
              <a:t> </a:t>
            </a:r>
            <a:r>
              <a:rPr lang="en-GB" dirty="0" err="1"/>
              <a:t>Maira</a:t>
            </a:r>
            <a:r>
              <a:rPr lang="en-GB" dirty="0"/>
              <a:t> </a:t>
            </a:r>
            <a:r>
              <a:rPr lang="en-GB" dirty="0" err="1"/>
              <a:t>dikembalikan</a:t>
            </a:r>
            <a:r>
              <a:rPr lang="en-GB" dirty="0"/>
              <a:t> </a:t>
            </a:r>
            <a:r>
              <a:rPr lang="en-GB" dirty="0" err="1"/>
              <a:t>ke</a:t>
            </a:r>
            <a:r>
              <a:rPr lang="en-GB" dirty="0"/>
              <a:t> </a:t>
            </a:r>
            <a:r>
              <a:rPr lang="en-GB" dirty="0" err="1"/>
              <a:t>penculiknya</a:t>
            </a:r>
            <a:r>
              <a:rPr lang="en-GB" dirty="0"/>
              <a:t>. Dua </a:t>
            </a:r>
            <a:r>
              <a:rPr lang="en-GB" dirty="0" err="1"/>
              <a:t>minggu</a:t>
            </a:r>
            <a:r>
              <a:rPr lang="en-GB" dirty="0"/>
              <a:t> </a:t>
            </a:r>
            <a:r>
              <a:rPr lang="en-GB" dirty="0" err="1"/>
              <a:t>kemudian</a:t>
            </a:r>
            <a:r>
              <a:rPr lang="en-GB" dirty="0"/>
              <a:t>, </a:t>
            </a:r>
            <a:r>
              <a:rPr lang="en-GB" dirty="0" err="1"/>
              <a:t>Maira</a:t>
            </a:r>
            <a:r>
              <a:rPr lang="en-GB" dirty="0"/>
              <a:t> </a:t>
            </a:r>
            <a:r>
              <a:rPr lang="en-GB" dirty="0" err="1"/>
              <a:t>melarikan</a:t>
            </a:r>
            <a:r>
              <a:rPr lang="en-GB" dirty="0"/>
              <a:t> </a:t>
            </a:r>
            <a:r>
              <a:rPr lang="en-GB" dirty="0" err="1"/>
              <a:t>diri</a:t>
            </a:r>
            <a:r>
              <a:rPr lang="en-GB" dirty="0"/>
              <a:t>. </a:t>
            </a:r>
            <a:r>
              <a:rPr lang="en-GB" dirty="0" err="1"/>
              <a:t>Ia</a:t>
            </a:r>
            <a:r>
              <a:rPr lang="en-GB" dirty="0"/>
              <a:t> </a:t>
            </a:r>
            <a:r>
              <a:rPr lang="en-GB" dirty="0" err="1"/>
              <a:t>hidup</a:t>
            </a:r>
            <a:r>
              <a:rPr lang="en-GB" dirty="0"/>
              <a:t> </a:t>
            </a:r>
            <a:r>
              <a:rPr lang="en-GB" dirty="0" err="1"/>
              <a:t>dalam</a:t>
            </a:r>
            <a:r>
              <a:rPr lang="en-GB" dirty="0"/>
              <a:t> </a:t>
            </a:r>
            <a:r>
              <a:rPr lang="en-GB" dirty="0" err="1"/>
              <a:t>persembunyian</a:t>
            </a:r>
            <a:r>
              <a:rPr lang="en-GB" dirty="0"/>
              <a:t> dan </a:t>
            </a:r>
            <a:r>
              <a:rPr lang="en-GB" dirty="0" err="1"/>
              <a:t>berjuang</a:t>
            </a:r>
            <a:r>
              <a:rPr lang="en-GB" dirty="0"/>
              <a:t> </a:t>
            </a:r>
            <a:r>
              <a:rPr lang="en-GB" dirty="0" err="1"/>
              <a:t>untuk</a:t>
            </a:r>
            <a:r>
              <a:rPr lang="en-GB" dirty="0"/>
              <a:t> </a:t>
            </a:r>
            <a:r>
              <a:rPr lang="en-GB" dirty="0" err="1"/>
              <a:t>membatalkan</a:t>
            </a:r>
            <a:r>
              <a:rPr lang="en-GB" dirty="0"/>
              <a:t> </a:t>
            </a:r>
            <a:r>
              <a:rPr lang="en-GB" dirty="0" err="1"/>
              <a:t>pernikahannya</a:t>
            </a:r>
            <a:r>
              <a:rPr lang="en-GB" dirty="0"/>
              <a:t> dan </a:t>
            </a:r>
            <a:r>
              <a:rPr lang="en-GB" dirty="0" err="1"/>
              <a:t>secara</a:t>
            </a:r>
            <a:r>
              <a:rPr lang="en-GB" dirty="0"/>
              <a:t> legal </a:t>
            </a:r>
            <a:r>
              <a:rPr lang="en-GB" dirty="0" err="1"/>
              <a:t>dikembalikan</a:t>
            </a:r>
            <a:r>
              <a:rPr lang="en-GB" dirty="0"/>
              <a:t> </a:t>
            </a:r>
            <a:r>
              <a:rPr lang="en-GB" dirty="0" err="1"/>
              <a:t>ke</a:t>
            </a:r>
            <a:r>
              <a:rPr lang="en-GB" dirty="0"/>
              <a:t> agama Kristen.</a:t>
            </a:r>
            <a:endParaRPr b="1" dirty="0">
              <a:solidFill>
                <a:srgbClr val="000000"/>
              </a:solidFill>
            </a:endParaRPr>
          </a:p>
        </p:txBody>
      </p:sp>
      <p:sp>
        <p:nvSpPr>
          <p:cNvPr id="419" name="Google Shape;419;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20" name="Google Shape;420;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21" name="Google Shape;42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HUKUM PENISTAAN DAN KEMURTADAN </a:t>
            </a:r>
            <a:endParaRPr/>
          </a:p>
          <a:p>
            <a:pPr marL="0" lvl="0" indent="0" algn="l" rtl="0">
              <a:spcBef>
                <a:spcPts val="0"/>
              </a:spcBef>
              <a:spcAft>
                <a:spcPts val="0"/>
              </a:spcAft>
              <a:buClr>
                <a:schemeClr val="dk1"/>
              </a:buClr>
              <a:buSzPts val="1100"/>
              <a:buFont typeface="Arial"/>
              <a:buNone/>
            </a:pPr>
            <a:r>
              <a:rPr lang="en-GB" b="1"/>
              <a:t>Hukum terkait penistaan dan kemurtadan (meninggalkan agama) sering dibenarkan atas dasar menjaga kerukunan. Namun, hukum ini dapat membawa efek yang sebaliknya. Di beberapa negara, hukum ini disalahgunakan dengan membuat tuduhan palsu demi membalaskan dendam. Hukum ini sering membatasi ujaran dan perilaku yang membahayakan kebebasan beragama atau berkeyakinan - terutama untuk mereka yang agamanya tidak disukai oleh negara atau kelompok mayoritas. </a:t>
            </a:r>
            <a:endParaRPr b="1"/>
          </a:p>
          <a:p>
            <a:pPr marL="0" lvl="0" indent="109220" algn="l" rtl="0">
              <a:spcBef>
                <a:spcPts val="0"/>
              </a:spcBef>
              <a:spcAft>
                <a:spcPts val="0"/>
              </a:spcAft>
              <a:buClr>
                <a:schemeClr val="dk1"/>
              </a:buClr>
              <a:buSzPts val="1100"/>
              <a:buFont typeface="Arial"/>
              <a:buNone/>
            </a:pPr>
            <a:r>
              <a:rPr lang="en-GB"/>
              <a:t>Kaum Ahmadi yang percaya pada nabi setelah Nabi Muhammad, kaum ateis, dan orang-orang yang mengkritik negara atau pemuka agama memiliki risiko tinggi menjadi korban, namun siapapun bisa terkena dampaknya.</a:t>
            </a:r>
            <a:endParaRPr>
              <a:solidFill>
                <a:srgbClr val="000000"/>
              </a:solidFill>
            </a:endParaRPr>
          </a:p>
        </p:txBody>
      </p:sp>
      <p:sp>
        <p:nvSpPr>
          <p:cNvPr id="431" name="Google Shape;431;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32" name="Google Shape;432;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33" name="Google Shape;43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Pada </a:t>
            </a:r>
            <a:r>
              <a:rPr lang="en-GB" dirty="0" err="1"/>
              <a:t>tahun</a:t>
            </a:r>
            <a:r>
              <a:rPr lang="en-GB" dirty="0"/>
              <a:t> 2020, </a:t>
            </a:r>
            <a:r>
              <a:rPr lang="en-GB" dirty="0" err="1"/>
              <a:t>pengadilan</a:t>
            </a:r>
            <a:r>
              <a:rPr lang="en-GB" dirty="0"/>
              <a:t> agama di Nigeria Utara </a:t>
            </a:r>
            <a:r>
              <a:rPr lang="en-GB" dirty="0" err="1"/>
              <a:t>memenjarakan</a:t>
            </a:r>
            <a:r>
              <a:rPr lang="en-GB" dirty="0"/>
              <a:t> </a:t>
            </a:r>
            <a:r>
              <a:rPr lang="en-GB" dirty="0" err="1"/>
              <a:t>seorang</a:t>
            </a:r>
            <a:r>
              <a:rPr lang="en-GB" dirty="0"/>
              <a:t> </a:t>
            </a:r>
            <a:r>
              <a:rPr lang="en-GB" dirty="0" err="1"/>
              <a:t>anak</a:t>
            </a:r>
            <a:r>
              <a:rPr lang="en-GB" dirty="0"/>
              <a:t> </a:t>
            </a:r>
            <a:r>
              <a:rPr lang="en-GB" dirty="0" err="1"/>
              <a:t>laki-laki</a:t>
            </a:r>
            <a:r>
              <a:rPr lang="en-GB" dirty="0"/>
              <a:t> Muslim </a:t>
            </a:r>
            <a:r>
              <a:rPr lang="en-GB" dirty="0" err="1"/>
              <a:t>berusia</a:t>
            </a:r>
            <a:r>
              <a:rPr lang="en-GB" dirty="0"/>
              <a:t> 12 </a:t>
            </a:r>
            <a:r>
              <a:rPr lang="en-GB" dirty="0" err="1"/>
              <a:t>tahun</a:t>
            </a:r>
            <a:r>
              <a:rPr lang="en-GB" dirty="0"/>
              <a:t>, </a:t>
            </a:r>
            <a:r>
              <a:rPr lang="en-GB" dirty="0" err="1"/>
              <a:t>selama</a:t>
            </a:r>
            <a:r>
              <a:rPr lang="en-GB" dirty="0"/>
              <a:t> 10 </a:t>
            </a:r>
            <a:r>
              <a:rPr lang="en-GB" dirty="0" err="1"/>
              <a:t>tahun</a:t>
            </a:r>
            <a:r>
              <a:rPr lang="en-GB" dirty="0"/>
              <a:t> </a:t>
            </a:r>
            <a:r>
              <a:rPr lang="en-GB" dirty="0" err="1"/>
              <a:t>setelah</a:t>
            </a:r>
            <a:r>
              <a:rPr lang="en-GB" dirty="0"/>
              <a:t> </a:t>
            </a:r>
            <a:r>
              <a:rPr lang="en-GB" dirty="0" err="1"/>
              <a:t>ia</a:t>
            </a:r>
            <a:r>
              <a:rPr lang="en-GB" dirty="0"/>
              <a:t> </a:t>
            </a:r>
            <a:r>
              <a:rPr lang="en-GB" dirty="0" err="1"/>
              <a:t>dituduh</a:t>
            </a:r>
            <a:r>
              <a:rPr lang="en-GB" dirty="0"/>
              <a:t> </a:t>
            </a:r>
            <a:r>
              <a:rPr lang="en-GB" dirty="0" err="1"/>
              <a:t>menghina</a:t>
            </a:r>
            <a:r>
              <a:rPr lang="en-GB" dirty="0"/>
              <a:t> Nabi Muhammad. </a:t>
            </a:r>
            <a:r>
              <a:rPr lang="en-GB" dirty="0" err="1"/>
              <a:t>Hukumannya</a:t>
            </a:r>
            <a:r>
              <a:rPr lang="en-GB" dirty="0"/>
              <a:t> </a:t>
            </a:r>
            <a:r>
              <a:rPr lang="en-GB" dirty="0" err="1"/>
              <a:t>dibatalkan</a:t>
            </a:r>
            <a:r>
              <a:rPr lang="en-GB" dirty="0"/>
              <a:t> oleh </a:t>
            </a:r>
            <a:r>
              <a:rPr lang="en-GB" dirty="0" err="1"/>
              <a:t>pengadilan</a:t>
            </a:r>
            <a:r>
              <a:rPr lang="en-GB" dirty="0"/>
              <a:t> </a:t>
            </a:r>
            <a:r>
              <a:rPr lang="en-GB" dirty="0" err="1"/>
              <a:t>sekuler</a:t>
            </a:r>
            <a:r>
              <a:rPr lang="en-GB" dirty="0"/>
              <a:t> di 2021, </a:t>
            </a:r>
            <a:r>
              <a:rPr lang="en-GB" dirty="0" err="1"/>
              <a:t>namun</a:t>
            </a:r>
            <a:r>
              <a:rPr lang="en-GB" dirty="0"/>
              <a:t> </a:t>
            </a:r>
            <a:r>
              <a:rPr lang="en-GB" dirty="0" err="1"/>
              <a:t>adanya</a:t>
            </a:r>
            <a:r>
              <a:rPr lang="en-GB" dirty="0"/>
              <a:t> </a:t>
            </a:r>
            <a:r>
              <a:rPr lang="en-GB" dirty="0" err="1"/>
              <a:t>risiko</a:t>
            </a:r>
            <a:r>
              <a:rPr lang="en-GB" dirty="0"/>
              <a:t> </a:t>
            </a:r>
            <a:r>
              <a:rPr lang="en-GB" dirty="0" err="1"/>
              <a:t>serangan</a:t>
            </a:r>
            <a:r>
              <a:rPr lang="en-GB" dirty="0"/>
              <a:t> </a:t>
            </a:r>
            <a:r>
              <a:rPr lang="en-GB" dirty="0" err="1"/>
              <a:t>balasan</a:t>
            </a:r>
            <a:r>
              <a:rPr lang="en-GB" dirty="0"/>
              <a:t> </a:t>
            </a:r>
            <a:r>
              <a:rPr lang="en-GB" dirty="0" err="1"/>
              <a:t>membuat</a:t>
            </a:r>
            <a:r>
              <a:rPr lang="en-GB" dirty="0"/>
              <a:t> </a:t>
            </a:r>
            <a:r>
              <a:rPr lang="en-GB" dirty="0" err="1"/>
              <a:t>keluarganya</a:t>
            </a:r>
            <a:r>
              <a:rPr lang="en-GB" dirty="0"/>
              <a:t> </a:t>
            </a:r>
            <a:r>
              <a:rPr lang="en-GB" dirty="0" err="1"/>
              <a:t>tidak</a:t>
            </a:r>
            <a:r>
              <a:rPr lang="en-GB" dirty="0"/>
              <a:t> </a:t>
            </a:r>
            <a:r>
              <a:rPr lang="en-GB" dirty="0" err="1"/>
              <a:t>aman</a:t>
            </a:r>
            <a:r>
              <a:rPr lang="en-GB" dirty="0"/>
              <a:t> </a:t>
            </a:r>
            <a:r>
              <a:rPr lang="en-GB" dirty="0" err="1"/>
              <a:t>untuk</a:t>
            </a:r>
            <a:r>
              <a:rPr lang="en-GB" dirty="0"/>
              <a:t> </a:t>
            </a:r>
            <a:r>
              <a:rPr lang="en-GB" dirty="0" err="1"/>
              <a:t>tinggal</a:t>
            </a:r>
            <a:r>
              <a:rPr lang="en-GB" dirty="0"/>
              <a:t> di </a:t>
            </a:r>
            <a:r>
              <a:rPr lang="en-GB" dirty="0" err="1"/>
              <a:t>daerah</a:t>
            </a:r>
            <a:r>
              <a:rPr lang="en-GB" dirty="0"/>
              <a:t> </a:t>
            </a:r>
            <a:r>
              <a:rPr lang="en-GB" dirty="0" err="1"/>
              <a:t>tersebut</a:t>
            </a:r>
            <a:r>
              <a:rPr lang="en-GB" dirty="0"/>
              <a:t>.</a:t>
            </a:r>
            <a:endParaRPr dirty="0">
              <a:solidFill>
                <a:schemeClr val="dk1"/>
              </a:solidFill>
              <a:latin typeface="Calibri"/>
              <a:ea typeface="Calibri"/>
              <a:cs typeface="Calibri"/>
              <a:sym typeface="Calibri"/>
            </a:endParaRPr>
          </a:p>
        </p:txBody>
      </p:sp>
      <p:sp>
        <p:nvSpPr>
          <p:cNvPr id="442" name="Google Shape;442;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43" name="Google Shape;443;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44" name="Google Shape;44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dirty="0">
                <a:solidFill>
                  <a:srgbClr val="000000"/>
                </a:solidFill>
                <a:latin typeface="Calibri"/>
                <a:ea typeface="Calibri"/>
                <a:cs typeface="Calibri"/>
                <a:sym typeface="Calibri"/>
              </a:rPr>
              <a:t>Slide </a:t>
            </a:r>
            <a:r>
              <a:rPr lang="en-GB" sz="1800" b="0" i="1" dirty="0">
                <a:solidFill>
                  <a:srgbClr val="000000"/>
                </a:solidFill>
                <a:latin typeface="Calibri"/>
                <a:ea typeface="Calibri"/>
                <a:cs typeface="Calibri"/>
                <a:sym typeface="Calibri"/>
              </a:rPr>
              <a:t>2-3 </a:t>
            </a:r>
            <a:r>
              <a:rPr lang="en-GB" sz="1800" b="0" i="1" dirty="0" err="1">
                <a:solidFill>
                  <a:srgbClr val="000000"/>
                </a:solidFill>
                <a:latin typeface="Calibri"/>
                <a:ea typeface="Calibri"/>
                <a:cs typeface="Calibri"/>
                <a:sym typeface="Calibri"/>
              </a:rPr>
              <a:t>menggambarkan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sambutan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selamat</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datang</a:t>
            </a:r>
            <a:r>
              <a:rPr lang="en-GB" sz="1800" b="0" i="1" dirty="0">
                <a:solidFill>
                  <a:srgbClr val="000000"/>
                </a:solidFill>
                <a:latin typeface="Calibri"/>
                <a:ea typeface="Calibri"/>
                <a:cs typeface="Calibri"/>
                <a:sym typeface="Calibri"/>
              </a:rPr>
              <a:t> dan </a:t>
            </a:r>
            <a:r>
              <a:rPr lang="en-GB" sz="1800" b="0" i="1" dirty="0" err="1">
                <a:solidFill>
                  <a:srgbClr val="000000"/>
                </a:solidFill>
                <a:latin typeface="Calibri"/>
                <a:ea typeface="Calibri"/>
                <a:cs typeface="Calibri"/>
                <a:sym typeface="Calibri"/>
              </a:rPr>
              <a:t>perkenalan</a:t>
            </a:r>
            <a:r>
              <a:rPr lang="en-GB" sz="1800" b="0" i="0" dirty="0">
                <a:solidFill>
                  <a:srgbClr val="000000"/>
                </a:solidFill>
                <a:latin typeface="Calibri"/>
                <a:ea typeface="Calibri"/>
                <a:cs typeface="Calibri"/>
                <a:sym typeface="Calibri"/>
              </a:rPr>
              <a:t> </a:t>
            </a:r>
            <a:br>
              <a:rPr lang="en-GB" sz="1200" b="0" i="0" dirty="0">
                <a:latin typeface="Calibri"/>
                <a:ea typeface="Calibri"/>
                <a:cs typeface="Calibri"/>
              </a:rPr>
            </a:br>
            <a:br>
              <a:rPr lang="en-GB" sz="1200" b="0" i="0" dirty="0">
                <a:latin typeface="Calibri"/>
                <a:ea typeface="Calibri"/>
                <a:cs typeface="Calibri"/>
              </a:rPr>
            </a:br>
            <a:r>
              <a:rPr lang="en-GB" dirty="0" err="1"/>
              <a:t>Sampaikan</a:t>
            </a:r>
            <a:r>
              <a:rPr lang="en-GB" dirty="0"/>
              <a:t> </a:t>
            </a:r>
            <a:r>
              <a:rPr lang="en-GB" dirty="0" err="1"/>
              <a:t>selamat</a:t>
            </a:r>
            <a:r>
              <a:rPr lang="en-GB" dirty="0"/>
              <a:t> </a:t>
            </a:r>
            <a:r>
              <a:rPr lang="en-GB" dirty="0" err="1"/>
              <a:t>datang</a:t>
            </a:r>
            <a:r>
              <a:rPr lang="en-GB" dirty="0"/>
              <a:t> </a:t>
            </a:r>
            <a:r>
              <a:rPr lang="en-GB" dirty="0" err="1"/>
              <a:t>ke</a:t>
            </a:r>
            <a:r>
              <a:rPr lang="en-GB" dirty="0"/>
              <a:t> </a:t>
            </a:r>
            <a:r>
              <a:rPr lang="en-GB" dirty="0" err="1"/>
              <a:t>peserta</a:t>
            </a:r>
            <a:r>
              <a:rPr lang="en-GB" dirty="0"/>
              <a:t> yang </a:t>
            </a:r>
            <a:r>
              <a:rPr lang="en-GB" dirty="0" err="1"/>
              <a:t>menghadiri</a:t>
            </a:r>
            <a:r>
              <a:rPr lang="en-GB" dirty="0"/>
              <a:t> </a:t>
            </a:r>
            <a:r>
              <a:rPr lang="en-GB" dirty="0" err="1"/>
              <a:t>sesi</a:t>
            </a:r>
            <a:r>
              <a:rPr lang="en-GB" dirty="0"/>
              <a:t> dan </a:t>
            </a:r>
            <a:r>
              <a:rPr lang="en-GB" dirty="0" err="1"/>
              <a:t>sampaikan</a:t>
            </a:r>
            <a:r>
              <a:rPr lang="en-GB" dirty="0"/>
              <a:t> </a:t>
            </a:r>
            <a:r>
              <a:rPr lang="en-GB" dirty="0" err="1"/>
              <a:t>beberapa</a:t>
            </a:r>
            <a:r>
              <a:rPr lang="en-GB" dirty="0"/>
              <a:t> </a:t>
            </a:r>
            <a:r>
              <a:rPr lang="en-GB" dirty="0" err="1"/>
              <a:t>poin</a:t>
            </a:r>
            <a:r>
              <a:rPr lang="en-GB" dirty="0"/>
              <a:t> </a:t>
            </a:r>
            <a:r>
              <a:rPr lang="en-GB" dirty="0" err="1"/>
              <a:t>ini</a:t>
            </a:r>
            <a:r>
              <a:rPr lang="en-GB" dirty="0"/>
              <a:t>:</a:t>
            </a:r>
            <a:r>
              <a:rPr lang="en-GB" sz="1200" b="0" i="0" dirty="0">
                <a:solidFill>
                  <a:srgbClr val="000000"/>
                </a:solidFill>
                <a:latin typeface="Calibri"/>
                <a:ea typeface="Calibri"/>
                <a:cs typeface="Calibri"/>
                <a:sym typeface="Calibri"/>
              </a:rPr>
              <a:t>  </a:t>
            </a:r>
            <a:endParaRPr dirty="0"/>
          </a:p>
          <a:p>
            <a:pPr marL="0" lvl="0" indent="0" algn="l" rtl="0">
              <a:spcBef>
                <a:spcPts val="0"/>
              </a:spcBef>
              <a:spcAft>
                <a:spcPts val="0"/>
              </a:spcAft>
              <a:buNone/>
            </a:pPr>
            <a:endParaRPr sz="1200" b="0" i="0">
              <a:solidFill>
                <a:srgbClr val="000000"/>
              </a:solidFill>
              <a:latin typeface="Calibri"/>
              <a:ea typeface="Calibri"/>
              <a:cs typeface="Calibri"/>
              <a:sym typeface="Calibri"/>
            </a:endParaRPr>
          </a:p>
          <a:p>
            <a:pPr marL="0" indent="0">
              <a:lnSpc>
                <a:spcPct val="107916"/>
              </a:lnSpc>
              <a:spcAft>
                <a:spcPts val="800"/>
              </a:spcAft>
            </a:pPr>
            <a:r>
              <a:rPr lang="en-GB" dirty="0"/>
              <a:t>Pada </a:t>
            </a:r>
            <a:r>
              <a:rPr lang="en-GB" err="1"/>
              <a:t>sesi</a:t>
            </a:r>
            <a:r>
              <a:rPr lang="en-GB" dirty="0"/>
              <a:t> dua, </a:t>
            </a:r>
            <a:r>
              <a:rPr lang="en-GB" err="1"/>
              <a:t>kita</a:t>
            </a:r>
            <a:r>
              <a:rPr lang="en-GB" dirty="0"/>
              <a:t> </a:t>
            </a:r>
            <a:r>
              <a:rPr lang="en-GB" err="1"/>
              <a:t>sudah</a:t>
            </a:r>
            <a:r>
              <a:rPr lang="en-GB" dirty="0"/>
              <a:t> </a:t>
            </a:r>
            <a:r>
              <a:rPr lang="en-GB" err="1"/>
              <a:t>melihat</a:t>
            </a:r>
            <a:r>
              <a:rPr lang="en-GB" dirty="0"/>
              <a:t> arti </a:t>
            </a:r>
            <a:r>
              <a:rPr lang="en-GB" err="1"/>
              <a:t>dari</a:t>
            </a:r>
            <a:r>
              <a:rPr lang="en-GB" dirty="0"/>
              <a:t> </a:t>
            </a:r>
            <a:r>
              <a:rPr lang="en-GB" err="1"/>
              <a:t>kebebasan</a:t>
            </a:r>
            <a:r>
              <a:rPr lang="en-GB" dirty="0"/>
              <a:t> </a:t>
            </a:r>
            <a:r>
              <a:rPr lang="en-GB" err="1"/>
              <a:t>beragama</a:t>
            </a:r>
            <a:r>
              <a:rPr lang="en-GB" dirty="0"/>
              <a:t> </a:t>
            </a:r>
            <a:r>
              <a:rPr lang="en-GB" err="1"/>
              <a:t>atau</a:t>
            </a:r>
            <a:r>
              <a:rPr lang="en-GB" dirty="0"/>
              <a:t> </a:t>
            </a:r>
            <a:r>
              <a:rPr lang="en-GB" err="1"/>
              <a:t>berkeyakinan</a:t>
            </a:r>
            <a:r>
              <a:rPr lang="en-GB" dirty="0"/>
              <a:t>. </a:t>
            </a:r>
            <a:r>
              <a:rPr lang="en-GB" err="1"/>
              <a:t>Apakah</a:t>
            </a:r>
            <a:r>
              <a:rPr lang="en-GB" dirty="0"/>
              <a:t> Anda </a:t>
            </a:r>
            <a:r>
              <a:rPr lang="en-GB" err="1"/>
              <a:t>ingat</a:t>
            </a:r>
            <a:r>
              <a:rPr lang="en-GB" dirty="0"/>
              <a:t> kata-kata </a:t>
            </a:r>
            <a:r>
              <a:rPr lang="en-GB" err="1"/>
              <a:t>kunci</a:t>
            </a:r>
            <a:r>
              <a:rPr lang="en-GB" dirty="0"/>
              <a:t> yang </a:t>
            </a:r>
            <a:r>
              <a:rPr lang="en-GB" err="1"/>
              <a:t>kita</a:t>
            </a:r>
            <a:r>
              <a:rPr lang="en-GB" dirty="0"/>
              <a:t> </a:t>
            </a:r>
            <a:r>
              <a:rPr lang="en-GB" err="1"/>
              <a:t>gunakan</a:t>
            </a:r>
            <a:r>
              <a:rPr lang="en-GB" dirty="0"/>
              <a:t> </a:t>
            </a:r>
            <a:r>
              <a:rPr lang="en-GB" err="1"/>
              <a:t>untuk</a:t>
            </a:r>
            <a:r>
              <a:rPr lang="en-GB" dirty="0"/>
              <a:t> </a:t>
            </a:r>
            <a:r>
              <a:rPr lang="en-GB" err="1"/>
              <a:t>mendeskripsikan</a:t>
            </a:r>
            <a:r>
              <a:rPr lang="en-GB" dirty="0"/>
              <a:t> KBB? (</a:t>
            </a:r>
            <a:r>
              <a:rPr lang="en-GB" i="1" err="1"/>
              <a:t>Lihat</a:t>
            </a:r>
            <a:r>
              <a:rPr lang="en-GB" i="1" dirty="0"/>
              <a:t> </a:t>
            </a:r>
            <a:r>
              <a:rPr lang="en-GB" i="1" err="1"/>
              <a:t>apakah</a:t>
            </a:r>
            <a:r>
              <a:rPr lang="en-GB" i="1" dirty="0"/>
              <a:t> </a:t>
            </a:r>
            <a:r>
              <a:rPr lang="en-GB" i="1" err="1"/>
              <a:t>peserta</a:t>
            </a:r>
            <a:r>
              <a:rPr lang="en-GB" i="1" dirty="0"/>
              <a:t> </a:t>
            </a:r>
            <a:r>
              <a:rPr lang="en-GB" i="1" err="1"/>
              <a:t>dapat</a:t>
            </a:r>
            <a:r>
              <a:rPr lang="en-GB" i="1" dirty="0"/>
              <a:t> </a:t>
            </a:r>
            <a:r>
              <a:rPr lang="en-GB" i="1" err="1"/>
              <a:t>mengingat</a:t>
            </a:r>
            <a:r>
              <a:rPr lang="en-GB" i="1" dirty="0"/>
              <a:t> kata-kata </a:t>
            </a:r>
            <a:r>
              <a:rPr lang="en-GB" i="1" err="1"/>
              <a:t>kuncinya</a:t>
            </a:r>
            <a:r>
              <a:rPr lang="en-GB" i="1" dirty="0"/>
              <a:t>: BERPIKIR - PERCAYA - MENJADI BAGIAN DARI - MEMPRAKTIKAN - BERTANYA - BERUBAH - MENOLAK</a:t>
            </a:r>
            <a:r>
              <a:rPr lang="en-GB" b="1" i="1" dirty="0"/>
              <a:t> </a:t>
            </a:r>
            <a:r>
              <a:rPr lang="en-GB" i="1" dirty="0"/>
              <a:t>dan </a:t>
            </a:r>
            <a:r>
              <a:rPr lang="en-GB" i="1" err="1"/>
              <a:t>kemudian</a:t>
            </a:r>
            <a:r>
              <a:rPr lang="en-GB" i="1" dirty="0"/>
              <a:t> </a:t>
            </a:r>
            <a:r>
              <a:rPr lang="en-GB" i="1" err="1"/>
              <a:t>perlihatkan</a:t>
            </a:r>
            <a:r>
              <a:rPr lang="en-GB" i="1" dirty="0"/>
              <a:t> </a:t>
            </a:r>
            <a:r>
              <a:rPr lang="en-GB" dirty="0"/>
              <a:t>slide </a:t>
            </a:r>
            <a:r>
              <a:rPr lang="en-GB" i="1" dirty="0"/>
              <a:t>3 dan </a:t>
            </a:r>
            <a:r>
              <a:rPr lang="en-GB" i="1" err="1"/>
              <a:t>bacakanlah</a:t>
            </a:r>
            <a:r>
              <a:rPr lang="en-GB" i="1" dirty="0"/>
              <a:t> kata-kata </a:t>
            </a:r>
            <a:r>
              <a:rPr lang="en-GB" i="1" err="1"/>
              <a:t>tersebut</a:t>
            </a:r>
            <a:r>
              <a:rPr lang="en-GB" i="1" dirty="0"/>
              <a:t>.</a:t>
            </a:r>
            <a:r>
              <a:rPr lang="en-GB" dirty="0"/>
              <a:t>)</a:t>
            </a:r>
            <a:endParaRPr sz="1300" dirty="0"/>
          </a:p>
        </p:txBody>
      </p:sp>
      <p:sp>
        <p:nvSpPr>
          <p:cNvPr id="238" name="Google Shape;23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
        <p:nvSpPr>
          <p:cNvPr id="239" name="Google Shape;239;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40" name="Google Shape;240;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Menurut</a:t>
            </a:r>
            <a:r>
              <a:rPr lang="en-GB" dirty="0"/>
              <a:t> </a:t>
            </a:r>
            <a:r>
              <a:rPr lang="en-GB" dirty="0" err="1"/>
              <a:t>hukum</a:t>
            </a:r>
            <a:r>
              <a:rPr lang="en-GB" dirty="0"/>
              <a:t> </a:t>
            </a:r>
            <a:r>
              <a:rPr lang="en-GB" dirty="0" err="1"/>
              <a:t>internasional</a:t>
            </a:r>
            <a:r>
              <a:rPr lang="en-GB" dirty="0"/>
              <a:t>, </a:t>
            </a:r>
            <a:r>
              <a:rPr lang="en-GB" dirty="0" err="1"/>
              <a:t>ujaran</a:t>
            </a:r>
            <a:r>
              <a:rPr lang="en-GB" dirty="0"/>
              <a:t> yang </a:t>
            </a:r>
            <a:r>
              <a:rPr lang="en-GB" dirty="0" err="1"/>
              <a:t>seharusnya</a:t>
            </a:r>
            <a:r>
              <a:rPr lang="en-GB" dirty="0"/>
              <a:t> </a:t>
            </a:r>
            <a:r>
              <a:rPr lang="en-GB" dirty="0" err="1"/>
              <a:t>dilarang</a:t>
            </a:r>
            <a:r>
              <a:rPr lang="en-GB" dirty="0"/>
              <a:t> </a:t>
            </a:r>
            <a:r>
              <a:rPr lang="en-GB" dirty="0" err="1"/>
              <a:t>adalah</a:t>
            </a:r>
            <a:r>
              <a:rPr lang="en-GB" dirty="0"/>
              <a:t> </a:t>
            </a:r>
            <a:r>
              <a:rPr lang="en-GB" dirty="0" err="1"/>
              <a:t>ajakan</a:t>
            </a:r>
            <a:r>
              <a:rPr lang="en-GB" dirty="0"/>
              <a:t> </a:t>
            </a:r>
            <a:r>
              <a:rPr lang="en-GB" dirty="0" err="1"/>
              <a:t>untuk</a:t>
            </a:r>
            <a:r>
              <a:rPr lang="en-GB" dirty="0"/>
              <a:t> </a:t>
            </a:r>
            <a:r>
              <a:rPr lang="en-GB" dirty="0" err="1"/>
              <a:t>melakukan</a:t>
            </a:r>
            <a:r>
              <a:rPr lang="en-GB" dirty="0"/>
              <a:t> </a:t>
            </a:r>
            <a:r>
              <a:rPr lang="en-GB" dirty="0" err="1"/>
              <a:t>kekerasan</a:t>
            </a:r>
            <a:r>
              <a:rPr lang="en-GB" dirty="0"/>
              <a:t>. </a:t>
            </a:r>
            <a:r>
              <a:rPr lang="en-GB" dirty="0" err="1"/>
              <a:t>Alih-alih</a:t>
            </a:r>
            <a:r>
              <a:rPr lang="en-GB" dirty="0"/>
              <a:t> </a:t>
            </a:r>
            <a:r>
              <a:rPr lang="en-GB" dirty="0" err="1"/>
              <a:t>menghentikan</a:t>
            </a:r>
            <a:r>
              <a:rPr lang="en-GB" dirty="0"/>
              <a:t> </a:t>
            </a:r>
            <a:r>
              <a:rPr lang="en-GB" dirty="0" err="1"/>
              <a:t>kekerasan</a:t>
            </a:r>
            <a:r>
              <a:rPr lang="en-GB" dirty="0"/>
              <a:t>, </a:t>
            </a:r>
            <a:r>
              <a:rPr lang="en-GB" dirty="0" err="1"/>
              <a:t>hukum</a:t>
            </a:r>
            <a:r>
              <a:rPr lang="en-GB" dirty="0"/>
              <a:t> </a:t>
            </a:r>
            <a:r>
              <a:rPr lang="en-GB" dirty="0" err="1"/>
              <a:t>penistaan</a:t>
            </a:r>
            <a:r>
              <a:rPr lang="en-GB" dirty="0"/>
              <a:t> dan </a:t>
            </a:r>
            <a:r>
              <a:rPr lang="en-GB" dirty="0" err="1"/>
              <a:t>kemurtadan</a:t>
            </a:r>
            <a:r>
              <a:rPr lang="en-GB" dirty="0"/>
              <a:t> </a:t>
            </a:r>
            <a:r>
              <a:rPr lang="en-GB" dirty="0" err="1"/>
              <a:t>cenderung</a:t>
            </a:r>
            <a:r>
              <a:rPr lang="en-GB" dirty="0"/>
              <a:t> </a:t>
            </a:r>
            <a:r>
              <a:rPr lang="en-GB" dirty="0" err="1"/>
              <a:t>mendorong</a:t>
            </a:r>
            <a:r>
              <a:rPr lang="en-GB" dirty="0"/>
              <a:t> </a:t>
            </a:r>
            <a:r>
              <a:rPr lang="en-GB" dirty="0" err="1"/>
              <a:t>kekerasan</a:t>
            </a:r>
            <a:r>
              <a:rPr lang="en-GB" dirty="0"/>
              <a:t> </a:t>
            </a:r>
            <a:r>
              <a:rPr lang="en-GB" dirty="0" err="1"/>
              <a:t>terjadi</a:t>
            </a:r>
            <a:r>
              <a:rPr lang="en-GB" dirty="0"/>
              <a:t>. Hukum </a:t>
            </a:r>
            <a:r>
              <a:rPr lang="en-GB" dirty="0" err="1"/>
              <a:t>tersebut</a:t>
            </a:r>
            <a:r>
              <a:rPr lang="en-GB" dirty="0"/>
              <a:t> </a:t>
            </a:r>
            <a:r>
              <a:rPr lang="en-GB" dirty="0" err="1"/>
              <a:t>cenderung</a:t>
            </a:r>
            <a:r>
              <a:rPr lang="en-GB" dirty="0"/>
              <a:t> </a:t>
            </a:r>
            <a:r>
              <a:rPr lang="en-GB" dirty="0" err="1"/>
              <a:t>mendukung</a:t>
            </a:r>
            <a:r>
              <a:rPr lang="en-GB" dirty="0"/>
              <a:t> </a:t>
            </a:r>
            <a:r>
              <a:rPr lang="en-GB" dirty="0" err="1"/>
              <a:t>gagasan</a:t>
            </a:r>
            <a:r>
              <a:rPr lang="en-GB" dirty="0"/>
              <a:t> </a:t>
            </a:r>
            <a:r>
              <a:rPr lang="en-GB" dirty="0" err="1"/>
              <a:t>bahwa</a:t>
            </a:r>
            <a:r>
              <a:rPr lang="en-GB" dirty="0"/>
              <a:t> </a:t>
            </a:r>
            <a:r>
              <a:rPr lang="en-GB" dirty="0" err="1"/>
              <a:t>pihak</a:t>
            </a:r>
            <a:r>
              <a:rPr lang="en-GB" dirty="0"/>
              <a:t> yang </a:t>
            </a:r>
            <a:r>
              <a:rPr lang="en-GB" dirty="0" err="1"/>
              <a:t>secara</a:t>
            </a:r>
            <a:r>
              <a:rPr lang="en-GB" dirty="0"/>
              <a:t> </a:t>
            </a:r>
            <a:r>
              <a:rPr lang="en-GB" dirty="0" err="1"/>
              <a:t>damai</a:t>
            </a:r>
            <a:r>
              <a:rPr lang="en-GB" dirty="0"/>
              <a:t> </a:t>
            </a:r>
            <a:r>
              <a:rPr lang="en-GB" dirty="0" err="1"/>
              <a:t>mengungkapkan</a:t>
            </a:r>
            <a:r>
              <a:rPr lang="en-GB" dirty="0"/>
              <a:t> </a:t>
            </a:r>
            <a:r>
              <a:rPr lang="en-GB" dirty="0" err="1"/>
              <a:t>kepercayaan</a:t>
            </a:r>
            <a:r>
              <a:rPr lang="en-GB" dirty="0"/>
              <a:t> </a:t>
            </a:r>
            <a:r>
              <a:rPr lang="en-GB" dirty="0" err="1"/>
              <a:t>adalah</a:t>
            </a:r>
            <a:r>
              <a:rPr lang="en-GB" dirty="0"/>
              <a:t> </a:t>
            </a:r>
            <a:r>
              <a:rPr lang="en-GB" dirty="0" err="1"/>
              <a:t>layak</a:t>
            </a:r>
            <a:r>
              <a:rPr lang="en-GB" dirty="0"/>
              <a:t> </a:t>
            </a:r>
            <a:r>
              <a:rPr lang="en-GB" dirty="0" err="1"/>
              <a:t>dihukum</a:t>
            </a:r>
            <a:r>
              <a:rPr lang="en-GB" dirty="0"/>
              <a:t> </a:t>
            </a:r>
            <a:r>
              <a:rPr lang="en-GB" dirty="0" err="1"/>
              <a:t>apabila</a:t>
            </a:r>
            <a:r>
              <a:rPr lang="en-GB" dirty="0"/>
              <a:t> </a:t>
            </a:r>
            <a:r>
              <a:rPr lang="en-GB" dirty="0" err="1"/>
              <a:t>tidak</a:t>
            </a:r>
            <a:r>
              <a:rPr lang="en-GB" dirty="0"/>
              <a:t> </a:t>
            </a:r>
            <a:r>
              <a:rPr lang="en-GB" dirty="0" err="1"/>
              <a:t>disukai</a:t>
            </a:r>
            <a:r>
              <a:rPr lang="en-GB" dirty="0"/>
              <a:t> oleh </a:t>
            </a:r>
            <a:r>
              <a:rPr lang="en-GB" dirty="0" err="1"/>
              <a:t>kelompok</a:t>
            </a:r>
            <a:r>
              <a:rPr lang="en-GB" dirty="0"/>
              <a:t> </a:t>
            </a:r>
            <a:r>
              <a:rPr lang="en-GB" dirty="0" err="1"/>
              <a:t>mayoritas</a:t>
            </a:r>
            <a:r>
              <a:rPr lang="en-GB" dirty="0"/>
              <a:t>.</a:t>
            </a:r>
            <a:endParaRPr dirty="0">
              <a:solidFill>
                <a:schemeClr val="dk1"/>
              </a:solidFill>
            </a:endParaRPr>
          </a:p>
        </p:txBody>
      </p:sp>
      <p:sp>
        <p:nvSpPr>
          <p:cNvPr id="452" name="Google Shape;452;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53" name="Google Shape;453;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54" name="Google Shape;45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dirty="0"/>
              <a:t>PENGAWASAN DAN KONTROL NEGARA</a:t>
            </a:r>
            <a:endParaRPr dirty="0"/>
          </a:p>
          <a:p>
            <a:pPr marL="0" lvl="0" indent="0" algn="l" rtl="0">
              <a:spcBef>
                <a:spcPts val="0"/>
              </a:spcBef>
              <a:spcAft>
                <a:spcPts val="0"/>
              </a:spcAft>
              <a:buClr>
                <a:schemeClr val="dk1"/>
              </a:buClr>
              <a:buSzPts val="1100"/>
              <a:buFont typeface="Arial"/>
              <a:buNone/>
            </a:pPr>
            <a:br>
              <a:rPr lang="en-GB" b="1" u="sng" dirty="0"/>
            </a:br>
            <a:r>
              <a:rPr lang="en-GB" b="1" dirty="0"/>
              <a:t>Bagian lain </a:t>
            </a:r>
            <a:r>
              <a:rPr lang="en-GB" b="1" dirty="0" err="1"/>
              <a:t>dari</a:t>
            </a:r>
            <a:r>
              <a:rPr lang="en-GB" b="1" dirty="0"/>
              <a:t> </a:t>
            </a:r>
            <a:r>
              <a:rPr lang="en-GB" b="1" dirty="0" err="1"/>
              <a:t>kegiatan</a:t>
            </a:r>
            <a:r>
              <a:rPr lang="en-GB" b="1" dirty="0"/>
              <a:t> </a:t>
            </a:r>
            <a:r>
              <a:rPr lang="en-GB" b="1" dirty="0" err="1"/>
              <a:t>pemerintah</a:t>
            </a:r>
            <a:r>
              <a:rPr lang="en-GB" b="1" dirty="0"/>
              <a:t> yang </a:t>
            </a:r>
            <a:r>
              <a:rPr lang="en-GB" b="1" dirty="0" err="1"/>
              <a:t>menciptakan</a:t>
            </a:r>
            <a:r>
              <a:rPr lang="en-GB" b="1" dirty="0"/>
              <a:t> </a:t>
            </a:r>
            <a:r>
              <a:rPr lang="en-GB" b="1" dirty="0" err="1"/>
              <a:t>pembatasan</a:t>
            </a:r>
            <a:r>
              <a:rPr lang="en-GB" b="1" dirty="0"/>
              <a:t> </a:t>
            </a:r>
            <a:r>
              <a:rPr lang="en-GB" b="1" dirty="0" err="1"/>
              <a:t>hak</a:t>
            </a:r>
            <a:r>
              <a:rPr lang="en-GB" b="1" dirty="0"/>
              <a:t> </a:t>
            </a:r>
            <a:r>
              <a:rPr lang="en-GB" b="1" dirty="0" err="1"/>
              <a:t>adalah</a:t>
            </a:r>
            <a:r>
              <a:rPr lang="en-GB" b="1" dirty="0"/>
              <a:t> </a:t>
            </a:r>
            <a:r>
              <a:rPr lang="en-GB" b="1" dirty="0" err="1"/>
              <a:t>pengawasan</a:t>
            </a:r>
            <a:r>
              <a:rPr lang="en-GB" b="1" dirty="0"/>
              <a:t>, </a:t>
            </a:r>
            <a:r>
              <a:rPr lang="en-GB" b="1" dirty="0" err="1"/>
              <a:t>pemantauan</a:t>
            </a:r>
            <a:r>
              <a:rPr lang="en-GB" b="1" dirty="0"/>
              <a:t> dan </a:t>
            </a:r>
            <a:r>
              <a:rPr lang="en-GB" b="1" dirty="0" err="1"/>
              <a:t>kontrol</a:t>
            </a:r>
            <a:r>
              <a:rPr lang="en-GB" b="1" dirty="0"/>
              <a:t> </a:t>
            </a:r>
            <a:r>
              <a:rPr lang="en-GB" b="1" dirty="0" err="1"/>
              <a:t>pemerintah</a:t>
            </a:r>
            <a:r>
              <a:rPr lang="en-GB" b="1" dirty="0"/>
              <a:t> </a:t>
            </a:r>
            <a:r>
              <a:rPr lang="en-GB" b="1" dirty="0" err="1"/>
              <a:t>terhadap</a:t>
            </a:r>
            <a:r>
              <a:rPr lang="en-GB" b="1" dirty="0"/>
              <a:t> </a:t>
            </a:r>
            <a:r>
              <a:rPr lang="en-GB" b="1" dirty="0" err="1"/>
              <a:t>aktivitas</a:t>
            </a:r>
            <a:r>
              <a:rPr lang="en-GB" b="1" dirty="0"/>
              <a:t> dan </a:t>
            </a:r>
            <a:r>
              <a:rPr lang="en-GB" b="1" dirty="0" err="1"/>
              <a:t>keuangan</a:t>
            </a:r>
            <a:r>
              <a:rPr lang="en-GB" b="1" dirty="0"/>
              <a:t> </a:t>
            </a:r>
            <a:r>
              <a:rPr lang="en-GB" b="1" dirty="0" err="1"/>
              <a:t>komunitas</a:t>
            </a:r>
            <a:r>
              <a:rPr lang="en-GB" b="1" dirty="0"/>
              <a:t> </a:t>
            </a:r>
            <a:r>
              <a:rPr lang="en-GB" b="1" dirty="0" err="1"/>
              <a:t>keagamaan</a:t>
            </a:r>
            <a:r>
              <a:rPr lang="en-GB" b="1" dirty="0"/>
              <a:t>. </a:t>
            </a:r>
            <a:r>
              <a:rPr lang="en-GB" dirty="0" err="1"/>
              <a:t>Contoh</a:t>
            </a:r>
            <a:r>
              <a:rPr lang="en-GB" dirty="0"/>
              <a:t> : </a:t>
            </a:r>
            <a:r>
              <a:rPr lang="en-GB" dirty="0" err="1"/>
              <a:t>beberapa</a:t>
            </a:r>
            <a:r>
              <a:rPr lang="en-GB" dirty="0"/>
              <a:t> </a:t>
            </a:r>
            <a:r>
              <a:rPr lang="en-GB" dirty="0" err="1"/>
              <a:t>gereja</a:t>
            </a:r>
            <a:r>
              <a:rPr lang="en-GB" dirty="0"/>
              <a:t> di Sri Lanka </a:t>
            </a:r>
            <a:r>
              <a:rPr lang="en-GB" dirty="0" err="1"/>
              <a:t>melaporkan</a:t>
            </a:r>
            <a:r>
              <a:rPr lang="en-GB" dirty="0"/>
              <a:t> </a:t>
            </a:r>
            <a:r>
              <a:rPr lang="en-GB" dirty="0" err="1"/>
              <a:t>adanya</a:t>
            </a:r>
            <a:r>
              <a:rPr lang="en-GB" dirty="0"/>
              <a:t> </a:t>
            </a:r>
            <a:r>
              <a:rPr lang="en-GB" dirty="0" err="1"/>
              <a:t>pengawasan</a:t>
            </a:r>
            <a:r>
              <a:rPr lang="en-GB" dirty="0"/>
              <a:t> oleh </a:t>
            </a:r>
            <a:r>
              <a:rPr lang="en-GB" dirty="0" err="1"/>
              <a:t>otoritas</a:t>
            </a:r>
            <a:r>
              <a:rPr lang="en-GB" dirty="0"/>
              <a:t> </a:t>
            </a:r>
            <a:r>
              <a:rPr lang="en-GB" dirty="0" err="1"/>
              <a:t>pemerintah</a:t>
            </a:r>
            <a:r>
              <a:rPr lang="en-GB" dirty="0"/>
              <a:t>. </a:t>
            </a:r>
            <a:r>
              <a:rPr lang="en-GB" b="1" dirty="0" err="1"/>
              <a:t>Ini</a:t>
            </a:r>
            <a:r>
              <a:rPr lang="en-GB" b="1" dirty="0"/>
              <a:t> </a:t>
            </a:r>
            <a:r>
              <a:rPr lang="en-GB" b="1" dirty="0" err="1"/>
              <a:t>merupakan</a:t>
            </a:r>
            <a:r>
              <a:rPr lang="en-GB" b="1" dirty="0"/>
              <a:t> salah </a:t>
            </a:r>
            <a:r>
              <a:rPr lang="en-GB" b="1" dirty="0" err="1"/>
              <a:t>satu</a:t>
            </a:r>
            <a:r>
              <a:rPr lang="en-GB" b="1" dirty="0"/>
              <a:t> </a:t>
            </a:r>
            <a:r>
              <a:rPr lang="en-GB" b="1" dirty="0" err="1"/>
              <a:t>tren</a:t>
            </a:r>
            <a:r>
              <a:rPr lang="en-GB" b="1" dirty="0"/>
              <a:t> yang </a:t>
            </a:r>
            <a:r>
              <a:rPr lang="en-GB" b="1" dirty="0" err="1"/>
              <a:t>terus</a:t>
            </a:r>
            <a:r>
              <a:rPr lang="en-GB" b="1" dirty="0"/>
              <a:t> </a:t>
            </a:r>
            <a:r>
              <a:rPr lang="en-GB" b="1" dirty="0" err="1"/>
              <a:t>menggerus</a:t>
            </a:r>
            <a:r>
              <a:rPr lang="en-GB" b="1" dirty="0"/>
              <a:t> </a:t>
            </a:r>
            <a:r>
              <a:rPr lang="en-GB" b="1" dirty="0" err="1"/>
              <a:t>ruang</a:t>
            </a:r>
            <a:r>
              <a:rPr lang="en-GB" b="1" dirty="0"/>
              <a:t> </a:t>
            </a:r>
            <a:r>
              <a:rPr lang="en-GB" b="1" dirty="0" err="1"/>
              <a:t>bergerak</a:t>
            </a:r>
            <a:r>
              <a:rPr lang="en-GB" b="1" dirty="0"/>
              <a:t> </a:t>
            </a:r>
            <a:r>
              <a:rPr lang="en-GB" b="1" dirty="0" err="1"/>
              <a:t>masyarakat</a:t>
            </a:r>
            <a:r>
              <a:rPr lang="en-GB" b="1" dirty="0"/>
              <a:t> </a:t>
            </a:r>
            <a:r>
              <a:rPr lang="en-GB" b="1" dirty="0" err="1"/>
              <a:t>madani</a:t>
            </a:r>
            <a:r>
              <a:rPr lang="en-GB" b="1" dirty="0"/>
              <a:t>.</a:t>
            </a:r>
            <a:r>
              <a:rPr lang="en-GB" dirty="0"/>
              <a:t> </a:t>
            </a:r>
            <a:endParaRPr dirty="0"/>
          </a:p>
          <a:p>
            <a:pPr marL="0" lvl="0" indent="180340" algn="l" rtl="0">
              <a:spcBef>
                <a:spcPts val="0"/>
              </a:spcBef>
              <a:spcAft>
                <a:spcPts val="0"/>
              </a:spcAft>
              <a:buSzPts val="1100"/>
              <a:buNone/>
            </a:pPr>
            <a:endParaRPr dirty="0"/>
          </a:p>
          <a:p>
            <a:pPr marL="0" lvl="0" indent="180340" algn="l" rtl="0">
              <a:spcBef>
                <a:spcPts val="0"/>
              </a:spcBef>
              <a:spcAft>
                <a:spcPts val="0"/>
              </a:spcAft>
              <a:buClr>
                <a:schemeClr val="dk1"/>
              </a:buClr>
              <a:buSzPts val="1100"/>
              <a:buFont typeface="Arial"/>
              <a:buNone/>
            </a:pPr>
            <a:r>
              <a:rPr lang="en-GB" dirty="0" err="1"/>
              <a:t>Tidak</a:t>
            </a:r>
            <a:r>
              <a:rPr lang="en-GB" dirty="0"/>
              <a:t> </a:t>
            </a:r>
            <a:r>
              <a:rPr lang="en-GB" dirty="0" err="1"/>
              <a:t>ada</a:t>
            </a:r>
            <a:r>
              <a:rPr lang="en-GB" dirty="0"/>
              <a:t> </a:t>
            </a:r>
            <a:r>
              <a:rPr lang="en-GB" dirty="0" err="1"/>
              <a:t>pengawasan</a:t>
            </a:r>
            <a:r>
              <a:rPr lang="en-GB" dirty="0"/>
              <a:t> yang </a:t>
            </a:r>
            <a:r>
              <a:rPr lang="en-GB" dirty="0" err="1"/>
              <a:t>lebih</a:t>
            </a:r>
            <a:r>
              <a:rPr lang="en-GB" dirty="0"/>
              <a:t> </a:t>
            </a:r>
            <a:r>
              <a:rPr lang="en-GB" dirty="0" err="1"/>
              <a:t>ekstrem</a:t>
            </a:r>
            <a:r>
              <a:rPr lang="en-GB" dirty="0"/>
              <a:t> </a:t>
            </a:r>
            <a:r>
              <a:rPr lang="en-GB" dirty="0" err="1"/>
              <a:t>dari</a:t>
            </a:r>
            <a:r>
              <a:rPr lang="en-GB" dirty="0"/>
              <a:t> </a:t>
            </a:r>
            <a:r>
              <a:rPr lang="en-GB" dirty="0" err="1"/>
              <a:t>Tiongkok</a:t>
            </a:r>
            <a:r>
              <a:rPr lang="en-GB" dirty="0"/>
              <a:t> Barat yang </a:t>
            </a:r>
            <a:r>
              <a:rPr lang="en-GB" dirty="0" err="1"/>
              <a:t>menggunakan</a:t>
            </a:r>
            <a:r>
              <a:rPr lang="en-GB" dirty="0"/>
              <a:t> </a:t>
            </a:r>
            <a:r>
              <a:rPr lang="en-GB" dirty="0" err="1"/>
              <a:t>teknologi</a:t>
            </a:r>
            <a:r>
              <a:rPr lang="en-GB" dirty="0"/>
              <a:t> </a:t>
            </a:r>
            <a:r>
              <a:rPr lang="en-GB" dirty="0" err="1"/>
              <a:t>pengenalan</a:t>
            </a:r>
            <a:r>
              <a:rPr lang="en-GB" dirty="0"/>
              <a:t> </a:t>
            </a:r>
            <a:r>
              <a:rPr lang="en-GB" dirty="0" err="1"/>
              <a:t>citra</a:t>
            </a:r>
            <a:r>
              <a:rPr lang="en-GB" dirty="0"/>
              <a:t> </a:t>
            </a:r>
            <a:r>
              <a:rPr lang="en-GB" dirty="0" err="1"/>
              <a:t>wajah</a:t>
            </a:r>
            <a:r>
              <a:rPr lang="en-GB" dirty="0"/>
              <a:t> yang </a:t>
            </a:r>
            <a:r>
              <a:rPr lang="en-GB" dirty="0" err="1"/>
              <a:t>memungkinkan</a:t>
            </a:r>
            <a:r>
              <a:rPr lang="en-GB" dirty="0"/>
              <a:t> </a:t>
            </a:r>
            <a:r>
              <a:rPr lang="en-GB" dirty="0" err="1"/>
              <a:t>kamera</a:t>
            </a:r>
            <a:r>
              <a:rPr lang="en-GB" dirty="0"/>
              <a:t> </a:t>
            </a:r>
            <a:r>
              <a:rPr lang="en-GB" dirty="0" err="1"/>
              <a:t>keamanan</a:t>
            </a:r>
            <a:r>
              <a:rPr lang="en-GB" dirty="0"/>
              <a:t> </a:t>
            </a:r>
            <a:r>
              <a:rPr lang="en-GB" dirty="0" err="1"/>
              <a:t>mengenali</a:t>
            </a:r>
            <a:r>
              <a:rPr lang="en-GB" dirty="0"/>
              <a:t> </a:t>
            </a:r>
            <a:r>
              <a:rPr lang="en-GB" dirty="0" err="1"/>
              <a:t>anggota</a:t>
            </a:r>
            <a:r>
              <a:rPr lang="en-GB" dirty="0"/>
              <a:t> </a:t>
            </a:r>
            <a:r>
              <a:rPr lang="en-GB" dirty="0" err="1"/>
              <a:t>kelompok</a:t>
            </a:r>
            <a:r>
              <a:rPr lang="en-GB" dirty="0"/>
              <a:t> </a:t>
            </a:r>
            <a:r>
              <a:rPr lang="en-GB" dirty="0" err="1"/>
              <a:t>minoritas</a:t>
            </a:r>
            <a:r>
              <a:rPr lang="en-GB" dirty="0"/>
              <a:t> Muslim Uighur dan </a:t>
            </a:r>
            <a:r>
              <a:rPr lang="en-GB" dirty="0" err="1"/>
              <a:t>memberikan</a:t>
            </a:r>
            <a:r>
              <a:rPr lang="en-GB" dirty="0"/>
              <a:t> info </a:t>
            </a:r>
            <a:r>
              <a:rPr lang="en-GB" dirty="0" err="1"/>
              <a:t>ke</a:t>
            </a:r>
            <a:r>
              <a:rPr lang="en-GB" dirty="0"/>
              <a:t> </a:t>
            </a:r>
            <a:r>
              <a:rPr lang="en-GB" dirty="0" err="1"/>
              <a:t>polisi</a:t>
            </a:r>
            <a:r>
              <a:rPr lang="en-GB" dirty="0"/>
              <a:t> </a:t>
            </a:r>
            <a:r>
              <a:rPr lang="en-GB" dirty="0" err="1"/>
              <a:t>mengenai</a:t>
            </a:r>
            <a:r>
              <a:rPr lang="en-GB" dirty="0"/>
              <a:t> </a:t>
            </a:r>
            <a:r>
              <a:rPr lang="en-GB" dirty="0" err="1"/>
              <a:t>lokasi</a:t>
            </a:r>
            <a:r>
              <a:rPr lang="en-GB" dirty="0"/>
              <a:t> </a:t>
            </a:r>
            <a:r>
              <a:rPr lang="en-GB" dirty="0" err="1"/>
              <a:t>mereka</a:t>
            </a:r>
            <a:r>
              <a:rPr lang="en-GB" dirty="0"/>
              <a:t>.</a:t>
            </a:r>
            <a:endParaRPr dirty="0">
              <a:solidFill>
                <a:srgbClr val="000000"/>
              </a:solidFill>
            </a:endParaRPr>
          </a:p>
        </p:txBody>
      </p:sp>
      <p:sp>
        <p:nvSpPr>
          <p:cNvPr id="461" name="Google Shape;461;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62" name="Google Shape;462;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63" name="Google Shape;46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dirty="0"/>
              <a:t>PEMBATASAN SOSIAL</a:t>
            </a:r>
            <a:endParaRPr dirty="0"/>
          </a:p>
          <a:p>
            <a:pPr marL="0" lvl="0" indent="0" algn="l" rtl="0">
              <a:spcBef>
                <a:spcPts val="0"/>
              </a:spcBef>
              <a:spcAft>
                <a:spcPts val="0"/>
              </a:spcAft>
              <a:buSzPts val="1100"/>
              <a:buNone/>
            </a:pPr>
            <a:br>
              <a:rPr lang="en-GB" dirty="0"/>
            </a:br>
            <a:r>
              <a:rPr lang="en-GB" dirty="0"/>
              <a:t>Hak </a:t>
            </a:r>
            <a:r>
              <a:rPr lang="en-GB" dirty="0" err="1"/>
              <a:t>dapat</a:t>
            </a:r>
            <a:r>
              <a:rPr lang="en-GB" dirty="0"/>
              <a:t> juga </a:t>
            </a:r>
            <a:r>
              <a:rPr lang="en-GB" dirty="0" err="1"/>
              <a:t>dibatasi</a:t>
            </a:r>
            <a:r>
              <a:rPr lang="en-GB" dirty="0"/>
              <a:t> di </a:t>
            </a:r>
            <a:r>
              <a:rPr lang="en-GB" dirty="0" err="1"/>
              <a:t>dalam</a:t>
            </a:r>
            <a:r>
              <a:rPr lang="en-GB" dirty="0"/>
              <a:t> </a:t>
            </a:r>
            <a:r>
              <a:rPr lang="en-GB" dirty="0" err="1"/>
              <a:t>keluarga</a:t>
            </a:r>
            <a:r>
              <a:rPr lang="en-GB" dirty="0"/>
              <a:t>, </a:t>
            </a:r>
            <a:r>
              <a:rPr lang="en-GB" dirty="0" err="1"/>
              <a:t>kelompok</a:t>
            </a:r>
            <a:r>
              <a:rPr lang="en-GB" dirty="0"/>
              <a:t> agama, </a:t>
            </a:r>
            <a:r>
              <a:rPr lang="en-GB" dirty="0" err="1"/>
              <a:t>atau</a:t>
            </a:r>
            <a:r>
              <a:rPr lang="en-GB" dirty="0"/>
              <a:t> </a:t>
            </a:r>
            <a:r>
              <a:rPr lang="en-GB" dirty="0" err="1"/>
              <a:t>komunitas</a:t>
            </a:r>
            <a:r>
              <a:rPr lang="en-GB" dirty="0"/>
              <a:t> yang </a:t>
            </a:r>
            <a:r>
              <a:rPr lang="en-GB" dirty="0" err="1"/>
              <a:t>lebih</a:t>
            </a:r>
            <a:r>
              <a:rPr lang="en-GB" dirty="0"/>
              <a:t> </a:t>
            </a:r>
            <a:r>
              <a:rPr lang="en-GB" dirty="0" err="1"/>
              <a:t>luas</a:t>
            </a:r>
            <a:r>
              <a:rPr lang="en-GB" dirty="0"/>
              <a:t>. </a:t>
            </a:r>
            <a:endParaRPr dirty="0"/>
          </a:p>
          <a:p>
            <a:pPr marL="0" lvl="0" indent="0" algn="l" rtl="0">
              <a:spcBef>
                <a:spcPts val="0"/>
              </a:spcBef>
              <a:spcAft>
                <a:spcPts val="0"/>
              </a:spcAft>
              <a:buSzPts val="1100"/>
              <a:buNone/>
            </a:pPr>
            <a:endParaRPr dirty="0"/>
          </a:p>
          <a:p>
            <a:pPr marL="0" lvl="0" indent="0" algn="l" rtl="0">
              <a:spcBef>
                <a:spcPts val="0"/>
              </a:spcBef>
              <a:spcAft>
                <a:spcPts val="0"/>
              </a:spcAft>
              <a:buClr>
                <a:schemeClr val="dk1"/>
              </a:buClr>
              <a:buSzPts val="1100"/>
              <a:buFont typeface="Arial"/>
              <a:buNone/>
            </a:pPr>
            <a:r>
              <a:rPr lang="en-GB" dirty="0"/>
              <a:t>Dan </a:t>
            </a:r>
            <a:r>
              <a:rPr lang="en-GB" dirty="0" err="1"/>
              <a:t>seringkali</a:t>
            </a:r>
            <a:r>
              <a:rPr lang="en-GB" dirty="0"/>
              <a:t> </a:t>
            </a:r>
            <a:r>
              <a:rPr lang="en-GB" dirty="0" err="1"/>
              <a:t>dampaknya</a:t>
            </a:r>
            <a:r>
              <a:rPr lang="en-GB" dirty="0"/>
              <a:t> </a:t>
            </a:r>
            <a:r>
              <a:rPr lang="en-GB" dirty="0" err="1"/>
              <a:t>berbeda</a:t>
            </a:r>
            <a:r>
              <a:rPr lang="en-GB" dirty="0"/>
              <a:t> </a:t>
            </a:r>
            <a:r>
              <a:rPr lang="en-GB" dirty="0" err="1"/>
              <a:t>terhadap</a:t>
            </a:r>
            <a:r>
              <a:rPr lang="en-GB" dirty="0"/>
              <a:t> </a:t>
            </a:r>
            <a:r>
              <a:rPr lang="en-GB" dirty="0" err="1"/>
              <a:t>laki-laki</a:t>
            </a:r>
            <a:r>
              <a:rPr lang="en-GB" dirty="0"/>
              <a:t> dan </a:t>
            </a:r>
            <a:r>
              <a:rPr lang="en-GB" dirty="0" err="1"/>
              <a:t>perempuan</a:t>
            </a:r>
            <a:r>
              <a:rPr lang="en-GB" dirty="0"/>
              <a:t>. Perempuan </a:t>
            </a:r>
            <a:r>
              <a:rPr lang="en-GB" dirty="0" err="1"/>
              <a:t>sering</a:t>
            </a:r>
            <a:r>
              <a:rPr lang="en-GB" dirty="0"/>
              <a:t> </a:t>
            </a:r>
            <a:r>
              <a:rPr lang="en-GB" dirty="0" err="1"/>
              <a:t>tidak</a:t>
            </a:r>
            <a:r>
              <a:rPr lang="en-GB" dirty="0"/>
              <a:t> </a:t>
            </a:r>
            <a:r>
              <a:rPr lang="en-GB" dirty="0" err="1"/>
              <a:t>diberikan</a:t>
            </a:r>
            <a:r>
              <a:rPr lang="en-GB" dirty="0"/>
              <a:t> </a:t>
            </a:r>
            <a:r>
              <a:rPr lang="en-GB" dirty="0" err="1"/>
              <a:t>kesempatan</a:t>
            </a:r>
            <a:r>
              <a:rPr lang="en-GB" dirty="0"/>
              <a:t>, </a:t>
            </a:r>
            <a:r>
              <a:rPr lang="en-GB" dirty="0" err="1"/>
              <a:t>misalnya</a:t>
            </a:r>
            <a:r>
              <a:rPr lang="en-GB" dirty="0"/>
              <a:t> </a:t>
            </a:r>
            <a:r>
              <a:rPr lang="en-GB" dirty="0" err="1"/>
              <a:t>untuk</a:t>
            </a:r>
            <a:r>
              <a:rPr lang="en-GB" dirty="0"/>
              <a:t> </a:t>
            </a:r>
            <a:r>
              <a:rPr lang="en-GB" dirty="0" err="1"/>
              <a:t>belajar</a:t>
            </a:r>
            <a:r>
              <a:rPr lang="en-GB" dirty="0"/>
              <a:t> </a:t>
            </a:r>
            <a:r>
              <a:rPr lang="en-GB" dirty="0" err="1"/>
              <a:t>teologi</a:t>
            </a:r>
            <a:r>
              <a:rPr lang="en-GB" dirty="0"/>
              <a:t>, dan </a:t>
            </a:r>
            <a:r>
              <a:rPr lang="en-GB" dirty="0" err="1"/>
              <a:t>perilaku</a:t>
            </a:r>
            <a:r>
              <a:rPr lang="en-GB" dirty="0"/>
              <a:t> </a:t>
            </a:r>
            <a:r>
              <a:rPr lang="en-GB" dirty="0" err="1"/>
              <a:t>perempuan</a:t>
            </a:r>
            <a:r>
              <a:rPr lang="en-GB" dirty="0"/>
              <a:t> dan </a:t>
            </a:r>
            <a:r>
              <a:rPr lang="en-GB" dirty="0" err="1"/>
              <a:t>ketaatannya</a:t>
            </a:r>
            <a:r>
              <a:rPr lang="en-GB" dirty="0"/>
              <a:t> </a:t>
            </a:r>
            <a:r>
              <a:rPr lang="en-GB" dirty="0" err="1"/>
              <a:t>dalam</a:t>
            </a:r>
            <a:r>
              <a:rPr lang="en-GB" dirty="0"/>
              <a:t> </a:t>
            </a:r>
            <a:r>
              <a:rPr lang="en-GB" dirty="0" err="1"/>
              <a:t>beragama</a:t>
            </a:r>
            <a:r>
              <a:rPr lang="en-GB" dirty="0"/>
              <a:t> </a:t>
            </a:r>
            <a:r>
              <a:rPr lang="en-GB" dirty="0" err="1"/>
              <a:t>bisa</a:t>
            </a:r>
            <a:r>
              <a:rPr lang="en-GB" dirty="0"/>
              <a:t> </a:t>
            </a:r>
            <a:r>
              <a:rPr lang="en-GB" dirty="0" err="1"/>
              <a:t>dijadikan</a:t>
            </a:r>
            <a:r>
              <a:rPr lang="en-GB" dirty="0"/>
              <a:t> </a:t>
            </a:r>
            <a:r>
              <a:rPr lang="en-GB" dirty="0" err="1"/>
              <a:t>topik</a:t>
            </a:r>
            <a:r>
              <a:rPr lang="en-GB" dirty="0"/>
              <a:t> oleh </a:t>
            </a:r>
            <a:r>
              <a:rPr lang="en-GB" dirty="0" err="1"/>
              <a:t>keluarga</a:t>
            </a:r>
            <a:r>
              <a:rPr lang="en-GB" dirty="0"/>
              <a:t> </a:t>
            </a:r>
            <a:r>
              <a:rPr lang="en-GB" dirty="0" err="1"/>
              <a:t>atau</a:t>
            </a:r>
            <a:r>
              <a:rPr lang="en-GB" dirty="0"/>
              <a:t> agama </a:t>
            </a:r>
            <a:r>
              <a:rPr lang="en-GB" dirty="0" err="1"/>
              <a:t>untuk</a:t>
            </a:r>
            <a:r>
              <a:rPr lang="en-GB" dirty="0"/>
              <a:t> </a:t>
            </a:r>
            <a:r>
              <a:rPr lang="en-GB" dirty="0" err="1"/>
              <a:t>mengontrol</a:t>
            </a:r>
            <a:r>
              <a:rPr lang="en-GB" dirty="0"/>
              <a:t> </a:t>
            </a:r>
            <a:r>
              <a:rPr lang="en-GB" dirty="0" err="1"/>
              <a:t>perempuan</a:t>
            </a:r>
            <a:r>
              <a:rPr lang="en-GB" dirty="0"/>
              <a:t> </a:t>
            </a:r>
            <a:r>
              <a:rPr lang="en-GB" dirty="0" err="1"/>
              <a:t>dengan</a:t>
            </a:r>
            <a:r>
              <a:rPr lang="en-GB" dirty="0"/>
              <a:t> </a:t>
            </a:r>
            <a:r>
              <a:rPr lang="en-GB" dirty="0" err="1"/>
              <a:t>dasar</a:t>
            </a:r>
            <a:r>
              <a:rPr lang="en-GB" dirty="0"/>
              <a:t> agama. </a:t>
            </a:r>
            <a:endParaRPr dirty="0"/>
          </a:p>
          <a:p>
            <a:pPr marL="0" lvl="0" indent="180340" algn="l" rtl="0">
              <a:spcBef>
                <a:spcPts val="0"/>
              </a:spcBef>
              <a:spcAft>
                <a:spcPts val="0"/>
              </a:spcAft>
              <a:buClr>
                <a:schemeClr val="dk1"/>
              </a:buClr>
              <a:buSzPts val="1100"/>
              <a:buFont typeface="Arial"/>
              <a:buNone/>
            </a:pPr>
            <a:r>
              <a:rPr lang="en-GB" dirty="0"/>
              <a:t>Masyarakat </a:t>
            </a:r>
            <a:r>
              <a:rPr lang="en-GB" dirty="0" err="1"/>
              <a:t>mayoritas</a:t>
            </a:r>
            <a:r>
              <a:rPr lang="en-GB" dirty="0"/>
              <a:t> </a:t>
            </a:r>
            <a:r>
              <a:rPr lang="en-GB" dirty="0" err="1"/>
              <a:t>sering</a:t>
            </a:r>
            <a:r>
              <a:rPr lang="en-GB" dirty="0"/>
              <a:t> </a:t>
            </a:r>
            <a:r>
              <a:rPr lang="en-GB" dirty="0" err="1"/>
              <a:t>membatasi</a:t>
            </a:r>
            <a:r>
              <a:rPr lang="en-GB" dirty="0"/>
              <a:t> </a:t>
            </a:r>
            <a:r>
              <a:rPr lang="en-GB" dirty="0" err="1"/>
              <a:t>perempuan</a:t>
            </a:r>
            <a:r>
              <a:rPr lang="en-GB" dirty="0"/>
              <a:t> </a:t>
            </a:r>
            <a:r>
              <a:rPr lang="en-GB" dirty="0" err="1"/>
              <a:t>minoritas</a:t>
            </a:r>
            <a:r>
              <a:rPr lang="en-GB" dirty="0"/>
              <a:t> </a:t>
            </a:r>
            <a:r>
              <a:rPr lang="en-GB" dirty="0" err="1"/>
              <a:t>untuk</a:t>
            </a:r>
            <a:r>
              <a:rPr lang="en-GB" dirty="0"/>
              <a:t> </a:t>
            </a:r>
            <a:r>
              <a:rPr lang="en-GB" dirty="0" err="1"/>
              <a:t>mengekspresikan</a:t>
            </a:r>
            <a:r>
              <a:rPr lang="en-GB" dirty="0"/>
              <a:t> </a:t>
            </a:r>
            <a:r>
              <a:rPr lang="en-GB" dirty="0" err="1"/>
              <a:t>agamanya</a:t>
            </a:r>
            <a:r>
              <a:rPr lang="en-GB" dirty="0"/>
              <a:t>, </a:t>
            </a:r>
            <a:r>
              <a:rPr lang="en-GB" dirty="0" err="1"/>
              <a:t>misalnya</a:t>
            </a:r>
            <a:r>
              <a:rPr lang="en-GB" dirty="0"/>
              <a:t> </a:t>
            </a:r>
            <a:r>
              <a:rPr lang="en-GB" dirty="0" err="1"/>
              <a:t>dengan</a:t>
            </a:r>
            <a:r>
              <a:rPr lang="en-GB" dirty="0"/>
              <a:t> </a:t>
            </a:r>
            <a:r>
              <a:rPr lang="en-GB" dirty="0" err="1"/>
              <a:t>menekan</a:t>
            </a:r>
            <a:r>
              <a:rPr lang="en-GB" dirty="0"/>
              <a:t> </a:t>
            </a:r>
            <a:r>
              <a:rPr lang="en-GB" dirty="0" err="1"/>
              <a:t>mereka</a:t>
            </a:r>
            <a:r>
              <a:rPr lang="en-GB" dirty="0"/>
              <a:t> </a:t>
            </a:r>
            <a:r>
              <a:rPr lang="en-GB" dirty="0" err="1"/>
              <a:t>untuk</a:t>
            </a:r>
            <a:r>
              <a:rPr lang="en-GB" dirty="0"/>
              <a:t> </a:t>
            </a:r>
            <a:r>
              <a:rPr lang="en-GB" dirty="0" err="1"/>
              <a:t>menyembunyikan</a:t>
            </a:r>
            <a:r>
              <a:rPr lang="en-GB" dirty="0"/>
              <a:t> </a:t>
            </a:r>
            <a:r>
              <a:rPr lang="en-GB" dirty="0" err="1"/>
              <a:t>identitas</a:t>
            </a:r>
            <a:r>
              <a:rPr lang="en-GB" dirty="0"/>
              <a:t> agama demi </a:t>
            </a:r>
            <a:r>
              <a:rPr lang="en-GB" dirty="0" err="1"/>
              <a:t>mendapatkan</a:t>
            </a:r>
            <a:r>
              <a:rPr lang="en-GB" dirty="0"/>
              <a:t> </a:t>
            </a:r>
            <a:r>
              <a:rPr lang="en-GB" dirty="0" err="1"/>
              <a:t>pekerjaan</a:t>
            </a:r>
            <a:r>
              <a:rPr lang="en-GB" dirty="0"/>
              <a:t>.</a:t>
            </a:r>
            <a:endParaRPr dirty="0">
              <a:solidFill>
                <a:srgbClr val="000000"/>
              </a:solidFill>
            </a:endParaRPr>
          </a:p>
        </p:txBody>
      </p:sp>
      <p:sp>
        <p:nvSpPr>
          <p:cNvPr id="472" name="Google Shape;472;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73" name="Google Shape;473;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74" name="Google Shape;47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Maria </a:t>
            </a:r>
            <a:r>
              <a:rPr lang="en-GB" dirty="0" err="1"/>
              <a:t>adalah</a:t>
            </a:r>
            <a:r>
              <a:rPr lang="en-GB" dirty="0"/>
              <a:t> </a:t>
            </a:r>
            <a:r>
              <a:rPr lang="en-GB" dirty="0" err="1"/>
              <a:t>seorang</a:t>
            </a:r>
            <a:r>
              <a:rPr lang="en-GB" dirty="0"/>
              <a:t> </a:t>
            </a:r>
            <a:r>
              <a:rPr lang="en-GB" dirty="0" err="1"/>
              <a:t>perempuan</a:t>
            </a:r>
            <a:r>
              <a:rPr lang="en-GB" dirty="0"/>
              <a:t> Kristen yang </a:t>
            </a:r>
            <a:r>
              <a:rPr lang="en-GB" dirty="0" err="1"/>
              <a:t>hidup</a:t>
            </a:r>
            <a:r>
              <a:rPr lang="en-GB" dirty="0"/>
              <a:t> di </a:t>
            </a:r>
            <a:r>
              <a:rPr lang="en-GB" dirty="0" err="1"/>
              <a:t>Mesir</a:t>
            </a:r>
            <a:r>
              <a:rPr lang="en-GB" dirty="0"/>
              <a:t>. </a:t>
            </a:r>
            <a:endParaRPr dirty="0"/>
          </a:p>
          <a:p>
            <a:pPr marL="0" lvl="0" indent="0" algn="l" rtl="0">
              <a:spcBef>
                <a:spcPts val="0"/>
              </a:spcBef>
              <a:spcAft>
                <a:spcPts val="0"/>
              </a:spcAft>
              <a:buClr>
                <a:schemeClr val="dk1"/>
              </a:buClr>
              <a:buSzPts val="1100"/>
              <a:buFont typeface="Arial"/>
              <a:buNone/>
            </a:pPr>
            <a:r>
              <a:rPr lang="en-GB" dirty="0"/>
              <a:t>Ketika lulus </a:t>
            </a:r>
            <a:r>
              <a:rPr lang="en-GB" dirty="0" err="1"/>
              <a:t>dari</a:t>
            </a:r>
            <a:r>
              <a:rPr lang="en-GB" dirty="0"/>
              <a:t> universitas, Maria </a:t>
            </a:r>
            <a:r>
              <a:rPr lang="en-GB" dirty="0" err="1"/>
              <a:t>ditawari</a:t>
            </a:r>
            <a:r>
              <a:rPr lang="en-GB" dirty="0"/>
              <a:t> </a:t>
            </a:r>
            <a:r>
              <a:rPr lang="en-GB" dirty="0" err="1"/>
              <a:t>pekerjaan</a:t>
            </a:r>
            <a:r>
              <a:rPr lang="en-GB" dirty="0"/>
              <a:t> di </a:t>
            </a:r>
            <a:r>
              <a:rPr lang="en-GB" dirty="0" err="1"/>
              <a:t>sebuah</a:t>
            </a:r>
            <a:r>
              <a:rPr lang="en-GB" dirty="0"/>
              <a:t> bank </a:t>
            </a:r>
            <a:r>
              <a:rPr lang="en-GB" dirty="0" err="1"/>
              <a:t>namun</a:t>
            </a:r>
            <a:r>
              <a:rPr lang="en-GB" dirty="0"/>
              <a:t> </a:t>
            </a:r>
            <a:r>
              <a:rPr lang="en-GB" dirty="0" err="1"/>
              <a:t>ia</a:t>
            </a:r>
            <a:r>
              <a:rPr lang="en-GB" dirty="0"/>
              <a:t> </a:t>
            </a:r>
            <a:r>
              <a:rPr lang="en-GB" dirty="0" err="1"/>
              <a:t>diwajibkan</a:t>
            </a:r>
            <a:r>
              <a:rPr lang="en-GB" dirty="0"/>
              <a:t> </a:t>
            </a:r>
            <a:r>
              <a:rPr lang="en-GB" dirty="0" err="1"/>
              <a:t>mengenakan</a:t>
            </a:r>
            <a:r>
              <a:rPr lang="en-GB" dirty="0"/>
              <a:t> jilbab </a:t>
            </a:r>
            <a:r>
              <a:rPr lang="en-GB" dirty="0" err="1"/>
              <a:t>jika</a:t>
            </a:r>
            <a:r>
              <a:rPr lang="en-GB" dirty="0"/>
              <a:t> </a:t>
            </a:r>
            <a:r>
              <a:rPr lang="en-GB" dirty="0" err="1"/>
              <a:t>bergabung</a:t>
            </a:r>
            <a:r>
              <a:rPr lang="en-GB" dirty="0"/>
              <a:t>. Maria </a:t>
            </a:r>
            <a:r>
              <a:rPr lang="en-GB" dirty="0" err="1"/>
              <a:t>merasa</a:t>
            </a:r>
            <a:r>
              <a:rPr lang="en-GB" dirty="0"/>
              <a:t> </a:t>
            </a:r>
            <a:r>
              <a:rPr lang="en-GB" dirty="0" err="1"/>
              <a:t>tidak</a:t>
            </a:r>
            <a:r>
              <a:rPr lang="en-GB" dirty="0"/>
              <a:t> </a:t>
            </a:r>
            <a:r>
              <a:rPr lang="en-GB" dirty="0" err="1"/>
              <a:t>adil</a:t>
            </a:r>
            <a:r>
              <a:rPr lang="en-GB" dirty="0"/>
              <a:t> </a:t>
            </a:r>
            <a:r>
              <a:rPr lang="en-GB" dirty="0" err="1"/>
              <a:t>bahwa</a:t>
            </a:r>
            <a:r>
              <a:rPr lang="en-GB" dirty="0"/>
              <a:t> </a:t>
            </a:r>
            <a:r>
              <a:rPr lang="en-GB" dirty="0" err="1"/>
              <a:t>ia</a:t>
            </a:r>
            <a:r>
              <a:rPr lang="en-GB" dirty="0"/>
              <a:t> </a:t>
            </a:r>
            <a:r>
              <a:rPr lang="en-GB" dirty="0" err="1"/>
              <a:t>harus</a:t>
            </a:r>
            <a:r>
              <a:rPr lang="en-GB" dirty="0"/>
              <a:t> </a:t>
            </a:r>
            <a:r>
              <a:rPr lang="en-GB" dirty="0" err="1"/>
              <a:t>berpura</a:t>
            </a:r>
            <a:r>
              <a:rPr lang="en-GB" dirty="0"/>
              <a:t>-pura </a:t>
            </a:r>
            <a:r>
              <a:rPr lang="en-GB" dirty="0" err="1"/>
              <a:t>menganut</a:t>
            </a:r>
            <a:r>
              <a:rPr lang="en-GB" dirty="0"/>
              <a:t> agama lain </a:t>
            </a:r>
            <a:r>
              <a:rPr lang="en-GB" dirty="0" err="1"/>
              <a:t>sehingga</a:t>
            </a:r>
            <a:r>
              <a:rPr lang="en-GB" dirty="0"/>
              <a:t> </a:t>
            </a:r>
            <a:r>
              <a:rPr lang="en-GB" dirty="0" err="1"/>
              <a:t>ia</a:t>
            </a:r>
            <a:r>
              <a:rPr lang="en-GB" dirty="0"/>
              <a:t> </a:t>
            </a:r>
            <a:r>
              <a:rPr lang="en-GB" dirty="0" err="1"/>
              <a:t>menolak</a:t>
            </a:r>
            <a:r>
              <a:rPr lang="en-GB" dirty="0"/>
              <a:t> </a:t>
            </a:r>
            <a:r>
              <a:rPr lang="en-GB" dirty="0" err="1"/>
              <a:t>pekerjaan</a:t>
            </a:r>
            <a:r>
              <a:rPr lang="en-GB" dirty="0"/>
              <a:t> </a:t>
            </a:r>
            <a:r>
              <a:rPr lang="en-GB" dirty="0" err="1"/>
              <a:t>tersebut</a:t>
            </a:r>
            <a:r>
              <a:rPr lang="en-GB" dirty="0"/>
              <a:t>.</a:t>
            </a:r>
            <a:endParaRPr dirty="0">
              <a:solidFill>
                <a:schemeClr val="dk1"/>
              </a:solidFill>
              <a:latin typeface="Calibri"/>
              <a:ea typeface="Calibri"/>
              <a:cs typeface="Calibri"/>
              <a:sym typeface="Calibri"/>
            </a:endParaRPr>
          </a:p>
        </p:txBody>
      </p:sp>
      <p:sp>
        <p:nvSpPr>
          <p:cNvPr id="482" name="Google Shape;482;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83" name="Google Shape;483;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84" name="Google Shape;48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solidFill>
                  <a:srgbClr val="000000"/>
                </a:solidFill>
              </a:rPr>
              <a:t>KISAH KEKERASAN</a:t>
            </a:r>
            <a:r>
              <a:rPr lang="en-GB" b="0" i="0" dirty="0">
                <a:solidFill>
                  <a:srgbClr val="000000"/>
                </a:solidFill>
                <a:latin typeface="Calibri"/>
                <a:ea typeface="Calibri"/>
                <a:cs typeface="Calibri"/>
                <a:sym typeface="Calibri"/>
              </a:rPr>
              <a:t>  </a:t>
            </a:r>
            <a:endParaRPr dirty="0"/>
          </a:p>
          <a:p>
            <a:pPr marL="0" lvl="0" indent="0" algn="l" rtl="0">
              <a:spcBef>
                <a:spcPts val="0"/>
              </a:spcBef>
              <a:spcAft>
                <a:spcPts val="0"/>
              </a:spcAft>
              <a:buSzPts val="1100"/>
              <a:buNone/>
            </a:pPr>
            <a:r>
              <a:rPr lang="en-GB" dirty="0"/>
              <a:t>Mari </a:t>
            </a:r>
            <a:r>
              <a:rPr lang="en-GB" dirty="0" err="1"/>
              <a:t>kita</a:t>
            </a:r>
            <a:r>
              <a:rPr lang="en-GB" dirty="0"/>
              <a:t> </a:t>
            </a:r>
            <a:r>
              <a:rPr lang="en-GB" dirty="0" err="1"/>
              <a:t>melihat</a:t>
            </a:r>
            <a:r>
              <a:rPr lang="en-GB" dirty="0"/>
              <a:t> </a:t>
            </a:r>
            <a:r>
              <a:rPr lang="en-GB" dirty="0" err="1"/>
              <a:t>perihal</a:t>
            </a:r>
            <a:r>
              <a:rPr lang="en-GB" dirty="0"/>
              <a:t> </a:t>
            </a:r>
            <a:r>
              <a:rPr lang="en-GB" dirty="0" err="1"/>
              <a:t>kekerasan</a:t>
            </a:r>
            <a:r>
              <a:rPr lang="en-GB" dirty="0"/>
              <a:t>. </a:t>
            </a:r>
            <a:endParaRPr dirty="0"/>
          </a:p>
          <a:p>
            <a:pPr marL="0" lvl="0" indent="0" algn="l" rtl="0">
              <a:spcBef>
                <a:spcPts val="0"/>
              </a:spcBef>
              <a:spcAft>
                <a:spcPts val="0"/>
              </a:spcAft>
              <a:buSzPts val="1100"/>
              <a:buNone/>
            </a:pPr>
            <a:endParaRPr b="1" dirty="0"/>
          </a:p>
          <a:p>
            <a:pPr marL="0" lvl="0" indent="0" algn="l" rtl="0">
              <a:spcBef>
                <a:spcPts val="0"/>
              </a:spcBef>
              <a:spcAft>
                <a:spcPts val="0"/>
              </a:spcAft>
              <a:buSzPts val="1100"/>
              <a:buNone/>
            </a:pPr>
            <a:r>
              <a:rPr lang="en-GB" b="1" dirty="0" err="1"/>
              <a:t>Ujaran</a:t>
            </a:r>
            <a:r>
              <a:rPr lang="en-GB" b="1" dirty="0"/>
              <a:t> dan </a:t>
            </a:r>
            <a:r>
              <a:rPr lang="en-GB" b="1" dirty="0" err="1"/>
              <a:t>kejahatan</a:t>
            </a:r>
            <a:r>
              <a:rPr lang="en-GB" b="1" dirty="0"/>
              <a:t> </a:t>
            </a:r>
            <a:r>
              <a:rPr lang="en-GB" b="1" dirty="0" err="1"/>
              <a:t>kebencian</a:t>
            </a:r>
            <a:r>
              <a:rPr lang="en-GB" b="1" dirty="0"/>
              <a:t> </a:t>
            </a:r>
            <a:r>
              <a:rPr lang="en-GB" b="1" dirty="0" err="1"/>
              <a:t>adalah</a:t>
            </a:r>
            <a:r>
              <a:rPr lang="en-GB" b="1" dirty="0"/>
              <a:t> </a:t>
            </a:r>
            <a:r>
              <a:rPr lang="en-GB" b="1" dirty="0" err="1"/>
              <a:t>bentuk</a:t>
            </a:r>
            <a:r>
              <a:rPr lang="en-GB" b="1" dirty="0"/>
              <a:t> </a:t>
            </a:r>
            <a:r>
              <a:rPr lang="en-GB" b="1" dirty="0" err="1"/>
              <a:t>kekerasan</a:t>
            </a:r>
            <a:r>
              <a:rPr lang="en-GB" b="1" dirty="0"/>
              <a:t> yang paling </a:t>
            </a:r>
            <a:r>
              <a:rPr lang="en-GB" b="1" dirty="0" err="1"/>
              <a:t>sering</a:t>
            </a:r>
            <a:r>
              <a:rPr lang="en-GB" b="1" dirty="0"/>
              <a:t> </a:t>
            </a:r>
            <a:r>
              <a:rPr lang="en-GB" b="1" dirty="0" err="1"/>
              <a:t>terjadi</a:t>
            </a:r>
            <a:r>
              <a:rPr lang="en-GB" b="1" dirty="0"/>
              <a:t>. </a:t>
            </a:r>
            <a:endParaRPr b="1" dirty="0"/>
          </a:p>
          <a:p>
            <a:pPr marL="0" lvl="0" indent="0" algn="l" rtl="0">
              <a:spcBef>
                <a:spcPts val="0"/>
              </a:spcBef>
              <a:spcAft>
                <a:spcPts val="0"/>
              </a:spcAft>
              <a:buClr>
                <a:schemeClr val="dk1"/>
              </a:buClr>
              <a:buSzPts val="1100"/>
              <a:buFont typeface="Arial"/>
              <a:buNone/>
            </a:pPr>
            <a:r>
              <a:rPr lang="en-GB" b="1" dirty="0" err="1"/>
              <a:t>Tempat-tempat</a:t>
            </a:r>
            <a:r>
              <a:rPr lang="en-GB" b="1" dirty="0"/>
              <a:t> ibadah dan para </a:t>
            </a:r>
            <a:r>
              <a:rPr lang="en-GB" b="1" dirty="0" err="1"/>
              <a:t>umat</a:t>
            </a:r>
            <a:r>
              <a:rPr lang="en-GB" b="1" dirty="0"/>
              <a:t> </a:t>
            </a:r>
            <a:r>
              <a:rPr lang="en-GB" b="1" dirty="0" err="1"/>
              <a:t>merupakan</a:t>
            </a:r>
            <a:r>
              <a:rPr lang="en-GB" b="1" dirty="0"/>
              <a:t> </a:t>
            </a:r>
            <a:r>
              <a:rPr lang="en-GB" b="1" dirty="0" err="1"/>
              <a:t>kelompok</a:t>
            </a:r>
            <a:r>
              <a:rPr lang="en-GB" b="1" dirty="0"/>
              <a:t> yang sangat </a:t>
            </a:r>
            <a:r>
              <a:rPr lang="en-GB" b="1" dirty="0" err="1"/>
              <a:t>rentan</a:t>
            </a:r>
            <a:r>
              <a:rPr lang="en-GB" b="1" dirty="0"/>
              <a:t> </a:t>
            </a:r>
            <a:r>
              <a:rPr lang="en-GB" b="1" dirty="0" err="1"/>
              <a:t>akan</a:t>
            </a:r>
            <a:r>
              <a:rPr lang="en-GB" b="1" dirty="0"/>
              <a:t> </a:t>
            </a:r>
            <a:r>
              <a:rPr lang="en-GB" b="1" dirty="0" err="1"/>
              <a:t>kejahatan</a:t>
            </a:r>
            <a:r>
              <a:rPr lang="en-GB" b="1" dirty="0"/>
              <a:t> </a:t>
            </a:r>
            <a:r>
              <a:rPr lang="en-GB" b="1" dirty="0" err="1"/>
              <a:t>kebencian</a:t>
            </a:r>
            <a:r>
              <a:rPr lang="en-GB" b="1" dirty="0"/>
              <a:t>. </a:t>
            </a:r>
            <a:endParaRPr dirty="0"/>
          </a:p>
          <a:p>
            <a:pPr marL="0" lvl="0" indent="180340" algn="l" rtl="0">
              <a:spcBef>
                <a:spcPts val="0"/>
              </a:spcBef>
              <a:spcAft>
                <a:spcPts val="0"/>
              </a:spcAft>
              <a:buClr>
                <a:schemeClr val="dk1"/>
              </a:buClr>
              <a:buSzPts val="1100"/>
              <a:buFont typeface="Arial"/>
              <a:buNone/>
            </a:pPr>
            <a:r>
              <a:rPr lang="en-GB" dirty="0"/>
              <a:t>Di Brazil, </a:t>
            </a:r>
            <a:r>
              <a:rPr lang="en-GB" dirty="0" err="1"/>
              <a:t>pengikut</a:t>
            </a:r>
            <a:r>
              <a:rPr lang="en-GB" dirty="0"/>
              <a:t> agama </a:t>
            </a:r>
            <a:r>
              <a:rPr lang="en-GB" dirty="0" err="1"/>
              <a:t>tradisional</a:t>
            </a:r>
            <a:r>
              <a:rPr lang="en-GB" dirty="0"/>
              <a:t> Afro-</a:t>
            </a:r>
            <a:r>
              <a:rPr lang="en-GB" dirty="0" err="1"/>
              <a:t>Brasil</a:t>
            </a:r>
            <a:r>
              <a:rPr lang="en-GB" dirty="0"/>
              <a:t> </a:t>
            </a:r>
            <a:r>
              <a:rPr lang="en-GB" dirty="0" err="1"/>
              <a:t>menghadapi</a:t>
            </a:r>
            <a:r>
              <a:rPr lang="en-GB" dirty="0"/>
              <a:t> </a:t>
            </a:r>
            <a:r>
              <a:rPr lang="en-GB" dirty="0" err="1"/>
              <a:t>serangan</a:t>
            </a:r>
            <a:r>
              <a:rPr lang="en-GB" dirty="0"/>
              <a:t> </a:t>
            </a:r>
            <a:r>
              <a:rPr lang="en-GB" dirty="0" err="1"/>
              <a:t>kekerasan</a:t>
            </a:r>
            <a:r>
              <a:rPr lang="en-GB" dirty="0"/>
              <a:t> </a:t>
            </a:r>
            <a:r>
              <a:rPr lang="en-GB" dirty="0" err="1"/>
              <a:t>dari</a:t>
            </a:r>
            <a:r>
              <a:rPr lang="en-GB" dirty="0"/>
              <a:t> </a:t>
            </a:r>
            <a:r>
              <a:rPr lang="en-GB" dirty="0" err="1"/>
              <a:t>tetangga</a:t>
            </a:r>
            <a:r>
              <a:rPr lang="en-GB" dirty="0"/>
              <a:t> </a:t>
            </a:r>
            <a:r>
              <a:rPr lang="en-GB" dirty="0" err="1"/>
              <a:t>mereka</a:t>
            </a:r>
            <a:r>
              <a:rPr lang="en-GB" dirty="0"/>
              <a:t> </a:t>
            </a:r>
            <a:r>
              <a:rPr lang="en-GB" dirty="0" err="1"/>
              <a:t>sendiri</a:t>
            </a:r>
            <a:r>
              <a:rPr lang="en-GB" dirty="0"/>
              <a:t> yang </a:t>
            </a:r>
            <a:r>
              <a:rPr lang="en-GB" dirty="0" err="1"/>
              <a:t>merupakan</a:t>
            </a:r>
            <a:r>
              <a:rPr lang="en-GB" dirty="0"/>
              <a:t> </a:t>
            </a:r>
            <a:r>
              <a:rPr lang="en-GB" dirty="0" err="1"/>
              <a:t>kaum</a:t>
            </a:r>
            <a:r>
              <a:rPr lang="en-GB" dirty="0"/>
              <a:t> Kristen Neo-</a:t>
            </a:r>
            <a:r>
              <a:rPr lang="en-GB" dirty="0" err="1"/>
              <a:t>Pantekosta</a:t>
            </a:r>
            <a:r>
              <a:rPr lang="en-GB" dirty="0"/>
              <a:t> dan </a:t>
            </a:r>
            <a:r>
              <a:rPr lang="en-GB" dirty="0" err="1"/>
              <a:t>menganggap</a:t>
            </a:r>
            <a:r>
              <a:rPr lang="en-GB" dirty="0"/>
              <a:t> agama </a:t>
            </a:r>
            <a:r>
              <a:rPr lang="en-GB" dirty="0" err="1"/>
              <a:t>mereka</a:t>
            </a:r>
            <a:r>
              <a:rPr lang="en-GB" dirty="0"/>
              <a:t> </a:t>
            </a:r>
            <a:r>
              <a:rPr lang="en-GB" dirty="0" err="1"/>
              <a:t>menyembah</a:t>
            </a:r>
            <a:r>
              <a:rPr lang="en-GB" dirty="0"/>
              <a:t> </a:t>
            </a:r>
            <a:r>
              <a:rPr lang="en-GB" dirty="0" err="1"/>
              <a:t>setan</a:t>
            </a:r>
            <a:r>
              <a:rPr lang="en-GB" dirty="0"/>
              <a:t>. Bapa Marcio, </a:t>
            </a:r>
            <a:r>
              <a:rPr lang="en-GB" dirty="0" err="1"/>
              <a:t>pendeta</a:t>
            </a:r>
            <a:r>
              <a:rPr lang="en-GB" dirty="0"/>
              <a:t> agama Candomblé </a:t>
            </a:r>
            <a:r>
              <a:rPr lang="en-GB" dirty="0" err="1"/>
              <a:t>sudah</a:t>
            </a:r>
            <a:r>
              <a:rPr lang="en-GB" dirty="0"/>
              <a:t> </a:t>
            </a:r>
            <a:r>
              <a:rPr lang="en-GB" dirty="0" err="1"/>
              <a:t>melaporkan</a:t>
            </a:r>
            <a:r>
              <a:rPr lang="en-GB" dirty="0"/>
              <a:t> </a:t>
            </a:r>
            <a:r>
              <a:rPr lang="en-GB" dirty="0" err="1"/>
              <a:t>lebih</a:t>
            </a:r>
            <a:r>
              <a:rPr lang="en-GB" dirty="0"/>
              <a:t> </a:t>
            </a:r>
            <a:r>
              <a:rPr lang="en-GB" dirty="0" err="1"/>
              <a:t>dari</a:t>
            </a:r>
            <a:r>
              <a:rPr lang="en-GB" dirty="0"/>
              <a:t> 20 </a:t>
            </a:r>
            <a:r>
              <a:rPr lang="en-GB" dirty="0" err="1"/>
              <a:t>serangan</a:t>
            </a:r>
            <a:r>
              <a:rPr lang="en-GB" dirty="0"/>
              <a:t> </a:t>
            </a:r>
            <a:r>
              <a:rPr lang="en-GB" dirty="0" err="1"/>
              <a:t>ke</a:t>
            </a:r>
            <a:r>
              <a:rPr lang="en-GB" dirty="0"/>
              <a:t> </a:t>
            </a:r>
            <a:r>
              <a:rPr lang="en-GB" dirty="0" err="1"/>
              <a:t>kuil</a:t>
            </a:r>
            <a:r>
              <a:rPr lang="en-GB" dirty="0"/>
              <a:t>. Dan </a:t>
            </a:r>
            <a:r>
              <a:rPr lang="en-GB" dirty="0" err="1"/>
              <a:t>polisi</a:t>
            </a:r>
            <a:r>
              <a:rPr lang="en-GB" dirty="0"/>
              <a:t> </a:t>
            </a:r>
            <a:r>
              <a:rPr lang="en-GB" dirty="0" err="1"/>
              <a:t>tidak</a:t>
            </a:r>
            <a:r>
              <a:rPr lang="en-GB" dirty="0"/>
              <a:t> </a:t>
            </a:r>
            <a:r>
              <a:rPr lang="en-GB" dirty="0" err="1"/>
              <a:t>melakukan</a:t>
            </a:r>
            <a:r>
              <a:rPr lang="en-GB" dirty="0"/>
              <a:t> </a:t>
            </a:r>
            <a:r>
              <a:rPr lang="en-GB" dirty="0" err="1"/>
              <a:t>apa-apa</a:t>
            </a:r>
            <a:r>
              <a:rPr lang="en-GB" dirty="0"/>
              <a:t>.</a:t>
            </a:r>
            <a:endParaRPr dirty="0">
              <a:solidFill>
                <a:srgbClr val="000000"/>
              </a:solidFill>
            </a:endParaRPr>
          </a:p>
        </p:txBody>
      </p:sp>
      <p:sp>
        <p:nvSpPr>
          <p:cNvPr id="494" name="Google Shape;494;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95" name="Google Shape;495;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496" name="Google Shape;49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err="1"/>
              <a:t>Sekali</a:t>
            </a:r>
            <a:r>
              <a:rPr lang="en-GB" b="1" dirty="0"/>
              <a:t> </a:t>
            </a:r>
            <a:r>
              <a:rPr lang="en-GB" b="1" dirty="0" err="1"/>
              <a:t>lagi</a:t>
            </a:r>
            <a:r>
              <a:rPr lang="en-GB" b="1" dirty="0"/>
              <a:t>, </a:t>
            </a:r>
            <a:r>
              <a:rPr lang="en-GB" b="1" dirty="0" err="1"/>
              <a:t>perempuan</a:t>
            </a:r>
            <a:r>
              <a:rPr lang="en-GB" b="1" dirty="0"/>
              <a:t> dan </a:t>
            </a:r>
            <a:r>
              <a:rPr lang="en-GB" b="1" dirty="0" err="1"/>
              <a:t>laki-laki</a:t>
            </a:r>
            <a:r>
              <a:rPr lang="en-GB" b="1" dirty="0"/>
              <a:t> </a:t>
            </a:r>
            <a:r>
              <a:rPr lang="en-GB" b="1" dirty="0" err="1"/>
              <a:t>cenderung</a:t>
            </a:r>
            <a:r>
              <a:rPr lang="en-GB" b="1" dirty="0"/>
              <a:t> </a:t>
            </a:r>
            <a:r>
              <a:rPr lang="en-GB" b="1" dirty="0" err="1"/>
              <a:t>merasakan</a:t>
            </a:r>
            <a:r>
              <a:rPr lang="en-GB" b="1" dirty="0"/>
              <a:t> </a:t>
            </a:r>
            <a:r>
              <a:rPr lang="en-GB" b="1" dirty="0" err="1"/>
              <a:t>dampak</a:t>
            </a:r>
            <a:r>
              <a:rPr lang="en-GB" b="1" dirty="0"/>
              <a:t> yang </a:t>
            </a:r>
            <a:r>
              <a:rPr lang="en-GB" b="1" dirty="0" err="1"/>
              <a:t>berbeda</a:t>
            </a:r>
            <a:r>
              <a:rPr lang="en-GB" b="1" dirty="0"/>
              <a:t>.</a:t>
            </a:r>
            <a:r>
              <a:rPr lang="en-GB" dirty="0"/>
              <a:t> </a:t>
            </a:r>
            <a:br>
              <a:rPr lang="en-GB" dirty="0"/>
            </a:br>
            <a:r>
              <a:rPr lang="en-GB" dirty="0"/>
              <a:t>Wanita Muslim di </a:t>
            </a:r>
            <a:r>
              <a:rPr lang="en-GB" dirty="0" err="1"/>
              <a:t>Swedia</a:t>
            </a:r>
            <a:r>
              <a:rPr lang="en-GB" dirty="0"/>
              <a:t>, </a:t>
            </a:r>
            <a:r>
              <a:rPr lang="en-GB" dirty="0" err="1"/>
              <a:t>terutama</a:t>
            </a:r>
            <a:r>
              <a:rPr lang="en-GB" dirty="0"/>
              <a:t> </a:t>
            </a:r>
            <a:r>
              <a:rPr lang="en-GB" dirty="0" err="1"/>
              <a:t>mereka</a:t>
            </a:r>
            <a:r>
              <a:rPr lang="en-GB" dirty="0"/>
              <a:t> yang </a:t>
            </a:r>
            <a:r>
              <a:rPr lang="en-GB" dirty="0" err="1"/>
              <a:t>memakai</a:t>
            </a:r>
            <a:r>
              <a:rPr lang="en-GB" dirty="0"/>
              <a:t> </a:t>
            </a:r>
            <a:r>
              <a:rPr lang="en-GB" dirty="0" err="1"/>
              <a:t>atribut</a:t>
            </a:r>
            <a:r>
              <a:rPr lang="en-GB" dirty="0"/>
              <a:t> agama, </a:t>
            </a:r>
            <a:r>
              <a:rPr lang="en-GB" dirty="0" err="1"/>
              <a:t>seperti</a:t>
            </a:r>
            <a:r>
              <a:rPr lang="en-GB" dirty="0"/>
              <a:t> jilbab, </a:t>
            </a:r>
            <a:r>
              <a:rPr lang="en-GB" dirty="0" err="1"/>
              <a:t>memiliki</a:t>
            </a:r>
            <a:r>
              <a:rPr lang="en-GB" dirty="0"/>
              <a:t> </a:t>
            </a:r>
            <a:r>
              <a:rPr lang="en-GB" dirty="0" err="1"/>
              <a:t>kemungkinan</a:t>
            </a:r>
            <a:r>
              <a:rPr lang="en-GB" dirty="0"/>
              <a:t> </a:t>
            </a:r>
            <a:r>
              <a:rPr lang="en-GB" dirty="0" err="1"/>
              <a:t>lebih</a:t>
            </a:r>
            <a:r>
              <a:rPr lang="en-GB" dirty="0"/>
              <a:t> </a:t>
            </a:r>
            <a:r>
              <a:rPr lang="en-GB" dirty="0" err="1"/>
              <a:t>besar</a:t>
            </a:r>
            <a:r>
              <a:rPr lang="en-GB" dirty="0"/>
              <a:t> </a:t>
            </a:r>
            <a:r>
              <a:rPr lang="en-GB" dirty="0" err="1"/>
              <a:t>untuk</a:t>
            </a:r>
            <a:r>
              <a:rPr lang="en-GB" dirty="0"/>
              <a:t> </a:t>
            </a:r>
            <a:r>
              <a:rPr lang="en-GB" dirty="0" err="1"/>
              <a:t>mengalami</a:t>
            </a:r>
            <a:r>
              <a:rPr lang="en-GB" dirty="0"/>
              <a:t> </a:t>
            </a:r>
            <a:r>
              <a:rPr lang="en-GB" dirty="0" err="1"/>
              <a:t>kejahatan</a:t>
            </a:r>
            <a:r>
              <a:rPr lang="en-GB" dirty="0"/>
              <a:t> </a:t>
            </a:r>
            <a:r>
              <a:rPr lang="en-GB" dirty="0" err="1"/>
              <a:t>kebencian</a:t>
            </a:r>
            <a:r>
              <a:rPr lang="en-GB" dirty="0"/>
              <a:t> yang </a:t>
            </a:r>
            <a:r>
              <a:rPr lang="en-GB" dirty="0" err="1"/>
              <a:t>dilakukan</a:t>
            </a:r>
            <a:r>
              <a:rPr lang="en-GB" dirty="0"/>
              <a:t> oleh orang </a:t>
            </a:r>
            <a:r>
              <a:rPr lang="en-GB" dirty="0" err="1"/>
              <a:t>asing</a:t>
            </a:r>
            <a:r>
              <a:rPr lang="en-GB" dirty="0"/>
              <a:t> di </a:t>
            </a:r>
            <a:r>
              <a:rPr lang="en-GB" dirty="0" err="1"/>
              <a:t>tempat</a:t>
            </a:r>
            <a:r>
              <a:rPr lang="en-GB" dirty="0"/>
              <a:t> </a:t>
            </a:r>
            <a:r>
              <a:rPr lang="en-GB" dirty="0" err="1"/>
              <a:t>umum</a:t>
            </a:r>
            <a:r>
              <a:rPr lang="en-GB" dirty="0"/>
              <a:t>. </a:t>
            </a:r>
            <a:r>
              <a:rPr lang="en-GB" dirty="0" err="1"/>
              <a:t>Laki-laki</a:t>
            </a:r>
            <a:r>
              <a:rPr lang="en-GB" dirty="0"/>
              <a:t> Muslim </a:t>
            </a:r>
            <a:r>
              <a:rPr lang="en-GB" dirty="0" err="1"/>
              <a:t>sering</a:t>
            </a:r>
            <a:r>
              <a:rPr lang="en-GB" dirty="0"/>
              <a:t> </a:t>
            </a:r>
            <a:r>
              <a:rPr lang="en-GB" dirty="0" err="1"/>
              <a:t>mengalami</a:t>
            </a:r>
            <a:r>
              <a:rPr lang="en-GB" dirty="0"/>
              <a:t> </a:t>
            </a:r>
            <a:r>
              <a:rPr lang="en-GB" dirty="0" err="1"/>
              <a:t>kejahatan</a:t>
            </a:r>
            <a:r>
              <a:rPr lang="en-GB" dirty="0"/>
              <a:t> </a:t>
            </a:r>
            <a:r>
              <a:rPr lang="en-GB" dirty="0" err="1"/>
              <a:t>kebencian</a:t>
            </a:r>
            <a:r>
              <a:rPr lang="en-GB" dirty="0"/>
              <a:t> </a:t>
            </a:r>
            <a:r>
              <a:rPr lang="en-GB" dirty="0" err="1"/>
              <a:t>dari</a:t>
            </a:r>
            <a:r>
              <a:rPr lang="en-GB" dirty="0"/>
              <a:t> </a:t>
            </a:r>
            <a:r>
              <a:rPr lang="en-GB" dirty="0" err="1"/>
              <a:t>tetangga</a:t>
            </a:r>
            <a:r>
              <a:rPr lang="en-GB" dirty="0"/>
              <a:t> </a:t>
            </a:r>
            <a:r>
              <a:rPr lang="en-GB" dirty="0" err="1"/>
              <a:t>atau</a:t>
            </a:r>
            <a:r>
              <a:rPr lang="en-GB" dirty="0"/>
              <a:t> </a:t>
            </a:r>
            <a:r>
              <a:rPr lang="en-GB" dirty="0" err="1"/>
              <a:t>rekan</a:t>
            </a:r>
            <a:r>
              <a:rPr lang="en-GB" dirty="0"/>
              <a:t> </a:t>
            </a:r>
            <a:r>
              <a:rPr lang="en-GB" dirty="0" err="1"/>
              <a:t>kerja</a:t>
            </a:r>
            <a:r>
              <a:rPr lang="en-GB" dirty="0"/>
              <a:t>.</a:t>
            </a:r>
            <a:endParaRPr dirty="0">
              <a:latin typeface="Calibri"/>
              <a:ea typeface="Calibri"/>
              <a:cs typeface="Calibri"/>
              <a:sym typeface="Calibri"/>
            </a:endParaRPr>
          </a:p>
        </p:txBody>
      </p:sp>
      <p:sp>
        <p:nvSpPr>
          <p:cNvPr id="505" name="Google Shape;505;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06" name="Google Shape;506;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07" name="Google Shape;50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b="1" dirty="0"/>
              <a:t>Di </a:t>
            </a:r>
            <a:r>
              <a:rPr lang="en-GB" b="1" dirty="0" err="1"/>
              <a:t>banyak</a:t>
            </a:r>
            <a:r>
              <a:rPr lang="en-GB" b="1" dirty="0"/>
              <a:t> </a:t>
            </a:r>
            <a:r>
              <a:rPr lang="en-GB" b="1" dirty="0" err="1"/>
              <a:t>tempat</a:t>
            </a:r>
            <a:r>
              <a:rPr lang="en-GB" b="1" dirty="0"/>
              <a:t>, </a:t>
            </a:r>
            <a:r>
              <a:rPr lang="en-GB" b="1" dirty="0" err="1"/>
              <a:t>pandemi</a:t>
            </a:r>
            <a:r>
              <a:rPr lang="en-GB" b="1" dirty="0"/>
              <a:t> virus corona </a:t>
            </a:r>
            <a:r>
              <a:rPr lang="en-GB" b="1" dirty="0" err="1"/>
              <a:t>semakin</a:t>
            </a:r>
            <a:r>
              <a:rPr lang="en-GB" b="1" dirty="0"/>
              <a:t> </a:t>
            </a:r>
            <a:r>
              <a:rPr lang="en-GB" b="1" dirty="0" err="1"/>
              <a:t>memperkuat</a:t>
            </a:r>
            <a:r>
              <a:rPr lang="en-GB" b="1" dirty="0"/>
              <a:t> </a:t>
            </a:r>
            <a:r>
              <a:rPr lang="en-GB" b="1" dirty="0" err="1"/>
              <a:t>pola</a:t>
            </a:r>
            <a:r>
              <a:rPr lang="en-GB" b="1" dirty="0"/>
              <a:t> </a:t>
            </a:r>
            <a:r>
              <a:rPr lang="en-GB" b="1" dirty="0" err="1"/>
              <a:t>diskriminasi</a:t>
            </a:r>
            <a:r>
              <a:rPr lang="en-GB" b="1" dirty="0"/>
              <a:t> dan </a:t>
            </a:r>
            <a:r>
              <a:rPr lang="en-GB" b="1" dirty="0" err="1"/>
              <a:t>kebencian</a:t>
            </a:r>
            <a:r>
              <a:rPr lang="en-GB" b="1" dirty="0"/>
              <a:t> yang </a:t>
            </a:r>
            <a:r>
              <a:rPr lang="en-GB" b="1" dirty="0" err="1"/>
              <a:t>sudah</a:t>
            </a:r>
            <a:r>
              <a:rPr lang="en-GB" b="1" dirty="0"/>
              <a:t> </a:t>
            </a:r>
            <a:r>
              <a:rPr lang="en-GB" b="1" dirty="0" err="1"/>
              <a:t>ada</a:t>
            </a:r>
            <a:r>
              <a:rPr lang="en-GB" b="1" dirty="0"/>
              <a:t> </a:t>
            </a:r>
            <a:r>
              <a:rPr lang="en-GB" b="1" dirty="0" err="1"/>
              <a:t>sebelumnya</a:t>
            </a:r>
            <a:r>
              <a:rPr lang="en-GB" b="1" dirty="0"/>
              <a:t>. </a:t>
            </a:r>
            <a:endParaRPr b="1" dirty="0"/>
          </a:p>
          <a:p>
            <a:pPr marL="0" lvl="0" indent="0" algn="l" rtl="0">
              <a:spcBef>
                <a:spcPts val="0"/>
              </a:spcBef>
              <a:spcAft>
                <a:spcPts val="0"/>
              </a:spcAft>
              <a:buSzPts val="1100"/>
              <a:buNone/>
            </a:pPr>
            <a:r>
              <a:rPr lang="en-GB" dirty="0" err="1"/>
              <a:t>Kaum</a:t>
            </a:r>
            <a:r>
              <a:rPr lang="en-GB" dirty="0"/>
              <a:t> Muslim di India </a:t>
            </a:r>
            <a:r>
              <a:rPr lang="en-GB" dirty="0" err="1"/>
              <a:t>dituduh</a:t>
            </a:r>
            <a:r>
              <a:rPr lang="en-GB" dirty="0"/>
              <a:t> </a:t>
            </a:r>
            <a:r>
              <a:rPr lang="en-GB" dirty="0" err="1"/>
              <a:t>melakukan</a:t>
            </a:r>
            <a:r>
              <a:rPr lang="en-GB" dirty="0"/>
              <a:t> jihad corona </a:t>
            </a:r>
            <a:r>
              <a:rPr lang="en-GB" dirty="0" err="1"/>
              <a:t>ketika</a:t>
            </a:r>
            <a:r>
              <a:rPr lang="en-GB" dirty="0"/>
              <a:t> </a:t>
            </a:r>
            <a:r>
              <a:rPr lang="en-GB" dirty="0" err="1"/>
              <a:t>ada</a:t>
            </a:r>
            <a:r>
              <a:rPr lang="en-GB" dirty="0"/>
              <a:t> </a:t>
            </a:r>
            <a:r>
              <a:rPr lang="en-GB" dirty="0" err="1"/>
              <a:t>penyebaran</a:t>
            </a:r>
            <a:r>
              <a:rPr lang="en-GB" dirty="0"/>
              <a:t> virus yang </a:t>
            </a:r>
            <a:r>
              <a:rPr lang="en-GB" dirty="0" err="1"/>
              <a:t>terjadi</a:t>
            </a:r>
            <a:r>
              <a:rPr lang="en-GB" dirty="0"/>
              <a:t> </a:t>
            </a:r>
            <a:r>
              <a:rPr lang="en-GB" dirty="0" err="1"/>
              <a:t>setelah</a:t>
            </a:r>
            <a:r>
              <a:rPr lang="en-GB" dirty="0"/>
              <a:t> festival agama Muslim. </a:t>
            </a:r>
            <a:endParaRPr dirty="0"/>
          </a:p>
          <a:p>
            <a:pPr marL="0" lvl="0" indent="0" algn="l" rtl="0">
              <a:spcBef>
                <a:spcPts val="0"/>
              </a:spcBef>
              <a:spcAft>
                <a:spcPts val="0"/>
              </a:spcAft>
              <a:buSzPts val="1100"/>
              <a:buNone/>
            </a:pPr>
            <a:r>
              <a:rPr lang="en-GB" dirty="0"/>
              <a:t>Ahmed Shaikh </a:t>
            </a:r>
            <a:r>
              <a:rPr lang="en-GB" dirty="0" err="1"/>
              <a:t>adalah</a:t>
            </a:r>
            <a:r>
              <a:rPr lang="en-GB" dirty="0"/>
              <a:t> </a:t>
            </a:r>
            <a:r>
              <a:rPr lang="en-GB" dirty="0" err="1"/>
              <a:t>pedagang</a:t>
            </a:r>
            <a:r>
              <a:rPr lang="en-GB" dirty="0"/>
              <a:t> kaki lima Muslim yang </a:t>
            </a:r>
            <a:r>
              <a:rPr lang="en-GB" dirty="0" err="1"/>
              <a:t>kesulitan</a:t>
            </a:r>
            <a:r>
              <a:rPr lang="en-GB" dirty="0"/>
              <a:t> </a:t>
            </a:r>
            <a:r>
              <a:rPr lang="en-GB" dirty="0" err="1"/>
              <a:t>untuk</a:t>
            </a:r>
            <a:r>
              <a:rPr lang="en-GB" dirty="0"/>
              <a:t> </a:t>
            </a:r>
            <a:r>
              <a:rPr lang="en-GB" dirty="0" err="1"/>
              <a:t>mencari</a:t>
            </a:r>
            <a:r>
              <a:rPr lang="en-GB" dirty="0"/>
              <a:t> </a:t>
            </a:r>
            <a:r>
              <a:rPr lang="en-GB" dirty="0" err="1"/>
              <a:t>pendapatan</a:t>
            </a:r>
            <a:r>
              <a:rPr lang="en-GB" dirty="0"/>
              <a:t>. </a:t>
            </a:r>
            <a:endParaRPr dirty="0"/>
          </a:p>
          <a:p>
            <a:pPr marL="0" lvl="0" indent="0" algn="l" rtl="0">
              <a:spcBef>
                <a:spcPts val="0"/>
              </a:spcBef>
              <a:spcAft>
                <a:spcPts val="0"/>
              </a:spcAft>
              <a:buSzPts val="1100"/>
              <a:buNone/>
            </a:pPr>
            <a:r>
              <a:rPr lang="en-GB" dirty="0"/>
              <a:t>Pada April 2020 </a:t>
            </a:r>
            <a:r>
              <a:rPr lang="en-GB" dirty="0" err="1"/>
              <a:t>geng</a:t>
            </a:r>
            <a:r>
              <a:rPr lang="en-GB" dirty="0"/>
              <a:t> </a:t>
            </a:r>
            <a:r>
              <a:rPr lang="en-GB" dirty="0" err="1"/>
              <a:t>nasionalis</a:t>
            </a:r>
            <a:r>
              <a:rPr lang="en-GB" dirty="0"/>
              <a:t> Hindu </a:t>
            </a:r>
            <a:r>
              <a:rPr lang="en-GB" dirty="0" err="1"/>
              <a:t>meminta</a:t>
            </a:r>
            <a:r>
              <a:rPr lang="en-GB" dirty="0"/>
              <a:t> Ahmed </a:t>
            </a:r>
            <a:r>
              <a:rPr lang="en-GB" dirty="0" err="1"/>
              <a:t>untuk</a:t>
            </a:r>
            <a:r>
              <a:rPr lang="en-GB" dirty="0"/>
              <a:t> </a:t>
            </a:r>
            <a:r>
              <a:rPr lang="en-GB" dirty="0" err="1"/>
              <a:t>membereskan</a:t>
            </a:r>
            <a:r>
              <a:rPr lang="en-GB" dirty="0"/>
              <a:t> </a:t>
            </a:r>
            <a:r>
              <a:rPr lang="en-GB" dirty="0" err="1"/>
              <a:t>kiosnya</a:t>
            </a:r>
            <a:r>
              <a:rPr lang="en-GB" dirty="0"/>
              <a:t> dan </a:t>
            </a:r>
            <a:r>
              <a:rPr lang="en-GB" dirty="0" err="1"/>
              <a:t>pergi</a:t>
            </a:r>
            <a:r>
              <a:rPr lang="en-GB" dirty="0"/>
              <a:t> </a:t>
            </a:r>
            <a:r>
              <a:rPr lang="en-GB" dirty="0" err="1"/>
              <a:t>karena</a:t>
            </a:r>
            <a:r>
              <a:rPr lang="en-GB" dirty="0"/>
              <a:t> Muslim </a:t>
            </a:r>
            <a:r>
              <a:rPr lang="en-GB" dirty="0" err="1"/>
              <a:t>bersekongkol</a:t>
            </a:r>
            <a:r>
              <a:rPr lang="en-GB" dirty="0"/>
              <a:t> </a:t>
            </a:r>
            <a:r>
              <a:rPr lang="en-GB" dirty="0" err="1"/>
              <a:t>untuk</a:t>
            </a:r>
            <a:r>
              <a:rPr lang="en-GB" dirty="0"/>
              <a:t> </a:t>
            </a:r>
            <a:r>
              <a:rPr lang="en-GB" dirty="0" err="1"/>
              <a:t>menyebarkan</a:t>
            </a:r>
            <a:r>
              <a:rPr lang="en-GB" dirty="0"/>
              <a:t> Corona. Ahmed </a:t>
            </a:r>
            <a:r>
              <a:rPr lang="en-GB" dirty="0" err="1"/>
              <a:t>memohon</a:t>
            </a:r>
            <a:r>
              <a:rPr lang="en-GB" dirty="0"/>
              <a:t> </a:t>
            </a:r>
            <a:r>
              <a:rPr lang="en-GB" dirty="0" err="1"/>
              <a:t>namun</a:t>
            </a:r>
            <a:r>
              <a:rPr lang="en-GB" dirty="0"/>
              <a:t> </a:t>
            </a:r>
            <a:r>
              <a:rPr lang="en-GB" dirty="0" err="1"/>
              <a:t>dihajar</a:t>
            </a:r>
            <a:r>
              <a:rPr lang="en-GB" dirty="0"/>
              <a:t> </a:t>
            </a:r>
            <a:r>
              <a:rPr lang="en-GB" dirty="0" err="1"/>
              <a:t>habis-habisan</a:t>
            </a:r>
            <a:r>
              <a:rPr lang="en-GB" dirty="0"/>
              <a:t> </a:t>
            </a:r>
            <a:r>
              <a:rPr lang="en-GB" dirty="0" err="1"/>
              <a:t>dengan</a:t>
            </a:r>
            <a:r>
              <a:rPr lang="en-GB" dirty="0"/>
              <a:t> </a:t>
            </a:r>
            <a:r>
              <a:rPr lang="en-GB" dirty="0" err="1"/>
              <a:t>tongkat</a:t>
            </a:r>
            <a:r>
              <a:rPr lang="en-GB" dirty="0"/>
              <a:t>. </a:t>
            </a:r>
            <a:endParaRPr dirty="0"/>
          </a:p>
          <a:p>
            <a:pPr marL="0" lvl="0" indent="0" algn="l" rtl="0">
              <a:spcBef>
                <a:spcPts val="0"/>
              </a:spcBef>
              <a:spcAft>
                <a:spcPts val="0"/>
              </a:spcAft>
              <a:buClr>
                <a:schemeClr val="dk1"/>
              </a:buClr>
              <a:buSzPts val="1100"/>
              <a:buFont typeface="Arial"/>
              <a:buNone/>
            </a:pPr>
            <a:r>
              <a:rPr lang="en-GB" dirty="0" err="1"/>
              <a:t>Ia</a:t>
            </a:r>
            <a:r>
              <a:rPr lang="en-GB" dirty="0"/>
              <a:t> </a:t>
            </a:r>
            <a:r>
              <a:rPr lang="en-GB" dirty="0" err="1"/>
              <a:t>mencoba</a:t>
            </a:r>
            <a:r>
              <a:rPr lang="en-GB" dirty="0"/>
              <a:t> </a:t>
            </a:r>
            <a:r>
              <a:rPr lang="en-GB" dirty="0" err="1"/>
              <a:t>melapor</a:t>
            </a:r>
            <a:r>
              <a:rPr lang="en-GB" dirty="0"/>
              <a:t> </a:t>
            </a:r>
            <a:r>
              <a:rPr lang="en-GB" dirty="0" err="1"/>
              <a:t>ke</a:t>
            </a:r>
            <a:r>
              <a:rPr lang="en-GB" dirty="0"/>
              <a:t> </a:t>
            </a:r>
            <a:r>
              <a:rPr lang="en-GB" dirty="0" err="1"/>
              <a:t>polisi</a:t>
            </a:r>
            <a:r>
              <a:rPr lang="en-GB" dirty="0"/>
              <a:t> yang </a:t>
            </a:r>
            <a:r>
              <a:rPr lang="en-GB" dirty="0" err="1"/>
              <a:t>menolak</a:t>
            </a:r>
            <a:r>
              <a:rPr lang="en-GB" dirty="0"/>
              <a:t> </a:t>
            </a:r>
            <a:r>
              <a:rPr lang="en-GB" dirty="0" err="1"/>
              <a:t>untuk</a:t>
            </a:r>
            <a:r>
              <a:rPr lang="en-GB" dirty="0"/>
              <a:t> </a:t>
            </a:r>
            <a:r>
              <a:rPr lang="en-GB" dirty="0" err="1"/>
              <a:t>menindaklanjuti</a:t>
            </a:r>
            <a:r>
              <a:rPr lang="en-GB" dirty="0"/>
              <a:t> </a:t>
            </a:r>
            <a:r>
              <a:rPr lang="en-GB" dirty="0" err="1"/>
              <a:t>kasusnya</a:t>
            </a:r>
            <a:r>
              <a:rPr lang="en-GB" dirty="0"/>
              <a:t> dan </a:t>
            </a:r>
            <a:r>
              <a:rPr lang="en-GB" dirty="0" err="1"/>
              <a:t>mengatakan</a:t>
            </a:r>
            <a:r>
              <a:rPr lang="en-GB" dirty="0"/>
              <a:t> </a:t>
            </a:r>
            <a:r>
              <a:rPr lang="en-GB" dirty="0" err="1"/>
              <a:t>bahwa</a:t>
            </a:r>
            <a:r>
              <a:rPr lang="en-GB" dirty="0"/>
              <a:t> </a:t>
            </a:r>
            <a:r>
              <a:rPr lang="en-GB" dirty="0" err="1"/>
              <a:t>berjualan</a:t>
            </a:r>
            <a:r>
              <a:rPr lang="en-GB" dirty="0"/>
              <a:t> di </a:t>
            </a:r>
            <a:r>
              <a:rPr lang="en-GB" dirty="0" err="1"/>
              <a:t>jalanan</a:t>
            </a:r>
            <a:r>
              <a:rPr lang="en-GB" dirty="0"/>
              <a:t> </a:t>
            </a:r>
            <a:r>
              <a:rPr lang="en-GB" dirty="0" err="1"/>
              <a:t>adalah</a:t>
            </a:r>
            <a:r>
              <a:rPr lang="en-GB" dirty="0"/>
              <a:t> </a:t>
            </a:r>
            <a:r>
              <a:rPr lang="en-GB" dirty="0" err="1"/>
              <a:t>hal</a:t>
            </a:r>
            <a:r>
              <a:rPr lang="en-GB" dirty="0"/>
              <a:t> </a:t>
            </a:r>
            <a:r>
              <a:rPr lang="en-GB" dirty="0" err="1"/>
              <a:t>ilegal</a:t>
            </a:r>
            <a:r>
              <a:rPr lang="en-GB" dirty="0"/>
              <a:t>.</a:t>
            </a:r>
            <a:endParaRPr dirty="0">
              <a:latin typeface="Calibri"/>
              <a:ea typeface="Calibri"/>
              <a:cs typeface="Calibri"/>
              <a:sym typeface="Calibri"/>
            </a:endParaRPr>
          </a:p>
        </p:txBody>
      </p:sp>
      <p:sp>
        <p:nvSpPr>
          <p:cNvPr id="516" name="Google Shape;516;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17" name="Google Shape;517;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18" name="Google Shape;51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err="1"/>
              <a:t>Bentuk</a:t>
            </a:r>
            <a:r>
              <a:rPr lang="en-GB" b="1" dirty="0"/>
              <a:t> </a:t>
            </a:r>
            <a:r>
              <a:rPr lang="en-GB" b="1" dirty="0" err="1"/>
              <a:t>pelanggaran</a:t>
            </a:r>
            <a:r>
              <a:rPr lang="en-GB" b="1" dirty="0"/>
              <a:t> yang paling </a:t>
            </a:r>
            <a:r>
              <a:rPr lang="en-GB" b="1" dirty="0" err="1"/>
              <a:t>ekstrem</a:t>
            </a:r>
            <a:r>
              <a:rPr lang="en-GB" b="1" dirty="0"/>
              <a:t> di </a:t>
            </a:r>
            <a:r>
              <a:rPr lang="en-GB" b="1" dirty="0" err="1"/>
              <a:t>masyarakat</a:t>
            </a:r>
            <a:r>
              <a:rPr lang="en-GB" b="1" dirty="0"/>
              <a:t> </a:t>
            </a:r>
            <a:r>
              <a:rPr lang="en-GB" b="1" dirty="0" err="1"/>
              <a:t>adalah</a:t>
            </a:r>
            <a:r>
              <a:rPr lang="en-GB" b="1" dirty="0"/>
              <a:t> </a:t>
            </a:r>
            <a:r>
              <a:rPr lang="en-GB" b="1" dirty="0" err="1"/>
              <a:t>kekerasan</a:t>
            </a:r>
            <a:r>
              <a:rPr lang="en-GB" b="1" dirty="0"/>
              <a:t> dan </a:t>
            </a:r>
            <a:r>
              <a:rPr lang="en-GB" b="1" dirty="0" err="1"/>
              <a:t>serangan</a:t>
            </a:r>
            <a:r>
              <a:rPr lang="en-GB" b="1" dirty="0"/>
              <a:t> </a:t>
            </a:r>
            <a:r>
              <a:rPr lang="en-GB" b="1" dirty="0" err="1"/>
              <a:t>teror</a:t>
            </a:r>
            <a:r>
              <a:rPr lang="en-GB" b="1" dirty="0"/>
              <a:t> </a:t>
            </a:r>
            <a:r>
              <a:rPr lang="en-GB" b="1" dirty="0" err="1"/>
              <a:t>komunal</a:t>
            </a:r>
            <a:r>
              <a:rPr lang="en-GB" b="1" dirty="0"/>
              <a:t>.  </a:t>
            </a:r>
            <a:endParaRPr dirty="0"/>
          </a:p>
          <a:p>
            <a:pPr marL="0" lvl="0" indent="0" algn="l" rtl="0">
              <a:spcBef>
                <a:spcPts val="0"/>
              </a:spcBef>
              <a:spcAft>
                <a:spcPts val="0"/>
              </a:spcAft>
              <a:buClr>
                <a:schemeClr val="dk1"/>
              </a:buClr>
              <a:buSzPts val="1100"/>
              <a:buFont typeface="Arial"/>
              <a:buNone/>
            </a:pPr>
            <a:r>
              <a:rPr lang="en-GB" dirty="0"/>
              <a:t>Pastor Samuel </a:t>
            </a:r>
            <a:r>
              <a:rPr lang="en-GB" dirty="0" err="1"/>
              <a:t>berasal</a:t>
            </a:r>
            <a:r>
              <a:rPr lang="en-GB" dirty="0"/>
              <a:t> </a:t>
            </a:r>
            <a:r>
              <a:rPr lang="en-GB" dirty="0" err="1"/>
              <a:t>dari</a:t>
            </a:r>
            <a:r>
              <a:rPr lang="en-GB" dirty="0"/>
              <a:t> Burkina Faso </a:t>
            </a:r>
            <a:r>
              <a:rPr lang="en-GB" dirty="0" err="1"/>
              <a:t>bagian</a:t>
            </a:r>
            <a:r>
              <a:rPr lang="en-GB" dirty="0"/>
              <a:t> </a:t>
            </a:r>
            <a:r>
              <a:rPr lang="en-GB" dirty="0" err="1"/>
              <a:t>utara</a:t>
            </a:r>
            <a:r>
              <a:rPr lang="en-GB" dirty="0"/>
              <a:t>. Negara </a:t>
            </a:r>
            <a:r>
              <a:rPr lang="en-GB" dirty="0" err="1"/>
              <a:t>ini</a:t>
            </a:r>
            <a:r>
              <a:rPr lang="en-GB" dirty="0"/>
              <a:t> </a:t>
            </a:r>
            <a:r>
              <a:rPr lang="en-GB" dirty="0" err="1"/>
              <a:t>memiliki</a:t>
            </a:r>
            <a:r>
              <a:rPr lang="en-GB" dirty="0"/>
              <a:t> </a:t>
            </a:r>
            <a:r>
              <a:rPr lang="en-GB" dirty="0" err="1"/>
              <a:t>tradisi</a:t>
            </a:r>
            <a:r>
              <a:rPr lang="en-GB" dirty="0"/>
              <a:t> </a:t>
            </a:r>
            <a:r>
              <a:rPr lang="en-GB" dirty="0" err="1"/>
              <a:t>toleransi</a:t>
            </a:r>
            <a:r>
              <a:rPr lang="en-GB" dirty="0"/>
              <a:t> </a:t>
            </a:r>
            <a:r>
              <a:rPr lang="en-GB" dirty="0" err="1"/>
              <a:t>beragama</a:t>
            </a:r>
            <a:r>
              <a:rPr lang="en-GB" dirty="0"/>
              <a:t> yang </a:t>
            </a:r>
            <a:r>
              <a:rPr lang="en-GB" dirty="0" err="1"/>
              <a:t>dirusak</a:t>
            </a:r>
            <a:r>
              <a:rPr lang="en-GB" dirty="0"/>
              <a:t> oleh </a:t>
            </a:r>
            <a:r>
              <a:rPr lang="en-GB" dirty="0" err="1"/>
              <a:t>kelompok</a:t>
            </a:r>
            <a:r>
              <a:rPr lang="en-GB" dirty="0"/>
              <a:t> </a:t>
            </a:r>
            <a:r>
              <a:rPr lang="en-GB" dirty="0" err="1"/>
              <a:t>teroris</a:t>
            </a:r>
            <a:r>
              <a:rPr lang="en-GB" dirty="0"/>
              <a:t>. </a:t>
            </a:r>
            <a:endParaRPr dirty="0"/>
          </a:p>
          <a:p>
            <a:pPr marL="0" lvl="0" indent="0" algn="l" rtl="0">
              <a:spcBef>
                <a:spcPts val="0"/>
              </a:spcBef>
              <a:spcAft>
                <a:spcPts val="0"/>
              </a:spcAft>
              <a:buClr>
                <a:schemeClr val="dk1"/>
              </a:buClr>
              <a:buSzPts val="1100"/>
              <a:buFont typeface="Arial"/>
              <a:buNone/>
            </a:pPr>
            <a:r>
              <a:rPr lang="en-GB" dirty="0"/>
              <a:t>Pada </a:t>
            </a:r>
            <a:r>
              <a:rPr lang="en-GB" dirty="0" err="1"/>
              <a:t>tahun</a:t>
            </a:r>
            <a:r>
              <a:rPr lang="en-GB" dirty="0"/>
              <a:t> 2019 </a:t>
            </a:r>
            <a:r>
              <a:rPr lang="en-GB" dirty="0" err="1"/>
              <a:t>serangan</a:t>
            </a:r>
            <a:r>
              <a:rPr lang="en-GB" dirty="0"/>
              <a:t> </a:t>
            </a:r>
            <a:r>
              <a:rPr lang="en-GB" dirty="0" err="1"/>
              <a:t>ke</a:t>
            </a:r>
            <a:r>
              <a:rPr lang="en-GB" dirty="0"/>
              <a:t> </a:t>
            </a:r>
            <a:r>
              <a:rPr lang="en-GB" dirty="0" err="1"/>
              <a:t>gereja-gereja</a:t>
            </a:r>
            <a:r>
              <a:rPr lang="en-GB" dirty="0"/>
              <a:t> </a:t>
            </a:r>
            <a:r>
              <a:rPr lang="en-GB" dirty="0" err="1"/>
              <a:t>menjadi</a:t>
            </a:r>
            <a:r>
              <a:rPr lang="en-GB" dirty="0"/>
              <a:t> </a:t>
            </a:r>
            <a:r>
              <a:rPr lang="en-GB" dirty="0" err="1"/>
              <a:t>bagian</a:t>
            </a:r>
            <a:r>
              <a:rPr lang="en-GB" dirty="0"/>
              <a:t> </a:t>
            </a:r>
            <a:r>
              <a:rPr lang="en-GB" dirty="0" err="1"/>
              <a:t>dari</a:t>
            </a:r>
            <a:r>
              <a:rPr lang="en-GB" dirty="0"/>
              <a:t> strategi </a:t>
            </a:r>
            <a:r>
              <a:rPr lang="en-GB" dirty="0" err="1"/>
              <a:t>mereka</a:t>
            </a:r>
            <a:r>
              <a:rPr lang="en-GB" dirty="0"/>
              <a:t>. Pastor Samuel </a:t>
            </a:r>
            <a:r>
              <a:rPr lang="en-GB" dirty="0" err="1"/>
              <a:t>saat</a:t>
            </a:r>
            <a:r>
              <a:rPr lang="en-GB" dirty="0"/>
              <a:t> </a:t>
            </a:r>
            <a:r>
              <a:rPr lang="en-GB" dirty="0" err="1"/>
              <a:t>ini</a:t>
            </a:r>
            <a:r>
              <a:rPr lang="en-GB" dirty="0"/>
              <a:t> </a:t>
            </a:r>
            <a:r>
              <a:rPr lang="en-GB" dirty="0" err="1"/>
              <a:t>tinggal</a:t>
            </a:r>
            <a:r>
              <a:rPr lang="en-GB" dirty="0"/>
              <a:t> di </a:t>
            </a:r>
            <a:r>
              <a:rPr lang="en-GB" dirty="0" err="1"/>
              <a:t>sebuah</a:t>
            </a:r>
            <a:r>
              <a:rPr lang="en-GB" dirty="0"/>
              <a:t> </a:t>
            </a:r>
            <a:r>
              <a:rPr lang="en-GB" dirty="0" err="1"/>
              <a:t>kamp</a:t>
            </a:r>
            <a:r>
              <a:rPr lang="en-GB" dirty="0"/>
              <a:t> </a:t>
            </a:r>
            <a:r>
              <a:rPr lang="en-GB" dirty="0" err="1"/>
              <a:t>untuk</a:t>
            </a:r>
            <a:r>
              <a:rPr lang="en-GB" dirty="0"/>
              <a:t> </a:t>
            </a:r>
            <a:r>
              <a:rPr lang="en-GB" dirty="0" err="1"/>
              <a:t>pengungsi</a:t>
            </a:r>
            <a:r>
              <a:rPr lang="en-GB" dirty="0"/>
              <a:t> </a:t>
            </a:r>
            <a:r>
              <a:rPr lang="en-GB" dirty="0" err="1"/>
              <a:t>domestik</a:t>
            </a:r>
            <a:r>
              <a:rPr lang="en-GB" dirty="0"/>
              <a:t>. </a:t>
            </a:r>
            <a:endParaRPr dirty="0"/>
          </a:p>
          <a:p>
            <a:pPr marL="0" lvl="0" indent="0" algn="l" rtl="0">
              <a:spcBef>
                <a:spcPts val="0"/>
              </a:spcBef>
              <a:spcAft>
                <a:spcPts val="0"/>
              </a:spcAft>
              <a:buClr>
                <a:schemeClr val="dk1"/>
              </a:buClr>
              <a:buSzPts val="1100"/>
              <a:buFont typeface="Arial"/>
              <a:buNone/>
            </a:pPr>
            <a:endParaRPr dirty="0"/>
          </a:p>
          <a:p>
            <a:pPr marL="109220" lvl="0" indent="0" algn="l" rtl="0">
              <a:spcBef>
                <a:spcPts val="0"/>
              </a:spcBef>
              <a:spcAft>
                <a:spcPts val="0"/>
              </a:spcAft>
              <a:buClr>
                <a:schemeClr val="dk1"/>
              </a:buClr>
              <a:buSzPts val="1100"/>
              <a:buFont typeface="Arial"/>
              <a:buNone/>
            </a:pPr>
            <a:r>
              <a:rPr lang="en-GB" dirty="0"/>
              <a:t>“</a:t>
            </a:r>
            <a:r>
              <a:rPr lang="en-GB" dirty="0" err="1"/>
              <a:t>Serangan-serangan</a:t>
            </a:r>
            <a:r>
              <a:rPr lang="en-GB" dirty="0"/>
              <a:t> </a:t>
            </a:r>
            <a:r>
              <a:rPr lang="en-GB" dirty="0" err="1"/>
              <a:t>ini</a:t>
            </a:r>
            <a:r>
              <a:rPr lang="en-GB" dirty="0"/>
              <a:t> </a:t>
            </a:r>
            <a:r>
              <a:rPr lang="en-GB" dirty="0" err="1"/>
              <a:t>sudah</a:t>
            </a:r>
            <a:r>
              <a:rPr lang="en-GB" dirty="0"/>
              <a:t> </a:t>
            </a:r>
            <a:r>
              <a:rPr lang="en-GB" dirty="0" err="1"/>
              <a:t>menghancurkan</a:t>
            </a:r>
            <a:r>
              <a:rPr lang="en-GB" dirty="0"/>
              <a:t> </a:t>
            </a:r>
            <a:r>
              <a:rPr lang="en-GB" dirty="0" err="1"/>
              <a:t>kehidupan</a:t>
            </a:r>
            <a:r>
              <a:rPr lang="en-GB" dirty="0"/>
              <a:t> kami. Kami </a:t>
            </a:r>
            <a:r>
              <a:rPr lang="en-GB" dirty="0" err="1"/>
              <a:t>hidup</a:t>
            </a:r>
            <a:r>
              <a:rPr lang="en-GB" dirty="0"/>
              <a:t> </a:t>
            </a:r>
            <a:r>
              <a:rPr lang="en-GB" dirty="0" err="1"/>
              <a:t>penuh</a:t>
            </a:r>
            <a:r>
              <a:rPr lang="en-GB" dirty="0"/>
              <a:t> </a:t>
            </a:r>
            <a:r>
              <a:rPr lang="en-GB" dirty="0" err="1"/>
              <a:t>dengan</a:t>
            </a:r>
            <a:r>
              <a:rPr lang="en-GB" dirty="0"/>
              <a:t> rasa </a:t>
            </a:r>
            <a:r>
              <a:rPr lang="en-GB" dirty="0" err="1"/>
              <a:t>sakit</a:t>
            </a:r>
            <a:r>
              <a:rPr lang="en-GB" dirty="0"/>
              <a:t>,” </a:t>
            </a:r>
            <a:r>
              <a:rPr lang="en-GB" dirty="0" err="1"/>
              <a:t>ucapnya</a:t>
            </a:r>
            <a:r>
              <a:rPr lang="en-GB" dirty="0"/>
              <a: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err="1"/>
              <a:t>Serangan</a:t>
            </a:r>
            <a:r>
              <a:rPr lang="en-GB" dirty="0"/>
              <a:t> </a:t>
            </a:r>
            <a:r>
              <a:rPr lang="en-GB" dirty="0" err="1"/>
              <a:t>teror</a:t>
            </a:r>
            <a:r>
              <a:rPr lang="en-GB" dirty="0"/>
              <a:t> </a:t>
            </a:r>
            <a:r>
              <a:rPr lang="en-GB" dirty="0" err="1"/>
              <a:t>terus</a:t>
            </a:r>
            <a:r>
              <a:rPr lang="en-GB" dirty="0"/>
              <a:t> </a:t>
            </a:r>
            <a:r>
              <a:rPr lang="en-GB" dirty="0" err="1"/>
              <a:t>meningkat</a:t>
            </a:r>
            <a:r>
              <a:rPr lang="en-GB" dirty="0"/>
              <a:t> </a:t>
            </a:r>
            <a:r>
              <a:rPr lang="en-GB" dirty="0" err="1"/>
              <a:t>sejak</a:t>
            </a:r>
            <a:r>
              <a:rPr lang="en-GB" dirty="0"/>
              <a:t> 2019, </a:t>
            </a:r>
            <a:r>
              <a:rPr lang="en-GB" dirty="0" err="1"/>
              <a:t>mempengaruhi</a:t>
            </a:r>
            <a:r>
              <a:rPr lang="en-GB" dirty="0"/>
              <a:t> </a:t>
            </a:r>
            <a:r>
              <a:rPr lang="en-GB" dirty="0" err="1"/>
              <a:t>banyak</a:t>
            </a:r>
            <a:r>
              <a:rPr lang="en-GB" dirty="0"/>
              <a:t> orang dan </a:t>
            </a:r>
            <a:r>
              <a:rPr lang="en-GB" dirty="0" err="1"/>
              <a:t>lebih</a:t>
            </a:r>
            <a:r>
              <a:rPr lang="en-GB" dirty="0"/>
              <a:t> </a:t>
            </a:r>
            <a:r>
              <a:rPr lang="en-GB" dirty="0" err="1"/>
              <a:t>dari</a:t>
            </a:r>
            <a:r>
              <a:rPr lang="en-GB" dirty="0"/>
              <a:t> 1 </a:t>
            </a:r>
            <a:r>
              <a:rPr lang="en-GB" dirty="0" err="1"/>
              <a:t>juta</a:t>
            </a:r>
            <a:r>
              <a:rPr lang="en-GB" dirty="0"/>
              <a:t> orang </a:t>
            </a:r>
            <a:r>
              <a:rPr lang="en-GB" dirty="0" err="1"/>
              <a:t>kehilangan</a:t>
            </a:r>
            <a:r>
              <a:rPr lang="en-GB" dirty="0"/>
              <a:t> </a:t>
            </a:r>
            <a:r>
              <a:rPr lang="en-GB" dirty="0" err="1"/>
              <a:t>tempat</a:t>
            </a:r>
            <a:r>
              <a:rPr lang="en-GB" dirty="0"/>
              <a:t> </a:t>
            </a:r>
            <a:r>
              <a:rPr lang="en-GB" dirty="0" err="1"/>
              <a:t>tinggal</a:t>
            </a:r>
            <a:r>
              <a:rPr lang="en-GB" dirty="0"/>
              <a:t>.</a:t>
            </a:r>
            <a:endParaRPr b="1" dirty="0">
              <a:solidFill>
                <a:srgbClr val="000000"/>
              </a:solidFill>
            </a:endParaRPr>
          </a:p>
        </p:txBody>
      </p:sp>
      <p:sp>
        <p:nvSpPr>
          <p:cNvPr id="527" name="Google Shape;527;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28" name="Google Shape;528;p2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29" name="Google Shape;52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b="1" dirty="0" err="1"/>
              <a:t>Meskipun</a:t>
            </a:r>
            <a:r>
              <a:rPr lang="en-GB" b="1" dirty="0"/>
              <a:t> </a:t>
            </a:r>
            <a:r>
              <a:rPr lang="en-GB" b="1" dirty="0" err="1"/>
              <a:t>kelompok</a:t>
            </a:r>
            <a:r>
              <a:rPr lang="en-GB" b="1" dirty="0"/>
              <a:t> </a:t>
            </a:r>
            <a:r>
              <a:rPr lang="en-GB" b="1" dirty="0" err="1"/>
              <a:t>teror</a:t>
            </a:r>
            <a:r>
              <a:rPr lang="en-GB" b="1" dirty="0"/>
              <a:t> yang </a:t>
            </a:r>
            <a:r>
              <a:rPr lang="en-GB" b="1" dirty="0" err="1"/>
              <a:t>terkait</a:t>
            </a:r>
            <a:r>
              <a:rPr lang="en-GB" b="1" dirty="0"/>
              <a:t> Islam </a:t>
            </a:r>
            <a:r>
              <a:rPr lang="en-GB" b="1" dirty="0" err="1"/>
              <a:t>mendominasi</a:t>
            </a:r>
            <a:r>
              <a:rPr lang="en-GB" b="1" dirty="0"/>
              <a:t> </a:t>
            </a:r>
            <a:r>
              <a:rPr lang="en-GB" b="1" dirty="0" err="1"/>
              <a:t>statistik</a:t>
            </a:r>
            <a:r>
              <a:rPr lang="en-GB" b="1" dirty="0"/>
              <a:t> global, </a:t>
            </a:r>
            <a:r>
              <a:rPr lang="en-GB" b="1" dirty="0" err="1"/>
              <a:t>ada</a:t>
            </a:r>
            <a:r>
              <a:rPr lang="en-GB" b="1" dirty="0"/>
              <a:t> </a:t>
            </a:r>
            <a:r>
              <a:rPr lang="en-GB" b="1" dirty="0" err="1"/>
              <a:t>banyak</a:t>
            </a:r>
            <a:r>
              <a:rPr lang="en-GB" b="1" dirty="0"/>
              <a:t> </a:t>
            </a:r>
            <a:r>
              <a:rPr lang="en-GB" b="1" dirty="0" err="1"/>
              <a:t>kelompok</a:t>
            </a:r>
            <a:r>
              <a:rPr lang="en-GB" b="1" dirty="0"/>
              <a:t> lain </a:t>
            </a:r>
            <a:r>
              <a:rPr lang="en-GB" b="1" dirty="0" err="1"/>
              <a:t>dengan</a:t>
            </a:r>
            <a:r>
              <a:rPr lang="en-GB" b="1" dirty="0"/>
              <a:t> </a:t>
            </a:r>
            <a:r>
              <a:rPr lang="en-GB" b="1" dirty="0" err="1"/>
              <a:t>ancaman</a:t>
            </a:r>
            <a:r>
              <a:rPr lang="en-GB" b="1" dirty="0"/>
              <a:t> yang </a:t>
            </a:r>
            <a:r>
              <a:rPr lang="en-GB" b="1" dirty="0" err="1"/>
              <a:t>lebih</a:t>
            </a:r>
            <a:r>
              <a:rPr lang="en-GB" b="1" dirty="0"/>
              <a:t> </a:t>
            </a:r>
            <a:r>
              <a:rPr lang="en-GB" b="1" dirty="0" err="1"/>
              <a:t>besar</a:t>
            </a:r>
            <a:r>
              <a:rPr lang="en-GB" b="1" dirty="0"/>
              <a:t> di </a:t>
            </a:r>
            <a:r>
              <a:rPr lang="en-GB" b="1" dirty="0" err="1"/>
              <a:t>berbagai</a:t>
            </a:r>
            <a:r>
              <a:rPr lang="en-GB" b="1" dirty="0"/>
              <a:t> negara. </a:t>
            </a:r>
            <a:endParaRPr b="1" dirty="0"/>
          </a:p>
          <a:p>
            <a:pPr marL="0" lvl="0" indent="0" algn="l" rtl="0">
              <a:spcBef>
                <a:spcPts val="0"/>
              </a:spcBef>
              <a:spcAft>
                <a:spcPts val="0"/>
              </a:spcAft>
              <a:buClr>
                <a:schemeClr val="dk1"/>
              </a:buClr>
              <a:buSzPts val="1100"/>
              <a:buFont typeface="Arial"/>
              <a:buNone/>
            </a:pPr>
            <a:r>
              <a:rPr lang="en-GB" dirty="0"/>
              <a:t>Jasa </a:t>
            </a:r>
            <a:r>
              <a:rPr lang="en-GB" dirty="0" err="1"/>
              <a:t>layanan</a:t>
            </a:r>
            <a:r>
              <a:rPr lang="en-GB" dirty="0"/>
              <a:t> </a:t>
            </a:r>
            <a:r>
              <a:rPr lang="en-GB" dirty="0" err="1"/>
              <a:t>keamanan</a:t>
            </a:r>
            <a:r>
              <a:rPr lang="en-GB" dirty="0"/>
              <a:t> di </a:t>
            </a:r>
            <a:r>
              <a:rPr lang="en-GB" dirty="0" err="1"/>
              <a:t>beberapa</a:t>
            </a:r>
            <a:r>
              <a:rPr lang="en-GB" dirty="0"/>
              <a:t> negara barat </a:t>
            </a:r>
            <a:r>
              <a:rPr lang="en-GB" dirty="0" err="1"/>
              <a:t>menganggap</a:t>
            </a:r>
            <a:r>
              <a:rPr lang="en-GB" dirty="0"/>
              <a:t> </a:t>
            </a:r>
            <a:r>
              <a:rPr lang="en-GB" dirty="0" err="1"/>
              <a:t>ekstremis</a:t>
            </a:r>
            <a:r>
              <a:rPr lang="en-GB" dirty="0"/>
              <a:t> </a:t>
            </a:r>
            <a:r>
              <a:rPr lang="en-GB" dirty="0" err="1"/>
              <a:t>sayap</a:t>
            </a:r>
            <a:r>
              <a:rPr lang="en-GB" dirty="0"/>
              <a:t> </a:t>
            </a:r>
            <a:r>
              <a:rPr lang="en-GB" dirty="0" err="1"/>
              <a:t>kanan</a:t>
            </a:r>
            <a:r>
              <a:rPr lang="en-GB" dirty="0"/>
              <a:t> </a:t>
            </a:r>
            <a:r>
              <a:rPr lang="en-GB" dirty="0" err="1"/>
              <a:t>sebagai</a:t>
            </a:r>
            <a:r>
              <a:rPr lang="en-GB" dirty="0"/>
              <a:t> </a:t>
            </a:r>
            <a:r>
              <a:rPr lang="en-GB" dirty="0" err="1"/>
              <a:t>ancaman</a:t>
            </a:r>
            <a:r>
              <a:rPr lang="en-GB" dirty="0"/>
              <a:t> </a:t>
            </a:r>
            <a:r>
              <a:rPr lang="en-GB" dirty="0" err="1"/>
              <a:t>teror</a:t>
            </a:r>
            <a:r>
              <a:rPr lang="en-GB" dirty="0"/>
              <a:t> </a:t>
            </a:r>
            <a:r>
              <a:rPr lang="en-GB" dirty="0" err="1"/>
              <a:t>domestik</a:t>
            </a:r>
            <a:r>
              <a:rPr lang="en-GB" dirty="0"/>
              <a:t> </a:t>
            </a:r>
            <a:r>
              <a:rPr lang="en-GB" dirty="0" err="1"/>
              <a:t>terbesar</a:t>
            </a:r>
            <a:r>
              <a:rPr lang="en-GB" dirty="0"/>
              <a:t>. </a:t>
            </a:r>
            <a:r>
              <a:rPr lang="en-GB" dirty="0" err="1"/>
              <a:t>Kelompok</a:t>
            </a:r>
            <a:r>
              <a:rPr lang="en-GB" dirty="0"/>
              <a:t> </a:t>
            </a:r>
            <a:r>
              <a:rPr lang="en-GB" dirty="0" err="1"/>
              <a:t>ini</a:t>
            </a:r>
            <a:r>
              <a:rPr lang="en-GB" dirty="0"/>
              <a:t> </a:t>
            </a:r>
            <a:r>
              <a:rPr lang="en-GB" dirty="0" err="1"/>
              <a:t>menargetkan</a:t>
            </a:r>
            <a:r>
              <a:rPr lang="en-GB" dirty="0"/>
              <a:t> </a:t>
            </a:r>
            <a:r>
              <a:rPr lang="en-GB" dirty="0" err="1"/>
              <a:t>kelompok</a:t>
            </a:r>
            <a:r>
              <a:rPr lang="en-GB" dirty="0"/>
              <a:t> agama </a:t>
            </a:r>
            <a:r>
              <a:rPr lang="en-GB" dirty="0" err="1"/>
              <a:t>minoritas</a:t>
            </a:r>
            <a:r>
              <a:rPr lang="en-GB" dirty="0"/>
              <a:t>. Pada </a:t>
            </a:r>
            <a:r>
              <a:rPr lang="en-GB" dirty="0" err="1"/>
              <a:t>tahun</a:t>
            </a:r>
            <a:r>
              <a:rPr lang="en-GB" dirty="0"/>
              <a:t> 2018, </a:t>
            </a:r>
            <a:r>
              <a:rPr lang="en-GB" dirty="0" err="1"/>
              <a:t>sebelas</a:t>
            </a:r>
            <a:r>
              <a:rPr lang="en-GB" dirty="0"/>
              <a:t> orang </a:t>
            </a:r>
            <a:r>
              <a:rPr lang="en-GB" dirty="0" err="1"/>
              <a:t>Yahudi</a:t>
            </a:r>
            <a:r>
              <a:rPr lang="en-GB" dirty="0"/>
              <a:t> </a:t>
            </a:r>
            <a:r>
              <a:rPr lang="en-GB" dirty="0" err="1"/>
              <a:t>dibunuh</a:t>
            </a:r>
            <a:r>
              <a:rPr lang="en-GB" dirty="0"/>
              <a:t> di </a:t>
            </a:r>
            <a:r>
              <a:rPr lang="en-GB" dirty="0" err="1"/>
              <a:t>sebuah</a:t>
            </a:r>
            <a:r>
              <a:rPr lang="en-GB" dirty="0"/>
              <a:t> </a:t>
            </a:r>
            <a:r>
              <a:rPr lang="en-GB" dirty="0" err="1"/>
              <a:t>sinagoga</a:t>
            </a:r>
            <a:r>
              <a:rPr lang="en-GB" dirty="0"/>
              <a:t> di Pittsburgh, Amerika </a:t>
            </a:r>
            <a:r>
              <a:rPr lang="en-GB" dirty="0" err="1"/>
              <a:t>Serikat</a:t>
            </a:r>
            <a:r>
              <a:rPr lang="en-GB" dirty="0"/>
              <a:t> dan 51 Muslim </a:t>
            </a:r>
            <a:r>
              <a:rPr lang="en-GB" dirty="0" err="1"/>
              <a:t>dibunuh</a:t>
            </a:r>
            <a:r>
              <a:rPr lang="en-GB" dirty="0"/>
              <a:t> di masjid di Christchurch, New Zealand pada </a:t>
            </a:r>
            <a:r>
              <a:rPr lang="en-GB" dirty="0" err="1"/>
              <a:t>tahun</a:t>
            </a:r>
            <a:r>
              <a:rPr lang="en-GB" dirty="0"/>
              <a:t> 2019.</a:t>
            </a:r>
            <a:endParaRPr dirty="0"/>
          </a:p>
        </p:txBody>
      </p:sp>
      <p:sp>
        <p:nvSpPr>
          <p:cNvPr id="538" name="Google Shape;538;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39" name="Google Shape;539;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40" name="Google Shape;54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b="1" dirty="0" err="1"/>
              <a:t>Kekerasan</a:t>
            </a:r>
            <a:r>
              <a:rPr lang="en-GB" b="1" dirty="0"/>
              <a:t> yang </a:t>
            </a:r>
            <a:r>
              <a:rPr lang="en-GB" b="1" dirty="0" err="1"/>
              <a:t>dilakukan</a:t>
            </a:r>
            <a:r>
              <a:rPr lang="en-GB" b="1" dirty="0"/>
              <a:t> oleh </a:t>
            </a:r>
            <a:r>
              <a:rPr lang="en-GB" b="1" dirty="0" err="1"/>
              <a:t>polisi</a:t>
            </a:r>
            <a:r>
              <a:rPr lang="en-GB" b="1" dirty="0"/>
              <a:t>, </a:t>
            </a:r>
            <a:r>
              <a:rPr lang="en-GB" b="1" dirty="0" err="1"/>
              <a:t>jasa</a:t>
            </a:r>
            <a:r>
              <a:rPr lang="en-GB" b="1" dirty="0"/>
              <a:t> </a:t>
            </a:r>
            <a:r>
              <a:rPr lang="en-GB" b="1" dirty="0" err="1"/>
              <a:t>layanan</a:t>
            </a:r>
            <a:r>
              <a:rPr lang="en-GB" b="1" dirty="0"/>
              <a:t> </a:t>
            </a:r>
            <a:r>
              <a:rPr lang="en-GB" b="1" dirty="0" err="1"/>
              <a:t>keamanan</a:t>
            </a:r>
            <a:r>
              <a:rPr lang="en-GB" b="1" dirty="0"/>
              <a:t> </a:t>
            </a:r>
            <a:r>
              <a:rPr lang="en-GB" b="1" dirty="0" err="1"/>
              <a:t>atau</a:t>
            </a:r>
            <a:r>
              <a:rPr lang="en-GB" b="1" dirty="0"/>
              <a:t> </a:t>
            </a:r>
            <a:r>
              <a:rPr lang="en-GB" b="1" dirty="0" err="1"/>
              <a:t>militer</a:t>
            </a:r>
            <a:r>
              <a:rPr lang="en-GB" b="1" dirty="0"/>
              <a:t>, </a:t>
            </a:r>
            <a:r>
              <a:rPr lang="en-GB" b="1" dirty="0" err="1"/>
              <a:t>atau</a:t>
            </a:r>
            <a:r>
              <a:rPr lang="en-GB" b="1" dirty="0"/>
              <a:t> oleh </a:t>
            </a:r>
            <a:r>
              <a:rPr lang="en-GB" b="1" dirty="0" err="1"/>
              <a:t>massa</a:t>
            </a:r>
            <a:r>
              <a:rPr lang="en-GB" b="1" dirty="0"/>
              <a:t> </a:t>
            </a:r>
            <a:r>
              <a:rPr lang="en-GB" b="1" dirty="0" err="1"/>
              <a:t>bayaran</a:t>
            </a:r>
            <a:r>
              <a:rPr lang="en-GB" b="1" dirty="0"/>
              <a:t> </a:t>
            </a:r>
            <a:r>
              <a:rPr lang="en-GB" b="1" dirty="0" err="1"/>
              <a:t>pemerintah</a:t>
            </a:r>
            <a:r>
              <a:rPr lang="en-GB" b="1" dirty="0"/>
              <a:t>, </a:t>
            </a:r>
            <a:r>
              <a:rPr lang="en-GB" b="1" dirty="0" err="1"/>
              <a:t>dapat</a:t>
            </a:r>
            <a:r>
              <a:rPr lang="en-GB" b="1" dirty="0"/>
              <a:t> </a:t>
            </a:r>
            <a:r>
              <a:rPr lang="en-GB" b="1" dirty="0" err="1"/>
              <a:t>menargetkan</a:t>
            </a:r>
            <a:r>
              <a:rPr lang="en-GB" b="1" dirty="0"/>
              <a:t> </a:t>
            </a:r>
            <a:r>
              <a:rPr lang="en-GB" b="1" dirty="0" err="1"/>
              <a:t>individu</a:t>
            </a:r>
            <a:r>
              <a:rPr lang="en-GB" b="1" dirty="0"/>
              <a:t> </a:t>
            </a:r>
            <a:r>
              <a:rPr lang="en-GB" b="1" dirty="0" err="1"/>
              <a:t>atau</a:t>
            </a:r>
            <a:r>
              <a:rPr lang="en-GB" b="1" dirty="0"/>
              <a:t> </a:t>
            </a:r>
            <a:r>
              <a:rPr lang="en-GB" b="1" dirty="0" err="1"/>
              <a:t>seluruh</a:t>
            </a:r>
            <a:r>
              <a:rPr lang="en-GB" b="1" dirty="0"/>
              <a:t> </a:t>
            </a:r>
            <a:r>
              <a:rPr lang="en-GB" b="1" dirty="0" err="1"/>
              <a:t>komunitas</a:t>
            </a:r>
            <a:r>
              <a:rPr lang="en-GB" b="1" dirty="0"/>
              <a:t>. </a:t>
            </a:r>
            <a:endParaRPr b="1" dirty="0"/>
          </a:p>
          <a:p>
            <a:pPr marL="0" lvl="0" indent="0" algn="l" rtl="0">
              <a:spcBef>
                <a:spcPts val="0"/>
              </a:spcBef>
              <a:spcAft>
                <a:spcPts val="0"/>
              </a:spcAft>
              <a:buSzPts val="1100"/>
              <a:buNone/>
            </a:pPr>
            <a:r>
              <a:rPr lang="en-GB" dirty="0" err="1"/>
              <a:t>Situasi</a:t>
            </a:r>
            <a:r>
              <a:rPr lang="en-GB" dirty="0"/>
              <a:t> </a:t>
            </a:r>
            <a:r>
              <a:rPr lang="en-GB" dirty="0" err="1"/>
              <a:t>kelompok</a:t>
            </a:r>
            <a:r>
              <a:rPr lang="en-GB" dirty="0"/>
              <a:t> Uighur di </a:t>
            </a:r>
            <a:r>
              <a:rPr lang="en-GB" dirty="0" err="1"/>
              <a:t>Tiongkok</a:t>
            </a:r>
            <a:r>
              <a:rPr lang="en-GB" dirty="0"/>
              <a:t> barat </a:t>
            </a:r>
            <a:r>
              <a:rPr lang="en-GB" dirty="0" err="1"/>
              <a:t>menggambarkan</a:t>
            </a:r>
            <a:r>
              <a:rPr lang="en-GB" dirty="0"/>
              <a:t> </a:t>
            </a:r>
            <a:r>
              <a:rPr lang="en-GB" dirty="0" err="1"/>
              <a:t>bagaimana</a:t>
            </a:r>
            <a:r>
              <a:rPr lang="en-GB" dirty="0"/>
              <a:t> </a:t>
            </a:r>
            <a:r>
              <a:rPr lang="en-GB" dirty="0" err="1"/>
              <a:t>kekerasan</a:t>
            </a:r>
            <a:r>
              <a:rPr lang="en-GB" dirty="0"/>
              <a:t> oleh </a:t>
            </a:r>
            <a:r>
              <a:rPr lang="en-GB" dirty="0" err="1"/>
              <a:t>pemerintah</a:t>
            </a:r>
            <a:r>
              <a:rPr lang="en-GB" dirty="0"/>
              <a:t> </a:t>
            </a:r>
            <a:r>
              <a:rPr lang="en-GB" dirty="0" err="1"/>
              <a:t>secara</a:t>
            </a:r>
            <a:r>
              <a:rPr lang="en-GB" dirty="0"/>
              <a:t> </a:t>
            </a:r>
            <a:r>
              <a:rPr lang="en-GB" dirty="0" err="1"/>
              <a:t>ekstrim</a:t>
            </a:r>
            <a:r>
              <a:rPr lang="en-GB" dirty="0"/>
              <a:t> </a:t>
            </a:r>
            <a:r>
              <a:rPr lang="en-GB" dirty="0" err="1"/>
              <a:t>bisa</a:t>
            </a:r>
            <a:r>
              <a:rPr lang="en-GB" dirty="0"/>
              <a:t> </a:t>
            </a:r>
            <a:r>
              <a:rPr lang="en-GB" dirty="0" err="1"/>
              <a:t>terjadi</a:t>
            </a:r>
            <a:r>
              <a:rPr lang="en-GB" dirty="0"/>
              <a:t>. </a:t>
            </a:r>
            <a:endParaRPr dirty="0"/>
          </a:p>
          <a:p>
            <a:pPr marL="0" lvl="0" indent="0" algn="l" rtl="0">
              <a:spcBef>
                <a:spcPts val="0"/>
              </a:spcBef>
              <a:spcAft>
                <a:spcPts val="0"/>
              </a:spcAft>
              <a:buSzPts val="1100"/>
              <a:buNone/>
            </a:pPr>
            <a:r>
              <a:rPr lang="en-GB" dirty="0"/>
              <a:t>Perempuan Uighur </a:t>
            </a:r>
            <a:r>
              <a:rPr lang="en-GB" dirty="0" err="1"/>
              <a:t>harus</a:t>
            </a:r>
            <a:r>
              <a:rPr lang="en-GB" dirty="0"/>
              <a:t> </a:t>
            </a:r>
            <a:r>
              <a:rPr lang="en-GB" dirty="0" err="1"/>
              <a:t>menjalani</a:t>
            </a:r>
            <a:r>
              <a:rPr lang="en-GB" dirty="0"/>
              <a:t> </a:t>
            </a:r>
            <a:r>
              <a:rPr lang="en-GB" dirty="0" err="1"/>
              <a:t>sterilisasi</a:t>
            </a:r>
            <a:r>
              <a:rPr lang="en-GB" dirty="0"/>
              <a:t> dan </a:t>
            </a:r>
            <a:r>
              <a:rPr lang="en-GB" dirty="0" err="1"/>
              <a:t>penggunaan</a:t>
            </a:r>
            <a:r>
              <a:rPr lang="en-GB" dirty="0"/>
              <a:t> </a:t>
            </a:r>
            <a:r>
              <a:rPr lang="en-GB" dirty="0" err="1"/>
              <a:t>kontrasepsi</a:t>
            </a:r>
            <a:r>
              <a:rPr lang="en-GB" dirty="0"/>
              <a:t> </a:t>
            </a:r>
            <a:r>
              <a:rPr lang="en-GB" dirty="0" err="1"/>
              <a:t>secara</a:t>
            </a:r>
            <a:r>
              <a:rPr lang="en-GB" dirty="0"/>
              <a:t> </a:t>
            </a:r>
            <a:r>
              <a:rPr lang="en-GB" dirty="0" err="1"/>
              <a:t>paksa</a:t>
            </a:r>
            <a:r>
              <a:rPr lang="en-GB" dirty="0"/>
              <a:t> yang </a:t>
            </a:r>
            <a:r>
              <a:rPr lang="en-GB" dirty="0" err="1"/>
              <a:t>mengakibatkan</a:t>
            </a:r>
            <a:r>
              <a:rPr lang="en-GB" dirty="0"/>
              <a:t> </a:t>
            </a:r>
            <a:r>
              <a:rPr lang="en-GB" dirty="0" err="1"/>
              <a:t>penurunan</a:t>
            </a:r>
            <a:r>
              <a:rPr lang="en-GB" dirty="0"/>
              <a:t> </a:t>
            </a:r>
            <a:r>
              <a:rPr lang="en-GB" dirty="0" err="1"/>
              <a:t>angka</a:t>
            </a:r>
            <a:r>
              <a:rPr lang="en-GB" dirty="0"/>
              <a:t> </a:t>
            </a:r>
            <a:r>
              <a:rPr lang="en-GB" dirty="0" err="1"/>
              <a:t>kelahiran</a:t>
            </a:r>
            <a:r>
              <a:rPr lang="en-GB" dirty="0"/>
              <a:t> yang </a:t>
            </a:r>
            <a:r>
              <a:rPr lang="en-GB" dirty="0" err="1"/>
              <a:t>signifikan</a:t>
            </a:r>
            <a:r>
              <a:rPr lang="en-GB" dirty="0"/>
              <a:t>. </a:t>
            </a:r>
            <a:r>
              <a:rPr lang="en-GB" dirty="0" err="1"/>
              <a:t>Sekitar</a:t>
            </a:r>
            <a:r>
              <a:rPr lang="en-GB" dirty="0"/>
              <a:t> 1.8 </a:t>
            </a:r>
            <a:r>
              <a:rPr lang="en-GB" dirty="0" err="1"/>
              <a:t>juta</a:t>
            </a:r>
            <a:r>
              <a:rPr lang="en-GB" dirty="0"/>
              <a:t> rakyat Uighur </a:t>
            </a:r>
            <a:r>
              <a:rPr lang="en-GB" dirty="0" err="1"/>
              <a:t>dikirim</a:t>
            </a:r>
            <a:r>
              <a:rPr lang="en-GB" dirty="0"/>
              <a:t> </a:t>
            </a:r>
            <a:r>
              <a:rPr lang="en-GB" dirty="0" err="1"/>
              <a:t>ke</a:t>
            </a:r>
            <a:r>
              <a:rPr lang="en-GB" dirty="0"/>
              <a:t> </a:t>
            </a:r>
            <a:r>
              <a:rPr lang="en-GB" dirty="0" err="1"/>
              <a:t>kamp</a:t>
            </a:r>
            <a:r>
              <a:rPr lang="en-GB" dirty="0"/>
              <a:t> </a:t>
            </a:r>
            <a:r>
              <a:rPr lang="en-GB" dirty="0" err="1"/>
              <a:t>pendidikan</a:t>
            </a:r>
            <a:r>
              <a:rPr lang="en-GB" dirty="0"/>
              <a:t> </a:t>
            </a:r>
            <a:r>
              <a:rPr lang="en-GB" dirty="0" err="1"/>
              <a:t>karena</a:t>
            </a:r>
            <a:r>
              <a:rPr lang="en-GB" dirty="0"/>
              <a:t> </a:t>
            </a:r>
            <a:r>
              <a:rPr lang="en-GB" dirty="0" err="1"/>
              <a:t>mereka</a:t>
            </a:r>
            <a:r>
              <a:rPr lang="en-GB" dirty="0"/>
              <a:t> </a:t>
            </a:r>
            <a:r>
              <a:rPr lang="en-GB" dirty="0" err="1"/>
              <a:t>memakai</a:t>
            </a:r>
            <a:r>
              <a:rPr lang="en-GB" dirty="0"/>
              <a:t> jilbab </a:t>
            </a:r>
            <a:r>
              <a:rPr lang="en-GB" dirty="0" err="1"/>
              <a:t>atau</a:t>
            </a:r>
            <a:r>
              <a:rPr lang="en-GB" dirty="0"/>
              <a:t> </a:t>
            </a:r>
            <a:r>
              <a:rPr lang="en-GB" dirty="0" err="1"/>
              <a:t>menumbuhkan</a:t>
            </a:r>
            <a:r>
              <a:rPr lang="en-GB" dirty="0"/>
              <a:t> </a:t>
            </a:r>
            <a:r>
              <a:rPr lang="en-GB" dirty="0" err="1"/>
              <a:t>jenggot</a:t>
            </a:r>
            <a:r>
              <a:rPr lang="en-GB" dirty="0"/>
              <a:t>. </a:t>
            </a:r>
            <a:endParaRPr dirty="0"/>
          </a:p>
          <a:p>
            <a:pPr marL="0" lvl="0" indent="0" algn="l" rtl="0">
              <a:spcBef>
                <a:spcPts val="0"/>
              </a:spcBef>
              <a:spcAft>
                <a:spcPts val="0"/>
              </a:spcAft>
              <a:buClr>
                <a:schemeClr val="dk1"/>
              </a:buClr>
              <a:buSzPts val="1100"/>
              <a:buFont typeface="Arial"/>
              <a:buNone/>
            </a:pPr>
            <a:r>
              <a:rPr lang="en-GB" dirty="0" err="1"/>
              <a:t>Penyiksaan</a:t>
            </a:r>
            <a:r>
              <a:rPr lang="en-GB" dirty="0"/>
              <a:t> dan </a:t>
            </a:r>
            <a:r>
              <a:rPr lang="en-GB" dirty="0" err="1"/>
              <a:t>perkosaan</a:t>
            </a:r>
            <a:r>
              <a:rPr lang="en-GB" dirty="0"/>
              <a:t> </a:t>
            </a:r>
            <a:r>
              <a:rPr lang="en-GB" dirty="0" err="1"/>
              <a:t>dilaporkan</a:t>
            </a:r>
            <a:r>
              <a:rPr lang="en-GB" dirty="0"/>
              <a:t> </a:t>
            </a:r>
            <a:r>
              <a:rPr lang="en-GB" dirty="0" err="1"/>
              <a:t>terjadi</a:t>
            </a:r>
            <a:r>
              <a:rPr lang="en-GB" dirty="0"/>
              <a:t> di </a:t>
            </a:r>
            <a:r>
              <a:rPr lang="en-GB" dirty="0" err="1"/>
              <a:t>kamp</a:t>
            </a:r>
            <a:r>
              <a:rPr lang="en-GB" dirty="0"/>
              <a:t>, dan </a:t>
            </a:r>
            <a:r>
              <a:rPr lang="en-GB" dirty="0" err="1"/>
              <a:t>narapidana</a:t>
            </a:r>
            <a:r>
              <a:rPr lang="en-GB" dirty="0"/>
              <a:t> </a:t>
            </a:r>
            <a:r>
              <a:rPr lang="en-GB" dirty="0" err="1"/>
              <a:t>dicabut</a:t>
            </a:r>
            <a:r>
              <a:rPr lang="en-GB" dirty="0"/>
              <a:t> </a:t>
            </a:r>
            <a:r>
              <a:rPr lang="en-GB" dirty="0" err="1"/>
              <a:t>haknya</a:t>
            </a:r>
            <a:r>
              <a:rPr lang="en-GB" dirty="0"/>
              <a:t> </a:t>
            </a:r>
            <a:r>
              <a:rPr lang="en-GB" dirty="0" err="1"/>
              <a:t>untuk</a:t>
            </a:r>
            <a:r>
              <a:rPr lang="en-GB" dirty="0"/>
              <a:t> </a:t>
            </a:r>
            <a:r>
              <a:rPr lang="en-GB" dirty="0" err="1"/>
              <a:t>menggunakan</a:t>
            </a:r>
            <a:r>
              <a:rPr lang="en-GB" dirty="0"/>
              <a:t> </a:t>
            </a:r>
            <a:r>
              <a:rPr lang="en-GB" dirty="0" err="1"/>
              <a:t>bahasa</a:t>
            </a:r>
            <a:r>
              <a:rPr lang="en-GB" dirty="0"/>
              <a:t> dan </a:t>
            </a:r>
            <a:r>
              <a:rPr lang="en-GB" dirty="0" err="1"/>
              <a:t>menjalankan</a:t>
            </a:r>
            <a:r>
              <a:rPr lang="en-GB" dirty="0"/>
              <a:t> agama </a:t>
            </a:r>
            <a:r>
              <a:rPr lang="en-GB" dirty="0" err="1"/>
              <a:t>serta</a:t>
            </a:r>
            <a:r>
              <a:rPr lang="en-GB" dirty="0"/>
              <a:t> </a:t>
            </a:r>
            <a:r>
              <a:rPr lang="en-GB" dirty="0" err="1"/>
              <a:t>diberikan</a:t>
            </a:r>
            <a:r>
              <a:rPr lang="en-GB" dirty="0"/>
              <a:t> </a:t>
            </a:r>
            <a:r>
              <a:rPr lang="en-GB" dirty="0" err="1"/>
              <a:t>indoktrinasi</a:t>
            </a:r>
            <a:r>
              <a:rPr lang="en-GB" dirty="0"/>
              <a:t> </a:t>
            </a:r>
            <a:r>
              <a:rPr lang="en-GB" dirty="0" err="1"/>
              <a:t>akan</a:t>
            </a:r>
            <a:r>
              <a:rPr lang="en-GB" dirty="0"/>
              <a:t> </a:t>
            </a:r>
            <a:r>
              <a:rPr lang="en-GB" dirty="0" err="1"/>
              <a:t>ideologi</a:t>
            </a:r>
            <a:r>
              <a:rPr lang="en-GB" dirty="0"/>
              <a:t> negara. </a:t>
            </a:r>
            <a:r>
              <a:rPr lang="en-GB" dirty="0" err="1"/>
              <a:t>Pemerintah</a:t>
            </a:r>
            <a:r>
              <a:rPr lang="en-GB" dirty="0"/>
              <a:t> </a:t>
            </a:r>
            <a:r>
              <a:rPr lang="en-GB" dirty="0" err="1"/>
              <a:t>Tiongkok</a:t>
            </a:r>
            <a:r>
              <a:rPr lang="en-GB" dirty="0"/>
              <a:t> </a:t>
            </a:r>
            <a:r>
              <a:rPr lang="en-GB" dirty="0" err="1"/>
              <a:t>mengklaim</a:t>
            </a:r>
            <a:r>
              <a:rPr lang="en-GB" dirty="0"/>
              <a:t> </a:t>
            </a:r>
            <a:r>
              <a:rPr lang="en-GB" dirty="0" err="1"/>
              <a:t>bahwa</a:t>
            </a:r>
            <a:r>
              <a:rPr lang="en-GB" dirty="0"/>
              <a:t> </a:t>
            </a:r>
            <a:r>
              <a:rPr lang="en-GB" dirty="0" err="1"/>
              <a:t>ini</a:t>
            </a:r>
            <a:r>
              <a:rPr lang="en-GB" dirty="0"/>
              <a:t> </a:t>
            </a:r>
            <a:r>
              <a:rPr lang="en-GB" dirty="0" err="1"/>
              <a:t>adalah</a:t>
            </a:r>
            <a:r>
              <a:rPr lang="en-GB" dirty="0"/>
              <a:t> </a:t>
            </a:r>
            <a:r>
              <a:rPr lang="en-GB" dirty="0" err="1"/>
              <a:t>pusat</a:t>
            </a:r>
            <a:r>
              <a:rPr lang="en-GB" dirty="0"/>
              <a:t> </a:t>
            </a:r>
            <a:r>
              <a:rPr lang="en-GB" dirty="0" err="1"/>
              <a:t>pendidikan</a:t>
            </a:r>
            <a:r>
              <a:rPr lang="en-GB" dirty="0"/>
              <a:t> yang </a:t>
            </a:r>
            <a:r>
              <a:rPr lang="en-GB" dirty="0" err="1"/>
              <a:t>dihadiri</a:t>
            </a:r>
            <a:r>
              <a:rPr lang="en-GB" dirty="0"/>
              <a:t> </a:t>
            </a:r>
            <a:r>
              <a:rPr lang="en-GB" dirty="0" err="1"/>
              <a:t>secara</a:t>
            </a:r>
            <a:r>
              <a:rPr lang="en-GB" dirty="0"/>
              <a:t> </a:t>
            </a:r>
            <a:r>
              <a:rPr lang="en-GB" dirty="0" err="1"/>
              <a:t>sukarela</a:t>
            </a:r>
            <a:r>
              <a:rPr lang="en-GB" dirty="0"/>
              <a:t>.</a:t>
            </a:r>
            <a:endParaRPr dirty="0"/>
          </a:p>
        </p:txBody>
      </p:sp>
      <p:sp>
        <p:nvSpPr>
          <p:cNvPr id="549" name="Google Shape;549;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50" name="Google Shape;550;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51" name="Google Shape;55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GB" sz="1800" b="0" i="1">
                <a:solidFill>
                  <a:srgbClr val="000000"/>
                </a:solidFill>
                <a:latin typeface="Calibri"/>
                <a:ea typeface="Calibri"/>
                <a:cs typeface="Calibri"/>
                <a:sym typeface="Calibri"/>
              </a:rPr>
              <a:t>(</a:t>
            </a:r>
            <a:r>
              <a:rPr lang="en-GB" i="1">
                <a:solidFill>
                  <a:srgbClr val="000000"/>
                </a:solidFill>
              </a:rPr>
              <a:t>Sorot</a:t>
            </a:r>
            <a:r>
              <a:rPr lang="en-GB" i="1" dirty="0">
                <a:solidFill>
                  <a:srgbClr val="000000"/>
                </a:solidFill>
              </a:rPr>
              <a:t> kata-kata yang </a:t>
            </a:r>
            <a:r>
              <a:rPr lang="en-GB" i="1" err="1">
                <a:solidFill>
                  <a:srgbClr val="000000"/>
                </a:solidFill>
              </a:rPr>
              <a:t>tidak</a:t>
            </a:r>
            <a:r>
              <a:rPr lang="en-GB" i="1" dirty="0">
                <a:solidFill>
                  <a:srgbClr val="000000"/>
                </a:solidFill>
              </a:rPr>
              <a:t> </a:t>
            </a:r>
            <a:r>
              <a:rPr lang="en-GB" i="1" err="1">
                <a:solidFill>
                  <a:srgbClr val="000000"/>
                </a:solidFill>
              </a:rPr>
              <a:t>diingat</a:t>
            </a:r>
            <a:r>
              <a:rPr lang="en-GB" i="1" dirty="0">
                <a:solidFill>
                  <a:srgbClr val="000000"/>
                </a:solidFill>
              </a:rPr>
              <a:t> </a:t>
            </a:r>
            <a:r>
              <a:rPr lang="en-GB" i="1" err="1">
                <a:solidFill>
                  <a:srgbClr val="000000"/>
                </a:solidFill>
              </a:rPr>
              <a:t>peserta</a:t>
            </a:r>
            <a:r>
              <a:rPr lang="en-GB" i="1" dirty="0">
                <a:solidFill>
                  <a:srgbClr val="000000"/>
                </a:solidFill>
              </a:rPr>
              <a:t>. </a:t>
            </a:r>
            <a:r>
              <a:rPr lang="en-GB" i="1" err="1">
                <a:solidFill>
                  <a:srgbClr val="000000"/>
                </a:solidFill>
              </a:rPr>
              <a:t>Kemudian</a:t>
            </a:r>
            <a:r>
              <a:rPr lang="en-GB" i="1" dirty="0">
                <a:solidFill>
                  <a:srgbClr val="000000"/>
                </a:solidFill>
              </a:rPr>
              <a:t> </a:t>
            </a:r>
            <a:r>
              <a:rPr lang="en-GB" i="1" err="1">
                <a:solidFill>
                  <a:srgbClr val="000000"/>
                </a:solidFill>
              </a:rPr>
              <a:t>lanjutkan</a:t>
            </a:r>
            <a:r>
              <a:rPr lang="en-GB" i="1" dirty="0">
                <a:solidFill>
                  <a:srgbClr val="000000"/>
                </a:solidFill>
              </a:rPr>
              <a:t> </a:t>
            </a:r>
            <a:r>
              <a:rPr lang="en-GB" i="1" err="1">
                <a:solidFill>
                  <a:srgbClr val="000000"/>
                </a:solidFill>
              </a:rPr>
              <a:t>sebagai</a:t>
            </a:r>
            <a:r>
              <a:rPr lang="en-GB" i="1" dirty="0">
                <a:solidFill>
                  <a:srgbClr val="000000"/>
                </a:solidFill>
              </a:rPr>
              <a:t> </a:t>
            </a:r>
            <a:r>
              <a:rPr lang="en-GB" i="1" err="1">
                <a:solidFill>
                  <a:srgbClr val="000000"/>
                </a:solidFill>
              </a:rPr>
              <a:t>berikut</a:t>
            </a:r>
            <a:r>
              <a:rPr lang="en-GB" i="1" dirty="0">
                <a:solidFill>
                  <a:srgbClr val="000000"/>
                </a:solidFill>
              </a:rPr>
              <a:t>.)</a:t>
            </a:r>
            <a:endParaRPr lang="en-US" sz="1200" i="1">
              <a:solidFill>
                <a:srgbClr val="000000"/>
              </a:solidFill>
              <a:latin typeface="Calibri"/>
              <a:ea typeface="Calibri"/>
              <a:cs typeface="Calibri"/>
            </a:endParaRPr>
          </a:p>
          <a:p>
            <a:pPr marL="0" lvl="0" indent="0" algn="l" rtl="0">
              <a:spcBef>
                <a:spcPts val="0"/>
              </a:spcBef>
              <a:spcAft>
                <a:spcPts val="0"/>
              </a:spcAft>
              <a:buNone/>
            </a:pPr>
            <a:endParaRPr dirty="0">
              <a:solidFill>
                <a:srgbClr val="000000"/>
              </a:solidFill>
            </a:endParaRPr>
          </a:p>
          <a:p>
            <a:pPr marL="0" lvl="0" indent="0" algn="l" rtl="0">
              <a:lnSpc>
                <a:spcPct val="107916"/>
              </a:lnSpc>
              <a:spcBef>
                <a:spcPts val="0"/>
              </a:spcBef>
              <a:spcAft>
                <a:spcPts val="0"/>
              </a:spcAft>
              <a:buNone/>
            </a:pPr>
            <a:r>
              <a:rPr lang="en-GB"/>
              <a:t>Kita mengetahui kapan KBB bisa dibatasi. Kita memahami bahwa kebebasan batin </a:t>
            </a:r>
            <a:r>
              <a:rPr lang="en-GB">
                <a:solidFill>
                  <a:srgbClr val="5A5A5A"/>
                </a:solidFill>
              </a:rPr>
              <a:t>– </a:t>
            </a:r>
            <a:r>
              <a:rPr lang="en-GB"/>
              <a:t>kebebasan untuk berpikir, percaya, dan mengubah pikiran mengenai keyakinan </a:t>
            </a:r>
            <a:r>
              <a:rPr lang="en-GB">
                <a:solidFill>
                  <a:srgbClr val="5A5A5A"/>
                </a:solidFill>
              </a:rPr>
              <a:t>– </a:t>
            </a:r>
            <a:r>
              <a:rPr lang="en-GB"/>
              <a:t>tidak bisa dibatasi. Namun, sesuatu yang kita LAKUKAN </a:t>
            </a:r>
            <a:r>
              <a:rPr lang="en-GB">
                <a:solidFill>
                  <a:srgbClr val="5A5A5A"/>
                </a:solidFill>
              </a:rPr>
              <a:t>– </a:t>
            </a:r>
            <a:r>
              <a:rPr lang="en-GB"/>
              <a:t>menjalankan ritual keagamaan dan kepercayaan </a:t>
            </a:r>
            <a:r>
              <a:rPr lang="en-GB">
                <a:solidFill>
                  <a:srgbClr val="5A5A5A"/>
                </a:solidFill>
              </a:rPr>
              <a:t>– </a:t>
            </a:r>
            <a:r>
              <a:rPr lang="en-GB"/>
              <a:t>adalah hal yang dapat dibatasi JIKA hal-hal itu, dalam cara-cara tertentu, akan membahayakan orang lain. Kita juga belajar bahwa diskriminasi, pemaksaan, dan penghasutan untuk berbuat kekerasan tidak diperbolehkan.</a:t>
            </a:r>
            <a:endParaRPr sz="1300">
              <a:solidFill>
                <a:srgbClr val="000000"/>
              </a:solidFill>
            </a:endParaRPr>
          </a:p>
          <a:p>
            <a:pPr marL="0" lvl="0" indent="0" algn="l" rtl="0">
              <a:lnSpc>
                <a:spcPct val="107916"/>
              </a:lnSpc>
              <a:spcBef>
                <a:spcPts val="800"/>
              </a:spcBef>
              <a:spcAft>
                <a:spcPts val="0"/>
              </a:spcAft>
              <a:buNone/>
            </a:pPr>
            <a:r>
              <a:rPr lang="en-GB"/>
              <a:t>Di dua sesi berikutnya, kita akan fokus pada pelanggaran kebebasan beragama dan berkeyakinan. Sesi ini akan lebih banyak melihat jenis-jenis pelanggaran, beserta contohnya, dari berbagai belahan dunia. Hal ini akan membantu kita memahami bagaimana orang-orang, dari berbagai agama dan keyakinan di banyak tempat, terkena dampaknya. Pada sesi berikutnya, kita akan berusaha untuk memetakan pelanggaran yang terjadi di komunitas kita.</a:t>
            </a:r>
            <a:endParaRPr sz="1300">
              <a:solidFill>
                <a:srgbClr val="000000"/>
              </a:solidFill>
            </a:endParaRPr>
          </a:p>
          <a:p>
            <a:pPr marL="0" lvl="0" indent="0" algn="l" rtl="0">
              <a:lnSpc>
                <a:spcPct val="107916"/>
              </a:lnSpc>
              <a:spcBef>
                <a:spcPts val="800"/>
              </a:spcBef>
              <a:spcAft>
                <a:spcPts val="0"/>
              </a:spcAft>
              <a:buNone/>
            </a:pPr>
            <a:r>
              <a:rPr lang="en-GB"/>
              <a:t>Sesi ini mungkin akan terasa sulit karena cerita yang kita dengar mungkin mengingatkan kita pada pengalaman pribadi yang berat, dan karena beberapa isu yang diangkat mungkin akan menantang ide yang sudah kita ketahui sebelumnya soal apa yang boleh dilakukan dan tidak di masyarakat. Mungkin akan ada beberapa hal juga yang tidak disetujui oleh kelompok. Pada sesi ini, kita akan saling mendukung dan mendengar satu sama lain, serta mengingat aturan dasar! (</a:t>
            </a:r>
            <a:r>
              <a:rPr lang="en-GB" i="1"/>
              <a:t>Gunakan lembar </a:t>
            </a:r>
            <a:r>
              <a:rPr lang="en-GB"/>
              <a:t>flip chart</a:t>
            </a:r>
            <a:r>
              <a:rPr lang="en-GB" i="1"/>
              <a:t> yang berisi aturan dasar untuk mengingatkan peserta akan hal ini.)</a:t>
            </a:r>
            <a:endParaRPr sz="1300" b="0" i="0">
              <a:solidFill>
                <a:srgbClr val="000000"/>
              </a:solidFill>
              <a:latin typeface="Calibri"/>
              <a:ea typeface="Calibri"/>
              <a:cs typeface="Calibri"/>
              <a:sym typeface="Calibri"/>
            </a:endParaRPr>
          </a:p>
          <a:p>
            <a:pPr marL="0" lvl="0" indent="0" algn="l" rtl="0">
              <a:lnSpc>
                <a:spcPct val="107916"/>
              </a:lnSpc>
              <a:spcBef>
                <a:spcPts val="800"/>
              </a:spcBef>
              <a:spcAft>
                <a:spcPts val="800"/>
              </a:spcAft>
              <a:buNone/>
            </a:pPr>
            <a:r>
              <a:rPr lang="en-GB"/>
              <a:t>Mendengar cerita mengenai pelanggaran KBB dapat membuat kita merasa frustrasi atau kehilangan harapan. Namun, kita harus mampu mengenali dan memahami masalah ini untuk bisa melakukan sesuatu dan membuat perubahan.</a:t>
            </a:r>
            <a:endParaRPr/>
          </a:p>
        </p:txBody>
      </p:sp>
      <p:sp>
        <p:nvSpPr>
          <p:cNvPr id="248" name="Google Shape;248;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49" name="Google Shape;249;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50" name="Google Shape;25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solidFill>
                  <a:srgbClr val="000000"/>
                </a:solidFill>
              </a:rPr>
              <a:t>TANGGUNG JAWAB DAN KEGAGALAN PEMERINTAH</a:t>
            </a:r>
            <a:r>
              <a:rPr lang="en-GB" b="0" i="0" dirty="0">
                <a:solidFill>
                  <a:srgbClr val="000000"/>
                </a:solidFill>
                <a:latin typeface="Calibri"/>
                <a:ea typeface="Calibri"/>
                <a:cs typeface="Calibri"/>
                <a:sym typeface="Calibri"/>
              </a:rPr>
              <a:t> </a:t>
            </a:r>
            <a:endParaRPr dirty="0"/>
          </a:p>
          <a:p>
            <a:pPr marL="0" lvl="0" indent="0" algn="l" rtl="0">
              <a:spcBef>
                <a:spcPts val="0"/>
              </a:spcBef>
              <a:spcAft>
                <a:spcPts val="0"/>
              </a:spcAft>
              <a:buNone/>
            </a:pPr>
            <a:endParaRPr b="0" i="0" dirty="0">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dirty="0"/>
              <a:t>Mari </a:t>
            </a:r>
            <a:r>
              <a:rPr lang="en-GB" dirty="0" err="1"/>
              <a:t>kita</a:t>
            </a:r>
            <a:r>
              <a:rPr lang="en-GB" dirty="0"/>
              <a:t> </a:t>
            </a:r>
            <a:r>
              <a:rPr lang="en-GB" dirty="0" err="1"/>
              <a:t>lihat</a:t>
            </a:r>
            <a:r>
              <a:rPr lang="en-GB" dirty="0"/>
              <a:t> </a:t>
            </a:r>
            <a:r>
              <a:rPr lang="en-GB" dirty="0" err="1"/>
              <a:t>kegagalan</a:t>
            </a:r>
            <a:r>
              <a:rPr lang="en-GB" dirty="0"/>
              <a:t> </a:t>
            </a:r>
            <a:r>
              <a:rPr lang="en-GB" dirty="0" err="1"/>
              <a:t>pemerintah</a:t>
            </a:r>
            <a:r>
              <a:rPr lang="en-GB" dirty="0"/>
              <a:t> </a:t>
            </a:r>
            <a:r>
              <a:rPr lang="en-GB" dirty="0" err="1"/>
              <a:t>untuk</a:t>
            </a:r>
            <a:r>
              <a:rPr lang="en-GB" dirty="0"/>
              <a:t> </a:t>
            </a:r>
            <a:r>
              <a:rPr lang="en-GB" dirty="0" err="1"/>
              <a:t>melindungi</a:t>
            </a:r>
            <a:r>
              <a:rPr lang="en-GB" dirty="0"/>
              <a:t> </a:t>
            </a:r>
            <a:r>
              <a:rPr lang="en-GB" dirty="0" err="1"/>
              <a:t>rakyatnya</a:t>
            </a:r>
            <a:r>
              <a:rPr lang="en-GB" dirty="0"/>
              <a:t>. </a:t>
            </a:r>
            <a:endParaRPr dirty="0"/>
          </a:p>
          <a:p>
            <a:pPr marL="0" lvl="0" indent="0" algn="l" rtl="0">
              <a:spcBef>
                <a:spcPts val="0"/>
              </a:spcBef>
              <a:spcAft>
                <a:spcPts val="0"/>
              </a:spcAft>
              <a:buClr>
                <a:schemeClr val="dk1"/>
              </a:buClr>
              <a:buSzPts val="1100"/>
              <a:buFont typeface="Arial"/>
              <a:buNone/>
            </a:pPr>
            <a:r>
              <a:rPr lang="en-GB" b="1" dirty="0" err="1"/>
              <a:t>Pemerintah</a:t>
            </a:r>
            <a:r>
              <a:rPr lang="en-GB" b="1" dirty="0"/>
              <a:t> </a:t>
            </a:r>
            <a:r>
              <a:rPr lang="en-GB" b="1" dirty="0" err="1"/>
              <a:t>bertanggung</a:t>
            </a:r>
            <a:r>
              <a:rPr lang="en-GB" b="1" dirty="0"/>
              <a:t> </a:t>
            </a:r>
            <a:r>
              <a:rPr lang="en-GB" b="1" dirty="0" err="1"/>
              <a:t>jawab</a:t>
            </a:r>
            <a:r>
              <a:rPr lang="en-GB" b="1" dirty="0"/>
              <a:t> </a:t>
            </a:r>
            <a:r>
              <a:rPr lang="en-GB" b="1" dirty="0" err="1"/>
              <a:t>untuk</a:t>
            </a:r>
            <a:r>
              <a:rPr lang="en-GB" b="1" dirty="0"/>
              <a:t> </a:t>
            </a:r>
            <a:r>
              <a:rPr lang="en-GB" b="1" dirty="0" err="1"/>
              <a:t>melindungi</a:t>
            </a:r>
            <a:r>
              <a:rPr lang="en-GB" b="1" dirty="0"/>
              <a:t> </a:t>
            </a:r>
            <a:r>
              <a:rPr lang="en-GB" b="1" dirty="0" err="1"/>
              <a:t>hak</a:t>
            </a:r>
            <a:r>
              <a:rPr lang="en-GB" b="1" dirty="0"/>
              <a:t> </a:t>
            </a:r>
            <a:r>
              <a:rPr lang="en-GB" b="1" dirty="0" err="1"/>
              <a:t>asasi</a:t>
            </a:r>
            <a:r>
              <a:rPr lang="en-GB" b="1" dirty="0"/>
              <a:t> </a:t>
            </a:r>
            <a:r>
              <a:rPr lang="en-GB" b="1" dirty="0" err="1"/>
              <a:t>manusia</a:t>
            </a:r>
            <a:r>
              <a:rPr lang="en-GB" b="1" dirty="0"/>
              <a:t>. </a:t>
            </a:r>
            <a:endParaRPr b="1" dirty="0"/>
          </a:p>
          <a:p>
            <a:pPr marL="0" lvl="0" indent="0" algn="l" rtl="0">
              <a:spcBef>
                <a:spcPts val="0"/>
              </a:spcBef>
              <a:spcAft>
                <a:spcPts val="0"/>
              </a:spcAft>
              <a:buClr>
                <a:schemeClr val="dk1"/>
              </a:buClr>
              <a:buSzPts val="1100"/>
              <a:buFont typeface="Arial"/>
              <a:buNone/>
            </a:pPr>
            <a:r>
              <a:rPr lang="en-GB" b="1" dirty="0" err="1"/>
              <a:t>Apabila</a:t>
            </a:r>
            <a:r>
              <a:rPr lang="en-GB" b="1" dirty="0"/>
              <a:t> </a:t>
            </a:r>
            <a:r>
              <a:rPr lang="en-GB" b="1" dirty="0" err="1"/>
              <a:t>mereka</a:t>
            </a:r>
            <a:r>
              <a:rPr lang="en-GB" b="1" dirty="0"/>
              <a:t> </a:t>
            </a:r>
            <a:r>
              <a:rPr lang="en-GB" b="1" dirty="0" err="1"/>
              <a:t>gagal</a:t>
            </a:r>
            <a:r>
              <a:rPr lang="en-GB" b="1" dirty="0"/>
              <a:t> </a:t>
            </a:r>
            <a:r>
              <a:rPr lang="en-GB" b="1" dirty="0" err="1"/>
              <a:t>melakukannya</a:t>
            </a:r>
            <a:r>
              <a:rPr lang="en-GB" b="1" dirty="0"/>
              <a:t> </a:t>
            </a:r>
            <a:r>
              <a:rPr lang="en-GB" b="1" dirty="0" err="1"/>
              <a:t>maka</a:t>
            </a:r>
            <a:r>
              <a:rPr lang="en-GB" b="1" dirty="0"/>
              <a:t> </a:t>
            </a:r>
            <a:r>
              <a:rPr lang="en-GB" b="1" dirty="0" err="1"/>
              <a:t>diskriminasi</a:t>
            </a:r>
            <a:r>
              <a:rPr lang="en-GB" b="1" dirty="0"/>
              <a:t> dan </a:t>
            </a:r>
            <a:r>
              <a:rPr lang="en-GB" b="1" dirty="0" err="1"/>
              <a:t>kekerasan</a:t>
            </a:r>
            <a:r>
              <a:rPr lang="en-GB" b="1" dirty="0"/>
              <a:t> </a:t>
            </a:r>
            <a:r>
              <a:rPr lang="en-GB" b="1" dirty="0" err="1"/>
              <a:t>akan</a:t>
            </a:r>
            <a:r>
              <a:rPr lang="en-GB" b="1" dirty="0"/>
              <a:t> </a:t>
            </a:r>
            <a:r>
              <a:rPr lang="en-GB" b="1" dirty="0" err="1"/>
              <a:t>semakin</a:t>
            </a:r>
            <a:r>
              <a:rPr lang="en-GB" b="1" dirty="0"/>
              <a:t> </a:t>
            </a:r>
            <a:r>
              <a:rPr lang="en-GB" b="1" dirty="0" err="1"/>
              <a:t>marak</a:t>
            </a:r>
            <a:r>
              <a:rPr lang="en-GB" b="1" dirty="0"/>
              <a:t>. </a:t>
            </a:r>
            <a:r>
              <a:rPr lang="en-GB" b="1" dirty="0" err="1"/>
              <a:t>Namun</a:t>
            </a:r>
            <a:r>
              <a:rPr lang="en-GB" b="1" dirty="0"/>
              <a:t> </a:t>
            </a:r>
            <a:r>
              <a:rPr lang="en-GB" b="1" dirty="0" err="1"/>
              <a:t>tindakan</a:t>
            </a:r>
            <a:r>
              <a:rPr lang="en-GB" b="1" dirty="0"/>
              <a:t> yang </a:t>
            </a:r>
            <a:r>
              <a:rPr lang="en-GB" b="1" dirty="0" err="1"/>
              <a:t>efektif</a:t>
            </a:r>
            <a:r>
              <a:rPr lang="en-GB" b="1" dirty="0"/>
              <a:t> </a:t>
            </a:r>
            <a:r>
              <a:rPr lang="en-GB" b="1" dirty="0" err="1"/>
              <a:t>dari</a:t>
            </a:r>
            <a:r>
              <a:rPr lang="en-GB" b="1" dirty="0"/>
              <a:t> </a:t>
            </a:r>
            <a:r>
              <a:rPr lang="en-GB" b="1" dirty="0" err="1"/>
              <a:t>dari</a:t>
            </a:r>
            <a:r>
              <a:rPr lang="en-GB" b="1" dirty="0"/>
              <a:t> </a:t>
            </a:r>
            <a:r>
              <a:rPr lang="en-GB" b="1" dirty="0" err="1"/>
              <a:t>kepolisian</a:t>
            </a:r>
            <a:r>
              <a:rPr lang="en-GB" b="1" dirty="0"/>
              <a:t> </a:t>
            </a:r>
            <a:r>
              <a:rPr lang="en-GB" b="1" dirty="0" err="1"/>
              <a:t>terhadap</a:t>
            </a:r>
            <a:r>
              <a:rPr lang="en-GB" b="1" dirty="0"/>
              <a:t> </a:t>
            </a:r>
            <a:r>
              <a:rPr lang="en-GB" b="1" dirty="0" err="1"/>
              <a:t>kasus-kasus</a:t>
            </a:r>
            <a:r>
              <a:rPr lang="en-GB" b="1" dirty="0"/>
              <a:t> </a:t>
            </a:r>
            <a:r>
              <a:rPr lang="en-GB" b="1" dirty="0" err="1"/>
              <a:t>individu</a:t>
            </a:r>
            <a:r>
              <a:rPr lang="en-GB" b="1" dirty="0"/>
              <a:t> </a:t>
            </a:r>
            <a:r>
              <a:rPr lang="en-GB" b="1" dirty="0" err="1"/>
              <a:t>dapat</a:t>
            </a:r>
            <a:r>
              <a:rPr lang="en-GB" b="1" dirty="0"/>
              <a:t> </a:t>
            </a:r>
            <a:r>
              <a:rPr lang="en-GB" b="1" dirty="0" err="1"/>
              <a:t>membantu</a:t>
            </a:r>
            <a:r>
              <a:rPr lang="en-GB" b="1" dirty="0"/>
              <a:t> </a:t>
            </a:r>
            <a:r>
              <a:rPr lang="en-GB" b="1" dirty="0" err="1"/>
              <a:t>menghentikan</a:t>
            </a:r>
            <a:r>
              <a:rPr lang="en-GB" b="1" dirty="0"/>
              <a:t> </a:t>
            </a:r>
            <a:r>
              <a:rPr lang="en-GB" b="1" dirty="0" err="1"/>
              <a:t>pelanggaran</a:t>
            </a:r>
            <a:r>
              <a:rPr lang="en-GB" b="1" dirty="0"/>
              <a:t>.</a:t>
            </a:r>
            <a:endParaRPr dirty="0">
              <a:solidFill>
                <a:schemeClr val="dk1"/>
              </a:solidFill>
              <a:latin typeface="Calibri"/>
              <a:ea typeface="Calibri"/>
              <a:cs typeface="Calibri"/>
              <a:sym typeface="Calibri"/>
            </a:endParaRPr>
          </a:p>
        </p:txBody>
      </p:sp>
      <p:sp>
        <p:nvSpPr>
          <p:cNvPr id="559" name="Google Shape;559;p3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60" name="Google Shape;560;p3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61" name="Google Shape;56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Pada </a:t>
            </a:r>
            <a:r>
              <a:rPr lang="en-GB" dirty="0" err="1"/>
              <a:t>tahun</a:t>
            </a:r>
            <a:r>
              <a:rPr lang="en-GB" dirty="0"/>
              <a:t> 2017 </a:t>
            </a:r>
            <a:r>
              <a:rPr lang="en-GB" dirty="0" err="1"/>
              <a:t>seorang</a:t>
            </a:r>
            <a:r>
              <a:rPr lang="en-GB" dirty="0"/>
              <a:t> </a:t>
            </a:r>
            <a:r>
              <a:rPr lang="en-GB" dirty="0" err="1"/>
              <a:t>perempuan</a:t>
            </a:r>
            <a:r>
              <a:rPr lang="en-GB" dirty="0"/>
              <a:t> </a:t>
            </a:r>
            <a:r>
              <a:rPr lang="en-GB" dirty="0" err="1"/>
              <a:t>lanjut</a:t>
            </a:r>
            <a:r>
              <a:rPr lang="en-GB" dirty="0"/>
              <a:t> </a:t>
            </a:r>
            <a:r>
              <a:rPr lang="en-GB" dirty="0" err="1"/>
              <a:t>usia</a:t>
            </a:r>
            <a:r>
              <a:rPr lang="en-GB" dirty="0"/>
              <a:t>, yang </a:t>
            </a:r>
            <a:r>
              <a:rPr lang="en-GB" dirty="0" err="1"/>
              <a:t>sudah</a:t>
            </a:r>
            <a:r>
              <a:rPr lang="en-GB" dirty="0"/>
              <a:t> </a:t>
            </a:r>
            <a:r>
              <a:rPr lang="en-GB" dirty="0" err="1"/>
              <a:t>berpindah</a:t>
            </a:r>
            <a:r>
              <a:rPr lang="en-GB" dirty="0"/>
              <a:t> agama </a:t>
            </a:r>
            <a:r>
              <a:rPr lang="en-GB" dirty="0" err="1"/>
              <a:t>dari</a:t>
            </a:r>
            <a:r>
              <a:rPr lang="en-GB" dirty="0"/>
              <a:t> Islam </a:t>
            </a:r>
            <a:r>
              <a:rPr lang="en-GB" dirty="0" err="1"/>
              <a:t>ke</a:t>
            </a:r>
            <a:r>
              <a:rPr lang="en-GB" dirty="0"/>
              <a:t> Kristen, </a:t>
            </a:r>
            <a:r>
              <a:rPr lang="en-GB" dirty="0" err="1"/>
              <a:t>meninggal</a:t>
            </a:r>
            <a:r>
              <a:rPr lang="en-GB" dirty="0"/>
              <a:t> di Kyrgyzstan </a:t>
            </a:r>
            <a:r>
              <a:rPr lang="en-GB" dirty="0" err="1"/>
              <a:t>selatan</a:t>
            </a:r>
            <a:r>
              <a:rPr lang="en-GB" dirty="0"/>
              <a:t>. Ketika </a:t>
            </a:r>
            <a:r>
              <a:rPr lang="en-GB" dirty="0" err="1"/>
              <a:t>anaknya</a:t>
            </a:r>
            <a:r>
              <a:rPr lang="en-GB" dirty="0"/>
              <a:t> </a:t>
            </a:r>
            <a:r>
              <a:rPr lang="en-GB" dirty="0" err="1"/>
              <a:t>berusaha</a:t>
            </a:r>
            <a:r>
              <a:rPr lang="en-GB" dirty="0"/>
              <a:t> </a:t>
            </a:r>
            <a:r>
              <a:rPr lang="en-GB" dirty="0" err="1"/>
              <a:t>untuk</a:t>
            </a:r>
            <a:r>
              <a:rPr lang="en-GB" dirty="0"/>
              <a:t> </a:t>
            </a:r>
            <a:r>
              <a:rPr lang="en-GB" dirty="0" err="1"/>
              <a:t>menguburkan</a:t>
            </a:r>
            <a:r>
              <a:rPr lang="en-GB" dirty="0"/>
              <a:t> sang </a:t>
            </a:r>
            <a:r>
              <a:rPr lang="en-GB" dirty="0" err="1"/>
              <a:t>ibu</a:t>
            </a:r>
            <a:r>
              <a:rPr lang="en-GB" dirty="0"/>
              <a:t> di </a:t>
            </a:r>
            <a:r>
              <a:rPr lang="en-GB" dirty="0" err="1"/>
              <a:t>pemakaman</a:t>
            </a:r>
            <a:r>
              <a:rPr lang="en-GB" dirty="0"/>
              <a:t> </a:t>
            </a:r>
            <a:r>
              <a:rPr lang="en-GB" dirty="0" err="1"/>
              <a:t>kota</a:t>
            </a:r>
            <a:r>
              <a:rPr lang="en-GB" dirty="0"/>
              <a:t>, </a:t>
            </a:r>
            <a:r>
              <a:rPr lang="en-GB" dirty="0" err="1"/>
              <a:t>sebuah</a:t>
            </a:r>
            <a:r>
              <a:rPr lang="en-GB" dirty="0"/>
              <a:t> </a:t>
            </a:r>
            <a:r>
              <a:rPr lang="en-GB" dirty="0" err="1"/>
              <a:t>kelompok</a:t>
            </a:r>
            <a:r>
              <a:rPr lang="en-GB" dirty="0"/>
              <a:t> yang </a:t>
            </a:r>
            <a:r>
              <a:rPr lang="en-GB" dirty="0" err="1"/>
              <a:t>dikepalai</a:t>
            </a:r>
            <a:r>
              <a:rPr lang="en-GB" dirty="0"/>
              <a:t> oleh </a:t>
            </a:r>
            <a:r>
              <a:rPr lang="en-GB" dirty="0" err="1"/>
              <a:t>seorang</a:t>
            </a:r>
            <a:r>
              <a:rPr lang="en-GB" dirty="0"/>
              <a:t> imam </a:t>
            </a:r>
            <a:r>
              <a:rPr lang="en-GB" dirty="0" err="1"/>
              <a:t>melakukan</a:t>
            </a:r>
            <a:r>
              <a:rPr lang="en-GB" dirty="0"/>
              <a:t> </a:t>
            </a:r>
            <a:r>
              <a:rPr lang="en-GB" dirty="0" err="1"/>
              <a:t>protes</a:t>
            </a:r>
            <a:r>
              <a:rPr lang="en-GB" dirty="0"/>
              <a:t> </a:t>
            </a:r>
            <a:r>
              <a:rPr lang="en-GB" dirty="0" err="1"/>
              <a:t>keras</a:t>
            </a:r>
            <a:r>
              <a:rPr lang="en-GB" dirty="0"/>
              <a:t>. Makam sang </a:t>
            </a:r>
            <a:r>
              <a:rPr lang="en-GB" dirty="0" err="1"/>
              <a:t>ibu</a:t>
            </a:r>
            <a:r>
              <a:rPr lang="en-GB" dirty="0"/>
              <a:t> </a:t>
            </a:r>
            <a:r>
              <a:rPr lang="en-GB" dirty="0" err="1"/>
              <a:t>terus</a:t>
            </a:r>
            <a:r>
              <a:rPr lang="en-GB" dirty="0"/>
              <a:t> </a:t>
            </a:r>
            <a:r>
              <a:rPr lang="en-GB" dirty="0" err="1"/>
              <a:t>dibongkar</a:t>
            </a:r>
            <a:r>
              <a:rPr lang="en-GB" dirty="0"/>
              <a:t> </a:t>
            </a:r>
            <a:r>
              <a:rPr lang="en-GB" dirty="0" err="1"/>
              <a:t>hingga</a:t>
            </a:r>
            <a:r>
              <a:rPr lang="en-GB" dirty="0"/>
              <a:t> </a:t>
            </a:r>
            <a:r>
              <a:rPr lang="en-GB" dirty="0" err="1"/>
              <a:t>menarik</a:t>
            </a:r>
            <a:r>
              <a:rPr lang="en-GB" dirty="0"/>
              <a:t> </a:t>
            </a:r>
            <a:r>
              <a:rPr lang="en-GB" dirty="0" err="1"/>
              <a:t>perhatian</a:t>
            </a:r>
            <a:r>
              <a:rPr lang="en-GB" dirty="0"/>
              <a:t> </a:t>
            </a:r>
            <a:r>
              <a:rPr lang="en-GB" dirty="0" err="1"/>
              <a:t>publik</a:t>
            </a:r>
            <a:r>
              <a:rPr lang="en-GB" dirty="0"/>
              <a:t> dan </a:t>
            </a:r>
            <a:r>
              <a:rPr lang="en-GB" dirty="0" err="1"/>
              <a:t>reaksi</a:t>
            </a:r>
            <a:r>
              <a:rPr lang="en-GB" dirty="0"/>
              <a:t> </a:t>
            </a:r>
            <a:r>
              <a:rPr lang="en-GB" dirty="0" err="1"/>
              <a:t>dari</a:t>
            </a:r>
            <a:r>
              <a:rPr lang="en-GB" dirty="0"/>
              <a:t> </a:t>
            </a:r>
            <a:r>
              <a:rPr lang="en-GB" dirty="0" err="1"/>
              <a:t>otoritas</a:t>
            </a:r>
            <a:r>
              <a:rPr lang="en-GB" dirty="0"/>
              <a:t>. Para </a:t>
            </a:r>
            <a:r>
              <a:rPr lang="en-GB" dirty="0" err="1"/>
              <a:t>pelaku</a:t>
            </a:r>
            <a:r>
              <a:rPr lang="en-GB" dirty="0"/>
              <a:t> </a:t>
            </a:r>
            <a:r>
              <a:rPr lang="en-GB" dirty="0" err="1"/>
              <a:t>ditindak</a:t>
            </a:r>
            <a:r>
              <a:rPr lang="en-GB" dirty="0"/>
              <a:t> </a:t>
            </a:r>
            <a:r>
              <a:rPr lang="en-GB" dirty="0" err="1"/>
              <a:t>sesuai</a:t>
            </a:r>
            <a:r>
              <a:rPr lang="en-GB" dirty="0"/>
              <a:t> </a:t>
            </a:r>
            <a:r>
              <a:rPr lang="en-GB" dirty="0" err="1"/>
              <a:t>hukum</a:t>
            </a:r>
            <a:r>
              <a:rPr lang="en-GB" dirty="0"/>
              <a:t> dan </a:t>
            </a:r>
            <a:r>
              <a:rPr lang="en-GB" dirty="0" err="1"/>
              <a:t>setelah</a:t>
            </a:r>
            <a:r>
              <a:rPr lang="en-GB" dirty="0"/>
              <a:t> </a:t>
            </a:r>
            <a:r>
              <a:rPr lang="en-GB" dirty="0" err="1"/>
              <a:t>itu</a:t>
            </a:r>
            <a:r>
              <a:rPr lang="en-GB" dirty="0"/>
              <a:t> </a:t>
            </a:r>
            <a:r>
              <a:rPr lang="en-GB" dirty="0" err="1"/>
              <a:t>frekuensi</a:t>
            </a:r>
            <a:r>
              <a:rPr lang="en-GB" dirty="0"/>
              <a:t> </a:t>
            </a:r>
            <a:r>
              <a:rPr lang="en-GB" dirty="0" err="1"/>
              <a:t>ujaran</a:t>
            </a:r>
            <a:r>
              <a:rPr lang="en-GB" dirty="0"/>
              <a:t> </a:t>
            </a:r>
            <a:r>
              <a:rPr lang="en-GB" dirty="0" err="1"/>
              <a:t>radikal</a:t>
            </a:r>
            <a:r>
              <a:rPr lang="en-GB" dirty="0"/>
              <a:t> yang </a:t>
            </a:r>
            <a:r>
              <a:rPr lang="en-GB" dirty="0" err="1"/>
              <a:t>menentang</a:t>
            </a:r>
            <a:r>
              <a:rPr lang="en-GB" dirty="0"/>
              <a:t> orang </a:t>
            </a:r>
            <a:r>
              <a:rPr lang="en-GB" dirty="0" err="1"/>
              <a:t>berpindah</a:t>
            </a:r>
            <a:r>
              <a:rPr lang="en-GB" dirty="0"/>
              <a:t> agama pun </a:t>
            </a:r>
            <a:r>
              <a:rPr lang="en-GB" dirty="0" err="1"/>
              <a:t>berkurang</a:t>
            </a:r>
            <a:r>
              <a:rPr lang="en-GB" dirty="0"/>
              <a:t>.</a:t>
            </a:r>
            <a:endParaRPr dirty="0">
              <a:latin typeface="Calibri"/>
              <a:ea typeface="Calibri"/>
              <a:cs typeface="Calibri"/>
              <a:sym typeface="Calibri"/>
            </a:endParaRPr>
          </a:p>
        </p:txBody>
      </p:sp>
      <p:sp>
        <p:nvSpPr>
          <p:cNvPr id="568" name="Google Shape;568;p3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69" name="Google Shape;569;p3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70" name="Google Shape;57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b="1" dirty="0" err="1"/>
              <a:t>Otoritas</a:t>
            </a:r>
            <a:r>
              <a:rPr lang="en-GB" b="1" dirty="0"/>
              <a:t> </a:t>
            </a:r>
            <a:r>
              <a:rPr lang="en-GB" b="1" dirty="0" err="1"/>
              <a:t>kerap</a:t>
            </a:r>
            <a:r>
              <a:rPr lang="en-GB" b="1" dirty="0"/>
              <a:t> </a:t>
            </a:r>
            <a:r>
              <a:rPr lang="en-GB" b="1" dirty="0" err="1"/>
              <a:t>gagal</a:t>
            </a:r>
            <a:r>
              <a:rPr lang="en-GB" b="1" dirty="0"/>
              <a:t> </a:t>
            </a:r>
            <a:r>
              <a:rPr lang="en-GB" b="1" dirty="0" err="1"/>
              <a:t>untuk</a:t>
            </a:r>
            <a:r>
              <a:rPr lang="en-GB" b="1" dirty="0"/>
              <a:t> </a:t>
            </a:r>
            <a:r>
              <a:rPr lang="en-GB" b="1" dirty="0" err="1"/>
              <a:t>turut</a:t>
            </a:r>
            <a:r>
              <a:rPr lang="en-GB" b="1" dirty="0"/>
              <a:t> </a:t>
            </a:r>
            <a:r>
              <a:rPr lang="en-GB" b="1" dirty="0" err="1"/>
              <a:t>campur</a:t>
            </a:r>
            <a:r>
              <a:rPr lang="en-GB" b="1" dirty="0"/>
              <a:t> </a:t>
            </a:r>
            <a:r>
              <a:rPr lang="en-GB" b="1" dirty="0" err="1"/>
              <a:t>ketika</a:t>
            </a:r>
            <a:r>
              <a:rPr lang="en-GB" b="1" dirty="0"/>
              <a:t> </a:t>
            </a:r>
            <a:r>
              <a:rPr lang="en-GB" b="1" dirty="0" err="1"/>
              <a:t>pelanggaran</a:t>
            </a:r>
            <a:r>
              <a:rPr lang="en-GB" b="1" dirty="0"/>
              <a:t> </a:t>
            </a:r>
            <a:r>
              <a:rPr lang="en-GB" b="1" dirty="0" err="1"/>
              <a:t>terjadi</a:t>
            </a:r>
            <a:r>
              <a:rPr lang="en-GB" b="1" dirty="0"/>
              <a:t> di </a:t>
            </a:r>
            <a:r>
              <a:rPr lang="en-GB" b="1" dirty="0" err="1"/>
              <a:t>keluarga</a:t>
            </a:r>
            <a:r>
              <a:rPr lang="en-GB" b="1" dirty="0"/>
              <a:t> </a:t>
            </a:r>
            <a:r>
              <a:rPr lang="en-GB" b="1" dirty="0" err="1"/>
              <a:t>atau</a:t>
            </a:r>
            <a:r>
              <a:rPr lang="en-GB" b="1" dirty="0"/>
              <a:t> </a:t>
            </a:r>
            <a:r>
              <a:rPr lang="en-GB" b="1" dirty="0" err="1"/>
              <a:t>komunitas</a:t>
            </a:r>
            <a:r>
              <a:rPr lang="en-GB" b="1" dirty="0"/>
              <a:t> </a:t>
            </a:r>
            <a:r>
              <a:rPr lang="en-GB" b="1" dirty="0" err="1"/>
              <a:t>beragama</a:t>
            </a:r>
            <a:r>
              <a:rPr lang="en-GB" b="1" dirty="0"/>
              <a:t>.</a:t>
            </a:r>
            <a:r>
              <a:rPr lang="en-GB" dirty="0"/>
              <a:t> </a:t>
            </a:r>
            <a:endParaRPr dirty="0"/>
          </a:p>
          <a:p>
            <a:pPr marL="0" lvl="0" indent="0" algn="l" rtl="0">
              <a:spcBef>
                <a:spcPts val="0"/>
              </a:spcBef>
              <a:spcAft>
                <a:spcPts val="0"/>
              </a:spcAft>
              <a:buSzPts val="1100"/>
              <a:buNone/>
            </a:pPr>
            <a:r>
              <a:rPr lang="en-GB" dirty="0"/>
              <a:t>Nadia, </a:t>
            </a:r>
            <a:r>
              <a:rPr lang="en-GB" dirty="0" err="1"/>
              <a:t>seorang</a:t>
            </a:r>
            <a:r>
              <a:rPr lang="en-GB" dirty="0"/>
              <a:t> </a:t>
            </a:r>
            <a:r>
              <a:rPr lang="en-GB" dirty="0" err="1"/>
              <a:t>mahasiswi</a:t>
            </a:r>
            <a:r>
              <a:rPr lang="en-GB" dirty="0"/>
              <a:t> Kristen </a:t>
            </a:r>
            <a:r>
              <a:rPr lang="en-GB" dirty="0" err="1"/>
              <a:t>berusia</a:t>
            </a:r>
            <a:r>
              <a:rPr lang="en-GB" dirty="0"/>
              <a:t> 22 </a:t>
            </a:r>
            <a:r>
              <a:rPr lang="en-GB" dirty="0" err="1"/>
              <a:t>tahun</a:t>
            </a:r>
            <a:r>
              <a:rPr lang="en-GB" dirty="0"/>
              <a:t> di </a:t>
            </a:r>
            <a:r>
              <a:rPr lang="en-GB" dirty="0" err="1"/>
              <a:t>Yordania</a:t>
            </a:r>
            <a:r>
              <a:rPr lang="en-GB" dirty="0"/>
              <a:t>, </a:t>
            </a:r>
            <a:r>
              <a:rPr lang="en-GB" dirty="0" err="1"/>
              <a:t>jatuh</a:t>
            </a:r>
            <a:r>
              <a:rPr lang="en-GB" dirty="0"/>
              <a:t> </a:t>
            </a:r>
            <a:r>
              <a:rPr lang="en-GB" dirty="0" err="1"/>
              <a:t>cinta</a:t>
            </a:r>
            <a:r>
              <a:rPr lang="en-GB" dirty="0"/>
              <a:t> pada </a:t>
            </a:r>
            <a:r>
              <a:rPr lang="en-GB" dirty="0" err="1"/>
              <a:t>sesama</a:t>
            </a:r>
            <a:r>
              <a:rPr lang="en-GB" dirty="0"/>
              <a:t> </a:t>
            </a:r>
            <a:r>
              <a:rPr lang="en-GB" dirty="0" err="1"/>
              <a:t>mahasiswa</a:t>
            </a:r>
            <a:r>
              <a:rPr lang="en-GB" dirty="0"/>
              <a:t> yang </a:t>
            </a:r>
            <a:r>
              <a:rPr lang="en-GB" dirty="0" err="1"/>
              <a:t>beragama</a:t>
            </a:r>
            <a:r>
              <a:rPr lang="en-GB" dirty="0"/>
              <a:t> Islam. </a:t>
            </a:r>
            <a:endParaRPr dirty="0"/>
          </a:p>
          <a:p>
            <a:pPr marL="0" lvl="0" indent="0" algn="l" rtl="0">
              <a:spcBef>
                <a:spcPts val="0"/>
              </a:spcBef>
              <a:spcAft>
                <a:spcPts val="0"/>
              </a:spcAft>
              <a:buSzPts val="1100"/>
              <a:buNone/>
            </a:pPr>
            <a:r>
              <a:rPr lang="en-GB" dirty="0"/>
              <a:t>Ketika </a:t>
            </a:r>
            <a:r>
              <a:rPr lang="en-GB" dirty="0" err="1"/>
              <a:t>keluarganya</a:t>
            </a:r>
            <a:r>
              <a:rPr lang="en-GB" dirty="0"/>
              <a:t> </a:t>
            </a:r>
            <a:r>
              <a:rPr lang="en-GB" dirty="0" err="1"/>
              <a:t>tahu</a:t>
            </a:r>
            <a:r>
              <a:rPr lang="en-GB" dirty="0"/>
              <a:t>, </a:t>
            </a:r>
            <a:r>
              <a:rPr lang="en-GB" dirty="0" err="1"/>
              <a:t>mereka</a:t>
            </a:r>
            <a:r>
              <a:rPr lang="en-GB" dirty="0"/>
              <a:t> </a:t>
            </a:r>
            <a:r>
              <a:rPr lang="en-GB" dirty="0" err="1"/>
              <a:t>tidak</a:t>
            </a:r>
            <a:r>
              <a:rPr lang="en-GB" dirty="0"/>
              <a:t> </a:t>
            </a:r>
            <a:r>
              <a:rPr lang="en-GB" dirty="0" err="1"/>
              <a:t>membiarkan</a:t>
            </a:r>
            <a:r>
              <a:rPr lang="en-GB" dirty="0"/>
              <a:t> Nadia </a:t>
            </a:r>
            <a:r>
              <a:rPr lang="en-GB" dirty="0" err="1"/>
              <a:t>keluar</a:t>
            </a:r>
            <a:r>
              <a:rPr lang="en-GB" dirty="0"/>
              <a:t> </a:t>
            </a:r>
            <a:r>
              <a:rPr lang="en-GB" dirty="0" err="1"/>
              <a:t>rumah</a:t>
            </a:r>
            <a:r>
              <a:rPr lang="en-GB" dirty="0"/>
              <a:t> dan </a:t>
            </a:r>
            <a:r>
              <a:rPr lang="en-GB" dirty="0" err="1"/>
              <a:t>menyiksanya</a:t>
            </a:r>
            <a:r>
              <a:rPr lang="en-GB" dirty="0"/>
              <a:t>. </a:t>
            </a:r>
            <a:endParaRPr dirty="0"/>
          </a:p>
          <a:p>
            <a:pPr marL="0" lvl="0" indent="0" algn="l" rtl="0">
              <a:spcBef>
                <a:spcPts val="0"/>
              </a:spcBef>
              <a:spcAft>
                <a:spcPts val="0"/>
              </a:spcAft>
              <a:buSzPts val="1100"/>
              <a:buNone/>
            </a:pPr>
            <a:r>
              <a:rPr lang="en-GB" dirty="0"/>
              <a:t>Nadia </a:t>
            </a:r>
            <a:r>
              <a:rPr lang="en-GB" dirty="0" err="1"/>
              <a:t>berhasil</a:t>
            </a:r>
            <a:r>
              <a:rPr lang="en-GB" dirty="0"/>
              <a:t> </a:t>
            </a:r>
            <a:r>
              <a:rPr lang="en-GB" dirty="0" err="1"/>
              <a:t>melarikan</a:t>
            </a:r>
            <a:r>
              <a:rPr lang="en-GB" dirty="0"/>
              <a:t> </a:t>
            </a:r>
            <a:r>
              <a:rPr lang="en-GB" dirty="0" err="1"/>
              <a:t>diri</a:t>
            </a:r>
            <a:r>
              <a:rPr lang="en-GB" dirty="0"/>
              <a:t>, </a:t>
            </a:r>
            <a:r>
              <a:rPr lang="en-GB" dirty="0" err="1"/>
              <a:t>namun</a:t>
            </a:r>
            <a:r>
              <a:rPr lang="en-GB" dirty="0"/>
              <a:t> dua </a:t>
            </a:r>
            <a:r>
              <a:rPr lang="en-GB" dirty="0" err="1"/>
              <a:t>bulan</a:t>
            </a:r>
            <a:r>
              <a:rPr lang="en-GB" dirty="0"/>
              <a:t> </a:t>
            </a:r>
            <a:r>
              <a:rPr lang="en-GB" dirty="0" err="1"/>
              <a:t>kemudian</a:t>
            </a:r>
            <a:r>
              <a:rPr lang="en-GB" dirty="0"/>
              <a:t> </a:t>
            </a:r>
            <a:r>
              <a:rPr lang="en-GB" dirty="0" err="1"/>
              <a:t>ditemukan</a:t>
            </a:r>
            <a:r>
              <a:rPr lang="en-GB" dirty="0"/>
              <a:t> oleh </a:t>
            </a:r>
            <a:r>
              <a:rPr lang="en-GB" dirty="0" err="1"/>
              <a:t>ayahnya</a:t>
            </a:r>
            <a:r>
              <a:rPr lang="en-GB" dirty="0"/>
              <a:t> dan </a:t>
            </a:r>
            <a:r>
              <a:rPr lang="en-GB" dirty="0" err="1"/>
              <a:t>dibunuh</a:t>
            </a:r>
            <a:r>
              <a:rPr lang="en-GB" dirty="0"/>
              <a:t>. </a:t>
            </a:r>
            <a:endParaRPr dirty="0"/>
          </a:p>
          <a:p>
            <a:pPr marL="0" lvl="0" indent="0" algn="l" rtl="0">
              <a:spcBef>
                <a:spcPts val="0"/>
              </a:spcBef>
              <a:spcAft>
                <a:spcPts val="0"/>
              </a:spcAft>
              <a:buClr>
                <a:schemeClr val="dk1"/>
              </a:buClr>
              <a:buSzPts val="1100"/>
              <a:buFont typeface="Arial"/>
              <a:buNone/>
            </a:pPr>
            <a:r>
              <a:rPr lang="en-GB" dirty="0" err="1"/>
              <a:t>Pengadilan</a:t>
            </a:r>
            <a:r>
              <a:rPr lang="en-GB" dirty="0"/>
              <a:t> </a:t>
            </a:r>
            <a:r>
              <a:rPr lang="en-GB" dirty="0" err="1"/>
              <a:t>menganggap</a:t>
            </a:r>
            <a:r>
              <a:rPr lang="en-GB" dirty="0"/>
              <a:t> </a:t>
            </a:r>
            <a:r>
              <a:rPr lang="en-GB" dirty="0" err="1"/>
              <a:t>bahwa</a:t>
            </a:r>
            <a:r>
              <a:rPr lang="en-GB" dirty="0"/>
              <a:t> motif </a:t>
            </a:r>
            <a:r>
              <a:rPr lang="en-GB" dirty="0" err="1"/>
              <a:t>pembunuhan</a:t>
            </a:r>
            <a:r>
              <a:rPr lang="en-GB" dirty="0"/>
              <a:t> yang </a:t>
            </a:r>
            <a:r>
              <a:rPr lang="en-GB" dirty="0" err="1"/>
              <a:t>didasari</a:t>
            </a:r>
            <a:r>
              <a:rPr lang="en-GB" dirty="0"/>
              <a:t> </a:t>
            </a:r>
            <a:r>
              <a:rPr lang="en-GB" dirty="0" err="1"/>
              <a:t>kehormatan</a:t>
            </a:r>
            <a:r>
              <a:rPr lang="en-GB" dirty="0"/>
              <a:t> </a:t>
            </a:r>
            <a:r>
              <a:rPr lang="en-GB" dirty="0" err="1"/>
              <a:t>membantu</a:t>
            </a:r>
            <a:r>
              <a:rPr lang="en-GB" dirty="0"/>
              <a:t> </a:t>
            </a:r>
            <a:r>
              <a:rPr lang="en-GB" dirty="0" err="1"/>
              <a:t>meringankan</a:t>
            </a:r>
            <a:r>
              <a:rPr lang="en-GB" dirty="0"/>
              <a:t> </a:t>
            </a:r>
            <a:r>
              <a:rPr lang="en-GB" dirty="0" err="1"/>
              <a:t>hukuman</a:t>
            </a:r>
            <a:r>
              <a:rPr lang="en-GB" dirty="0"/>
              <a:t> dan </a:t>
            </a:r>
            <a:r>
              <a:rPr lang="en-GB" dirty="0" err="1"/>
              <a:t>si</a:t>
            </a:r>
            <a:r>
              <a:rPr lang="en-GB" dirty="0"/>
              <a:t> ayah </a:t>
            </a:r>
            <a:r>
              <a:rPr lang="en-GB" dirty="0" err="1"/>
              <a:t>tidak</a:t>
            </a:r>
            <a:r>
              <a:rPr lang="en-GB" dirty="0"/>
              <a:t> </a:t>
            </a:r>
            <a:r>
              <a:rPr lang="en-GB" dirty="0" err="1"/>
              <a:t>dipenjara</a:t>
            </a:r>
            <a:r>
              <a:rPr lang="en-GB" dirty="0"/>
              <a:t>.</a:t>
            </a:r>
            <a:endParaRPr dirty="0"/>
          </a:p>
        </p:txBody>
      </p:sp>
      <p:sp>
        <p:nvSpPr>
          <p:cNvPr id="579" name="Google Shape;579;p3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80" name="Google Shape;580;p3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81" name="Google Shape;58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solidFill>
                  <a:srgbClr val="000000"/>
                </a:solidFill>
              </a:rPr>
              <a:t>KESIMPULAN</a:t>
            </a:r>
            <a:endParaRPr dirty="0"/>
          </a:p>
          <a:p>
            <a:pPr marL="0" lvl="0" indent="0" algn="l" rtl="0">
              <a:spcBef>
                <a:spcPts val="0"/>
              </a:spcBef>
              <a:spcAft>
                <a:spcPts val="0"/>
              </a:spcAft>
              <a:buNone/>
            </a:pPr>
            <a:br>
              <a:rPr lang="en-GB" b="0" i="0" dirty="0">
                <a:solidFill>
                  <a:srgbClr val="000000"/>
                </a:solidFill>
                <a:latin typeface="Calibri"/>
                <a:ea typeface="Calibri"/>
                <a:cs typeface="Calibri"/>
                <a:sym typeface="Calibri"/>
              </a:rPr>
            </a:br>
            <a:r>
              <a:rPr lang="en-GB" dirty="0"/>
              <a:t>Pada </a:t>
            </a:r>
            <a:r>
              <a:rPr lang="en-GB" dirty="0" err="1"/>
              <a:t>presentasi</a:t>
            </a:r>
            <a:r>
              <a:rPr lang="en-GB" dirty="0"/>
              <a:t> </a:t>
            </a:r>
            <a:r>
              <a:rPr lang="en-GB" dirty="0" err="1"/>
              <a:t>ini</a:t>
            </a:r>
            <a:r>
              <a:rPr lang="en-GB" dirty="0"/>
              <a:t>, </a:t>
            </a:r>
            <a:r>
              <a:rPr lang="en-GB" dirty="0" err="1"/>
              <a:t>kita</a:t>
            </a:r>
            <a:r>
              <a:rPr lang="en-GB" dirty="0"/>
              <a:t> </a:t>
            </a:r>
            <a:r>
              <a:rPr lang="en-GB" dirty="0" err="1"/>
              <a:t>telah</a:t>
            </a:r>
            <a:r>
              <a:rPr lang="en-GB" dirty="0"/>
              <a:t> </a:t>
            </a:r>
            <a:r>
              <a:rPr lang="en-GB" dirty="0" err="1"/>
              <a:t>melihat</a:t>
            </a:r>
            <a:r>
              <a:rPr lang="en-GB" dirty="0"/>
              <a:t> </a:t>
            </a:r>
            <a:r>
              <a:rPr lang="en-GB" dirty="0" err="1"/>
              <a:t>diskriminasi</a:t>
            </a:r>
            <a:r>
              <a:rPr lang="en-GB" dirty="0"/>
              <a:t>, </a:t>
            </a:r>
            <a:r>
              <a:rPr lang="en-GB" dirty="0" err="1"/>
              <a:t>pembatasan</a:t>
            </a:r>
            <a:r>
              <a:rPr lang="en-GB" dirty="0"/>
              <a:t> </a:t>
            </a:r>
            <a:r>
              <a:rPr lang="en-GB" dirty="0" err="1"/>
              <a:t>hak</a:t>
            </a:r>
            <a:r>
              <a:rPr lang="en-GB" dirty="0"/>
              <a:t>, dan </a:t>
            </a:r>
            <a:r>
              <a:rPr lang="en-GB" dirty="0" err="1"/>
              <a:t>kekerasan</a:t>
            </a:r>
            <a:r>
              <a:rPr lang="en-GB" dirty="0"/>
              <a:t> yang </a:t>
            </a:r>
            <a:r>
              <a:rPr lang="en-GB" dirty="0" err="1"/>
              <a:t>dilakukan</a:t>
            </a:r>
            <a:r>
              <a:rPr lang="en-GB" dirty="0"/>
              <a:t> oleh </a:t>
            </a:r>
            <a:r>
              <a:rPr lang="en-GB" dirty="0" err="1"/>
              <a:t>pemerintah</a:t>
            </a:r>
            <a:r>
              <a:rPr lang="en-GB" dirty="0"/>
              <a:t> dan oleh orang-orang di </a:t>
            </a:r>
            <a:r>
              <a:rPr lang="en-GB" dirty="0" err="1"/>
              <a:t>komunitas</a:t>
            </a:r>
            <a:r>
              <a:rPr lang="en-GB" dirty="0"/>
              <a:t>. Kita juga </a:t>
            </a:r>
            <a:r>
              <a:rPr lang="en-GB" dirty="0" err="1"/>
              <a:t>sudah</a:t>
            </a:r>
            <a:r>
              <a:rPr lang="en-GB" dirty="0"/>
              <a:t> </a:t>
            </a:r>
            <a:r>
              <a:rPr lang="en-GB" dirty="0" err="1"/>
              <a:t>melihat</a:t>
            </a:r>
            <a:r>
              <a:rPr lang="en-GB" dirty="0"/>
              <a:t> </a:t>
            </a:r>
            <a:r>
              <a:rPr lang="en-GB" dirty="0" err="1"/>
              <a:t>kegagalan</a:t>
            </a:r>
            <a:r>
              <a:rPr lang="en-GB" dirty="0"/>
              <a:t> </a:t>
            </a:r>
            <a:r>
              <a:rPr lang="en-GB" dirty="0" err="1"/>
              <a:t>pemerintah</a:t>
            </a:r>
            <a:r>
              <a:rPr lang="en-GB" dirty="0"/>
              <a:t> </a:t>
            </a:r>
            <a:r>
              <a:rPr lang="en-GB" dirty="0" err="1"/>
              <a:t>untuk</a:t>
            </a:r>
            <a:r>
              <a:rPr lang="en-GB" dirty="0"/>
              <a:t> </a:t>
            </a:r>
            <a:r>
              <a:rPr lang="en-GB" dirty="0" err="1"/>
              <a:t>melindungi</a:t>
            </a:r>
            <a:r>
              <a:rPr lang="en-GB" dirty="0"/>
              <a:t> </a:t>
            </a:r>
            <a:r>
              <a:rPr lang="en-GB" dirty="0" err="1"/>
              <a:t>rakyatnya</a:t>
            </a:r>
            <a:r>
              <a:rPr lang="en-GB" dirty="0"/>
              <a:t>. </a:t>
            </a:r>
            <a:endParaRPr dirty="0"/>
          </a:p>
          <a:p>
            <a:pPr marL="0" lvl="0" indent="0" algn="l" rtl="0">
              <a:spcBef>
                <a:spcPts val="0"/>
              </a:spcBef>
              <a:spcAft>
                <a:spcPts val="0"/>
              </a:spcAft>
              <a:buNone/>
            </a:pPr>
            <a:endParaRPr dirty="0"/>
          </a:p>
          <a:p>
            <a:pPr marL="0" lvl="0" indent="180340" algn="l" rtl="0">
              <a:spcBef>
                <a:spcPts val="0"/>
              </a:spcBef>
              <a:spcAft>
                <a:spcPts val="0"/>
              </a:spcAft>
              <a:buClr>
                <a:schemeClr val="dk1"/>
              </a:buClr>
              <a:buSzPts val="1100"/>
              <a:buFont typeface="Arial"/>
              <a:buNone/>
            </a:pPr>
            <a:r>
              <a:rPr lang="en-GB" dirty="0"/>
              <a:t>Dari </a:t>
            </a:r>
            <a:r>
              <a:rPr lang="en-GB" dirty="0" err="1"/>
              <a:t>kisah-kisah</a:t>
            </a:r>
            <a:r>
              <a:rPr lang="en-GB" dirty="0"/>
              <a:t> </a:t>
            </a:r>
            <a:r>
              <a:rPr lang="en-GB" dirty="0" err="1"/>
              <a:t>tersebut</a:t>
            </a:r>
            <a:r>
              <a:rPr lang="en-GB" dirty="0"/>
              <a:t>, </a:t>
            </a:r>
            <a:r>
              <a:rPr lang="en-GB" dirty="0" err="1"/>
              <a:t>kita</a:t>
            </a:r>
            <a:r>
              <a:rPr lang="en-GB" dirty="0"/>
              <a:t> </a:t>
            </a:r>
            <a:r>
              <a:rPr lang="en-GB" dirty="0" err="1"/>
              <a:t>bisa</a:t>
            </a:r>
            <a:r>
              <a:rPr lang="en-GB" dirty="0"/>
              <a:t> </a:t>
            </a:r>
            <a:r>
              <a:rPr lang="en-GB" dirty="0" err="1"/>
              <a:t>menarik</a:t>
            </a:r>
            <a:r>
              <a:rPr lang="en-GB" dirty="0"/>
              <a:t> </a:t>
            </a:r>
            <a:r>
              <a:rPr lang="en-GB" dirty="0" err="1"/>
              <a:t>beberapa</a:t>
            </a:r>
            <a:r>
              <a:rPr lang="en-GB" dirty="0"/>
              <a:t> </a:t>
            </a:r>
            <a:r>
              <a:rPr lang="en-GB" dirty="0" err="1"/>
              <a:t>kesimpulan</a:t>
            </a:r>
            <a:r>
              <a:rPr lang="en-GB" dirty="0"/>
              <a:t>:</a:t>
            </a:r>
            <a:endParaRPr dirty="0">
              <a:solidFill>
                <a:srgbClr val="000000"/>
              </a:solidFill>
            </a:endParaRPr>
          </a:p>
        </p:txBody>
      </p:sp>
      <p:sp>
        <p:nvSpPr>
          <p:cNvPr id="588" name="Google Shape;588;p3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89" name="Google Shape;589;p3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590" name="Google Shape;59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Pelanggaran hak terjadi di berbagai negara dan mempengaruhi banyak orang dari berbagai agama dan keyakinan. Yang berbeda dari tiap situasi adalah siapa yang terkena dampak, seberapa luas, sering dan parah pelanggarannya, dan seberapa jauh keterlibatan pemerintah dalam pelanggaran tersebut.</a:t>
            </a:r>
            <a:endParaRPr/>
          </a:p>
        </p:txBody>
      </p:sp>
      <p:sp>
        <p:nvSpPr>
          <p:cNvPr id="602" name="Google Shape;602;p3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03" name="Google Shape;603;p3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04" name="Google Shape;60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Ada </a:t>
            </a:r>
            <a:r>
              <a:rPr lang="en-GB" dirty="0" err="1"/>
              <a:t>banyak</a:t>
            </a:r>
            <a:r>
              <a:rPr lang="en-GB" dirty="0"/>
              <a:t> </a:t>
            </a:r>
            <a:r>
              <a:rPr lang="en-GB" dirty="0" err="1"/>
              <a:t>jenis</a:t>
            </a:r>
            <a:r>
              <a:rPr lang="en-GB" dirty="0"/>
              <a:t> </a:t>
            </a:r>
            <a:r>
              <a:rPr lang="en-GB" dirty="0" err="1"/>
              <a:t>hukum</a:t>
            </a:r>
            <a:r>
              <a:rPr lang="en-GB" dirty="0"/>
              <a:t> dan </a:t>
            </a:r>
            <a:r>
              <a:rPr lang="en-GB" dirty="0" err="1"/>
              <a:t>kebijakan</a:t>
            </a:r>
            <a:r>
              <a:rPr lang="en-GB" dirty="0"/>
              <a:t> </a:t>
            </a:r>
            <a:r>
              <a:rPr lang="en-GB" dirty="0" err="1"/>
              <a:t>pemerintah</a:t>
            </a:r>
            <a:r>
              <a:rPr lang="en-GB" dirty="0"/>
              <a:t> yang </a:t>
            </a:r>
            <a:r>
              <a:rPr lang="en-GB" dirty="0" err="1"/>
              <a:t>mendukung</a:t>
            </a:r>
            <a:r>
              <a:rPr lang="en-GB" dirty="0"/>
              <a:t> </a:t>
            </a:r>
            <a:r>
              <a:rPr lang="en-GB" dirty="0" err="1"/>
              <a:t>pelanggaran</a:t>
            </a:r>
            <a:r>
              <a:rPr lang="en-GB" dirty="0"/>
              <a:t> </a:t>
            </a:r>
            <a:r>
              <a:rPr lang="en-GB" dirty="0" err="1"/>
              <a:t>hak</a:t>
            </a:r>
            <a:r>
              <a:rPr lang="en-GB" dirty="0"/>
              <a:t>.</a:t>
            </a:r>
            <a:endParaRPr dirty="0">
              <a:latin typeface="Calibri"/>
              <a:ea typeface="Calibri"/>
              <a:cs typeface="Calibri"/>
              <a:sym typeface="Calibri"/>
            </a:endParaRPr>
          </a:p>
        </p:txBody>
      </p:sp>
      <p:sp>
        <p:nvSpPr>
          <p:cNvPr id="613" name="Google Shape;613;p3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14" name="Google Shape;614;p3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15" name="Google Shape;61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Biasanya</a:t>
            </a:r>
            <a:r>
              <a:rPr lang="en-GB" dirty="0"/>
              <a:t> </a:t>
            </a:r>
            <a:r>
              <a:rPr lang="en-GB" dirty="0" err="1"/>
              <a:t>kelompok</a:t>
            </a:r>
            <a:r>
              <a:rPr lang="en-GB" dirty="0"/>
              <a:t> </a:t>
            </a:r>
            <a:r>
              <a:rPr lang="en-GB" dirty="0" err="1"/>
              <a:t>minoritas</a:t>
            </a:r>
            <a:r>
              <a:rPr lang="en-GB" dirty="0"/>
              <a:t> dan </a:t>
            </a:r>
            <a:r>
              <a:rPr lang="en-GB" dirty="0" err="1"/>
              <a:t>mereka</a:t>
            </a:r>
            <a:r>
              <a:rPr lang="en-GB" dirty="0"/>
              <a:t> yang </a:t>
            </a:r>
            <a:r>
              <a:rPr lang="en-GB" dirty="0" err="1"/>
              <a:t>memiliki</a:t>
            </a:r>
            <a:r>
              <a:rPr lang="en-GB" dirty="0"/>
              <a:t> </a:t>
            </a:r>
            <a:r>
              <a:rPr lang="en-GB" dirty="0" err="1"/>
              <a:t>pandangan</a:t>
            </a:r>
            <a:r>
              <a:rPr lang="en-GB" dirty="0"/>
              <a:t> </a:t>
            </a:r>
            <a:r>
              <a:rPr lang="en-GB" dirty="0" err="1"/>
              <a:t>berbeda</a:t>
            </a:r>
            <a:r>
              <a:rPr lang="en-GB" dirty="0"/>
              <a:t> </a:t>
            </a:r>
            <a:r>
              <a:rPr lang="en-GB" dirty="0" err="1"/>
              <a:t>dengan</a:t>
            </a:r>
            <a:r>
              <a:rPr lang="en-GB" dirty="0"/>
              <a:t> </a:t>
            </a:r>
            <a:r>
              <a:rPr lang="en-GB" dirty="0" err="1"/>
              <a:t>mayoritas</a:t>
            </a:r>
            <a:r>
              <a:rPr lang="en-GB" dirty="0"/>
              <a:t> yang </a:t>
            </a:r>
            <a:r>
              <a:rPr lang="en-GB" dirty="0" err="1"/>
              <a:t>merasakan</a:t>
            </a:r>
            <a:r>
              <a:rPr lang="en-GB" dirty="0"/>
              <a:t> </a:t>
            </a:r>
            <a:r>
              <a:rPr lang="en-GB" dirty="0" err="1"/>
              <a:t>dampak</a:t>
            </a:r>
            <a:r>
              <a:rPr lang="en-GB" dirty="0"/>
              <a:t> yang paling </a:t>
            </a:r>
            <a:r>
              <a:rPr lang="en-GB" dirty="0" err="1"/>
              <a:t>berat</a:t>
            </a:r>
            <a:r>
              <a:rPr lang="en-GB" dirty="0"/>
              <a:t>. </a:t>
            </a:r>
            <a:r>
              <a:rPr lang="en-GB" dirty="0" err="1"/>
              <a:t>Namun</a:t>
            </a:r>
            <a:r>
              <a:rPr lang="en-GB" dirty="0"/>
              <a:t>, </a:t>
            </a:r>
            <a:r>
              <a:rPr lang="en-GB" dirty="0" err="1"/>
              <a:t>kelompok</a:t>
            </a:r>
            <a:r>
              <a:rPr lang="en-GB" dirty="0"/>
              <a:t> </a:t>
            </a:r>
            <a:r>
              <a:rPr lang="en-GB" dirty="0" err="1"/>
              <a:t>mayoritas</a:t>
            </a:r>
            <a:r>
              <a:rPr lang="en-GB" dirty="0"/>
              <a:t> juga </a:t>
            </a:r>
            <a:r>
              <a:rPr lang="en-GB" dirty="0" err="1"/>
              <a:t>bisa</a:t>
            </a:r>
            <a:r>
              <a:rPr lang="en-GB" dirty="0"/>
              <a:t> </a:t>
            </a:r>
            <a:r>
              <a:rPr lang="en-GB" dirty="0" err="1"/>
              <a:t>terkena</a:t>
            </a:r>
            <a:r>
              <a:rPr lang="en-GB" dirty="0"/>
              <a:t> </a:t>
            </a:r>
            <a:r>
              <a:rPr lang="en-GB" dirty="0" err="1"/>
              <a:t>dampak</a:t>
            </a:r>
            <a:r>
              <a:rPr lang="en-GB" dirty="0"/>
              <a:t> </a:t>
            </a:r>
            <a:r>
              <a:rPr lang="en-GB" dirty="0" err="1"/>
              <a:t>pelanggaran</a:t>
            </a:r>
            <a:r>
              <a:rPr lang="en-GB" dirty="0"/>
              <a:t> </a:t>
            </a:r>
            <a:r>
              <a:rPr lang="en-GB" dirty="0" err="1"/>
              <a:t>hak</a:t>
            </a:r>
            <a:r>
              <a:rPr lang="en-GB" dirty="0"/>
              <a:t> dan </a:t>
            </a:r>
            <a:r>
              <a:rPr lang="en-GB" dirty="0" err="1"/>
              <a:t>kekerasan</a:t>
            </a:r>
            <a:r>
              <a:rPr lang="en-GB" dirty="0"/>
              <a:t> </a:t>
            </a:r>
            <a:r>
              <a:rPr lang="en-GB" dirty="0" err="1"/>
              <a:t>teror</a:t>
            </a:r>
            <a:r>
              <a:rPr lang="en-GB" dirty="0"/>
              <a:t> juga.</a:t>
            </a:r>
            <a:endParaRPr dirty="0">
              <a:solidFill>
                <a:schemeClr val="dk1"/>
              </a:solidFill>
              <a:latin typeface="Calibri"/>
              <a:ea typeface="Calibri"/>
              <a:cs typeface="Calibri"/>
              <a:sym typeface="Calibri"/>
            </a:endParaRPr>
          </a:p>
        </p:txBody>
      </p:sp>
      <p:sp>
        <p:nvSpPr>
          <p:cNvPr id="631" name="Google Shape;631;p3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32" name="Google Shape;632;p3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33" name="Google Shape;63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Cerita-cerita</a:t>
            </a:r>
            <a:r>
              <a:rPr lang="en-GB" dirty="0"/>
              <a:t> yang </a:t>
            </a:r>
            <a:r>
              <a:rPr lang="en-GB" dirty="0" err="1"/>
              <a:t>telah</a:t>
            </a:r>
            <a:r>
              <a:rPr lang="en-GB" dirty="0"/>
              <a:t> </a:t>
            </a:r>
            <a:r>
              <a:rPr lang="en-GB" dirty="0" err="1"/>
              <a:t>kita</a:t>
            </a:r>
            <a:r>
              <a:rPr lang="en-GB" dirty="0"/>
              <a:t> </a:t>
            </a:r>
            <a:r>
              <a:rPr lang="en-GB" dirty="0" err="1"/>
              <a:t>dengar</a:t>
            </a:r>
            <a:r>
              <a:rPr lang="en-GB" dirty="0"/>
              <a:t> </a:t>
            </a:r>
            <a:r>
              <a:rPr lang="en-GB" dirty="0" err="1"/>
              <a:t>menggambarkan</a:t>
            </a:r>
            <a:r>
              <a:rPr lang="en-GB" dirty="0"/>
              <a:t> </a:t>
            </a:r>
            <a:r>
              <a:rPr lang="en-GB" dirty="0" err="1"/>
              <a:t>bagaimana</a:t>
            </a:r>
            <a:r>
              <a:rPr lang="en-GB" dirty="0"/>
              <a:t> </a:t>
            </a:r>
            <a:r>
              <a:rPr lang="en-GB" dirty="0" err="1"/>
              <a:t>pelanggaran</a:t>
            </a:r>
            <a:r>
              <a:rPr lang="en-GB" dirty="0"/>
              <a:t> </a:t>
            </a:r>
            <a:r>
              <a:rPr lang="en-GB" dirty="0" err="1"/>
              <a:t>terhadap</a:t>
            </a:r>
            <a:r>
              <a:rPr lang="en-GB" dirty="0"/>
              <a:t> </a:t>
            </a:r>
            <a:r>
              <a:rPr lang="en-GB" dirty="0" err="1"/>
              <a:t>kebebasan</a:t>
            </a:r>
            <a:r>
              <a:rPr lang="en-GB" dirty="0"/>
              <a:t> </a:t>
            </a:r>
            <a:r>
              <a:rPr lang="en-GB" dirty="0" err="1"/>
              <a:t>beragama</a:t>
            </a:r>
            <a:r>
              <a:rPr lang="en-GB" dirty="0"/>
              <a:t> </a:t>
            </a:r>
            <a:r>
              <a:rPr lang="en-GB" dirty="0" err="1"/>
              <a:t>atau</a:t>
            </a:r>
            <a:r>
              <a:rPr lang="en-GB" dirty="0"/>
              <a:t> </a:t>
            </a:r>
            <a:r>
              <a:rPr lang="en-GB" dirty="0" err="1"/>
              <a:t>berkeyakinan</a:t>
            </a:r>
            <a:r>
              <a:rPr lang="en-GB" dirty="0"/>
              <a:t> </a:t>
            </a:r>
            <a:r>
              <a:rPr lang="en-GB" dirty="0" err="1"/>
              <a:t>biasanya</a:t>
            </a:r>
            <a:r>
              <a:rPr lang="en-GB" dirty="0"/>
              <a:t> </a:t>
            </a:r>
            <a:r>
              <a:rPr lang="en-GB" dirty="0" err="1"/>
              <a:t>melibatkan</a:t>
            </a:r>
            <a:r>
              <a:rPr lang="en-GB" dirty="0"/>
              <a:t> </a:t>
            </a:r>
            <a:r>
              <a:rPr lang="en-GB" dirty="0" err="1"/>
              <a:t>pelanggaran</a:t>
            </a:r>
            <a:r>
              <a:rPr lang="en-GB" dirty="0"/>
              <a:t> </a:t>
            </a:r>
            <a:r>
              <a:rPr lang="en-GB" dirty="0" err="1"/>
              <a:t>hak-hak</a:t>
            </a:r>
            <a:r>
              <a:rPr lang="en-GB" dirty="0"/>
              <a:t> </a:t>
            </a:r>
            <a:r>
              <a:rPr lang="en-GB" dirty="0" err="1"/>
              <a:t>lainnya</a:t>
            </a:r>
            <a:r>
              <a:rPr lang="en-GB" dirty="0"/>
              <a:t> – </a:t>
            </a:r>
            <a:r>
              <a:rPr lang="en-GB" dirty="0" err="1"/>
              <a:t>misalnya</a:t>
            </a:r>
            <a:r>
              <a:rPr lang="en-GB" dirty="0"/>
              <a:t>, </a:t>
            </a:r>
            <a:r>
              <a:rPr lang="en-GB" dirty="0" err="1"/>
              <a:t>hak</a:t>
            </a:r>
            <a:r>
              <a:rPr lang="en-GB" dirty="0"/>
              <a:t> </a:t>
            </a:r>
            <a:r>
              <a:rPr lang="en-GB" dirty="0" err="1"/>
              <a:t>untuk</a:t>
            </a:r>
            <a:r>
              <a:rPr lang="en-GB" dirty="0"/>
              <a:t> </a:t>
            </a:r>
            <a:r>
              <a:rPr lang="en-GB" dirty="0" err="1"/>
              <a:t>mengenyam</a:t>
            </a:r>
            <a:r>
              <a:rPr lang="en-GB" dirty="0"/>
              <a:t> </a:t>
            </a:r>
            <a:r>
              <a:rPr lang="en-GB" dirty="0" err="1"/>
              <a:t>pendidikan</a:t>
            </a:r>
            <a:r>
              <a:rPr lang="en-GB" dirty="0"/>
              <a:t> </a:t>
            </a:r>
            <a:r>
              <a:rPr lang="en-GB" dirty="0" err="1"/>
              <a:t>atau</a:t>
            </a:r>
            <a:r>
              <a:rPr lang="en-GB" dirty="0"/>
              <a:t> </a:t>
            </a:r>
            <a:r>
              <a:rPr lang="en-GB" dirty="0" err="1"/>
              <a:t>untuk</a:t>
            </a:r>
            <a:r>
              <a:rPr lang="en-GB" dirty="0"/>
              <a:t> </a:t>
            </a:r>
            <a:r>
              <a:rPr lang="en-GB" dirty="0" err="1"/>
              <a:t>menikah</a:t>
            </a:r>
            <a:r>
              <a:rPr lang="en-GB" dirty="0"/>
              <a:t> </a:t>
            </a:r>
            <a:r>
              <a:rPr lang="en-GB" dirty="0" err="1"/>
              <a:t>atau</a:t>
            </a:r>
            <a:r>
              <a:rPr lang="en-GB" dirty="0"/>
              <a:t> </a:t>
            </a:r>
            <a:r>
              <a:rPr lang="en-GB" dirty="0" err="1"/>
              <a:t>hak</a:t>
            </a:r>
            <a:r>
              <a:rPr lang="en-GB" dirty="0"/>
              <a:t> </a:t>
            </a:r>
            <a:r>
              <a:rPr lang="en-GB" dirty="0" err="1"/>
              <a:t>untuk</a:t>
            </a:r>
            <a:r>
              <a:rPr lang="en-GB" dirty="0"/>
              <a:t> </a:t>
            </a:r>
            <a:r>
              <a:rPr lang="en-GB" dirty="0" err="1"/>
              <a:t>hidup</a:t>
            </a:r>
            <a:r>
              <a:rPr lang="en-GB" dirty="0"/>
              <a:t>. Banyak </a:t>
            </a:r>
            <a:r>
              <a:rPr lang="en-GB" dirty="0" err="1"/>
              <a:t>dari</a:t>
            </a:r>
            <a:r>
              <a:rPr lang="en-GB" dirty="0"/>
              <a:t> </a:t>
            </a:r>
            <a:r>
              <a:rPr lang="en-GB" dirty="0" err="1"/>
              <a:t>cerita-cerita</a:t>
            </a:r>
            <a:r>
              <a:rPr lang="en-GB" dirty="0"/>
              <a:t> </a:t>
            </a:r>
            <a:r>
              <a:rPr lang="en-GB" dirty="0" err="1"/>
              <a:t>tersebut</a:t>
            </a:r>
            <a:r>
              <a:rPr lang="en-GB" dirty="0"/>
              <a:t> </a:t>
            </a:r>
            <a:r>
              <a:rPr lang="en-GB" dirty="0" err="1"/>
              <a:t>menggambarkan</a:t>
            </a:r>
            <a:r>
              <a:rPr lang="en-GB" dirty="0"/>
              <a:t> </a:t>
            </a:r>
            <a:r>
              <a:rPr lang="en-GB" dirty="0" err="1"/>
              <a:t>bagaimana</a:t>
            </a:r>
            <a:r>
              <a:rPr lang="en-GB" dirty="0"/>
              <a:t> </a:t>
            </a:r>
            <a:r>
              <a:rPr lang="en-GB" dirty="0" err="1"/>
              <a:t>laki-laki</a:t>
            </a:r>
            <a:r>
              <a:rPr lang="en-GB" dirty="0"/>
              <a:t> dan </a:t>
            </a:r>
            <a:r>
              <a:rPr lang="en-GB" dirty="0" err="1"/>
              <a:t>perempuan</a:t>
            </a:r>
            <a:r>
              <a:rPr lang="en-GB" dirty="0"/>
              <a:t> </a:t>
            </a:r>
            <a:r>
              <a:rPr lang="en-GB" dirty="0" err="1"/>
              <a:t>terdampak</a:t>
            </a:r>
            <a:r>
              <a:rPr lang="en-GB" dirty="0"/>
              <a:t> </a:t>
            </a:r>
            <a:r>
              <a:rPr lang="en-GB" dirty="0" err="1"/>
              <a:t>secara</a:t>
            </a:r>
            <a:r>
              <a:rPr lang="en-GB" dirty="0"/>
              <a:t> </a:t>
            </a:r>
            <a:r>
              <a:rPr lang="en-GB" dirty="0" err="1"/>
              <a:t>berbeda</a:t>
            </a:r>
            <a:r>
              <a:rPr lang="en-GB" dirty="0"/>
              <a:t> – </a:t>
            </a:r>
            <a:r>
              <a:rPr lang="en-GB" dirty="0" err="1"/>
              <a:t>dari</a:t>
            </a:r>
            <a:r>
              <a:rPr lang="en-GB" dirty="0"/>
              <a:t> </a:t>
            </a:r>
            <a:r>
              <a:rPr lang="en-GB" dirty="0" err="1"/>
              <a:t>kejahatan</a:t>
            </a:r>
            <a:r>
              <a:rPr lang="en-GB" dirty="0"/>
              <a:t> </a:t>
            </a:r>
            <a:r>
              <a:rPr lang="en-GB" dirty="0" err="1"/>
              <a:t>kebencian</a:t>
            </a:r>
            <a:r>
              <a:rPr lang="en-GB" dirty="0"/>
              <a:t>, </a:t>
            </a:r>
            <a:r>
              <a:rPr lang="en-GB" dirty="0" err="1"/>
              <a:t>pernikahan</a:t>
            </a:r>
            <a:r>
              <a:rPr lang="en-GB" dirty="0"/>
              <a:t> </a:t>
            </a:r>
            <a:r>
              <a:rPr lang="en-GB" dirty="0" err="1"/>
              <a:t>paksa</a:t>
            </a:r>
            <a:r>
              <a:rPr lang="en-GB" dirty="0"/>
              <a:t>, </a:t>
            </a:r>
            <a:r>
              <a:rPr lang="en-GB" dirty="0" err="1"/>
              <a:t>pembunuhan</a:t>
            </a:r>
            <a:r>
              <a:rPr lang="en-GB" dirty="0"/>
              <a:t> demi </a:t>
            </a:r>
            <a:r>
              <a:rPr lang="en-GB" dirty="0" err="1"/>
              <a:t>kehormatan</a:t>
            </a:r>
            <a:r>
              <a:rPr lang="en-GB" dirty="0"/>
              <a:t> </a:t>
            </a:r>
            <a:r>
              <a:rPr lang="en-GB" dirty="0" err="1"/>
              <a:t>hingga</a:t>
            </a:r>
            <a:r>
              <a:rPr lang="en-GB" dirty="0"/>
              <a:t> </a:t>
            </a:r>
            <a:r>
              <a:rPr lang="en-GB" dirty="0" err="1"/>
              <a:t>sterilisasi</a:t>
            </a:r>
            <a:r>
              <a:rPr lang="en-GB" dirty="0"/>
              <a:t> </a:t>
            </a:r>
            <a:r>
              <a:rPr lang="en-GB" dirty="0" err="1"/>
              <a:t>paksa</a:t>
            </a:r>
            <a:r>
              <a:rPr lang="en-GB" dirty="0"/>
              <a:t>.</a:t>
            </a:r>
            <a:endParaRPr dirty="0"/>
          </a:p>
        </p:txBody>
      </p:sp>
      <p:sp>
        <p:nvSpPr>
          <p:cNvPr id="640" name="Google Shape;640;p3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41" name="Google Shape;641;p3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42" name="Google Shape;64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Dan </a:t>
            </a:r>
            <a:r>
              <a:rPr lang="en-GB" dirty="0" err="1"/>
              <a:t>beberapa</a:t>
            </a:r>
            <a:r>
              <a:rPr lang="en-GB" dirty="0"/>
              <a:t> </a:t>
            </a:r>
            <a:r>
              <a:rPr lang="en-GB" dirty="0" err="1"/>
              <a:t>kisah</a:t>
            </a:r>
            <a:r>
              <a:rPr lang="en-GB" dirty="0"/>
              <a:t> yang </a:t>
            </a:r>
            <a:r>
              <a:rPr lang="en-GB" dirty="0" err="1"/>
              <a:t>sudah</a:t>
            </a:r>
            <a:r>
              <a:rPr lang="en-GB" dirty="0"/>
              <a:t> </a:t>
            </a:r>
            <a:r>
              <a:rPr lang="en-GB" dirty="0" err="1"/>
              <a:t>kita</a:t>
            </a:r>
            <a:r>
              <a:rPr lang="en-GB" dirty="0"/>
              <a:t> </a:t>
            </a:r>
            <a:r>
              <a:rPr lang="en-GB" dirty="0" err="1"/>
              <a:t>dengar</a:t>
            </a:r>
            <a:r>
              <a:rPr lang="en-GB" dirty="0"/>
              <a:t> </a:t>
            </a:r>
            <a:r>
              <a:rPr lang="en-GB" dirty="0" err="1"/>
              <a:t>menunjukkan</a:t>
            </a:r>
            <a:r>
              <a:rPr lang="en-GB" dirty="0"/>
              <a:t> </a:t>
            </a:r>
            <a:r>
              <a:rPr lang="en-GB" dirty="0" err="1"/>
              <a:t>bagaimana</a:t>
            </a:r>
            <a:r>
              <a:rPr lang="en-GB" dirty="0"/>
              <a:t> </a:t>
            </a:r>
            <a:r>
              <a:rPr lang="en-GB" dirty="0" err="1"/>
              <a:t>pelanggaran</a:t>
            </a:r>
            <a:r>
              <a:rPr lang="en-GB" dirty="0"/>
              <a:t> </a:t>
            </a:r>
            <a:r>
              <a:rPr lang="en-GB" dirty="0" err="1"/>
              <a:t>hak</a:t>
            </a:r>
            <a:r>
              <a:rPr lang="en-GB" dirty="0"/>
              <a:t> di </a:t>
            </a:r>
            <a:r>
              <a:rPr lang="en-GB" dirty="0" err="1"/>
              <a:t>komunitas</a:t>
            </a:r>
            <a:r>
              <a:rPr lang="en-GB" dirty="0"/>
              <a:t>, </a:t>
            </a:r>
            <a:r>
              <a:rPr lang="en-GB" dirty="0" err="1"/>
              <a:t>kegagalan</a:t>
            </a:r>
            <a:r>
              <a:rPr lang="en-GB" dirty="0"/>
              <a:t> </a:t>
            </a:r>
            <a:r>
              <a:rPr lang="en-GB" dirty="0" err="1"/>
              <a:t>pemerintah</a:t>
            </a:r>
            <a:r>
              <a:rPr lang="en-GB" dirty="0"/>
              <a:t>, dan </a:t>
            </a:r>
            <a:r>
              <a:rPr lang="en-GB" dirty="0" err="1"/>
              <a:t>kekerasan</a:t>
            </a:r>
            <a:r>
              <a:rPr lang="en-GB" dirty="0"/>
              <a:t> yang </a:t>
            </a:r>
            <a:r>
              <a:rPr lang="en-GB" dirty="0" err="1"/>
              <a:t>dilakukan</a:t>
            </a:r>
            <a:r>
              <a:rPr lang="en-GB" dirty="0"/>
              <a:t> oleh </a:t>
            </a:r>
            <a:r>
              <a:rPr lang="en-GB" dirty="0" err="1"/>
              <a:t>pemerintah</a:t>
            </a:r>
            <a:r>
              <a:rPr lang="en-GB" dirty="0"/>
              <a:t>  </a:t>
            </a:r>
            <a:r>
              <a:rPr lang="en-GB" dirty="0" err="1"/>
              <a:t>akan</a:t>
            </a:r>
            <a:r>
              <a:rPr lang="en-GB" dirty="0"/>
              <a:t> </a:t>
            </a:r>
            <a:r>
              <a:rPr lang="en-GB" dirty="0" err="1"/>
              <a:t>saling</a:t>
            </a:r>
            <a:r>
              <a:rPr lang="en-GB" dirty="0"/>
              <a:t> </a:t>
            </a:r>
            <a:r>
              <a:rPr lang="en-GB" dirty="0" err="1"/>
              <a:t>mendukung</a:t>
            </a:r>
            <a:r>
              <a:rPr lang="en-GB" dirty="0"/>
              <a:t> </a:t>
            </a:r>
            <a:r>
              <a:rPr lang="en-GB" dirty="0" err="1"/>
              <a:t>satu</a:t>
            </a:r>
            <a:r>
              <a:rPr lang="en-GB" dirty="0"/>
              <a:t> </a:t>
            </a:r>
            <a:r>
              <a:rPr lang="en-GB" dirty="0" err="1"/>
              <a:t>sama</a:t>
            </a:r>
            <a:r>
              <a:rPr lang="en-GB" dirty="0"/>
              <a:t> lain dan </a:t>
            </a:r>
            <a:r>
              <a:rPr lang="en-GB" dirty="0" err="1"/>
              <a:t>menciptakan</a:t>
            </a:r>
            <a:r>
              <a:rPr lang="en-GB" dirty="0"/>
              <a:t> </a:t>
            </a:r>
            <a:r>
              <a:rPr lang="en-GB" dirty="0" err="1"/>
              <a:t>lingkaran</a:t>
            </a:r>
            <a:r>
              <a:rPr lang="en-GB" dirty="0"/>
              <a:t> </a:t>
            </a:r>
            <a:r>
              <a:rPr lang="en-GB" dirty="0" err="1"/>
              <a:t>setan</a:t>
            </a:r>
            <a:r>
              <a:rPr lang="en-GB" dirty="0"/>
              <a:t>.</a:t>
            </a:r>
            <a:endParaRPr dirty="0"/>
          </a:p>
        </p:txBody>
      </p:sp>
      <p:sp>
        <p:nvSpPr>
          <p:cNvPr id="654" name="Google Shape;654;p3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55" name="Google Shape;655;p3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56" name="Google Shape;65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Pelanggaran</a:t>
            </a:r>
            <a:r>
              <a:rPr lang="en-GB" dirty="0"/>
              <a:t> </a:t>
            </a:r>
            <a:r>
              <a:rPr lang="en-GB" dirty="0" err="1"/>
              <a:t>kebebasan</a:t>
            </a:r>
            <a:r>
              <a:rPr lang="en-GB" dirty="0"/>
              <a:t> </a:t>
            </a:r>
            <a:r>
              <a:rPr lang="en-GB" dirty="0" err="1"/>
              <a:t>beragama</a:t>
            </a:r>
            <a:r>
              <a:rPr lang="en-GB" dirty="0"/>
              <a:t> </a:t>
            </a:r>
            <a:r>
              <a:rPr lang="en-GB" dirty="0" err="1"/>
              <a:t>atau</a:t>
            </a:r>
            <a:r>
              <a:rPr lang="en-GB" dirty="0"/>
              <a:t> </a:t>
            </a:r>
            <a:r>
              <a:rPr lang="en-GB" dirty="0" err="1"/>
              <a:t>berkeyakinan</a:t>
            </a:r>
            <a:r>
              <a:rPr lang="en-GB" dirty="0"/>
              <a:t> </a:t>
            </a:r>
            <a:r>
              <a:rPr lang="en-GB" dirty="0" err="1"/>
              <a:t>menyebabkan</a:t>
            </a:r>
            <a:r>
              <a:rPr lang="en-GB" dirty="0"/>
              <a:t> </a:t>
            </a:r>
            <a:r>
              <a:rPr lang="en-GB" dirty="0" err="1"/>
              <a:t>banyak</a:t>
            </a:r>
            <a:r>
              <a:rPr lang="en-GB" dirty="0"/>
              <a:t> </a:t>
            </a:r>
            <a:r>
              <a:rPr lang="en-GB" dirty="0" err="1"/>
              <a:t>penderitaan</a:t>
            </a:r>
            <a:r>
              <a:rPr lang="en-GB" dirty="0"/>
              <a:t> </a:t>
            </a:r>
            <a:r>
              <a:rPr lang="en-GB" dirty="0" err="1"/>
              <a:t>bagi</a:t>
            </a:r>
            <a:r>
              <a:rPr lang="en-GB" dirty="0"/>
              <a:t> orang-orang </a:t>
            </a:r>
            <a:r>
              <a:rPr lang="en-GB" dirty="0" err="1"/>
              <a:t>biasa</a:t>
            </a:r>
            <a:r>
              <a:rPr lang="en-GB" dirty="0"/>
              <a:t>. Tindakan </a:t>
            </a:r>
            <a:r>
              <a:rPr lang="en-GB" dirty="0" err="1"/>
              <a:t>ini</a:t>
            </a:r>
            <a:r>
              <a:rPr lang="en-GB" dirty="0"/>
              <a:t> juga </a:t>
            </a:r>
            <a:r>
              <a:rPr lang="en-GB" dirty="0" err="1"/>
              <a:t>merusak</a:t>
            </a:r>
            <a:r>
              <a:rPr lang="en-GB" dirty="0"/>
              <a:t> </a:t>
            </a:r>
            <a:r>
              <a:rPr lang="en-GB" dirty="0" err="1"/>
              <a:t>kestabilan</a:t>
            </a:r>
            <a:r>
              <a:rPr lang="en-GB" dirty="0"/>
              <a:t> yang </a:t>
            </a:r>
            <a:r>
              <a:rPr lang="en-GB" dirty="0" err="1"/>
              <a:t>ada</a:t>
            </a:r>
            <a:r>
              <a:rPr lang="en-GB" dirty="0"/>
              <a:t> di </a:t>
            </a:r>
            <a:r>
              <a:rPr lang="en-GB" dirty="0" err="1"/>
              <a:t>masyarakat</a:t>
            </a:r>
            <a:r>
              <a:rPr lang="en-GB" dirty="0"/>
              <a:t>. Pada </a:t>
            </a:r>
            <a:r>
              <a:rPr lang="en-GB" dirty="0" err="1"/>
              <a:t>akhirnya</a:t>
            </a:r>
            <a:r>
              <a:rPr lang="en-GB" dirty="0"/>
              <a:t> </a:t>
            </a:r>
            <a:r>
              <a:rPr lang="en-GB" dirty="0" err="1"/>
              <a:t>semua</a:t>
            </a:r>
            <a:r>
              <a:rPr lang="en-GB" dirty="0"/>
              <a:t> orang </a:t>
            </a:r>
            <a:r>
              <a:rPr lang="en-GB" dirty="0" err="1"/>
              <a:t>merasa</a:t>
            </a:r>
            <a:r>
              <a:rPr lang="en-GB" dirty="0"/>
              <a:t> </a:t>
            </a:r>
            <a:r>
              <a:rPr lang="en-GB" dirty="0" err="1"/>
              <a:t>tidak</a:t>
            </a:r>
            <a:r>
              <a:rPr lang="en-GB" dirty="0"/>
              <a:t> </a:t>
            </a:r>
            <a:r>
              <a:rPr lang="en-GB" dirty="0" err="1"/>
              <a:t>aman</a:t>
            </a:r>
            <a:r>
              <a:rPr lang="en-GB" dirty="0"/>
              <a:t> dan </a:t>
            </a:r>
            <a:r>
              <a:rPr lang="en-GB" dirty="0" err="1"/>
              <a:t>terkena</a:t>
            </a:r>
            <a:r>
              <a:rPr lang="en-GB" dirty="0"/>
              <a:t> </a:t>
            </a:r>
            <a:r>
              <a:rPr lang="en-GB" dirty="0" err="1"/>
              <a:t>dampak</a:t>
            </a:r>
            <a:r>
              <a:rPr lang="en-GB" dirty="0"/>
              <a:t> </a:t>
            </a:r>
            <a:r>
              <a:rPr lang="en-GB" dirty="0" err="1"/>
              <a:t>ekonomi</a:t>
            </a:r>
            <a:r>
              <a:rPr lang="en-GB" dirty="0"/>
              <a:t> </a:t>
            </a:r>
            <a:r>
              <a:rPr lang="en-GB" dirty="0" err="1"/>
              <a:t>sosial</a:t>
            </a:r>
            <a:r>
              <a:rPr lang="en-GB" dirty="0"/>
              <a:t>. </a:t>
            </a:r>
            <a:endParaRPr dirty="0"/>
          </a:p>
          <a:p>
            <a:pPr marL="0" lvl="0" indent="0" algn="l" rtl="0">
              <a:spcBef>
                <a:spcPts val="0"/>
              </a:spcBef>
              <a:spcAft>
                <a:spcPts val="0"/>
              </a:spcAft>
              <a:buClr>
                <a:schemeClr val="dk1"/>
              </a:buClr>
              <a:buSzPts val="1100"/>
              <a:buFont typeface="Arial"/>
              <a:buNone/>
            </a:pPr>
            <a:r>
              <a:rPr lang="en-GB" dirty="0" err="1"/>
              <a:t>Terlepas</a:t>
            </a:r>
            <a:r>
              <a:rPr lang="en-GB" dirty="0"/>
              <a:t> </a:t>
            </a:r>
            <a:r>
              <a:rPr lang="en-GB" dirty="0" err="1"/>
              <a:t>dari</a:t>
            </a:r>
            <a:r>
              <a:rPr lang="en-GB" dirty="0"/>
              <a:t> </a:t>
            </a:r>
            <a:r>
              <a:rPr lang="en-GB" dirty="0" err="1"/>
              <a:t>siapa</a:t>
            </a:r>
            <a:r>
              <a:rPr lang="en-GB" dirty="0"/>
              <a:t> </a:t>
            </a:r>
            <a:r>
              <a:rPr lang="en-GB" dirty="0" err="1"/>
              <a:t>kita</a:t>
            </a:r>
            <a:r>
              <a:rPr lang="en-GB" dirty="0"/>
              <a:t> dan </a:t>
            </a:r>
            <a:r>
              <a:rPr lang="en-GB" dirty="0" err="1"/>
              <a:t>kelompok</a:t>
            </a:r>
            <a:r>
              <a:rPr lang="en-GB" dirty="0"/>
              <a:t> agama </a:t>
            </a:r>
            <a:r>
              <a:rPr lang="en-GB" dirty="0" err="1"/>
              <a:t>apa</a:t>
            </a:r>
            <a:r>
              <a:rPr lang="en-GB" dirty="0"/>
              <a:t>, </a:t>
            </a:r>
            <a:r>
              <a:rPr lang="en-GB" dirty="0" err="1"/>
              <a:t>ada</a:t>
            </a:r>
            <a:r>
              <a:rPr lang="en-GB" dirty="0"/>
              <a:t> </a:t>
            </a:r>
            <a:r>
              <a:rPr lang="en-GB" dirty="0" err="1"/>
              <a:t>banyak</a:t>
            </a:r>
            <a:r>
              <a:rPr lang="en-GB" dirty="0"/>
              <a:t> </a:t>
            </a:r>
            <a:r>
              <a:rPr lang="en-GB" dirty="0" err="1"/>
              <a:t>hal</a:t>
            </a:r>
            <a:r>
              <a:rPr lang="en-GB" dirty="0"/>
              <a:t> </a:t>
            </a:r>
            <a:r>
              <a:rPr lang="en-GB" dirty="0" err="1"/>
              <a:t>baik</a:t>
            </a:r>
            <a:r>
              <a:rPr lang="en-GB" dirty="0"/>
              <a:t> yang </a:t>
            </a:r>
            <a:r>
              <a:rPr lang="en-GB" dirty="0" err="1"/>
              <a:t>bisa</a:t>
            </a:r>
            <a:r>
              <a:rPr lang="en-GB" dirty="0"/>
              <a:t> </a:t>
            </a:r>
            <a:r>
              <a:rPr lang="en-GB" dirty="0" err="1"/>
              <a:t>terjadi</a:t>
            </a:r>
            <a:r>
              <a:rPr lang="en-GB" dirty="0"/>
              <a:t> </a:t>
            </a:r>
            <a:r>
              <a:rPr lang="en-GB" dirty="0" err="1"/>
              <a:t>jika</a:t>
            </a:r>
            <a:r>
              <a:rPr lang="en-GB" dirty="0"/>
              <a:t> </a:t>
            </a:r>
            <a:r>
              <a:rPr lang="en-GB" dirty="0" err="1"/>
              <a:t>kebebasan</a:t>
            </a:r>
            <a:r>
              <a:rPr lang="en-GB" dirty="0"/>
              <a:t> </a:t>
            </a:r>
            <a:r>
              <a:rPr lang="en-GB" dirty="0" err="1"/>
              <a:t>beragama</a:t>
            </a:r>
            <a:r>
              <a:rPr lang="en-GB" dirty="0"/>
              <a:t> </a:t>
            </a:r>
            <a:r>
              <a:rPr lang="en-GB" dirty="0" err="1"/>
              <a:t>atau</a:t>
            </a:r>
            <a:r>
              <a:rPr lang="en-GB" dirty="0"/>
              <a:t> </a:t>
            </a:r>
            <a:r>
              <a:rPr lang="en-GB" dirty="0" err="1"/>
              <a:t>berkeyakinan</a:t>
            </a:r>
            <a:r>
              <a:rPr lang="en-GB" dirty="0"/>
              <a:t> </a:t>
            </a:r>
            <a:r>
              <a:rPr lang="en-GB" dirty="0" err="1"/>
              <a:t>dihormati</a:t>
            </a:r>
            <a:r>
              <a:rPr lang="en-GB" dirty="0"/>
              <a:t> oleh </a:t>
            </a:r>
            <a:r>
              <a:rPr lang="en-GB" dirty="0" err="1"/>
              <a:t>semua</a:t>
            </a:r>
            <a:r>
              <a:rPr lang="en-GB" dirty="0"/>
              <a:t> orang di negara </a:t>
            </a:r>
            <a:r>
              <a:rPr lang="en-GB" dirty="0" err="1"/>
              <a:t>kita</a:t>
            </a:r>
            <a:r>
              <a:rPr lang="en-GB" dirty="0"/>
              <a:t>. </a:t>
            </a:r>
            <a:endParaRPr dirty="0"/>
          </a:p>
          <a:p>
            <a:pPr marL="0" lvl="0" indent="0" algn="l" rtl="0">
              <a:spcBef>
                <a:spcPts val="0"/>
              </a:spcBef>
              <a:spcAft>
                <a:spcPts val="0"/>
              </a:spcAft>
              <a:buClr>
                <a:schemeClr val="dk1"/>
              </a:buClr>
              <a:buSzPts val="1100"/>
              <a:buFont typeface="Arial"/>
              <a:buNone/>
            </a:pPr>
            <a:r>
              <a:rPr lang="en-GB" dirty="0"/>
              <a:t>Kita </a:t>
            </a:r>
            <a:r>
              <a:rPr lang="en-GB" dirty="0" err="1"/>
              <a:t>memiliki</a:t>
            </a:r>
            <a:r>
              <a:rPr lang="en-GB" dirty="0"/>
              <a:t> </a:t>
            </a:r>
            <a:r>
              <a:rPr lang="en-GB" dirty="0" err="1"/>
              <a:t>saudara</a:t>
            </a:r>
            <a:r>
              <a:rPr lang="en-GB" dirty="0"/>
              <a:t> </a:t>
            </a:r>
            <a:r>
              <a:rPr lang="en-GB" dirty="0" err="1"/>
              <a:t>seiman</a:t>
            </a:r>
            <a:r>
              <a:rPr lang="en-GB" dirty="0"/>
              <a:t> yang  </a:t>
            </a:r>
            <a:r>
              <a:rPr lang="en-GB" dirty="0" err="1"/>
              <a:t>dianggap</a:t>
            </a:r>
            <a:r>
              <a:rPr lang="en-GB" dirty="0"/>
              <a:t> </a:t>
            </a:r>
            <a:r>
              <a:rPr lang="en-GB" dirty="0" err="1"/>
              <a:t>sebagai</a:t>
            </a:r>
            <a:r>
              <a:rPr lang="en-GB" dirty="0"/>
              <a:t> </a:t>
            </a:r>
            <a:r>
              <a:rPr lang="en-GB" dirty="0" err="1"/>
              <a:t>minoritas</a:t>
            </a:r>
            <a:r>
              <a:rPr lang="en-GB" dirty="0"/>
              <a:t> di negara lain, dan </a:t>
            </a:r>
            <a:r>
              <a:rPr lang="en-GB" dirty="0" err="1"/>
              <a:t>berharap</a:t>
            </a:r>
            <a:r>
              <a:rPr lang="en-GB" dirty="0"/>
              <a:t> </a:t>
            </a:r>
            <a:r>
              <a:rPr lang="en-GB" dirty="0" err="1"/>
              <a:t>akan</a:t>
            </a:r>
            <a:r>
              <a:rPr lang="en-GB" dirty="0"/>
              <a:t> </a:t>
            </a:r>
            <a:r>
              <a:rPr lang="en-GB" dirty="0" err="1"/>
              <a:t>adanya</a:t>
            </a:r>
            <a:r>
              <a:rPr lang="en-GB" dirty="0"/>
              <a:t> </a:t>
            </a:r>
            <a:r>
              <a:rPr lang="en-GB" dirty="0" err="1"/>
              <a:t>kesetaraan</a:t>
            </a:r>
            <a:r>
              <a:rPr lang="en-GB" dirty="0"/>
              <a:t> </a:t>
            </a:r>
            <a:r>
              <a:rPr lang="en-GB" dirty="0" err="1"/>
              <a:t>hak</a:t>
            </a:r>
            <a:r>
              <a:rPr lang="en-GB" dirty="0"/>
              <a:t> di sana. </a:t>
            </a:r>
            <a:endParaRPr dirty="0"/>
          </a:p>
          <a:p>
            <a:pPr marL="0" lvl="0" indent="0" algn="l" rtl="0">
              <a:spcBef>
                <a:spcPts val="0"/>
              </a:spcBef>
              <a:spcAft>
                <a:spcPts val="0"/>
              </a:spcAft>
              <a:buClr>
                <a:schemeClr val="dk1"/>
              </a:buClr>
              <a:buSzPts val="1100"/>
              <a:buFont typeface="Arial"/>
              <a:buNone/>
            </a:pPr>
            <a:r>
              <a:rPr lang="en-GB" dirty="0"/>
              <a:t>Hak yang </a:t>
            </a:r>
            <a:r>
              <a:rPr lang="en-GB" dirty="0" err="1"/>
              <a:t>setara</a:t>
            </a:r>
            <a:r>
              <a:rPr lang="en-GB" dirty="0"/>
              <a:t> </a:t>
            </a:r>
            <a:r>
              <a:rPr lang="en-GB" dirty="0" err="1"/>
              <a:t>untuk</a:t>
            </a:r>
            <a:r>
              <a:rPr lang="en-GB" dirty="0"/>
              <a:t> </a:t>
            </a:r>
            <a:r>
              <a:rPr lang="en-GB" dirty="0" err="1"/>
              <a:t>semua</a:t>
            </a:r>
            <a:r>
              <a:rPr lang="en-GB" dirty="0"/>
              <a:t> orang,  di mana pun </a:t>
            </a:r>
            <a:r>
              <a:rPr lang="en-GB" dirty="0" err="1"/>
              <a:t>mereka</a:t>
            </a:r>
            <a:r>
              <a:rPr lang="en-GB" dirty="0"/>
              <a:t>, </a:t>
            </a:r>
            <a:r>
              <a:rPr lang="en-GB" dirty="0" err="1"/>
              <a:t>akan</a:t>
            </a:r>
            <a:r>
              <a:rPr lang="en-GB" dirty="0"/>
              <a:t> </a:t>
            </a:r>
            <a:r>
              <a:rPr lang="en-GB" dirty="0" err="1"/>
              <a:t>menciptakan</a:t>
            </a:r>
            <a:r>
              <a:rPr lang="en-GB" dirty="0"/>
              <a:t> dunia yang </a:t>
            </a:r>
            <a:r>
              <a:rPr lang="en-GB" dirty="0" err="1"/>
              <a:t>lebih</a:t>
            </a:r>
            <a:r>
              <a:rPr lang="en-GB" dirty="0"/>
              <a:t> </a:t>
            </a:r>
            <a:r>
              <a:rPr lang="en-GB" dirty="0" err="1"/>
              <a:t>bahagia</a:t>
            </a:r>
            <a:r>
              <a:rPr lang="en-GB" dirty="0"/>
              <a:t> dan </a:t>
            </a:r>
            <a:r>
              <a:rPr lang="en-GB" dirty="0" err="1"/>
              <a:t>aman</a:t>
            </a:r>
            <a:r>
              <a:rPr lang="en-GB" dirty="0"/>
              <a:t> </a:t>
            </a:r>
            <a:r>
              <a:rPr lang="en-GB" dirty="0" err="1"/>
              <a:t>untuk</a:t>
            </a:r>
            <a:r>
              <a:rPr lang="en-GB" dirty="0"/>
              <a:t> </a:t>
            </a:r>
            <a:r>
              <a:rPr lang="en-GB" dirty="0" err="1"/>
              <a:t>kita</a:t>
            </a:r>
            <a:r>
              <a:rPr lang="en-GB" dirty="0"/>
              <a:t> </a:t>
            </a:r>
            <a:r>
              <a:rPr lang="en-GB" dirty="0" err="1"/>
              <a:t>semua</a:t>
            </a:r>
            <a:r>
              <a:rPr lang="en-GB" dirty="0"/>
              <a:t>.</a:t>
            </a:r>
            <a:endParaRPr dirty="0">
              <a:solidFill>
                <a:srgbClr val="000000"/>
              </a:solidFill>
            </a:endParaRPr>
          </a:p>
        </p:txBody>
      </p:sp>
      <p:sp>
        <p:nvSpPr>
          <p:cNvPr id="667" name="Google Shape;667;p3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68" name="Google Shape;668;p3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69" name="Google Shape;66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1" dirty="0">
                <a:solidFill>
                  <a:srgbClr val="000000"/>
                </a:solidFill>
                <a:latin typeface="Calibri"/>
                <a:ea typeface="Calibri"/>
                <a:cs typeface="Calibri"/>
                <a:sym typeface="Calibri"/>
              </a:rPr>
              <a:t>Slide 4-39 </a:t>
            </a:r>
            <a:r>
              <a:rPr lang="en-GB" sz="1800" b="0" i="1" dirty="0" err="1">
                <a:solidFill>
                  <a:srgbClr val="000000"/>
                </a:solidFill>
                <a:latin typeface="Calibri"/>
                <a:ea typeface="Calibri"/>
                <a:cs typeface="Calibri"/>
                <a:sym typeface="Calibri"/>
              </a:rPr>
              <a:t>menunjukkan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presentasi</a:t>
            </a:r>
            <a:r>
              <a:rPr lang="en-GB" sz="1800" b="0" i="0" dirty="0">
                <a:solidFill>
                  <a:srgbClr val="000000"/>
                </a:solidFill>
                <a:latin typeface="Calibri"/>
                <a:ea typeface="Calibri"/>
                <a:cs typeface="Calibri"/>
                <a:sym typeface="Calibri"/>
              </a:rPr>
              <a:t> </a:t>
            </a:r>
            <a:endParaRPr dirty="0"/>
          </a:p>
          <a:p>
            <a:pPr marL="0" lvl="0" indent="0" algn="l" rtl="0">
              <a:spcBef>
                <a:spcPts val="0"/>
              </a:spcBef>
              <a:spcAft>
                <a:spcPts val="0"/>
              </a:spcAft>
              <a:buNone/>
            </a:pPr>
            <a:endParaRPr sz="1200" b="1" i="0" dirty="0">
              <a:solidFill>
                <a:srgbClr val="000000"/>
              </a:solidFill>
              <a:latin typeface="Calibri"/>
              <a:ea typeface="Calibri"/>
              <a:cs typeface="Calibri"/>
              <a:sym typeface="Calibri"/>
            </a:endParaRPr>
          </a:p>
          <a:p>
            <a:pPr marL="0" lvl="0" indent="0" algn="l" rtl="0">
              <a:spcBef>
                <a:spcPts val="0"/>
              </a:spcBef>
              <a:spcAft>
                <a:spcPts val="0"/>
              </a:spcAft>
              <a:buNone/>
            </a:pPr>
            <a:r>
              <a:rPr lang="en-GB" sz="1800" b="1" i="0" dirty="0" err="1">
                <a:solidFill>
                  <a:srgbClr val="000000"/>
                </a:solidFill>
                <a:latin typeface="Calibri"/>
                <a:ea typeface="Calibri"/>
                <a:cs typeface="Calibri"/>
                <a:sym typeface="Calibri"/>
              </a:rPr>
              <a:t>Presentasi</a:t>
            </a:r>
            <a:r>
              <a:rPr lang="en-GB" sz="1800" b="1" i="0" dirty="0">
                <a:solidFill>
                  <a:srgbClr val="000000"/>
                </a:solidFill>
                <a:latin typeface="Calibri"/>
                <a:ea typeface="Calibri"/>
                <a:cs typeface="Calibri"/>
                <a:sym typeface="Calibri"/>
              </a:rPr>
              <a:t>: </a:t>
            </a:r>
            <a:r>
              <a:rPr lang="en-GB" sz="1800" b="1" i="0" dirty="0" err="1">
                <a:solidFill>
                  <a:srgbClr val="000000"/>
                </a:solidFill>
                <a:latin typeface="Calibri"/>
                <a:ea typeface="Calibri"/>
                <a:cs typeface="Calibri"/>
                <a:sym typeface="Calibri"/>
              </a:rPr>
              <a:t>Memahami</a:t>
            </a:r>
            <a:r>
              <a:rPr lang="en-GB" sz="1800" b="1" i="0" dirty="0">
                <a:solidFill>
                  <a:srgbClr val="000000"/>
                </a:solidFill>
                <a:latin typeface="Calibri"/>
                <a:ea typeface="Calibri"/>
                <a:cs typeface="Calibri"/>
                <a:sym typeface="Calibri"/>
              </a:rPr>
              <a:t> </a:t>
            </a:r>
            <a:r>
              <a:rPr lang="en-GB" sz="1800" b="1" i="0" dirty="0" err="1">
                <a:solidFill>
                  <a:srgbClr val="000000"/>
                </a:solidFill>
                <a:latin typeface="Calibri"/>
                <a:ea typeface="Calibri"/>
                <a:cs typeface="Calibri"/>
                <a:sym typeface="Calibri"/>
              </a:rPr>
              <a:t>pelanggaran</a:t>
            </a:r>
            <a:r>
              <a:rPr lang="en-GB" sz="1800" b="1" i="0" dirty="0">
                <a:solidFill>
                  <a:srgbClr val="000000"/>
                </a:solidFill>
                <a:latin typeface="Calibri"/>
                <a:ea typeface="Calibri"/>
                <a:cs typeface="Calibri"/>
                <a:sym typeface="Calibri"/>
              </a:rPr>
              <a:t> </a:t>
            </a:r>
            <a:r>
              <a:rPr lang="en-GB" sz="1800" b="1" i="0" dirty="0" err="1">
                <a:solidFill>
                  <a:srgbClr val="000000"/>
                </a:solidFill>
                <a:latin typeface="Calibri"/>
                <a:ea typeface="Calibri"/>
                <a:cs typeface="Calibri"/>
                <a:sym typeface="Calibri"/>
              </a:rPr>
              <a:t>kebebasan</a:t>
            </a:r>
            <a:r>
              <a:rPr lang="en-GB" sz="1800" b="1" i="0" dirty="0">
                <a:solidFill>
                  <a:srgbClr val="000000"/>
                </a:solidFill>
                <a:latin typeface="Calibri"/>
                <a:ea typeface="Calibri"/>
                <a:cs typeface="Calibri"/>
                <a:sym typeface="Calibri"/>
              </a:rPr>
              <a:t> </a:t>
            </a:r>
            <a:r>
              <a:rPr lang="en-GB" sz="1800" b="1" i="0" dirty="0" err="1">
                <a:solidFill>
                  <a:srgbClr val="000000"/>
                </a:solidFill>
                <a:latin typeface="Calibri"/>
                <a:ea typeface="Calibri"/>
                <a:cs typeface="Calibri"/>
                <a:sym typeface="Calibri"/>
              </a:rPr>
              <a:t>beragama</a:t>
            </a:r>
            <a:r>
              <a:rPr lang="en-GB" sz="1800" b="1" i="0" dirty="0">
                <a:solidFill>
                  <a:srgbClr val="000000"/>
                </a:solidFill>
                <a:latin typeface="Calibri"/>
                <a:ea typeface="Calibri"/>
                <a:cs typeface="Calibri"/>
                <a:sym typeface="Calibri"/>
              </a:rPr>
              <a:t> </a:t>
            </a:r>
            <a:r>
              <a:rPr lang="en-GB" sz="1800" b="1" dirty="0" err="1">
                <a:solidFill>
                  <a:srgbClr val="000000"/>
                </a:solidFill>
              </a:rPr>
              <a:t>atau</a:t>
            </a:r>
            <a:r>
              <a:rPr lang="en-GB" sz="1800" b="1" dirty="0">
                <a:solidFill>
                  <a:srgbClr val="000000"/>
                </a:solidFill>
              </a:rPr>
              <a:t> </a:t>
            </a:r>
            <a:r>
              <a:rPr lang="en-GB" sz="1800" b="1" i="0" dirty="0" err="1">
                <a:solidFill>
                  <a:srgbClr val="000000"/>
                </a:solidFill>
                <a:latin typeface="Calibri"/>
                <a:ea typeface="Calibri"/>
                <a:cs typeface="Calibri"/>
                <a:sym typeface="Calibri"/>
              </a:rPr>
              <a:t>berkeyakinan</a:t>
            </a:r>
            <a:br>
              <a:rPr lang="en-GB" sz="1200" b="1" i="0" dirty="0"/>
            </a:br>
            <a:endParaRPr sz="1200" b="1" i="0" dirty="0">
              <a:solidFill>
                <a:srgbClr val="000000"/>
              </a:solidFill>
              <a:latin typeface="Calibri"/>
              <a:ea typeface="Calibri"/>
              <a:cs typeface="Calibri"/>
              <a:sym typeface="Calibri"/>
            </a:endParaRPr>
          </a:p>
          <a:p>
            <a:pPr marL="0" lvl="0" indent="0" algn="l" rtl="0">
              <a:spcBef>
                <a:spcPts val="0"/>
              </a:spcBef>
              <a:spcAft>
                <a:spcPts val="0"/>
              </a:spcAft>
              <a:buNone/>
            </a:pPr>
            <a:r>
              <a:rPr lang="en-GB" i="1" dirty="0"/>
              <a:t>CATATAN: </a:t>
            </a:r>
            <a:r>
              <a:rPr lang="en-GB" i="1" dirty="0" err="1"/>
              <a:t>Presentasi</a:t>
            </a:r>
            <a:r>
              <a:rPr lang="en-GB" i="1" dirty="0"/>
              <a:t> </a:t>
            </a:r>
            <a:r>
              <a:rPr lang="en-GB" i="1" dirty="0" err="1"/>
              <a:t>ini</a:t>
            </a:r>
            <a:r>
              <a:rPr lang="en-GB" i="1" dirty="0"/>
              <a:t> </a:t>
            </a:r>
            <a:r>
              <a:rPr lang="en-GB" i="1" dirty="0" err="1"/>
              <a:t>akan</a:t>
            </a:r>
            <a:r>
              <a:rPr lang="en-GB" i="1" dirty="0"/>
              <a:t> </a:t>
            </a:r>
            <a:r>
              <a:rPr lang="en-GB" i="1" dirty="0" err="1"/>
              <a:t>memakan</a:t>
            </a:r>
            <a:r>
              <a:rPr lang="en-GB" i="1" dirty="0"/>
              <a:t> </a:t>
            </a:r>
            <a:r>
              <a:rPr lang="en-GB" i="1" dirty="0" err="1"/>
              <a:t>waktu</a:t>
            </a:r>
            <a:r>
              <a:rPr lang="en-GB" i="1" dirty="0"/>
              <a:t> (</a:t>
            </a:r>
            <a:r>
              <a:rPr lang="en-GB" i="1" dirty="0" err="1"/>
              <a:t>kurang</a:t>
            </a:r>
            <a:r>
              <a:rPr lang="en-GB" i="1" dirty="0"/>
              <a:t> </a:t>
            </a:r>
            <a:r>
              <a:rPr lang="en-GB" i="1" dirty="0" err="1"/>
              <a:t>dari</a:t>
            </a:r>
            <a:r>
              <a:rPr lang="en-GB" i="1" dirty="0"/>
              <a:t> 20 </a:t>
            </a:r>
            <a:r>
              <a:rPr lang="en-GB" i="1" dirty="0" err="1"/>
              <a:t>menit</a:t>
            </a:r>
            <a:r>
              <a:rPr lang="en-GB" i="1" dirty="0"/>
              <a:t>) dan </a:t>
            </a:r>
            <a:r>
              <a:rPr lang="en-GB" i="1" dirty="0" err="1"/>
              <a:t>membawa</a:t>
            </a:r>
            <a:r>
              <a:rPr lang="en-GB" i="1" dirty="0"/>
              <a:t> </a:t>
            </a:r>
            <a:r>
              <a:rPr lang="en-GB" i="1" dirty="0" err="1"/>
              <a:t>banyak</a:t>
            </a:r>
            <a:r>
              <a:rPr lang="en-GB" i="1" dirty="0"/>
              <a:t> </a:t>
            </a:r>
            <a:r>
              <a:rPr lang="en-GB" i="1" dirty="0" err="1"/>
              <a:t>contoh</a:t>
            </a:r>
            <a:r>
              <a:rPr lang="en-GB" i="1" dirty="0"/>
              <a:t>. Anda </a:t>
            </a:r>
            <a:r>
              <a:rPr lang="en-GB" i="1" dirty="0" err="1"/>
              <a:t>dapat</a:t>
            </a:r>
            <a:r>
              <a:rPr lang="en-GB" i="1" dirty="0"/>
              <a:t> </a:t>
            </a:r>
            <a:r>
              <a:rPr lang="en-GB" i="1" dirty="0" err="1"/>
              <a:t>menghapus</a:t>
            </a:r>
            <a:r>
              <a:rPr lang="en-GB" i="1" dirty="0"/>
              <a:t> </a:t>
            </a:r>
            <a:r>
              <a:rPr lang="en-GB" i="1" dirty="0" err="1"/>
              <a:t>contoh</a:t>
            </a:r>
            <a:r>
              <a:rPr lang="en-GB" i="1" dirty="0"/>
              <a:t> yang </a:t>
            </a:r>
            <a:r>
              <a:rPr lang="en-GB" i="1" dirty="0" err="1"/>
              <a:t>tidak</a:t>
            </a:r>
            <a:r>
              <a:rPr lang="en-GB" i="1" dirty="0"/>
              <a:t> </a:t>
            </a:r>
            <a:r>
              <a:rPr lang="en-GB" i="1" dirty="0" err="1"/>
              <a:t>relevan</a:t>
            </a:r>
            <a:r>
              <a:rPr lang="en-GB" i="1" dirty="0"/>
              <a:t> </a:t>
            </a:r>
            <a:r>
              <a:rPr lang="en-GB" i="1" dirty="0" err="1"/>
              <a:t>dengan</a:t>
            </a:r>
            <a:r>
              <a:rPr lang="en-GB" i="1" dirty="0"/>
              <a:t> </a:t>
            </a:r>
            <a:r>
              <a:rPr lang="en-GB" i="1" dirty="0" err="1"/>
              <a:t>kelompok</a:t>
            </a:r>
            <a:r>
              <a:rPr lang="en-GB" i="1" dirty="0"/>
              <a:t> Anda. Anda juga </a:t>
            </a:r>
            <a:r>
              <a:rPr lang="en-GB" i="1" dirty="0" err="1"/>
              <a:t>dapat</a:t>
            </a:r>
            <a:r>
              <a:rPr lang="en-GB" i="1" dirty="0"/>
              <a:t> </a:t>
            </a:r>
            <a:r>
              <a:rPr lang="en-GB" i="1" dirty="0" err="1"/>
              <a:t>mengganti</a:t>
            </a:r>
            <a:r>
              <a:rPr lang="en-GB" i="1" dirty="0"/>
              <a:t> </a:t>
            </a:r>
            <a:r>
              <a:rPr lang="en-GB" i="1" dirty="0" err="1"/>
              <a:t>beberapa</a:t>
            </a:r>
            <a:r>
              <a:rPr lang="en-GB" i="1" dirty="0"/>
              <a:t> </a:t>
            </a:r>
            <a:r>
              <a:rPr lang="en-GB" i="1" dirty="0" err="1"/>
              <a:t>contoh</a:t>
            </a:r>
            <a:r>
              <a:rPr lang="en-GB" i="1" dirty="0"/>
              <a:t> </a:t>
            </a:r>
            <a:r>
              <a:rPr lang="en-GB" i="1" dirty="0" err="1"/>
              <a:t>dengan</a:t>
            </a:r>
            <a:r>
              <a:rPr lang="en-GB" i="1" dirty="0"/>
              <a:t> </a:t>
            </a:r>
            <a:r>
              <a:rPr lang="en-GB" i="1" dirty="0" err="1"/>
              <a:t>cerita</a:t>
            </a:r>
            <a:r>
              <a:rPr lang="en-GB" i="1" dirty="0"/>
              <a:t> yang </a:t>
            </a:r>
            <a:r>
              <a:rPr lang="en-GB" i="1" dirty="0" err="1"/>
              <a:t>datang</a:t>
            </a:r>
            <a:r>
              <a:rPr lang="en-GB" i="1" dirty="0"/>
              <a:t> </a:t>
            </a:r>
            <a:r>
              <a:rPr lang="en-GB" i="1" dirty="0" err="1"/>
              <a:t>dari</a:t>
            </a:r>
            <a:r>
              <a:rPr lang="en-GB" i="1" dirty="0"/>
              <a:t> </a:t>
            </a:r>
            <a:r>
              <a:rPr lang="en-GB" i="1" dirty="0" err="1"/>
              <a:t>situasi</a:t>
            </a:r>
            <a:r>
              <a:rPr lang="en-GB" i="1" dirty="0"/>
              <a:t> Anda.</a:t>
            </a:r>
            <a:endParaRPr i="1" dirty="0"/>
          </a:p>
          <a:p>
            <a:pPr marL="0" lvl="0" indent="0" algn="l" rtl="0">
              <a:spcBef>
                <a:spcPts val="0"/>
              </a:spcBef>
              <a:spcAft>
                <a:spcPts val="0"/>
              </a:spcAft>
              <a:buClr>
                <a:schemeClr val="dk1"/>
              </a:buClr>
              <a:buSzPts val="1100"/>
              <a:buFont typeface="Arial"/>
              <a:buNone/>
            </a:pPr>
            <a:r>
              <a:rPr lang="en-GB" i="1" dirty="0" err="1"/>
              <a:t>Pesan</a:t>
            </a:r>
            <a:r>
              <a:rPr lang="en-GB" i="1" dirty="0"/>
              <a:t> </a:t>
            </a:r>
            <a:r>
              <a:rPr lang="en-GB" i="1" dirty="0" err="1"/>
              <a:t>utama</a:t>
            </a:r>
            <a:r>
              <a:rPr lang="en-GB" i="1" dirty="0"/>
              <a:t> </a:t>
            </a:r>
            <a:r>
              <a:rPr lang="en-GB" i="1" dirty="0" err="1"/>
              <a:t>dari</a:t>
            </a:r>
            <a:r>
              <a:rPr lang="en-GB" i="1" dirty="0"/>
              <a:t> </a:t>
            </a:r>
            <a:r>
              <a:rPr lang="en-GB" i="1" dirty="0" err="1"/>
              <a:t>bagian</a:t>
            </a:r>
            <a:r>
              <a:rPr lang="en-GB" i="1" dirty="0"/>
              <a:t> “Cerita </a:t>
            </a:r>
            <a:r>
              <a:rPr lang="en-GB" i="1" dirty="0" err="1"/>
              <a:t>dari</a:t>
            </a:r>
            <a:r>
              <a:rPr lang="en-GB" i="1" dirty="0"/>
              <a:t>…” </a:t>
            </a:r>
            <a:r>
              <a:rPr lang="en-GB" i="1" dirty="0" err="1"/>
              <a:t>sudah</a:t>
            </a:r>
            <a:r>
              <a:rPr lang="en-GB" i="1" dirty="0"/>
              <a:t> </a:t>
            </a:r>
            <a:r>
              <a:rPr lang="en-GB" i="1" dirty="0" err="1"/>
              <a:t>ditandai</a:t>
            </a:r>
            <a:r>
              <a:rPr lang="en-GB" i="1" dirty="0"/>
              <a:t> </a:t>
            </a:r>
            <a:r>
              <a:rPr lang="en-GB" i="1" dirty="0" err="1"/>
              <a:t>dengan</a:t>
            </a:r>
            <a:r>
              <a:rPr lang="en-GB" i="1" dirty="0"/>
              <a:t> </a:t>
            </a:r>
            <a:r>
              <a:rPr lang="en-GB" i="1" dirty="0" err="1"/>
              <a:t>huruf</a:t>
            </a:r>
            <a:r>
              <a:rPr lang="en-GB" i="1" dirty="0"/>
              <a:t> </a:t>
            </a:r>
            <a:r>
              <a:rPr lang="en-GB" i="1" dirty="0" err="1"/>
              <a:t>tebal</a:t>
            </a:r>
            <a:r>
              <a:rPr lang="en-GB" i="1" dirty="0"/>
              <a:t>. </a:t>
            </a:r>
            <a:r>
              <a:rPr lang="en-GB" i="1" dirty="0" err="1"/>
              <a:t>Tolong</a:t>
            </a:r>
            <a:r>
              <a:rPr lang="en-GB" i="1" dirty="0"/>
              <a:t> </a:t>
            </a:r>
            <a:r>
              <a:rPr lang="en-GB" i="1" dirty="0" err="1"/>
              <a:t>sertakan</a:t>
            </a:r>
            <a:r>
              <a:rPr lang="en-GB" i="1" dirty="0"/>
              <a:t> </a:t>
            </a:r>
            <a:r>
              <a:rPr lang="en-GB" i="1" dirty="0" err="1"/>
              <a:t>poin</a:t>
            </a:r>
            <a:r>
              <a:rPr lang="en-GB" i="1" dirty="0"/>
              <a:t> </a:t>
            </a:r>
            <a:r>
              <a:rPr lang="en-GB" i="1" dirty="0" err="1"/>
              <a:t>ini</a:t>
            </a:r>
            <a:r>
              <a:rPr lang="en-GB" i="1" dirty="0"/>
              <a:t> </a:t>
            </a:r>
            <a:r>
              <a:rPr lang="en-GB" i="1" dirty="0" err="1"/>
              <a:t>saat</a:t>
            </a:r>
            <a:r>
              <a:rPr lang="en-GB" i="1" dirty="0"/>
              <a:t> Anda </a:t>
            </a:r>
            <a:r>
              <a:rPr lang="en-GB" i="1" dirty="0" err="1"/>
              <a:t>berbicara</a:t>
            </a:r>
            <a:r>
              <a:rPr lang="en-GB" i="1" dirty="0"/>
              <a:t>!</a:t>
            </a:r>
            <a:endParaRPr i="1" dirty="0"/>
          </a:p>
          <a:p>
            <a:pPr marL="0" lvl="0" indent="0" algn="l" rtl="0">
              <a:spcBef>
                <a:spcPts val="0"/>
              </a:spcBef>
              <a:spcAft>
                <a:spcPts val="0"/>
              </a:spcAft>
              <a:buNone/>
            </a:pPr>
            <a:r>
              <a:rPr lang="en-GB" i="1" dirty="0" err="1"/>
              <a:t>Gunakan</a:t>
            </a:r>
            <a:r>
              <a:rPr lang="en-GB" i="1" dirty="0"/>
              <a:t> PowerPoint, </a:t>
            </a:r>
            <a:r>
              <a:rPr lang="en-GB" dirty="0"/>
              <a:t>slide </a:t>
            </a:r>
            <a:r>
              <a:rPr lang="en-GB" i="1" dirty="0"/>
              <a:t>PowerPoint yang </a:t>
            </a:r>
            <a:r>
              <a:rPr lang="en-GB" i="1" dirty="0" err="1"/>
              <a:t>sudah</a:t>
            </a:r>
            <a:r>
              <a:rPr lang="en-GB" i="1" dirty="0"/>
              <a:t> </a:t>
            </a:r>
            <a:r>
              <a:rPr lang="en-GB" i="1" dirty="0" err="1"/>
              <a:t>dicetak</a:t>
            </a:r>
            <a:r>
              <a:rPr lang="en-GB" i="1" dirty="0"/>
              <a:t> </a:t>
            </a:r>
            <a:r>
              <a:rPr lang="en-GB" i="1" dirty="0" err="1"/>
              <a:t>atau</a:t>
            </a:r>
            <a:r>
              <a:rPr lang="en-GB" i="1" dirty="0"/>
              <a:t> </a:t>
            </a:r>
            <a:r>
              <a:rPr lang="en-GB" i="1" dirty="0" err="1"/>
              <a:t>ilustrasi</a:t>
            </a:r>
            <a:r>
              <a:rPr lang="en-GB" i="1" dirty="0"/>
              <a:t> pada </a:t>
            </a:r>
            <a:r>
              <a:rPr lang="en-GB" dirty="0"/>
              <a:t>flip chart</a:t>
            </a:r>
            <a:r>
              <a:rPr lang="en-GB" i="1" dirty="0"/>
              <a:t> </a:t>
            </a:r>
            <a:r>
              <a:rPr lang="en-GB" i="1" dirty="0" err="1"/>
              <a:t>untuk</a:t>
            </a:r>
            <a:r>
              <a:rPr lang="en-GB" i="1" dirty="0"/>
              <a:t> </a:t>
            </a:r>
            <a:r>
              <a:rPr lang="en-GB" i="1" dirty="0" err="1"/>
              <a:t>membantu</a:t>
            </a:r>
            <a:r>
              <a:rPr lang="en-GB" i="1" dirty="0"/>
              <a:t> </a:t>
            </a:r>
            <a:r>
              <a:rPr lang="en-GB" i="1" dirty="0" err="1"/>
              <a:t>peserta</a:t>
            </a:r>
            <a:r>
              <a:rPr lang="en-GB" i="1" dirty="0"/>
              <a:t> </a:t>
            </a:r>
            <a:r>
              <a:rPr lang="en-GB" i="1" dirty="0" err="1"/>
              <a:t>memahami</a:t>
            </a:r>
            <a:r>
              <a:rPr lang="en-GB" i="1" dirty="0"/>
              <a:t> </a:t>
            </a:r>
            <a:r>
              <a:rPr lang="en-GB" i="1" dirty="0" err="1"/>
              <a:t>konten</a:t>
            </a:r>
            <a:r>
              <a:rPr lang="en-GB" i="1" dirty="0"/>
              <a:t>. </a:t>
            </a:r>
            <a:r>
              <a:rPr lang="en-GB" sz="1200" b="0" i="1" dirty="0">
                <a:solidFill>
                  <a:srgbClr val="000000"/>
                </a:solidFill>
                <a:latin typeface="Calibri"/>
                <a:ea typeface="Calibri"/>
                <a:cs typeface="Calibri"/>
                <a:sym typeface="Calibri"/>
              </a:rPr>
              <a:t>   </a:t>
            </a:r>
            <a:r>
              <a:rPr lang="en-GB" sz="1200" b="0" i="0" dirty="0">
                <a:solidFill>
                  <a:srgbClr val="000000"/>
                </a:solidFill>
                <a:latin typeface="Calibri"/>
                <a:ea typeface="Calibri"/>
                <a:cs typeface="Calibri"/>
                <a:sym typeface="Calibri"/>
              </a:rPr>
              <a:t> </a:t>
            </a:r>
            <a:endParaRPr dirty="0"/>
          </a:p>
          <a:p>
            <a:pPr marL="0" lvl="0" indent="0" algn="l" rtl="0">
              <a:spcBef>
                <a:spcPts val="0"/>
              </a:spcBef>
              <a:spcAft>
                <a:spcPts val="0"/>
              </a:spcAft>
              <a:buNone/>
            </a:pPr>
            <a:r>
              <a:rPr lang="en-GB" sz="1200" b="0" i="0" dirty="0">
                <a:solidFill>
                  <a:srgbClr val="000000"/>
                </a:solidFill>
                <a:latin typeface="Calibri"/>
                <a:ea typeface="Calibri"/>
                <a:cs typeface="Calibri"/>
                <a:sym typeface="Calibri"/>
              </a:rPr>
              <a:t> </a:t>
            </a:r>
            <a:endParaRPr dirty="0"/>
          </a:p>
          <a:p>
            <a:pPr marL="0" lvl="0" indent="0" algn="l" rtl="0">
              <a:spcBef>
                <a:spcPts val="0"/>
              </a:spcBef>
              <a:spcAft>
                <a:spcPts val="0"/>
              </a:spcAft>
              <a:buNone/>
            </a:pPr>
            <a:r>
              <a:rPr lang="en-GB" dirty="0">
                <a:solidFill>
                  <a:srgbClr val="000000"/>
                </a:solidFill>
              </a:rPr>
              <a:t>PENGANTAR</a:t>
            </a:r>
            <a:br>
              <a:rPr lang="en-GB" sz="1200" b="0" i="0" dirty="0">
                <a:solidFill>
                  <a:srgbClr val="000000"/>
                </a:solidFill>
                <a:latin typeface="Calibri"/>
                <a:ea typeface="Calibri"/>
                <a:cs typeface="Calibri"/>
                <a:sym typeface="Calibri"/>
              </a:rPr>
            </a:br>
            <a:r>
              <a:rPr lang="en-GB" dirty="0"/>
              <a:t>Banyak orang di </a:t>
            </a:r>
            <a:r>
              <a:rPr lang="en-GB" dirty="0" err="1"/>
              <a:t>berbagai</a:t>
            </a:r>
            <a:r>
              <a:rPr lang="en-GB" dirty="0"/>
              <a:t> negara </a:t>
            </a:r>
            <a:r>
              <a:rPr lang="en-GB" dirty="0" err="1"/>
              <a:t>menghadapi</a:t>
            </a:r>
            <a:r>
              <a:rPr lang="en-GB" dirty="0"/>
              <a:t> </a:t>
            </a:r>
            <a:r>
              <a:rPr lang="en-GB" dirty="0" err="1"/>
              <a:t>masalah</a:t>
            </a:r>
            <a:r>
              <a:rPr lang="en-GB" dirty="0"/>
              <a:t> </a:t>
            </a:r>
            <a:r>
              <a:rPr lang="en-GB" dirty="0" err="1"/>
              <a:t>karena</a:t>
            </a:r>
            <a:r>
              <a:rPr lang="en-GB" dirty="0"/>
              <a:t> </a:t>
            </a:r>
            <a:r>
              <a:rPr lang="en-GB" dirty="0" err="1"/>
              <a:t>kurangnya</a:t>
            </a:r>
            <a:r>
              <a:rPr lang="en-GB" dirty="0"/>
              <a:t> </a:t>
            </a:r>
            <a:r>
              <a:rPr lang="en-GB" dirty="0" err="1"/>
              <a:t>kebebasan</a:t>
            </a:r>
            <a:r>
              <a:rPr lang="en-GB" dirty="0"/>
              <a:t> </a:t>
            </a:r>
            <a:r>
              <a:rPr lang="en-GB" dirty="0" err="1"/>
              <a:t>beragama</a:t>
            </a:r>
            <a:r>
              <a:rPr lang="en-GB" dirty="0"/>
              <a:t> </a:t>
            </a:r>
            <a:r>
              <a:rPr lang="en-GB" dirty="0" err="1"/>
              <a:t>atau</a:t>
            </a:r>
            <a:r>
              <a:rPr lang="en-GB" dirty="0"/>
              <a:t> </a:t>
            </a:r>
            <a:r>
              <a:rPr lang="en-GB" dirty="0" err="1"/>
              <a:t>berkeyakinan</a:t>
            </a:r>
            <a:r>
              <a:rPr lang="en-GB" dirty="0"/>
              <a:t>. Yang </a:t>
            </a:r>
            <a:r>
              <a:rPr lang="en-GB" dirty="0" err="1"/>
              <a:t>berbeda</a:t>
            </a:r>
            <a:r>
              <a:rPr lang="en-GB" dirty="0"/>
              <a:t> </a:t>
            </a:r>
            <a:r>
              <a:rPr lang="en-GB" dirty="0" err="1"/>
              <a:t>adalah</a:t>
            </a:r>
            <a:r>
              <a:rPr lang="en-GB" dirty="0"/>
              <a:t> </a:t>
            </a:r>
            <a:r>
              <a:rPr lang="en-GB" dirty="0" err="1"/>
              <a:t>siapa</a:t>
            </a:r>
            <a:r>
              <a:rPr lang="en-GB" dirty="0"/>
              <a:t> yang </a:t>
            </a:r>
            <a:r>
              <a:rPr lang="en-GB" dirty="0" err="1"/>
              <a:t>terdampak</a:t>
            </a:r>
            <a:r>
              <a:rPr lang="en-GB" dirty="0"/>
              <a:t>, </a:t>
            </a:r>
            <a:r>
              <a:rPr lang="en-GB" dirty="0" err="1"/>
              <a:t>tingkat</a:t>
            </a:r>
            <a:r>
              <a:rPr lang="en-GB" dirty="0"/>
              <a:t> </a:t>
            </a:r>
            <a:r>
              <a:rPr lang="en-GB" dirty="0" err="1"/>
              <a:t>keparahan</a:t>
            </a:r>
            <a:r>
              <a:rPr lang="en-GB" dirty="0"/>
              <a:t> </a:t>
            </a:r>
            <a:r>
              <a:rPr lang="en-GB" dirty="0" err="1"/>
              <a:t>pelanggaran</a:t>
            </a:r>
            <a:r>
              <a:rPr lang="en-GB" dirty="0"/>
              <a:t>, dan </a:t>
            </a:r>
            <a:r>
              <a:rPr lang="en-GB" dirty="0" err="1"/>
              <a:t>siapa</a:t>
            </a:r>
            <a:r>
              <a:rPr lang="en-GB" dirty="0"/>
              <a:t> </a:t>
            </a:r>
            <a:r>
              <a:rPr lang="en-GB" dirty="0" err="1"/>
              <a:t>pelakunya</a:t>
            </a:r>
            <a:r>
              <a:rPr lang="en-GB" dirty="0"/>
              <a:t>.</a:t>
            </a:r>
            <a:endParaRPr dirty="0"/>
          </a:p>
        </p:txBody>
      </p:sp>
      <p:sp>
        <p:nvSpPr>
          <p:cNvPr id="263" name="Google Shape;263;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64" name="Google Shape;264;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65" name="Google Shape;26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1" dirty="0"/>
              <a:t>Drama 2 </a:t>
            </a:r>
            <a:r>
              <a:rPr lang="en-GB" b="1" i="1" dirty="0" err="1"/>
              <a:t>menit</a:t>
            </a:r>
            <a:r>
              <a:rPr lang="en-GB" b="1" i="1" dirty="0"/>
              <a:t> </a:t>
            </a:r>
            <a:r>
              <a:rPr lang="en-GB" b="1" i="1" dirty="0" err="1"/>
              <a:t>tentang</a:t>
            </a:r>
            <a:r>
              <a:rPr lang="en-GB" b="1" i="1" dirty="0"/>
              <a:t> KBB</a:t>
            </a:r>
            <a:br>
              <a:rPr lang="en-GB" sz="1200" i="1" dirty="0">
                <a:latin typeface="Calibri"/>
                <a:ea typeface="Calibri"/>
                <a:cs typeface="Calibri"/>
                <a:sym typeface="Calibri"/>
              </a:rPr>
            </a:br>
            <a:r>
              <a:rPr lang="en-GB" sz="1200" i="1" dirty="0" err="1">
                <a:latin typeface="Calibri"/>
                <a:ea typeface="Calibri"/>
                <a:cs typeface="Calibri"/>
                <a:sym typeface="Calibri"/>
              </a:rPr>
              <a:t>Tunjukkan</a:t>
            </a:r>
            <a:r>
              <a:rPr lang="en-GB" sz="1200" i="1" dirty="0">
                <a:latin typeface="Calibri"/>
                <a:ea typeface="Calibri"/>
                <a:cs typeface="Calibri"/>
                <a:sym typeface="Calibri"/>
              </a:rPr>
              <a:t> </a:t>
            </a:r>
            <a:r>
              <a:rPr lang="en-GB" sz="1200" dirty="0">
                <a:latin typeface="Calibri"/>
                <a:ea typeface="Calibri"/>
                <a:cs typeface="Calibri"/>
                <a:sym typeface="Calibri"/>
              </a:rPr>
              <a:t>slide </a:t>
            </a:r>
            <a:r>
              <a:rPr lang="en-GB" sz="1200" i="1" dirty="0" err="1">
                <a:latin typeface="Calibri"/>
                <a:ea typeface="Calibri"/>
                <a:cs typeface="Calibri"/>
                <a:sym typeface="Calibri"/>
              </a:rPr>
              <a:t>ini</a:t>
            </a:r>
            <a:r>
              <a:rPr lang="en-GB" sz="1200" i="1" dirty="0">
                <a:latin typeface="Calibri"/>
                <a:ea typeface="Calibri"/>
                <a:cs typeface="Calibri"/>
                <a:sym typeface="Calibri"/>
              </a:rPr>
              <a:t> </a:t>
            </a:r>
            <a:r>
              <a:rPr lang="en-GB" sz="1200" i="1" dirty="0" err="1">
                <a:latin typeface="Calibri"/>
                <a:ea typeface="Calibri"/>
                <a:cs typeface="Calibri"/>
                <a:sym typeface="Calibri"/>
              </a:rPr>
              <a:t>ketika</a:t>
            </a:r>
            <a:r>
              <a:rPr lang="en-GB" sz="1200" i="1" dirty="0">
                <a:latin typeface="Calibri"/>
                <a:ea typeface="Calibri"/>
                <a:cs typeface="Calibri"/>
                <a:sym typeface="Calibri"/>
              </a:rPr>
              <a:t> </a:t>
            </a:r>
            <a:r>
              <a:rPr lang="en-GB" sz="1200" i="1" dirty="0" err="1">
                <a:latin typeface="Calibri"/>
                <a:ea typeface="Calibri"/>
                <a:cs typeface="Calibri"/>
                <a:sym typeface="Calibri"/>
              </a:rPr>
              <a:t>presentasi</a:t>
            </a:r>
            <a:r>
              <a:rPr lang="en-GB" sz="1200" i="1" dirty="0">
                <a:latin typeface="Calibri"/>
                <a:ea typeface="Calibri"/>
                <a:cs typeface="Calibri"/>
                <a:sym typeface="Calibri"/>
              </a:rPr>
              <a:t> dan </a:t>
            </a:r>
            <a:r>
              <a:rPr lang="en-GB" sz="1200" i="1" dirty="0" err="1">
                <a:latin typeface="Calibri"/>
                <a:ea typeface="Calibri"/>
                <a:cs typeface="Calibri"/>
                <a:sym typeface="Calibri"/>
              </a:rPr>
              <a:t>diskus</a:t>
            </a:r>
            <a:r>
              <a:rPr lang="en-GB" i="1" dirty="0" err="1"/>
              <a:t>i</a:t>
            </a:r>
            <a:r>
              <a:rPr lang="en-GB" i="1" dirty="0"/>
              <a:t> </a:t>
            </a:r>
            <a:r>
              <a:rPr lang="en-GB" i="1" dirty="0" err="1"/>
              <a:t>mengenai</a:t>
            </a:r>
            <a:r>
              <a:rPr lang="en-GB" i="1" dirty="0"/>
              <a:t> drama 2 </a:t>
            </a:r>
            <a:r>
              <a:rPr lang="en-GB" i="1" dirty="0" err="1"/>
              <a:t>menit</a:t>
            </a:r>
            <a:r>
              <a:rPr lang="en-GB" i="1" dirty="0"/>
              <a:t> </a:t>
            </a:r>
            <a:r>
              <a:rPr lang="en-GB" i="1" dirty="0" err="1"/>
              <a:t>untuk</a:t>
            </a:r>
            <a:r>
              <a:rPr lang="en-GB" i="1" dirty="0"/>
              <a:t> </a:t>
            </a:r>
            <a:r>
              <a:rPr lang="en-GB" i="1" dirty="0" err="1"/>
              <a:t>membantu</a:t>
            </a:r>
            <a:r>
              <a:rPr lang="en-GB" i="1" dirty="0"/>
              <a:t> </a:t>
            </a:r>
            <a:r>
              <a:rPr lang="en-GB" i="1" dirty="0" err="1"/>
              <a:t>peserta</a:t>
            </a:r>
            <a:r>
              <a:rPr lang="en-GB" i="1" dirty="0"/>
              <a:t> </a:t>
            </a:r>
            <a:r>
              <a:rPr lang="en-GB" i="1" dirty="0" err="1"/>
              <a:t>mengidentifikasi</a:t>
            </a:r>
            <a:r>
              <a:rPr lang="en-GB" i="1" dirty="0"/>
              <a:t> </a:t>
            </a:r>
            <a:r>
              <a:rPr lang="en-GB" i="1" dirty="0" err="1"/>
              <a:t>jenis-jenis</a:t>
            </a:r>
            <a:r>
              <a:rPr lang="en-GB" i="1" dirty="0"/>
              <a:t> </a:t>
            </a:r>
            <a:r>
              <a:rPr lang="en-GB" i="1" dirty="0" err="1"/>
              <a:t>pelanggaran</a:t>
            </a:r>
            <a:r>
              <a:rPr lang="en-GB" i="1" dirty="0"/>
              <a:t> yang </a:t>
            </a:r>
            <a:r>
              <a:rPr lang="en-GB" i="1" dirty="0" err="1"/>
              <a:t>terjadi</a:t>
            </a:r>
            <a:r>
              <a:rPr lang="en-GB" i="1" dirty="0"/>
              <a:t> dan </a:t>
            </a:r>
            <a:r>
              <a:rPr lang="en-GB" i="1" dirty="0" err="1"/>
              <a:t>siapa</a:t>
            </a:r>
            <a:r>
              <a:rPr lang="en-GB" i="1" dirty="0"/>
              <a:t> yang </a:t>
            </a:r>
            <a:r>
              <a:rPr lang="en-GB" i="1" dirty="0" err="1"/>
              <a:t>bertanggung</a:t>
            </a:r>
            <a:r>
              <a:rPr lang="en-GB" i="1" dirty="0"/>
              <a:t> </a:t>
            </a:r>
            <a:r>
              <a:rPr lang="en-GB" i="1" dirty="0" err="1"/>
              <a:t>jawab</a:t>
            </a:r>
            <a:r>
              <a:rPr lang="en-GB" i="1" dirty="0"/>
              <a:t> </a:t>
            </a:r>
            <a:r>
              <a:rPr lang="en-GB" i="1" dirty="0" err="1"/>
              <a:t>terhadapnya</a:t>
            </a:r>
            <a:r>
              <a:rPr lang="en-GB" i="1" dirty="0"/>
              <a:t>.</a:t>
            </a:r>
            <a:endParaRPr i="1" dirty="0"/>
          </a:p>
          <a:p>
            <a:pPr marL="0" lvl="0" indent="0" algn="l" rtl="0">
              <a:spcBef>
                <a:spcPts val="0"/>
              </a:spcBef>
              <a:spcAft>
                <a:spcPts val="0"/>
              </a:spcAft>
              <a:buNone/>
            </a:pPr>
            <a:r>
              <a:rPr lang="en-GB" i="1" dirty="0" err="1"/>
              <a:t>Simbol-simbol</a:t>
            </a:r>
            <a:r>
              <a:rPr lang="en-GB" i="1" dirty="0"/>
              <a:t> di </a:t>
            </a:r>
            <a:r>
              <a:rPr lang="en-GB" dirty="0"/>
              <a:t>slide </a:t>
            </a:r>
            <a:r>
              <a:rPr lang="en-GB" i="1" dirty="0" err="1"/>
              <a:t>menggambarkan</a:t>
            </a:r>
            <a:r>
              <a:rPr lang="en-GB" i="1" dirty="0"/>
              <a:t> – </a:t>
            </a:r>
            <a:r>
              <a:rPr lang="en-GB" i="1" dirty="0" err="1"/>
              <a:t>pelanggaran</a:t>
            </a:r>
            <a:r>
              <a:rPr lang="en-GB" i="1" dirty="0"/>
              <a:t> oleh </a:t>
            </a:r>
            <a:r>
              <a:rPr lang="en-GB" i="1" dirty="0" err="1"/>
              <a:t>pemerintah</a:t>
            </a:r>
            <a:r>
              <a:rPr lang="en-GB" i="1" dirty="0"/>
              <a:t>, </a:t>
            </a:r>
            <a:r>
              <a:rPr lang="en-GB" i="1" dirty="0" err="1"/>
              <a:t>permusuhan</a:t>
            </a:r>
            <a:r>
              <a:rPr lang="en-GB" i="1" dirty="0"/>
              <a:t> </a:t>
            </a:r>
            <a:r>
              <a:rPr lang="en-GB" i="1" dirty="0" err="1"/>
              <a:t>sosial</a:t>
            </a:r>
            <a:r>
              <a:rPr lang="en-GB" i="1" dirty="0"/>
              <a:t>, </a:t>
            </a:r>
            <a:r>
              <a:rPr lang="en-GB" i="1" dirty="0" err="1"/>
              <a:t>kegagalan</a:t>
            </a:r>
            <a:r>
              <a:rPr lang="en-GB" i="1" dirty="0"/>
              <a:t> </a:t>
            </a:r>
            <a:r>
              <a:rPr lang="en-GB" i="1" dirty="0" err="1"/>
              <a:t>pemerintah</a:t>
            </a:r>
            <a:r>
              <a:rPr lang="en-GB" i="1" dirty="0"/>
              <a:t>, </a:t>
            </a:r>
            <a:r>
              <a:rPr lang="en-GB" i="1" dirty="0" err="1"/>
              <a:t>diskriminasi</a:t>
            </a:r>
            <a:r>
              <a:rPr lang="en-GB" i="1" dirty="0"/>
              <a:t>, </a:t>
            </a:r>
            <a:r>
              <a:rPr lang="en-GB" i="1" dirty="0" err="1"/>
              <a:t>pembatasan</a:t>
            </a:r>
            <a:r>
              <a:rPr lang="en-GB" i="1" dirty="0"/>
              <a:t> </a:t>
            </a:r>
            <a:r>
              <a:rPr lang="en-GB" i="1" dirty="0" err="1"/>
              <a:t>hak</a:t>
            </a:r>
            <a:r>
              <a:rPr lang="en-GB" i="1" dirty="0"/>
              <a:t> dan </a:t>
            </a:r>
            <a:r>
              <a:rPr lang="en-GB" i="1" dirty="0" err="1"/>
              <a:t>kekerasan</a:t>
            </a:r>
            <a:r>
              <a:rPr lang="en-GB" i="1" dirty="0"/>
              <a:t>.</a:t>
            </a:r>
            <a:endParaRPr dirty="0"/>
          </a:p>
        </p:txBody>
      </p:sp>
      <p:sp>
        <p:nvSpPr>
          <p:cNvPr id="676" name="Google Shape;676;p4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77" name="Google Shape;677;p4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78" name="Google Shape;67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1" dirty="0">
                <a:solidFill>
                  <a:srgbClr val="000000"/>
                </a:solidFill>
                <a:latin typeface="Calibri"/>
                <a:ea typeface="Calibri"/>
                <a:cs typeface="Calibri"/>
                <a:sym typeface="Calibri"/>
              </a:rPr>
              <a:t>Slide 41-43 </a:t>
            </a:r>
            <a:r>
              <a:rPr lang="en-GB" sz="1800" b="0" i="1" dirty="0" err="1">
                <a:solidFill>
                  <a:srgbClr val="000000"/>
                </a:solidFill>
                <a:latin typeface="Calibri"/>
                <a:ea typeface="Calibri"/>
                <a:cs typeface="Calibri"/>
                <a:sym typeface="Calibri"/>
              </a:rPr>
              <a:t>menunjukkan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kisah</a:t>
            </a:r>
            <a:r>
              <a:rPr lang="en-GB" sz="1800" b="0" i="1" dirty="0">
                <a:solidFill>
                  <a:srgbClr val="000000"/>
                </a:solidFill>
                <a:latin typeface="Calibri"/>
                <a:ea typeface="Calibri"/>
                <a:cs typeface="Calibri"/>
                <a:sym typeface="Calibri"/>
              </a:rPr>
              <a:t> Pastor James dan Imam </a:t>
            </a:r>
            <a:r>
              <a:rPr lang="en-GB" sz="1800" b="0" i="1" dirty="0" err="1">
                <a:solidFill>
                  <a:srgbClr val="000000"/>
                </a:solidFill>
                <a:latin typeface="Calibri"/>
                <a:ea typeface="Calibri"/>
                <a:cs typeface="Calibri"/>
                <a:sym typeface="Calibri"/>
              </a:rPr>
              <a:t>Ashafa</a:t>
            </a:r>
            <a:r>
              <a:rPr lang="en-GB" sz="1800" b="0" i="1" dirty="0">
                <a:solidFill>
                  <a:srgbClr val="000000"/>
                </a:solidFill>
                <a:latin typeface="Calibri"/>
                <a:ea typeface="Calibri"/>
                <a:cs typeface="Calibri"/>
                <a:sym typeface="Calibri"/>
              </a:rPr>
              <a:t>, yang </a:t>
            </a:r>
            <a:r>
              <a:rPr lang="en-GB" sz="1800" b="0" i="1" dirty="0" err="1">
                <a:solidFill>
                  <a:srgbClr val="000000"/>
                </a:solidFill>
                <a:latin typeface="Calibri"/>
                <a:ea typeface="Calibri"/>
                <a:cs typeface="Calibri"/>
                <a:sym typeface="Calibri"/>
              </a:rPr>
              <a:t>digunakan</a:t>
            </a:r>
            <a:r>
              <a:rPr lang="en-GB" sz="1800" b="0" i="1" dirty="0">
                <a:solidFill>
                  <a:srgbClr val="000000"/>
                </a:solidFill>
                <a:latin typeface="Calibri"/>
                <a:ea typeface="Calibri"/>
                <a:cs typeface="Calibri"/>
                <a:sym typeface="Calibri"/>
              </a:rPr>
              <a:t> pada </a:t>
            </a:r>
            <a:r>
              <a:rPr lang="en-GB" sz="1800" b="0" i="1" dirty="0" err="1">
                <a:solidFill>
                  <a:srgbClr val="000000"/>
                </a:solidFill>
                <a:latin typeface="Calibri"/>
                <a:ea typeface="Calibri"/>
                <a:cs typeface="Calibri"/>
                <a:sym typeface="Calibri"/>
              </a:rPr>
              <a:t>bagian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ulasan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penutup</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sesi</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ini</a:t>
            </a:r>
            <a:r>
              <a:rPr lang="en-GB" sz="1800" b="0" i="1" dirty="0">
                <a:solidFill>
                  <a:srgbClr val="000000"/>
                </a:solidFill>
                <a:latin typeface="Calibri"/>
                <a:ea typeface="Calibri"/>
                <a:cs typeface="Calibri"/>
                <a:sym typeface="Calibri"/>
              </a:rPr>
              <a:t>.</a:t>
            </a:r>
            <a:r>
              <a:rPr lang="en-GB" sz="1800" b="0" i="0" dirty="0">
                <a:solidFill>
                  <a:srgbClr val="000000"/>
                </a:solidFill>
                <a:latin typeface="Calibri"/>
                <a:ea typeface="Calibri"/>
                <a:cs typeface="Calibri"/>
                <a:sym typeface="Calibri"/>
              </a:rPr>
              <a:t> </a:t>
            </a:r>
            <a:endParaRPr dirty="0"/>
          </a:p>
          <a:p>
            <a:pPr marL="0" lvl="0" indent="0" algn="l" rtl="0">
              <a:spcBef>
                <a:spcPts val="0"/>
              </a:spcBef>
              <a:spcAft>
                <a:spcPts val="0"/>
              </a:spcAft>
              <a:buNone/>
            </a:pPr>
            <a:r>
              <a:rPr lang="en-GB" sz="1200" b="0" i="0" dirty="0">
                <a:solidFill>
                  <a:srgbClr val="000000"/>
                </a:solidFill>
                <a:latin typeface="Calibri"/>
                <a:ea typeface="Calibri"/>
                <a:cs typeface="Calibri"/>
                <a:sym typeface="Calibri"/>
              </a:rPr>
              <a:t> </a:t>
            </a:r>
            <a:endParaRPr dirty="0"/>
          </a:p>
          <a:p>
            <a:pPr marL="0" lvl="0" indent="0" algn="l" rtl="0">
              <a:lnSpc>
                <a:spcPct val="114166"/>
              </a:lnSpc>
              <a:spcBef>
                <a:spcPts val="0"/>
              </a:spcBef>
              <a:spcAft>
                <a:spcPts val="0"/>
              </a:spcAft>
              <a:buClr>
                <a:schemeClr val="dk1"/>
              </a:buClr>
              <a:buSzPts val="1100"/>
              <a:buFont typeface="Arial"/>
              <a:buNone/>
            </a:pPr>
            <a:r>
              <a:rPr lang="en-GB" dirty="0" err="1"/>
              <a:t>Ini</a:t>
            </a:r>
            <a:r>
              <a:rPr lang="en-GB" dirty="0"/>
              <a:t> </a:t>
            </a:r>
            <a:r>
              <a:rPr lang="en-GB" dirty="0" err="1"/>
              <a:t>adalah</a:t>
            </a:r>
            <a:r>
              <a:rPr lang="en-GB" dirty="0"/>
              <a:t> </a:t>
            </a:r>
            <a:r>
              <a:rPr lang="en-GB" dirty="0" err="1"/>
              <a:t>cerita</a:t>
            </a:r>
            <a:r>
              <a:rPr lang="en-GB" dirty="0"/>
              <a:t> Pastor James dan Imam </a:t>
            </a:r>
            <a:r>
              <a:rPr lang="en-GB" dirty="0" err="1"/>
              <a:t>Ashafa</a:t>
            </a:r>
            <a:r>
              <a:rPr lang="en-GB" dirty="0"/>
              <a:t>. Pada </a:t>
            </a:r>
            <a:r>
              <a:rPr lang="en-GB" dirty="0" err="1"/>
              <a:t>tahun</a:t>
            </a:r>
            <a:r>
              <a:rPr lang="en-GB" dirty="0"/>
              <a:t> 1992, </a:t>
            </a:r>
            <a:r>
              <a:rPr lang="en-GB" dirty="0" err="1"/>
              <a:t>kedua</a:t>
            </a:r>
            <a:r>
              <a:rPr lang="en-GB" dirty="0"/>
              <a:t> pemuda </a:t>
            </a:r>
            <a:r>
              <a:rPr lang="en-GB" dirty="0" err="1"/>
              <a:t>ini</a:t>
            </a:r>
            <a:r>
              <a:rPr lang="en-GB" dirty="0"/>
              <a:t> </a:t>
            </a:r>
            <a:r>
              <a:rPr lang="en-GB" dirty="0" err="1"/>
              <a:t>memimpin</a:t>
            </a:r>
            <a:r>
              <a:rPr lang="en-GB" dirty="0"/>
              <a:t> </a:t>
            </a:r>
            <a:r>
              <a:rPr lang="en-GB" dirty="0" err="1"/>
              <a:t>kelompok</a:t>
            </a:r>
            <a:r>
              <a:rPr lang="en-GB" dirty="0"/>
              <a:t> </a:t>
            </a:r>
            <a:r>
              <a:rPr lang="en-GB" dirty="0" err="1"/>
              <a:t>milisi</a:t>
            </a:r>
            <a:r>
              <a:rPr lang="en-GB" dirty="0"/>
              <a:t> yang </a:t>
            </a:r>
            <a:r>
              <a:rPr lang="en-GB" dirty="0" err="1"/>
              <a:t>berperang</a:t>
            </a:r>
            <a:r>
              <a:rPr lang="en-GB" dirty="0"/>
              <a:t> </a:t>
            </a:r>
            <a:r>
              <a:rPr lang="en-GB" dirty="0" err="1"/>
              <a:t>satu</a:t>
            </a:r>
            <a:r>
              <a:rPr lang="en-GB" dirty="0"/>
              <a:t> </a:t>
            </a:r>
            <a:r>
              <a:rPr lang="en-GB" dirty="0" err="1"/>
              <a:t>sama</a:t>
            </a:r>
            <a:r>
              <a:rPr lang="en-GB" dirty="0"/>
              <a:t> lain pada masa </a:t>
            </a:r>
            <a:r>
              <a:rPr lang="en-GB" dirty="0" err="1"/>
              <a:t>konflik</a:t>
            </a:r>
            <a:r>
              <a:rPr lang="en-GB" dirty="0"/>
              <a:t> agama di Nigeria Utara. Pastor James </a:t>
            </a:r>
            <a:r>
              <a:rPr lang="en-GB" dirty="0" err="1"/>
              <a:t>kehilangan</a:t>
            </a:r>
            <a:r>
              <a:rPr lang="en-GB" dirty="0"/>
              <a:t> </a:t>
            </a:r>
            <a:r>
              <a:rPr lang="en-GB" dirty="0" err="1"/>
              <a:t>tangannya</a:t>
            </a:r>
            <a:r>
              <a:rPr lang="en-GB" dirty="0"/>
              <a:t> </a:t>
            </a:r>
            <a:r>
              <a:rPr lang="en-GB" dirty="0" err="1"/>
              <a:t>saat</a:t>
            </a:r>
            <a:r>
              <a:rPr lang="en-GB" dirty="0"/>
              <a:t> </a:t>
            </a:r>
            <a:r>
              <a:rPr lang="en-GB" dirty="0" err="1"/>
              <a:t>melakukan</a:t>
            </a:r>
            <a:r>
              <a:rPr lang="en-GB" dirty="0"/>
              <a:t> </a:t>
            </a:r>
            <a:r>
              <a:rPr lang="en-GB" dirty="0" err="1"/>
              <a:t>sebuah</a:t>
            </a:r>
            <a:r>
              <a:rPr lang="en-GB" dirty="0"/>
              <a:t> </a:t>
            </a:r>
            <a:r>
              <a:rPr lang="en-GB" dirty="0" err="1"/>
              <a:t>perlawanan</a:t>
            </a:r>
            <a:r>
              <a:rPr lang="en-GB" dirty="0"/>
              <a:t>, </a:t>
            </a:r>
            <a:r>
              <a:rPr lang="en-GB" dirty="0" err="1"/>
              <a:t>sedang</a:t>
            </a:r>
            <a:r>
              <a:rPr lang="en-GB" dirty="0"/>
              <a:t> Imam </a:t>
            </a:r>
            <a:r>
              <a:rPr lang="en-GB" dirty="0" err="1"/>
              <a:t>Ashafa</a:t>
            </a:r>
            <a:r>
              <a:rPr lang="en-GB" dirty="0"/>
              <a:t> </a:t>
            </a:r>
            <a:r>
              <a:rPr lang="en-GB" dirty="0" err="1"/>
              <a:t>kehilangan</a:t>
            </a:r>
            <a:r>
              <a:rPr lang="en-GB" dirty="0"/>
              <a:t> guru </a:t>
            </a:r>
            <a:r>
              <a:rPr lang="en-GB" dirty="0" err="1"/>
              <a:t>spiritualnya</a:t>
            </a:r>
            <a:r>
              <a:rPr lang="en-GB" dirty="0"/>
              <a:t> </a:t>
            </a:r>
            <a:r>
              <a:rPr lang="en-GB" dirty="0" err="1"/>
              <a:t>serta</a:t>
            </a:r>
            <a:r>
              <a:rPr lang="en-GB" dirty="0"/>
              <a:t> dua </a:t>
            </a:r>
            <a:r>
              <a:rPr lang="en-GB" dirty="0" err="1"/>
              <a:t>kerabat</a:t>
            </a:r>
            <a:r>
              <a:rPr lang="en-GB" dirty="0"/>
              <a:t> </a:t>
            </a:r>
            <a:r>
              <a:rPr lang="en-GB" dirty="0" err="1"/>
              <a:t>dekatnya</a:t>
            </a:r>
            <a:r>
              <a:rPr lang="en-GB" dirty="0"/>
              <a:t>. </a:t>
            </a:r>
            <a:r>
              <a:rPr lang="en-GB" dirty="0" err="1"/>
              <a:t>Keduanya</a:t>
            </a:r>
            <a:r>
              <a:rPr lang="en-GB" dirty="0"/>
              <a:t> </a:t>
            </a:r>
            <a:r>
              <a:rPr lang="en-GB" dirty="0" err="1"/>
              <a:t>menjadi</a:t>
            </a:r>
            <a:r>
              <a:rPr lang="en-GB" dirty="0"/>
              <a:t> </a:t>
            </a:r>
            <a:r>
              <a:rPr lang="en-GB" dirty="0" err="1"/>
              <a:t>musuh</a:t>
            </a:r>
            <a:r>
              <a:rPr lang="en-GB" dirty="0"/>
              <a:t> </a:t>
            </a:r>
            <a:r>
              <a:rPr lang="en-GB" dirty="0" err="1"/>
              <a:t>bebuyutan</a:t>
            </a:r>
            <a:r>
              <a:rPr lang="en-GB" dirty="0"/>
              <a:t> dan </a:t>
            </a:r>
            <a:r>
              <a:rPr lang="en-GB" dirty="0" err="1"/>
              <a:t>bersumpah</a:t>
            </a:r>
            <a:r>
              <a:rPr lang="en-GB" dirty="0"/>
              <a:t> </a:t>
            </a:r>
            <a:r>
              <a:rPr lang="en-GB" dirty="0" err="1"/>
              <a:t>akan</a:t>
            </a:r>
            <a:r>
              <a:rPr lang="en-GB" dirty="0"/>
              <a:t> </a:t>
            </a:r>
            <a:r>
              <a:rPr lang="en-GB" dirty="0" err="1"/>
              <a:t>saling</a:t>
            </a:r>
            <a:r>
              <a:rPr lang="en-GB" dirty="0"/>
              <a:t> </a:t>
            </a:r>
            <a:r>
              <a:rPr lang="en-GB" dirty="0" err="1"/>
              <a:t>balas</a:t>
            </a:r>
            <a:r>
              <a:rPr lang="en-GB" dirty="0"/>
              <a:t> </a:t>
            </a:r>
            <a:r>
              <a:rPr lang="en-GB" dirty="0" err="1"/>
              <a:t>dendam</a:t>
            </a:r>
            <a:r>
              <a:rPr lang="en-GB" dirty="0"/>
              <a:t>.</a:t>
            </a:r>
            <a:endParaRPr dirty="0"/>
          </a:p>
          <a:p>
            <a:pPr marL="0" lvl="0" indent="0" algn="l" rtl="0">
              <a:lnSpc>
                <a:spcPct val="114166"/>
              </a:lnSpc>
              <a:spcBef>
                <a:spcPts val="900"/>
              </a:spcBef>
              <a:spcAft>
                <a:spcPts val="900"/>
              </a:spcAft>
              <a:buClr>
                <a:schemeClr val="dk1"/>
              </a:buClr>
              <a:buSzPts val="1100"/>
              <a:buFont typeface="Arial"/>
              <a:buNone/>
            </a:pPr>
            <a:r>
              <a:rPr lang="en-GB" dirty="0" err="1"/>
              <a:t>Beberapa</a:t>
            </a:r>
            <a:r>
              <a:rPr lang="en-GB" dirty="0"/>
              <a:t> </a:t>
            </a:r>
            <a:r>
              <a:rPr lang="en-GB" dirty="0" err="1"/>
              <a:t>tahun</a:t>
            </a:r>
            <a:r>
              <a:rPr lang="en-GB" dirty="0"/>
              <a:t> </a:t>
            </a:r>
            <a:r>
              <a:rPr lang="en-GB" dirty="0" err="1"/>
              <a:t>kemudian</a:t>
            </a:r>
            <a:r>
              <a:rPr lang="en-GB" dirty="0"/>
              <a:t>, </a:t>
            </a:r>
            <a:r>
              <a:rPr lang="en-GB" dirty="0" err="1"/>
              <a:t>mereka</a:t>
            </a:r>
            <a:r>
              <a:rPr lang="en-GB" dirty="0"/>
              <a:t> </a:t>
            </a:r>
            <a:r>
              <a:rPr lang="en-GB" dirty="0" err="1"/>
              <a:t>berkesempatan</a:t>
            </a:r>
            <a:r>
              <a:rPr lang="en-GB" dirty="0"/>
              <a:t> </a:t>
            </a:r>
            <a:r>
              <a:rPr lang="en-GB" dirty="0" err="1"/>
              <a:t>untuk</a:t>
            </a:r>
            <a:r>
              <a:rPr lang="en-GB" dirty="0"/>
              <a:t> </a:t>
            </a:r>
            <a:r>
              <a:rPr lang="en-GB" dirty="0" err="1"/>
              <a:t>bertemu</a:t>
            </a:r>
            <a:r>
              <a:rPr lang="en-GB" dirty="0"/>
              <a:t>, yang pada </a:t>
            </a:r>
            <a:r>
              <a:rPr lang="en-GB" dirty="0" err="1"/>
              <a:t>akhirnya</a:t>
            </a:r>
            <a:r>
              <a:rPr lang="en-GB" dirty="0"/>
              <a:t> </a:t>
            </a:r>
            <a:r>
              <a:rPr lang="en-GB" dirty="0" err="1"/>
              <a:t>mengubah</a:t>
            </a:r>
            <a:r>
              <a:rPr lang="en-GB" dirty="0"/>
              <a:t> </a:t>
            </a:r>
            <a:r>
              <a:rPr lang="en-GB" dirty="0" err="1"/>
              <a:t>semuanya</a:t>
            </a:r>
            <a:r>
              <a:rPr lang="en-GB" dirty="0"/>
              <a:t>. Pada </a:t>
            </a:r>
            <a:r>
              <a:rPr lang="en-GB" dirty="0" err="1"/>
              <a:t>pertemuan</a:t>
            </a:r>
            <a:r>
              <a:rPr lang="en-GB" dirty="0"/>
              <a:t> yang </a:t>
            </a:r>
            <a:r>
              <a:rPr lang="en-GB" dirty="0" err="1"/>
              <a:t>dihadiri</a:t>
            </a:r>
            <a:r>
              <a:rPr lang="en-GB" dirty="0"/>
              <a:t> oleh para </a:t>
            </a:r>
            <a:r>
              <a:rPr lang="en-GB" dirty="0" err="1"/>
              <a:t>pemimpin</a:t>
            </a:r>
            <a:r>
              <a:rPr lang="en-GB" dirty="0"/>
              <a:t> </a:t>
            </a:r>
            <a:r>
              <a:rPr lang="en-GB" dirty="0" err="1"/>
              <a:t>kelompok</a:t>
            </a:r>
            <a:r>
              <a:rPr lang="en-GB" dirty="0"/>
              <a:t> </a:t>
            </a:r>
            <a:r>
              <a:rPr lang="en-GB" dirty="0" err="1"/>
              <a:t>untuk</a:t>
            </a:r>
            <a:r>
              <a:rPr lang="en-GB" dirty="0"/>
              <a:t> </a:t>
            </a:r>
            <a:r>
              <a:rPr lang="en-GB" dirty="0" err="1"/>
              <a:t>membahas</a:t>
            </a:r>
            <a:r>
              <a:rPr lang="en-GB" dirty="0"/>
              <a:t> </a:t>
            </a:r>
            <a:r>
              <a:rPr lang="en-GB" dirty="0" err="1"/>
              <a:t>imunisasi</a:t>
            </a:r>
            <a:r>
              <a:rPr lang="en-GB" dirty="0"/>
              <a:t> polio, </a:t>
            </a:r>
            <a:r>
              <a:rPr lang="en-GB" dirty="0" err="1"/>
              <a:t>kedua</a:t>
            </a:r>
            <a:r>
              <a:rPr lang="en-GB" dirty="0"/>
              <a:t> </a:t>
            </a:r>
            <a:r>
              <a:rPr lang="en-GB" dirty="0" err="1"/>
              <a:t>pemuka</a:t>
            </a:r>
            <a:r>
              <a:rPr lang="en-GB" dirty="0"/>
              <a:t> agama </a:t>
            </a:r>
            <a:r>
              <a:rPr lang="en-GB" dirty="0" err="1"/>
              <a:t>tersebut</a:t>
            </a:r>
            <a:r>
              <a:rPr lang="en-GB" dirty="0"/>
              <a:t> </a:t>
            </a:r>
            <a:r>
              <a:rPr lang="en-GB" dirty="0" err="1"/>
              <a:t>dipertemukan</a:t>
            </a:r>
            <a:r>
              <a:rPr lang="en-GB" dirty="0"/>
              <a:t> oleh </a:t>
            </a:r>
            <a:r>
              <a:rPr lang="en-GB" dirty="0" err="1"/>
              <a:t>seorang</a:t>
            </a:r>
            <a:r>
              <a:rPr lang="en-GB" dirty="0"/>
              <a:t> </a:t>
            </a:r>
            <a:r>
              <a:rPr lang="en-GB" dirty="0" err="1"/>
              <a:t>teman</a:t>
            </a:r>
            <a:r>
              <a:rPr lang="en-GB" dirty="0"/>
              <a:t>. Sang </a:t>
            </a:r>
            <a:r>
              <a:rPr lang="en-GB" dirty="0" err="1"/>
              <a:t>teman</a:t>
            </a:r>
            <a:r>
              <a:rPr lang="en-GB" dirty="0"/>
              <a:t> </a:t>
            </a:r>
            <a:r>
              <a:rPr lang="en-GB" dirty="0" err="1"/>
              <a:t>menyatukan</a:t>
            </a:r>
            <a:r>
              <a:rPr lang="en-GB" dirty="0"/>
              <a:t> </a:t>
            </a:r>
            <a:r>
              <a:rPr lang="en-GB" dirty="0" err="1"/>
              <a:t>kedua</a:t>
            </a:r>
            <a:r>
              <a:rPr lang="en-GB" dirty="0"/>
              <a:t> </a:t>
            </a:r>
            <a:r>
              <a:rPr lang="en-GB" dirty="0" err="1"/>
              <a:t>tangan</a:t>
            </a:r>
            <a:r>
              <a:rPr lang="en-GB" dirty="0"/>
              <a:t> </a:t>
            </a:r>
            <a:r>
              <a:rPr lang="en-GB" dirty="0" err="1"/>
              <a:t>mereka</a:t>
            </a:r>
            <a:r>
              <a:rPr lang="en-GB" dirty="0"/>
              <a:t> dan </a:t>
            </a:r>
            <a:r>
              <a:rPr lang="en-GB" dirty="0" err="1"/>
              <a:t>mengatakan</a:t>
            </a:r>
            <a:r>
              <a:rPr lang="en-GB" dirty="0"/>
              <a:t>, “Saya </a:t>
            </a:r>
            <a:r>
              <a:rPr lang="en-GB" dirty="0" err="1"/>
              <a:t>tahu</a:t>
            </a:r>
            <a:r>
              <a:rPr lang="en-GB" dirty="0"/>
              <a:t> kalian </a:t>
            </a:r>
            <a:r>
              <a:rPr lang="en-GB" dirty="0" err="1"/>
              <a:t>berdua</a:t>
            </a:r>
            <a:r>
              <a:rPr lang="en-GB" dirty="0"/>
              <a:t> </a:t>
            </a:r>
            <a:r>
              <a:rPr lang="en-GB" dirty="0" err="1"/>
              <a:t>mampu</a:t>
            </a:r>
            <a:r>
              <a:rPr lang="en-GB" dirty="0"/>
              <a:t> </a:t>
            </a:r>
            <a:r>
              <a:rPr lang="en-GB" dirty="0" err="1"/>
              <a:t>menjaga</a:t>
            </a:r>
            <a:r>
              <a:rPr lang="en-GB" dirty="0"/>
              <a:t> </a:t>
            </a:r>
            <a:r>
              <a:rPr lang="en-GB" dirty="0" err="1"/>
              <a:t>perdamaian</a:t>
            </a:r>
            <a:r>
              <a:rPr lang="en-GB" dirty="0"/>
              <a:t> di negara </a:t>
            </a:r>
            <a:r>
              <a:rPr lang="en-GB" dirty="0" err="1"/>
              <a:t>ini</a:t>
            </a:r>
            <a:r>
              <a:rPr lang="en-GB" dirty="0"/>
              <a:t>. Saya </a:t>
            </a:r>
            <a:r>
              <a:rPr lang="en-GB" dirty="0" err="1"/>
              <a:t>ingin</a:t>
            </a:r>
            <a:r>
              <a:rPr lang="en-GB" dirty="0"/>
              <a:t> kalian </a:t>
            </a:r>
            <a:r>
              <a:rPr lang="en-GB" dirty="0" err="1"/>
              <a:t>berdua</a:t>
            </a:r>
            <a:r>
              <a:rPr lang="en-GB" dirty="0"/>
              <a:t> </a:t>
            </a:r>
            <a:r>
              <a:rPr lang="en-GB" dirty="0" err="1"/>
              <a:t>bicara</a:t>
            </a:r>
            <a:r>
              <a:rPr lang="en-GB" dirty="0"/>
              <a:t>.”</a:t>
            </a:r>
            <a:endParaRPr dirty="0">
              <a:solidFill>
                <a:srgbClr val="000000"/>
              </a:solidFill>
            </a:endParaRPr>
          </a:p>
        </p:txBody>
      </p:sp>
      <p:sp>
        <p:nvSpPr>
          <p:cNvPr id="694" name="Google Shape;694;p4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95" name="Google Shape;695;p4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696" name="Google Shape;69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4166"/>
              </a:lnSpc>
              <a:spcBef>
                <a:spcPts val="0"/>
              </a:spcBef>
              <a:spcAft>
                <a:spcPts val="0"/>
              </a:spcAft>
              <a:buClr>
                <a:schemeClr val="dk1"/>
              </a:buClr>
              <a:buSzPts val="1100"/>
              <a:buFont typeface="Arial"/>
              <a:buNone/>
            </a:pPr>
            <a:r>
              <a:rPr lang="en-GB" dirty="0" err="1"/>
              <a:t>Meskipun</a:t>
            </a:r>
            <a:r>
              <a:rPr lang="en-GB" dirty="0"/>
              <a:t> </a:t>
            </a:r>
            <a:r>
              <a:rPr lang="en-GB" dirty="0" err="1"/>
              <a:t>mereka</a:t>
            </a:r>
            <a:r>
              <a:rPr lang="en-GB" dirty="0"/>
              <a:t> </a:t>
            </a:r>
            <a:r>
              <a:rPr lang="en-GB" dirty="0" err="1"/>
              <a:t>berdua</a:t>
            </a:r>
            <a:r>
              <a:rPr lang="en-GB" dirty="0"/>
              <a:t> </a:t>
            </a:r>
            <a:r>
              <a:rPr lang="en-GB" dirty="0" err="1"/>
              <a:t>tidak</a:t>
            </a:r>
            <a:r>
              <a:rPr lang="en-GB" dirty="0"/>
              <a:t> </a:t>
            </a:r>
            <a:r>
              <a:rPr lang="en-GB" dirty="0" err="1"/>
              <a:t>memiliki</a:t>
            </a:r>
            <a:r>
              <a:rPr lang="en-GB" dirty="0"/>
              <a:t> </a:t>
            </a:r>
            <a:r>
              <a:rPr lang="en-GB" dirty="0" err="1"/>
              <a:t>niat</a:t>
            </a:r>
            <a:r>
              <a:rPr lang="en-GB" dirty="0"/>
              <a:t> </a:t>
            </a:r>
            <a:r>
              <a:rPr lang="en-GB" dirty="0" err="1"/>
              <a:t>untuk</a:t>
            </a:r>
            <a:r>
              <a:rPr lang="en-GB" dirty="0"/>
              <a:t> </a:t>
            </a:r>
            <a:r>
              <a:rPr lang="en-GB" dirty="0" err="1"/>
              <a:t>berbicara</a:t>
            </a:r>
            <a:r>
              <a:rPr lang="en-GB" dirty="0"/>
              <a:t> </a:t>
            </a:r>
            <a:r>
              <a:rPr lang="en-GB" dirty="0" err="1"/>
              <a:t>satu</a:t>
            </a:r>
            <a:r>
              <a:rPr lang="en-GB" dirty="0"/>
              <a:t> </a:t>
            </a:r>
            <a:r>
              <a:rPr lang="en-GB" dirty="0" err="1"/>
              <a:t>sama</a:t>
            </a:r>
            <a:r>
              <a:rPr lang="en-GB" dirty="0"/>
              <a:t> lain, </a:t>
            </a:r>
            <a:r>
              <a:rPr lang="en-GB" dirty="0" err="1"/>
              <a:t>mereka</a:t>
            </a:r>
            <a:r>
              <a:rPr lang="en-GB" dirty="0"/>
              <a:t> </a:t>
            </a:r>
            <a:r>
              <a:rPr lang="en-GB" dirty="0" err="1"/>
              <a:t>menemukan</a:t>
            </a:r>
            <a:r>
              <a:rPr lang="en-GB" dirty="0"/>
              <a:t> </a:t>
            </a:r>
            <a:r>
              <a:rPr lang="en-GB" dirty="0" err="1"/>
              <a:t>kesamaan</a:t>
            </a:r>
            <a:r>
              <a:rPr lang="en-GB" dirty="0"/>
              <a:t>, </a:t>
            </a:r>
            <a:r>
              <a:rPr lang="en-GB" dirty="0" err="1"/>
              <a:t>yaitu</a:t>
            </a:r>
            <a:r>
              <a:rPr lang="en-GB" dirty="0"/>
              <a:t> </a:t>
            </a:r>
            <a:r>
              <a:rPr lang="en-GB" dirty="0" err="1"/>
              <a:t>cinta</a:t>
            </a:r>
            <a:r>
              <a:rPr lang="en-GB" dirty="0"/>
              <a:t> </a:t>
            </a:r>
            <a:r>
              <a:rPr lang="en-GB" dirty="0" err="1"/>
              <a:t>mereka</a:t>
            </a:r>
            <a:r>
              <a:rPr lang="en-GB" dirty="0"/>
              <a:t> </a:t>
            </a:r>
            <a:r>
              <a:rPr lang="en-GB" dirty="0" err="1"/>
              <a:t>kepada</a:t>
            </a:r>
            <a:r>
              <a:rPr lang="en-GB" dirty="0"/>
              <a:t> Nigeria, dan </a:t>
            </a:r>
            <a:r>
              <a:rPr lang="en-GB" dirty="0" err="1"/>
              <a:t>dedikasi</a:t>
            </a:r>
            <a:r>
              <a:rPr lang="en-GB" dirty="0"/>
              <a:t> </a:t>
            </a:r>
            <a:r>
              <a:rPr lang="en-GB" dirty="0" err="1"/>
              <a:t>mereka</a:t>
            </a:r>
            <a:r>
              <a:rPr lang="en-GB" dirty="0"/>
              <a:t> </a:t>
            </a:r>
            <a:r>
              <a:rPr lang="en-GB" dirty="0" err="1"/>
              <a:t>kepada</a:t>
            </a:r>
            <a:r>
              <a:rPr lang="en-GB" dirty="0"/>
              <a:t> </a:t>
            </a:r>
            <a:r>
              <a:rPr lang="en-GB" dirty="0" err="1"/>
              <a:t>kemajuan</a:t>
            </a:r>
            <a:r>
              <a:rPr lang="en-GB" dirty="0"/>
              <a:t> negara </a:t>
            </a:r>
            <a:r>
              <a:rPr lang="en-GB" dirty="0" err="1"/>
              <a:t>ini</a:t>
            </a:r>
            <a:r>
              <a:rPr lang="en-GB" dirty="0"/>
              <a:t>.</a:t>
            </a:r>
            <a:endParaRPr dirty="0"/>
          </a:p>
          <a:p>
            <a:pPr marL="0" lvl="0" indent="0" algn="l" rtl="0">
              <a:lnSpc>
                <a:spcPct val="114166"/>
              </a:lnSpc>
              <a:spcBef>
                <a:spcPts val="900"/>
              </a:spcBef>
              <a:spcAft>
                <a:spcPts val="900"/>
              </a:spcAft>
              <a:buClr>
                <a:schemeClr val="dk1"/>
              </a:buClr>
              <a:buSzPts val="1100"/>
              <a:buFont typeface="Arial"/>
              <a:buNone/>
            </a:pPr>
            <a:r>
              <a:rPr lang="en-GB" dirty="0"/>
              <a:t>“</a:t>
            </a:r>
            <a:r>
              <a:rPr lang="en-GB" dirty="0" err="1"/>
              <a:t>Kebencian</a:t>
            </a:r>
            <a:r>
              <a:rPr lang="en-GB" dirty="0"/>
              <a:t> </a:t>
            </a:r>
            <a:r>
              <a:rPr lang="en-GB" dirty="0" err="1"/>
              <a:t>saya</a:t>
            </a:r>
            <a:r>
              <a:rPr lang="en-GB" dirty="0"/>
              <a:t> </a:t>
            </a:r>
            <a:r>
              <a:rPr lang="en-GB" dirty="0" err="1"/>
              <a:t>kepada</a:t>
            </a:r>
            <a:r>
              <a:rPr lang="en-GB" dirty="0"/>
              <a:t> </a:t>
            </a:r>
            <a:r>
              <a:rPr lang="en-GB" dirty="0" err="1"/>
              <a:t>kaum</a:t>
            </a:r>
            <a:r>
              <a:rPr lang="en-GB" dirty="0"/>
              <a:t> Muslim </a:t>
            </a:r>
            <a:r>
              <a:rPr lang="en-GB" dirty="0" err="1"/>
              <a:t>saat</a:t>
            </a:r>
            <a:r>
              <a:rPr lang="en-GB" dirty="0"/>
              <a:t> </a:t>
            </a:r>
            <a:r>
              <a:rPr lang="en-GB" dirty="0" err="1"/>
              <a:t>itu</a:t>
            </a:r>
            <a:r>
              <a:rPr lang="en-GB" dirty="0"/>
              <a:t> </a:t>
            </a:r>
            <a:r>
              <a:rPr lang="en-GB" dirty="0" err="1"/>
              <a:t>tidak</a:t>
            </a:r>
            <a:r>
              <a:rPr lang="en-GB" dirty="0"/>
              <a:t> </a:t>
            </a:r>
            <a:r>
              <a:rPr lang="en-GB" dirty="0" err="1"/>
              <a:t>terbatas</a:t>
            </a:r>
            <a:r>
              <a:rPr lang="en-GB" dirty="0"/>
              <a:t>,” kata Pastor James </a:t>
            </a:r>
            <a:r>
              <a:rPr lang="en-GB" dirty="0" err="1"/>
              <a:t>saat</a:t>
            </a:r>
            <a:r>
              <a:rPr lang="en-GB" dirty="0"/>
              <a:t> </a:t>
            </a:r>
            <a:r>
              <a:rPr lang="en-GB" dirty="0" err="1"/>
              <a:t>berefleksi</a:t>
            </a:r>
            <a:r>
              <a:rPr lang="en-GB" dirty="0"/>
              <a:t>. “Kami </a:t>
            </a:r>
            <a:r>
              <a:rPr lang="en-GB" dirty="0" err="1"/>
              <a:t>bersyukur</a:t>
            </a:r>
            <a:r>
              <a:rPr lang="en-GB" dirty="0"/>
              <a:t> </a:t>
            </a:r>
            <a:r>
              <a:rPr lang="en-GB" dirty="0" err="1"/>
              <a:t>kepada</a:t>
            </a:r>
            <a:r>
              <a:rPr lang="en-GB" dirty="0"/>
              <a:t> </a:t>
            </a:r>
            <a:r>
              <a:rPr lang="en-GB" dirty="0" err="1"/>
              <a:t>Tuhan</a:t>
            </a:r>
            <a:r>
              <a:rPr lang="en-GB" dirty="0"/>
              <a:t> </a:t>
            </a:r>
            <a:r>
              <a:rPr lang="en-GB" dirty="0" err="1"/>
              <a:t>karena</a:t>
            </a:r>
            <a:r>
              <a:rPr lang="en-GB" dirty="0"/>
              <a:t> kami </a:t>
            </a:r>
            <a:r>
              <a:rPr lang="en-GB" dirty="0" err="1"/>
              <a:t>berhasil</a:t>
            </a:r>
            <a:r>
              <a:rPr lang="en-GB" dirty="0"/>
              <a:t> </a:t>
            </a:r>
            <a:r>
              <a:rPr lang="en-GB" dirty="0" err="1"/>
              <a:t>mempelajari</a:t>
            </a:r>
            <a:r>
              <a:rPr lang="en-GB" dirty="0"/>
              <a:t> </a:t>
            </a:r>
            <a:r>
              <a:rPr lang="en-GB" dirty="0" err="1"/>
              <a:t>kemampuan</a:t>
            </a:r>
            <a:r>
              <a:rPr lang="en-GB" dirty="0"/>
              <a:t> </a:t>
            </a:r>
            <a:r>
              <a:rPr lang="en-GB" dirty="0" err="1"/>
              <a:t>untuk</a:t>
            </a:r>
            <a:r>
              <a:rPr lang="en-GB" dirty="0"/>
              <a:t> </a:t>
            </a:r>
            <a:r>
              <a:rPr lang="en-GB" dirty="0" err="1"/>
              <a:t>mendengarkan</a:t>
            </a:r>
            <a:r>
              <a:rPr lang="en-GB" dirty="0"/>
              <a:t> </a:t>
            </a:r>
            <a:r>
              <a:rPr lang="en-GB" dirty="0" err="1"/>
              <a:t>satu</a:t>
            </a:r>
            <a:r>
              <a:rPr lang="en-GB" dirty="0"/>
              <a:t> </a:t>
            </a:r>
            <a:r>
              <a:rPr lang="en-GB" dirty="0" err="1"/>
              <a:t>sama</a:t>
            </a:r>
            <a:r>
              <a:rPr lang="en-GB" dirty="0"/>
              <a:t> lain dan </a:t>
            </a:r>
            <a:r>
              <a:rPr lang="en-GB" dirty="0" err="1"/>
              <a:t>menciptakan</a:t>
            </a:r>
            <a:r>
              <a:rPr lang="en-GB" dirty="0"/>
              <a:t> </a:t>
            </a:r>
            <a:r>
              <a:rPr lang="en-GB" dirty="0" err="1"/>
              <a:t>wadah</a:t>
            </a:r>
            <a:r>
              <a:rPr lang="en-GB" dirty="0"/>
              <a:t> yang </a:t>
            </a:r>
            <a:r>
              <a:rPr lang="en-GB" dirty="0" err="1"/>
              <a:t>aman</a:t>
            </a:r>
            <a:r>
              <a:rPr lang="en-GB" dirty="0"/>
              <a:t> </a:t>
            </a:r>
            <a:r>
              <a:rPr lang="en-GB" dirty="0" err="1"/>
              <a:t>untuk</a:t>
            </a:r>
            <a:r>
              <a:rPr lang="en-GB" dirty="0"/>
              <a:t> </a:t>
            </a:r>
            <a:r>
              <a:rPr lang="en-GB" dirty="0" err="1"/>
              <a:t>berdialog</a:t>
            </a:r>
            <a:r>
              <a:rPr lang="en-GB" dirty="0"/>
              <a:t>. Karena, </a:t>
            </a:r>
            <a:r>
              <a:rPr lang="en-GB" dirty="0" err="1"/>
              <a:t>tanpa</a:t>
            </a:r>
            <a:r>
              <a:rPr lang="en-GB" dirty="0"/>
              <a:t> dua </a:t>
            </a:r>
            <a:r>
              <a:rPr lang="en-GB" dirty="0" err="1"/>
              <a:t>hal</a:t>
            </a:r>
            <a:r>
              <a:rPr lang="en-GB" dirty="0"/>
              <a:t> </a:t>
            </a:r>
            <a:r>
              <a:rPr lang="en-GB" dirty="0" err="1"/>
              <a:t>ini</a:t>
            </a:r>
            <a:r>
              <a:rPr lang="en-GB" dirty="0"/>
              <a:t>, kami </a:t>
            </a:r>
            <a:r>
              <a:rPr lang="en-GB" dirty="0" err="1"/>
              <a:t>hanya</a:t>
            </a:r>
            <a:r>
              <a:rPr lang="en-GB" dirty="0"/>
              <a:t> </a:t>
            </a:r>
            <a:r>
              <a:rPr lang="en-GB" dirty="0" err="1"/>
              <a:t>akan</a:t>
            </a:r>
            <a:r>
              <a:rPr lang="en-GB" dirty="0"/>
              <a:t> </a:t>
            </a:r>
            <a:r>
              <a:rPr lang="en-GB" dirty="0" err="1"/>
              <a:t>selalu</a:t>
            </a:r>
            <a:r>
              <a:rPr lang="en-GB" dirty="0"/>
              <a:t> </a:t>
            </a:r>
            <a:r>
              <a:rPr lang="en-GB" dirty="0" err="1"/>
              <a:t>menduga-duga</a:t>
            </a:r>
            <a:r>
              <a:rPr lang="en-GB" dirty="0"/>
              <a:t> </a:t>
            </a:r>
            <a:r>
              <a:rPr lang="en-GB" dirty="0" err="1"/>
              <a:t>dari</a:t>
            </a:r>
            <a:r>
              <a:rPr lang="en-GB" dirty="0"/>
              <a:t> </a:t>
            </a:r>
            <a:r>
              <a:rPr lang="en-GB" dirty="0" err="1"/>
              <a:t>jarak</a:t>
            </a:r>
            <a:r>
              <a:rPr lang="en-GB" dirty="0"/>
              <a:t> </a:t>
            </a:r>
            <a:r>
              <a:rPr lang="en-GB" dirty="0" err="1"/>
              <a:t>jauh</a:t>
            </a:r>
            <a:r>
              <a:rPr lang="en-GB" dirty="0"/>
              <a:t>,” </a:t>
            </a:r>
            <a:r>
              <a:rPr lang="en-GB" dirty="0" err="1"/>
              <a:t>lanjutnya</a:t>
            </a:r>
            <a:r>
              <a:rPr lang="en-GB" dirty="0"/>
              <a:t>. “Kami </a:t>
            </a:r>
            <a:r>
              <a:rPr lang="en-GB" dirty="0" err="1"/>
              <a:t>telah</a:t>
            </a:r>
            <a:r>
              <a:rPr lang="en-GB" dirty="0"/>
              <a:t> </a:t>
            </a:r>
            <a:r>
              <a:rPr lang="en-GB" dirty="0" err="1"/>
              <a:t>belajar</a:t>
            </a:r>
            <a:r>
              <a:rPr lang="en-GB" dirty="0"/>
              <a:t> </a:t>
            </a:r>
            <a:r>
              <a:rPr lang="en-GB" dirty="0" err="1"/>
              <a:t>dari</a:t>
            </a:r>
            <a:r>
              <a:rPr lang="en-GB" dirty="0"/>
              <a:t>  </a:t>
            </a:r>
            <a:r>
              <a:rPr lang="en-GB" dirty="0" err="1"/>
              <a:t>hal</a:t>
            </a:r>
            <a:r>
              <a:rPr lang="en-GB" dirty="0"/>
              <a:t> yang </a:t>
            </a:r>
            <a:r>
              <a:rPr lang="en-GB" dirty="0" err="1"/>
              <a:t>pahit</a:t>
            </a:r>
            <a:r>
              <a:rPr lang="en-GB" dirty="0"/>
              <a:t>.”</a:t>
            </a:r>
            <a:endParaRPr dirty="0">
              <a:solidFill>
                <a:srgbClr val="000000"/>
              </a:solidFill>
            </a:endParaRPr>
          </a:p>
        </p:txBody>
      </p:sp>
      <p:sp>
        <p:nvSpPr>
          <p:cNvPr id="704" name="Google Shape;704;p4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705" name="Google Shape;705;p4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706" name="Google Shape;70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4166"/>
              </a:lnSpc>
              <a:spcBef>
                <a:spcPts val="0"/>
              </a:spcBef>
              <a:spcAft>
                <a:spcPts val="0"/>
              </a:spcAft>
              <a:buClr>
                <a:schemeClr val="dk1"/>
              </a:buClr>
              <a:buSzPts val="1100"/>
              <a:buFont typeface="Arial"/>
              <a:buNone/>
            </a:pPr>
            <a:r>
              <a:rPr lang="en-GB"/>
              <a:t>Imam Ashafa ingat bahwa setelah kekerasan berlangsung di Kaduna pada tahun 1992, ia dan kelompok milisinya telah merencanakan balas dendam. Namun, suatu hari, pada saat ia shalat di masjid, ia menyadari bahwa, “Al-Qur'an sudah mengajarkan bahwa lebih baik melawan kejahatan dengan kebaikan. Jadi, jika Anda Muslim dan menolak untuk memaafkan mereka yang telah menyakiti Anda, bagaimana Anda dapat menjadi perwujudan dari Nabi Muhammad?”</a:t>
            </a:r>
            <a:endParaRPr/>
          </a:p>
          <a:p>
            <a:pPr marL="0" lvl="0" indent="0" algn="l" rtl="0">
              <a:lnSpc>
                <a:spcPct val="114166"/>
              </a:lnSpc>
              <a:spcBef>
                <a:spcPts val="900"/>
              </a:spcBef>
              <a:spcAft>
                <a:spcPts val="900"/>
              </a:spcAft>
              <a:buClr>
                <a:schemeClr val="dk1"/>
              </a:buClr>
              <a:buSzPts val="1100"/>
              <a:buFont typeface="Arial"/>
              <a:buNone/>
            </a:pPr>
            <a:r>
              <a:rPr lang="en-GB"/>
              <a:t>Kedua pemimpin itu agama bergumul dengan keinginan untuk melakukan balas dendam. Namun, mereka juga menyadari bahwa mereka tidak dapat menjadi pemimpin yang sebenarnya jika masih menyimpan kebencian di dalam hati.</a:t>
            </a:r>
            <a:endParaRPr>
              <a:solidFill>
                <a:srgbClr val="000000"/>
              </a:solidFill>
            </a:endParaRPr>
          </a:p>
        </p:txBody>
      </p:sp>
      <p:sp>
        <p:nvSpPr>
          <p:cNvPr id="713" name="Google Shape;713;p4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714" name="Google Shape;714;p4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715" name="Google Shape;715;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4166"/>
              </a:lnSpc>
              <a:spcBef>
                <a:spcPts val="0"/>
              </a:spcBef>
              <a:spcAft>
                <a:spcPts val="0"/>
              </a:spcAft>
              <a:buClr>
                <a:schemeClr val="dk1"/>
              </a:buClr>
              <a:buSzPts val="1100"/>
              <a:buFont typeface="Arial"/>
              <a:buNone/>
            </a:pPr>
            <a:r>
              <a:rPr lang="en-GB"/>
              <a:t>Perlahan namun pasti, kepercayaan mulai tumbuh di antara Imam Ashafa dan Pastor James. Hubungan mereka berkembang menjadi persahabatan yang berbuah terbentuknya Pusat Meditasi Lintas Agama untuk kaum Muslim dan Kristen.</a:t>
            </a:r>
            <a:endParaRPr/>
          </a:p>
          <a:p>
            <a:pPr marL="0" lvl="0" indent="0" algn="l" rtl="0">
              <a:lnSpc>
                <a:spcPct val="114166"/>
              </a:lnSpc>
              <a:spcBef>
                <a:spcPts val="900"/>
              </a:spcBef>
              <a:spcAft>
                <a:spcPts val="900"/>
              </a:spcAft>
              <a:buClr>
                <a:schemeClr val="dk1"/>
              </a:buClr>
              <a:buSzPts val="1100"/>
              <a:buFont typeface="Arial"/>
              <a:buNone/>
            </a:pPr>
            <a:r>
              <a:rPr lang="en-GB"/>
              <a:t>Organisasi ini mengkampanyekan hidup berdampingan secara damai dan bertujuan menghindari terulangnya konflik kekerasan agama di daerah tersebut. Organisasi ini juga telah membantu terciptanya kesepakatan damai setelah kekerasan terjadi di Nigeria dan negara-negara lainnya. Selain itu, mereka juga membimbing organisasi keagamaan setempat untuk mengkampanyekan kehidupan bersama yang damai di antara umat beragama.</a:t>
            </a:r>
            <a:endParaRPr>
              <a:solidFill>
                <a:srgbClr val="000000"/>
              </a:solidFill>
            </a:endParaRPr>
          </a:p>
        </p:txBody>
      </p:sp>
      <p:sp>
        <p:nvSpPr>
          <p:cNvPr id="723" name="Google Shape;723;p4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724" name="Google Shape;724;p4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725" name="Google Shape;72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
        <p:nvSpPr>
          <p:cNvPr id="734" name="Google Shape;734;p4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735" name="Google Shape;735;p4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a:t>Pada </a:t>
            </a:r>
            <a:r>
              <a:rPr lang="en-GB" dirty="0" err="1"/>
              <a:t>presentasi</a:t>
            </a:r>
            <a:r>
              <a:rPr lang="en-GB" dirty="0"/>
              <a:t> </a:t>
            </a:r>
            <a:r>
              <a:rPr lang="en-GB" dirty="0" err="1"/>
              <a:t>ini</a:t>
            </a:r>
            <a:r>
              <a:rPr lang="en-GB" dirty="0"/>
              <a:t>, </a:t>
            </a:r>
            <a:r>
              <a:rPr lang="en-GB" dirty="0" err="1"/>
              <a:t>kita</a:t>
            </a:r>
            <a:r>
              <a:rPr lang="en-GB" dirty="0"/>
              <a:t> </a:t>
            </a:r>
            <a:r>
              <a:rPr lang="en-GB" dirty="0" err="1"/>
              <a:t>akan</a:t>
            </a:r>
            <a:r>
              <a:rPr lang="en-GB" dirty="0"/>
              <a:t> </a:t>
            </a:r>
            <a:r>
              <a:rPr lang="en-GB" dirty="0" err="1"/>
              <a:t>mendengar</a:t>
            </a:r>
            <a:r>
              <a:rPr lang="en-GB" dirty="0"/>
              <a:t> </a:t>
            </a:r>
            <a:r>
              <a:rPr lang="en-GB" dirty="0" err="1"/>
              <a:t>kisah</a:t>
            </a:r>
            <a:r>
              <a:rPr lang="en-GB" dirty="0"/>
              <a:t> </a:t>
            </a:r>
            <a:r>
              <a:rPr lang="en-GB" dirty="0" err="1"/>
              <a:t>nyata</a:t>
            </a:r>
            <a:r>
              <a:rPr lang="en-GB" dirty="0"/>
              <a:t> </a:t>
            </a:r>
            <a:r>
              <a:rPr lang="en-GB" dirty="0" err="1"/>
              <a:t>mengenai</a:t>
            </a:r>
            <a:r>
              <a:rPr lang="en-GB" dirty="0"/>
              <a:t> </a:t>
            </a:r>
            <a:r>
              <a:rPr lang="en-GB" dirty="0" err="1"/>
              <a:t>diskriminasi</a:t>
            </a:r>
            <a:r>
              <a:rPr lang="en-GB" dirty="0"/>
              <a:t>, </a:t>
            </a:r>
            <a:r>
              <a:rPr lang="en-GB" dirty="0" err="1"/>
              <a:t>pembatasan</a:t>
            </a:r>
            <a:r>
              <a:rPr lang="en-GB" dirty="0"/>
              <a:t> </a:t>
            </a:r>
            <a:r>
              <a:rPr lang="en-GB" dirty="0" err="1"/>
              <a:t>hak</a:t>
            </a:r>
            <a:r>
              <a:rPr lang="en-GB" dirty="0"/>
              <a:t>, dan </a:t>
            </a:r>
            <a:r>
              <a:rPr lang="en-GB" dirty="0" err="1"/>
              <a:t>kekerasan</a:t>
            </a:r>
            <a:r>
              <a:rPr lang="en-GB" dirty="0"/>
              <a:t>.</a:t>
            </a:r>
            <a:endParaRPr dirty="0">
              <a:solidFill>
                <a:schemeClr val="dk1"/>
              </a:solidFill>
              <a:latin typeface="Calibri"/>
              <a:ea typeface="Calibri"/>
              <a:cs typeface="Calibri"/>
              <a:sym typeface="Calibri"/>
            </a:endParaRPr>
          </a:p>
        </p:txBody>
      </p:sp>
      <p:sp>
        <p:nvSpPr>
          <p:cNvPr id="273" name="Google Shape;273;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74" name="Google Shape;274;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75" name="Google Shape;27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err="1"/>
              <a:t>Kekerasan</a:t>
            </a:r>
            <a:r>
              <a:rPr lang="en-GB" dirty="0"/>
              <a:t> yang </a:t>
            </a:r>
            <a:r>
              <a:rPr lang="en-GB" dirty="0" err="1"/>
              <a:t>terjadi</a:t>
            </a:r>
            <a:r>
              <a:rPr lang="en-GB" dirty="0"/>
              <a:t> </a:t>
            </a:r>
            <a:r>
              <a:rPr lang="en-GB" dirty="0" err="1"/>
              <a:t>dilakukan</a:t>
            </a:r>
            <a:r>
              <a:rPr lang="en-GB" dirty="0"/>
              <a:t> oleh negara dan orang-orang di </a:t>
            </a:r>
            <a:r>
              <a:rPr lang="en-GB" dirty="0" err="1"/>
              <a:t>komunitas</a:t>
            </a:r>
            <a:r>
              <a:rPr lang="en-GB" dirty="0"/>
              <a:t>. Kita </a:t>
            </a:r>
            <a:r>
              <a:rPr lang="en-GB" dirty="0" err="1"/>
              <a:t>sering</a:t>
            </a:r>
            <a:r>
              <a:rPr lang="en-GB" dirty="0"/>
              <a:t> </a:t>
            </a:r>
            <a:r>
              <a:rPr lang="en-GB" dirty="0" err="1"/>
              <a:t>menyebutnya</a:t>
            </a:r>
            <a:r>
              <a:rPr lang="en-GB" dirty="0"/>
              <a:t> </a:t>
            </a:r>
            <a:r>
              <a:rPr lang="en-GB" dirty="0" err="1"/>
              <a:t>dengan</a:t>
            </a:r>
            <a:r>
              <a:rPr lang="en-GB" dirty="0"/>
              <a:t> </a:t>
            </a:r>
            <a:r>
              <a:rPr lang="en-GB" dirty="0" err="1"/>
              <a:t>pelanggaran</a:t>
            </a:r>
            <a:r>
              <a:rPr lang="en-GB" dirty="0"/>
              <a:t> </a:t>
            </a:r>
            <a:r>
              <a:rPr lang="en-GB" dirty="0" err="1"/>
              <a:t>pemerintah</a:t>
            </a:r>
            <a:r>
              <a:rPr lang="en-GB" dirty="0"/>
              <a:t> dan </a:t>
            </a:r>
            <a:r>
              <a:rPr lang="en-GB" dirty="0" err="1"/>
              <a:t>permusuhan</a:t>
            </a:r>
            <a:r>
              <a:rPr lang="en-GB" dirty="0"/>
              <a:t> </a:t>
            </a:r>
            <a:r>
              <a:rPr lang="en-GB" dirty="0" err="1"/>
              <a:t>sosial</a:t>
            </a:r>
            <a:r>
              <a:rPr lang="en-GB" dirty="0"/>
              <a:t>. </a:t>
            </a:r>
            <a:r>
              <a:rPr lang="en-GB" dirty="0" err="1"/>
              <a:t>Tetapi</a:t>
            </a:r>
            <a:r>
              <a:rPr lang="en-GB" dirty="0"/>
              <a:t>, </a:t>
            </a:r>
            <a:r>
              <a:rPr lang="en-GB" dirty="0" err="1"/>
              <a:t>pelanggaran</a:t>
            </a:r>
            <a:r>
              <a:rPr lang="en-GB" dirty="0"/>
              <a:t> juga </a:t>
            </a:r>
            <a:r>
              <a:rPr lang="en-GB" dirty="0" err="1"/>
              <a:t>bisa</a:t>
            </a:r>
            <a:r>
              <a:rPr lang="en-GB" dirty="0"/>
              <a:t> </a:t>
            </a:r>
            <a:r>
              <a:rPr lang="en-GB" dirty="0" err="1"/>
              <a:t>terjadi</a:t>
            </a:r>
            <a:r>
              <a:rPr lang="en-GB" dirty="0"/>
              <a:t> di </a:t>
            </a:r>
            <a:r>
              <a:rPr lang="en-GB" dirty="0" err="1"/>
              <a:t>dalam</a:t>
            </a:r>
            <a:r>
              <a:rPr lang="en-GB" dirty="0"/>
              <a:t> </a:t>
            </a:r>
            <a:r>
              <a:rPr lang="en-GB" dirty="0" err="1"/>
              <a:t>keluarga</a:t>
            </a:r>
            <a:r>
              <a:rPr lang="en-GB" dirty="0"/>
              <a:t> dan </a:t>
            </a:r>
            <a:r>
              <a:rPr lang="en-GB" dirty="0" err="1"/>
              <a:t>kelompok</a:t>
            </a:r>
            <a:r>
              <a:rPr lang="en-GB" dirty="0"/>
              <a:t> agama.</a:t>
            </a:r>
            <a:endParaRPr dirty="0">
              <a:solidFill>
                <a:schemeClr val="dk1"/>
              </a:solidFill>
              <a:latin typeface="Calibri"/>
              <a:ea typeface="Calibri"/>
              <a:cs typeface="Calibri"/>
              <a:sym typeface="Calibri"/>
            </a:endParaRPr>
          </a:p>
        </p:txBody>
      </p:sp>
      <p:sp>
        <p:nvSpPr>
          <p:cNvPr id="289" name="Google Shape;289;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90" name="Google Shape;290;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91" name="Google Shape;29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a:t>Ada </a:t>
            </a:r>
            <a:r>
              <a:rPr lang="en-GB" dirty="0" err="1"/>
              <a:t>jenis</a:t>
            </a:r>
            <a:r>
              <a:rPr lang="en-GB" dirty="0"/>
              <a:t> </a:t>
            </a:r>
            <a:r>
              <a:rPr lang="en-GB" dirty="0" err="1"/>
              <a:t>pelanggaran</a:t>
            </a:r>
            <a:r>
              <a:rPr lang="en-GB" dirty="0"/>
              <a:t> yang </a:t>
            </a:r>
            <a:r>
              <a:rPr lang="en-GB" dirty="0" err="1"/>
              <a:t>keempat</a:t>
            </a:r>
            <a:r>
              <a:rPr lang="en-GB" dirty="0"/>
              <a:t>: </a:t>
            </a:r>
            <a:r>
              <a:rPr lang="en-GB" dirty="0" err="1"/>
              <a:t>yakni</a:t>
            </a:r>
            <a:r>
              <a:rPr lang="en-GB" dirty="0"/>
              <a:t> </a:t>
            </a:r>
            <a:r>
              <a:rPr lang="en-GB" dirty="0" err="1"/>
              <a:t>kegagalan</a:t>
            </a:r>
            <a:r>
              <a:rPr lang="en-GB" dirty="0"/>
              <a:t> </a:t>
            </a:r>
            <a:r>
              <a:rPr lang="en-GB" dirty="0" err="1"/>
              <a:t>pemerintah</a:t>
            </a:r>
            <a:r>
              <a:rPr lang="en-GB" dirty="0"/>
              <a:t> </a:t>
            </a:r>
            <a:r>
              <a:rPr lang="en-GB" dirty="0" err="1"/>
              <a:t>untuk</a:t>
            </a:r>
            <a:r>
              <a:rPr lang="en-GB" dirty="0"/>
              <a:t> </a:t>
            </a:r>
            <a:r>
              <a:rPr lang="en-GB" dirty="0" err="1"/>
              <a:t>melindungi</a:t>
            </a:r>
            <a:r>
              <a:rPr lang="en-GB" dirty="0"/>
              <a:t> </a:t>
            </a:r>
            <a:r>
              <a:rPr lang="en-GB" dirty="0" err="1"/>
              <a:t>warganya</a:t>
            </a:r>
            <a:r>
              <a:rPr lang="en-GB" dirty="0"/>
              <a:t> </a:t>
            </a:r>
            <a:r>
              <a:rPr lang="en-GB" dirty="0" err="1"/>
              <a:t>dari</a:t>
            </a:r>
            <a:r>
              <a:rPr lang="en-GB" dirty="0"/>
              <a:t> </a:t>
            </a:r>
            <a:r>
              <a:rPr lang="en-GB" dirty="0" err="1"/>
              <a:t>pelanggaran</a:t>
            </a:r>
            <a:r>
              <a:rPr lang="en-GB" dirty="0"/>
              <a:t> </a:t>
            </a:r>
            <a:r>
              <a:rPr lang="en-GB" dirty="0" err="1"/>
              <a:t>hak</a:t>
            </a:r>
            <a:r>
              <a:rPr lang="en-GB" dirty="0"/>
              <a:t> di </a:t>
            </a:r>
            <a:r>
              <a:rPr lang="en-GB" dirty="0" err="1"/>
              <a:t>komunitas</a:t>
            </a:r>
            <a:r>
              <a:rPr lang="en-GB" dirty="0"/>
              <a:t>. Negara </a:t>
            </a:r>
            <a:r>
              <a:rPr lang="en-GB" dirty="0" err="1"/>
              <a:t>bertugas</a:t>
            </a:r>
            <a:r>
              <a:rPr lang="en-GB" dirty="0"/>
              <a:t> </a:t>
            </a:r>
            <a:r>
              <a:rPr lang="en-GB" dirty="0" err="1"/>
              <a:t>untuk</a:t>
            </a:r>
            <a:r>
              <a:rPr lang="en-GB" dirty="0"/>
              <a:t> </a:t>
            </a:r>
            <a:r>
              <a:rPr lang="en-GB" dirty="0" err="1"/>
              <a:t>melindungi</a:t>
            </a:r>
            <a:r>
              <a:rPr lang="en-GB" dirty="0"/>
              <a:t> </a:t>
            </a:r>
            <a:r>
              <a:rPr lang="en-GB" dirty="0" err="1"/>
              <a:t>setiap</a:t>
            </a:r>
            <a:r>
              <a:rPr lang="en-GB" dirty="0"/>
              <a:t> </a:t>
            </a:r>
            <a:r>
              <a:rPr lang="en-GB" dirty="0" err="1"/>
              <a:t>manusia</a:t>
            </a:r>
            <a:r>
              <a:rPr lang="en-GB" dirty="0"/>
              <a:t> di </a:t>
            </a:r>
            <a:r>
              <a:rPr lang="en-GB" dirty="0" err="1"/>
              <a:t>dalam</a:t>
            </a:r>
            <a:r>
              <a:rPr lang="en-GB" dirty="0"/>
              <a:t> </a:t>
            </a:r>
            <a:r>
              <a:rPr lang="en-GB" dirty="0" err="1"/>
              <a:t>wilayahnya</a:t>
            </a:r>
            <a:r>
              <a:rPr lang="en-GB" dirty="0"/>
              <a:t> </a:t>
            </a:r>
            <a:r>
              <a:rPr lang="en-GB" dirty="0" err="1"/>
              <a:t>dari</a:t>
            </a:r>
            <a:r>
              <a:rPr lang="en-GB" dirty="0"/>
              <a:t> </a:t>
            </a:r>
            <a:r>
              <a:rPr lang="en-GB" dirty="0" err="1"/>
              <a:t>diskriminasi</a:t>
            </a:r>
            <a:r>
              <a:rPr lang="en-GB" dirty="0"/>
              <a:t>, </a:t>
            </a:r>
            <a:r>
              <a:rPr lang="en-GB" dirty="0" err="1"/>
              <a:t>pembatasan</a:t>
            </a:r>
            <a:r>
              <a:rPr lang="en-GB" dirty="0"/>
              <a:t> </a:t>
            </a:r>
            <a:r>
              <a:rPr lang="en-GB" dirty="0" err="1"/>
              <a:t>hak</a:t>
            </a:r>
            <a:r>
              <a:rPr lang="en-GB" dirty="0"/>
              <a:t> dan </a:t>
            </a:r>
            <a:r>
              <a:rPr lang="en-GB" dirty="0" err="1"/>
              <a:t>kekerasan</a:t>
            </a:r>
            <a:r>
              <a:rPr lang="en-GB" dirty="0"/>
              <a:t> yang </a:t>
            </a:r>
            <a:r>
              <a:rPr lang="en-GB" dirty="0" err="1"/>
              <a:t>tidak</a:t>
            </a:r>
            <a:r>
              <a:rPr lang="en-GB" dirty="0"/>
              <a:t> </a:t>
            </a:r>
            <a:r>
              <a:rPr lang="en-GB" dirty="0" err="1"/>
              <a:t>semestinya</a:t>
            </a:r>
            <a:r>
              <a:rPr lang="en-GB" dirty="0"/>
              <a:t>. Banyak negara yang </a:t>
            </a:r>
            <a:r>
              <a:rPr lang="en-GB" dirty="0" err="1"/>
              <a:t>gagal</a:t>
            </a:r>
            <a:r>
              <a:rPr lang="en-GB" dirty="0"/>
              <a:t> </a:t>
            </a:r>
            <a:r>
              <a:rPr lang="en-GB" dirty="0" err="1"/>
              <a:t>melakukan</a:t>
            </a:r>
            <a:r>
              <a:rPr lang="en-GB" dirty="0"/>
              <a:t> </a:t>
            </a:r>
            <a:r>
              <a:rPr lang="en-GB" dirty="0" err="1"/>
              <a:t>ini</a:t>
            </a:r>
            <a:r>
              <a:rPr lang="en-GB" dirty="0"/>
              <a:t>.</a:t>
            </a:r>
            <a:endParaRPr dirty="0">
              <a:solidFill>
                <a:schemeClr val="dk1"/>
              </a:solidFill>
              <a:latin typeface="Calibri"/>
              <a:ea typeface="Calibri"/>
              <a:cs typeface="Calibri"/>
              <a:sym typeface="Calibri"/>
            </a:endParaRPr>
          </a:p>
        </p:txBody>
      </p:sp>
      <p:sp>
        <p:nvSpPr>
          <p:cNvPr id="305" name="Google Shape;305;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06" name="Google Shape;306;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07" name="Google Shape;30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err="1"/>
              <a:t>Diskriminasi</a:t>
            </a:r>
            <a:r>
              <a:rPr lang="en-GB" dirty="0"/>
              <a:t>, </a:t>
            </a:r>
            <a:r>
              <a:rPr lang="en-GB" dirty="0" err="1"/>
              <a:t>pembatasan</a:t>
            </a:r>
            <a:r>
              <a:rPr lang="en-GB" dirty="0"/>
              <a:t> </a:t>
            </a:r>
            <a:r>
              <a:rPr lang="en-GB" dirty="0" err="1"/>
              <a:t>hak</a:t>
            </a:r>
            <a:r>
              <a:rPr lang="en-GB" dirty="0"/>
              <a:t> dan </a:t>
            </a:r>
            <a:r>
              <a:rPr lang="en-GB" dirty="0" err="1"/>
              <a:t>kekerasan</a:t>
            </a:r>
            <a:r>
              <a:rPr lang="en-GB" dirty="0"/>
              <a:t> </a:t>
            </a:r>
            <a:r>
              <a:rPr lang="en-GB" dirty="0" err="1"/>
              <a:t>biasanya</a:t>
            </a:r>
            <a:r>
              <a:rPr lang="en-GB" dirty="0"/>
              <a:t> </a:t>
            </a:r>
            <a:r>
              <a:rPr lang="en-GB" dirty="0" err="1"/>
              <a:t>saling</a:t>
            </a:r>
            <a:r>
              <a:rPr lang="en-GB" dirty="0"/>
              <a:t> </a:t>
            </a:r>
            <a:r>
              <a:rPr lang="en-GB" dirty="0" err="1"/>
              <a:t>berkaitan</a:t>
            </a:r>
            <a:r>
              <a:rPr lang="en-GB" dirty="0"/>
              <a:t> dan </a:t>
            </a:r>
            <a:r>
              <a:rPr lang="en-GB" dirty="0" err="1"/>
              <a:t>tumpang</a:t>
            </a:r>
            <a:r>
              <a:rPr lang="en-GB" dirty="0"/>
              <a:t> </a:t>
            </a:r>
            <a:r>
              <a:rPr lang="en-GB" dirty="0" err="1"/>
              <a:t>tindih</a:t>
            </a:r>
            <a:r>
              <a:rPr lang="en-GB" dirty="0"/>
              <a:t>. </a:t>
            </a:r>
            <a:r>
              <a:rPr lang="en-GB" dirty="0" err="1"/>
              <a:t>Contohnya</a:t>
            </a:r>
            <a:r>
              <a:rPr lang="en-GB" dirty="0"/>
              <a:t>: </a:t>
            </a:r>
            <a:r>
              <a:rPr lang="en-GB" dirty="0" err="1"/>
              <a:t>pembatasan</a:t>
            </a:r>
            <a:r>
              <a:rPr lang="en-GB" dirty="0"/>
              <a:t> </a:t>
            </a:r>
            <a:r>
              <a:rPr lang="en-GB" dirty="0" err="1"/>
              <a:t>hak</a:t>
            </a:r>
            <a:r>
              <a:rPr lang="en-GB" dirty="0"/>
              <a:t> </a:t>
            </a:r>
            <a:r>
              <a:rPr lang="en-GB" dirty="0" err="1"/>
              <a:t>dapat</a:t>
            </a:r>
            <a:r>
              <a:rPr lang="en-GB" dirty="0"/>
              <a:t> </a:t>
            </a:r>
            <a:r>
              <a:rPr lang="en-GB" dirty="0" err="1"/>
              <a:t>berbentuk</a:t>
            </a:r>
            <a:r>
              <a:rPr lang="en-GB" dirty="0"/>
              <a:t> </a:t>
            </a:r>
            <a:r>
              <a:rPr lang="en-GB" dirty="0" err="1"/>
              <a:t>diskriminasi</a:t>
            </a:r>
            <a:r>
              <a:rPr lang="en-GB" dirty="0"/>
              <a:t> dan </a:t>
            </a:r>
            <a:r>
              <a:rPr lang="en-GB" dirty="0" err="1"/>
              <a:t>mendukung</a:t>
            </a:r>
            <a:r>
              <a:rPr lang="en-GB" dirty="0"/>
              <a:t> </a:t>
            </a:r>
            <a:r>
              <a:rPr lang="en-GB" dirty="0" err="1"/>
              <a:t>tindakan</a:t>
            </a:r>
            <a:r>
              <a:rPr lang="en-GB" dirty="0"/>
              <a:t> </a:t>
            </a:r>
            <a:r>
              <a:rPr lang="en-GB" dirty="0" err="1"/>
              <a:t>kekerasan</a:t>
            </a:r>
            <a:r>
              <a:rPr lang="en-GB" dirty="0"/>
              <a:t>. Dan </a:t>
            </a:r>
            <a:r>
              <a:rPr lang="en-GB" dirty="0" err="1"/>
              <a:t>seringnya</a:t>
            </a:r>
            <a:r>
              <a:rPr lang="en-GB" dirty="0"/>
              <a:t>, </a:t>
            </a:r>
            <a:r>
              <a:rPr lang="en-GB" dirty="0" err="1"/>
              <a:t>pelanggaran</a:t>
            </a:r>
            <a:r>
              <a:rPr lang="en-GB" dirty="0"/>
              <a:t> </a:t>
            </a:r>
            <a:r>
              <a:rPr lang="en-GB" dirty="0" err="1"/>
              <a:t>pemerintah</a:t>
            </a:r>
            <a:r>
              <a:rPr lang="en-GB" dirty="0"/>
              <a:t> dan </a:t>
            </a:r>
            <a:r>
              <a:rPr lang="en-GB" dirty="0" err="1"/>
              <a:t>permusuhan</a:t>
            </a:r>
            <a:r>
              <a:rPr lang="en-GB" dirty="0"/>
              <a:t> </a:t>
            </a:r>
            <a:r>
              <a:rPr lang="en-GB" dirty="0" err="1"/>
              <a:t>sosial</a:t>
            </a:r>
            <a:r>
              <a:rPr lang="en-GB" dirty="0"/>
              <a:t> </a:t>
            </a:r>
            <a:r>
              <a:rPr lang="en-GB" dirty="0" err="1"/>
              <a:t>saling</a:t>
            </a:r>
            <a:r>
              <a:rPr lang="en-GB" dirty="0"/>
              <a:t> </a:t>
            </a:r>
            <a:r>
              <a:rPr lang="en-GB" dirty="0" err="1"/>
              <a:t>memberikan</a:t>
            </a:r>
            <a:r>
              <a:rPr lang="en-GB" dirty="0"/>
              <a:t> </a:t>
            </a:r>
            <a:r>
              <a:rPr lang="en-GB" dirty="0" err="1"/>
              <a:t>mendukung</a:t>
            </a:r>
            <a:r>
              <a:rPr lang="en-GB" dirty="0"/>
              <a:t> </a:t>
            </a:r>
            <a:r>
              <a:rPr lang="en-GB" dirty="0" err="1"/>
              <a:t>membentuk</a:t>
            </a:r>
            <a:r>
              <a:rPr lang="en-GB" dirty="0"/>
              <a:t> </a:t>
            </a:r>
            <a:r>
              <a:rPr lang="en-GB" dirty="0" err="1"/>
              <a:t>sebuah</a:t>
            </a:r>
            <a:r>
              <a:rPr lang="en-GB" dirty="0"/>
              <a:t> </a:t>
            </a:r>
            <a:r>
              <a:rPr lang="en-GB" dirty="0" err="1"/>
              <a:t>lingkaran</a:t>
            </a:r>
            <a:r>
              <a:rPr lang="en-GB" dirty="0"/>
              <a:t> </a:t>
            </a:r>
            <a:r>
              <a:rPr lang="en-GB" dirty="0" err="1"/>
              <a:t>setan</a:t>
            </a:r>
            <a:r>
              <a:rPr lang="en-GB" dirty="0"/>
              <a:t>. </a:t>
            </a:r>
            <a:endParaRPr dirty="0"/>
          </a:p>
          <a:p>
            <a:pPr marL="0" marR="0" lvl="0" indent="180340" algn="l" rtl="0">
              <a:spcBef>
                <a:spcPts val="0"/>
              </a:spcBef>
              <a:spcAft>
                <a:spcPts val="0"/>
              </a:spcAft>
              <a:buClr>
                <a:schemeClr val="dk1"/>
              </a:buClr>
              <a:buSzPts val="1100"/>
              <a:buFont typeface="Arial"/>
              <a:buNone/>
            </a:pPr>
            <a:r>
              <a:rPr lang="en-GB" dirty="0" err="1"/>
              <a:t>Undang-undang</a:t>
            </a:r>
            <a:r>
              <a:rPr lang="en-GB" dirty="0"/>
              <a:t> yang </a:t>
            </a:r>
            <a:r>
              <a:rPr lang="en-GB" dirty="0" err="1"/>
              <a:t>mendiskriminasi</a:t>
            </a:r>
            <a:r>
              <a:rPr lang="en-GB" dirty="0"/>
              <a:t> </a:t>
            </a:r>
            <a:r>
              <a:rPr lang="en-GB" dirty="0" err="1"/>
              <a:t>minoritas</a:t>
            </a:r>
            <a:r>
              <a:rPr lang="en-GB" dirty="0"/>
              <a:t> </a:t>
            </a:r>
            <a:r>
              <a:rPr lang="en-GB" dirty="0" err="1"/>
              <a:t>mendukung</a:t>
            </a:r>
            <a:r>
              <a:rPr lang="en-GB" dirty="0"/>
              <a:t> </a:t>
            </a:r>
            <a:r>
              <a:rPr lang="en-GB" dirty="0" err="1"/>
              <a:t>intoleransi</a:t>
            </a:r>
            <a:r>
              <a:rPr lang="en-GB" dirty="0"/>
              <a:t> di </a:t>
            </a:r>
            <a:r>
              <a:rPr lang="en-GB" dirty="0" err="1"/>
              <a:t>masyarakat</a:t>
            </a:r>
            <a:r>
              <a:rPr lang="en-GB" dirty="0"/>
              <a:t>, </a:t>
            </a:r>
            <a:r>
              <a:rPr lang="en-GB" dirty="0" err="1"/>
              <a:t>sehingga</a:t>
            </a:r>
            <a:r>
              <a:rPr lang="en-GB" dirty="0"/>
              <a:t> </a:t>
            </a:r>
            <a:r>
              <a:rPr lang="en-GB" dirty="0" err="1"/>
              <a:t>mendorong</a:t>
            </a:r>
            <a:r>
              <a:rPr lang="en-GB" dirty="0"/>
              <a:t> </a:t>
            </a:r>
            <a:r>
              <a:rPr lang="en-GB" dirty="0" err="1"/>
              <a:t>terjadinya</a:t>
            </a:r>
            <a:r>
              <a:rPr lang="en-GB" dirty="0"/>
              <a:t> </a:t>
            </a:r>
            <a:r>
              <a:rPr lang="en-GB" dirty="0" err="1"/>
              <a:t>diskriminasi</a:t>
            </a:r>
            <a:r>
              <a:rPr lang="en-GB" dirty="0"/>
              <a:t>, </a:t>
            </a:r>
            <a:r>
              <a:rPr lang="en-GB" dirty="0" err="1"/>
              <a:t>pelecehan</a:t>
            </a:r>
            <a:r>
              <a:rPr lang="en-GB" dirty="0"/>
              <a:t>, dan </a:t>
            </a:r>
            <a:r>
              <a:rPr lang="en-GB" dirty="0" err="1"/>
              <a:t>kekerasan</a:t>
            </a:r>
            <a:r>
              <a:rPr lang="en-GB" dirty="0"/>
              <a:t> di </a:t>
            </a:r>
            <a:r>
              <a:rPr lang="en-GB" dirty="0" err="1"/>
              <a:t>komunitas</a:t>
            </a:r>
            <a:r>
              <a:rPr lang="en-GB" dirty="0"/>
              <a:t>. Jika </a:t>
            </a:r>
            <a:r>
              <a:rPr lang="en-GB" dirty="0" err="1"/>
              <a:t>pihak</a:t>
            </a:r>
            <a:r>
              <a:rPr lang="en-GB" dirty="0"/>
              <a:t> </a:t>
            </a:r>
            <a:r>
              <a:rPr lang="en-GB" dirty="0" err="1"/>
              <a:t>berwenang</a:t>
            </a:r>
            <a:r>
              <a:rPr lang="en-GB" dirty="0"/>
              <a:t> </a:t>
            </a:r>
            <a:r>
              <a:rPr lang="en-GB" dirty="0" err="1"/>
              <a:t>menutup</a:t>
            </a:r>
            <a:r>
              <a:rPr lang="en-GB" dirty="0"/>
              <a:t> </a:t>
            </a:r>
            <a:r>
              <a:rPr lang="en-GB" dirty="0" err="1"/>
              <a:t>mata</a:t>
            </a:r>
            <a:r>
              <a:rPr lang="en-GB" dirty="0"/>
              <a:t> </a:t>
            </a:r>
            <a:r>
              <a:rPr lang="en-GB" dirty="0" err="1"/>
              <a:t>terhadap</a:t>
            </a:r>
            <a:r>
              <a:rPr lang="en-GB" dirty="0"/>
              <a:t> </a:t>
            </a:r>
            <a:r>
              <a:rPr lang="en-GB" dirty="0" err="1"/>
              <a:t>pelanggaran</a:t>
            </a:r>
            <a:r>
              <a:rPr lang="en-GB" dirty="0"/>
              <a:t> yang </a:t>
            </a:r>
            <a:r>
              <a:rPr lang="en-GB" dirty="0" err="1"/>
              <a:t>terjadi</a:t>
            </a:r>
            <a:r>
              <a:rPr lang="en-GB" dirty="0"/>
              <a:t> di </a:t>
            </a:r>
            <a:r>
              <a:rPr lang="en-GB" dirty="0" err="1"/>
              <a:t>masyarakat</a:t>
            </a:r>
            <a:r>
              <a:rPr lang="en-GB" dirty="0"/>
              <a:t>, para </a:t>
            </a:r>
            <a:r>
              <a:rPr lang="en-GB" dirty="0" err="1"/>
              <a:t>pelaku</a:t>
            </a:r>
            <a:r>
              <a:rPr lang="en-GB" dirty="0"/>
              <a:t> </a:t>
            </a:r>
            <a:r>
              <a:rPr lang="en-GB" dirty="0" err="1"/>
              <a:t>akan</a:t>
            </a:r>
            <a:r>
              <a:rPr lang="en-GB" dirty="0"/>
              <a:t> </a:t>
            </a:r>
            <a:r>
              <a:rPr lang="en-GB" dirty="0" err="1"/>
              <a:t>merasa</a:t>
            </a:r>
            <a:r>
              <a:rPr lang="en-GB" dirty="0"/>
              <a:t> </a:t>
            </a:r>
            <a:r>
              <a:rPr lang="en-GB" dirty="0" err="1"/>
              <a:t>bisa</a:t>
            </a:r>
            <a:r>
              <a:rPr lang="en-GB" dirty="0"/>
              <a:t> lolos dan </a:t>
            </a:r>
            <a:r>
              <a:rPr lang="en-GB" dirty="0" err="1"/>
              <a:t>diskriminasi</a:t>
            </a:r>
            <a:r>
              <a:rPr lang="en-GB" dirty="0"/>
              <a:t>, </a:t>
            </a:r>
            <a:r>
              <a:rPr lang="en-GB" dirty="0" err="1"/>
              <a:t>pelecehan</a:t>
            </a:r>
            <a:r>
              <a:rPr lang="en-GB" dirty="0"/>
              <a:t> dan </a:t>
            </a:r>
            <a:r>
              <a:rPr lang="en-GB" dirty="0" err="1"/>
              <a:t>kekerasan</a:t>
            </a:r>
            <a:r>
              <a:rPr lang="en-GB" dirty="0"/>
              <a:t> </a:t>
            </a:r>
            <a:r>
              <a:rPr lang="en-GB" dirty="0" err="1"/>
              <a:t>menjadi</a:t>
            </a:r>
            <a:r>
              <a:rPr lang="en-GB" dirty="0"/>
              <a:t> </a:t>
            </a:r>
            <a:r>
              <a:rPr lang="en-GB" dirty="0" err="1"/>
              <a:t>semakin</a:t>
            </a:r>
            <a:r>
              <a:rPr lang="en-GB" dirty="0"/>
              <a:t> </a:t>
            </a:r>
            <a:r>
              <a:rPr lang="en-GB" dirty="0" err="1"/>
              <a:t>buruk</a:t>
            </a:r>
            <a:r>
              <a:rPr lang="en-GB" dirty="0"/>
              <a:t>. Mari </a:t>
            </a:r>
            <a:r>
              <a:rPr lang="en-GB" dirty="0" err="1"/>
              <a:t>kita</a:t>
            </a:r>
            <a:r>
              <a:rPr lang="en-GB" dirty="0"/>
              <a:t> </a:t>
            </a:r>
            <a:r>
              <a:rPr lang="en-GB" dirty="0" err="1"/>
              <a:t>lihat</a:t>
            </a:r>
            <a:r>
              <a:rPr lang="en-GB" dirty="0"/>
              <a:t> </a:t>
            </a:r>
            <a:r>
              <a:rPr lang="en-GB" dirty="0" err="1"/>
              <a:t>bagaimana</a:t>
            </a:r>
            <a:r>
              <a:rPr lang="en-GB" dirty="0"/>
              <a:t> </a:t>
            </a:r>
            <a:r>
              <a:rPr lang="en-GB" dirty="0" err="1"/>
              <a:t>diskriminasi</a:t>
            </a:r>
            <a:r>
              <a:rPr lang="en-GB" dirty="0"/>
              <a:t>, </a:t>
            </a:r>
            <a:r>
              <a:rPr lang="en-GB" dirty="0" err="1"/>
              <a:t>pembatasan</a:t>
            </a:r>
            <a:r>
              <a:rPr lang="en-GB" dirty="0"/>
              <a:t> </a:t>
            </a:r>
            <a:r>
              <a:rPr lang="en-GB" dirty="0" err="1"/>
              <a:t>hak</a:t>
            </a:r>
            <a:r>
              <a:rPr lang="en-GB" dirty="0"/>
              <a:t>, dan </a:t>
            </a:r>
            <a:r>
              <a:rPr lang="en-GB" dirty="0" err="1"/>
              <a:t>kekerasan</a:t>
            </a:r>
            <a:r>
              <a:rPr lang="en-GB" dirty="0"/>
              <a:t> </a:t>
            </a:r>
            <a:r>
              <a:rPr lang="en-GB" dirty="0" err="1"/>
              <a:t>terjadi</a:t>
            </a:r>
            <a:r>
              <a:rPr lang="en-GB" dirty="0"/>
              <a:t> di </a:t>
            </a:r>
            <a:r>
              <a:rPr lang="en-GB" dirty="0" err="1"/>
              <a:t>berbagai</a:t>
            </a:r>
            <a:r>
              <a:rPr lang="en-GB" dirty="0"/>
              <a:t> </a:t>
            </a:r>
            <a:r>
              <a:rPr lang="en-GB" dirty="0" err="1"/>
              <a:t>belahan</a:t>
            </a:r>
            <a:r>
              <a:rPr lang="en-GB" dirty="0"/>
              <a:t> dunia </a:t>
            </a:r>
            <a:r>
              <a:rPr lang="en-GB" dirty="0" err="1"/>
              <a:t>melalui</a:t>
            </a:r>
            <a:r>
              <a:rPr lang="en-GB" dirty="0"/>
              <a:t> </a:t>
            </a:r>
            <a:r>
              <a:rPr lang="en-GB" dirty="0" err="1"/>
              <a:t>kisah</a:t>
            </a:r>
            <a:r>
              <a:rPr lang="en-GB" dirty="0"/>
              <a:t> </a:t>
            </a:r>
            <a:r>
              <a:rPr lang="en-GB" dirty="0" err="1"/>
              <a:t>nyata</a:t>
            </a:r>
            <a:r>
              <a:rPr lang="en-GB" dirty="0"/>
              <a:t>! </a:t>
            </a:r>
            <a:r>
              <a:rPr lang="en-GB" dirty="0" err="1"/>
              <a:t>Mungkin</a:t>
            </a:r>
            <a:r>
              <a:rPr lang="en-GB" dirty="0"/>
              <a:t> </a:t>
            </a:r>
            <a:r>
              <a:rPr lang="en-GB" dirty="0" err="1"/>
              <a:t>beberapa</a:t>
            </a:r>
            <a:r>
              <a:rPr lang="en-GB" dirty="0"/>
              <a:t> </a:t>
            </a:r>
            <a:r>
              <a:rPr lang="en-GB" dirty="0" err="1"/>
              <a:t>cerita</a:t>
            </a:r>
            <a:r>
              <a:rPr lang="en-GB" dirty="0"/>
              <a:t> </a:t>
            </a:r>
            <a:r>
              <a:rPr lang="en-GB" dirty="0" err="1"/>
              <a:t>berkaitan</a:t>
            </a:r>
            <a:r>
              <a:rPr lang="en-GB" dirty="0"/>
              <a:t> dan </a:t>
            </a:r>
            <a:r>
              <a:rPr lang="en-GB" dirty="0" err="1"/>
              <a:t>mirip</a:t>
            </a:r>
            <a:r>
              <a:rPr lang="en-GB" dirty="0"/>
              <a:t> </a:t>
            </a:r>
            <a:r>
              <a:rPr lang="en-GB" dirty="0" err="1"/>
              <a:t>dengan</a:t>
            </a:r>
            <a:r>
              <a:rPr lang="en-GB" dirty="0"/>
              <a:t> </a:t>
            </a:r>
            <a:r>
              <a:rPr lang="en-GB" dirty="0" err="1"/>
              <a:t>pengalaman</a:t>
            </a:r>
            <a:r>
              <a:rPr lang="en-GB" dirty="0"/>
              <a:t> Anda.</a:t>
            </a:r>
            <a:endParaRPr dirty="0">
              <a:solidFill>
                <a:srgbClr val="000000"/>
              </a:solidFill>
            </a:endParaRPr>
          </a:p>
        </p:txBody>
      </p:sp>
      <p:sp>
        <p:nvSpPr>
          <p:cNvPr id="319" name="Google Shape;319;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20" name="Google Shape;320;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21" name="Google Shape;3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solidFill>
                  <a:srgbClr val="000000"/>
                </a:solidFill>
              </a:rPr>
              <a:t>CERITA MENGENAI DISKRIMINASI</a:t>
            </a:r>
            <a:r>
              <a:rPr lang="en-GB" sz="1200" b="0" i="0" dirty="0">
                <a:solidFill>
                  <a:srgbClr val="000000"/>
                </a:solidFill>
                <a:latin typeface="Calibri"/>
                <a:ea typeface="Calibri"/>
                <a:cs typeface="Calibri"/>
                <a:sym typeface="Calibri"/>
              </a:rPr>
              <a:t>  </a:t>
            </a:r>
            <a:endParaRPr dirty="0"/>
          </a:p>
          <a:p>
            <a:pPr marL="0" lvl="0" indent="0" algn="l" rtl="0">
              <a:spcBef>
                <a:spcPts val="0"/>
              </a:spcBef>
              <a:spcAft>
                <a:spcPts val="0"/>
              </a:spcAft>
              <a:buNone/>
            </a:pPr>
            <a:endParaRPr sz="1200" b="0" i="0" dirty="0">
              <a:solidFill>
                <a:srgbClr val="000000"/>
              </a:solidFill>
              <a:latin typeface="Calibri"/>
              <a:ea typeface="Calibri"/>
              <a:cs typeface="Calibri"/>
              <a:sym typeface="Calibri"/>
            </a:endParaRPr>
          </a:p>
          <a:p>
            <a:pPr marL="0" lvl="0" indent="0" algn="l" rtl="0">
              <a:spcBef>
                <a:spcPts val="0"/>
              </a:spcBef>
              <a:spcAft>
                <a:spcPts val="0"/>
              </a:spcAft>
              <a:buSzPts val="1100"/>
              <a:buNone/>
            </a:pPr>
            <a:r>
              <a:rPr lang="en-GB" b="1" dirty="0" err="1"/>
              <a:t>Diskriminasi</a:t>
            </a:r>
            <a:r>
              <a:rPr lang="en-GB" b="1" dirty="0"/>
              <a:t> </a:t>
            </a:r>
            <a:r>
              <a:rPr lang="en-GB" b="1" dirty="0" err="1"/>
              <a:t>adalah</a:t>
            </a:r>
            <a:r>
              <a:rPr lang="en-GB" b="1" dirty="0"/>
              <a:t> </a:t>
            </a:r>
            <a:r>
              <a:rPr lang="en-GB" b="1" dirty="0" err="1"/>
              <a:t>hal</a:t>
            </a:r>
            <a:r>
              <a:rPr lang="en-GB" b="1" dirty="0"/>
              <a:t> yang </a:t>
            </a:r>
            <a:r>
              <a:rPr lang="en-GB" b="1" dirty="0" err="1"/>
              <a:t>umum</a:t>
            </a:r>
            <a:r>
              <a:rPr lang="en-GB" b="1" dirty="0"/>
              <a:t> dan </a:t>
            </a:r>
            <a:r>
              <a:rPr lang="en-GB" b="1" dirty="0" err="1"/>
              <a:t>mempengaruhi</a:t>
            </a:r>
            <a:r>
              <a:rPr lang="en-GB" b="1" dirty="0"/>
              <a:t> </a:t>
            </a:r>
            <a:r>
              <a:rPr lang="en-GB" b="1" dirty="0" err="1"/>
              <a:t>berbagai</a:t>
            </a:r>
            <a:r>
              <a:rPr lang="en-GB" b="1" dirty="0"/>
              <a:t> area </a:t>
            </a:r>
            <a:r>
              <a:rPr lang="en-GB" b="1" dirty="0" err="1"/>
              <a:t>kehidupan</a:t>
            </a:r>
            <a:r>
              <a:rPr lang="en-GB" b="1" dirty="0"/>
              <a:t>.</a:t>
            </a:r>
            <a:r>
              <a:rPr lang="en-GB" dirty="0"/>
              <a:t> </a:t>
            </a:r>
            <a:endParaRPr dirty="0"/>
          </a:p>
          <a:p>
            <a:pPr marL="0" lvl="0" indent="0" algn="l" rtl="0">
              <a:spcBef>
                <a:spcPts val="0"/>
              </a:spcBef>
              <a:spcAft>
                <a:spcPts val="0"/>
              </a:spcAft>
              <a:buClr>
                <a:schemeClr val="dk1"/>
              </a:buClr>
              <a:buSzPts val="1100"/>
              <a:buFont typeface="Arial"/>
              <a:buNone/>
            </a:pPr>
            <a:r>
              <a:rPr lang="en-GB" dirty="0"/>
              <a:t>Rev Kumar </a:t>
            </a:r>
            <a:r>
              <a:rPr lang="en-GB" dirty="0" err="1"/>
              <a:t>adalah</a:t>
            </a:r>
            <a:r>
              <a:rPr lang="en-GB" dirty="0"/>
              <a:t> </a:t>
            </a:r>
            <a:r>
              <a:rPr lang="en-GB" dirty="0" err="1"/>
              <a:t>seorang</a:t>
            </a:r>
            <a:r>
              <a:rPr lang="en-GB" dirty="0"/>
              <a:t> pastor di </a:t>
            </a:r>
            <a:r>
              <a:rPr lang="en-GB" dirty="0" err="1"/>
              <a:t>daerah</a:t>
            </a:r>
            <a:r>
              <a:rPr lang="en-GB" dirty="0"/>
              <a:t> </a:t>
            </a:r>
            <a:r>
              <a:rPr lang="en-GB" dirty="0" err="1"/>
              <a:t>pedalaman</a:t>
            </a:r>
            <a:r>
              <a:rPr lang="en-GB" dirty="0"/>
              <a:t> di Sri Lanka. </a:t>
            </a:r>
            <a:r>
              <a:rPr lang="en-GB" dirty="0" err="1"/>
              <a:t>Keluarganya</a:t>
            </a:r>
            <a:r>
              <a:rPr lang="en-GB" dirty="0"/>
              <a:t> </a:t>
            </a:r>
            <a:r>
              <a:rPr lang="en-GB" dirty="0" err="1"/>
              <a:t>menghadapi</a:t>
            </a:r>
            <a:r>
              <a:rPr lang="en-GB" dirty="0"/>
              <a:t> </a:t>
            </a:r>
            <a:r>
              <a:rPr lang="en-GB" dirty="0" err="1"/>
              <a:t>diskriminasi</a:t>
            </a:r>
            <a:r>
              <a:rPr lang="en-GB" dirty="0"/>
              <a:t> </a:t>
            </a:r>
            <a:r>
              <a:rPr lang="en-GB" dirty="0" err="1"/>
              <a:t>dari</a:t>
            </a:r>
            <a:r>
              <a:rPr lang="en-GB" dirty="0"/>
              <a:t> </a:t>
            </a:r>
            <a:r>
              <a:rPr lang="en-GB" dirty="0" err="1"/>
              <a:t>komunitas</a:t>
            </a:r>
            <a:r>
              <a:rPr lang="en-GB" dirty="0"/>
              <a:t> Buddha yang </a:t>
            </a:r>
            <a:r>
              <a:rPr lang="en-GB" dirty="0" err="1"/>
              <a:t>merupakan</a:t>
            </a:r>
            <a:r>
              <a:rPr lang="en-GB" dirty="0"/>
              <a:t> </a:t>
            </a:r>
            <a:r>
              <a:rPr lang="en-GB" dirty="0" err="1"/>
              <a:t>mayoritas</a:t>
            </a:r>
            <a:r>
              <a:rPr lang="en-GB" dirty="0"/>
              <a:t> di </a:t>
            </a:r>
            <a:r>
              <a:rPr lang="en-GB" dirty="0" err="1"/>
              <a:t>desanya</a:t>
            </a:r>
            <a:r>
              <a:rPr lang="en-GB" dirty="0"/>
              <a:t>. Guru dan </a:t>
            </a:r>
            <a:r>
              <a:rPr lang="en-GB" dirty="0" err="1"/>
              <a:t>teman</a:t>
            </a:r>
            <a:r>
              <a:rPr lang="en-GB" dirty="0"/>
              <a:t> </a:t>
            </a:r>
            <a:r>
              <a:rPr lang="en-GB" dirty="0" err="1"/>
              <a:t>sekelas</a:t>
            </a:r>
            <a:r>
              <a:rPr lang="en-GB" dirty="0"/>
              <a:t> mem-</a:t>
            </a:r>
            <a:r>
              <a:rPr lang="en-GB" i="1" dirty="0"/>
              <a:t>bully</a:t>
            </a:r>
            <a:r>
              <a:rPr lang="en-GB" dirty="0"/>
              <a:t> (</a:t>
            </a:r>
            <a:r>
              <a:rPr lang="en-GB" dirty="0" err="1"/>
              <a:t>merundung</a:t>
            </a:r>
            <a:r>
              <a:rPr lang="en-GB" dirty="0"/>
              <a:t>) </a:t>
            </a:r>
            <a:r>
              <a:rPr lang="en-GB" dirty="0" err="1"/>
              <a:t>anak-anaknya</a:t>
            </a:r>
            <a:r>
              <a:rPr lang="en-GB" dirty="0"/>
              <a:t>. </a:t>
            </a:r>
            <a:r>
              <a:rPr lang="en-GB" dirty="0" err="1"/>
              <a:t>Pasokan</a:t>
            </a:r>
            <a:r>
              <a:rPr lang="en-GB" dirty="0"/>
              <a:t> </a:t>
            </a:r>
            <a:r>
              <a:rPr lang="en-GB" dirty="0" err="1"/>
              <a:t>listrik</a:t>
            </a:r>
            <a:r>
              <a:rPr lang="en-GB" dirty="0"/>
              <a:t> </a:t>
            </a:r>
            <a:r>
              <a:rPr lang="en-GB" dirty="0" err="1"/>
              <a:t>serta</a:t>
            </a:r>
            <a:r>
              <a:rPr lang="en-GB" dirty="0"/>
              <a:t> air </a:t>
            </a:r>
            <a:r>
              <a:rPr lang="en-GB" dirty="0" err="1"/>
              <a:t>diputus</a:t>
            </a:r>
            <a:r>
              <a:rPr lang="en-GB" dirty="0"/>
              <a:t> dan </a:t>
            </a:r>
            <a:r>
              <a:rPr lang="en-GB" dirty="0" err="1"/>
              <a:t>rumah</a:t>
            </a:r>
            <a:r>
              <a:rPr lang="en-GB" dirty="0"/>
              <a:t> </a:t>
            </a:r>
            <a:r>
              <a:rPr lang="en-GB" dirty="0" err="1"/>
              <a:t>mereka</a:t>
            </a:r>
            <a:r>
              <a:rPr lang="en-GB" dirty="0"/>
              <a:t> </a:t>
            </a:r>
            <a:r>
              <a:rPr lang="en-GB" dirty="0" err="1"/>
              <a:t>dianggap</a:t>
            </a:r>
            <a:r>
              <a:rPr lang="en-GB" dirty="0"/>
              <a:t> </a:t>
            </a:r>
            <a:r>
              <a:rPr lang="en-GB" dirty="0" err="1"/>
              <a:t>sebagai</a:t>
            </a:r>
            <a:r>
              <a:rPr lang="en-GB" dirty="0"/>
              <a:t> </a:t>
            </a:r>
            <a:r>
              <a:rPr lang="en-GB" dirty="0" err="1"/>
              <a:t>tempat</a:t>
            </a:r>
            <a:r>
              <a:rPr lang="en-GB" dirty="0"/>
              <a:t> ibadah </a:t>
            </a:r>
            <a:r>
              <a:rPr lang="en-GB" dirty="0" err="1"/>
              <a:t>ilegal</a:t>
            </a:r>
            <a:r>
              <a:rPr lang="en-GB" dirty="0"/>
              <a:t>.</a:t>
            </a:r>
            <a:endParaRPr dirty="0"/>
          </a:p>
        </p:txBody>
      </p:sp>
      <p:sp>
        <p:nvSpPr>
          <p:cNvPr id="334" name="Google Shape;334;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35" name="Google Shape;335;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336" name="Google Shape;33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6"/>
        <p:cNvGrpSpPr/>
        <p:nvPr/>
      </p:nvGrpSpPr>
      <p:grpSpPr>
        <a:xfrm>
          <a:off x="0" y="0"/>
          <a:ext cx="0" cy="0"/>
          <a:chOff x="0" y="0"/>
          <a:chExt cx="0" cy="0"/>
        </a:xfrm>
      </p:grpSpPr>
      <p:sp>
        <p:nvSpPr>
          <p:cNvPr id="17" name="Google Shape;17;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Anpassad layout">
  <p:cSld name="6_Anpassad layout">
    <p:spTree>
      <p:nvGrpSpPr>
        <p:cNvPr id="1" name="Shape 53"/>
        <p:cNvGrpSpPr/>
        <p:nvPr/>
      </p:nvGrpSpPr>
      <p:grpSpPr>
        <a:xfrm>
          <a:off x="0" y="0"/>
          <a:ext cx="0" cy="0"/>
          <a:chOff x="0" y="0"/>
          <a:chExt cx="0" cy="0"/>
        </a:xfrm>
      </p:grpSpPr>
      <p:sp>
        <p:nvSpPr>
          <p:cNvPr id="54" name="Google Shape;54;p56"/>
          <p:cNvSpPr/>
          <p:nvPr/>
        </p:nvSpPr>
        <p:spPr>
          <a:xfrm>
            <a:off x="5144957" y="1672099"/>
            <a:ext cx="583144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a:solidFill>
                  <a:srgbClr val="595959"/>
                </a:solidFill>
                <a:latin typeface="Calibri"/>
                <a:ea typeface="Calibri"/>
                <a:cs typeface="Calibri"/>
                <a:sym typeface="Calibri"/>
              </a:rPr>
              <a:t>“Xxx xx xxxx xxx”</a:t>
            </a:r>
            <a:endParaRPr/>
          </a:p>
          <a:p>
            <a:pPr marL="0" marR="0" lvl="0" indent="0" algn="l" rtl="0">
              <a:spcBef>
                <a:spcPts val="0"/>
              </a:spcBef>
              <a:spcAft>
                <a:spcPts val="0"/>
              </a:spcAft>
              <a:buNone/>
            </a:pPr>
            <a:endParaRPr sz="3600">
              <a:solidFill>
                <a:srgbClr val="4E7D88"/>
              </a:solidFill>
              <a:latin typeface="Calibri"/>
              <a:ea typeface="Calibri"/>
              <a:cs typeface="Calibri"/>
              <a:sym typeface="Calibri"/>
            </a:endParaRPr>
          </a:p>
        </p:txBody>
      </p:sp>
      <p:pic>
        <p:nvPicPr>
          <p:cNvPr id="55" name="Google Shape;55;p56"/>
          <p:cNvPicPr preferRelativeResize="0"/>
          <p:nvPr/>
        </p:nvPicPr>
        <p:blipFill rotWithShape="1">
          <a:blip r:embed="rId2">
            <a:alphaModFix/>
          </a:blip>
          <a:srcRect/>
          <a:stretch/>
        </p:blipFill>
        <p:spPr>
          <a:xfrm>
            <a:off x="-12315" y="228600"/>
            <a:ext cx="3492500" cy="6857999"/>
          </a:xfrm>
          <a:prstGeom prst="rect">
            <a:avLst/>
          </a:prstGeom>
          <a:noFill/>
          <a:ln>
            <a:noFill/>
          </a:ln>
        </p:spPr>
      </p:pic>
      <p:sp>
        <p:nvSpPr>
          <p:cNvPr id="56" name="Google Shape;56;p56"/>
          <p:cNvSpPr/>
          <p:nvPr/>
        </p:nvSpPr>
        <p:spPr>
          <a:xfrm>
            <a:off x="5142102" y="5404512"/>
            <a:ext cx="58314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95959"/>
                </a:solidFill>
                <a:latin typeface="Calibri"/>
                <a:ea typeface="Calibri"/>
                <a:cs typeface="Calibri"/>
                <a:sym typeface="Calibri"/>
              </a:rPr>
              <a:t>Name here Xxxx Xx</a:t>
            </a:r>
            <a:endParaRPr sz="1800">
              <a:solidFill>
                <a:srgbClr val="59595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Anpassad layout">
  <p:cSld name="7_Anpassad layout">
    <p:spTree>
      <p:nvGrpSpPr>
        <p:cNvPr id="1" name="Shape 57"/>
        <p:cNvGrpSpPr/>
        <p:nvPr/>
      </p:nvGrpSpPr>
      <p:grpSpPr>
        <a:xfrm>
          <a:off x="0" y="0"/>
          <a:ext cx="0" cy="0"/>
          <a:chOff x="0" y="0"/>
          <a:chExt cx="0" cy="0"/>
        </a:xfrm>
      </p:grpSpPr>
      <p:graphicFrame>
        <p:nvGraphicFramePr>
          <p:cNvPr id="58" name="Google Shape;58;p57"/>
          <p:cNvGraphicFramePr/>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59" name="Google Shape;59;p57"/>
          <p:cNvSpPr/>
          <p:nvPr/>
        </p:nvSpPr>
        <p:spPr>
          <a:xfrm rot="5400000">
            <a:off x="4000232" y="475382"/>
            <a:ext cx="2390240" cy="2390240"/>
          </a:xfrm>
          <a:prstGeom prst="teardrop">
            <a:avLst>
              <a:gd name="adj" fmla="val 10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57"/>
          <p:cNvSpPr/>
          <p:nvPr/>
        </p:nvSpPr>
        <p:spPr>
          <a:xfrm>
            <a:off x="6765500" y="4402734"/>
            <a:ext cx="5038204" cy="2281646"/>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Anpassad layout">
  <p:cSld name="8_Anpassad layout">
    <p:spTree>
      <p:nvGrpSpPr>
        <p:cNvPr id="1" name="Shape 61"/>
        <p:cNvGrpSpPr/>
        <p:nvPr/>
      </p:nvGrpSpPr>
      <p:grpSpPr>
        <a:xfrm>
          <a:off x="0" y="0"/>
          <a:ext cx="0" cy="0"/>
          <a:chOff x="0" y="0"/>
          <a:chExt cx="0" cy="0"/>
        </a:xfrm>
      </p:grpSpPr>
      <p:sp>
        <p:nvSpPr>
          <p:cNvPr id="62" name="Google Shape;62;p58"/>
          <p:cNvSpPr/>
          <p:nvPr/>
        </p:nvSpPr>
        <p:spPr>
          <a:xfrm>
            <a:off x="-11749" y="2921168"/>
            <a:ext cx="121920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a:solidFill>
                  <a:srgbClr val="595959"/>
                </a:solidFill>
                <a:latin typeface="Calibri"/>
                <a:ea typeface="Calibri"/>
                <a:cs typeface="Calibri"/>
                <a:sym typeface="Calibri"/>
              </a:rPr>
              <a:t>Thank you all for listening!</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Anpassad layout">
  <p:cSld name="9_Anpassad layout">
    <p:spTree>
      <p:nvGrpSpPr>
        <p:cNvPr id="1" name="Shape 63"/>
        <p:cNvGrpSpPr/>
        <p:nvPr/>
      </p:nvGrpSpPr>
      <p:grpSpPr>
        <a:xfrm>
          <a:off x="0" y="0"/>
          <a:ext cx="0" cy="0"/>
          <a:chOff x="0" y="0"/>
          <a:chExt cx="0" cy="0"/>
        </a:xfrm>
      </p:grpSpPr>
      <p:pic>
        <p:nvPicPr>
          <p:cNvPr id="64" name="Google Shape;64;p59"/>
          <p:cNvPicPr preferRelativeResize="0"/>
          <p:nvPr/>
        </p:nvPicPr>
        <p:blipFill rotWithShape="1">
          <a:blip r:embed="rId2">
            <a:alphaModFix/>
          </a:blip>
          <a:srcRect/>
          <a:stretch/>
        </p:blipFill>
        <p:spPr>
          <a:xfrm>
            <a:off x="4926835" y="1895712"/>
            <a:ext cx="2338323" cy="1965979"/>
          </a:xfrm>
          <a:prstGeom prst="rect">
            <a:avLst/>
          </a:prstGeom>
          <a:noFill/>
          <a:ln>
            <a:noFill/>
          </a:ln>
        </p:spPr>
      </p:pic>
      <p:sp>
        <p:nvSpPr>
          <p:cNvPr id="65" name="Google Shape;65;p59"/>
          <p:cNvSpPr txBox="1"/>
          <p:nvPr/>
        </p:nvSpPr>
        <p:spPr>
          <a:xfrm>
            <a:off x="4544802" y="4143643"/>
            <a:ext cx="310238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595959"/>
                </a:solidFill>
                <a:latin typeface="Calibri"/>
                <a:ea typeface="Calibri"/>
                <a:cs typeface="Calibri"/>
                <a:sym typeface="Calibri"/>
              </a:rPr>
              <a:t>www.forb-learning.org</a:t>
            </a:r>
            <a:endParaRPr sz="2400" b="1">
              <a:solidFill>
                <a:srgbClr val="595959"/>
              </a:solidFill>
              <a:latin typeface="Calibri"/>
              <a:ea typeface="Calibri"/>
              <a:cs typeface="Calibri"/>
              <a:sym typeface="Calibri"/>
            </a:endParaRPr>
          </a:p>
        </p:txBody>
      </p:sp>
      <p:sp>
        <p:nvSpPr>
          <p:cNvPr id="66" name="Google Shape;66;p59"/>
          <p:cNvSpPr txBox="1"/>
          <p:nvPr/>
        </p:nvSpPr>
        <p:spPr>
          <a:xfrm>
            <a:off x="4924555" y="5542367"/>
            <a:ext cx="23428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595959"/>
                </a:solidFill>
                <a:latin typeface="Calibri"/>
                <a:ea typeface="Calibri"/>
                <a:cs typeface="Calibri"/>
                <a:sym typeface="Calibri"/>
              </a:rPr>
              <a:t>name@email.org</a:t>
            </a:r>
            <a:endParaRPr sz="2400">
              <a:solidFill>
                <a:srgbClr val="59595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22"/>
        <p:cNvGrpSpPr/>
        <p:nvPr/>
      </p:nvGrpSpPr>
      <p:grpSpPr>
        <a:xfrm>
          <a:off x="0" y="0"/>
          <a:ext cx="0" cy="0"/>
          <a:chOff x="0" y="0"/>
          <a:chExt cx="0" cy="0"/>
        </a:xfrm>
      </p:grpSpPr>
      <p:sp>
        <p:nvSpPr>
          <p:cNvPr id="23" name="Google Shape;2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27"/>
        <p:cNvGrpSpPr/>
        <p:nvPr/>
      </p:nvGrpSpPr>
      <p:grpSpPr>
        <a:xfrm>
          <a:off x="0" y="0"/>
          <a:ext cx="0" cy="0"/>
          <a:chOff x="0" y="0"/>
          <a:chExt cx="0" cy="0"/>
        </a:xfrm>
      </p:grpSpPr>
      <p:sp>
        <p:nvSpPr>
          <p:cNvPr id="28" name="Google Shape;2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Endast rubrik">
  <p:cSld name="1_Endast rubrik">
    <p:spTree>
      <p:nvGrpSpPr>
        <p:cNvPr id="1" name="Shape 31"/>
        <p:cNvGrpSpPr/>
        <p:nvPr/>
      </p:nvGrpSpPr>
      <p:grpSpPr>
        <a:xfrm>
          <a:off x="0" y="0"/>
          <a:ext cx="0" cy="0"/>
          <a:chOff x="0" y="0"/>
          <a:chExt cx="0" cy="0"/>
        </a:xfrm>
      </p:grpSpPr>
      <p:pic>
        <p:nvPicPr>
          <p:cNvPr id="32" name="Google Shape;32;p50"/>
          <p:cNvPicPr preferRelativeResize="0"/>
          <p:nvPr/>
        </p:nvPicPr>
        <p:blipFill rotWithShape="1">
          <a:blip r:embed="rId2">
            <a:alphaModFix/>
          </a:blip>
          <a:srcRect/>
          <a:stretch/>
        </p:blipFill>
        <p:spPr>
          <a:xfrm>
            <a:off x="5049651" y="5583760"/>
            <a:ext cx="2092698" cy="550944"/>
          </a:xfrm>
          <a:prstGeom prst="rect">
            <a:avLst/>
          </a:prstGeom>
          <a:noFill/>
          <a:ln>
            <a:noFill/>
          </a:ln>
        </p:spPr>
      </p:pic>
      <p:sp>
        <p:nvSpPr>
          <p:cNvPr id="33" name="Google Shape;33;p50"/>
          <p:cNvSpPr txBox="1"/>
          <p:nvPr/>
        </p:nvSpPr>
        <p:spPr>
          <a:xfrm>
            <a:off x="0" y="723296"/>
            <a:ext cx="12192000" cy="20306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4000" b="0" i="0">
                <a:solidFill>
                  <a:srgbClr val="595959"/>
                </a:solidFill>
                <a:latin typeface="Calibri"/>
                <a:ea typeface="Calibri"/>
                <a:cs typeface="Calibri"/>
                <a:sym typeface="Calibri"/>
              </a:rPr>
              <a:t>The Freedom of Religion or Belief</a:t>
            </a:r>
            <a:br>
              <a:rPr lang="en-GB" sz="2800" b="0" i="0">
                <a:solidFill>
                  <a:srgbClr val="595959"/>
                </a:solidFill>
                <a:latin typeface="Calibri"/>
                <a:ea typeface="Calibri"/>
                <a:cs typeface="Calibri"/>
                <a:sym typeface="Calibri"/>
              </a:rPr>
            </a:br>
            <a:r>
              <a:rPr lang="en-GB" sz="2800" b="0" i="0">
                <a:solidFill>
                  <a:srgbClr val="595959"/>
                </a:solidFill>
                <a:latin typeface="Calibri"/>
                <a:ea typeface="Calibri"/>
                <a:cs typeface="Calibri"/>
                <a:sym typeface="Calibri"/>
              </a:rPr>
              <a:t>LEARNING PLATFORM</a:t>
            </a:r>
            <a:endParaRPr/>
          </a:p>
          <a:p>
            <a:pPr marL="0" marR="0" lvl="0" indent="0" algn="ctr" rtl="0">
              <a:lnSpc>
                <a:spcPct val="150000"/>
              </a:lnSpc>
              <a:spcBef>
                <a:spcPts val="0"/>
              </a:spcBef>
              <a:spcAft>
                <a:spcPts val="0"/>
              </a:spcAft>
              <a:buNone/>
            </a:pPr>
            <a:endParaRPr sz="1800" b="0" i="0">
              <a:solidFill>
                <a:schemeClr val="dk1"/>
              </a:solidFill>
              <a:latin typeface="Calibri"/>
              <a:ea typeface="Calibri"/>
              <a:cs typeface="Calibri"/>
              <a:sym typeface="Calibri"/>
            </a:endParaRPr>
          </a:p>
        </p:txBody>
      </p:sp>
      <p:pic>
        <p:nvPicPr>
          <p:cNvPr id="34" name="Google Shape;34;p50" descr="En bild som visar person, inomhus, person, håller&#10;&#10;Automatiskt genererad beskrivning"/>
          <p:cNvPicPr preferRelativeResize="0"/>
          <p:nvPr/>
        </p:nvPicPr>
        <p:blipFill rotWithShape="1">
          <a:blip r:embed="rId3">
            <a:alphaModFix/>
          </a:blip>
          <a:srcRect/>
          <a:stretch/>
        </p:blipFill>
        <p:spPr>
          <a:xfrm>
            <a:off x="1085849" y="2753916"/>
            <a:ext cx="2286000" cy="2143125"/>
          </a:xfrm>
          <a:prstGeom prst="rect">
            <a:avLst/>
          </a:prstGeom>
          <a:noFill/>
          <a:ln>
            <a:noFill/>
          </a:ln>
        </p:spPr>
      </p:pic>
      <p:pic>
        <p:nvPicPr>
          <p:cNvPr id="35" name="Google Shape;35;p50"/>
          <p:cNvPicPr preferRelativeResize="0"/>
          <p:nvPr/>
        </p:nvPicPr>
        <p:blipFill rotWithShape="1">
          <a:blip r:embed="rId4">
            <a:alphaModFix/>
          </a:blip>
          <a:srcRect/>
          <a:stretch/>
        </p:blipFill>
        <p:spPr>
          <a:xfrm>
            <a:off x="3667124" y="2753916"/>
            <a:ext cx="2286000" cy="2143125"/>
          </a:xfrm>
          <a:prstGeom prst="rect">
            <a:avLst/>
          </a:prstGeom>
          <a:noFill/>
          <a:ln>
            <a:noFill/>
          </a:ln>
        </p:spPr>
      </p:pic>
      <p:pic>
        <p:nvPicPr>
          <p:cNvPr id="36" name="Google Shape;36;p50"/>
          <p:cNvPicPr preferRelativeResize="0"/>
          <p:nvPr/>
        </p:nvPicPr>
        <p:blipFill rotWithShape="1">
          <a:blip r:embed="rId5">
            <a:alphaModFix/>
          </a:blip>
          <a:srcRect/>
          <a:stretch/>
        </p:blipFill>
        <p:spPr>
          <a:xfrm>
            <a:off x="6248399" y="2753916"/>
            <a:ext cx="2286000" cy="2143125"/>
          </a:xfrm>
          <a:prstGeom prst="rect">
            <a:avLst/>
          </a:prstGeom>
          <a:noFill/>
          <a:ln>
            <a:noFill/>
          </a:ln>
        </p:spPr>
      </p:pic>
      <p:pic>
        <p:nvPicPr>
          <p:cNvPr id="37" name="Google Shape;37;p50"/>
          <p:cNvPicPr preferRelativeResize="0"/>
          <p:nvPr/>
        </p:nvPicPr>
        <p:blipFill rotWithShape="1">
          <a:blip r:embed="rId6">
            <a:alphaModFix/>
          </a:blip>
          <a:srcRect/>
          <a:stretch/>
        </p:blipFill>
        <p:spPr>
          <a:xfrm>
            <a:off x="8829674" y="2753916"/>
            <a:ext cx="2286000" cy="21431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Anpassad layout">
  <p:cSld name="1_Anpassad layout">
    <p:spTree>
      <p:nvGrpSpPr>
        <p:cNvPr id="1" name="Shape 38"/>
        <p:cNvGrpSpPr/>
        <p:nvPr/>
      </p:nvGrpSpPr>
      <p:grpSpPr>
        <a:xfrm>
          <a:off x="0" y="0"/>
          <a:ext cx="0" cy="0"/>
          <a:chOff x="0" y="0"/>
          <a:chExt cx="0" cy="0"/>
        </a:xfrm>
      </p:grpSpPr>
      <p:sp>
        <p:nvSpPr>
          <p:cNvPr id="39" name="Google Shape;39;p51"/>
          <p:cNvSpPr txBox="1"/>
          <p:nvPr/>
        </p:nvSpPr>
        <p:spPr>
          <a:xfrm>
            <a:off x="304800" y="1483233"/>
            <a:ext cx="11582400" cy="43719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95959"/>
              </a:buClr>
              <a:buSzPts val="4800"/>
              <a:buFont typeface="Calibri"/>
              <a:buNone/>
            </a:pPr>
            <a:r>
              <a:rPr lang="en-GB" sz="4800" b="1">
                <a:solidFill>
                  <a:srgbClr val="595959"/>
                </a:solidFill>
                <a:latin typeface="Calibri"/>
                <a:ea typeface="Calibri"/>
                <a:cs typeface="Calibri"/>
                <a:sym typeface="Calibri"/>
              </a:rPr>
              <a:t>Free learning resources</a:t>
            </a:r>
            <a:br>
              <a:rPr lang="en-GB" sz="4400" b="1">
                <a:solidFill>
                  <a:srgbClr val="595959"/>
                </a:solidFill>
                <a:latin typeface="Calibri"/>
                <a:ea typeface="Calibri"/>
                <a:cs typeface="Calibri"/>
                <a:sym typeface="Calibri"/>
              </a:rPr>
            </a:br>
            <a:r>
              <a:rPr lang="en-GB" sz="4400" b="1">
                <a:solidFill>
                  <a:srgbClr val="595959"/>
                </a:solidFill>
                <a:latin typeface="Calibri"/>
                <a:ea typeface="Calibri"/>
                <a:cs typeface="Calibri"/>
                <a:sym typeface="Calibri"/>
              </a:rPr>
              <a:t> </a:t>
            </a:r>
            <a:br>
              <a:rPr lang="en-GB" sz="4400" b="1">
                <a:solidFill>
                  <a:srgbClr val="595959"/>
                </a:solidFill>
                <a:latin typeface="Calibri"/>
                <a:ea typeface="Calibri"/>
                <a:cs typeface="Calibri"/>
                <a:sym typeface="Calibri"/>
              </a:rPr>
            </a:br>
            <a:r>
              <a:rPr lang="en-GB" sz="4000">
                <a:solidFill>
                  <a:srgbClr val="595959"/>
                </a:solidFill>
                <a:latin typeface="Calibri"/>
                <a:ea typeface="Calibri"/>
                <a:cs typeface="Calibri"/>
                <a:sym typeface="Calibri"/>
              </a:rPr>
              <a:t>For faith communities, civil society </a:t>
            </a:r>
            <a:br>
              <a:rPr lang="en-GB" sz="4000">
                <a:solidFill>
                  <a:srgbClr val="595959"/>
                </a:solidFill>
                <a:latin typeface="Calibri"/>
                <a:ea typeface="Calibri"/>
                <a:cs typeface="Calibri"/>
                <a:sym typeface="Calibri"/>
              </a:rPr>
            </a:br>
            <a:r>
              <a:rPr lang="en-GB" sz="4000">
                <a:solidFill>
                  <a:srgbClr val="595959"/>
                </a:solidFill>
                <a:latin typeface="Calibri"/>
                <a:ea typeface="Calibri"/>
                <a:cs typeface="Calibri"/>
                <a:sym typeface="Calibri"/>
              </a:rPr>
              <a:t>and decision-makers</a:t>
            </a:r>
            <a:br>
              <a:rPr lang="en-GB" sz="4400" b="1">
                <a:solidFill>
                  <a:srgbClr val="595959"/>
                </a:solidFill>
                <a:latin typeface="Calibri"/>
                <a:ea typeface="Calibri"/>
                <a:cs typeface="Calibri"/>
                <a:sym typeface="Calibri"/>
              </a:rPr>
            </a:br>
            <a:br>
              <a:rPr lang="en-GB" sz="4400">
                <a:solidFill>
                  <a:srgbClr val="595959"/>
                </a:solidFill>
                <a:latin typeface="Calibri"/>
                <a:ea typeface="Calibri"/>
                <a:cs typeface="Calibri"/>
                <a:sym typeface="Calibri"/>
              </a:rPr>
            </a:br>
            <a:br>
              <a:rPr lang="en-GB" sz="3600" b="1">
                <a:solidFill>
                  <a:srgbClr val="595959"/>
                </a:solidFill>
                <a:latin typeface="Calibri"/>
                <a:ea typeface="Calibri"/>
                <a:cs typeface="Calibri"/>
                <a:sym typeface="Calibri"/>
              </a:rPr>
            </a:br>
            <a:r>
              <a:rPr lang="en-GB" sz="3600" b="1">
                <a:solidFill>
                  <a:srgbClr val="595959"/>
                </a:solidFill>
                <a:latin typeface="Calibri"/>
                <a:ea typeface="Calibri"/>
                <a:cs typeface="Calibri"/>
                <a:sym typeface="Calibri"/>
              </a:rPr>
              <a:t>forb-learning.org</a:t>
            </a:r>
            <a:br>
              <a:rPr lang="en-GB" sz="3600" b="1">
                <a:solidFill>
                  <a:srgbClr val="595959"/>
                </a:solidFill>
                <a:latin typeface="Calibri"/>
                <a:ea typeface="Calibri"/>
                <a:cs typeface="Calibri"/>
                <a:sym typeface="Calibri"/>
              </a:rPr>
            </a:br>
            <a:endParaRPr sz="4400">
              <a:solidFill>
                <a:srgbClr val="59595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Anpassad layout">
  <p:cSld name="10_Anpassad layout">
    <p:spTree>
      <p:nvGrpSpPr>
        <p:cNvPr id="1" name="Shape 40"/>
        <p:cNvGrpSpPr/>
        <p:nvPr/>
      </p:nvGrpSpPr>
      <p:grpSpPr>
        <a:xfrm>
          <a:off x="0" y="0"/>
          <a:ext cx="0" cy="0"/>
          <a:chOff x="0" y="0"/>
          <a:chExt cx="0" cy="0"/>
        </a:xfrm>
      </p:grpSpPr>
      <p:sp>
        <p:nvSpPr>
          <p:cNvPr id="41" name="Google Shape;41;p52"/>
          <p:cNvSpPr/>
          <p:nvPr/>
        </p:nvSpPr>
        <p:spPr>
          <a:xfrm>
            <a:off x="2974848" y="1699836"/>
            <a:ext cx="8719154" cy="3767570"/>
          </a:xfrm>
          <a:prstGeom prst="rect">
            <a:avLst/>
          </a:prstGeom>
          <a:noFill/>
          <a:ln>
            <a:noFill/>
          </a:ln>
        </p:spPr>
        <p:txBody>
          <a:bodyPr spcFirstLastPara="1" wrap="square" lIns="91425" tIns="45700" rIns="91425" bIns="45700" anchor="t" anchorCtr="0">
            <a:spAutoFit/>
          </a:bodyPr>
          <a:lstStyle/>
          <a:p>
            <a:pPr marL="0" marR="0" lvl="0" indent="0" algn="l" rtl="0">
              <a:lnSpc>
                <a:spcPct val="94666"/>
              </a:lnSpc>
              <a:spcBef>
                <a:spcPts val="0"/>
              </a:spcBef>
              <a:spcAft>
                <a:spcPts val="0"/>
              </a:spcAft>
              <a:buClr>
                <a:srgbClr val="595959"/>
              </a:buClr>
              <a:buSzPts val="6000"/>
              <a:buFont typeface="Calibri"/>
              <a:buNone/>
            </a:pPr>
            <a:r>
              <a:rPr lang="en-GB" sz="6000">
                <a:solidFill>
                  <a:srgbClr val="595959"/>
                </a:solidFill>
                <a:latin typeface="Calibri"/>
                <a:ea typeface="Calibri"/>
                <a:cs typeface="Calibri"/>
                <a:sym typeface="Calibri"/>
              </a:rPr>
              <a:t>The FORB Learning </a:t>
            </a:r>
            <a:br>
              <a:rPr lang="en-GB" sz="6000">
                <a:solidFill>
                  <a:srgbClr val="595959"/>
                </a:solidFill>
                <a:latin typeface="Calibri"/>
                <a:ea typeface="Calibri"/>
                <a:cs typeface="Calibri"/>
                <a:sym typeface="Calibri"/>
              </a:rPr>
            </a:br>
            <a:r>
              <a:rPr lang="en-GB" sz="6000">
                <a:solidFill>
                  <a:srgbClr val="595959"/>
                </a:solidFill>
                <a:latin typeface="Calibri"/>
                <a:ea typeface="Calibri"/>
                <a:cs typeface="Calibri"/>
                <a:sym typeface="Calibri"/>
              </a:rPr>
              <a:t>Platform provides </a:t>
            </a:r>
            <a:br>
              <a:rPr lang="en-GB" sz="6000">
                <a:solidFill>
                  <a:srgbClr val="595959"/>
                </a:solidFill>
                <a:latin typeface="Calibri"/>
                <a:ea typeface="Calibri"/>
                <a:cs typeface="Calibri"/>
                <a:sym typeface="Calibri"/>
              </a:rPr>
            </a:br>
            <a:r>
              <a:rPr lang="en-GB" sz="6000">
                <a:solidFill>
                  <a:srgbClr val="595959"/>
                </a:solidFill>
                <a:latin typeface="Calibri"/>
                <a:ea typeface="Calibri"/>
                <a:cs typeface="Calibri"/>
                <a:sym typeface="Calibri"/>
              </a:rPr>
              <a:t>educational resources </a:t>
            </a:r>
            <a:br>
              <a:rPr lang="en-GB" sz="6000">
                <a:solidFill>
                  <a:srgbClr val="595959"/>
                </a:solidFill>
                <a:latin typeface="Calibri"/>
                <a:ea typeface="Calibri"/>
                <a:cs typeface="Calibri"/>
                <a:sym typeface="Calibri"/>
              </a:rPr>
            </a:br>
            <a:r>
              <a:rPr lang="en-GB" sz="6000">
                <a:solidFill>
                  <a:srgbClr val="595959"/>
                </a:solidFill>
                <a:latin typeface="Calibri"/>
                <a:ea typeface="Calibri"/>
                <a:cs typeface="Calibri"/>
                <a:sym typeface="Calibri"/>
              </a:rPr>
              <a:t>to promote rights </a:t>
            </a:r>
            <a:br>
              <a:rPr lang="en-GB" sz="6000">
                <a:solidFill>
                  <a:srgbClr val="595959"/>
                </a:solidFill>
                <a:latin typeface="Calibri"/>
                <a:ea typeface="Calibri"/>
                <a:cs typeface="Calibri"/>
                <a:sym typeface="Calibri"/>
              </a:rPr>
            </a:br>
            <a:r>
              <a:rPr lang="en-GB" sz="6000">
                <a:solidFill>
                  <a:srgbClr val="595959"/>
                </a:solidFill>
                <a:latin typeface="Calibri"/>
                <a:ea typeface="Calibri"/>
                <a:cs typeface="Calibri"/>
                <a:sym typeface="Calibri"/>
              </a:rPr>
              <a:t>and counter hate.</a:t>
            </a:r>
            <a:endParaRPr sz="6000">
              <a:solidFill>
                <a:srgbClr val="595959"/>
              </a:solidFill>
              <a:latin typeface="Calibri"/>
              <a:ea typeface="Calibri"/>
              <a:cs typeface="Calibri"/>
              <a:sym typeface="Calibri"/>
            </a:endParaRPr>
          </a:p>
        </p:txBody>
      </p:sp>
      <p:sp>
        <p:nvSpPr>
          <p:cNvPr id="42" name="Google Shape;42;p52"/>
          <p:cNvSpPr txBox="1"/>
          <p:nvPr/>
        </p:nvSpPr>
        <p:spPr>
          <a:xfrm>
            <a:off x="1981653" y="932527"/>
            <a:ext cx="827802" cy="273116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16600"/>
              <a:buFont typeface="Calibri"/>
              <a:buNone/>
            </a:pPr>
            <a:r>
              <a:rPr lang="en-GB" sz="16600" b="1">
                <a:solidFill>
                  <a:srgbClr val="595959"/>
                </a:solidFill>
                <a:latin typeface="Calibri"/>
                <a:ea typeface="Calibri"/>
                <a:cs typeface="Calibri"/>
                <a:sym typeface="Calibri"/>
              </a:rPr>
              <a:t>“</a:t>
            </a:r>
            <a:endParaRPr sz="38900" b="1">
              <a:solidFill>
                <a:srgbClr val="59595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Anpassad layout">
  <p:cSld name="3_Anpassad layout">
    <p:spTree>
      <p:nvGrpSpPr>
        <p:cNvPr id="1" name="Shape 43"/>
        <p:cNvGrpSpPr/>
        <p:nvPr/>
      </p:nvGrpSpPr>
      <p:grpSpPr>
        <a:xfrm>
          <a:off x="0" y="0"/>
          <a:ext cx="0" cy="0"/>
          <a:chOff x="0" y="0"/>
          <a:chExt cx="0" cy="0"/>
        </a:xfrm>
      </p:grpSpPr>
      <p:sp>
        <p:nvSpPr>
          <p:cNvPr id="44" name="Google Shape;44;p53"/>
          <p:cNvSpPr txBox="1">
            <a:spLocks noGrp="1"/>
          </p:cNvSpPr>
          <p:nvPr>
            <p:ph type="title"/>
          </p:nvPr>
        </p:nvSpPr>
        <p:spPr>
          <a:xfrm>
            <a:off x="1719072" y="1574898"/>
            <a:ext cx="1584960" cy="9068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3"/>
          <p:cNvSpPr txBox="1"/>
          <p:nvPr/>
        </p:nvSpPr>
        <p:spPr>
          <a:xfrm>
            <a:off x="3499104" y="1574898"/>
            <a:ext cx="8255858"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595959"/>
              </a:buClr>
              <a:buSzPts val="2800"/>
              <a:buFont typeface="Arial"/>
              <a:buChar char="•"/>
            </a:pPr>
            <a:r>
              <a:rPr lang="en-GB" sz="2800">
                <a:solidFill>
                  <a:srgbClr val="595959"/>
                </a:solidFill>
                <a:latin typeface="Calibri"/>
                <a:ea typeface="Calibri"/>
                <a:cs typeface="Calibri"/>
                <a:sym typeface="Calibri"/>
              </a:rPr>
              <a:t>Religious and belief communities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en-GB" sz="2800">
                <a:solidFill>
                  <a:srgbClr val="595959"/>
                </a:solidFill>
                <a:latin typeface="Calibri"/>
                <a:ea typeface="Calibri"/>
                <a:cs typeface="Calibri"/>
                <a:sym typeface="Calibri"/>
              </a:rPr>
              <a:t>Parliamentarians and diplomats</a:t>
            </a:r>
            <a:endParaRPr/>
          </a:p>
          <a:p>
            <a:pPr marL="228600" marR="0" lvl="0" indent="-228600" algn="l" rtl="0">
              <a:lnSpc>
                <a:spcPct val="90000"/>
              </a:lnSpc>
              <a:spcBef>
                <a:spcPts val="1000"/>
              </a:spcBef>
              <a:spcAft>
                <a:spcPts val="0"/>
              </a:spcAft>
              <a:buClr>
                <a:srgbClr val="595959"/>
              </a:buClr>
              <a:buSzPts val="2800"/>
              <a:buFont typeface="Arial"/>
              <a:buChar char="•"/>
            </a:pPr>
            <a:r>
              <a:rPr lang="en-GB" sz="2800">
                <a:solidFill>
                  <a:srgbClr val="595959"/>
                </a:solidFill>
                <a:latin typeface="Calibri"/>
                <a:ea typeface="Calibri"/>
                <a:cs typeface="Calibri"/>
                <a:sym typeface="Calibri"/>
              </a:rPr>
              <a:t>Development professionals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en-GB" sz="2800">
                <a:solidFill>
                  <a:srgbClr val="595959"/>
                </a:solidFill>
                <a:latin typeface="Calibri"/>
                <a:ea typeface="Calibri"/>
                <a:cs typeface="Calibri"/>
                <a:sym typeface="Calibri"/>
              </a:rPr>
              <a:t>Civil society organisations</a:t>
            </a:r>
            <a:endParaRPr/>
          </a:p>
          <a:p>
            <a:pPr marL="228600" marR="0" lvl="0" indent="-228600" algn="l" rtl="0">
              <a:lnSpc>
                <a:spcPct val="90000"/>
              </a:lnSpc>
              <a:spcBef>
                <a:spcPts val="1000"/>
              </a:spcBef>
              <a:spcAft>
                <a:spcPts val="0"/>
              </a:spcAft>
              <a:buClr>
                <a:srgbClr val="595959"/>
              </a:buClr>
              <a:buSzPts val="2800"/>
              <a:buFont typeface="Arial"/>
              <a:buChar char="•"/>
            </a:pPr>
            <a:r>
              <a:rPr lang="en-GB" sz="2800">
                <a:solidFill>
                  <a:srgbClr val="595959"/>
                </a:solidFill>
                <a:latin typeface="Calibri"/>
                <a:ea typeface="Calibri"/>
                <a:cs typeface="Calibri"/>
                <a:sym typeface="Calibri"/>
              </a:rPr>
              <a:t>Grassroots activists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en-GB" sz="2800">
                <a:solidFill>
                  <a:srgbClr val="595959"/>
                </a:solidFill>
                <a:latin typeface="Calibri"/>
                <a:ea typeface="Calibri"/>
                <a:cs typeface="Calibri"/>
                <a:sym typeface="Calibri"/>
              </a:rPr>
              <a:t>Educators and facilitators</a:t>
            </a:r>
            <a:endParaRPr sz="2800">
              <a:solidFill>
                <a:srgbClr val="595959"/>
              </a:solidFill>
              <a:latin typeface="Calibri"/>
              <a:ea typeface="Calibri"/>
              <a:cs typeface="Calibri"/>
              <a:sym typeface="Calibri"/>
            </a:endParaRPr>
          </a:p>
          <a:p>
            <a:pPr marL="228600" marR="0" lvl="0" indent="-228600" algn="l" rtl="0">
              <a:lnSpc>
                <a:spcPct val="90000"/>
              </a:lnSpc>
              <a:spcBef>
                <a:spcPts val="1000"/>
              </a:spcBef>
              <a:spcAft>
                <a:spcPts val="0"/>
              </a:spcAft>
              <a:buClr>
                <a:srgbClr val="595959"/>
              </a:buClr>
              <a:buSzPts val="2800"/>
              <a:buFont typeface="Arial"/>
              <a:buChar char="•"/>
            </a:pPr>
            <a:r>
              <a:rPr lang="en-GB" sz="2800">
                <a:solidFill>
                  <a:srgbClr val="595959"/>
                </a:solidFill>
                <a:latin typeface="Calibri"/>
                <a:ea typeface="Calibri"/>
                <a:cs typeface="Calibri"/>
                <a:sym typeface="Calibri"/>
              </a:rPr>
              <a:t>Academic and training institutions</a:t>
            </a:r>
            <a:endParaRPr/>
          </a:p>
          <a:p>
            <a:pPr marL="228600" marR="0" lvl="0" indent="-228600" algn="l" rtl="0">
              <a:lnSpc>
                <a:spcPct val="90000"/>
              </a:lnSpc>
              <a:spcBef>
                <a:spcPts val="1000"/>
              </a:spcBef>
              <a:spcAft>
                <a:spcPts val="0"/>
              </a:spcAft>
              <a:buClr>
                <a:srgbClr val="595959"/>
              </a:buClr>
              <a:buSzPts val="2800"/>
              <a:buFont typeface="Arial"/>
              <a:buChar char="•"/>
            </a:pPr>
            <a:r>
              <a:rPr lang="en-GB" sz="2800">
                <a:solidFill>
                  <a:srgbClr val="595959"/>
                </a:solidFill>
                <a:latin typeface="Calibri"/>
                <a:ea typeface="Calibri"/>
                <a:cs typeface="Calibri"/>
                <a:sym typeface="Calibri"/>
              </a:rPr>
              <a:t>The media</a:t>
            </a:r>
            <a:endParaRPr/>
          </a:p>
          <a:p>
            <a:pPr marL="0" marR="0" lvl="0" indent="0" algn="l" rtl="0">
              <a:lnSpc>
                <a:spcPct val="105185"/>
              </a:lnSpc>
              <a:spcBef>
                <a:spcPts val="1000"/>
              </a:spcBef>
              <a:spcAft>
                <a:spcPts val="0"/>
              </a:spcAft>
              <a:buClr>
                <a:schemeClr val="dk1"/>
              </a:buClr>
              <a:buSzPts val="5400"/>
              <a:buFont typeface="Arial"/>
              <a:buNone/>
            </a:pPr>
            <a:endParaRPr sz="54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Anpassad layout">
  <p:cSld name="4_Anpassad layout">
    <p:spTree>
      <p:nvGrpSpPr>
        <p:cNvPr id="1" name="Shape 46"/>
        <p:cNvGrpSpPr/>
        <p:nvPr/>
      </p:nvGrpSpPr>
      <p:grpSpPr>
        <a:xfrm>
          <a:off x="0" y="0"/>
          <a:ext cx="0" cy="0"/>
          <a:chOff x="0" y="0"/>
          <a:chExt cx="0" cy="0"/>
        </a:xfrm>
      </p:grpSpPr>
      <p:sp>
        <p:nvSpPr>
          <p:cNvPr id="47" name="Google Shape;47;p54"/>
          <p:cNvSpPr txBox="1"/>
          <p:nvPr/>
        </p:nvSpPr>
        <p:spPr>
          <a:xfrm>
            <a:off x="1767840" y="1800225"/>
            <a:ext cx="8644128" cy="391477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95959"/>
              </a:buClr>
              <a:buSzPts val="4800"/>
              <a:buFont typeface="Calibri"/>
              <a:buNone/>
            </a:pPr>
            <a:r>
              <a:rPr lang="en-GB" sz="4800" b="1">
                <a:solidFill>
                  <a:srgbClr val="595959"/>
                </a:solidFill>
                <a:latin typeface="Calibri"/>
                <a:ea typeface="Calibri"/>
                <a:cs typeface="Calibri"/>
                <a:sym typeface="Calibri"/>
              </a:rPr>
              <a:t>“A quantum leap for human </a:t>
            </a:r>
            <a:br>
              <a:rPr lang="en-GB" sz="4800" b="1">
                <a:solidFill>
                  <a:srgbClr val="595959"/>
                </a:solidFill>
                <a:latin typeface="Calibri"/>
                <a:ea typeface="Calibri"/>
                <a:cs typeface="Calibri"/>
                <a:sym typeface="Calibri"/>
              </a:rPr>
            </a:br>
            <a:r>
              <a:rPr lang="en-GB" sz="4800" b="1">
                <a:solidFill>
                  <a:srgbClr val="595959"/>
                </a:solidFill>
                <a:latin typeface="Calibri"/>
                <a:ea typeface="Calibri"/>
                <a:cs typeface="Calibri"/>
                <a:sym typeface="Calibri"/>
              </a:rPr>
              <a:t>rights education on freedom </a:t>
            </a:r>
            <a:br>
              <a:rPr lang="en-GB" sz="4800" b="1">
                <a:solidFill>
                  <a:srgbClr val="595959"/>
                </a:solidFill>
                <a:latin typeface="Calibri"/>
                <a:ea typeface="Calibri"/>
                <a:cs typeface="Calibri"/>
                <a:sym typeface="Calibri"/>
              </a:rPr>
            </a:br>
            <a:r>
              <a:rPr lang="en-GB" sz="4800" b="1">
                <a:solidFill>
                  <a:srgbClr val="595959"/>
                </a:solidFill>
                <a:latin typeface="Calibri"/>
                <a:ea typeface="Calibri"/>
                <a:cs typeface="Calibri"/>
                <a:sym typeface="Calibri"/>
              </a:rPr>
              <a:t>of religion or belief”</a:t>
            </a:r>
            <a:endParaRPr/>
          </a:p>
          <a:p>
            <a:pPr marL="0" marR="0" lvl="0" indent="0" algn="ctr" rtl="0">
              <a:lnSpc>
                <a:spcPct val="90000"/>
              </a:lnSpc>
              <a:spcBef>
                <a:spcPts val="0"/>
              </a:spcBef>
              <a:spcAft>
                <a:spcPts val="0"/>
              </a:spcAft>
              <a:buClr>
                <a:schemeClr val="dk1"/>
              </a:buClr>
              <a:buSzPts val="4400"/>
              <a:buFont typeface="Calibri"/>
              <a:buNone/>
            </a:pPr>
            <a:endParaRPr sz="4400" b="1">
              <a:solidFill>
                <a:srgbClr val="595959"/>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400"/>
              <a:buFont typeface="Calibri"/>
              <a:buNone/>
            </a:pPr>
            <a:endParaRPr sz="4400" b="1">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3600"/>
              <a:buFont typeface="Calibri"/>
              <a:buNone/>
            </a:pPr>
            <a:br>
              <a:rPr lang="en-GB" sz="3600" b="1">
                <a:solidFill>
                  <a:schemeClr val="lt1"/>
                </a:solidFill>
                <a:latin typeface="Calibri"/>
                <a:ea typeface="Calibri"/>
                <a:cs typeface="Calibri"/>
                <a:sym typeface="Calibri"/>
              </a:rPr>
            </a:br>
            <a:endParaRPr sz="4400" b="1">
              <a:solidFill>
                <a:schemeClr val="lt1"/>
              </a:solidFill>
              <a:latin typeface="Calibri"/>
              <a:ea typeface="Calibri"/>
              <a:cs typeface="Calibri"/>
              <a:sym typeface="Calibri"/>
            </a:endParaRPr>
          </a:p>
        </p:txBody>
      </p:sp>
      <p:sp>
        <p:nvSpPr>
          <p:cNvPr id="48" name="Google Shape;48;p54"/>
          <p:cNvSpPr/>
          <p:nvPr/>
        </p:nvSpPr>
        <p:spPr>
          <a:xfrm>
            <a:off x="3048000" y="4629835"/>
            <a:ext cx="60960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595959"/>
                </a:solidFill>
                <a:latin typeface="Calibri"/>
                <a:ea typeface="Calibri"/>
                <a:cs typeface="Calibri"/>
                <a:sym typeface="Calibri"/>
              </a:rPr>
              <a:t>Ahmed Shaheed UN Special Rapporteur on </a:t>
            </a:r>
            <a:br>
              <a:rPr lang="en-GB" sz="2400">
                <a:solidFill>
                  <a:srgbClr val="595959"/>
                </a:solidFill>
                <a:latin typeface="Calibri"/>
                <a:ea typeface="Calibri"/>
                <a:cs typeface="Calibri"/>
                <a:sym typeface="Calibri"/>
              </a:rPr>
            </a:br>
            <a:r>
              <a:rPr lang="en-GB" sz="2400">
                <a:solidFill>
                  <a:srgbClr val="595959"/>
                </a:solidFill>
                <a:latin typeface="Calibri"/>
                <a:ea typeface="Calibri"/>
                <a:cs typeface="Calibri"/>
                <a:sym typeface="Calibri"/>
              </a:rPr>
              <a:t>Freedom of Religion or Belief</a:t>
            </a:r>
            <a:endParaRPr sz="2400">
              <a:solidFill>
                <a:srgbClr val="59595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Anpassad layout">
  <p:cSld name="5_Anpassad layout">
    <p:spTree>
      <p:nvGrpSpPr>
        <p:cNvPr id="1" name="Shape 49"/>
        <p:cNvGrpSpPr/>
        <p:nvPr/>
      </p:nvGrpSpPr>
      <p:grpSpPr>
        <a:xfrm>
          <a:off x="0" y="0"/>
          <a:ext cx="0" cy="0"/>
          <a:chOff x="0" y="0"/>
          <a:chExt cx="0" cy="0"/>
        </a:xfrm>
      </p:grpSpPr>
      <p:sp>
        <p:nvSpPr>
          <p:cNvPr id="50" name="Google Shape;5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51" name="Google Shape;51;p55"/>
          <p:cNvPicPr preferRelativeResize="0"/>
          <p:nvPr/>
        </p:nvPicPr>
        <p:blipFill rotWithShape="1">
          <a:blip r:embed="rId2">
            <a:alphaModFix/>
          </a:blip>
          <a:srcRect/>
          <a:stretch/>
        </p:blipFill>
        <p:spPr>
          <a:xfrm>
            <a:off x="6096000" y="0"/>
            <a:ext cx="6096000" cy="6858000"/>
          </a:xfrm>
          <a:prstGeom prst="rect">
            <a:avLst/>
          </a:prstGeom>
          <a:noFill/>
          <a:ln>
            <a:noFill/>
          </a:ln>
        </p:spPr>
      </p:pic>
      <p:sp>
        <p:nvSpPr>
          <p:cNvPr id="52" name="Google Shape;52;p55"/>
          <p:cNvSpPr/>
          <p:nvPr/>
        </p:nvSpPr>
        <p:spPr>
          <a:xfrm>
            <a:off x="1145668" y="1320730"/>
            <a:ext cx="4800600"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rgbClr val="595959"/>
                </a:solidFill>
                <a:latin typeface="Calibri"/>
                <a:ea typeface="Calibri"/>
                <a:cs typeface="Calibri"/>
                <a:sym typeface="Calibri"/>
              </a:rPr>
              <a:t>Free learning </a:t>
            </a:r>
            <a:br>
              <a:rPr lang="en-GB" sz="4400" b="1">
                <a:solidFill>
                  <a:srgbClr val="595959"/>
                </a:solidFill>
                <a:latin typeface="Calibri"/>
                <a:ea typeface="Calibri"/>
                <a:cs typeface="Calibri"/>
                <a:sym typeface="Calibri"/>
              </a:rPr>
            </a:br>
            <a:r>
              <a:rPr lang="en-GB" sz="4400" b="1">
                <a:solidFill>
                  <a:srgbClr val="595959"/>
                </a:solidFill>
                <a:latin typeface="Calibri"/>
                <a:ea typeface="Calibri"/>
                <a:cs typeface="Calibri"/>
                <a:sym typeface="Calibri"/>
              </a:rPr>
              <a:t>resources</a:t>
            </a:r>
            <a:br>
              <a:rPr lang="en-GB" sz="3600">
                <a:solidFill>
                  <a:srgbClr val="595959"/>
                </a:solidFill>
                <a:latin typeface="Calibri"/>
                <a:ea typeface="Calibri"/>
                <a:cs typeface="Calibri"/>
                <a:sym typeface="Calibri"/>
              </a:rPr>
            </a:br>
            <a:r>
              <a:rPr lang="en-GB" sz="3600">
                <a:solidFill>
                  <a:srgbClr val="595959"/>
                </a:solidFill>
                <a:latin typeface="Calibri"/>
                <a:ea typeface="Calibri"/>
                <a:cs typeface="Calibri"/>
                <a:sym typeface="Calibri"/>
              </a:rPr>
              <a:t> </a:t>
            </a:r>
            <a:br>
              <a:rPr lang="en-GB" sz="3600">
                <a:solidFill>
                  <a:srgbClr val="595959"/>
                </a:solidFill>
                <a:latin typeface="Calibri"/>
                <a:ea typeface="Calibri"/>
                <a:cs typeface="Calibri"/>
                <a:sym typeface="Calibri"/>
              </a:rPr>
            </a:br>
            <a:r>
              <a:rPr lang="en-GB" sz="3600">
                <a:solidFill>
                  <a:srgbClr val="595959"/>
                </a:solidFill>
                <a:latin typeface="Calibri"/>
                <a:ea typeface="Calibri"/>
                <a:cs typeface="Calibri"/>
                <a:sym typeface="Calibri"/>
              </a:rPr>
              <a:t>For faith</a:t>
            </a:r>
            <a:br>
              <a:rPr lang="en-GB" sz="3600">
                <a:solidFill>
                  <a:srgbClr val="595959"/>
                </a:solidFill>
                <a:latin typeface="Calibri"/>
                <a:ea typeface="Calibri"/>
                <a:cs typeface="Calibri"/>
                <a:sym typeface="Calibri"/>
              </a:rPr>
            </a:br>
            <a:r>
              <a:rPr lang="en-GB" sz="3600">
                <a:solidFill>
                  <a:srgbClr val="595959"/>
                </a:solidFill>
                <a:latin typeface="Calibri"/>
                <a:ea typeface="Calibri"/>
                <a:cs typeface="Calibri"/>
                <a:sym typeface="Calibri"/>
              </a:rPr>
              <a:t>communities, </a:t>
            </a:r>
            <a:br>
              <a:rPr lang="en-GB" sz="3600">
                <a:solidFill>
                  <a:srgbClr val="595959"/>
                </a:solidFill>
                <a:latin typeface="Calibri"/>
                <a:ea typeface="Calibri"/>
                <a:cs typeface="Calibri"/>
                <a:sym typeface="Calibri"/>
              </a:rPr>
            </a:br>
            <a:r>
              <a:rPr lang="en-GB" sz="3600">
                <a:solidFill>
                  <a:srgbClr val="595959"/>
                </a:solidFill>
                <a:latin typeface="Calibri"/>
                <a:ea typeface="Calibri"/>
                <a:cs typeface="Calibri"/>
                <a:sym typeface="Calibri"/>
              </a:rPr>
              <a:t>civil society and </a:t>
            </a:r>
            <a:br>
              <a:rPr lang="en-GB" sz="3600">
                <a:solidFill>
                  <a:srgbClr val="595959"/>
                </a:solidFill>
                <a:latin typeface="Calibri"/>
                <a:ea typeface="Calibri"/>
                <a:cs typeface="Calibri"/>
                <a:sym typeface="Calibri"/>
              </a:rPr>
            </a:br>
            <a:r>
              <a:rPr lang="en-GB" sz="3600">
                <a:solidFill>
                  <a:srgbClr val="595959"/>
                </a:solidFill>
                <a:latin typeface="Calibri"/>
                <a:ea typeface="Calibri"/>
                <a:cs typeface="Calibri"/>
                <a:sym typeface="Calibri"/>
              </a:rPr>
              <a:t>decision-makers</a:t>
            </a:r>
            <a:endParaRPr sz="3600">
              <a:solidFill>
                <a:srgbClr val="59595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46"/>
          <p:cNvPicPr preferRelativeResize="0"/>
          <p:nvPr/>
        </p:nvPicPr>
        <p:blipFill rotWithShape="1">
          <a:blip r:embed="rId15">
            <a:alphaModFix/>
          </a:blip>
          <a:srcRect/>
          <a:stretch/>
        </p:blipFill>
        <p:spPr>
          <a:xfrm>
            <a:off x="-26"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41.jp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7.jpg"/></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60.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61.jpg"/></Relationships>
</file>

<file path=ppt/slides/_rels/slide2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g"/></Relationships>
</file>

<file path=ppt/slides/_rels/slide3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16.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3.png"/><Relationship Id="rId7"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72.png"/><Relationship Id="rId5" Type="http://schemas.openxmlformats.org/officeDocument/2006/relationships/image" Target="../media/image30.png"/><Relationship Id="rId10" Type="http://schemas.openxmlformats.org/officeDocument/2006/relationships/image" Target="../media/image76.png"/><Relationship Id="rId4" Type="http://schemas.openxmlformats.org/officeDocument/2006/relationships/image" Target="../media/image74.png"/><Relationship Id="rId9"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9.pn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4.png"/><Relationship Id="rId7"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16.png"/><Relationship Id="rId10" Type="http://schemas.openxmlformats.org/officeDocument/2006/relationships/image" Target="../media/image89.png"/><Relationship Id="rId4" Type="http://schemas.openxmlformats.org/officeDocument/2006/relationships/image" Target="../media/image1.png"/><Relationship Id="rId9" Type="http://schemas.openxmlformats.org/officeDocument/2006/relationships/image" Target="../media/image88.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91.jpg"/></Relationships>
</file>

<file path=ppt/slides/_rels/slide4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3.jpg"/></Relationships>
</file>

<file path=ppt/slides/_rels/slide44.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9.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
          <p:cNvSpPr txBox="1"/>
          <p:nvPr/>
        </p:nvSpPr>
        <p:spPr>
          <a:xfrm>
            <a:off x="0" y="1169180"/>
            <a:ext cx="12192000"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5400" dirty="0" err="1">
                <a:solidFill>
                  <a:srgbClr val="595959"/>
                </a:solidFill>
                <a:latin typeface="Calibri"/>
                <a:ea typeface="Calibri"/>
                <a:cs typeface="Calibri"/>
                <a:sym typeface="Calibri"/>
              </a:rPr>
              <a:t>Kursus</a:t>
            </a:r>
            <a:r>
              <a:rPr lang="en-GB" sz="5400" dirty="0">
                <a:solidFill>
                  <a:srgbClr val="595959"/>
                </a:solidFill>
                <a:latin typeface="Calibri"/>
                <a:ea typeface="Calibri"/>
                <a:cs typeface="Calibri"/>
                <a:sym typeface="Calibri"/>
              </a:rPr>
              <a:t> </a:t>
            </a:r>
            <a:r>
              <a:rPr lang="en-GB" sz="5400" b="1" i="0" u="none" strike="noStrike" cap="none" dirty="0" err="1">
                <a:solidFill>
                  <a:srgbClr val="595959"/>
                </a:solidFill>
                <a:latin typeface="Calibri"/>
                <a:ea typeface="Calibri"/>
                <a:cs typeface="Calibri"/>
                <a:sym typeface="Calibri"/>
              </a:rPr>
              <a:t>Pembuat</a:t>
            </a:r>
            <a:r>
              <a:rPr lang="en-GB" sz="5400" b="1" i="0" u="none" strike="noStrike" cap="none" dirty="0">
                <a:solidFill>
                  <a:srgbClr val="595959"/>
                </a:solidFill>
                <a:latin typeface="Calibri"/>
                <a:ea typeface="Calibri"/>
                <a:cs typeface="Calibri"/>
                <a:sym typeface="Calibri"/>
              </a:rPr>
              <a:t> </a:t>
            </a:r>
            <a:r>
              <a:rPr lang="en-GB" sz="5400" b="1" i="0" u="none" strike="noStrike" cap="none" dirty="0" err="1">
                <a:solidFill>
                  <a:srgbClr val="595959"/>
                </a:solidFill>
                <a:latin typeface="Calibri"/>
                <a:ea typeface="Calibri"/>
                <a:cs typeface="Calibri"/>
                <a:sym typeface="Calibri"/>
              </a:rPr>
              <a:t>Perubahan</a:t>
            </a:r>
            <a:r>
              <a:rPr lang="en-GB" sz="5400" b="1" i="0" u="none" strike="noStrike" cap="none" dirty="0">
                <a:solidFill>
                  <a:srgbClr val="595959"/>
                </a:solidFill>
                <a:latin typeface="Calibri"/>
                <a:ea typeface="Calibri"/>
                <a:cs typeface="Calibri"/>
                <a:sym typeface="Calibri"/>
              </a:rPr>
              <a:t> </a:t>
            </a:r>
            <a:r>
              <a:rPr lang="en-GB" sz="5400" b="0" i="0" u="none" strike="noStrike" cap="none" dirty="0">
                <a:solidFill>
                  <a:srgbClr val="595959"/>
                </a:solidFill>
                <a:latin typeface="Calibri"/>
                <a:ea typeface="Calibri"/>
                <a:cs typeface="Calibri"/>
                <a:sym typeface="Calibri"/>
              </a:rPr>
              <a:t>Lokal</a:t>
            </a:r>
            <a:endParaRPr sz="5400" dirty="0"/>
          </a:p>
        </p:txBody>
      </p:sp>
      <p:pic>
        <p:nvPicPr>
          <p:cNvPr id="233" name="Google Shape;233;p1"/>
          <p:cNvPicPr preferRelativeResize="0"/>
          <p:nvPr/>
        </p:nvPicPr>
        <p:blipFill rotWithShape="1">
          <a:blip r:embed="rId3">
            <a:alphaModFix/>
          </a:blip>
          <a:srcRect/>
          <a:stretch/>
        </p:blipFill>
        <p:spPr>
          <a:xfrm>
            <a:off x="5109028" y="5282109"/>
            <a:ext cx="1973944" cy="1307738"/>
          </a:xfrm>
          <a:prstGeom prst="rect">
            <a:avLst/>
          </a:prstGeom>
          <a:noFill/>
          <a:ln>
            <a:noFill/>
          </a:ln>
        </p:spPr>
      </p:pic>
      <p:pic>
        <p:nvPicPr>
          <p:cNvPr id="234" name="Google Shape;234;p1"/>
          <p:cNvPicPr preferRelativeResize="0"/>
          <p:nvPr/>
        </p:nvPicPr>
        <p:blipFill rotWithShape="1">
          <a:blip r:embed="rId4">
            <a:alphaModFix/>
          </a:blip>
          <a:srcRect/>
          <a:stretch/>
        </p:blipFill>
        <p:spPr>
          <a:xfrm>
            <a:off x="3144976" y="3192435"/>
            <a:ext cx="5892800" cy="134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48"/>
        <p:cNvGrpSpPr/>
        <p:nvPr/>
      </p:nvGrpSpPr>
      <p:grpSpPr>
        <a:xfrm>
          <a:off x="0" y="0"/>
          <a:ext cx="0" cy="0"/>
          <a:chOff x="0" y="0"/>
          <a:chExt cx="0" cy="0"/>
        </a:xfrm>
      </p:grpSpPr>
      <p:pic>
        <p:nvPicPr>
          <p:cNvPr id="349" name="Google Shape;349;p10"/>
          <p:cNvPicPr preferRelativeResize="0"/>
          <p:nvPr/>
        </p:nvPicPr>
        <p:blipFill rotWithShape="1">
          <a:blip r:embed="rId3">
            <a:alphaModFix/>
          </a:blip>
          <a:srcRect/>
          <a:stretch/>
        </p:blipFill>
        <p:spPr>
          <a:xfrm>
            <a:off x="2966280" y="1645003"/>
            <a:ext cx="6259440" cy="35679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356"/>
        <p:cNvGrpSpPr/>
        <p:nvPr/>
      </p:nvGrpSpPr>
      <p:grpSpPr>
        <a:xfrm>
          <a:off x="0" y="0"/>
          <a:ext cx="0" cy="0"/>
          <a:chOff x="0" y="0"/>
          <a:chExt cx="0" cy="0"/>
        </a:xfrm>
      </p:grpSpPr>
      <p:pic>
        <p:nvPicPr>
          <p:cNvPr id="357" name="Google Shape;357;p1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58" name="Google Shape;358;p11"/>
          <p:cNvSpPr/>
          <p:nvPr/>
        </p:nvSpPr>
        <p:spPr>
          <a:xfrm rot="-5400000">
            <a:off x="9449996" y="4099306"/>
            <a:ext cx="4048033"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i="0" u="none" strike="noStrike" cap="none">
                <a:solidFill>
                  <a:srgbClr val="595959"/>
                </a:solidFill>
                <a:latin typeface="Calibri"/>
                <a:ea typeface="Calibri"/>
                <a:cs typeface="Calibri"/>
                <a:sym typeface="Calibri"/>
              </a:rPr>
              <a:t>Foto: Universal Images Group North America LLC / DeAgostini / Alamy Stock Photo </a:t>
            </a:r>
            <a:endParaRPr sz="800">
              <a:solidFill>
                <a:srgbClr val="595959"/>
              </a:solidFill>
              <a:latin typeface="Calibri"/>
              <a:ea typeface="Calibri"/>
              <a:cs typeface="Calibri"/>
              <a:sym typeface="Calibri"/>
            </a:endParaRPr>
          </a:p>
        </p:txBody>
      </p:sp>
      <p:pic>
        <p:nvPicPr>
          <p:cNvPr id="359" name="Google Shape;359;p11" descr="En bild som visar snö, utomhus&#10;&#10;Automatiskt genererad beskrivning"/>
          <p:cNvPicPr preferRelativeResize="0"/>
          <p:nvPr/>
        </p:nvPicPr>
        <p:blipFill rotWithShape="1">
          <a:blip r:embed="rId4">
            <a:alphaModFix/>
          </a:blip>
          <a:srcRect/>
          <a:stretch/>
        </p:blipFill>
        <p:spPr>
          <a:xfrm>
            <a:off x="3456000" y="864000"/>
            <a:ext cx="7920000" cy="5280000"/>
          </a:xfrm>
          <a:prstGeom prst="rect">
            <a:avLst/>
          </a:prstGeom>
          <a:noFill/>
          <a:ln>
            <a:noFill/>
          </a:ln>
        </p:spPr>
      </p:pic>
      <p:pic>
        <p:nvPicPr>
          <p:cNvPr id="360" name="Google Shape;360;p11"/>
          <p:cNvPicPr preferRelativeResize="0"/>
          <p:nvPr/>
        </p:nvPicPr>
        <p:blipFill rotWithShape="1">
          <a:blip r:embed="rId5">
            <a:alphaModFix/>
          </a:blip>
          <a:srcRect/>
          <a:stretch/>
        </p:blipFill>
        <p:spPr>
          <a:xfrm>
            <a:off x="540000" y="2615289"/>
            <a:ext cx="2483616" cy="16274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67"/>
        <p:cNvGrpSpPr/>
        <p:nvPr/>
      </p:nvGrpSpPr>
      <p:grpSpPr>
        <a:xfrm>
          <a:off x="0" y="0"/>
          <a:ext cx="0" cy="0"/>
          <a:chOff x="0" y="0"/>
          <a:chExt cx="0" cy="0"/>
        </a:xfrm>
      </p:grpSpPr>
      <p:pic>
        <p:nvPicPr>
          <p:cNvPr id="368" name="Google Shape;368;p1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69" name="Google Shape;369;p12"/>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a:solidFill>
                <a:srgbClr val="595959"/>
              </a:solidFill>
              <a:latin typeface="Calibri"/>
              <a:ea typeface="Calibri"/>
              <a:cs typeface="Calibri"/>
              <a:sym typeface="Calibri"/>
            </a:endParaRPr>
          </a:p>
        </p:txBody>
      </p:sp>
      <p:pic>
        <p:nvPicPr>
          <p:cNvPr id="370" name="Google Shape;370;p12"/>
          <p:cNvPicPr preferRelativeResize="0"/>
          <p:nvPr/>
        </p:nvPicPr>
        <p:blipFill rotWithShape="1">
          <a:blip r:embed="rId4">
            <a:alphaModFix/>
          </a:blip>
          <a:srcRect/>
          <a:stretch/>
        </p:blipFill>
        <p:spPr>
          <a:xfrm>
            <a:off x="3456000" y="864000"/>
            <a:ext cx="7920000" cy="5280000"/>
          </a:xfrm>
          <a:prstGeom prst="rect">
            <a:avLst/>
          </a:prstGeom>
          <a:noFill/>
          <a:ln>
            <a:noFill/>
          </a:ln>
        </p:spPr>
      </p:pic>
      <p:sp>
        <p:nvSpPr>
          <p:cNvPr id="371" name="Google Shape;371;p12"/>
          <p:cNvSpPr/>
          <p:nvPr/>
        </p:nvSpPr>
        <p:spPr>
          <a:xfrm rot="-5400000">
            <a:off x="9453840" y="4101161"/>
            <a:ext cx="4048033"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Godong / Alamy Stock Photo</a:t>
            </a:r>
            <a:endParaRPr sz="800">
              <a:solidFill>
                <a:srgbClr val="595959"/>
              </a:solidFill>
              <a:latin typeface="Calibri"/>
              <a:ea typeface="Calibri"/>
              <a:cs typeface="Calibri"/>
              <a:sym typeface="Calibri"/>
            </a:endParaRPr>
          </a:p>
        </p:txBody>
      </p:sp>
      <p:pic>
        <p:nvPicPr>
          <p:cNvPr id="372" name="Google Shape;372;p12"/>
          <p:cNvPicPr preferRelativeResize="0"/>
          <p:nvPr/>
        </p:nvPicPr>
        <p:blipFill rotWithShape="1">
          <a:blip r:embed="rId5">
            <a:alphaModFix/>
          </a:blip>
          <a:srcRect/>
          <a:stretch/>
        </p:blipFill>
        <p:spPr>
          <a:xfrm>
            <a:off x="540000" y="2447181"/>
            <a:ext cx="2484000" cy="19636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79"/>
        <p:cNvGrpSpPr/>
        <p:nvPr/>
      </p:nvGrpSpPr>
      <p:grpSpPr>
        <a:xfrm>
          <a:off x="0" y="0"/>
          <a:ext cx="0" cy="0"/>
          <a:chOff x="0" y="0"/>
          <a:chExt cx="0" cy="0"/>
        </a:xfrm>
      </p:grpSpPr>
      <p:pic>
        <p:nvPicPr>
          <p:cNvPr id="380" name="Google Shape;380;p13"/>
          <p:cNvPicPr preferRelativeResize="0"/>
          <p:nvPr/>
        </p:nvPicPr>
        <p:blipFill rotWithShape="1">
          <a:blip r:embed="rId3">
            <a:alphaModFix/>
          </a:blip>
          <a:srcRect/>
          <a:stretch/>
        </p:blipFill>
        <p:spPr>
          <a:xfrm>
            <a:off x="3456000" y="864000"/>
            <a:ext cx="7920000" cy="5280000"/>
          </a:xfrm>
          <a:prstGeom prst="rect">
            <a:avLst/>
          </a:prstGeom>
          <a:noFill/>
          <a:ln>
            <a:noFill/>
          </a:ln>
        </p:spPr>
      </p:pic>
      <p:sp>
        <p:nvSpPr>
          <p:cNvPr id="381" name="Google Shape;381;p13"/>
          <p:cNvSpPr/>
          <p:nvPr/>
        </p:nvSpPr>
        <p:spPr>
          <a:xfrm rot="-5400000">
            <a:off x="10228338"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Arterra Picture Library / Alamy Stock Photo</a:t>
            </a:r>
            <a:endParaRPr sz="800">
              <a:solidFill>
                <a:srgbClr val="595959"/>
              </a:solidFill>
              <a:latin typeface="Calibri"/>
              <a:ea typeface="Calibri"/>
              <a:cs typeface="Calibri"/>
              <a:sym typeface="Calibri"/>
            </a:endParaRPr>
          </a:p>
        </p:txBody>
      </p:sp>
      <p:pic>
        <p:nvPicPr>
          <p:cNvPr id="382" name="Google Shape;382;p13"/>
          <p:cNvPicPr preferRelativeResize="0"/>
          <p:nvPr/>
        </p:nvPicPr>
        <p:blipFill rotWithShape="1">
          <a:blip r:embed="rId4">
            <a:alphaModFix/>
          </a:blip>
          <a:srcRect/>
          <a:stretch/>
        </p:blipFill>
        <p:spPr>
          <a:xfrm>
            <a:off x="540000" y="2447181"/>
            <a:ext cx="2484000" cy="19636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389"/>
        <p:cNvGrpSpPr/>
        <p:nvPr/>
      </p:nvGrpSpPr>
      <p:grpSpPr>
        <a:xfrm>
          <a:off x="0" y="0"/>
          <a:ext cx="0" cy="0"/>
          <a:chOff x="0" y="0"/>
          <a:chExt cx="0" cy="0"/>
        </a:xfrm>
      </p:grpSpPr>
      <p:pic>
        <p:nvPicPr>
          <p:cNvPr id="390" name="Google Shape;390;p14"/>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391" name="Google Shape;391;p14"/>
          <p:cNvPicPr preferRelativeResize="0"/>
          <p:nvPr/>
        </p:nvPicPr>
        <p:blipFill rotWithShape="1">
          <a:blip r:embed="rId4">
            <a:alphaModFix/>
          </a:blip>
          <a:srcRect/>
          <a:stretch/>
        </p:blipFill>
        <p:spPr>
          <a:xfrm>
            <a:off x="1587648" y="950341"/>
            <a:ext cx="3852000" cy="2526431"/>
          </a:xfrm>
          <a:prstGeom prst="rect">
            <a:avLst/>
          </a:prstGeom>
          <a:noFill/>
          <a:ln>
            <a:noFill/>
          </a:ln>
        </p:spPr>
      </p:pic>
      <p:pic>
        <p:nvPicPr>
          <p:cNvPr id="392" name="Google Shape;392;p14"/>
          <p:cNvPicPr preferRelativeResize="0"/>
          <p:nvPr/>
        </p:nvPicPr>
        <p:blipFill rotWithShape="1">
          <a:blip r:embed="rId5">
            <a:alphaModFix/>
          </a:blip>
          <a:srcRect/>
          <a:stretch/>
        </p:blipFill>
        <p:spPr>
          <a:xfrm>
            <a:off x="6752354" y="950341"/>
            <a:ext cx="3852000" cy="2772090"/>
          </a:xfrm>
          <a:prstGeom prst="rect">
            <a:avLst/>
          </a:prstGeom>
          <a:noFill/>
          <a:ln>
            <a:noFill/>
          </a:ln>
        </p:spPr>
      </p:pic>
      <p:pic>
        <p:nvPicPr>
          <p:cNvPr id="393" name="Google Shape;393;p14"/>
          <p:cNvPicPr preferRelativeResize="0"/>
          <p:nvPr/>
        </p:nvPicPr>
        <p:blipFill rotWithShape="1">
          <a:blip r:embed="rId6">
            <a:alphaModFix/>
          </a:blip>
          <a:srcRect/>
          <a:stretch/>
        </p:blipFill>
        <p:spPr>
          <a:xfrm>
            <a:off x="4170000" y="3857137"/>
            <a:ext cx="3852000" cy="25245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00"/>
        <p:cNvGrpSpPr/>
        <p:nvPr/>
      </p:nvGrpSpPr>
      <p:grpSpPr>
        <a:xfrm>
          <a:off x="0" y="0"/>
          <a:ext cx="0" cy="0"/>
          <a:chOff x="0" y="0"/>
          <a:chExt cx="0" cy="0"/>
        </a:xfrm>
      </p:grpSpPr>
      <p:pic>
        <p:nvPicPr>
          <p:cNvPr id="401" name="Google Shape;401;p15"/>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402" name="Google Shape;402;p15"/>
          <p:cNvPicPr preferRelativeResize="0"/>
          <p:nvPr/>
        </p:nvPicPr>
        <p:blipFill rotWithShape="1">
          <a:blip r:embed="rId4">
            <a:alphaModFix/>
          </a:blip>
          <a:srcRect/>
          <a:stretch/>
        </p:blipFill>
        <p:spPr>
          <a:xfrm>
            <a:off x="3456000" y="864000"/>
            <a:ext cx="7920000" cy="5280000"/>
          </a:xfrm>
          <a:prstGeom prst="rect">
            <a:avLst/>
          </a:prstGeom>
          <a:noFill/>
          <a:ln>
            <a:noFill/>
          </a:ln>
        </p:spPr>
      </p:pic>
      <p:sp>
        <p:nvSpPr>
          <p:cNvPr id="403" name="Google Shape;403;p15"/>
          <p:cNvSpPr/>
          <p:nvPr/>
        </p:nvSpPr>
        <p:spPr>
          <a:xfrm rot="-5400000">
            <a:off x="10242193"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R.M. Modi / Alamy Stock Photo</a:t>
            </a:r>
            <a:endParaRPr sz="800">
              <a:solidFill>
                <a:srgbClr val="595959"/>
              </a:solidFill>
              <a:latin typeface="Calibri"/>
              <a:ea typeface="Calibri"/>
              <a:cs typeface="Calibri"/>
              <a:sym typeface="Calibri"/>
            </a:endParaRPr>
          </a:p>
        </p:txBody>
      </p:sp>
      <p:pic>
        <p:nvPicPr>
          <p:cNvPr id="404" name="Google Shape;404;p15"/>
          <p:cNvPicPr preferRelativeResize="0"/>
          <p:nvPr/>
        </p:nvPicPr>
        <p:blipFill rotWithShape="1">
          <a:blip r:embed="rId5">
            <a:alphaModFix/>
          </a:blip>
          <a:srcRect/>
          <a:stretch/>
        </p:blipFill>
        <p:spPr>
          <a:xfrm>
            <a:off x="540000" y="2450591"/>
            <a:ext cx="2484000" cy="16291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11"/>
        <p:cNvGrpSpPr/>
        <p:nvPr/>
      </p:nvGrpSpPr>
      <p:grpSpPr>
        <a:xfrm>
          <a:off x="0" y="0"/>
          <a:ext cx="0" cy="0"/>
          <a:chOff x="0" y="0"/>
          <a:chExt cx="0" cy="0"/>
        </a:xfrm>
      </p:grpSpPr>
      <p:pic>
        <p:nvPicPr>
          <p:cNvPr id="412" name="Google Shape;412;p16"/>
          <p:cNvPicPr preferRelativeResize="0"/>
          <p:nvPr/>
        </p:nvPicPr>
        <p:blipFill rotWithShape="1">
          <a:blip r:embed="rId3">
            <a:alphaModFix/>
          </a:blip>
          <a:srcRect/>
          <a:stretch/>
        </p:blipFill>
        <p:spPr>
          <a:xfrm>
            <a:off x="3456000" y="864000"/>
            <a:ext cx="7920000" cy="5280000"/>
          </a:xfrm>
          <a:prstGeom prst="rect">
            <a:avLst/>
          </a:prstGeom>
          <a:noFill/>
          <a:ln>
            <a:noFill/>
          </a:ln>
        </p:spPr>
      </p:pic>
      <p:sp>
        <p:nvSpPr>
          <p:cNvPr id="413" name="Google Shape;413;p16"/>
          <p:cNvSpPr/>
          <p:nvPr/>
        </p:nvSpPr>
        <p:spPr>
          <a:xfrm rot="-5400000">
            <a:off x="10242193"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STR / Stringer</a:t>
            </a:r>
            <a:endParaRPr sz="800">
              <a:solidFill>
                <a:srgbClr val="595959"/>
              </a:solidFill>
              <a:latin typeface="Calibri"/>
              <a:ea typeface="Calibri"/>
              <a:cs typeface="Calibri"/>
              <a:sym typeface="Calibri"/>
            </a:endParaRPr>
          </a:p>
        </p:txBody>
      </p:sp>
      <p:pic>
        <p:nvPicPr>
          <p:cNvPr id="414" name="Google Shape;414;p16"/>
          <p:cNvPicPr preferRelativeResize="0"/>
          <p:nvPr/>
        </p:nvPicPr>
        <p:blipFill rotWithShape="1">
          <a:blip r:embed="rId4">
            <a:alphaModFix/>
          </a:blip>
          <a:srcRect/>
          <a:stretch/>
        </p:blipFill>
        <p:spPr>
          <a:xfrm>
            <a:off x="540000" y="1604664"/>
            <a:ext cx="2484000" cy="1629195"/>
          </a:xfrm>
          <a:prstGeom prst="rect">
            <a:avLst/>
          </a:prstGeom>
          <a:noFill/>
          <a:ln>
            <a:noFill/>
          </a:ln>
        </p:spPr>
      </p:pic>
      <p:pic>
        <p:nvPicPr>
          <p:cNvPr id="415" name="Google Shape;415;p16"/>
          <p:cNvPicPr preferRelativeResize="0"/>
          <p:nvPr/>
        </p:nvPicPr>
        <p:blipFill rotWithShape="1">
          <a:blip r:embed="rId5">
            <a:alphaModFix/>
          </a:blip>
          <a:srcRect/>
          <a:stretch/>
        </p:blipFill>
        <p:spPr>
          <a:xfrm>
            <a:off x="540000" y="3625381"/>
            <a:ext cx="2484000" cy="16279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422"/>
        <p:cNvGrpSpPr/>
        <p:nvPr/>
      </p:nvGrpSpPr>
      <p:grpSpPr>
        <a:xfrm>
          <a:off x="0" y="0"/>
          <a:ext cx="0" cy="0"/>
          <a:chOff x="0" y="0"/>
          <a:chExt cx="0" cy="0"/>
        </a:xfrm>
      </p:grpSpPr>
      <p:pic>
        <p:nvPicPr>
          <p:cNvPr id="423" name="Google Shape;423;p17"/>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424" name="Google Shape;424;p17"/>
          <p:cNvPicPr preferRelativeResize="0"/>
          <p:nvPr/>
        </p:nvPicPr>
        <p:blipFill rotWithShape="1">
          <a:blip r:embed="rId4">
            <a:alphaModFix/>
          </a:blip>
          <a:srcRect/>
          <a:stretch/>
        </p:blipFill>
        <p:spPr>
          <a:xfrm>
            <a:off x="3456000" y="864000"/>
            <a:ext cx="7920000" cy="5280000"/>
          </a:xfrm>
          <a:prstGeom prst="rect">
            <a:avLst/>
          </a:prstGeom>
          <a:noFill/>
          <a:ln>
            <a:noFill/>
          </a:ln>
        </p:spPr>
      </p:pic>
      <p:sp>
        <p:nvSpPr>
          <p:cNvPr id="425" name="Google Shape;425;p17"/>
          <p:cNvSpPr/>
          <p:nvPr/>
        </p:nvSpPr>
        <p:spPr>
          <a:xfrm rot="-5400000">
            <a:off x="10242193"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Arial"/>
                <a:ea typeface="Arial"/>
                <a:cs typeface="Arial"/>
                <a:sym typeface="Arial"/>
              </a:rPr>
              <a:t>Foto: Aid to the Church in Need </a:t>
            </a:r>
            <a:endParaRPr sz="800">
              <a:solidFill>
                <a:srgbClr val="595959"/>
              </a:solidFill>
              <a:latin typeface="Arial"/>
              <a:ea typeface="Arial"/>
              <a:cs typeface="Arial"/>
              <a:sym typeface="Arial"/>
            </a:endParaRPr>
          </a:p>
        </p:txBody>
      </p:sp>
      <p:pic>
        <p:nvPicPr>
          <p:cNvPr id="426" name="Google Shape;426;p17"/>
          <p:cNvPicPr preferRelativeResize="0"/>
          <p:nvPr/>
        </p:nvPicPr>
        <p:blipFill rotWithShape="1">
          <a:blip r:embed="rId5">
            <a:alphaModFix/>
          </a:blip>
          <a:srcRect/>
          <a:stretch/>
        </p:blipFill>
        <p:spPr>
          <a:xfrm>
            <a:off x="540000" y="1604664"/>
            <a:ext cx="2484000" cy="1629195"/>
          </a:xfrm>
          <a:prstGeom prst="rect">
            <a:avLst/>
          </a:prstGeom>
          <a:noFill/>
          <a:ln>
            <a:noFill/>
          </a:ln>
        </p:spPr>
      </p:pic>
      <p:pic>
        <p:nvPicPr>
          <p:cNvPr id="427" name="Google Shape;427;p17"/>
          <p:cNvPicPr preferRelativeResize="0"/>
          <p:nvPr/>
        </p:nvPicPr>
        <p:blipFill rotWithShape="1">
          <a:blip r:embed="rId6">
            <a:alphaModFix/>
          </a:blip>
          <a:srcRect/>
          <a:stretch/>
        </p:blipFill>
        <p:spPr>
          <a:xfrm>
            <a:off x="540000" y="3625381"/>
            <a:ext cx="2484000" cy="16279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34"/>
        <p:cNvGrpSpPr/>
        <p:nvPr/>
      </p:nvGrpSpPr>
      <p:grpSpPr>
        <a:xfrm>
          <a:off x="0" y="0"/>
          <a:ext cx="0" cy="0"/>
          <a:chOff x="0" y="0"/>
          <a:chExt cx="0" cy="0"/>
        </a:xfrm>
      </p:grpSpPr>
      <p:pic>
        <p:nvPicPr>
          <p:cNvPr id="435" name="Google Shape;435;p18"/>
          <p:cNvPicPr preferRelativeResize="0"/>
          <p:nvPr/>
        </p:nvPicPr>
        <p:blipFill rotWithShape="1">
          <a:blip r:embed="rId3">
            <a:alphaModFix/>
          </a:blip>
          <a:srcRect/>
          <a:stretch/>
        </p:blipFill>
        <p:spPr>
          <a:xfrm>
            <a:off x="6615068" y="937051"/>
            <a:ext cx="3347738" cy="2613987"/>
          </a:xfrm>
          <a:prstGeom prst="rect">
            <a:avLst/>
          </a:prstGeom>
          <a:noFill/>
          <a:ln>
            <a:noFill/>
          </a:ln>
        </p:spPr>
      </p:pic>
      <p:pic>
        <p:nvPicPr>
          <p:cNvPr id="436" name="Google Shape;436;p18"/>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437" name="Google Shape;437;p18"/>
          <p:cNvPicPr preferRelativeResize="0"/>
          <p:nvPr/>
        </p:nvPicPr>
        <p:blipFill rotWithShape="1">
          <a:blip r:embed="rId5">
            <a:alphaModFix/>
          </a:blip>
          <a:srcRect/>
          <a:stretch/>
        </p:blipFill>
        <p:spPr>
          <a:xfrm>
            <a:off x="2668243" y="2779776"/>
            <a:ext cx="4336987" cy="3121111"/>
          </a:xfrm>
          <a:prstGeom prst="rect">
            <a:avLst/>
          </a:prstGeom>
          <a:noFill/>
          <a:ln>
            <a:noFill/>
          </a:ln>
        </p:spPr>
      </p:pic>
      <p:sp>
        <p:nvSpPr>
          <p:cNvPr id="438" name="Google Shape;438;p18"/>
          <p:cNvSpPr txBox="1"/>
          <p:nvPr/>
        </p:nvSpPr>
        <p:spPr>
          <a:xfrm>
            <a:off x="6792686" y="1730381"/>
            <a:ext cx="3033485"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dirty="0" err="1">
                <a:solidFill>
                  <a:schemeClr val="dk1"/>
                </a:solidFill>
                <a:latin typeface="Calibri"/>
                <a:ea typeface="Calibri"/>
                <a:cs typeface="Calibri"/>
                <a:sym typeface="Calibri"/>
              </a:rPr>
              <a:t>Kerukunan</a:t>
            </a:r>
            <a:r>
              <a:rPr lang="en-GB" sz="4400" b="1" dirty="0">
                <a:solidFill>
                  <a:schemeClr val="dk1"/>
                </a:solidFill>
                <a:latin typeface="Calibri"/>
                <a:ea typeface="Calibri"/>
                <a:cs typeface="Calibri"/>
                <a:sym typeface="Calibri"/>
              </a:rPr>
              <a: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45"/>
        <p:cNvGrpSpPr/>
        <p:nvPr/>
      </p:nvGrpSpPr>
      <p:grpSpPr>
        <a:xfrm>
          <a:off x="0" y="0"/>
          <a:ext cx="0" cy="0"/>
          <a:chOff x="0" y="0"/>
          <a:chExt cx="0" cy="0"/>
        </a:xfrm>
      </p:grpSpPr>
      <p:sp>
        <p:nvSpPr>
          <p:cNvPr id="446" name="Google Shape;446;p19"/>
          <p:cNvSpPr/>
          <p:nvPr/>
        </p:nvSpPr>
        <p:spPr>
          <a:xfrm rot="-5400000">
            <a:off x="10242193" y="486373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Donnie Evans / Alamy Stock Photo</a:t>
            </a:r>
            <a:endParaRPr sz="800">
              <a:solidFill>
                <a:srgbClr val="595959"/>
              </a:solidFill>
              <a:latin typeface="Calibri"/>
              <a:ea typeface="Calibri"/>
              <a:cs typeface="Calibri"/>
              <a:sym typeface="Calibri"/>
            </a:endParaRPr>
          </a:p>
        </p:txBody>
      </p:sp>
      <p:pic>
        <p:nvPicPr>
          <p:cNvPr id="447" name="Google Shape;447;p19" descr="En bild som visar utomhus, mark, marknadsplats, frukt&#10;&#10;Automatiskt genererad beskrivning"/>
          <p:cNvPicPr preferRelativeResize="0"/>
          <p:nvPr/>
        </p:nvPicPr>
        <p:blipFill rotWithShape="1">
          <a:blip r:embed="rId3">
            <a:alphaModFix/>
          </a:blip>
          <a:srcRect/>
          <a:stretch/>
        </p:blipFill>
        <p:spPr>
          <a:xfrm>
            <a:off x="3456000" y="864000"/>
            <a:ext cx="7920000" cy="5260090"/>
          </a:xfrm>
          <a:prstGeom prst="rect">
            <a:avLst/>
          </a:prstGeom>
          <a:noFill/>
          <a:ln>
            <a:noFill/>
          </a:ln>
        </p:spPr>
      </p:pic>
      <p:pic>
        <p:nvPicPr>
          <p:cNvPr id="448" name="Google Shape;448;p19"/>
          <p:cNvPicPr preferRelativeResize="0"/>
          <p:nvPr/>
        </p:nvPicPr>
        <p:blipFill rotWithShape="1">
          <a:blip r:embed="rId4">
            <a:alphaModFix/>
          </a:blip>
          <a:srcRect/>
          <a:stretch/>
        </p:blipFill>
        <p:spPr>
          <a:xfrm>
            <a:off x="540000" y="2747223"/>
            <a:ext cx="2484000" cy="17876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241"/>
        <p:cNvGrpSpPr/>
        <p:nvPr/>
      </p:nvGrpSpPr>
      <p:grpSpPr>
        <a:xfrm>
          <a:off x="0" y="0"/>
          <a:ext cx="0" cy="0"/>
          <a:chOff x="0" y="0"/>
          <a:chExt cx="0" cy="0"/>
        </a:xfrm>
      </p:grpSpPr>
      <p:pic>
        <p:nvPicPr>
          <p:cNvPr id="242" name="Google Shape;242;p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243" name="Google Shape;243;p2"/>
          <p:cNvSpPr txBox="1"/>
          <p:nvPr/>
        </p:nvSpPr>
        <p:spPr>
          <a:xfrm>
            <a:off x="0" y="800556"/>
            <a:ext cx="12192000" cy="283150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sv-SE" sz="3600" spc="600" dirty="0">
                <a:solidFill>
                  <a:schemeClr val="bg1"/>
                </a:solidFill>
                <a:latin typeface="Calibri" panose="020F0502020204030204" pitchFamily="34" charset="0"/>
              </a:rPr>
              <a:t>SESI </a:t>
            </a:r>
            <a:r>
              <a:rPr lang="sv-SE" sz="3600" spc="600" dirty="0">
                <a:solidFill>
                  <a:schemeClr val="lt1"/>
                </a:solidFill>
                <a:latin typeface="Calibri"/>
                <a:ea typeface="Calibri"/>
                <a:cs typeface="Calibri"/>
                <a:sym typeface="Calibri"/>
              </a:rPr>
              <a:t>4</a:t>
            </a:r>
            <a:endParaRPr lang="sv-SE" sz="3600" dirty="0"/>
          </a:p>
          <a:p>
            <a:pPr marL="0" marR="0" lvl="0" indent="0" algn="ctr" rtl="0">
              <a:spcBef>
                <a:spcPts val="0"/>
              </a:spcBef>
              <a:spcAft>
                <a:spcPts val="0"/>
              </a:spcAft>
              <a:buNone/>
            </a:pPr>
            <a:endParaRPr sz="16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5400" b="0" i="0" u="none" strike="noStrike" cap="none" dirty="0" err="1">
                <a:solidFill>
                  <a:schemeClr val="lt1"/>
                </a:solidFill>
                <a:latin typeface="Calibri"/>
                <a:ea typeface="Calibri"/>
                <a:cs typeface="Calibri"/>
                <a:sym typeface="Calibri"/>
              </a:rPr>
              <a:t>Pelanggaran</a:t>
            </a:r>
            <a:r>
              <a:rPr lang="en-GB" sz="5400" b="0" i="0" u="none" strike="noStrike" cap="none" dirty="0">
                <a:solidFill>
                  <a:schemeClr val="lt1"/>
                </a:solidFill>
                <a:latin typeface="Calibri"/>
                <a:ea typeface="Calibri"/>
                <a:cs typeface="Calibri"/>
                <a:sym typeface="Calibri"/>
              </a:rPr>
              <a:t> </a:t>
            </a:r>
            <a:r>
              <a:rPr lang="en-GB" sz="5400" b="0" i="0" u="none" strike="noStrike" cap="none" dirty="0" err="1">
                <a:solidFill>
                  <a:schemeClr val="lt1"/>
                </a:solidFill>
                <a:latin typeface="Calibri"/>
                <a:ea typeface="Calibri"/>
                <a:cs typeface="Calibri"/>
                <a:sym typeface="Calibri"/>
              </a:rPr>
              <a:t>Kebebasan</a:t>
            </a:r>
            <a:r>
              <a:rPr lang="en-GB" sz="5400" b="0" i="0" u="none" strike="noStrike" cap="none" dirty="0">
                <a:solidFill>
                  <a:schemeClr val="lt1"/>
                </a:solidFill>
                <a:latin typeface="Calibri"/>
                <a:ea typeface="Calibri"/>
                <a:cs typeface="Calibri"/>
                <a:sym typeface="Calibri"/>
              </a:rPr>
              <a:t> </a:t>
            </a:r>
            <a:r>
              <a:rPr lang="en-GB" sz="5400" b="0" i="0" u="none" strike="noStrike" cap="none" dirty="0" err="1">
                <a:solidFill>
                  <a:schemeClr val="lt1"/>
                </a:solidFill>
                <a:latin typeface="Calibri"/>
                <a:ea typeface="Calibri"/>
                <a:cs typeface="Calibri"/>
                <a:sym typeface="Calibri"/>
              </a:rPr>
              <a:t>Beragama</a:t>
            </a:r>
            <a:r>
              <a:rPr lang="en-GB" sz="5400" b="0" i="0" u="none" strike="noStrike" cap="none" dirty="0">
                <a:solidFill>
                  <a:schemeClr val="lt1"/>
                </a:solidFill>
                <a:latin typeface="Calibri"/>
                <a:ea typeface="Calibri"/>
                <a:cs typeface="Calibri"/>
                <a:sym typeface="Calibri"/>
              </a:rPr>
              <a:t> </a:t>
            </a:r>
            <a:br>
              <a:rPr lang="en-GB" sz="5400" b="0" i="0" u="none" strike="noStrike" cap="none" dirty="0">
                <a:solidFill>
                  <a:schemeClr val="lt1"/>
                </a:solidFill>
                <a:latin typeface="Calibri"/>
                <a:ea typeface="Calibri"/>
                <a:cs typeface="Calibri"/>
                <a:sym typeface="Calibri"/>
              </a:rPr>
            </a:br>
            <a:r>
              <a:rPr lang="en-GB" sz="5400" dirty="0" err="1">
                <a:solidFill>
                  <a:schemeClr val="lt1"/>
                </a:solidFill>
                <a:latin typeface="Calibri"/>
                <a:ea typeface="Calibri"/>
                <a:cs typeface="Calibri"/>
                <a:sym typeface="Calibri"/>
              </a:rPr>
              <a:t>atau</a:t>
            </a:r>
            <a:r>
              <a:rPr lang="en-GB" sz="5400" dirty="0">
                <a:solidFill>
                  <a:schemeClr val="lt1"/>
                </a:solidFill>
                <a:latin typeface="Calibri"/>
                <a:ea typeface="Calibri"/>
                <a:cs typeface="Calibri"/>
                <a:sym typeface="Calibri"/>
              </a:rPr>
              <a:t> </a:t>
            </a:r>
            <a:r>
              <a:rPr lang="en-GB" sz="5400" b="0" i="0" u="none" strike="noStrike" cap="none" dirty="0" err="1">
                <a:solidFill>
                  <a:schemeClr val="lt1"/>
                </a:solidFill>
                <a:latin typeface="Calibri"/>
                <a:ea typeface="Calibri"/>
                <a:cs typeface="Calibri"/>
                <a:sym typeface="Calibri"/>
              </a:rPr>
              <a:t>Berkeyakinan</a:t>
            </a:r>
            <a:endParaRPr sz="5400" b="0" i="0" u="none" strike="noStrike" cap="none" dirty="0">
              <a:solidFill>
                <a:schemeClr val="lt1"/>
              </a:solidFill>
              <a:latin typeface="Calibri"/>
              <a:ea typeface="Calibri"/>
              <a:cs typeface="Calibri"/>
              <a:sym typeface="Calibri"/>
            </a:endParaRPr>
          </a:p>
        </p:txBody>
      </p:sp>
      <p:pic>
        <p:nvPicPr>
          <p:cNvPr id="244" name="Google Shape;244;p2"/>
          <p:cNvPicPr preferRelativeResize="0"/>
          <p:nvPr/>
        </p:nvPicPr>
        <p:blipFill rotWithShape="1">
          <a:blip r:embed="rId4">
            <a:alphaModFix/>
          </a:blip>
          <a:srcRect/>
          <a:stretch/>
        </p:blipFill>
        <p:spPr>
          <a:xfrm>
            <a:off x="5176313" y="4262400"/>
            <a:ext cx="1839374" cy="18425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455"/>
        <p:cNvGrpSpPr/>
        <p:nvPr/>
      </p:nvGrpSpPr>
      <p:grpSpPr>
        <a:xfrm>
          <a:off x="0" y="0"/>
          <a:ext cx="0" cy="0"/>
          <a:chOff x="0" y="0"/>
          <a:chExt cx="0" cy="0"/>
        </a:xfrm>
      </p:grpSpPr>
      <p:pic>
        <p:nvPicPr>
          <p:cNvPr id="456" name="Google Shape;456;p20"/>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457" name="Google Shape;457;p20"/>
          <p:cNvPicPr preferRelativeResize="0"/>
          <p:nvPr/>
        </p:nvPicPr>
        <p:blipFill rotWithShape="1">
          <a:blip r:embed="rId4">
            <a:alphaModFix/>
          </a:blip>
          <a:srcRect/>
          <a:stretch/>
        </p:blipFill>
        <p:spPr>
          <a:xfrm>
            <a:off x="3154171" y="1645920"/>
            <a:ext cx="5883658" cy="38953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64"/>
        <p:cNvGrpSpPr/>
        <p:nvPr/>
      </p:nvGrpSpPr>
      <p:grpSpPr>
        <a:xfrm>
          <a:off x="0" y="0"/>
          <a:ext cx="0" cy="0"/>
          <a:chOff x="0" y="0"/>
          <a:chExt cx="0" cy="0"/>
        </a:xfrm>
      </p:grpSpPr>
      <p:pic>
        <p:nvPicPr>
          <p:cNvPr id="465" name="Google Shape;465;p21"/>
          <p:cNvPicPr preferRelativeResize="0"/>
          <p:nvPr/>
        </p:nvPicPr>
        <p:blipFill rotWithShape="1">
          <a:blip r:embed="rId3">
            <a:alphaModFix/>
          </a:blip>
          <a:srcRect/>
          <a:stretch/>
        </p:blipFill>
        <p:spPr>
          <a:xfrm>
            <a:off x="-11749" y="0"/>
            <a:ext cx="12192000" cy="228600"/>
          </a:xfrm>
          <a:prstGeom prst="rect">
            <a:avLst/>
          </a:prstGeom>
          <a:noFill/>
          <a:ln>
            <a:noFill/>
          </a:ln>
        </p:spPr>
      </p:pic>
      <p:grpSp>
        <p:nvGrpSpPr>
          <p:cNvPr id="466" name="Google Shape;466;p21"/>
          <p:cNvGrpSpPr/>
          <p:nvPr/>
        </p:nvGrpSpPr>
        <p:grpSpPr>
          <a:xfrm>
            <a:off x="3345486" y="1524000"/>
            <a:ext cx="5501027" cy="4208623"/>
            <a:chOff x="3094333" y="1076608"/>
            <a:chExt cx="5979836" cy="4704783"/>
          </a:xfrm>
        </p:grpSpPr>
        <p:pic>
          <p:nvPicPr>
            <p:cNvPr id="467" name="Google Shape;467;p21"/>
            <p:cNvPicPr preferRelativeResize="0"/>
            <p:nvPr/>
          </p:nvPicPr>
          <p:blipFill rotWithShape="1">
            <a:blip r:embed="rId4">
              <a:alphaModFix/>
            </a:blip>
            <a:srcRect/>
            <a:stretch/>
          </p:blipFill>
          <p:spPr>
            <a:xfrm>
              <a:off x="3094333" y="1076608"/>
              <a:ext cx="5979836" cy="4704783"/>
            </a:xfrm>
            <a:prstGeom prst="rect">
              <a:avLst/>
            </a:prstGeom>
            <a:noFill/>
            <a:ln>
              <a:noFill/>
            </a:ln>
          </p:spPr>
        </p:pic>
        <p:pic>
          <p:nvPicPr>
            <p:cNvPr id="468" name="Google Shape;468;p21" descr="En bild som visar text, yxa, visitkort, vektorgrafik&#10;&#10;Automatiskt genererad beskrivning"/>
            <p:cNvPicPr preferRelativeResize="0"/>
            <p:nvPr/>
          </p:nvPicPr>
          <p:blipFill rotWithShape="1">
            <a:blip r:embed="rId5">
              <a:alphaModFix/>
            </a:blip>
            <a:srcRect/>
            <a:stretch/>
          </p:blipFill>
          <p:spPr>
            <a:xfrm rot="1285175">
              <a:off x="6094272" y="3498064"/>
              <a:ext cx="625407" cy="1306864"/>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75"/>
        <p:cNvGrpSpPr/>
        <p:nvPr/>
      </p:nvGrpSpPr>
      <p:grpSpPr>
        <a:xfrm>
          <a:off x="0" y="0"/>
          <a:ext cx="0" cy="0"/>
          <a:chOff x="0" y="0"/>
          <a:chExt cx="0" cy="0"/>
        </a:xfrm>
      </p:grpSpPr>
      <p:pic>
        <p:nvPicPr>
          <p:cNvPr id="476" name="Google Shape;476;p22" descr="En bild som visar vektorgrafik&#10;&#10;Automatiskt genererad beskrivning"/>
          <p:cNvPicPr preferRelativeResize="0"/>
          <p:nvPr/>
        </p:nvPicPr>
        <p:blipFill rotWithShape="1">
          <a:blip r:embed="rId3">
            <a:alphaModFix/>
          </a:blip>
          <a:srcRect/>
          <a:stretch/>
        </p:blipFill>
        <p:spPr>
          <a:xfrm>
            <a:off x="7568198" y="1572767"/>
            <a:ext cx="3231940" cy="3222190"/>
          </a:xfrm>
          <a:prstGeom prst="rect">
            <a:avLst/>
          </a:prstGeom>
          <a:noFill/>
          <a:ln>
            <a:noFill/>
          </a:ln>
        </p:spPr>
      </p:pic>
      <p:pic>
        <p:nvPicPr>
          <p:cNvPr id="477" name="Google Shape;477;p22"/>
          <p:cNvPicPr preferRelativeResize="0"/>
          <p:nvPr/>
        </p:nvPicPr>
        <p:blipFill rotWithShape="1">
          <a:blip r:embed="rId4">
            <a:alphaModFix/>
          </a:blip>
          <a:srcRect/>
          <a:stretch/>
        </p:blipFill>
        <p:spPr>
          <a:xfrm>
            <a:off x="1049270" y="1572767"/>
            <a:ext cx="3428383" cy="3222181"/>
          </a:xfrm>
          <a:prstGeom prst="rect">
            <a:avLst/>
          </a:prstGeom>
          <a:noFill/>
          <a:ln>
            <a:noFill/>
          </a:ln>
        </p:spPr>
      </p:pic>
      <p:pic>
        <p:nvPicPr>
          <p:cNvPr id="478" name="Google Shape;478;p22"/>
          <p:cNvPicPr preferRelativeResize="0"/>
          <p:nvPr/>
        </p:nvPicPr>
        <p:blipFill rotWithShape="1">
          <a:blip r:embed="rId5">
            <a:alphaModFix/>
          </a:blip>
          <a:srcRect/>
          <a:stretch/>
        </p:blipFill>
        <p:spPr>
          <a:xfrm>
            <a:off x="4861580" y="2865120"/>
            <a:ext cx="2468840" cy="16203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485"/>
        <p:cNvGrpSpPr/>
        <p:nvPr/>
      </p:nvGrpSpPr>
      <p:grpSpPr>
        <a:xfrm>
          <a:off x="0" y="0"/>
          <a:ext cx="0" cy="0"/>
          <a:chOff x="0" y="0"/>
          <a:chExt cx="0" cy="0"/>
        </a:xfrm>
      </p:grpSpPr>
      <p:pic>
        <p:nvPicPr>
          <p:cNvPr id="486" name="Google Shape;486;p23"/>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487" name="Google Shape;487;p23"/>
          <p:cNvSpPr/>
          <p:nvPr/>
        </p:nvSpPr>
        <p:spPr>
          <a:xfrm rot="-5400000">
            <a:off x="10240060"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Arial"/>
                <a:ea typeface="Arial"/>
                <a:cs typeface="Arial"/>
                <a:sym typeface="Arial"/>
              </a:rPr>
              <a:t>Foto Godong / Alamy Stock Photo</a:t>
            </a:r>
            <a:endParaRPr sz="800">
              <a:solidFill>
                <a:srgbClr val="595959"/>
              </a:solidFill>
              <a:latin typeface="Arial"/>
              <a:ea typeface="Arial"/>
              <a:cs typeface="Arial"/>
              <a:sym typeface="Arial"/>
            </a:endParaRPr>
          </a:p>
        </p:txBody>
      </p:sp>
      <p:pic>
        <p:nvPicPr>
          <p:cNvPr id="488" name="Google Shape;488;p23"/>
          <p:cNvPicPr preferRelativeResize="0"/>
          <p:nvPr/>
        </p:nvPicPr>
        <p:blipFill rotWithShape="1">
          <a:blip r:embed="rId4">
            <a:alphaModFix/>
          </a:blip>
          <a:srcRect/>
          <a:stretch/>
        </p:blipFill>
        <p:spPr>
          <a:xfrm>
            <a:off x="3453867" y="864000"/>
            <a:ext cx="7920000" cy="5280000"/>
          </a:xfrm>
          <a:prstGeom prst="rect">
            <a:avLst/>
          </a:prstGeom>
          <a:noFill/>
          <a:ln>
            <a:noFill/>
          </a:ln>
        </p:spPr>
      </p:pic>
      <p:pic>
        <p:nvPicPr>
          <p:cNvPr id="489" name="Google Shape;489;p23"/>
          <p:cNvPicPr preferRelativeResize="0"/>
          <p:nvPr/>
        </p:nvPicPr>
        <p:blipFill rotWithShape="1">
          <a:blip r:embed="rId5">
            <a:alphaModFix/>
          </a:blip>
          <a:srcRect/>
          <a:stretch/>
        </p:blipFill>
        <p:spPr>
          <a:xfrm>
            <a:off x="517371" y="2613851"/>
            <a:ext cx="2484000" cy="1630298"/>
          </a:xfrm>
          <a:prstGeom prst="rect">
            <a:avLst/>
          </a:prstGeom>
          <a:noFill/>
          <a:ln>
            <a:noFill/>
          </a:ln>
        </p:spPr>
      </p:pic>
      <p:pic>
        <p:nvPicPr>
          <p:cNvPr id="490" name="Google Shape;490;p23" descr="En bild som visar vektorgrafik&#10;&#10;Automatiskt genererad beskrivning"/>
          <p:cNvPicPr preferRelativeResize="0"/>
          <p:nvPr/>
        </p:nvPicPr>
        <p:blipFill rotWithShape="1">
          <a:blip r:embed="rId6">
            <a:alphaModFix/>
          </a:blip>
          <a:srcRect/>
          <a:stretch/>
        </p:blipFill>
        <p:spPr>
          <a:xfrm>
            <a:off x="938784" y="3188234"/>
            <a:ext cx="1079382" cy="105591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97"/>
        <p:cNvGrpSpPr/>
        <p:nvPr/>
      </p:nvGrpSpPr>
      <p:grpSpPr>
        <a:xfrm>
          <a:off x="0" y="0"/>
          <a:ext cx="0" cy="0"/>
          <a:chOff x="0" y="0"/>
          <a:chExt cx="0" cy="0"/>
        </a:xfrm>
      </p:grpSpPr>
      <p:pic>
        <p:nvPicPr>
          <p:cNvPr id="498" name="Google Shape;498;p24"/>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499" name="Google Shape;499;p24"/>
          <p:cNvSpPr/>
          <p:nvPr/>
        </p:nvSpPr>
        <p:spPr>
          <a:xfrm rot="-5400000">
            <a:off x="10242193"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Arial"/>
                <a:ea typeface="Arial"/>
                <a:cs typeface="Arial"/>
                <a:sym typeface="Arial"/>
              </a:rPr>
              <a:t>Foto: Zoonar/Fred Pinheiro</a:t>
            </a:r>
            <a:endParaRPr sz="800">
              <a:solidFill>
                <a:srgbClr val="595959"/>
              </a:solidFill>
              <a:latin typeface="Arial"/>
              <a:ea typeface="Arial"/>
              <a:cs typeface="Arial"/>
              <a:sym typeface="Arial"/>
            </a:endParaRPr>
          </a:p>
        </p:txBody>
      </p:sp>
      <p:pic>
        <p:nvPicPr>
          <p:cNvPr id="500" name="Google Shape;500;p24"/>
          <p:cNvPicPr preferRelativeResize="0"/>
          <p:nvPr/>
        </p:nvPicPr>
        <p:blipFill rotWithShape="1">
          <a:blip r:embed="rId4">
            <a:alphaModFix/>
          </a:blip>
          <a:srcRect/>
          <a:stretch/>
        </p:blipFill>
        <p:spPr>
          <a:xfrm>
            <a:off x="3456000" y="864000"/>
            <a:ext cx="7920000" cy="5280000"/>
          </a:xfrm>
          <a:prstGeom prst="rect">
            <a:avLst/>
          </a:prstGeom>
          <a:noFill/>
          <a:ln>
            <a:noFill/>
          </a:ln>
        </p:spPr>
      </p:pic>
      <p:pic>
        <p:nvPicPr>
          <p:cNvPr id="501" name="Google Shape;501;p24" descr="En bild som visar pil&#10;&#10;Automatiskt genererad beskrivning"/>
          <p:cNvPicPr preferRelativeResize="0"/>
          <p:nvPr/>
        </p:nvPicPr>
        <p:blipFill rotWithShape="1">
          <a:blip r:embed="rId5">
            <a:alphaModFix/>
          </a:blip>
          <a:srcRect/>
          <a:stretch/>
        </p:blipFill>
        <p:spPr>
          <a:xfrm>
            <a:off x="667811" y="2343151"/>
            <a:ext cx="2484000" cy="209678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08"/>
        <p:cNvGrpSpPr/>
        <p:nvPr/>
      </p:nvGrpSpPr>
      <p:grpSpPr>
        <a:xfrm>
          <a:off x="0" y="0"/>
          <a:ext cx="0" cy="0"/>
          <a:chOff x="0" y="0"/>
          <a:chExt cx="0" cy="0"/>
        </a:xfrm>
      </p:grpSpPr>
      <p:pic>
        <p:nvPicPr>
          <p:cNvPr id="509" name="Google Shape;509;p25"/>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510" name="Google Shape;510;p25"/>
          <p:cNvPicPr preferRelativeResize="0"/>
          <p:nvPr/>
        </p:nvPicPr>
        <p:blipFill rotWithShape="1">
          <a:blip r:embed="rId4">
            <a:alphaModFix/>
          </a:blip>
          <a:srcRect/>
          <a:stretch/>
        </p:blipFill>
        <p:spPr>
          <a:xfrm>
            <a:off x="3456000" y="864000"/>
            <a:ext cx="7920000" cy="5280000"/>
          </a:xfrm>
          <a:prstGeom prst="rect">
            <a:avLst/>
          </a:prstGeom>
          <a:noFill/>
          <a:ln>
            <a:noFill/>
          </a:ln>
        </p:spPr>
      </p:pic>
      <p:sp>
        <p:nvSpPr>
          <p:cNvPr id="511" name="Google Shape;511;p25"/>
          <p:cNvSpPr/>
          <p:nvPr/>
        </p:nvSpPr>
        <p:spPr>
          <a:xfrm rot="-5400000">
            <a:off x="10242193"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Image Leaks / Alamy Stock Photo</a:t>
            </a:r>
            <a:endParaRPr sz="800">
              <a:solidFill>
                <a:srgbClr val="595959"/>
              </a:solidFill>
              <a:latin typeface="Calibri"/>
              <a:ea typeface="Calibri"/>
              <a:cs typeface="Calibri"/>
              <a:sym typeface="Calibri"/>
            </a:endParaRPr>
          </a:p>
        </p:txBody>
      </p:sp>
      <p:pic>
        <p:nvPicPr>
          <p:cNvPr id="512" name="Google Shape;512;p25" descr="En bild som visar pil&#10;&#10;Automatiskt genererad beskrivning"/>
          <p:cNvPicPr preferRelativeResize="0"/>
          <p:nvPr/>
        </p:nvPicPr>
        <p:blipFill rotWithShape="1">
          <a:blip r:embed="rId5">
            <a:alphaModFix/>
          </a:blip>
          <a:srcRect/>
          <a:stretch/>
        </p:blipFill>
        <p:spPr>
          <a:xfrm>
            <a:off x="667811" y="2343151"/>
            <a:ext cx="2484000" cy="209678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519"/>
        <p:cNvGrpSpPr/>
        <p:nvPr/>
      </p:nvGrpSpPr>
      <p:grpSpPr>
        <a:xfrm>
          <a:off x="0" y="0"/>
          <a:ext cx="0" cy="0"/>
          <a:chOff x="0" y="0"/>
          <a:chExt cx="0" cy="0"/>
        </a:xfrm>
      </p:grpSpPr>
      <p:sp>
        <p:nvSpPr>
          <p:cNvPr id="520" name="Google Shape;520;p26"/>
          <p:cNvSpPr/>
          <p:nvPr/>
        </p:nvSpPr>
        <p:spPr>
          <a:xfrm rot="-5400000">
            <a:off x="8905461" y="4669718"/>
            <a:ext cx="378421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a:solidFill>
                <a:srgbClr val="595959"/>
              </a:solidFill>
              <a:latin typeface="Calibri"/>
              <a:ea typeface="Calibri"/>
              <a:cs typeface="Calibri"/>
              <a:sym typeface="Calibri"/>
            </a:endParaRPr>
          </a:p>
        </p:txBody>
      </p:sp>
      <p:pic>
        <p:nvPicPr>
          <p:cNvPr id="521" name="Google Shape;521;p26"/>
          <p:cNvPicPr preferRelativeResize="0"/>
          <p:nvPr/>
        </p:nvPicPr>
        <p:blipFill rotWithShape="1">
          <a:blip r:embed="rId3">
            <a:alphaModFix/>
          </a:blip>
          <a:srcRect/>
          <a:stretch/>
        </p:blipFill>
        <p:spPr>
          <a:xfrm>
            <a:off x="3456000" y="864000"/>
            <a:ext cx="7920000" cy="5280000"/>
          </a:xfrm>
          <a:prstGeom prst="rect">
            <a:avLst/>
          </a:prstGeom>
          <a:noFill/>
          <a:ln>
            <a:noFill/>
          </a:ln>
        </p:spPr>
      </p:pic>
      <p:sp>
        <p:nvSpPr>
          <p:cNvPr id="522" name="Google Shape;522;p26"/>
          <p:cNvSpPr/>
          <p:nvPr/>
        </p:nvSpPr>
        <p:spPr>
          <a:xfrm rot="-5400000">
            <a:off x="10248250"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Tim Gainey / Alamy Stock Photo</a:t>
            </a:r>
            <a:endParaRPr sz="800">
              <a:solidFill>
                <a:srgbClr val="595959"/>
              </a:solidFill>
              <a:latin typeface="Calibri"/>
              <a:ea typeface="Calibri"/>
              <a:cs typeface="Calibri"/>
              <a:sym typeface="Calibri"/>
            </a:endParaRPr>
          </a:p>
        </p:txBody>
      </p:sp>
      <p:pic>
        <p:nvPicPr>
          <p:cNvPr id="523" name="Google Shape;523;p26" descr="En bild som visar text, vektorgrafik&#10;&#10;Automatiskt genererad beskrivning"/>
          <p:cNvPicPr preferRelativeResize="0"/>
          <p:nvPr/>
        </p:nvPicPr>
        <p:blipFill rotWithShape="1">
          <a:blip r:embed="rId4">
            <a:alphaModFix/>
          </a:blip>
          <a:srcRect/>
          <a:stretch/>
        </p:blipFill>
        <p:spPr>
          <a:xfrm>
            <a:off x="540000" y="1863383"/>
            <a:ext cx="2484000" cy="32812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30"/>
        <p:cNvGrpSpPr/>
        <p:nvPr/>
      </p:nvGrpSpPr>
      <p:grpSpPr>
        <a:xfrm>
          <a:off x="0" y="0"/>
          <a:ext cx="0" cy="0"/>
          <a:chOff x="0" y="0"/>
          <a:chExt cx="0" cy="0"/>
        </a:xfrm>
      </p:grpSpPr>
      <p:pic>
        <p:nvPicPr>
          <p:cNvPr id="531" name="Google Shape;531;p27"/>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532" name="Google Shape;532;p27" descr="En bild som visar träd, utomhus, himmel&#10;&#10;Automatiskt genererad beskrivning"/>
          <p:cNvPicPr preferRelativeResize="0"/>
          <p:nvPr/>
        </p:nvPicPr>
        <p:blipFill rotWithShape="1">
          <a:blip r:embed="rId4">
            <a:alphaModFix/>
          </a:blip>
          <a:srcRect/>
          <a:stretch/>
        </p:blipFill>
        <p:spPr>
          <a:xfrm>
            <a:off x="3456000" y="864000"/>
            <a:ext cx="7920000" cy="5269440"/>
          </a:xfrm>
          <a:prstGeom prst="rect">
            <a:avLst/>
          </a:prstGeom>
          <a:noFill/>
          <a:ln>
            <a:noFill/>
          </a:ln>
        </p:spPr>
      </p:pic>
      <p:pic>
        <p:nvPicPr>
          <p:cNvPr id="533" name="Google Shape;533;p27" descr="En bild som visar text, vektorgrafik&#10;&#10;Automatiskt genererad beskrivning"/>
          <p:cNvPicPr preferRelativeResize="0"/>
          <p:nvPr/>
        </p:nvPicPr>
        <p:blipFill rotWithShape="1">
          <a:blip r:embed="rId5">
            <a:alphaModFix/>
          </a:blip>
          <a:srcRect/>
          <a:stretch/>
        </p:blipFill>
        <p:spPr>
          <a:xfrm>
            <a:off x="540000" y="1863383"/>
            <a:ext cx="2484000" cy="3281234"/>
          </a:xfrm>
          <a:prstGeom prst="rect">
            <a:avLst/>
          </a:prstGeom>
          <a:noFill/>
          <a:ln>
            <a:noFill/>
          </a:ln>
        </p:spPr>
      </p:pic>
      <p:sp>
        <p:nvSpPr>
          <p:cNvPr id="534" name="Google Shape;534;p27"/>
          <p:cNvSpPr/>
          <p:nvPr/>
        </p:nvSpPr>
        <p:spPr>
          <a:xfrm rot="-5400000">
            <a:off x="10242193"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Joerg Boethling/Alamy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41"/>
        <p:cNvGrpSpPr/>
        <p:nvPr/>
      </p:nvGrpSpPr>
      <p:grpSpPr>
        <a:xfrm>
          <a:off x="0" y="0"/>
          <a:ext cx="0" cy="0"/>
          <a:chOff x="0" y="0"/>
          <a:chExt cx="0" cy="0"/>
        </a:xfrm>
      </p:grpSpPr>
      <p:pic>
        <p:nvPicPr>
          <p:cNvPr id="542" name="Google Shape;542;p28"/>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43" name="Google Shape;543;p28"/>
          <p:cNvSpPr/>
          <p:nvPr/>
        </p:nvSpPr>
        <p:spPr>
          <a:xfrm rot="-5400000">
            <a:off x="10242193" y="4883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2020 Images / Alamy Stock Photo</a:t>
            </a:r>
            <a:endParaRPr sz="800">
              <a:solidFill>
                <a:srgbClr val="595959"/>
              </a:solidFill>
              <a:latin typeface="Calibri"/>
              <a:ea typeface="Calibri"/>
              <a:cs typeface="Calibri"/>
              <a:sym typeface="Calibri"/>
            </a:endParaRPr>
          </a:p>
        </p:txBody>
      </p:sp>
      <p:pic>
        <p:nvPicPr>
          <p:cNvPr id="544" name="Google Shape;544;p28"/>
          <p:cNvPicPr preferRelativeResize="0"/>
          <p:nvPr/>
        </p:nvPicPr>
        <p:blipFill rotWithShape="1">
          <a:blip r:embed="rId4">
            <a:alphaModFix/>
          </a:blip>
          <a:srcRect/>
          <a:stretch/>
        </p:blipFill>
        <p:spPr>
          <a:xfrm>
            <a:off x="3456000" y="864000"/>
            <a:ext cx="7920000" cy="5280000"/>
          </a:xfrm>
          <a:prstGeom prst="rect">
            <a:avLst/>
          </a:prstGeom>
          <a:noFill/>
          <a:ln>
            <a:noFill/>
          </a:ln>
        </p:spPr>
      </p:pic>
      <p:pic>
        <p:nvPicPr>
          <p:cNvPr id="545" name="Google Shape;545;p28" descr="En bild som visar text, vektorgrafik&#10;&#10;Automatiskt genererad beskrivning"/>
          <p:cNvPicPr preferRelativeResize="0"/>
          <p:nvPr/>
        </p:nvPicPr>
        <p:blipFill rotWithShape="1">
          <a:blip r:embed="rId5">
            <a:alphaModFix/>
          </a:blip>
          <a:srcRect/>
          <a:stretch/>
        </p:blipFill>
        <p:spPr>
          <a:xfrm>
            <a:off x="540000" y="1863383"/>
            <a:ext cx="2484000" cy="32812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552"/>
        <p:cNvGrpSpPr/>
        <p:nvPr/>
      </p:nvGrpSpPr>
      <p:grpSpPr>
        <a:xfrm>
          <a:off x="0" y="0"/>
          <a:ext cx="0" cy="0"/>
          <a:chOff x="0" y="0"/>
          <a:chExt cx="0" cy="0"/>
        </a:xfrm>
      </p:grpSpPr>
      <p:sp>
        <p:nvSpPr>
          <p:cNvPr id="553" name="Google Shape;553;p29"/>
          <p:cNvSpPr/>
          <p:nvPr/>
        </p:nvSpPr>
        <p:spPr>
          <a:xfrm rot="-5400000">
            <a:off x="9938839" y="4580295"/>
            <a:ext cx="3089766"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GREG BAKER / Getty images</a:t>
            </a:r>
            <a:endParaRPr sz="800">
              <a:solidFill>
                <a:srgbClr val="595959"/>
              </a:solidFill>
              <a:latin typeface="Calibri"/>
              <a:ea typeface="Calibri"/>
              <a:cs typeface="Calibri"/>
              <a:sym typeface="Calibri"/>
            </a:endParaRPr>
          </a:p>
        </p:txBody>
      </p:sp>
      <p:pic>
        <p:nvPicPr>
          <p:cNvPr id="554" name="Google Shape;554;p29"/>
          <p:cNvPicPr preferRelativeResize="0"/>
          <p:nvPr/>
        </p:nvPicPr>
        <p:blipFill rotWithShape="1">
          <a:blip r:embed="rId3">
            <a:alphaModFix/>
          </a:blip>
          <a:srcRect/>
          <a:stretch/>
        </p:blipFill>
        <p:spPr>
          <a:xfrm>
            <a:off x="3456000" y="864000"/>
            <a:ext cx="7920000" cy="5280000"/>
          </a:xfrm>
          <a:prstGeom prst="rect">
            <a:avLst/>
          </a:prstGeom>
          <a:noFill/>
          <a:ln>
            <a:noFill/>
          </a:ln>
        </p:spPr>
      </p:pic>
      <p:pic>
        <p:nvPicPr>
          <p:cNvPr id="555" name="Google Shape;555;p29" descr="En bild som visar text, vektorgrafik&#10;&#10;Automatiskt genererad beskrivning"/>
          <p:cNvPicPr preferRelativeResize="0"/>
          <p:nvPr/>
        </p:nvPicPr>
        <p:blipFill rotWithShape="1">
          <a:blip r:embed="rId4">
            <a:alphaModFix/>
          </a:blip>
          <a:srcRect/>
          <a:stretch/>
        </p:blipFill>
        <p:spPr>
          <a:xfrm>
            <a:off x="540000" y="1863383"/>
            <a:ext cx="2484000" cy="32812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51"/>
        <p:cNvGrpSpPr/>
        <p:nvPr/>
      </p:nvGrpSpPr>
      <p:grpSpPr>
        <a:xfrm>
          <a:off x="0" y="0"/>
          <a:ext cx="0" cy="0"/>
          <a:chOff x="0" y="0"/>
          <a:chExt cx="0" cy="0"/>
        </a:xfrm>
      </p:grpSpPr>
      <p:pic>
        <p:nvPicPr>
          <p:cNvPr id="252" name="Google Shape;252;p3"/>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253" name="Google Shape;253;p3"/>
          <p:cNvSpPr/>
          <p:nvPr/>
        </p:nvSpPr>
        <p:spPr>
          <a:xfrm>
            <a:off x="5030619" y="3230174"/>
            <a:ext cx="213076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i="0" u="none" strike="noStrike" cap="none" dirty="0" err="1">
                <a:solidFill>
                  <a:schemeClr val="dk1"/>
                </a:solidFill>
                <a:latin typeface="Calibri"/>
                <a:ea typeface="Calibri"/>
                <a:cs typeface="Calibri"/>
                <a:sym typeface="Calibri"/>
              </a:rPr>
              <a:t>Berpikir</a:t>
            </a:r>
            <a:r>
              <a:rPr lang="en-GB" sz="4000" b="1" i="0" u="none" strike="noStrike" cap="none" dirty="0">
                <a:solidFill>
                  <a:schemeClr val="dk1"/>
                </a:solidFill>
                <a:latin typeface="Calibri"/>
                <a:ea typeface="Calibri"/>
                <a:cs typeface="Calibri"/>
                <a:sym typeface="Calibri"/>
              </a:rPr>
              <a:t> </a:t>
            </a:r>
            <a:endParaRPr sz="4000" b="1" i="0" u="none" strike="noStrike" cap="none" dirty="0">
              <a:solidFill>
                <a:schemeClr val="dk1"/>
              </a:solidFill>
              <a:latin typeface="Calibri"/>
              <a:ea typeface="Calibri"/>
              <a:cs typeface="Calibri"/>
              <a:sym typeface="Calibri"/>
            </a:endParaRPr>
          </a:p>
        </p:txBody>
      </p:sp>
      <p:sp>
        <p:nvSpPr>
          <p:cNvPr id="254" name="Google Shape;254;p3"/>
          <p:cNvSpPr/>
          <p:nvPr/>
        </p:nvSpPr>
        <p:spPr>
          <a:xfrm>
            <a:off x="7232848" y="1357595"/>
            <a:ext cx="207476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i="0" u="none" strike="noStrike" cap="none" dirty="0" err="1">
                <a:solidFill>
                  <a:schemeClr val="dk1"/>
                </a:solidFill>
                <a:latin typeface="Calibri"/>
                <a:ea typeface="Calibri"/>
                <a:cs typeface="Calibri"/>
                <a:sym typeface="Calibri"/>
              </a:rPr>
              <a:t>Percaya</a:t>
            </a:r>
            <a:endParaRPr sz="4000" b="1" i="0" u="none" strike="noStrike" cap="none" dirty="0">
              <a:solidFill>
                <a:schemeClr val="dk1"/>
              </a:solidFill>
              <a:latin typeface="Calibri"/>
              <a:ea typeface="Calibri"/>
              <a:cs typeface="Calibri"/>
              <a:sym typeface="Calibri"/>
            </a:endParaRPr>
          </a:p>
        </p:txBody>
      </p:sp>
      <p:sp>
        <p:nvSpPr>
          <p:cNvPr id="255" name="Google Shape;255;p3"/>
          <p:cNvSpPr/>
          <p:nvPr/>
        </p:nvSpPr>
        <p:spPr>
          <a:xfrm>
            <a:off x="2565758" y="5187884"/>
            <a:ext cx="246430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i="0" u="none" strike="noStrike" cap="none" dirty="0" err="1">
                <a:solidFill>
                  <a:schemeClr val="dk1"/>
                </a:solidFill>
                <a:latin typeface="Calibri"/>
                <a:ea typeface="Calibri"/>
                <a:cs typeface="Calibri"/>
                <a:sym typeface="Calibri"/>
              </a:rPr>
              <a:t>Menolak</a:t>
            </a:r>
            <a:endParaRPr sz="4000" b="1" i="0" u="none" strike="noStrike" cap="none" dirty="0">
              <a:solidFill>
                <a:schemeClr val="dk1"/>
              </a:solidFill>
              <a:latin typeface="Calibri"/>
              <a:ea typeface="Calibri"/>
              <a:cs typeface="Calibri"/>
              <a:sym typeface="Calibri"/>
            </a:endParaRPr>
          </a:p>
        </p:txBody>
      </p:sp>
      <p:sp>
        <p:nvSpPr>
          <p:cNvPr id="256" name="Google Shape;256;p3"/>
          <p:cNvSpPr/>
          <p:nvPr/>
        </p:nvSpPr>
        <p:spPr>
          <a:xfrm>
            <a:off x="2636672" y="1344667"/>
            <a:ext cx="2322481"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i="0" u="none" strike="noStrike" cap="none" dirty="0" err="1">
                <a:solidFill>
                  <a:schemeClr val="dk1"/>
                </a:solidFill>
                <a:latin typeface="Calibri"/>
                <a:ea typeface="Calibri"/>
                <a:cs typeface="Calibri"/>
                <a:sym typeface="Calibri"/>
              </a:rPr>
              <a:t>Bertanya</a:t>
            </a:r>
            <a:endParaRPr sz="4000" b="1" i="0" u="none" strike="noStrike" cap="none" dirty="0">
              <a:solidFill>
                <a:schemeClr val="dk1"/>
              </a:solidFill>
              <a:latin typeface="Calibri"/>
              <a:ea typeface="Calibri"/>
              <a:cs typeface="Calibri"/>
              <a:sym typeface="Calibri"/>
            </a:endParaRPr>
          </a:p>
        </p:txBody>
      </p:sp>
      <p:sp>
        <p:nvSpPr>
          <p:cNvPr id="257" name="Google Shape;257;p3"/>
          <p:cNvSpPr/>
          <p:nvPr/>
        </p:nvSpPr>
        <p:spPr>
          <a:xfrm>
            <a:off x="6109408" y="5186121"/>
            <a:ext cx="455038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dirty="0" err="1">
                <a:solidFill>
                  <a:schemeClr val="dk1"/>
                </a:solidFill>
                <a:latin typeface="Calibri"/>
                <a:ea typeface="Calibri"/>
                <a:cs typeface="Calibri"/>
                <a:sym typeface="Calibri"/>
              </a:rPr>
              <a:t>Mempraktikkan</a:t>
            </a:r>
            <a:endParaRPr sz="4000" b="1" i="0" u="none" strike="noStrike" cap="none" dirty="0" err="1">
              <a:solidFill>
                <a:schemeClr val="dk1"/>
              </a:solidFill>
              <a:latin typeface="Calibri"/>
              <a:ea typeface="Calibri"/>
              <a:cs typeface="Calibri"/>
              <a:sym typeface="Calibri"/>
            </a:endParaRPr>
          </a:p>
        </p:txBody>
      </p:sp>
      <p:sp>
        <p:nvSpPr>
          <p:cNvPr id="258" name="Google Shape;258;p3"/>
          <p:cNvSpPr/>
          <p:nvPr/>
        </p:nvSpPr>
        <p:spPr>
          <a:xfrm>
            <a:off x="7966056" y="2926673"/>
            <a:ext cx="2682226" cy="1323399"/>
          </a:xfrm>
          <a:prstGeom prst="rect">
            <a:avLst/>
          </a:prstGeom>
          <a:noFill/>
          <a:ln>
            <a:noFill/>
          </a:ln>
        </p:spPr>
        <p:txBody>
          <a:bodyPr spcFirstLastPara="1" wrap="square" lIns="91425" tIns="45700" rIns="91425" bIns="45700" anchor="t" anchorCtr="0">
            <a:spAutoFit/>
          </a:bodyPr>
          <a:lstStyle/>
          <a:p>
            <a:pPr algn="ctr"/>
            <a:r>
              <a:rPr lang="en-GB" sz="4000" b="1" i="0" u="none" strike="noStrike" cap="none" dirty="0" err="1">
                <a:solidFill>
                  <a:schemeClr val="dk1"/>
                </a:solidFill>
                <a:latin typeface="Calibri"/>
                <a:ea typeface="Calibri"/>
                <a:cs typeface="Calibri"/>
                <a:sym typeface="Calibri"/>
              </a:rPr>
              <a:t>Menjadi</a:t>
            </a:r>
            <a:r>
              <a:rPr lang="en-GB" sz="4000" b="1" i="0" u="none" strike="noStrike" cap="none" dirty="0">
                <a:solidFill>
                  <a:schemeClr val="dk1"/>
                </a:solidFill>
                <a:latin typeface="Calibri"/>
                <a:ea typeface="Calibri"/>
                <a:cs typeface="Calibri"/>
                <a:sym typeface="Calibri"/>
              </a:rPr>
              <a:t> </a:t>
            </a:r>
            <a:r>
              <a:rPr lang="en-GB" sz="4000" b="1" i="0" u="none" strike="noStrike" cap="none" dirty="0" err="1">
                <a:solidFill>
                  <a:schemeClr val="dk1"/>
                </a:solidFill>
                <a:latin typeface="Calibri"/>
                <a:ea typeface="Calibri"/>
                <a:cs typeface="Calibri"/>
                <a:sym typeface="Calibri"/>
              </a:rPr>
              <a:t>bagian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dari</a:t>
            </a:r>
            <a:endParaRPr sz="4000" b="1" i="0" u="none" strike="noStrike" cap="none" dirty="0" err="1">
              <a:solidFill>
                <a:schemeClr val="dk1"/>
              </a:solidFill>
              <a:latin typeface="Calibri"/>
              <a:ea typeface="Calibri"/>
              <a:cs typeface="Calibri"/>
              <a:sym typeface="Calibri"/>
            </a:endParaRPr>
          </a:p>
        </p:txBody>
      </p:sp>
      <p:sp>
        <p:nvSpPr>
          <p:cNvPr id="259" name="Google Shape;259;p3"/>
          <p:cNvSpPr/>
          <p:nvPr/>
        </p:nvSpPr>
        <p:spPr>
          <a:xfrm>
            <a:off x="1889087" y="3230175"/>
            <a:ext cx="232248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i="0" u="none" strike="noStrike" cap="none">
                <a:solidFill>
                  <a:schemeClr val="dk1"/>
                </a:solidFill>
                <a:latin typeface="Calibri"/>
                <a:ea typeface="Calibri"/>
                <a:cs typeface="Calibri"/>
                <a:sym typeface="Calibri"/>
              </a:rPr>
              <a:t>Berubah</a:t>
            </a:r>
            <a:endParaRPr sz="4000" b="1"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62"/>
        <p:cNvGrpSpPr/>
        <p:nvPr/>
      </p:nvGrpSpPr>
      <p:grpSpPr>
        <a:xfrm>
          <a:off x="0" y="0"/>
          <a:ext cx="0" cy="0"/>
          <a:chOff x="0" y="0"/>
          <a:chExt cx="0" cy="0"/>
        </a:xfrm>
      </p:grpSpPr>
      <p:pic>
        <p:nvPicPr>
          <p:cNvPr id="563" name="Google Shape;563;p30"/>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564" name="Google Shape;564;p30"/>
          <p:cNvPicPr preferRelativeResize="0"/>
          <p:nvPr/>
        </p:nvPicPr>
        <p:blipFill rotWithShape="1">
          <a:blip r:embed="rId4">
            <a:alphaModFix/>
          </a:blip>
          <a:srcRect/>
          <a:stretch/>
        </p:blipFill>
        <p:spPr>
          <a:xfrm>
            <a:off x="3471294" y="2266834"/>
            <a:ext cx="5249412" cy="26753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71"/>
        <p:cNvGrpSpPr/>
        <p:nvPr/>
      </p:nvGrpSpPr>
      <p:grpSpPr>
        <a:xfrm>
          <a:off x="0" y="0"/>
          <a:ext cx="0" cy="0"/>
          <a:chOff x="0" y="0"/>
          <a:chExt cx="0" cy="0"/>
        </a:xfrm>
      </p:grpSpPr>
      <p:pic>
        <p:nvPicPr>
          <p:cNvPr id="572" name="Google Shape;572;p3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73" name="Google Shape;573;p31"/>
          <p:cNvSpPr/>
          <p:nvPr/>
        </p:nvSpPr>
        <p:spPr>
          <a:xfrm rot="-5400000">
            <a:off x="9938839" y="4580295"/>
            <a:ext cx="3089766"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Alex Gavrikov / Alamy Stock Photo</a:t>
            </a:r>
            <a:endParaRPr sz="800">
              <a:solidFill>
                <a:srgbClr val="595959"/>
              </a:solidFill>
              <a:latin typeface="Calibri"/>
              <a:ea typeface="Calibri"/>
              <a:cs typeface="Calibri"/>
              <a:sym typeface="Calibri"/>
            </a:endParaRPr>
          </a:p>
        </p:txBody>
      </p:sp>
      <p:pic>
        <p:nvPicPr>
          <p:cNvPr id="574" name="Google Shape;574;p31"/>
          <p:cNvPicPr preferRelativeResize="0"/>
          <p:nvPr/>
        </p:nvPicPr>
        <p:blipFill rotWithShape="1">
          <a:blip r:embed="rId4">
            <a:alphaModFix/>
          </a:blip>
          <a:srcRect/>
          <a:stretch/>
        </p:blipFill>
        <p:spPr>
          <a:xfrm>
            <a:off x="3456000" y="864000"/>
            <a:ext cx="7920000" cy="5280000"/>
          </a:xfrm>
          <a:prstGeom prst="rect">
            <a:avLst/>
          </a:prstGeom>
          <a:noFill/>
          <a:ln>
            <a:noFill/>
          </a:ln>
        </p:spPr>
      </p:pic>
      <p:pic>
        <p:nvPicPr>
          <p:cNvPr id="575" name="Google Shape;575;p31"/>
          <p:cNvPicPr preferRelativeResize="0"/>
          <p:nvPr/>
        </p:nvPicPr>
        <p:blipFill rotWithShape="1">
          <a:blip r:embed="rId5">
            <a:alphaModFix/>
          </a:blip>
          <a:srcRect/>
          <a:stretch/>
        </p:blipFill>
        <p:spPr>
          <a:xfrm>
            <a:off x="540000" y="2796026"/>
            <a:ext cx="2484000" cy="126594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582"/>
        <p:cNvGrpSpPr/>
        <p:nvPr/>
      </p:nvGrpSpPr>
      <p:grpSpPr>
        <a:xfrm>
          <a:off x="0" y="0"/>
          <a:ext cx="0" cy="0"/>
          <a:chOff x="0" y="0"/>
          <a:chExt cx="0" cy="0"/>
        </a:xfrm>
      </p:grpSpPr>
      <p:pic>
        <p:nvPicPr>
          <p:cNvPr id="583" name="Google Shape;583;p32"/>
          <p:cNvPicPr preferRelativeResize="0"/>
          <p:nvPr/>
        </p:nvPicPr>
        <p:blipFill rotWithShape="1">
          <a:blip r:embed="rId3">
            <a:alphaModFix/>
          </a:blip>
          <a:srcRect/>
          <a:stretch/>
        </p:blipFill>
        <p:spPr>
          <a:xfrm>
            <a:off x="3456000" y="864000"/>
            <a:ext cx="7920000" cy="5280000"/>
          </a:xfrm>
          <a:prstGeom prst="rect">
            <a:avLst/>
          </a:prstGeom>
          <a:noFill/>
          <a:ln>
            <a:noFill/>
          </a:ln>
        </p:spPr>
      </p:pic>
      <p:pic>
        <p:nvPicPr>
          <p:cNvPr id="584" name="Google Shape;584;p32"/>
          <p:cNvPicPr preferRelativeResize="0"/>
          <p:nvPr/>
        </p:nvPicPr>
        <p:blipFill rotWithShape="1">
          <a:blip r:embed="rId4">
            <a:alphaModFix/>
          </a:blip>
          <a:srcRect/>
          <a:stretch/>
        </p:blipFill>
        <p:spPr>
          <a:xfrm>
            <a:off x="540000" y="2796026"/>
            <a:ext cx="2484000" cy="12659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91"/>
        <p:cNvGrpSpPr/>
        <p:nvPr/>
      </p:nvGrpSpPr>
      <p:grpSpPr>
        <a:xfrm>
          <a:off x="0" y="0"/>
          <a:ext cx="0" cy="0"/>
          <a:chOff x="0" y="0"/>
          <a:chExt cx="0" cy="0"/>
        </a:xfrm>
      </p:grpSpPr>
      <p:pic>
        <p:nvPicPr>
          <p:cNvPr id="592" name="Google Shape;592;p33"/>
          <p:cNvPicPr preferRelativeResize="0"/>
          <p:nvPr/>
        </p:nvPicPr>
        <p:blipFill rotWithShape="1">
          <a:blip r:embed="rId3">
            <a:alphaModFix/>
          </a:blip>
          <a:srcRect/>
          <a:stretch/>
        </p:blipFill>
        <p:spPr>
          <a:xfrm>
            <a:off x="726921" y="1267968"/>
            <a:ext cx="3358800" cy="2111500"/>
          </a:xfrm>
          <a:prstGeom prst="rect">
            <a:avLst/>
          </a:prstGeom>
          <a:noFill/>
          <a:ln>
            <a:noFill/>
          </a:ln>
        </p:spPr>
      </p:pic>
      <p:pic>
        <p:nvPicPr>
          <p:cNvPr id="593" name="Google Shape;593;p33"/>
          <p:cNvPicPr preferRelativeResize="0"/>
          <p:nvPr/>
        </p:nvPicPr>
        <p:blipFill rotWithShape="1">
          <a:blip r:embed="rId4">
            <a:alphaModFix/>
          </a:blip>
          <a:srcRect/>
          <a:stretch/>
        </p:blipFill>
        <p:spPr>
          <a:xfrm>
            <a:off x="-11749" y="0"/>
            <a:ext cx="12192000" cy="228600"/>
          </a:xfrm>
          <a:prstGeom prst="rect">
            <a:avLst/>
          </a:prstGeom>
          <a:noFill/>
          <a:ln>
            <a:noFill/>
          </a:ln>
        </p:spPr>
      </p:pic>
      <p:grpSp>
        <p:nvGrpSpPr>
          <p:cNvPr id="594" name="Google Shape;594;p33"/>
          <p:cNvGrpSpPr/>
          <p:nvPr/>
        </p:nvGrpSpPr>
        <p:grpSpPr>
          <a:xfrm>
            <a:off x="4633714" y="1150620"/>
            <a:ext cx="3545172" cy="2529437"/>
            <a:chOff x="6782902" y="954458"/>
            <a:chExt cx="3592490" cy="2357840"/>
          </a:xfrm>
        </p:grpSpPr>
        <p:pic>
          <p:nvPicPr>
            <p:cNvPr id="595" name="Google Shape;595;p33"/>
            <p:cNvPicPr preferRelativeResize="0"/>
            <p:nvPr/>
          </p:nvPicPr>
          <p:blipFill rotWithShape="1">
            <a:blip r:embed="rId5">
              <a:alphaModFix/>
            </a:blip>
            <a:srcRect/>
            <a:stretch/>
          </p:blipFill>
          <p:spPr>
            <a:xfrm>
              <a:off x="6782902" y="954458"/>
              <a:ext cx="3592490" cy="2357840"/>
            </a:xfrm>
            <a:prstGeom prst="rect">
              <a:avLst/>
            </a:prstGeom>
            <a:noFill/>
            <a:ln>
              <a:noFill/>
            </a:ln>
          </p:spPr>
        </p:pic>
        <p:pic>
          <p:nvPicPr>
            <p:cNvPr id="596" name="Google Shape;596;p33"/>
            <p:cNvPicPr preferRelativeResize="0"/>
            <p:nvPr/>
          </p:nvPicPr>
          <p:blipFill rotWithShape="1">
            <a:blip r:embed="rId6">
              <a:alphaModFix/>
            </a:blip>
            <a:srcRect/>
            <a:stretch/>
          </p:blipFill>
          <p:spPr>
            <a:xfrm>
              <a:off x="7406749" y="1850862"/>
              <a:ext cx="1743238" cy="1461436"/>
            </a:xfrm>
            <a:prstGeom prst="rect">
              <a:avLst/>
            </a:prstGeom>
            <a:noFill/>
            <a:ln>
              <a:noFill/>
            </a:ln>
          </p:spPr>
        </p:pic>
      </p:grpSp>
      <p:pic>
        <p:nvPicPr>
          <p:cNvPr id="597" name="Google Shape;597;p33" descr="En bild som visar text, vektorgrafik&#10;&#10;Automatiskt genererad beskrivning"/>
          <p:cNvPicPr preferRelativeResize="0"/>
          <p:nvPr/>
        </p:nvPicPr>
        <p:blipFill rotWithShape="1">
          <a:blip r:embed="rId7">
            <a:alphaModFix/>
          </a:blip>
          <a:srcRect/>
          <a:stretch/>
        </p:blipFill>
        <p:spPr>
          <a:xfrm>
            <a:off x="8994539" y="732018"/>
            <a:ext cx="2231789" cy="2948039"/>
          </a:xfrm>
          <a:prstGeom prst="rect">
            <a:avLst/>
          </a:prstGeom>
          <a:noFill/>
          <a:ln>
            <a:noFill/>
          </a:ln>
        </p:spPr>
      </p:pic>
      <p:pic>
        <p:nvPicPr>
          <p:cNvPr id="598" name="Google Shape;598;p33"/>
          <p:cNvPicPr preferRelativeResize="0"/>
          <p:nvPr/>
        </p:nvPicPr>
        <p:blipFill rotWithShape="1">
          <a:blip r:embed="rId8">
            <a:alphaModFix/>
          </a:blip>
          <a:srcRect/>
          <a:stretch/>
        </p:blipFill>
        <p:spPr>
          <a:xfrm>
            <a:off x="4210594" y="4301308"/>
            <a:ext cx="3747313" cy="190978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05"/>
        <p:cNvGrpSpPr/>
        <p:nvPr/>
      </p:nvGrpSpPr>
      <p:grpSpPr>
        <a:xfrm>
          <a:off x="0" y="0"/>
          <a:ext cx="0" cy="0"/>
          <a:chOff x="0" y="0"/>
          <a:chExt cx="0" cy="0"/>
        </a:xfrm>
      </p:grpSpPr>
      <p:pic>
        <p:nvPicPr>
          <p:cNvPr id="606" name="Google Shape;606;p34"/>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07" name="Google Shape;607;p34"/>
          <p:cNvSpPr/>
          <p:nvPr/>
        </p:nvSpPr>
        <p:spPr>
          <a:xfrm>
            <a:off x="1109091" y="2551836"/>
            <a:ext cx="8948690" cy="255450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Arial"/>
              <a:buChar char="•"/>
            </a:pPr>
            <a:r>
              <a:rPr lang="en-GB" sz="3200" dirty="0" err="1">
                <a:solidFill>
                  <a:schemeClr val="dk1"/>
                </a:solidFill>
                <a:latin typeface="Calibri"/>
                <a:ea typeface="Calibri"/>
                <a:cs typeface="Calibri"/>
                <a:sym typeface="Calibri"/>
              </a:rPr>
              <a:t>Siapa</a:t>
            </a:r>
            <a:r>
              <a:rPr lang="en-GB" sz="3200" dirty="0">
                <a:solidFill>
                  <a:schemeClr val="dk1"/>
                </a:solidFill>
                <a:latin typeface="Calibri"/>
                <a:ea typeface="Calibri"/>
                <a:cs typeface="Calibri"/>
                <a:sym typeface="Calibri"/>
              </a:rPr>
              <a:t> yang </a:t>
            </a:r>
            <a:r>
              <a:rPr lang="en-GB" sz="3200" dirty="0" err="1">
                <a:solidFill>
                  <a:schemeClr val="dk1"/>
                </a:solidFill>
                <a:latin typeface="Calibri"/>
                <a:ea typeface="Calibri"/>
                <a:cs typeface="Calibri"/>
                <a:sym typeface="Calibri"/>
              </a:rPr>
              <a:t>terpengaruh</a:t>
            </a:r>
            <a:r>
              <a:rPr lang="en-GB" sz="3200" dirty="0">
                <a:solidFill>
                  <a:schemeClr val="dk1"/>
                </a:solidFill>
                <a:latin typeface="Calibri"/>
                <a:ea typeface="Calibri"/>
                <a:cs typeface="Calibri"/>
                <a:sym typeface="Calibri"/>
              </a:rPr>
              <a:t>?</a:t>
            </a:r>
            <a:endParaRPr sz="3200" dirty="0"/>
          </a:p>
          <a:p>
            <a:pPr marL="571500" marR="0" lvl="0" indent="-571500" algn="l" rtl="0">
              <a:spcBef>
                <a:spcPts val="0"/>
              </a:spcBef>
              <a:spcAft>
                <a:spcPts val="0"/>
              </a:spcAft>
              <a:buClr>
                <a:schemeClr val="dk1"/>
              </a:buClr>
              <a:buSzPts val="3600"/>
              <a:buFont typeface="Arial"/>
              <a:buChar char="•"/>
            </a:pPr>
            <a:r>
              <a:rPr lang="en-GB" sz="3200" dirty="0" err="1">
                <a:solidFill>
                  <a:schemeClr val="dk1"/>
                </a:solidFill>
                <a:latin typeface="Calibri"/>
                <a:ea typeface="Calibri"/>
                <a:cs typeface="Calibri"/>
                <a:sym typeface="Calibri"/>
              </a:rPr>
              <a:t>Seberapa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luas</a:t>
            </a:r>
            <a:r>
              <a:rPr lang="en-GB" sz="3200" dirty="0">
                <a:solidFill>
                  <a:schemeClr val="dk1"/>
                </a:solidFill>
                <a:latin typeface="Calibri"/>
                <a:ea typeface="Calibri"/>
                <a:cs typeface="Calibri"/>
                <a:sym typeface="Calibri"/>
              </a:rPr>
              <a:t>?</a:t>
            </a:r>
            <a:endParaRPr sz="3200" dirty="0"/>
          </a:p>
          <a:p>
            <a:pPr marL="571500" marR="0" lvl="0" indent="-571500" algn="l" rtl="0">
              <a:spcBef>
                <a:spcPts val="0"/>
              </a:spcBef>
              <a:spcAft>
                <a:spcPts val="0"/>
              </a:spcAft>
              <a:buClr>
                <a:schemeClr val="dk1"/>
              </a:buClr>
              <a:buSzPts val="3600"/>
              <a:buFont typeface="Arial"/>
              <a:buChar char="•"/>
            </a:pPr>
            <a:r>
              <a:rPr lang="en-GB" sz="3200" dirty="0" err="1">
                <a:solidFill>
                  <a:schemeClr val="dk1"/>
                </a:solidFill>
                <a:latin typeface="Calibri"/>
                <a:ea typeface="Calibri"/>
                <a:cs typeface="Calibri"/>
                <a:sym typeface="Calibri"/>
              </a:rPr>
              <a:t>Seberapa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sering</a:t>
            </a:r>
            <a:r>
              <a:rPr lang="en-GB" sz="3200" dirty="0">
                <a:solidFill>
                  <a:schemeClr val="dk1"/>
                </a:solidFill>
                <a:latin typeface="Calibri"/>
                <a:ea typeface="Calibri"/>
                <a:cs typeface="Calibri"/>
                <a:sym typeface="Calibri"/>
              </a:rPr>
              <a:t>?</a:t>
            </a:r>
            <a:endParaRPr sz="3200" dirty="0"/>
          </a:p>
          <a:p>
            <a:pPr marL="571500" marR="0" lvl="0" indent="-571500" algn="l" rtl="0">
              <a:spcBef>
                <a:spcPts val="0"/>
              </a:spcBef>
              <a:spcAft>
                <a:spcPts val="0"/>
              </a:spcAft>
              <a:buClr>
                <a:schemeClr val="dk1"/>
              </a:buClr>
              <a:buSzPts val="3600"/>
              <a:buFont typeface="Arial"/>
              <a:buChar char="•"/>
            </a:pPr>
            <a:r>
              <a:rPr lang="en-GB" sz="3200" dirty="0" err="1">
                <a:solidFill>
                  <a:schemeClr val="dk1"/>
                </a:solidFill>
                <a:latin typeface="Calibri"/>
                <a:ea typeface="Calibri"/>
                <a:cs typeface="Calibri"/>
                <a:sym typeface="Calibri"/>
              </a:rPr>
              <a:t>Seberapa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parah</a:t>
            </a:r>
            <a:r>
              <a:rPr lang="en-GB" sz="3200" dirty="0">
                <a:solidFill>
                  <a:schemeClr val="dk1"/>
                </a:solidFill>
                <a:latin typeface="Calibri"/>
                <a:ea typeface="Calibri"/>
                <a:cs typeface="Calibri"/>
                <a:sym typeface="Calibri"/>
              </a:rPr>
              <a:t>?</a:t>
            </a:r>
            <a:endParaRPr sz="3200" dirty="0"/>
          </a:p>
          <a:p>
            <a:pPr marL="571500" marR="0" lvl="0" indent="-571500" algn="l" rtl="0">
              <a:spcBef>
                <a:spcPts val="0"/>
              </a:spcBef>
              <a:spcAft>
                <a:spcPts val="0"/>
              </a:spcAft>
              <a:buClr>
                <a:schemeClr val="dk1"/>
              </a:buClr>
              <a:buSzPts val="3600"/>
              <a:buFont typeface="Arial"/>
              <a:buChar char="•"/>
            </a:pPr>
            <a:r>
              <a:rPr lang="en-GB" sz="3200" dirty="0" err="1">
                <a:solidFill>
                  <a:schemeClr val="dk1"/>
                </a:solidFill>
                <a:latin typeface="Calibri"/>
                <a:ea typeface="Calibri"/>
                <a:cs typeface="Calibri"/>
                <a:sym typeface="Calibri"/>
              </a:rPr>
              <a:t>Apakah</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pemerintah</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terlibat</a:t>
            </a:r>
            <a:r>
              <a:rPr lang="en-GB" sz="3200" dirty="0">
                <a:solidFill>
                  <a:schemeClr val="dk1"/>
                </a:solidFill>
                <a:latin typeface="Calibri"/>
                <a:ea typeface="Calibri"/>
                <a:cs typeface="Calibri"/>
                <a:sym typeface="Calibri"/>
              </a:rPr>
              <a:t>?</a:t>
            </a:r>
            <a:endParaRPr sz="3200" dirty="0"/>
          </a:p>
        </p:txBody>
      </p:sp>
      <p:pic>
        <p:nvPicPr>
          <p:cNvPr id="608" name="Google Shape;608;p34" descr="En bild som visar text, vektorgrafik, ljus&#10;&#10;Automatiskt genererad beskrivning"/>
          <p:cNvPicPr preferRelativeResize="0"/>
          <p:nvPr/>
        </p:nvPicPr>
        <p:blipFill rotWithShape="1">
          <a:blip r:embed="rId4">
            <a:alphaModFix/>
          </a:blip>
          <a:srcRect/>
          <a:stretch/>
        </p:blipFill>
        <p:spPr>
          <a:xfrm rot="218485">
            <a:off x="7469246" y="955925"/>
            <a:ext cx="3460086" cy="4946148"/>
          </a:xfrm>
          <a:prstGeom prst="rect">
            <a:avLst/>
          </a:prstGeom>
          <a:noFill/>
          <a:ln>
            <a:noFill/>
          </a:ln>
        </p:spPr>
      </p:pic>
      <p:pic>
        <p:nvPicPr>
          <p:cNvPr id="609" name="Google Shape;609;p34" descr="En bild som visar text, yxa, visitkort, vektorgrafik&#10;&#10;Automatiskt genererad beskrivning"/>
          <p:cNvPicPr preferRelativeResize="0"/>
          <p:nvPr/>
        </p:nvPicPr>
        <p:blipFill rotWithShape="1">
          <a:blip r:embed="rId5">
            <a:alphaModFix/>
          </a:blip>
          <a:srcRect/>
          <a:stretch/>
        </p:blipFill>
        <p:spPr>
          <a:xfrm rot="1285175">
            <a:off x="2031354" y="917729"/>
            <a:ext cx="603894" cy="12619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616"/>
        <p:cNvGrpSpPr/>
        <p:nvPr/>
      </p:nvGrpSpPr>
      <p:grpSpPr>
        <a:xfrm>
          <a:off x="0" y="0"/>
          <a:ext cx="0" cy="0"/>
          <a:chOff x="0" y="0"/>
          <a:chExt cx="0" cy="0"/>
        </a:xfrm>
      </p:grpSpPr>
      <p:grpSp>
        <p:nvGrpSpPr>
          <p:cNvPr id="617" name="Google Shape;617;p35"/>
          <p:cNvGrpSpPr/>
          <p:nvPr/>
        </p:nvGrpSpPr>
        <p:grpSpPr>
          <a:xfrm>
            <a:off x="1105253" y="1740027"/>
            <a:ext cx="2483999" cy="2088000"/>
            <a:chOff x="3094333" y="1076608"/>
            <a:chExt cx="5979836" cy="4704783"/>
          </a:xfrm>
        </p:grpSpPr>
        <p:pic>
          <p:nvPicPr>
            <p:cNvPr id="618" name="Google Shape;618;p35"/>
            <p:cNvPicPr preferRelativeResize="0"/>
            <p:nvPr/>
          </p:nvPicPr>
          <p:blipFill rotWithShape="1">
            <a:blip r:embed="rId3">
              <a:alphaModFix/>
            </a:blip>
            <a:srcRect/>
            <a:stretch/>
          </p:blipFill>
          <p:spPr>
            <a:xfrm>
              <a:off x="3094333" y="1076608"/>
              <a:ext cx="5979836" cy="4704783"/>
            </a:xfrm>
            <a:prstGeom prst="rect">
              <a:avLst/>
            </a:prstGeom>
            <a:noFill/>
            <a:ln>
              <a:noFill/>
            </a:ln>
          </p:spPr>
        </p:pic>
        <p:pic>
          <p:nvPicPr>
            <p:cNvPr id="619" name="Google Shape;619;p35" descr="En bild som visar text, yxa, visitkort, vektorgrafik&#10;&#10;Automatiskt genererad beskrivning"/>
            <p:cNvPicPr preferRelativeResize="0"/>
            <p:nvPr/>
          </p:nvPicPr>
          <p:blipFill rotWithShape="1">
            <a:blip r:embed="rId4">
              <a:alphaModFix/>
            </a:blip>
            <a:srcRect/>
            <a:stretch/>
          </p:blipFill>
          <p:spPr>
            <a:xfrm rot="1285175">
              <a:off x="6094272" y="3498064"/>
              <a:ext cx="625407" cy="1306864"/>
            </a:xfrm>
            <a:prstGeom prst="rect">
              <a:avLst/>
            </a:prstGeom>
            <a:noFill/>
            <a:ln>
              <a:noFill/>
            </a:ln>
          </p:spPr>
        </p:pic>
      </p:grpSp>
      <p:grpSp>
        <p:nvGrpSpPr>
          <p:cNvPr id="620" name="Google Shape;620;p35"/>
          <p:cNvGrpSpPr/>
          <p:nvPr/>
        </p:nvGrpSpPr>
        <p:grpSpPr>
          <a:xfrm>
            <a:off x="442374" y="4378819"/>
            <a:ext cx="11063412" cy="1963637"/>
            <a:chOff x="642724" y="1182920"/>
            <a:chExt cx="11063412" cy="1963637"/>
          </a:xfrm>
        </p:grpSpPr>
        <p:pic>
          <p:nvPicPr>
            <p:cNvPr id="621" name="Google Shape;621;p35"/>
            <p:cNvPicPr preferRelativeResize="0"/>
            <p:nvPr/>
          </p:nvPicPr>
          <p:blipFill rotWithShape="1">
            <a:blip r:embed="rId5">
              <a:alphaModFix/>
            </a:blip>
            <a:srcRect/>
            <a:stretch/>
          </p:blipFill>
          <p:spPr>
            <a:xfrm>
              <a:off x="642724" y="1182920"/>
              <a:ext cx="2483616" cy="1627422"/>
            </a:xfrm>
            <a:prstGeom prst="rect">
              <a:avLst/>
            </a:prstGeom>
            <a:noFill/>
            <a:ln>
              <a:noFill/>
            </a:ln>
          </p:spPr>
        </p:pic>
        <p:pic>
          <p:nvPicPr>
            <p:cNvPr id="622" name="Google Shape;622;p35"/>
            <p:cNvPicPr preferRelativeResize="0"/>
            <p:nvPr/>
          </p:nvPicPr>
          <p:blipFill rotWithShape="1">
            <a:blip r:embed="rId6">
              <a:alphaModFix/>
            </a:blip>
            <a:srcRect/>
            <a:stretch/>
          </p:blipFill>
          <p:spPr>
            <a:xfrm>
              <a:off x="6362204" y="1182920"/>
              <a:ext cx="2484000" cy="1787618"/>
            </a:xfrm>
            <a:prstGeom prst="rect">
              <a:avLst/>
            </a:prstGeom>
            <a:noFill/>
            <a:ln>
              <a:noFill/>
            </a:ln>
          </p:spPr>
        </p:pic>
        <p:pic>
          <p:nvPicPr>
            <p:cNvPr id="623" name="Google Shape;623;p35"/>
            <p:cNvPicPr preferRelativeResize="0"/>
            <p:nvPr/>
          </p:nvPicPr>
          <p:blipFill rotWithShape="1">
            <a:blip r:embed="rId7">
              <a:alphaModFix/>
            </a:blip>
            <a:srcRect/>
            <a:stretch/>
          </p:blipFill>
          <p:spPr>
            <a:xfrm>
              <a:off x="9222136" y="1182920"/>
              <a:ext cx="2484000" cy="1629195"/>
            </a:xfrm>
            <a:prstGeom prst="rect">
              <a:avLst/>
            </a:prstGeom>
            <a:noFill/>
            <a:ln>
              <a:noFill/>
            </a:ln>
          </p:spPr>
        </p:pic>
        <p:pic>
          <p:nvPicPr>
            <p:cNvPr id="624" name="Google Shape;624;p35"/>
            <p:cNvPicPr preferRelativeResize="0"/>
            <p:nvPr/>
          </p:nvPicPr>
          <p:blipFill rotWithShape="1">
            <a:blip r:embed="rId8">
              <a:alphaModFix/>
            </a:blip>
            <a:srcRect/>
            <a:stretch/>
          </p:blipFill>
          <p:spPr>
            <a:xfrm>
              <a:off x="3502272" y="1182920"/>
              <a:ext cx="2484000" cy="1963637"/>
            </a:xfrm>
            <a:prstGeom prst="rect">
              <a:avLst/>
            </a:prstGeom>
            <a:noFill/>
            <a:ln>
              <a:noFill/>
            </a:ln>
          </p:spPr>
        </p:pic>
      </p:grpSp>
      <p:pic>
        <p:nvPicPr>
          <p:cNvPr id="625" name="Google Shape;625;p35"/>
          <p:cNvPicPr preferRelativeResize="0"/>
          <p:nvPr/>
        </p:nvPicPr>
        <p:blipFill rotWithShape="1">
          <a:blip r:embed="rId9">
            <a:alphaModFix/>
          </a:blip>
          <a:srcRect/>
          <a:stretch/>
        </p:blipFill>
        <p:spPr>
          <a:xfrm>
            <a:off x="8231710" y="2290962"/>
            <a:ext cx="2855037" cy="1627422"/>
          </a:xfrm>
          <a:prstGeom prst="rect">
            <a:avLst/>
          </a:prstGeom>
          <a:noFill/>
          <a:ln>
            <a:noFill/>
          </a:ln>
        </p:spPr>
      </p:pic>
      <p:pic>
        <p:nvPicPr>
          <p:cNvPr id="626" name="Google Shape;626;p35"/>
          <p:cNvPicPr preferRelativeResize="0"/>
          <p:nvPr/>
        </p:nvPicPr>
        <p:blipFill rotWithShape="1">
          <a:blip r:embed="rId10">
            <a:alphaModFix/>
          </a:blip>
          <a:srcRect/>
          <a:stretch/>
        </p:blipFill>
        <p:spPr>
          <a:xfrm>
            <a:off x="4338318" y="846218"/>
            <a:ext cx="3515363" cy="1787619"/>
          </a:xfrm>
          <a:prstGeom prst="rect">
            <a:avLst/>
          </a:prstGeom>
          <a:noFill/>
          <a:ln>
            <a:noFill/>
          </a:ln>
        </p:spPr>
      </p:pic>
      <p:pic>
        <p:nvPicPr>
          <p:cNvPr id="627" name="Google Shape;627;p35" descr="En bild som visar text, yxa, visitkort, vektorgrafik&#10;&#10;Automatiskt genererad beskrivning"/>
          <p:cNvPicPr preferRelativeResize="0"/>
          <p:nvPr/>
        </p:nvPicPr>
        <p:blipFill rotWithShape="1">
          <a:blip r:embed="rId11">
            <a:alphaModFix/>
          </a:blip>
          <a:srcRect/>
          <a:stretch/>
        </p:blipFill>
        <p:spPr>
          <a:xfrm rot="1285175">
            <a:off x="5640187" y="2349236"/>
            <a:ext cx="603894" cy="126191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34"/>
        <p:cNvGrpSpPr/>
        <p:nvPr/>
      </p:nvGrpSpPr>
      <p:grpSpPr>
        <a:xfrm>
          <a:off x="0" y="0"/>
          <a:ext cx="0" cy="0"/>
          <a:chOff x="0" y="0"/>
          <a:chExt cx="0" cy="0"/>
        </a:xfrm>
      </p:grpSpPr>
      <p:pic>
        <p:nvPicPr>
          <p:cNvPr id="635" name="Google Shape;635;p36"/>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636" name="Google Shape;636;p36"/>
          <p:cNvPicPr preferRelativeResize="0"/>
          <p:nvPr/>
        </p:nvPicPr>
        <p:blipFill rotWithShape="1">
          <a:blip r:embed="rId4">
            <a:alphaModFix/>
          </a:blip>
          <a:srcRect/>
          <a:stretch/>
        </p:blipFill>
        <p:spPr>
          <a:xfrm>
            <a:off x="2700791" y="1755181"/>
            <a:ext cx="6766919" cy="389154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43"/>
        <p:cNvGrpSpPr/>
        <p:nvPr/>
      </p:nvGrpSpPr>
      <p:grpSpPr>
        <a:xfrm>
          <a:off x="0" y="0"/>
          <a:ext cx="0" cy="0"/>
          <a:chOff x="0" y="0"/>
          <a:chExt cx="0" cy="0"/>
        </a:xfrm>
      </p:grpSpPr>
      <p:pic>
        <p:nvPicPr>
          <p:cNvPr id="644" name="Google Shape;644;p37"/>
          <p:cNvPicPr preferRelativeResize="0"/>
          <p:nvPr/>
        </p:nvPicPr>
        <p:blipFill rotWithShape="1">
          <a:blip r:embed="rId3">
            <a:alphaModFix/>
          </a:blip>
          <a:srcRect/>
          <a:stretch/>
        </p:blipFill>
        <p:spPr>
          <a:xfrm>
            <a:off x="-11749" y="43542"/>
            <a:ext cx="12192000" cy="228600"/>
          </a:xfrm>
          <a:prstGeom prst="rect">
            <a:avLst/>
          </a:prstGeom>
          <a:noFill/>
          <a:ln>
            <a:noFill/>
          </a:ln>
        </p:spPr>
      </p:pic>
      <p:pic>
        <p:nvPicPr>
          <p:cNvPr id="645" name="Google Shape;645;p37" descr="En bild som visar vektorgrafik&#10;&#10;Automatiskt genererad beskrivning"/>
          <p:cNvPicPr preferRelativeResize="0"/>
          <p:nvPr/>
        </p:nvPicPr>
        <p:blipFill rotWithShape="1">
          <a:blip r:embed="rId4">
            <a:alphaModFix/>
          </a:blip>
          <a:srcRect/>
          <a:stretch/>
        </p:blipFill>
        <p:spPr>
          <a:xfrm>
            <a:off x="1263425" y="2107846"/>
            <a:ext cx="3253280" cy="3243466"/>
          </a:xfrm>
          <a:prstGeom prst="rect">
            <a:avLst/>
          </a:prstGeom>
          <a:noFill/>
          <a:ln>
            <a:noFill/>
          </a:ln>
        </p:spPr>
      </p:pic>
      <p:pic>
        <p:nvPicPr>
          <p:cNvPr id="646" name="Google Shape;646;p37"/>
          <p:cNvPicPr preferRelativeResize="0"/>
          <p:nvPr/>
        </p:nvPicPr>
        <p:blipFill rotWithShape="1">
          <a:blip r:embed="rId5">
            <a:alphaModFix/>
          </a:blip>
          <a:srcRect/>
          <a:stretch/>
        </p:blipFill>
        <p:spPr>
          <a:xfrm>
            <a:off x="7007270" y="1949351"/>
            <a:ext cx="3921305" cy="3388064"/>
          </a:xfrm>
          <a:prstGeom prst="rect">
            <a:avLst/>
          </a:prstGeom>
          <a:noFill/>
          <a:ln>
            <a:noFill/>
          </a:ln>
        </p:spPr>
      </p:pic>
      <p:pic>
        <p:nvPicPr>
          <p:cNvPr id="647" name="Google Shape;647;p37" descr="En bild som visar text, yxa, visitkort, vektorgrafik&#10;&#10;Automatiskt genererad beskrivning"/>
          <p:cNvPicPr preferRelativeResize="0"/>
          <p:nvPr/>
        </p:nvPicPr>
        <p:blipFill rotWithShape="1">
          <a:blip r:embed="rId6">
            <a:alphaModFix/>
          </a:blip>
          <a:srcRect/>
          <a:stretch/>
        </p:blipFill>
        <p:spPr>
          <a:xfrm rot="1285175">
            <a:off x="5529117" y="1147700"/>
            <a:ext cx="1089719" cy="2277101"/>
          </a:xfrm>
          <a:prstGeom prst="rect">
            <a:avLst/>
          </a:prstGeom>
          <a:noFill/>
          <a:ln>
            <a:noFill/>
          </a:ln>
        </p:spPr>
      </p:pic>
      <p:grpSp>
        <p:nvGrpSpPr>
          <p:cNvPr id="648" name="Google Shape;648;p37"/>
          <p:cNvGrpSpPr/>
          <p:nvPr/>
        </p:nvGrpSpPr>
        <p:grpSpPr>
          <a:xfrm>
            <a:off x="842164" y="5460705"/>
            <a:ext cx="10289917" cy="598632"/>
            <a:chOff x="842164" y="5460705"/>
            <a:chExt cx="10289917" cy="598632"/>
          </a:xfrm>
        </p:grpSpPr>
        <p:sp>
          <p:nvSpPr>
            <p:cNvPr id="649" name="Google Shape;649;p37"/>
            <p:cNvSpPr txBox="1"/>
            <p:nvPr/>
          </p:nvSpPr>
          <p:spPr>
            <a:xfrm>
              <a:off x="842164" y="5474602"/>
              <a:ext cx="461520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dirty="0">
                  <a:solidFill>
                    <a:schemeClr val="dk1"/>
                  </a:solidFill>
                  <a:latin typeface="Calibri"/>
                  <a:ea typeface="Calibri"/>
                  <a:cs typeface="Calibri"/>
                  <a:sym typeface="Calibri"/>
                </a:rPr>
                <a:t>Wanita dan </a:t>
              </a:r>
              <a:r>
                <a:rPr lang="en-GB" sz="3200" dirty="0" err="1">
                  <a:solidFill>
                    <a:schemeClr val="dk1"/>
                  </a:solidFill>
                  <a:latin typeface="Calibri"/>
                  <a:ea typeface="Calibri"/>
                  <a:cs typeface="Calibri"/>
                  <a:sym typeface="Calibri"/>
                </a:rPr>
                <a:t>perempuan</a:t>
              </a:r>
              <a:endParaRPr sz="3200" dirty="0">
                <a:solidFill>
                  <a:schemeClr val="dk1"/>
                </a:solidFill>
                <a:latin typeface="Calibri"/>
                <a:ea typeface="Calibri"/>
                <a:cs typeface="Calibri"/>
                <a:sym typeface="Calibri"/>
              </a:endParaRPr>
            </a:p>
          </p:txBody>
        </p:sp>
        <p:sp>
          <p:nvSpPr>
            <p:cNvPr id="650" name="Google Shape;650;p37"/>
            <p:cNvSpPr txBox="1"/>
            <p:nvPr/>
          </p:nvSpPr>
          <p:spPr>
            <a:xfrm>
              <a:off x="7094381" y="5460705"/>
              <a:ext cx="40377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dirty="0" err="1">
                  <a:solidFill>
                    <a:schemeClr val="dk1"/>
                  </a:solidFill>
                  <a:latin typeface="Calibri"/>
                  <a:ea typeface="Calibri"/>
                  <a:cs typeface="Calibri"/>
                  <a:sym typeface="Calibri"/>
                </a:rPr>
                <a:t>Pria</a:t>
              </a:r>
              <a:r>
                <a:rPr lang="en-GB" sz="3200" dirty="0">
                  <a:solidFill>
                    <a:schemeClr val="dk1"/>
                  </a:solidFill>
                  <a:latin typeface="Calibri"/>
                  <a:ea typeface="Calibri"/>
                  <a:cs typeface="Calibri"/>
                  <a:sym typeface="Calibri"/>
                </a:rPr>
                <a:t> dan </a:t>
              </a:r>
              <a:r>
                <a:rPr lang="en-GB" sz="3200" dirty="0" err="1">
                  <a:solidFill>
                    <a:schemeClr val="dk1"/>
                  </a:solidFill>
                  <a:latin typeface="Calibri"/>
                  <a:ea typeface="Calibri"/>
                  <a:cs typeface="Calibri"/>
                  <a:sym typeface="Calibri"/>
                </a:rPr>
                <a:t>laki-laki</a:t>
              </a:r>
              <a:endParaRPr sz="3200" dirty="0"/>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657"/>
        <p:cNvGrpSpPr/>
        <p:nvPr/>
      </p:nvGrpSpPr>
      <p:grpSpPr>
        <a:xfrm>
          <a:off x="0" y="0"/>
          <a:ext cx="0" cy="0"/>
          <a:chOff x="0" y="0"/>
          <a:chExt cx="0" cy="0"/>
        </a:xfrm>
      </p:grpSpPr>
      <p:pic>
        <p:nvPicPr>
          <p:cNvPr id="658" name="Google Shape;658;p38" descr="En bild som visar text&#10;&#10;Automatiskt genererad beskrivning"/>
          <p:cNvPicPr preferRelativeResize="0"/>
          <p:nvPr/>
        </p:nvPicPr>
        <p:blipFill rotWithShape="1">
          <a:blip r:embed="rId3">
            <a:alphaModFix/>
          </a:blip>
          <a:srcRect/>
          <a:stretch/>
        </p:blipFill>
        <p:spPr>
          <a:xfrm>
            <a:off x="7971228" y="2232807"/>
            <a:ext cx="3492749" cy="2556692"/>
          </a:xfrm>
          <a:prstGeom prst="rect">
            <a:avLst/>
          </a:prstGeom>
          <a:noFill/>
          <a:ln>
            <a:noFill/>
          </a:ln>
        </p:spPr>
      </p:pic>
      <p:grpSp>
        <p:nvGrpSpPr>
          <p:cNvPr id="659" name="Google Shape;659;p38"/>
          <p:cNvGrpSpPr/>
          <p:nvPr/>
        </p:nvGrpSpPr>
        <p:grpSpPr>
          <a:xfrm>
            <a:off x="728023" y="2025378"/>
            <a:ext cx="4151110" cy="2543704"/>
            <a:chOff x="1087338" y="1935604"/>
            <a:chExt cx="4151110" cy="2543704"/>
          </a:xfrm>
        </p:grpSpPr>
        <p:pic>
          <p:nvPicPr>
            <p:cNvPr id="660" name="Google Shape;660;p38"/>
            <p:cNvPicPr preferRelativeResize="0"/>
            <p:nvPr/>
          </p:nvPicPr>
          <p:blipFill rotWithShape="1">
            <a:blip r:embed="rId4">
              <a:alphaModFix/>
            </a:blip>
            <a:srcRect/>
            <a:stretch/>
          </p:blipFill>
          <p:spPr>
            <a:xfrm>
              <a:off x="1087338" y="2569524"/>
              <a:ext cx="3747313" cy="1909784"/>
            </a:xfrm>
            <a:prstGeom prst="rect">
              <a:avLst/>
            </a:prstGeom>
            <a:noFill/>
            <a:ln>
              <a:noFill/>
            </a:ln>
          </p:spPr>
        </p:pic>
        <p:pic>
          <p:nvPicPr>
            <p:cNvPr id="661" name="Google Shape;661;p38" descr="En bild som visar text, yxa, visitkort, vektorgrafik&#10;&#10;Automatiskt genererad beskrivning"/>
            <p:cNvPicPr preferRelativeResize="0"/>
            <p:nvPr/>
          </p:nvPicPr>
          <p:blipFill rotWithShape="1">
            <a:blip r:embed="rId5">
              <a:alphaModFix/>
            </a:blip>
            <a:srcRect/>
            <a:stretch/>
          </p:blipFill>
          <p:spPr>
            <a:xfrm rot="1285175">
              <a:off x="4351126" y="2008350"/>
              <a:ext cx="658727" cy="1376490"/>
            </a:xfrm>
            <a:prstGeom prst="rect">
              <a:avLst/>
            </a:prstGeom>
            <a:noFill/>
            <a:ln>
              <a:noFill/>
            </a:ln>
          </p:spPr>
        </p:pic>
      </p:grpSp>
      <p:pic>
        <p:nvPicPr>
          <p:cNvPr id="662" name="Google Shape;662;p38"/>
          <p:cNvPicPr preferRelativeResize="0"/>
          <p:nvPr/>
        </p:nvPicPr>
        <p:blipFill rotWithShape="1">
          <a:blip r:embed="rId6">
            <a:alphaModFix/>
          </a:blip>
          <a:srcRect/>
          <a:stretch/>
        </p:blipFill>
        <p:spPr>
          <a:xfrm rot="7457007">
            <a:off x="4792394" y="3658067"/>
            <a:ext cx="2426117" cy="3104284"/>
          </a:xfrm>
          <a:prstGeom prst="rect">
            <a:avLst/>
          </a:prstGeom>
          <a:noFill/>
          <a:ln>
            <a:noFill/>
          </a:ln>
        </p:spPr>
      </p:pic>
      <p:pic>
        <p:nvPicPr>
          <p:cNvPr id="663" name="Google Shape;663;p38"/>
          <p:cNvPicPr preferRelativeResize="0"/>
          <p:nvPr/>
        </p:nvPicPr>
        <p:blipFill rotWithShape="1">
          <a:blip r:embed="rId6">
            <a:alphaModFix/>
          </a:blip>
          <a:srcRect/>
          <a:stretch/>
        </p:blipFill>
        <p:spPr>
          <a:xfrm rot="-3127519">
            <a:off x="5127465" y="130265"/>
            <a:ext cx="2426117" cy="310428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70"/>
        <p:cNvGrpSpPr/>
        <p:nvPr/>
      </p:nvGrpSpPr>
      <p:grpSpPr>
        <a:xfrm>
          <a:off x="0" y="0"/>
          <a:ext cx="0" cy="0"/>
          <a:chOff x="0" y="0"/>
          <a:chExt cx="0" cy="0"/>
        </a:xfrm>
      </p:grpSpPr>
      <p:pic>
        <p:nvPicPr>
          <p:cNvPr id="671" name="Google Shape;671;p39"/>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672" name="Google Shape;672;p39"/>
          <p:cNvPicPr preferRelativeResize="0"/>
          <p:nvPr/>
        </p:nvPicPr>
        <p:blipFill rotWithShape="1">
          <a:blip r:embed="rId4">
            <a:alphaModFix/>
          </a:blip>
          <a:srcRect/>
          <a:stretch/>
        </p:blipFill>
        <p:spPr>
          <a:xfrm>
            <a:off x="2564797" y="2068716"/>
            <a:ext cx="7062406" cy="32607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66"/>
        <p:cNvGrpSpPr/>
        <p:nvPr/>
      </p:nvGrpSpPr>
      <p:grpSpPr>
        <a:xfrm>
          <a:off x="0" y="0"/>
          <a:ext cx="0" cy="0"/>
          <a:chOff x="0" y="0"/>
          <a:chExt cx="0" cy="0"/>
        </a:xfrm>
      </p:grpSpPr>
      <p:pic>
        <p:nvPicPr>
          <p:cNvPr id="267" name="Google Shape;267;p4"/>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268" name="Google Shape;268;p4" descr="En bild som visar text, yxa, visitkort, vektorgrafik&#10;&#10;Automatiskt genererad beskrivning"/>
          <p:cNvPicPr preferRelativeResize="0"/>
          <p:nvPr/>
        </p:nvPicPr>
        <p:blipFill rotWithShape="1">
          <a:blip r:embed="rId4">
            <a:alphaModFix/>
          </a:blip>
          <a:srcRect/>
          <a:stretch/>
        </p:blipFill>
        <p:spPr>
          <a:xfrm rot="1285175">
            <a:off x="5161437" y="3549342"/>
            <a:ext cx="1089719" cy="2277101"/>
          </a:xfrm>
          <a:prstGeom prst="rect">
            <a:avLst/>
          </a:prstGeom>
          <a:noFill/>
          <a:ln>
            <a:noFill/>
          </a:ln>
        </p:spPr>
      </p:pic>
      <p:pic>
        <p:nvPicPr>
          <p:cNvPr id="269" name="Google Shape;269;p4"/>
          <p:cNvPicPr preferRelativeResize="0"/>
          <p:nvPr/>
        </p:nvPicPr>
        <p:blipFill rotWithShape="1">
          <a:blip r:embed="rId5">
            <a:alphaModFix/>
          </a:blip>
          <a:srcRect/>
          <a:stretch/>
        </p:blipFill>
        <p:spPr>
          <a:xfrm>
            <a:off x="4399572" y="780162"/>
            <a:ext cx="3369357" cy="232533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79"/>
        <p:cNvGrpSpPr/>
        <p:nvPr/>
      </p:nvGrpSpPr>
      <p:grpSpPr>
        <a:xfrm>
          <a:off x="0" y="0"/>
          <a:ext cx="0" cy="0"/>
          <a:chOff x="0" y="0"/>
          <a:chExt cx="0" cy="0"/>
        </a:xfrm>
      </p:grpSpPr>
      <p:pic>
        <p:nvPicPr>
          <p:cNvPr id="680" name="Google Shape;680;p40"/>
          <p:cNvPicPr preferRelativeResize="0"/>
          <p:nvPr/>
        </p:nvPicPr>
        <p:blipFill rotWithShape="1">
          <a:blip r:embed="rId3">
            <a:alphaModFix/>
          </a:blip>
          <a:srcRect/>
          <a:stretch/>
        </p:blipFill>
        <p:spPr>
          <a:xfrm>
            <a:off x="1162349" y="4687897"/>
            <a:ext cx="2560516" cy="1612573"/>
          </a:xfrm>
          <a:prstGeom prst="rect">
            <a:avLst/>
          </a:prstGeom>
          <a:noFill/>
          <a:ln>
            <a:noFill/>
          </a:ln>
        </p:spPr>
      </p:pic>
      <p:pic>
        <p:nvPicPr>
          <p:cNvPr id="681" name="Google Shape;681;p40"/>
          <p:cNvPicPr preferRelativeResize="0"/>
          <p:nvPr/>
        </p:nvPicPr>
        <p:blipFill rotWithShape="1">
          <a:blip r:embed="rId4">
            <a:alphaModFix/>
          </a:blip>
          <a:srcRect/>
          <a:stretch/>
        </p:blipFill>
        <p:spPr>
          <a:xfrm>
            <a:off x="-11749" y="0"/>
            <a:ext cx="12192000" cy="228600"/>
          </a:xfrm>
          <a:prstGeom prst="rect">
            <a:avLst/>
          </a:prstGeom>
          <a:noFill/>
          <a:ln>
            <a:noFill/>
          </a:ln>
        </p:spPr>
      </p:pic>
      <p:grpSp>
        <p:nvGrpSpPr>
          <p:cNvPr id="682" name="Google Shape;682;p40"/>
          <p:cNvGrpSpPr/>
          <p:nvPr/>
        </p:nvGrpSpPr>
        <p:grpSpPr>
          <a:xfrm>
            <a:off x="5005642" y="4488906"/>
            <a:ext cx="2991815" cy="1912580"/>
            <a:chOff x="6782902" y="954458"/>
            <a:chExt cx="3592490" cy="2357840"/>
          </a:xfrm>
        </p:grpSpPr>
        <p:pic>
          <p:nvPicPr>
            <p:cNvPr id="683" name="Google Shape;683;p40"/>
            <p:cNvPicPr preferRelativeResize="0"/>
            <p:nvPr/>
          </p:nvPicPr>
          <p:blipFill rotWithShape="1">
            <a:blip r:embed="rId5">
              <a:alphaModFix/>
            </a:blip>
            <a:srcRect/>
            <a:stretch/>
          </p:blipFill>
          <p:spPr>
            <a:xfrm>
              <a:off x="6782902" y="954458"/>
              <a:ext cx="3592490" cy="2357840"/>
            </a:xfrm>
            <a:prstGeom prst="rect">
              <a:avLst/>
            </a:prstGeom>
            <a:noFill/>
            <a:ln>
              <a:noFill/>
            </a:ln>
          </p:spPr>
        </p:pic>
        <p:pic>
          <p:nvPicPr>
            <p:cNvPr id="684" name="Google Shape;684;p40"/>
            <p:cNvPicPr preferRelativeResize="0"/>
            <p:nvPr/>
          </p:nvPicPr>
          <p:blipFill rotWithShape="1">
            <a:blip r:embed="rId6">
              <a:alphaModFix/>
            </a:blip>
            <a:srcRect/>
            <a:stretch/>
          </p:blipFill>
          <p:spPr>
            <a:xfrm>
              <a:off x="7406749" y="1850862"/>
              <a:ext cx="1743238" cy="1461436"/>
            </a:xfrm>
            <a:prstGeom prst="rect">
              <a:avLst/>
            </a:prstGeom>
            <a:noFill/>
            <a:ln>
              <a:noFill/>
            </a:ln>
          </p:spPr>
        </p:pic>
      </p:grpSp>
      <p:pic>
        <p:nvPicPr>
          <p:cNvPr id="685" name="Google Shape;685;p40" descr="En bild som visar text, vektorgrafik&#10;&#10;Automatiskt genererad beskrivning"/>
          <p:cNvPicPr preferRelativeResize="0"/>
          <p:nvPr/>
        </p:nvPicPr>
        <p:blipFill rotWithShape="1">
          <a:blip r:embed="rId7">
            <a:alphaModFix/>
          </a:blip>
          <a:srcRect/>
          <a:stretch/>
        </p:blipFill>
        <p:spPr>
          <a:xfrm>
            <a:off x="9203181" y="4052164"/>
            <a:ext cx="1696575" cy="2249539"/>
          </a:xfrm>
          <a:prstGeom prst="rect">
            <a:avLst/>
          </a:prstGeom>
          <a:noFill/>
          <a:ln>
            <a:noFill/>
          </a:ln>
        </p:spPr>
      </p:pic>
      <p:pic>
        <p:nvPicPr>
          <p:cNvPr id="686" name="Google Shape;686;p40"/>
          <p:cNvPicPr preferRelativeResize="0"/>
          <p:nvPr/>
        </p:nvPicPr>
        <p:blipFill rotWithShape="1">
          <a:blip r:embed="rId8">
            <a:alphaModFix/>
          </a:blip>
          <a:srcRect/>
          <a:stretch/>
        </p:blipFill>
        <p:spPr>
          <a:xfrm>
            <a:off x="8247378" y="899522"/>
            <a:ext cx="2785742" cy="1410857"/>
          </a:xfrm>
          <a:prstGeom prst="rect">
            <a:avLst/>
          </a:prstGeom>
          <a:noFill/>
          <a:ln>
            <a:noFill/>
          </a:ln>
        </p:spPr>
      </p:pic>
      <p:pic>
        <p:nvPicPr>
          <p:cNvPr id="687" name="Google Shape;687;p40" descr="En bild som visar text&#10;&#10;Automatiskt genererad beskrivning"/>
          <p:cNvPicPr preferRelativeResize="0"/>
          <p:nvPr/>
        </p:nvPicPr>
        <p:blipFill rotWithShape="1">
          <a:blip r:embed="rId9">
            <a:alphaModFix/>
          </a:blip>
          <a:srcRect/>
          <a:stretch/>
        </p:blipFill>
        <p:spPr>
          <a:xfrm>
            <a:off x="4714586" y="609021"/>
            <a:ext cx="2576535" cy="1876335"/>
          </a:xfrm>
          <a:prstGeom prst="rect">
            <a:avLst/>
          </a:prstGeom>
          <a:noFill/>
          <a:ln>
            <a:noFill/>
          </a:ln>
        </p:spPr>
      </p:pic>
      <p:pic>
        <p:nvPicPr>
          <p:cNvPr id="688" name="Google Shape;688;p40"/>
          <p:cNvPicPr preferRelativeResize="0"/>
          <p:nvPr/>
        </p:nvPicPr>
        <p:blipFill rotWithShape="1">
          <a:blip r:embed="rId10">
            <a:alphaModFix/>
          </a:blip>
          <a:srcRect/>
          <a:stretch/>
        </p:blipFill>
        <p:spPr>
          <a:xfrm>
            <a:off x="1018141" y="952403"/>
            <a:ext cx="2933274" cy="1360658"/>
          </a:xfrm>
          <a:prstGeom prst="rect">
            <a:avLst/>
          </a:prstGeom>
          <a:noFill/>
          <a:ln>
            <a:noFill/>
          </a:ln>
        </p:spPr>
      </p:pic>
      <p:pic>
        <p:nvPicPr>
          <p:cNvPr id="689" name="Google Shape;689;p40" descr="En bild som visar text, yxa, visitkort, vektorgrafik&#10;&#10;Automatiskt genererad beskrivning"/>
          <p:cNvPicPr preferRelativeResize="0"/>
          <p:nvPr/>
        </p:nvPicPr>
        <p:blipFill rotWithShape="1">
          <a:blip r:embed="rId11">
            <a:alphaModFix/>
          </a:blip>
          <a:srcRect/>
          <a:stretch/>
        </p:blipFill>
        <p:spPr>
          <a:xfrm rot="1285175">
            <a:off x="3266169" y="624178"/>
            <a:ext cx="589935" cy="1129818"/>
          </a:xfrm>
          <a:prstGeom prst="rect">
            <a:avLst/>
          </a:prstGeom>
          <a:noFill/>
          <a:ln>
            <a:noFill/>
          </a:ln>
        </p:spPr>
      </p:pic>
      <p:sp>
        <p:nvSpPr>
          <p:cNvPr id="690" name="Google Shape;690;p40"/>
          <p:cNvSpPr txBox="1"/>
          <p:nvPr/>
        </p:nvSpPr>
        <p:spPr>
          <a:xfrm>
            <a:off x="2148112" y="2792182"/>
            <a:ext cx="7714200"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dirty="0" err="1">
                <a:solidFill>
                  <a:schemeClr val="dk1"/>
                </a:solidFill>
                <a:latin typeface="Calibri"/>
                <a:ea typeface="Calibri"/>
                <a:cs typeface="Calibri"/>
                <a:sym typeface="Calibri"/>
              </a:rPr>
              <a:t>Pelanggaran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seperti</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apa</a:t>
            </a:r>
            <a:r>
              <a:rPr lang="en-GB" sz="3200" dirty="0">
                <a:solidFill>
                  <a:schemeClr val="dk1"/>
                </a:solidFill>
                <a:latin typeface="Calibri"/>
                <a:ea typeface="Calibri"/>
                <a:cs typeface="Calibri"/>
                <a:sym typeface="Calibri"/>
              </a:rPr>
              <a:t> yang </a:t>
            </a:r>
            <a:r>
              <a:rPr lang="en-GB" sz="3200" dirty="0" err="1">
                <a:solidFill>
                  <a:schemeClr val="dk1"/>
                </a:solidFill>
                <a:latin typeface="Calibri"/>
                <a:ea typeface="Calibri"/>
                <a:cs typeface="Calibri"/>
                <a:sym typeface="Calibri"/>
              </a:rPr>
              <a:t>terjadi</a:t>
            </a:r>
            <a:r>
              <a:rPr lang="en-GB" sz="3200" dirty="0">
                <a:solidFill>
                  <a:schemeClr val="dk1"/>
                </a:solidFill>
                <a:latin typeface="Calibri"/>
                <a:ea typeface="Calibri"/>
                <a:cs typeface="Calibri"/>
                <a:sym typeface="Calibri"/>
              </a:rPr>
              <a:t> dan </a:t>
            </a:r>
            <a:r>
              <a:rPr lang="en-GB" sz="3200" dirty="0" err="1">
                <a:solidFill>
                  <a:schemeClr val="dk1"/>
                </a:solidFill>
                <a:latin typeface="Calibri"/>
                <a:ea typeface="Calibri"/>
                <a:cs typeface="Calibri"/>
                <a:sym typeface="Calibri"/>
              </a:rPr>
              <a:t>siapa</a:t>
            </a:r>
            <a:r>
              <a:rPr lang="en-GB" sz="3200" dirty="0">
                <a:solidFill>
                  <a:schemeClr val="dk1"/>
                </a:solidFill>
                <a:latin typeface="Calibri"/>
                <a:ea typeface="Calibri"/>
                <a:cs typeface="Calibri"/>
                <a:sym typeface="Calibri"/>
              </a:rPr>
              <a:t> yang </a:t>
            </a:r>
            <a:r>
              <a:rPr lang="en-GB" sz="3200" dirty="0" err="1">
                <a:solidFill>
                  <a:schemeClr val="dk1"/>
                </a:solidFill>
                <a:latin typeface="Calibri"/>
                <a:ea typeface="Calibri"/>
                <a:cs typeface="Calibri"/>
                <a:sym typeface="Calibri"/>
              </a:rPr>
              <a:t>bertanggung</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jawab</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atasnya</a:t>
            </a:r>
            <a:r>
              <a:rPr lang="en-GB" sz="3200" dirty="0">
                <a:solidFill>
                  <a:schemeClr val="dk1"/>
                </a:solidFill>
                <a:latin typeface="Calibri"/>
                <a:ea typeface="Calibri"/>
                <a:cs typeface="Calibri"/>
                <a:sym typeface="Calibri"/>
              </a:rPr>
              <a:t>?</a:t>
            </a:r>
            <a:endParaRPr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697"/>
        <p:cNvGrpSpPr/>
        <p:nvPr/>
      </p:nvGrpSpPr>
      <p:grpSpPr>
        <a:xfrm>
          <a:off x="0" y="0"/>
          <a:ext cx="0" cy="0"/>
          <a:chOff x="0" y="0"/>
          <a:chExt cx="0" cy="0"/>
        </a:xfrm>
      </p:grpSpPr>
      <p:pic>
        <p:nvPicPr>
          <p:cNvPr id="698" name="Google Shape;698;p41"/>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699" name="Google Shape;699;p41"/>
          <p:cNvPicPr preferRelativeResize="0"/>
          <p:nvPr/>
        </p:nvPicPr>
        <p:blipFill rotWithShape="1">
          <a:blip r:embed="rId4">
            <a:alphaModFix/>
          </a:blip>
          <a:srcRect/>
          <a:stretch/>
        </p:blipFill>
        <p:spPr>
          <a:xfrm>
            <a:off x="1524000" y="486879"/>
            <a:ext cx="9144000" cy="6096000"/>
          </a:xfrm>
          <a:prstGeom prst="rect">
            <a:avLst/>
          </a:prstGeom>
          <a:noFill/>
          <a:ln>
            <a:noFill/>
          </a:ln>
        </p:spPr>
      </p:pic>
      <p:sp>
        <p:nvSpPr>
          <p:cNvPr id="700" name="Google Shape;700;p41"/>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Stuff Limited </a:t>
            </a:r>
            <a:endParaRPr sz="800">
              <a:solidFill>
                <a:srgbClr val="595959"/>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707"/>
        <p:cNvGrpSpPr/>
        <p:nvPr/>
      </p:nvGrpSpPr>
      <p:grpSpPr>
        <a:xfrm>
          <a:off x="0" y="0"/>
          <a:ext cx="0" cy="0"/>
          <a:chOff x="0" y="0"/>
          <a:chExt cx="0" cy="0"/>
        </a:xfrm>
      </p:grpSpPr>
      <p:pic>
        <p:nvPicPr>
          <p:cNvPr id="708" name="Google Shape;708;p42"/>
          <p:cNvPicPr preferRelativeResize="0"/>
          <p:nvPr/>
        </p:nvPicPr>
        <p:blipFill rotWithShape="1">
          <a:blip r:embed="rId3">
            <a:alphaModFix/>
          </a:blip>
          <a:srcRect/>
          <a:stretch/>
        </p:blipFill>
        <p:spPr>
          <a:xfrm>
            <a:off x="1524000" y="486879"/>
            <a:ext cx="9144000" cy="6096000"/>
          </a:xfrm>
          <a:prstGeom prst="rect">
            <a:avLst/>
          </a:prstGeom>
          <a:noFill/>
          <a:ln>
            <a:noFill/>
          </a:ln>
        </p:spPr>
      </p:pic>
      <p:sp>
        <p:nvSpPr>
          <p:cNvPr id="709" name="Google Shape;709;p42"/>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Stuff Limited </a:t>
            </a:r>
            <a:endParaRPr sz="800">
              <a:solidFill>
                <a:srgbClr val="595959"/>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716"/>
        <p:cNvGrpSpPr/>
        <p:nvPr/>
      </p:nvGrpSpPr>
      <p:grpSpPr>
        <a:xfrm>
          <a:off x="0" y="0"/>
          <a:ext cx="0" cy="0"/>
          <a:chOff x="0" y="0"/>
          <a:chExt cx="0" cy="0"/>
        </a:xfrm>
      </p:grpSpPr>
      <p:pic>
        <p:nvPicPr>
          <p:cNvPr id="717" name="Google Shape;717;p43"/>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718" name="Google Shape;718;p43"/>
          <p:cNvPicPr preferRelativeResize="0"/>
          <p:nvPr/>
        </p:nvPicPr>
        <p:blipFill rotWithShape="1">
          <a:blip r:embed="rId4">
            <a:alphaModFix/>
          </a:blip>
          <a:srcRect/>
          <a:stretch/>
        </p:blipFill>
        <p:spPr>
          <a:xfrm>
            <a:off x="1524000" y="486879"/>
            <a:ext cx="9144000" cy="6096000"/>
          </a:xfrm>
          <a:prstGeom prst="rect">
            <a:avLst/>
          </a:prstGeom>
          <a:noFill/>
          <a:ln>
            <a:noFill/>
          </a:ln>
        </p:spPr>
      </p:pic>
      <p:sp>
        <p:nvSpPr>
          <p:cNvPr id="719" name="Google Shape;719;p43"/>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Stuff Limited </a:t>
            </a:r>
            <a:endParaRPr sz="800">
              <a:solidFill>
                <a:srgbClr val="595959"/>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726"/>
        <p:cNvGrpSpPr/>
        <p:nvPr/>
      </p:nvGrpSpPr>
      <p:grpSpPr>
        <a:xfrm>
          <a:off x="0" y="0"/>
          <a:ext cx="0" cy="0"/>
          <a:chOff x="0" y="0"/>
          <a:chExt cx="0" cy="0"/>
        </a:xfrm>
      </p:grpSpPr>
      <p:pic>
        <p:nvPicPr>
          <p:cNvPr id="727" name="Google Shape;727;p44" descr="En bild som visar text, person&#10;&#10;Automatiskt genererad beskrivning"/>
          <p:cNvPicPr preferRelativeResize="0"/>
          <p:nvPr/>
        </p:nvPicPr>
        <p:blipFill rotWithShape="1">
          <a:blip r:embed="rId3">
            <a:alphaModFix/>
          </a:blip>
          <a:srcRect r="-1"/>
          <a:stretch/>
        </p:blipFill>
        <p:spPr>
          <a:xfrm>
            <a:off x="1522800" y="486000"/>
            <a:ext cx="9144000" cy="6093649"/>
          </a:xfrm>
          <a:prstGeom prst="rect">
            <a:avLst/>
          </a:prstGeom>
          <a:noFill/>
          <a:ln>
            <a:noFill/>
          </a:ln>
        </p:spPr>
      </p:pic>
      <p:pic>
        <p:nvPicPr>
          <p:cNvPr id="728" name="Google Shape;728;p44"/>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729" name="Google Shape;729;p44"/>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Muslim-Christian Interfaith Mediation Centre</a:t>
            </a:r>
            <a:endParaRPr sz="800">
              <a:solidFill>
                <a:srgbClr val="595959"/>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736"/>
        <p:cNvGrpSpPr/>
        <p:nvPr/>
      </p:nvGrpSpPr>
      <p:grpSpPr>
        <a:xfrm>
          <a:off x="0" y="0"/>
          <a:ext cx="0" cy="0"/>
          <a:chOff x="0" y="0"/>
          <a:chExt cx="0" cy="0"/>
        </a:xfrm>
      </p:grpSpPr>
      <p:sp>
        <p:nvSpPr>
          <p:cNvPr id="737" name="Google Shape;737;p45"/>
          <p:cNvSpPr txBox="1"/>
          <p:nvPr/>
        </p:nvSpPr>
        <p:spPr>
          <a:xfrm>
            <a:off x="0" y="801197"/>
            <a:ext cx="12192000" cy="289305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3600" dirty="0">
              <a:solidFill>
                <a:schemeClr val="lt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sz="4000" b="1" dirty="0" err="1">
                <a:solidFill>
                  <a:schemeClr val="lt1"/>
                </a:solidFill>
                <a:latin typeface="Calibri"/>
                <a:ea typeface="Calibri"/>
                <a:cs typeface="Calibri"/>
                <a:sym typeface="Calibri"/>
              </a:rPr>
              <a:t>Kerja</a:t>
            </a:r>
            <a:r>
              <a:rPr lang="en-GB" sz="4000" b="1" dirty="0">
                <a:solidFill>
                  <a:schemeClr val="lt1"/>
                </a:solidFill>
                <a:latin typeface="Calibri"/>
                <a:ea typeface="Calibri"/>
                <a:cs typeface="Calibri"/>
                <a:sym typeface="Calibri"/>
              </a:rPr>
              <a:t> yang </a:t>
            </a:r>
            <a:r>
              <a:rPr lang="en-GB" sz="4000" b="1" dirty="0" err="1">
                <a:solidFill>
                  <a:schemeClr val="lt1"/>
                </a:solidFill>
                <a:latin typeface="Calibri"/>
                <a:ea typeface="Calibri"/>
                <a:cs typeface="Calibri"/>
                <a:sym typeface="Calibri"/>
              </a:rPr>
              <a:t>bagus</a:t>
            </a:r>
            <a:r>
              <a:rPr lang="en-GB" sz="4000" b="1" dirty="0">
                <a:solidFill>
                  <a:schemeClr val="lt1"/>
                </a:solidFill>
                <a:latin typeface="Calibri"/>
                <a:ea typeface="Calibri"/>
                <a:cs typeface="Calibri"/>
                <a:sym typeface="Calibri"/>
              </a:rPr>
              <a:t> dan </a:t>
            </a:r>
            <a:r>
              <a:rPr lang="en-GB" sz="4000" b="1" dirty="0" err="1">
                <a:solidFill>
                  <a:schemeClr val="lt1"/>
                </a:solidFill>
                <a:latin typeface="Calibri"/>
                <a:ea typeface="Calibri"/>
                <a:cs typeface="Calibri"/>
                <a:sym typeface="Calibri"/>
              </a:rPr>
              <a:t>selamat</a:t>
            </a:r>
            <a:r>
              <a:rPr lang="en-GB" sz="4000" b="1" dirty="0">
                <a:solidFill>
                  <a:schemeClr val="lt1"/>
                </a:solidFill>
                <a:latin typeface="Calibri"/>
                <a:ea typeface="Calibri"/>
                <a:cs typeface="Calibri"/>
                <a:sym typeface="Calibri"/>
              </a:rPr>
              <a:t> </a:t>
            </a:r>
            <a:r>
              <a:rPr lang="en-GB" sz="4000" b="1" dirty="0" err="1">
                <a:solidFill>
                  <a:schemeClr val="lt1"/>
                </a:solidFill>
                <a:latin typeface="Calibri"/>
                <a:ea typeface="Calibri"/>
                <a:cs typeface="Calibri"/>
                <a:sym typeface="Calibri"/>
              </a:rPr>
              <a:t>datang</a:t>
            </a:r>
            <a:r>
              <a:rPr lang="en-GB" sz="4000" b="1" dirty="0">
                <a:solidFill>
                  <a:schemeClr val="lt1"/>
                </a:solidFill>
                <a:latin typeface="Calibri"/>
                <a:ea typeface="Calibri"/>
                <a:cs typeface="Calibri"/>
                <a:sym typeface="Calibri"/>
              </a:rPr>
              <a:t> </a:t>
            </a:r>
            <a:r>
              <a:rPr lang="en-GB" sz="4000" b="1" dirty="0" err="1">
                <a:solidFill>
                  <a:schemeClr val="lt1"/>
                </a:solidFill>
                <a:latin typeface="Calibri"/>
                <a:ea typeface="Calibri"/>
                <a:cs typeface="Calibri"/>
                <a:sym typeface="Calibri"/>
              </a:rPr>
              <a:t>kembali</a:t>
            </a:r>
            <a:r>
              <a:rPr lang="en-GB" sz="4000" b="1" dirty="0">
                <a:solidFill>
                  <a:schemeClr val="lt1"/>
                </a:solidFill>
                <a:latin typeface="Calibri"/>
                <a:ea typeface="Calibri"/>
                <a:cs typeface="Calibri"/>
                <a:sym typeface="Calibri"/>
              </a:rPr>
              <a:t>!</a:t>
            </a:r>
            <a:endParaRPr sz="4000" dirty="0"/>
          </a:p>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3200" dirty="0" err="1">
                <a:solidFill>
                  <a:schemeClr val="lt1"/>
                </a:solidFill>
                <a:latin typeface="Calibri"/>
                <a:ea typeface="Calibri"/>
                <a:cs typeface="Calibri"/>
                <a:sym typeface="Calibri"/>
              </a:rPr>
              <a:t>Sesi</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berikutnya</a:t>
            </a:r>
            <a:r>
              <a:rPr lang="en-GB" sz="3200" dirty="0">
                <a:solidFill>
                  <a:schemeClr val="lt1"/>
                </a:solidFill>
                <a:latin typeface="Calibri"/>
                <a:ea typeface="Calibri"/>
                <a:cs typeface="Calibri"/>
                <a:sym typeface="Calibri"/>
              </a:rPr>
              <a:t>:</a:t>
            </a:r>
            <a:br>
              <a:rPr lang="en-GB" sz="3200" dirty="0">
                <a:solidFill>
                  <a:schemeClr val="lt1"/>
                </a:solidFill>
                <a:latin typeface="Calibri"/>
                <a:ea typeface="Calibri"/>
                <a:cs typeface="Calibri"/>
                <a:sym typeface="Calibri"/>
              </a:rPr>
            </a:br>
            <a:r>
              <a:rPr lang="en-GB" sz="3200" dirty="0" err="1">
                <a:solidFill>
                  <a:schemeClr val="lt1"/>
                </a:solidFill>
                <a:latin typeface="Calibri"/>
                <a:ea typeface="Calibri"/>
                <a:cs typeface="Calibri"/>
                <a:sym typeface="Calibri"/>
              </a:rPr>
              <a:t>Kebebasan</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beragama</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atau</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berkeyakinan</a:t>
            </a:r>
            <a:r>
              <a:rPr lang="en-GB" sz="3200" dirty="0">
                <a:solidFill>
                  <a:schemeClr val="lt1"/>
                </a:solidFill>
                <a:latin typeface="Calibri"/>
                <a:ea typeface="Calibri"/>
                <a:cs typeface="Calibri"/>
                <a:sym typeface="Calibri"/>
              </a:rPr>
              <a:t> di </a:t>
            </a:r>
            <a:r>
              <a:rPr lang="en-GB" sz="3200" dirty="0" err="1">
                <a:solidFill>
                  <a:schemeClr val="lt1"/>
                </a:solidFill>
                <a:latin typeface="Calibri"/>
                <a:ea typeface="Calibri"/>
                <a:cs typeface="Calibri"/>
                <a:sym typeface="Calibri"/>
              </a:rPr>
              <a:t>komunitas</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kita</a:t>
            </a:r>
            <a:r>
              <a:rPr lang="en-GB" sz="3200" b="0" i="0" dirty="0">
                <a:solidFill>
                  <a:srgbClr val="000000"/>
                </a:solidFill>
                <a:latin typeface="Calibri"/>
                <a:ea typeface="Calibri"/>
                <a:cs typeface="Calibri"/>
                <a:sym typeface="Calibri"/>
              </a:rPr>
              <a:t> </a:t>
            </a:r>
            <a:r>
              <a:rPr lang="en-GB" sz="3200" dirty="0">
                <a:solidFill>
                  <a:schemeClr val="lt1"/>
                </a:solidFill>
                <a:latin typeface="Calibri"/>
                <a:ea typeface="Calibri"/>
                <a:cs typeface="Calibri"/>
                <a:sym typeface="Calibri"/>
              </a:rPr>
              <a:t>   </a:t>
            </a:r>
            <a:endParaRPr sz="3200" dirty="0"/>
          </a:p>
        </p:txBody>
      </p:sp>
      <p:pic>
        <p:nvPicPr>
          <p:cNvPr id="738" name="Google Shape;738;p45"/>
          <p:cNvPicPr preferRelativeResize="0"/>
          <p:nvPr/>
        </p:nvPicPr>
        <p:blipFill rotWithShape="1">
          <a:blip r:embed="rId3">
            <a:alphaModFix/>
          </a:blip>
          <a:srcRect/>
          <a:stretch/>
        </p:blipFill>
        <p:spPr>
          <a:xfrm>
            <a:off x="5207481" y="4262914"/>
            <a:ext cx="1777037" cy="17938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276"/>
        <p:cNvGrpSpPr/>
        <p:nvPr/>
      </p:nvGrpSpPr>
      <p:grpSpPr>
        <a:xfrm>
          <a:off x="0" y="0"/>
          <a:ext cx="0" cy="0"/>
          <a:chOff x="0" y="0"/>
          <a:chExt cx="0" cy="0"/>
        </a:xfrm>
      </p:grpSpPr>
      <p:pic>
        <p:nvPicPr>
          <p:cNvPr id="277" name="Google Shape;277;p5"/>
          <p:cNvPicPr preferRelativeResize="0"/>
          <p:nvPr/>
        </p:nvPicPr>
        <p:blipFill rotWithShape="1">
          <a:blip r:embed="rId3">
            <a:alphaModFix/>
          </a:blip>
          <a:srcRect/>
          <a:stretch/>
        </p:blipFill>
        <p:spPr>
          <a:xfrm>
            <a:off x="722235" y="4276349"/>
            <a:ext cx="3153600" cy="1982502"/>
          </a:xfrm>
          <a:prstGeom prst="rect">
            <a:avLst/>
          </a:prstGeom>
          <a:noFill/>
          <a:ln>
            <a:noFill/>
          </a:ln>
        </p:spPr>
      </p:pic>
      <p:pic>
        <p:nvPicPr>
          <p:cNvPr id="278" name="Google Shape;278;p5"/>
          <p:cNvPicPr preferRelativeResize="0"/>
          <p:nvPr/>
        </p:nvPicPr>
        <p:blipFill rotWithShape="1">
          <a:blip r:embed="rId4">
            <a:alphaModFix/>
          </a:blip>
          <a:srcRect/>
          <a:stretch/>
        </p:blipFill>
        <p:spPr>
          <a:xfrm>
            <a:off x="4612726" y="4189058"/>
            <a:ext cx="3153927" cy="2070000"/>
          </a:xfrm>
          <a:prstGeom prst="rect">
            <a:avLst/>
          </a:prstGeom>
          <a:noFill/>
          <a:ln>
            <a:noFill/>
          </a:ln>
        </p:spPr>
      </p:pic>
      <p:pic>
        <p:nvPicPr>
          <p:cNvPr id="279" name="Google Shape;279;p5"/>
          <p:cNvPicPr preferRelativeResize="0"/>
          <p:nvPr/>
        </p:nvPicPr>
        <p:blipFill rotWithShape="1">
          <a:blip r:embed="rId5">
            <a:alphaModFix/>
          </a:blip>
          <a:srcRect/>
          <a:stretch/>
        </p:blipFill>
        <p:spPr>
          <a:xfrm>
            <a:off x="-11749" y="0"/>
            <a:ext cx="12192000" cy="228600"/>
          </a:xfrm>
          <a:prstGeom prst="rect">
            <a:avLst/>
          </a:prstGeom>
          <a:noFill/>
          <a:ln>
            <a:noFill/>
          </a:ln>
        </p:spPr>
      </p:pic>
      <p:pic>
        <p:nvPicPr>
          <p:cNvPr id="280" name="Google Shape;280;p5"/>
          <p:cNvPicPr preferRelativeResize="0"/>
          <p:nvPr/>
        </p:nvPicPr>
        <p:blipFill rotWithShape="1">
          <a:blip r:embed="rId6">
            <a:alphaModFix/>
          </a:blip>
          <a:srcRect/>
          <a:stretch/>
        </p:blipFill>
        <p:spPr>
          <a:xfrm>
            <a:off x="4399572" y="780162"/>
            <a:ext cx="3369357" cy="2325331"/>
          </a:xfrm>
          <a:prstGeom prst="rect">
            <a:avLst/>
          </a:prstGeom>
          <a:noFill/>
          <a:ln>
            <a:noFill/>
          </a:ln>
        </p:spPr>
      </p:pic>
      <p:sp>
        <p:nvSpPr>
          <p:cNvPr id="281" name="Google Shape;281;p5"/>
          <p:cNvSpPr/>
          <p:nvPr/>
        </p:nvSpPr>
        <p:spPr>
          <a:xfrm>
            <a:off x="414855" y="3333888"/>
            <a:ext cx="3600504"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dirty="0" err="1">
                <a:solidFill>
                  <a:schemeClr val="dk1"/>
                </a:solidFill>
                <a:latin typeface="Calibri"/>
                <a:ea typeface="Calibri"/>
                <a:cs typeface="Calibri"/>
                <a:sym typeface="Calibri"/>
              </a:rPr>
              <a:t>Diskriminasi</a:t>
            </a:r>
            <a:endParaRPr sz="3200" b="0" i="0" u="none" strike="noStrike" cap="none" dirty="0">
              <a:solidFill>
                <a:schemeClr val="dk1"/>
              </a:solidFill>
              <a:latin typeface="Calibri"/>
              <a:ea typeface="Calibri"/>
              <a:cs typeface="Calibri"/>
              <a:sym typeface="Calibri"/>
            </a:endParaRPr>
          </a:p>
        </p:txBody>
      </p:sp>
      <p:sp>
        <p:nvSpPr>
          <p:cNvPr id="282" name="Google Shape;282;p5"/>
          <p:cNvSpPr/>
          <p:nvPr/>
        </p:nvSpPr>
        <p:spPr>
          <a:xfrm>
            <a:off x="8312595" y="3333887"/>
            <a:ext cx="36000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chemeClr val="dk1"/>
                </a:solidFill>
                <a:latin typeface="Calibri"/>
                <a:ea typeface="Calibri"/>
                <a:cs typeface="Calibri"/>
                <a:sym typeface="Calibri"/>
              </a:rPr>
              <a:t>Kekerasan</a:t>
            </a:r>
            <a:endParaRPr sz="3200" b="0" i="0" u="none" strike="noStrike" cap="none">
              <a:solidFill>
                <a:schemeClr val="dk1"/>
              </a:solidFill>
              <a:latin typeface="Calibri"/>
              <a:ea typeface="Calibri"/>
              <a:cs typeface="Calibri"/>
              <a:sym typeface="Calibri"/>
            </a:endParaRPr>
          </a:p>
        </p:txBody>
      </p:sp>
      <p:sp>
        <p:nvSpPr>
          <p:cNvPr id="283" name="Google Shape;283;p5"/>
          <p:cNvSpPr/>
          <p:nvPr/>
        </p:nvSpPr>
        <p:spPr>
          <a:xfrm>
            <a:off x="4284250" y="3333887"/>
            <a:ext cx="36000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dirty="0" err="1">
                <a:solidFill>
                  <a:schemeClr val="dk1"/>
                </a:solidFill>
                <a:latin typeface="Calibri"/>
                <a:ea typeface="Calibri"/>
                <a:cs typeface="Calibri"/>
                <a:sym typeface="Calibri"/>
              </a:rPr>
              <a:t>Pembatasan</a:t>
            </a:r>
            <a:endParaRPr sz="3200" b="0" i="0" u="none" strike="noStrike" cap="none" dirty="0">
              <a:solidFill>
                <a:schemeClr val="dk1"/>
              </a:solidFill>
              <a:latin typeface="Calibri"/>
              <a:ea typeface="Calibri"/>
              <a:cs typeface="Calibri"/>
              <a:sym typeface="Calibri"/>
            </a:endParaRPr>
          </a:p>
        </p:txBody>
      </p:sp>
      <p:pic>
        <p:nvPicPr>
          <p:cNvPr id="284" name="Google Shape;284;p5"/>
          <p:cNvPicPr preferRelativeResize="0"/>
          <p:nvPr/>
        </p:nvPicPr>
        <p:blipFill rotWithShape="1">
          <a:blip r:embed="rId7">
            <a:alphaModFix/>
          </a:blip>
          <a:srcRect/>
          <a:stretch/>
        </p:blipFill>
        <p:spPr>
          <a:xfrm>
            <a:off x="5133050" y="4918284"/>
            <a:ext cx="1502960" cy="1260000"/>
          </a:xfrm>
          <a:prstGeom prst="rect">
            <a:avLst/>
          </a:prstGeom>
          <a:noFill/>
          <a:ln>
            <a:noFill/>
          </a:ln>
        </p:spPr>
      </p:pic>
      <p:pic>
        <p:nvPicPr>
          <p:cNvPr id="285" name="Google Shape;285;p5" descr="En bild som visar text, vektorgrafik&#10;&#10;Automatiskt genererad beskrivning"/>
          <p:cNvPicPr preferRelativeResize="0"/>
          <p:nvPr/>
        </p:nvPicPr>
        <p:blipFill rotWithShape="1">
          <a:blip r:embed="rId8">
            <a:alphaModFix/>
          </a:blip>
          <a:srcRect/>
          <a:stretch/>
        </p:blipFill>
        <p:spPr>
          <a:xfrm>
            <a:off x="9054653" y="3919057"/>
            <a:ext cx="1771478" cy="234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92"/>
        <p:cNvGrpSpPr/>
        <p:nvPr/>
      </p:nvGrpSpPr>
      <p:grpSpPr>
        <a:xfrm>
          <a:off x="0" y="0"/>
          <a:ext cx="0" cy="0"/>
          <a:chOff x="0" y="0"/>
          <a:chExt cx="0" cy="0"/>
        </a:xfrm>
      </p:grpSpPr>
      <p:pic>
        <p:nvPicPr>
          <p:cNvPr id="293" name="Google Shape;293;p6"/>
          <p:cNvPicPr preferRelativeResize="0"/>
          <p:nvPr/>
        </p:nvPicPr>
        <p:blipFill rotWithShape="1">
          <a:blip r:embed="rId3">
            <a:alphaModFix/>
          </a:blip>
          <a:srcRect/>
          <a:stretch/>
        </p:blipFill>
        <p:spPr>
          <a:xfrm>
            <a:off x="-11749" y="0"/>
            <a:ext cx="12192000" cy="228600"/>
          </a:xfrm>
          <a:prstGeom prst="rect">
            <a:avLst/>
          </a:prstGeom>
          <a:noFill/>
          <a:ln>
            <a:noFill/>
          </a:ln>
        </p:spPr>
      </p:pic>
      <p:grpSp>
        <p:nvGrpSpPr>
          <p:cNvPr id="294" name="Google Shape;294;p6"/>
          <p:cNvGrpSpPr/>
          <p:nvPr/>
        </p:nvGrpSpPr>
        <p:grpSpPr>
          <a:xfrm>
            <a:off x="2896918" y="850262"/>
            <a:ext cx="6029604" cy="2562302"/>
            <a:chOff x="2287318" y="726234"/>
            <a:chExt cx="6029604" cy="2562302"/>
          </a:xfrm>
        </p:grpSpPr>
        <p:pic>
          <p:nvPicPr>
            <p:cNvPr id="295" name="Google Shape;295;p6"/>
            <p:cNvPicPr preferRelativeResize="0"/>
            <p:nvPr/>
          </p:nvPicPr>
          <p:blipFill rotWithShape="1">
            <a:blip r:embed="rId4">
              <a:alphaModFix/>
            </a:blip>
            <a:srcRect/>
            <a:stretch/>
          </p:blipFill>
          <p:spPr>
            <a:xfrm>
              <a:off x="4418113" y="1278720"/>
              <a:ext cx="3677130" cy="1871883"/>
            </a:xfrm>
            <a:prstGeom prst="rect">
              <a:avLst/>
            </a:prstGeom>
            <a:noFill/>
            <a:ln>
              <a:noFill/>
            </a:ln>
          </p:spPr>
        </p:pic>
        <p:pic>
          <p:nvPicPr>
            <p:cNvPr id="296" name="Google Shape;296;p6" descr="En bild som visar text&#10;&#10;Automatiskt genererad beskrivning"/>
            <p:cNvPicPr preferRelativeResize="0"/>
            <p:nvPr/>
          </p:nvPicPr>
          <p:blipFill rotWithShape="1">
            <a:blip r:embed="rId5">
              <a:alphaModFix/>
            </a:blip>
            <a:srcRect/>
            <a:stretch/>
          </p:blipFill>
          <p:spPr>
            <a:xfrm>
              <a:off x="2287318" y="726234"/>
              <a:ext cx="3500412" cy="2562302"/>
            </a:xfrm>
            <a:prstGeom prst="rect">
              <a:avLst/>
            </a:prstGeom>
            <a:noFill/>
            <a:ln>
              <a:noFill/>
            </a:ln>
          </p:spPr>
        </p:pic>
        <p:pic>
          <p:nvPicPr>
            <p:cNvPr id="297" name="Google Shape;297;p6" descr="En bild som visar text, yxa, visitkort, vektorgrafik&#10;&#10;Automatiskt genererad beskrivning"/>
            <p:cNvPicPr preferRelativeResize="0"/>
            <p:nvPr/>
          </p:nvPicPr>
          <p:blipFill rotWithShape="1">
            <a:blip r:embed="rId6">
              <a:alphaModFix/>
            </a:blip>
            <a:srcRect/>
            <a:stretch/>
          </p:blipFill>
          <p:spPr>
            <a:xfrm rot="1285175">
              <a:off x="7394885" y="1207723"/>
              <a:ext cx="684499" cy="1430344"/>
            </a:xfrm>
            <a:prstGeom prst="rect">
              <a:avLst/>
            </a:prstGeom>
            <a:noFill/>
            <a:ln>
              <a:noFill/>
            </a:ln>
          </p:spPr>
        </p:pic>
      </p:grpSp>
      <p:pic>
        <p:nvPicPr>
          <p:cNvPr id="298" name="Google Shape;298;p6"/>
          <p:cNvPicPr preferRelativeResize="0"/>
          <p:nvPr/>
        </p:nvPicPr>
        <p:blipFill rotWithShape="1">
          <a:blip r:embed="rId7">
            <a:alphaModFix/>
          </a:blip>
          <a:srcRect/>
          <a:stretch/>
        </p:blipFill>
        <p:spPr>
          <a:xfrm>
            <a:off x="4612726" y="4189058"/>
            <a:ext cx="3153927" cy="2070000"/>
          </a:xfrm>
          <a:prstGeom prst="rect">
            <a:avLst/>
          </a:prstGeom>
          <a:noFill/>
          <a:ln>
            <a:noFill/>
          </a:ln>
        </p:spPr>
      </p:pic>
      <p:pic>
        <p:nvPicPr>
          <p:cNvPr id="299" name="Google Shape;299;p6"/>
          <p:cNvPicPr preferRelativeResize="0"/>
          <p:nvPr/>
        </p:nvPicPr>
        <p:blipFill rotWithShape="1">
          <a:blip r:embed="rId8">
            <a:alphaModFix/>
          </a:blip>
          <a:srcRect/>
          <a:stretch/>
        </p:blipFill>
        <p:spPr>
          <a:xfrm>
            <a:off x="5133050" y="4918284"/>
            <a:ext cx="1502960" cy="1260000"/>
          </a:xfrm>
          <a:prstGeom prst="rect">
            <a:avLst/>
          </a:prstGeom>
          <a:noFill/>
          <a:ln>
            <a:noFill/>
          </a:ln>
        </p:spPr>
      </p:pic>
      <p:pic>
        <p:nvPicPr>
          <p:cNvPr id="300" name="Google Shape;300;p6" descr="En bild som visar text, vektorgrafik&#10;&#10;Automatiskt genererad beskrivning"/>
          <p:cNvPicPr preferRelativeResize="0"/>
          <p:nvPr/>
        </p:nvPicPr>
        <p:blipFill rotWithShape="1">
          <a:blip r:embed="rId9">
            <a:alphaModFix/>
          </a:blip>
          <a:srcRect/>
          <a:stretch/>
        </p:blipFill>
        <p:spPr>
          <a:xfrm>
            <a:off x="9054653" y="3919057"/>
            <a:ext cx="1771478" cy="2340000"/>
          </a:xfrm>
          <a:prstGeom prst="rect">
            <a:avLst/>
          </a:prstGeom>
          <a:noFill/>
          <a:ln>
            <a:noFill/>
          </a:ln>
        </p:spPr>
      </p:pic>
      <p:pic>
        <p:nvPicPr>
          <p:cNvPr id="301" name="Google Shape;301;p6"/>
          <p:cNvPicPr preferRelativeResize="0"/>
          <p:nvPr/>
        </p:nvPicPr>
        <p:blipFill rotWithShape="1">
          <a:blip r:embed="rId10">
            <a:alphaModFix/>
          </a:blip>
          <a:srcRect/>
          <a:stretch/>
        </p:blipFill>
        <p:spPr>
          <a:xfrm>
            <a:off x="722235" y="4276349"/>
            <a:ext cx="3153600" cy="19825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08"/>
        <p:cNvGrpSpPr/>
        <p:nvPr/>
      </p:nvGrpSpPr>
      <p:grpSpPr>
        <a:xfrm>
          <a:off x="0" y="0"/>
          <a:ext cx="0" cy="0"/>
          <a:chOff x="0" y="0"/>
          <a:chExt cx="0" cy="0"/>
        </a:xfrm>
      </p:grpSpPr>
      <p:pic>
        <p:nvPicPr>
          <p:cNvPr id="309" name="Google Shape;309;p7"/>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310" name="Google Shape;310;p7"/>
          <p:cNvPicPr preferRelativeResize="0"/>
          <p:nvPr/>
        </p:nvPicPr>
        <p:blipFill rotWithShape="1">
          <a:blip r:embed="rId4">
            <a:alphaModFix/>
          </a:blip>
          <a:srcRect/>
          <a:stretch/>
        </p:blipFill>
        <p:spPr>
          <a:xfrm>
            <a:off x="4143768" y="586010"/>
            <a:ext cx="3880966" cy="1977894"/>
          </a:xfrm>
          <a:prstGeom prst="rect">
            <a:avLst/>
          </a:prstGeom>
          <a:noFill/>
          <a:ln>
            <a:noFill/>
          </a:ln>
        </p:spPr>
      </p:pic>
      <p:sp>
        <p:nvSpPr>
          <p:cNvPr id="311" name="Google Shape;311;p7"/>
          <p:cNvSpPr/>
          <p:nvPr/>
        </p:nvSpPr>
        <p:spPr>
          <a:xfrm>
            <a:off x="2299035" y="2921314"/>
            <a:ext cx="744130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dirty="0" err="1">
                <a:solidFill>
                  <a:schemeClr val="dk1"/>
                </a:solidFill>
                <a:latin typeface="Calibri"/>
                <a:ea typeface="Calibri"/>
                <a:cs typeface="Calibri"/>
                <a:sym typeface="Calibri"/>
              </a:rPr>
              <a:t>Kegagalan</a:t>
            </a:r>
            <a:r>
              <a:rPr lang="en-GB" sz="3200" b="1" dirty="0">
                <a:solidFill>
                  <a:schemeClr val="dk1"/>
                </a:solidFill>
                <a:latin typeface="Calibri"/>
                <a:ea typeface="Calibri"/>
                <a:cs typeface="Calibri"/>
                <a:sym typeface="Calibri"/>
              </a:rPr>
              <a:t> </a:t>
            </a:r>
            <a:r>
              <a:rPr lang="en-GB" sz="3200" b="1" dirty="0" err="1">
                <a:solidFill>
                  <a:schemeClr val="dk1"/>
                </a:solidFill>
                <a:latin typeface="Calibri"/>
                <a:ea typeface="Calibri"/>
                <a:cs typeface="Calibri"/>
                <a:sym typeface="Calibri"/>
              </a:rPr>
              <a:t>pemerintah</a:t>
            </a:r>
            <a:r>
              <a:rPr lang="en-GB" sz="3200" b="1" dirty="0">
                <a:solidFill>
                  <a:schemeClr val="dk1"/>
                </a:solidFill>
                <a:latin typeface="Calibri"/>
                <a:ea typeface="Calibri"/>
                <a:cs typeface="Calibri"/>
                <a:sym typeface="Calibri"/>
              </a:rPr>
              <a:t> </a:t>
            </a:r>
            <a:r>
              <a:rPr lang="en-GB" sz="3200" b="1" dirty="0" err="1">
                <a:solidFill>
                  <a:schemeClr val="dk1"/>
                </a:solidFill>
                <a:latin typeface="Calibri"/>
                <a:ea typeface="Calibri"/>
                <a:cs typeface="Calibri"/>
                <a:sym typeface="Calibri"/>
              </a:rPr>
              <a:t>untuk</a:t>
            </a:r>
            <a:r>
              <a:rPr lang="en-GB" sz="3200" b="1" dirty="0">
                <a:solidFill>
                  <a:schemeClr val="dk1"/>
                </a:solidFill>
                <a:latin typeface="Calibri"/>
                <a:ea typeface="Calibri"/>
                <a:cs typeface="Calibri"/>
                <a:sym typeface="Calibri"/>
              </a:rPr>
              <a:t> </a:t>
            </a:r>
            <a:r>
              <a:rPr lang="en-GB" sz="3200" b="1" dirty="0" err="1">
                <a:solidFill>
                  <a:schemeClr val="dk1"/>
                </a:solidFill>
                <a:latin typeface="Calibri"/>
                <a:ea typeface="Calibri"/>
                <a:cs typeface="Calibri"/>
                <a:sym typeface="Calibri"/>
              </a:rPr>
              <a:t>melindungi</a:t>
            </a:r>
            <a:endParaRPr sz="3200" b="0" i="0" u="none" strike="noStrike" cap="none" dirty="0">
              <a:solidFill>
                <a:schemeClr val="dk1"/>
              </a:solidFill>
              <a:latin typeface="Calibri"/>
              <a:ea typeface="Calibri"/>
              <a:cs typeface="Calibri"/>
              <a:sym typeface="Calibri"/>
            </a:endParaRPr>
          </a:p>
        </p:txBody>
      </p:sp>
      <p:pic>
        <p:nvPicPr>
          <p:cNvPr id="312" name="Google Shape;312;p7"/>
          <p:cNvPicPr preferRelativeResize="0"/>
          <p:nvPr/>
        </p:nvPicPr>
        <p:blipFill rotWithShape="1">
          <a:blip r:embed="rId5">
            <a:alphaModFix/>
          </a:blip>
          <a:srcRect/>
          <a:stretch/>
        </p:blipFill>
        <p:spPr>
          <a:xfrm>
            <a:off x="4612726" y="4189058"/>
            <a:ext cx="3153927" cy="2070000"/>
          </a:xfrm>
          <a:prstGeom prst="rect">
            <a:avLst/>
          </a:prstGeom>
          <a:noFill/>
          <a:ln>
            <a:noFill/>
          </a:ln>
        </p:spPr>
      </p:pic>
      <p:pic>
        <p:nvPicPr>
          <p:cNvPr id="313" name="Google Shape;313;p7"/>
          <p:cNvPicPr preferRelativeResize="0"/>
          <p:nvPr/>
        </p:nvPicPr>
        <p:blipFill rotWithShape="1">
          <a:blip r:embed="rId6">
            <a:alphaModFix/>
          </a:blip>
          <a:srcRect/>
          <a:stretch/>
        </p:blipFill>
        <p:spPr>
          <a:xfrm>
            <a:off x="5133050" y="4918284"/>
            <a:ext cx="1502960" cy="1260000"/>
          </a:xfrm>
          <a:prstGeom prst="rect">
            <a:avLst/>
          </a:prstGeom>
          <a:noFill/>
          <a:ln>
            <a:noFill/>
          </a:ln>
        </p:spPr>
      </p:pic>
      <p:pic>
        <p:nvPicPr>
          <p:cNvPr id="314" name="Google Shape;314;p7" descr="En bild som visar text, vektorgrafik&#10;&#10;Automatiskt genererad beskrivning"/>
          <p:cNvPicPr preferRelativeResize="0"/>
          <p:nvPr/>
        </p:nvPicPr>
        <p:blipFill rotWithShape="1">
          <a:blip r:embed="rId7">
            <a:alphaModFix/>
          </a:blip>
          <a:srcRect/>
          <a:stretch/>
        </p:blipFill>
        <p:spPr>
          <a:xfrm>
            <a:off x="9054653" y="3919057"/>
            <a:ext cx="1771478" cy="2340000"/>
          </a:xfrm>
          <a:prstGeom prst="rect">
            <a:avLst/>
          </a:prstGeom>
          <a:noFill/>
          <a:ln>
            <a:noFill/>
          </a:ln>
        </p:spPr>
      </p:pic>
      <p:pic>
        <p:nvPicPr>
          <p:cNvPr id="315" name="Google Shape;315;p7"/>
          <p:cNvPicPr preferRelativeResize="0"/>
          <p:nvPr/>
        </p:nvPicPr>
        <p:blipFill rotWithShape="1">
          <a:blip r:embed="rId8">
            <a:alphaModFix/>
          </a:blip>
          <a:srcRect/>
          <a:stretch/>
        </p:blipFill>
        <p:spPr>
          <a:xfrm>
            <a:off x="722235" y="4276349"/>
            <a:ext cx="3153600" cy="19825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8"/>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324" name="Google Shape;324;p8" descr="En bild som visar text, vektorgrafik&#10;&#10;Automatiskt genererad beskrivning"/>
          <p:cNvPicPr preferRelativeResize="0"/>
          <p:nvPr/>
        </p:nvPicPr>
        <p:blipFill rotWithShape="1">
          <a:blip r:embed="rId4">
            <a:alphaModFix/>
          </a:blip>
          <a:srcRect/>
          <a:stretch/>
        </p:blipFill>
        <p:spPr>
          <a:xfrm>
            <a:off x="1944803" y="3003966"/>
            <a:ext cx="2207542" cy="2916000"/>
          </a:xfrm>
          <a:prstGeom prst="rect">
            <a:avLst/>
          </a:prstGeom>
          <a:noFill/>
          <a:ln>
            <a:noFill/>
          </a:ln>
        </p:spPr>
      </p:pic>
      <p:pic>
        <p:nvPicPr>
          <p:cNvPr id="325" name="Google Shape;325;p8"/>
          <p:cNvPicPr preferRelativeResize="0"/>
          <p:nvPr/>
        </p:nvPicPr>
        <p:blipFill rotWithShape="1">
          <a:blip r:embed="rId5">
            <a:alphaModFix/>
          </a:blip>
          <a:srcRect/>
          <a:stretch/>
        </p:blipFill>
        <p:spPr>
          <a:xfrm>
            <a:off x="4683713" y="710244"/>
            <a:ext cx="3153927" cy="2070000"/>
          </a:xfrm>
          <a:prstGeom prst="rect">
            <a:avLst/>
          </a:prstGeom>
          <a:noFill/>
          <a:ln>
            <a:noFill/>
          </a:ln>
        </p:spPr>
      </p:pic>
      <p:pic>
        <p:nvPicPr>
          <p:cNvPr id="326" name="Google Shape;326;p8"/>
          <p:cNvPicPr preferRelativeResize="0"/>
          <p:nvPr/>
        </p:nvPicPr>
        <p:blipFill rotWithShape="1">
          <a:blip r:embed="rId6">
            <a:alphaModFix/>
          </a:blip>
          <a:srcRect/>
          <a:stretch/>
        </p:blipFill>
        <p:spPr>
          <a:xfrm>
            <a:off x="5204036" y="1452343"/>
            <a:ext cx="1502960" cy="1260000"/>
          </a:xfrm>
          <a:prstGeom prst="rect">
            <a:avLst/>
          </a:prstGeom>
          <a:noFill/>
          <a:ln>
            <a:noFill/>
          </a:ln>
        </p:spPr>
      </p:pic>
      <p:pic>
        <p:nvPicPr>
          <p:cNvPr id="327" name="Google Shape;327;p8"/>
          <p:cNvPicPr preferRelativeResize="0"/>
          <p:nvPr/>
        </p:nvPicPr>
        <p:blipFill rotWithShape="1">
          <a:blip r:embed="rId7">
            <a:alphaModFix/>
          </a:blip>
          <a:srcRect/>
          <a:stretch/>
        </p:blipFill>
        <p:spPr>
          <a:xfrm rot="624405">
            <a:off x="2618031" y="1455185"/>
            <a:ext cx="1641374" cy="1780196"/>
          </a:xfrm>
          <a:prstGeom prst="rect">
            <a:avLst/>
          </a:prstGeom>
          <a:noFill/>
          <a:ln>
            <a:noFill/>
          </a:ln>
        </p:spPr>
      </p:pic>
      <p:pic>
        <p:nvPicPr>
          <p:cNvPr id="328" name="Google Shape;328;p8"/>
          <p:cNvPicPr preferRelativeResize="0"/>
          <p:nvPr/>
        </p:nvPicPr>
        <p:blipFill rotWithShape="1">
          <a:blip r:embed="rId7">
            <a:alphaModFix/>
          </a:blip>
          <a:srcRect/>
          <a:stretch/>
        </p:blipFill>
        <p:spPr>
          <a:xfrm rot="5767847">
            <a:off x="7927909" y="1627848"/>
            <a:ext cx="1641374" cy="1780196"/>
          </a:xfrm>
          <a:prstGeom prst="rect">
            <a:avLst/>
          </a:prstGeom>
          <a:noFill/>
          <a:ln>
            <a:noFill/>
          </a:ln>
        </p:spPr>
      </p:pic>
      <p:pic>
        <p:nvPicPr>
          <p:cNvPr id="329" name="Google Shape;329;p8"/>
          <p:cNvPicPr preferRelativeResize="0"/>
          <p:nvPr/>
        </p:nvPicPr>
        <p:blipFill rotWithShape="1">
          <a:blip r:embed="rId7">
            <a:alphaModFix/>
          </a:blip>
          <a:srcRect/>
          <a:stretch/>
        </p:blipFill>
        <p:spPr>
          <a:xfrm rot="-7335319">
            <a:off x="4927684" y="4945498"/>
            <a:ext cx="1641374" cy="1780196"/>
          </a:xfrm>
          <a:prstGeom prst="rect">
            <a:avLst/>
          </a:prstGeom>
          <a:noFill/>
          <a:ln>
            <a:noFill/>
          </a:ln>
        </p:spPr>
      </p:pic>
      <p:pic>
        <p:nvPicPr>
          <p:cNvPr id="330" name="Google Shape;330;p8"/>
          <p:cNvPicPr preferRelativeResize="0"/>
          <p:nvPr/>
        </p:nvPicPr>
        <p:blipFill rotWithShape="1">
          <a:blip r:embed="rId8">
            <a:alphaModFix/>
          </a:blip>
          <a:srcRect/>
          <a:stretch/>
        </p:blipFill>
        <p:spPr>
          <a:xfrm>
            <a:off x="7263596" y="3873751"/>
            <a:ext cx="2970000" cy="18670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37"/>
        <p:cNvGrpSpPr/>
        <p:nvPr/>
      </p:nvGrpSpPr>
      <p:grpSpPr>
        <a:xfrm>
          <a:off x="0" y="0"/>
          <a:ext cx="0" cy="0"/>
          <a:chOff x="0" y="0"/>
          <a:chExt cx="0" cy="0"/>
        </a:xfrm>
      </p:grpSpPr>
      <p:pic>
        <p:nvPicPr>
          <p:cNvPr id="338" name="Google Shape;338;p9"/>
          <p:cNvPicPr preferRelativeResize="0"/>
          <p:nvPr/>
        </p:nvPicPr>
        <p:blipFill rotWithShape="1">
          <a:blip r:embed="rId3">
            <a:alphaModFix/>
          </a:blip>
          <a:srcRect/>
          <a:stretch/>
        </p:blipFill>
        <p:spPr>
          <a:xfrm>
            <a:off x="540000" y="2734536"/>
            <a:ext cx="2448000" cy="1538928"/>
          </a:xfrm>
          <a:prstGeom prst="rect">
            <a:avLst/>
          </a:prstGeom>
          <a:noFill/>
          <a:ln>
            <a:noFill/>
          </a:ln>
        </p:spPr>
      </p:pic>
      <p:pic>
        <p:nvPicPr>
          <p:cNvPr id="339" name="Google Shape;339;p9"/>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340" name="Google Shape;340;p9"/>
          <p:cNvPicPr preferRelativeResize="0"/>
          <p:nvPr/>
        </p:nvPicPr>
        <p:blipFill rotWithShape="1">
          <a:blip r:embed="rId5">
            <a:alphaModFix/>
          </a:blip>
          <a:srcRect/>
          <a:stretch/>
        </p:blipFill>
        <p:spPr>
          <a:xfrm>
            <a:off x="3456000" y="864000"/>
            <a:ext cx="7920000" cy="5280000"/>
          </a:xfrm>
          <a:prstGeom prst="rect">
            <a:avLst/>
          </a:prstGeom>
          <a:noFill/>
          <a:ln>
            <a:noFill/>
          </a:ln>
        </p:spPr>
      </p:pic>
      <p:sp>
        <p:nvSpPr>
          <p:cNvPr id="341" name="Google Shape;341;p9"/>
          <p:cNvSpPr/>
          <p:nvPr/>
        </p:nvSpPr>
        <p:spPr>
          <a:xfrm rot="-5400000">
            <a:off x="10246956" y="4875843"/>
            <a:ext cx="2483058"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800"/>
              <a:buFont typeface="Calibri"/>
              <a:buNone/>
            </a:pPr>
            <a:r>
              <a:rPr lang="en-GB" sz="800" b="0" i="0" u="none" strike="noStrike" cap="none">
                <a:solidFill>
                  <a:srgbClr val="595959"/>
                </a:solidFill>
                <a:latin typeface="Calibri"/>
                <a:ea typeface="Calibri"/>
                <a:cs typeface="Calibri"/>
                <a:sym typeface="Calibri"/>
              </a:rPr>
              <a:t>Foto: mauritius images GmbH / Alamy Stock Photo </a:t>
            </a:r>
            <a:endParaRPr sz="800" b="0" i="0" u="none" strike="noStrike" cap="none">
              <a:solidFill>
                <a:srgbClr val="59595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9757c65b3e8fd4ebd2d3b1808249c36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81ad3a5b2062ecc3772d2618ea9ebe9b"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879760-8d42-4139-817b-a85748325e78">
      <Terms xmlns="http://schemas.microsoft.com/office/infopath/2007/PartnerControls"/>
    </lcf76f155ced4ddcb4097134ff3c332f>
    <_x00c5_r xmlns="27879760-8d42-4139-817b-a85748325e78">2021</_x00c5_r>
    <TaxCatchAll xmlns="007ce96f-f6e4-41e9-bbc1-3453ece26c5d" xsi:nil="true"/>
  </documentManagement>
</p:properties>
</file>

<file path=customXml/itemProps1.xml><?xml version="1.0" encoding="utf-8"?>
<ds:datastoreItem xmlns:ds="http://schemas.openxmlformats.org/officeDocument/2006/customXml" ds:itemID="{35EC5A0C-46BA-474B-B76C-FC48BA266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79760-8d42-4139-817b-a85748325e78"/>
    <ds:schemaRef ds:uri="007ce96f-f6e4-41e9-bbc1-3453ece26c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6307E3-5001-41F3-8BE7-284243EA52C3}">
  <ds:schemaRefs>
    <ds:schemaRef ds:uri="http://schemas.microsoft.com/sharepoint/v3/contenttype/forms"/>
  </ds:schemaRefs>
</ds:datastoreItem>
</file>

<file path=customXml/itemProps3.xml><?xml version="1.0" encoding="utf-8"?>
<ds:datastoreItem xmlns:ds="http://schemas.openxmlformats.org/officeDocument/2006/customXml" ds:itemID="{5D9DAF37-3762-43FB-B3CC-43682773E05F}">
  <ds:schemaRefs>
    <ds:schemaRef ds:uri="http://schemas.microsoft.com/office/2006/metadata/properties"/>
    <ds:schemaRef ds:uri="http://schemas.microsoft.com/office/infopath/2007/PartnerControls"/>
    <ds:schemaRef ds:uri="27879760-8d42-4139-817b-a85748325e78"/>
    <ds:schemaRef ds:uri="007ce96f-f6e4-41e9-bbc1-3453ece26c5d"/>
  </ds:schemaRefs>
</ds:datastoreItem>
</file>

<file path=docProps/app.xml><?xml version="1.0" encoding="utf-8"?>
<Properties xmlns="http://schemas.openxmlformats.org/officeDocument/2006/extended-properties" xmlns:vt="http://schemas.openxmlformats.org/officeDocument/2006/docPropsVTypes">
  <TotalTime>15</TotalTime>
  <Words>3679</Words>
  <Application>Microsoft Office PowerPoint</Application>
  <PresentationFormat>Widescreen</PresentationFormat>
  <Paragraphs>304</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FORB Learning Platform</dc:creator>
  <cp:lastModifiedBy>Kristina Schollin-Borg</cp:lastModifiedBy>
  <cp:revision>34</cp:revision>
  <dcterms:created xsi:type="dcterms:W3CDTF">2021-07-01T09:53:25Z</dcterms:created>
  <dcterms:modified xsi:type="dcterms:W3CDTF">2025-09-06T03:49:53Z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