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29"/>
  </p:notesMasterIdLst>
  <p:handoutMasterIdLst>
    <p:handoutMasterId r:id="rId30"/>
  </p:handoutMasterIdLst>
  <p:sldIdLst>
    <p:sldId id="256" r:id="rId9"/>
    <p:sldId id="373" r:id="rId10"/>
    <p:sldId id="353" r:id="rId11"/>
    <p:sldId id="370" r:id="rId12"/>
    <p:sldId id="371" r:id="rId13"/>
    <p:sldId id="372"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cmAuthor id="3" name="Viktoria Myrén" initials="VM [3]" lastIdx="1" clrIdx="2"/>
  <p:cmAuthor id="10" name="Katherine Cash" initials="KC" lastIdx="17" clrIdx="9"/>
  <p:cmAuthor id="4" name="Viktoria Myrén" initials="VM [4]" lastIdx="1" clrIdx="3"/>
  <p:cmAuthor id="11" name="Eva-Marie Wadman" initials="EMW" lastIdx="1" clrIdx="10"/>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AB3DC-F484-4A51-9C85-CB20CB2040F7}" v="24" dt="2026-03-24T17:40:18.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3" autoAdjust="0"/>
    <p:restoredTop sz="43099" autoAdjust="0"/>
  </p:normalViewPr>
  <p:slideViewPr>
    <p:cSldViewPr snapToGrid="0">
      <p:cViewPr varScale="1">
        <p:scale>
          <a:sx n="47" d="100"/>
          <a:sy n="47" d="100"/>
        </p:scale>
        <p:origin x="2502" y="54"/>
      </p:cViewPr>
      <p:guideLst>
        <p:guide orient="horz" pos="2160"/>
        <p:guide pos="3863"/>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620896B1-9DE5-48D1-B7C1-6D1366980998}"/>
    <pc:docChg chg="undo custSel modSld">
      <pc:chgData name="Katherine Cash" userId="f7797b46-2b2d-4b8f-b225-8c373fe2af75" providerId="ADAL" clId="{620896B1-9DE5-48D1-B7C1-6D1366980998}" dt="2026-03-24T17:42:10.867" v="169" actId="6549"/>
      <pc:docMkLst>
        <pc:docMk/>
      </pc:docMkLst>
      <pc:sldChg chg="modSp mod">
        <pc:chgData name="Katherine Cash" userId="f7797b46-2b2d-4b8f-b225-8c373fe2af75" providerId="ADAL" clId="{620896B1-9DE5-48D1-B7C1-6D1366980998}" dt="2026-03-24T17:40:55.732" v="162" actId="790"/>
        <pc:sldMkLst>
          <pc:docMk/>
          <pc:sldMk cId="2800922083" sldId="256"/>
        </pc:sldMkLst>
        <pc:spChg chg="mod">
          <ac:chgData name="Katherine Cash" userId="f7797b46-2b2d-4b8f-b225-8c373fe2af75" providerId="ADAL" clId="{620896B1-9DE5-48D1-B7C1-6D1366980998}" dt="2026-03-24T17:40:55.732" v="162" actId="790"/>
          <ac:spMkLst>
            <pc:docMk/>
            <pc:sldMk cId="2800922083" sldId="256"/>
            <ac:spMk id="7" creationId="{C34BC06C-AE5D-44D7-A508-A62B3C60C78C}"/>
          </ac:spMkLst>
        </pc:spChg>
      </pc:sldChg>
      <pc:sldChg chg="modNotesTx">
        <pc:chgData name="Katherine Cash" userId="f7797b46-2b2d-4b8f-b225-8c373fe2af75" providerId="ADAL" clId="{620896B1-9DE5-48D1-B7C1-6D1366980998}" dt="2026-03-24T17:29:38.943" v="62" actId="790"/>
        <pc:sldMkLst>
          <pc:docMk/>
          <pc:sldMk cId="523184214" sldId="353"/>
        </pc:sldMkLst>
      </pc:sldChg>
      <pc:sldChg chg="modNotesTx">
        <pc:chgData name="Katherine Cash" userId="f7797b46-2b2d-4b8f-b225-8c373fe2af75" providerId="ADAL" clId="{620896B1-9DE5-48D1-B7C1-6D1366980998}" dt="2026-03-24T17:29:59.432" v="65" actId="790"/>
        <pc:sldMkLst>
          <pc:docMk/>
          <pc:sldMk cId="1193706311" sldId="370"/>
        </pc:sldMkLst>
      </pc:sldChg>
      <pc:sldChg chg="modSp mod modNotesTx">
        <pc:chgData name="Katherine Cash" userId="f7797b46-2b2d-4b8f-b225-8c373fe2af75" providerId="ADAL" clId="{620896B1-9DE5-48D1-B7C1-6D1366980998}" dt="2026-03-24T17:40:55.732" v="162" actId="790"/>
        <pc:sldMkLst>
          <pc:docMk/>
          <pc:sldMk cId="1723071046" sldId="371"/>
        </pc:sldMkLst>
        <pc:spChg chg="mod">
          <ac:chgData name="Katherine Cash" userId="f7797b46-2b2d-4b8f-b225-8c373fe2af75" providerId="ADAL" clId="{620896B1-9DE5-48D1-B7C1-6D1366980998}" dt="2026-03-24T17:40:55.732" v="162" actId="790"/>
          <ac:spMkLst>
            <pc:docMk/>
            <pc:sldMk cId="1723071046" sldId="371"/>
            <ac:spMk id="21" creationId="{795D579E-68D2-4EDE-BBF8-21096945AF30}"/>
          </ac:spMkLst>
        </pc:spChg>
      </pc:sldChg>
      <pc:sldChg chg="modNotesTx">
        <pc:chgData name="Katherine Cash" userId="f7797b46-2b2d-4b8f-b225-8c373fe2af75" providerId="ADAL" clId="{620896B1-9DE5-48D1-B7C1-6D1366980998}" dt="2026-03-24T17:31:05.104" v="74" actId="790"/>
        <pc:sldMkLst>
          <pc:docMk/>
          <pc:sldMk cId="188278840" sldId="372"/>
        </pc:sldMkLst>
      </pc:sldChg>
      <pc:sldChg chg="modSp mod modNotesTx">
        <pc:chgData name="Katherine Cash" userId="f7797b46-2b2d-4b8f-b225-8c373fe2af75" providerId="ADAL" clId="{620896B1-9DE5-48D1-B7C1-6D1366980998}" dt="2026-03-24T17:40:55.732" v="162" actId="790"/>
        <pc:sldMkLst>
          <pc:docMk/>
          <pc:sldMk cId="1669646669" sldId="373"/>
        </pc:sldMkLst>
        <pc:spChg chg="mod">
          <ac:chgData name="Katherine Cash" userId="f7797b46-2b2d-4b8f-b225-8c373fe2af75" providerId="ADAL" clId="{620896B1-9DE5-48D1-B7C1-6D1366980998}" dt="2026-03-24T17:40:55.732" v="162" actId="790"/>
          <ac:spMkLst>
            <pc:docMk/>
            <pc:sldMk cId="1669646669" sldId="373"/>
            <ac:spMk id="5" creationId="{D990CCB1-A93A-47F9-B577-064044F40B25}"/>
          </ac:spMkLst>
        </pc:spChg>
      </pc:sldChg>
      <pc:sldChg chg="modSp mod modNotesTx">
        <pc:chgData name="Katherine Cash" userId="f7797b46-2b2d-4b8f-b225-8c373fe2af75" providerId="ADAL" clId="{620896B1-9DE5-48D1-B7C1-6D1366980998}" dt="2026-03-24T17:40:55.732" v="162" actId="790"/>
        <pc:sldMkLst>
          <pc:docMk/>
          <pc:sldMk cId="1298144166" sldId="374"/>
        </pc:sldMkLst>
        <pc:spChg chg="mod">
          <ac:chgData name="Katherine Cash" userId="f7797b46-2b2d-4b8f-b225-8c373fe2af75" providerId="ADAL" clId="{620896B1-9DE5-48D1-B7C1-6D1366980998}" dt="2026-03-24T17:40:55.732" v="162" actId="790"/>
          <ac:spMkLst>
            <pc:docMk/>
            <pc:sldMk cId="1298144166" sldId="374"/>
            <ac:spMk id="5" creationId="{0A36325D-91DF-46F5-B493-9B9F7049074D}"/>
          </ac:spMkLst>
        </pc:spChg>
        <pc:spChg chg="mod">
          <ac:chgData name="Katherine Cash" userId="f7797b46-2b2d-4b8f-b225-8c373fe2af75" providerId="ADAL" clId="{620896B1-9DE5-48D1-B7C1-6D1366980998}" dt="2026-03-24T17:40:55.732" v="162" actId="790"/>
          <ac:spMkLst>
            <pc:docMk/>
            <pc:sldMk cId="1298144166" sldId="374"/>
            <ac:spMk id="19" creationId="{A062F9A7-76FE-472B-B766-6E56A2626600}"/>
          </ac:spMkLst>
        </pc:spChg>
      </pc:sldChg>
      <pc:sldChg chg="modSp mod modNotesTx">
        <pc:chgData name="Katherine Cash" userId="f7797b46-2b2d-4b8f-b225-8c373fe2af75" providerId="ADAL" clId="{620896B1-9DE5-48D1-B7C1-6D1366980998}" dt="2026-03-24T17:40:55.732" v="162" actId="790"/>
        <pc:sldMkLst>
          <pc:docMk/>
          <pc:sldMk cId="2264081852" sldId="375"/>
        </pc:sldMkLst>
        <pc:spChg chg="mod">
          <ac:chgData name="Katherine Cash" userId="f7797b46-2b2d-4b8f-b225-8c373fe2af75" providerId="ADAL" clId="{620896B1-9DE5-48D1-B7C1-6D1366980998}" dt="2026-03-24T17:40:55.732" v="162" actId="790"/>
          <ac:spMkLst>
            <pc:docMk/>
            <pc:sldMk cId="2264081852" sldId="375"/>
            <ac:spMk id="4" creationId="{93A2111A-1D1A-4571-A003-7386C77D1657}"/>
          </ac:spMkLst>
        </pc:spChg>
        <pc:spChg chg="mod">
          <ac:chgData name="Katherine Cash" userId="f7797b46-2b2d-4b8f-b225-8c373fe2af75" providerId="ADAL" clId="{620896B1-9DE5-48D1-B7C1-6D1366980998}" dt="2026-03-24T17:40:55.732" v="162" actId="790"/>
          <ac:spMkLst>
            <pc:docMk/>
            <pc:sldMk cId="2264081852" sldId="375"/>
            <ac:spMk id="14" creationId="{F7602EE0-7045-4FDC-80D4-8F85CB4C6574}"/>
          </ac:spMkLst>
        </pc:spChg>
        <pc:spChg chg="mod">
          <ac:chgData name="Katherine Cash" userId="f7797b46-2b2d-4b8f-b225-8c373fe2af75" providerId="ADAL" clId="{620896B1-9DE5-48D1-B7C1-6D1366980998}" dt="2026-03-24T17:40:55.732" v="162" actId="790"/>
          <ac:spMkLst>
            <pc:docMk/>
            <pc:sldMk cId="2264081852" sldId="375"/>
            <ac:spMk id="17" creationId="{844CFA5F-DD4A-4686-ABD7-192CD7665AAA}"/>
          </ac:spMkLst>
        </pc:spChg>
        <pc:spChg chg="mod">
          <ac:chgData name="Katherine Cash" userId="f7797b46-2b2d-4b8f-b225-8c373fe2af75" providerId="ADAL" clId="{620896B1-9DE5-48D1-B7C1-6D1366980998}" dt="2026-03-24T17:40:55.732" v="162" actId="790"/>
          <ac:spMkLst>
            <pc:docMk/>
            <pc:sldMk cId="2264081852" sldId="375"/>
            <ac:spMk id="25" creationId="{59B78401-4C63-4F5B-88D1-1B2F549F185A}"/>
          </ac:spMkLst>
        </pc:spChg>
      </pc:sldChg>
      <pc:sldChg chg="modSp mod modNotesTx">
        <pc:chgData name="Katherine Cash" userId="f7797b46-2b2d-4b8f-b225-8c373fe2af75" providerId="ADAL" clId="{620896B1-9DE5-48D1-B7C1-6D1366980998}" dt="2026-03-24T17:40:55.732" v="162" actId="790"/>
        <pc:sldMkLst>
          <pc:docMk/>
          <pc:sldMk cId="2949503635" sldId="376"/>
        </pc:sldMkLst>
        <pc:spChg chg="mod">
          <ac:chgData name="Katherine Cash" userId="f7797b46-2b2d-4b8f-b225-8c373fe2af75" providerId="ADAL" clId="{620896B1-9DE5-48D1-B7C1-6D1366980998}" dt="2026-03-24T17:40:55.732" v="162" actId="790"/>
          <ac:spMkLst>
            <pc:docMk/>
            <pc:sldMk cId="2949503635" sldId="376"/>
            <ac:spMk id="27" creationId="{07571D83-747E-4A30-9A2C-DFDC0FFC07AB}"/>
          </ac:spMkLst>
        </pc:spChg>
        <pc:spChg chg="mod">
          <ac:chgData name="Katherine Cash" userId="f7797b46-2b2d-4b8f-b225-8c373fe2af75" providerId="ADAL" clId="{620896B1-9DE5-48D1-B7C1-6D1366980998}" dt="2026-03-24T17:40:55.732" v="162" actId="790"/>
          <ac:spMkLst>
            <pc:docMk/>
            <pc:sldMk cId="2949503635" sldId="376"/>
            <ac:spMk id="28" creationId="{D5E9EEF4-34CB-4B2D-800B-383306D3BED0}"/>
          </ac:spMkLst>
        </pc:spChg>
        <pc:spChg chg="mod">
          <ac:chgData name="Katherine Cash" userId="f7797b46-2b2d-4b8f-b225-8c373fe2af75" providerId="ADAL" clId="{620896B1-9DE5-48D1-B7C1-6D1366980998}" dt="2026-03-24T17:40:55.732" v="162" actId="790"/>
          <ac:spMkLst>
            <pc:docMk/>
            <pc:sldMk cId="2949503635" sldId="376"/>
            <ac:spMk id="29" creationId="{CAA684D7-4B39-4D44-B3F1-F4A891A064B7}"/>
          </ac:spMkLst>
        </pc:spChg>
      </pc:sldChg>
      <pc:sldChg chg="modNotesTx">
        <pc:chgData name="Katherine Cash" userId="f7797b46-2b2d-4b8f-b225-8c373fe2af75" providerId="ADAL" clId="{620896B1-9DE5-48D1-B7C1-6D1366980998}" dt="2026-03-24T17:41:52.503" v="163" actId="790"/>
        <pc:sldMkLst>
          <pc:docMk/>
          <pc:sldMk cId="1762104901" sldId="377"/>
        </pc:sldMkLst>
      </pc:sldChg>
      <pc:sldChg chg="modNotesTx">
        <pc:chgData name="Katherine Cash" userId="f7797b46-2b2d-4b8f-b225-8c373fe2af75" providerId="ADAL" clId="{620896B1-9DE5-48D1-B7C1-6D1366980998}" dt="2026-03-24T17:34:26.086" v="98" actId="790"/>
        <pc:sldMkLst>
          <pc:docMk/>
          <pc:sldMk cId="420723366" sldId="378"/>
        </pc:sldMkLst>
      </pc:sldChg>
      <pc:sldChg chg="modNotesTx">
        <pc:chgData name="Katherine Cash" userId="f7797b46-2b2d-4b8f-b225-8c373fe2af75" providerId="ADAL" clId="{620896B1-9DE5-48D1-B7C1-6D1366980998}" dt="2026-03-24T17:34:50.675" v="103" actId="790"/>
        <pc:sldMkLst>
          <pc:docMk/>
          <pc:sldMk cId="4187154971" sldId="379"/>
        </pc:sldMkLst>
      </pc:sldChg>
      <pc:sldChg chg="modSp mod modNotesTx">
        <pc:chgData name="Katherine Cash" userId="f7797b46-2b2d-4b8f-b225-8c373fe2af75" providerId="ADAL" clId="{620896B1-9DE5-48D1-B7C1-6D1366980998}" dt="2026-03-24T17:40:55.732" v="162" actId="790"/>
        <pc:sldMkLst>
          <pc:docMk/>
          <pc:sldMk cId="1558524240" sldId="380"/>
        </pc:sldMkLst>
        <pc:spChg chg="mod">
          <ac:chgData name="Katherine Cash" userId="f7797b46-2b2d-4b8f-b225-8c373fe2af75" providerId="ADAL" clId="{620896B1-9DE5-48D1-B7C1-6D1366980998}" dt="2026-03-24T17:40:55.732" v="162" actId="790"/>
          <ac:spMkLst>
            <pc:docMk/>
            <pc:sldMk cId="1558524240" sldId="380"/>
            <ac:spMk id="2" creationId="{2ED1089A-6A78-429C-9A7F-9A8C188F05E5}"/>
          </ac:spMkLst>
        </pc:spChg>
        <pc:spChg chg="mod">
          <ac:chgData name="Katherine Cash" userId="f7797b46-2b2d-4b8f-b225-8c373fe2af75" providerId="ADAL" clId="{620896B1-9DE5-48D1-B7C1-6D1366980998}" dt="2026-03-24T17:40:55.732" v="162" actId="790"/>
          <ac:spMkLst>
            <pc:docMk/>
            <pc:sldMk cId="1558524240" sldId="380"/>
            <ac:spMk id="19" creationId="{80932EEC-890E-4031-9E41-EE92E0184C75}"/>
          </ac:spMkLst>
        </pc:spChg>
        <pc:spChg chg="mod">
          <ac:chgData name="Katherine Cash" userId="f7797b46-2b2d-4b8f-b225-8c373fe2af75" providerId="ADAL" clId="{620896B1-9DE5-48D1-B7C1-6D1366980998}" dt="2026-03-24T17:40:55.732" v="162" actId="790"/>
          <ac:spMkLst>
            <pc:docMk/>
            <pc:sldMk cId="1558524240" sldId="380"/>
            <ac:spMk id="28" creationId="{7DB2D1C4-1E1C-4377-8D6A-4A96C0CFAFC4}"/>
          </ac:spMkLst>
        </pc:spChg>
        <pc:spChg chg="mod">
          <ac:chgData name="Katherine Cash" userId="f7797b46-2b2d-4b8f-b225-8c373fe2af75" providerId="ADAL" clId="{620896B1-9DE5-48D1-B7C1-6D1366980998}" dt="2026-03-24T17:40:55.732" v="162" actId="790"/>
          <ac:spMkLst>
            <pc:docMk/>
            <pc:sldMk cId="1558524240" sldId="380"/>
            <ac:spMk id="30" creationId="{E9B02AE3-F4E6-4C0C-B028-77F142997D41}"/>
          </ac:spMkLst>
        </pc:spChg>
      </pc:sldChg>
      <pc:sldChg chg="modSp mod modNotesTx">
        <pc:chgData name="Katherine Cash" userId="f7797b46-2b2d-4b8f-b225-8c373fe2af75" providerId="ADAL" clId="{620896B1-9DE5-48D1-B7C1-6D1366980998}" dt="2026-03-24T17:40:55.732" v="162" actId="790"/>
        <pc:sldMkLst>
          <pc:docMk/>
          <pc:sldMk cId="581836706" sldId="381"/>
        </pc:sldMkLst>
        <pc:spChg chg="mod">
          <ac:chgData name="Katherine Cash" userId="f7797b46-2b2d-4b8f-b225-8c373fe2af75" providerId="ADAL" clId="{620896B1-9DE5-48D1-B7C1-6D1366980998}" dt="2026-03-24T17:40:55.732" v="162" actId="790"/>
          <ac:spMkLst>
            <pc:docMk/>
            <pc:sldMk cId="581836706" sldId="381"/>
            <ac:spMk id="10" creationId="{E799AA50-A8DA-460D-AD84-367B64BACD00}"/>
          </ac:spMkLst>
        </pc:spChg>
      </pc:sldChg>
      <pc:sldChg chg="modSp mod modNotesTx">
        <pc:chgData name="Katherine Cash" userId="f7797b46-2b2d-4b8f-b225-8c373fe2af75" providerId="ADAL" clId="{620896B1-9DE5-48D1-B7C1-6D1366980998}" dt="2026-03-24T17:40:55.732" v="162" actId="790"/>
        <pc:sldMkLst>
          <pc:docMk/>
          <pc:sldMk cId="4131785051" sldId="382"/>
        </pc:sldMkLst>
        <pc:spChg chg="mod">
          <ac:chgData name="Katherine Cash" userId="f7797b46-2b2d-4b8f-b225-8c373fe2af75" providerId="ADAL" clId="{620896B1-9DE5-48D1-B7C1-6D1366980998}" dt="2026-03-24T17:40:55.732" v="162" actId="790"/>
          <ac:spMkLst>
            <pc:docMk/>
            <pc:sldMk cId="4131785051" sldId="382"/>
            <ac:spMk id="4" creationId="{BBA63196-B840-4AB5-9439-5D9CE1D94C97}"/>
          </ac:spMkLst>
        </pc:spChg>
      </pc:sldChg>
      <pc:sldChg chg="modSp mod modNotesTx">
        <pc:chgData name="Katherine Cash" userId="f7797b46-2b2d-4b8f-b225-8c373fe2af75" providerId="ADAL" clId="{620896B1-9DE5-48D1-B7C1-6D1366980998}" dt="2026-03-24T17:42:10.867" v="169" actId="6549"/>
        <pc:sldMkLst>
          <pc:docMk/>
          <pc:sldMk cId="2963703164" sldId="383"/>
        </pc:sldMkLst>
        <pc:spChg chg="mod">
          <ac:chgData name="Katherine Cash" userId="f7797b46-2b2d-4b8f-b225-8c373fe2af75" providerId="ADAL" clId="{620896B1-9DE5-48D1-B7C1-6D1366980998}" dt="2026-03-24T17:40:55.732" v="162" actId="790"/>
          <ac:spMkLst>
            <pc:docMk/>
            <pc:sldMk cId="2963703164" sldId="383"/>
            <ac:spMk id="4" creationId="{7C9ECE0E-146E-451C-B747-042ADE343D23}"/>
          </ac:spMkLst>
        </pc:spChg>
      </pc:sldChg>
      <pc:sldChg chg="modSp mod modNotesTx">
        <pc:chgData name="Katherine Cash" userId="f7797b46-2b2d-4b8f-b225-8c373fe2af75" providerId="ADAL" clId="{620896B1-9DE5-48D1-B7C1-6D1366980998}" dt="2026-03-24T17:40:55.732" v="162" actId="790"/>
        <pc:sldMkLst>
          <pc:docMk/>
          <pc:sldMk cId="3046822505" sldId="384"/>
        </pc:sldMkLst>
        <pc:spChg chg="mod">
          <ac:chgData name="Katherine Cash" userId="f7797b46-2b2d-4b8f-b225-8c373fe2af75" providerId="ADAL" clId="{620896B1-9DE5-48D1-B7C1-6D1366980998}" dt="2026-03-24T17:40:55.732" v="162" actId="790"/>
          <ac:spMkLst>
            <pc:docMk/>
            <pc:sldMk cId="3046822505" sldId="384"/>
            <ac:spMk id="6" creationId="{BEDE6849-6F7D-4BB9-9D0C-B4C7E5CAB15B}"/>
          </ac:spMkLst>
        </pc:spChg>
      </pc:sldChg>
      <pc:sldChg chg="modSp mod modNotesTx">
        <pc:chgData name="Katherine Cash" userId="f7797b46-2b2d-4b8f-b225-8c373fe2af75" providerId="ADAL" clId="{620896B1-9DE5-48D1-B7C1-6D1366980998}" dt="2026-03-24T17:40:55.732" v="162" actId="790"/>
        <pc:sldMkLst>
          <pc:docMk/>
          <pc:sldMk cId="2100755952" sldId="385"/>
        </pc:sldMkLst>
        <pc:spChg chg="mod">
          <ac:chgData name="Katherine Cash" userId="f7797b46-2b2d-4b8f-b225-8c373fe2af75" providerId="ADAL" clId="{620896B1-9DE5-48D1-B7C1-6D1366980998}" dt="2026-03-24T17:40:55.732" v="162" actId="790"/>
          <ac:spMkLst>
            <pc:docMk/>
            <pc:sldMk cId="2100755952" sldId="385"/>
            <ac:spMk id="7" creationId="{5D2DC4D4-2AFA-484F-B184-94970D95F229}"/>
          </ac:spMkLst>
        </pc:spChg>
      </pc:sldChg>
      <pc:sldChg chg="modSp mod modNotesTx">
        <pc:chgData name="Katherine Cash" userId="f7797b46-2b2d-4b8f-b225-8c373fe2af75" providerId="ADAL" clId="{620896B1-9DE5-48D1-B7C1-6D1366980998}" dt="2026-03-24T17:40:55.732" v="162" actId="790"/>
        <pc:sldMkLst>
          <pc:docMk/>
          <pc:sldMk cId="2140477479" sldId="386"/>
        </pc:sldMkLst>
        <pc:spChg chg="mod">
          <ac:chgData name="Katherine Cash" userId="f7797b46-2b2d-4b8f-b225-8c373fe2af75" providerId="ADAL" clId="{620896B1-9DE5-48D1-B7C1-6D1366980998}" dt="2026-03-24T17:40:55.732" v="162" actId="790"/>
          <ac:spMkLst>
            <pc:docMk/>
            <pc:sldMk cId="2140477479" sldId="386"/>
            <ac:spMk id="4" creationId="{A44429A7-0D8F-404C-ACED-104B9797D546}"/>
          </ac:spMkLst>
        </pc:spChg>
      </pc:sldChg>
      <pc:sldChg chg="modSp mod">
        <pc:chgData name="Katherine Cash" userId="f7797b46-2b2d-4b8f-b225-8c373fe2af75" providerId="ADAL" clId="{620896B1-9DE5-48D1-B7C1-6D1366980998}" dt="2026-03-24T17:40:55.732" v="162" actId="790"/>
        <pc:sldMkLst>
          <pc:docMk/>
          <pc:sldMk cId="3327354985" sldId="387"/>
        </pc:sldMkLst>
        <pc:spChg chg="mod">
          <ac:chgData name="Katherine Cash" userId="f7797b46-2b2d-4b8f-b225-8c373fe2af75" providerId="ADAL" clId="{620896B1-9DE5-48D1-B7C1-6D1366980998}" dt="2026-03-24T17:40:55.732" v="162" actId="790"/>
          <ac:spMkLst>
            <pc:docMk/>
            <pc:sldMk cId="3327354985" sldId="387"/>
            <ac:spMk id="5" creationId="{9C229D11-CC20-4564-B642-AE7494F482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2026-03-24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2026-03-24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2026-03-24</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Ƙwarewa a ƙasashe daban-daban ta nuna mana cewa: Idan ana yawan yada ƙarya da ra'ayoyin son rai, wariya tana ƙaruwa. Idan wariya ta qaru, hakan yana haifar da tashin hankali. Daga ƙarshe, daya na haifar da daya. </a:t>
            </a:r>
          </a:p>
          <a:p>
            <a:pPr algn="l" rtl="0" fontAlgn="base"/>
            <a:r>
              <a:rPr lang="ha-Latn-NG" sz="1200" b="0" i="0" noProof="0" dirty="0">
                <a:solidFill>
                  <a:srgbClr val="000000"/>
                </a:solidFill>
                <a:effectLst/>
                <a:latin typeface="+mn-lt"/>
              </a:rPr>
              <a:t>Wannan zai iya zama abin tayar da hankali, amma fahimtar yadda abubuwa ke tsananta zai taimaka mana mu fahimci yadda za mu inganta su.</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i="0" noProof="0" dirty="0">
                <a:solidFill>
                  <a:srgbClr val="000000"/>
                </a:solidFill>
                <a:effectLst/>
                <a:latin typeface="+mn-lt"/>
                <a:cs typeface="Calibri"/>
              </a:rPr>
              <a:t>KAMMALAWA</a:t>
            </a:r>
            <a:br>
              <a:rPr lang="ha-Latn-NG" sz="1200" b="1" i="0" noProof="0" dirty="0">
                <a:effectLst/>
                <a:latin typeface="+mn-lt"/>
                <a:cs typeface="Calibri"/>
              </a:rPr>
            </a:br>
            <a:r>
              <a:rPr lang="ha-Latn-NG" sz="1200" b="0" i="0" noProof="0" dirty="0">
                <a:solidFill>
                  <a:srgbClr val="000000"/>
                </a:solidFill>
                <a:effectLst/>
                <a:latin typeface="+mn-lt"/>
                <a:cs typeface="Calibri"/>
              </a:rPr>
              <a:t>Duk abin yana farawa ne daga yadda muke tunani, magana, da kuma yadda muke mu'amala da juna. Wannan wani abu ne da kowane mutum zai iya canzawa – a cikin iyali, tsakanin abokai, da al'umma. Hakanan, yana yiwuwa mu yi wani abu a matakin al'umma – kamar a cikin ƙungiyoyin addini, makarantunmu, da wuraren aiki. </a:t>
            </a:r>
          </a:p>
          <a:p>
            <a:pPr fontAlgn="base"/>
            <a:r>
              <a:rPr lang="ha-Latn-NG" sz="1200" b="0" i="0" noProof="0" dirty="0">
                <a:solidFill>
                  <a:srgbClr val="000000"/>
                </a:solidFill>
                <a:effectLst/>
                <a:latin typeface="+mn-lt"/>
                <a:cs typeface="Calibri"/>
              </a:rPr>
              <a:t>Amma hakan kadai ba zai isa ba. Dole ne mu canza tsarin hukuma da dokokin da ke tauye hakkin mutane – daga dokoki marasa kyau zuwa halayyar jami'ai kamar malamai da 'yan sanda. </a:t>
            </a:r>
            <a:endParaRPr lang="ha-Latn-NG"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0" i="0" noProof="0" dirty="0">
                <a:solidFill>
                  <a:srgbClr val="000000"/>
                </a:solidFill>
                <a:effectLst/>
                <a:latin typeface="+mn-lt"/>
              </a:rPr>
              <a:t>Domin hakan ya yiwu, muna buqatar: 'Yan tsiraru da suka san hakkinsu kuma sun shirya kare su. Yawancin mutane da suka shirya tsayawa tare da su. Shugabannin siyasa da na addini da suka fahimci alhakin kare hakkin bil'adama.</a:t>
            </a:r>
          </a:p>
          <a:p>
            <a:pPr fontAlgn="base"/>
            <a:r>
              <a:rPr lang="en-US" sz="1200" b="0" i="0" dirty="0">
                <a:solidFill>
                  <a:srgbClr val="000000"/>
                </a:solidFill>
                <a:effectLst/>
                <a:latin typeface="+mn-lt"/>
              </a:rPr>
              <a:t> </a:t>
            </a:r>
          </a:p>
          <a:p>
            <a:pPr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Tabbatar da hakan ya faru yana buqatar lokaci da matakai masu tsauri. Wannan matakin zai faru ne yayin da muka zurfafa duba ga yanayin mu kuma muka gano matsalollin mu. </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Zamu iya amfani da wannan matakai guda uku na kuskuren labari – wariya – tashe tashen hankula don taimaka mana yin hakan.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i="1" noProof="0" dirty="0">
                <a:solidFill>
                  <a:srgbClr val="000000"/>
                </a:solidFill>
              </a:rPr>
              <a:t>(</a:t>
            </a:r>
            <a:r>
              <a:rPr lang="ha-Latn-NG" b="0" i="1" noProof="0" dirty="0">
                <a:solidFill>
                  <a:srgbClr val="000000"/>
                </a:solidFill>
                <a:effectLst/>
              </a:rPr>
              <a:t>Slides </a:t>
            </a:r>
            <a:r>
              <a:rPr lang="ha-Latn-NG" i="1" noProof="0" dirty="0">
                <a:solidFill>
                  <a:srgbClr val="000000"/>
                </a:solidFill>
              </a:rPr>
              <a:t>na 14 zuwa 19 suna bayyana labarin Emina</a:t>
            </a:r>
            <a:r>
              <a:rPr lang="ha-Latn-NG" b="0" i="1" noProof="0" dirty="0">
                <a:solidFill>
                  <a:srgbClr val="000000"/>
                </a:solidFill>
                <a:effectLst/>
              </a:rPr>
              <a:t>, </a:t>
            </a:r>
            <a:r>
              <a:rPr lang="ha-Latn-NG" i="1" noProof="0" dirty="0">
                <a:solidFill>
                  <a:srgbClr val="000000"/>
                </a:solidFill>
              </a:rPr>
              <a:t>wanda aka yi amfani da shi a cikin jawabin ƙarshen sashin.)</a:t>
            </a:r>
            <a:endParaRPr lang="ha-Latn-NG" noProof="0" dirty="0"/>
          </a:p>
          <a:p>
            <a:pPr algn="l" rtl="0" fontAlgn="base"/>
            <a:endParaRPr lang="ha-Latn-NG" sz="1200" b="0" i="0" noProof="0" dirty="0">
              <a:solidFill>
                <a:srgbClr val="000000"/>
              </a:solidFill>
              <a:effectLst/>
              <a:latin typeface="+mn-lt"/>
            </a:endParaRPr>
          </a:p>
          <a:p>
            <a:pPr algn="l" rtl="0" fontAlgn="base"/>
            <a:r>
              <a:rPr lang="ha-Latn-NG" sz="1200" b="1" i="0" noProof="0" dirty="0">
                <a:solidFill>
                  <a:srgbClr val="000000"/>
                </a:solidFill>
                <a:effectLst/>
                <a:latin typeface="+mn-lt"/>
              </a:rPr>
              <a:t>Labarin Emina, Bosnia Hercegovina</a:t>
            </a:r>
          </a:p>
          <a:p>
            <a:pPr algn="l" rtl="0" fontAlgn="base"/>
            <a:r>
              <a:rPr lang="ha-Latn-NG" sz="1200" b="0" i="0" u="none" strike="noStrike" kern="1200" baseline="0" noProof="0" dirty="0">
                <a:solidFill>
                  <a:schemeClr val="tx1"/>
                </a:solidFill>
                <a:latin typeface="+mn-lt"/>
                <a:ea typeface="+mn-ea"/>
                <a:cs typeface="+mn-cs"/>
              </a:rPr>
              <a:t>Bayan ƙarewaryaƙin Bosnia a shekarar 1995, tsarin addini a ƙasar Bosnia Herzegovina ya canza sosai. Wasu yankuna da a baya suke da mafi yawan Musulmi sun koma Kiristoci mafi rinjaye, haka ma wasu yankuna sun sauya daga Kirista zuwa Musulmi. </a:t>
            </a:r>
          </a:p>
          <a:p>
            <a:pPr algn="l" rtl="0" fontAlgn="base"/>
            <a:r>
              <a:rPr lang="ha-Latn-NG" sz="1200" b="0" i="0" u="none" strike="noStrike" kern="1200" baseline="0" noProof="0" dirty="0">
                <a:solidFill>
                  <a:schemeClr val="tx1"/>
                </a:solidFill>
                <a:latin typeface="+mn-lt"/>
                <a:ea typeface="+mn-ea"/>
                <a:cs typeface="+mn-cs"/>
              </a:rPr>
              <a:t>Har wa yau, akwai tashin hankali tsakanin kabilu da addinai, musamman ga mutanen da suka koma yankunansu na asali. </a:t>
            </a:r>
            <a:endParaRPr lang="ha-Latn-NG"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u="none" strike="noStrike" kern="1200" baseline="0" noProof="0" dirty="0">
                <a:solidFill>
                  <a:schemeClr val="tx1"/>
                </a:solidFill>
                <a:latin typeface="+mn-lt"/>
                <a:ea typeface="+mn-ea"/>
                <a:cs typeface="+mn-cs"/>
              </a:rPr>
              <a:t>Wannan ita ce Emina. Emina tana son yin aiki don kawo ci gaba mai kyau, don haka ta shiga karamin horo kan ‘Hakkin Ɗan’Adam da wata ƙungiya mai zaman kanta ta Bosnia mai suna Nahla ta shirya. </a:t>
            </a:r>
          </a:p>
          <a:p>
            <a:r>
              <a:rPr lang="ha-Latn-NG" sz="1200" b="0" i="0" u="none" strike="noStrike" kern="1200" baseline="0" noProof="0" dirty="0">
                <a:solidFill>
                  <a:schemeClr val="tx1"/>
                </a:solidFill>
                <a:latin typeface="+mn-lt"/>
                <a:ea typeface="+mn-ea"/>
                <a:cs typeface="+mn-cs"/>
              </a:rPr>
              <a:t>Yadda ta ce: </a:t>
            </a:r>
            <a:r>
              <a:rPr lang="ha-Latn-NG" sz="1200" b="0" i="1" u="none" strike="noStrike" kern="1200" baseline="0" noProof="0" dirty="0">
                <a:solidFill>
                  <a:schemeClr val="tx1"/>
                </a:solidFill>
                <a:latin typeface="+mn-lt"/>
                <a:ea typeface="+mn-ea"/>
                <a:cs typeface="+mn-cs"/>
              </a:rPr>
              <a:t>"Na amfana matuka daga wannan kwas. Na fahimci ma'anar 'yancin addini ko imani, kuma na fara gane yadda ake take wannan 'yanci a cikin al'ummata. Na fara kai rahoton maganganun ƙiyayya a shafukan sada zumunta." </a:t>
            </a:r>
            <a:endParaRPr lang="ha-Latn-NG" sz="1200" b="0" i="1" noProof="0" dirty="0">
              <a:solidFill>
                <a:srgbClr val="000000"/>
              </a:solidFill>
              <a:effectLst/>
              <a:latin typeface="+mn-lt"/>
            </a:endParaRPr>
          </a:p>
          <a:p>
            <a:pPr algn="l" rtl="0" fontAlgn="base"/>
            <a:r>
              <a:rPr lang="en-US" sz="1200" b="0" i="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i="0" noProof="0" dirty="0">
                <a:effectLst/>
                <a:latin typeface="+mn-lt"/>
              </a:rPr>
              <a:t>Bayan gama kwas, ƙungiyar Nahla ta hada Emina da wata qungiyar matasa masu</a:t>
            </a:r>
            <a:r>
              <a:rPr lang="sv-SE" sz="1200" b="0" i="0" noProof="0" dirty="0">
                <a:effectLst/>
                <a:latin typeface="+mn-lt"/>
              </a:rPr>
              <a:t> </a:t>
            </a:r>
            <a:r>
              <a:rPr lang="ha-Latn-NG" sz="1200" b="0" i="0" noProof="0" dirty="0">
                <a:effectLst/>
                <a:latin typeface="+mn-lt"/>
              </a:rPr>
              <a:t>aikin rajistar take 'yancin addiniko imani a Bosnia. Suna amfani da rahotanni daga</a:t>
            </a:r>
            <a:r>
              <a:rPr lang="sv-SE" sz="1200" b="0" i="0" noProof="0" dirty="0">
                <a:effectLst/>
                <a:latin typeface="+mn-lt"/>
              </a:rPr>
              <a:t> </a:t>
            </a:r>
            <a:r>
              <a:rPr lang="ha-Latn-NG" sz="1200" b="0" i="0" noProof="0" dirty="0">
                <a:effectLst/>
                <a:latin typeface="+mn-lt"/>
              </a:rPr>
              <a:t>kafofin yada labarai masu kima da sahihanci, don tattara duk take-taken da aka yi</a:t>
            </a:r>
            <a:r>
              <a:rPr lang="sv-SE" sz="1200" b="0" i="0" noProof="0" dirty="0">
                <a:effectLst/>
                <a:latin typeface="+mn-lt"/>
              </a:rPr>
              <a:t> </a:t>
            </a:r>
            <a:r>
              <a:rPr lang="ha-Latn-NG" sz="1200" b="0" i="0" noProof="0" dirty="0">
                <a:effectLst/>
                <a:latin typeface="+mn-lt"/>
              </a:rPr>
              <a:t>wa 'yancin addini a ƙasar a kowace shekara.</a:t>
            </a:r>
            <a:endParaRPr lang="ha-Latn-NG" sz="1200" kern="1200" noProof="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i="0" noProof="0" dirty="0">
                <a:effectLst/>
                <a:latin typeface="+mn-lt"/>
              </a:rPr>
              <a:t>Emina ta ce: </a:t>
            </a:r>
            <a:r>
              <a:rPr lang="ha-Latn-NG" sz="1200" b="0" i="1" noProof="0" dirty="0">
                <a:effectLst/>
                <a:latin typeface="+mn-lt"/>
              </a:rPr>
              <a:t>"Muna da tambayoyi da muke amfani da su wajen rarraba irin take</a:t>
            </a:r>
            <a:r>
              <a:rPr lang="sv-SE" sz="1200" b="0" i="1" noProof="0" dirty="0">
                <a:effectLst/>
                <a:latin typeface="+mn-lt"/>
              </a:rPr>
              <a:t> </a:t>
            </a:r>
            <a:r>
              <a:rPr lang="ha-Latn-NG" sz="1200" b="0" i="1" noProof="0" dirty="0">
                <a:effectLst/>
                <a:latin typeface="+mn-lt"/>
              </a:rPr>
              <a:t>haqqin da aka aikata –misali, wace al'umma ce abin ya shafa, kuma wane irin cin</a:t>
            </a:r>
            <a:r>
              <a:rPr lang="sv-SE" sz="1200" b="0" i="1" noProof="0" dirty="0">
                <a:effectLst/>
                <a:latin typeface="+mn-lt"/>
              </a:rPr>
              <a:t> </a:t>
            </a:r>
            <a:r>
              <a:rPr lang="ha-Latn-NG" sz="1200" b="0" i="1" noProof="0" dirty="0">
                <a:effectLst/>
                <a:latin typeface="+mn-lt"/>
              </a:rPr>
              <a:t>zarafi aka aikata –barazana, hari a kan dukiya ko kuma hari a kan mutum."</a:t>
            </a:r>
            <a:endParaRPr lang="ha-Latn-NG" sz="1200" i="1" noProof="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Wannan ƙungiya tana aika rahotanninta ga hukuma da kafofin yada labarai a</a:t>
            </a:r>
            <a:r>
              <a:rPr lang="sv-SE" sz="1200" b="0" i="0" noProof="0" dirty="0">
                <a:solidFill>
                  <a:srgbClr val="000000"/>
                </a:solidFill>
                <a:effectLst/>
                <a:latin typeface="+mn-lt"/>
              </a:rPr>
              <a:t> </a:t>
            </a:r>
            <a:r>
              <a:rPr lang="ha-Latn-NG" sz="1200" b="0" i="0" noProof="0" dirty="0">
                <a:solidFill>
                  <a:srgbClr val="000000"/>
                </a:solidFill>
                <a:effectLst/>
                <a:latin typeface="+mn-lt"/>
              </a:rPr>
              <a:t>Bosnia, da kuma ƙungiyoyin qasa da ƙasa kamar ƙungiyar Tsaro da Hadin Kai ta</a:t>
            </a:r>
            <a:r>
              <a:rPr lang="sv-SE" sz="1200" b="0" i="0" noProof="0" dirty="0">
                <a:solidFill>
                  <a:srgbClr val="000000"/>
                </a:solidFill>
                <a:effectLst/>
                <a:latin typeface="+mn-lt"/>
              </a:rPr>
              <a:t> </a:t>
            </a:r>
            <a:r>
              <a:rPr lang="ha-Latn-NG" sz="1200" b="0" i="0" noProof="0" dirty="0">
                <a:solidFill>
                  <a:srgbClr val="000000"/>
                </a:solidFill>
                <a:effectLst/>
                <a:latin typeface="+mn-lt"/>
              </a:rPr>
              <a:t>Turai (OSCE), wacce sau da yawa take hada wadannan bayanai a cikin rahotannin</a:t>
            </a:r>
            <a:r>
              <a:rPr lang="sv-SE" sz="1200" b="0" i="0" noProof="0" dirty="0">
                <a:solidFill>
                  <a:srgbClr val="000000"/>
                </a:solidFill>
                <a:effectLst/>
                <a:latin typeface="+mn-lt"/>
              </a:rPr>
              <a:t> </a:t>
            </a:r>
            <a:r>
              <a:rPr lang="ha-Latn-NG" sz="1200" b="0" i="0" noProof="0" dirty="0">
                <a:solidFill>
                  <a:srgbClr val="000000"/>
                </a:solidFill>
                <a:effectLst/>
                <a:latin typeface="+mn-lt"/>
              </a:rPr>
              <a:t>ta na shekara.</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noProof="0" dirty="0">
                <a:effectLst/>
                <a:latin typeface="+mn-lt"/>
              </a:rPr>
              <a:t>Emina ta ce: </a:t>
            </a:r>
            <a:r>
              <a:rPr lang="ha-Latn-NG" sz="1200" b="0" i="1" noProof="0" dirty="0">
                <a:effectLst/>
                <a:latin typeface="+mn-lt"/>
              </a:rPr>
              <a:t>"Ina ganin duk wani ƙoƙari da muke yi yana da muhimmanci, ko da kuwa yayaƙanƙantar yake. Rajistar cin zarafi da jawo hankalin duniya na iya taimakawa wajen tilasta wa hukuma ta dauki matsalar da muhimmanci. Wayar da kai kan take ‘Hakkin Ɗan’Adam kuma na taimakawa wajen fahimtar son rai da nuna bambancin da ke cikinmu."</a:t>
            </a:r>
            <a:endParaRPr lang="ha-Latn-NG" sz="1200" i="1" noProof="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1" i="0" u="none" strike="noStrike" kern="1200" baseline="0" noProof="0" dirty="0">
                <a:solidFill>
                  <a:schemeClr val="tx1"/>
                </a:solidFill>
                <a:latin typeface="+mn-lt"/>
                <a:ea typeface="+mn-ea"/>
                <a:cs typeface="+mn-cs"/>
              </a:rPr>
              <a:t>Maraba da kowa da kowa zuwa wannan sashi.</a:t>
            </a:r>
            <a:r>
              <a:rPr lang="ha-Latn-NG" sz="1200" b="0" i="0" u="none" strike="noStrike" kern="1200" baseline="0" noProof="0" dirty="0">
                <a:solidFill>
                  <a:schemeClr val="tx1"/>
                </a:solidFill>
                <a:latin typeface="+mn-lt"/>
                <a:ea typeface="+mn-ea"/>
                <a:cs typeface="+mn-cs"/>
              </a:rPr>
              <a:t> </a:t>
            </a:r>
          </a:p>
          <a:p>
            <a:r>
              <a:rPr lang="ha-Latn-NG" sz="1200" b="0" i="0" u="none" strike="noStrike" kern="1200" baseline="0" noProof="0" dirty="0">
                <a:solidFill>
                  <a:schemeClr val="tx1"/>
                </a:solidFill>
                <a:latin typeface="+mn-lt"/>
                <a:ea typeface="+mn-ea"/>
                <a:cs typeface="+mn-cs"/>
              </a:rPr>
              <a:t>Za mu fara da bayanin abubuwa masu zuwa: </a:t>
            </a:r>
          </a:p>
          <a:p>
            <a:r>
              <a:rPr lang="ha-Latn-NG" sz="1200" b="0" i="0" u="none" strike="noStrike" kern="1200" baseline="0" noProof="0" dirty="0">
                <a:solidFill>
                  <a:schemeClr val="tx1"/>
                </a:solidFill>
                <a:latin typeface="+mn-lt"/>
                <a:ea typeface="+mn-ea"/>
                <a:cs typeface="+mn-cs"/>
              </a:rPr>
              <a:t>A sashin da suka gabata guda uku, mun tattauna game da ‘Hakkin Ɗan’Adam na ‘yancin addini ko imani. Mun koyi darasi game da haqqin da muke da su da kuma nau’o’in cin zarafin da ke iya faruwa. Haka kuma, mun yi tunani kan ma’anar wannan haƙƙi a gare mu, tare da bincika batutuwan da suka shafi asali, gata, da rashin gata. </a:t>
            </a:r>
          </a:p>
          <a:p>
            <a:endParaRPr lang="ha-Latn-NG" sz="1200" b="0" i="0" u="none" strike="noStrike" kern="1200" baseline="0" noProof="0" dirty="0">
              <a:solidFill>
                <a:schemeClr val="tx1"/>
              </a:solidFill>
              <a:latin typeface="+mn-lt"/>
              <a:ea typeface="+mn-ea"/>
              <a:cs typeface="+mn-cs"/>
            </a:endParaRPr>
          </a:p>
          <a:p>
            <a:r>
              <a:rPr lang="ha-Latn-NG" sz="1200" b="0" i="0" u="none" strike="noStrike" kern="1200" baseline="0" noProof="0" dirty="0">
                <a:solidFill>
                  <a:schemeClr val="tx1"/>
                </a:solidFill>
                <a:latin typeface="+mn-lt"/>
                <a:ea typeface="+mn-ea"/>
                <a:cs typeface="+mn-cs"/>
              </a:rPr>
              <a:t>A yau, za mu mai da hankali kan nazarin yanayinmu don gano matsalolin da mutane ko qungiyoyi daban-daban ke fuskanta. Za mu yi hakan ne ta hanyar ƙirƙirar taswirar ‘yancin addini ko imani ta yankinmu a cikin rukuni. Amma kafin mu fara nazarin matsaloli, bari mu fara da abubuwan alheri! </a:t>
            </a:r>
          </a:p>
          <a:p>
            <a:pPr algn="l" rtl="0" fontAlgn="base"/>
            <a:endParaRPr lang="en-US" b="0" i="0" dirty="0">
              <a:solidFill>
                <a:srgbClr val="000000"/>
              </a:solidFill>
              <a:effectLst/>
              <a:latin typeface="+mn-lt"/>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2026-03-24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20</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2026-03-24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25021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1" noProof="0" dirty="0">
                <a:solidFill>
                  <a:srgbClr val="000000"/>
                </a:solidFill>
                <a:effectLst/>
                <a:latin typeface="+mn-lt"/>
              </a:rPr>
              <a:t>Nunin shafi 3-13 yana kwatanta gabatarwar sashi na 5.</a:t>
            </a:r>
          </a:p>
          <a:p>
            <a:pPr algn="l" rtl="0" fontAlgn="base"/>
            <a:endParaRPr lang="ha-Latn-NG" sz="1200" b="0" i="1" noProof="0" dirty="0">
              <a:solidFill>
                <a:srgbClr val="000000"/>
              </a:solidFill>
              <a:effectLst/>
              <a:latin typeface="+mn-lt"/>
            </a:endParaRPr>
          </a:p>
          <a:p>
            <a:pPr fontAlgn="base"/>
            <a:r>
              <a:rPr lang="ha-Latn-NG" sz="1200" b="1" i="0" noProof="0" dirty="0">
                <a:solidFill>
                  <a:srgbClr val="000000"/>
                </a:solidFill>
                <a:effectLst/>
                <a:latin typeface="+mn-lt"/>
              </a:rPr>
              <a:t>Gabatarwa: </a:t>
            </a:r>
            <a:r>
              <a:rPr lang="ha-Latn-NG" sz="1200" b="1" kern="1200" noProof="0" dirty="0">
                <a:solidFill>
                  <a:schemeClr val="tx1"/>
                </a:solidFill>
                <a:effectLst/>
                <a:latin typeface="+mn-lt"/>
                <a:ea typeface="+mn-ea"/>
                <a:cs typeface="+mn-cs"/>
              </a:rPr>
              <a:t>Yadda abubuwa suke baci (da gyaruwa?)</a:t>
            </a:r>
            <a:r>
              <a:rPr lang="ha-Latn-NG" sz="1200" b="1" i="1" kern="1200" noProof="0" dirty="0">
                <a:solidFill>
                  <a:schemeClr val="tx1"/>
                </a:solidFill>
                <a:effectLst/>
                <a:latin typeface="+mn-lt"/>
                <a:ea typeface="+mn-ea"/>
                <a:cs typeface="+mn-cs"/>
              </a:rPr>
              <a:t> </a:t>
            </a:r>
            <a:endParaRPr lang="ha-Latn-NG" sz="1200" b="0" i="0" noProof="0" dirty="0">
              <a:solidFill>
                <a:srgbClr val="000000"/>
              </a:solidFill>
              <a:effectLst/>
              <a:latin typeface="+mn-lt"/>
            </a:endParaRPr>
          </a:p>
          <a:p>
            <a:pPr fontAlgn="base"/>
            <a:r>
              <a:rPr lang="ha-Latn-NG" sz="1200" kern="1200" noProof="0" dirty="0">
                <a:solidFill>
                  <a:schemeClr val="tx1"/>
                </a:solidFill>
                <a:effectLst/>
                <a:latin typeface="+mn-lt"/>
                <a:ea typeface="+mn-ea"/>
                <a:cs typeface="+mn-cs"/>
              </a:rPr>
              <a:t> </a:t>
            </a:r>
            <a:endParaRPr lang="ha-Latn-NG" sz="1600" kern="1200" noProof="0" dirty="0">
              <a:solidFill>
                <a:schemeClr val="tx1"/>
              </a:solidFill>
              <a:effectLst/>
              <a:latin typeface="+mn-lt"/>
              <a:ea typeface="+mn-ea"/>
              <a:cs typeface="+mn-cs"/>
            </a:endParaRPr>
          </a:p>
          <a:p>
            <a:pPr fontAlgn="base"/>
            <a:r>
              <a:rPr lang="ha-Latn-NG" sz="1200" kern="1200" noProof="0" dirty="0">
                <a:solidFill>
                  <a:schemeClr val="tx1"/>
                </a:solidFill>
                <a:effectLst/>
                <a:latin typeface="+mn-lt"/>
                <a:ea typeface="+mn-ea"/>
                <a:cs typeface="+mn-cs"/>
              </a:rPr>
              <a:t>A sashin da ya gabata:  </a:t>
            </a:r>
            <a:endParaRPr lang="ha-Latn-NG" sz="16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noProof="0" dirty="0">
                <a:solidFill>
                  <a:schemeClr val="tx1"/>
                </a:solidFill>
                <a:effectLst/>
                <a:latin typeface="+mn-lt"/>
                <a:ea typeface="+mn-ea"/>
                <a:cs typeface="+mn-cs"/>
              </a:rPr>
              <a:t>mun mayar da hankali kan yadda take-taken da ke tauye 'yancin addini ko imani ke kasancewa da kuma tasirin da suke da shi a rayuwar mutane, </a:t>
            </a:r>
            <a:endParaRPr lang="ha-Latn-NG" sz="14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noProof="0" dirty="0">
                <a:solidFill>
                  <a:schemeClr val="tx1"/>
                </a:solidFill>
                <a:effectLst/>
                <a:latin typeface="+mn-lt"/>
                <a:ea typeface="+mn-ea"/>
                <a:cs typeface="+mn-cs"/>
              </a:rPr>
              <a:t>mun yi tunani kan wadanda ke aikata wadannan cin zarafin – ko gwamnati ce ta hanyar dokoki da ayyukan jami'anta, ko kuma al'umma ce ta hanyar ayyuka ko rashin yin komai,  </a:t>
            </a:r>
            <a:endParaRPr lang="ha-Latn-NG" sz="14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ha-Latn-NG" sz="1200" kern="1200" noProof="0" dirty="0">
                <a:solidFill>
                  <a:schemeClr val="tx1"/>
                </a:solidFill>
                <a:effectLst/>
                <a:latin typeface="+mn-lt"/>
                <a:ea typeface="+mn-ea"/>
                <a:cs typeface="+mn-cs"/>
              </a:rPr>
              <a:t>mun kuma yi amfani da wasan kwaikwayo don bincika yadda irin wadannan cin zarafin ke faruwa da kuma koyon yadda za a iya gane su.  </a:t>
            </a:r>
            <a:endParaRPr lang="ha-Latn-NG" sz="1600" kern="1200" noProof="0" dirty="0">
              <a:solidFill>
                <a:schemeClr val="tx1"/>
              </a:solidFill>
              <a:effectLst/>
              <a:latin typeface="+mn-lt"/>
              <a:ea typeface="+mn-ea"/>
              <a:cs typeface="+mn-cs"/>
            </a:endParaRPr>
          </a:p>
          <a:p>
            <a:pPr algn="l" rtl="0" fontAlgn="base"/>
            <a:endParaRPr lang="en-US" sz="1800" b="0" i="0" dirty="0">
              <a:solidFill>
                <a:srgbClr val="000000"/>
              </a:solidFill>
              <a:effectLst/>
              <a:latin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ha-Latn-NG" sz="1200" b="0" i="0" noProof="0" dirty="0">
                <a:solidFill>
                  <a:srgbClr val="000000"/>
                </a:solidFill>
                <a:effectLst/>
                <a:latin typeface="+mn-lt"/>
              </a:rPr>
              <a:t>Yanzu za mu yi nazari kan yadda irin wadannan take-take ke ƙara tsananta daga matsayi mai sau ƙi zuwa mai muni da kuma mafi muni – daga matsaloli da ke shafar mutane kadan zuwa hare-hare masu tsanani da ake kai wa ga 'yancin jama'a gaba daya. </a:t>
            </a:r>
          </a:p>
          <a:p>
            <a:pPr rtl="0" fontAlgn="base"/>
            <a:r>
              <a:rPr lang="ha-Latn-NG" sz="1200" b="0" i="0" noProof="0" dirty="0">
                <a:solidFill>
                  <a:srgbClr val="000000"/>
                </a:solidFill>
                <a:effectLst/>
                <a:latin typeface="+mn-lt"/>
              </a:rPr>
              <a:t>Wani tsarin da zai taimaka mana wajen fahimta shi ne nazarin matakai uku na tauye 'yancin: Watsa ƙarya da bayanan ƙage (Disinformation), Nuna bambanci da wariya (Discrimination) da kuma Tursasa wa da tashin hankali (Violence). </a:t>
            </a:r>
            <a:endParaRPr lang="ha-Latn-NG" sz="1200" noProof="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1" kern="1200" noProof="0" dirty="0">
                <a:solidFill>
                  <a:schemeClr val="tx1"/>
                </a:solidFill>
                <a:effectLst/>
                <a:latin typeface="+mn-lt"/>
                <a:ea typeface="+mn-ea"/>
                <a:cs typeface="+mn-cs"/>
              </a:rPr>
              <a:t>MATAKAI UKU NA CIN ZARAFI</a:t>
            </a:r>
          </a:p>
          <a:p>
            <a:pPr algn="l" rtl="0" fontAlgn="base"/>
            <a:r>
              <a:rPr lang="ha-Latn-NG" sz="1200" b="0" i="0" noProof="0" dirty="0">
                <a:solidFill>
                  <a:srgbClr val="000000"/>
                </a:solidFill>
                <a:effectLst/>
                <a:latin typeface="+mn-lt"/>
              </a:rPr>
              <a:t>Kashin farko shine ƙage. A wannan mataki, ana yada ƙage, son kai, da ra'ayoyi na nuna bambanci kan wasu mutane ko ƙungiyoyi – kamar mabiya addinin da ke da ƙarancin yawa. Ana yada irin wannan ƙage ta hanyoyi da dama kamar: Abin da iyaye, malamai da littattafan makaranta ke koyarwa. Shirye-shiryen rediyo, kafofin sada zumunta, da maganganun 'yan siyasa ko shugabannin addini.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Babu wata al'umma da ba ta da son kai da wariya, amma idan ba a qalubalance su ba – musamman idan manyan shugabanni ne ke yayata su – za su haifar da fitinar rashin fahimta da rashin juriya.  </a:t>
            </a:r>
          </a:p>
          <a:p>
            <a:pPr algn="l" rtl="0" fontAlgn="base"/>
            <a:r>
              <a:rPr lang="ha-Latn-NG" sz="1200" b="0" i="0" noProof="0" dirty="0">
                <a:solidFill>
                  <a:srgbClr val="000000"/>
                </a:solidFill>
                <a:effectLst/>
                <a:latin typeface="+mn-lt"/>
              </a:rPr>
              <a:t>Idan hakan ya faru, zai zama ruwan dare a ce mutane, jami'an gwamnati har ma da gwamnati da kanta suna aiki da tunani da maganganun da ke nuna wariya ga wasu. A mafi tsananin nau'insa, watsa ƙarya da bayanan qage kan jawo tunanin cewa ba wai nuna wariya kawai ba har ma da tashin hankali yana da kyau ko halalci.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Wariya tana shafar mutane a duk bangarorin rayuwa. A zaman da ya gabata, mun tattauna misalan wariyar da gwamnati ke yi kamar: Dokoki masu nuna bambanci kan sha'anin iyali da takardun shaidar zama dan asa. Yadda 'yan sanda da kotuna ke aiwatar da doka cikin nuna bambanci. Wariya a samar da hidimomi kamar ilimi da kiwon lafiya. Wariya a fannin bangarori masu zaman kansu wanda ke shafar mutane wajen damar  samun daukar aiki. </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Babu wata al'umma da ba ta da wariya, amma idan ana yawaita yin ta kuma tana da tushe a cikin al'umma, hakan na nufin cewa yawancin mutane suna amincewa da ita. Wariya ba zata ci gaba da samuwa ba, idan mafiya yawan mutane ba su yarda da ita ba.</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noProof="0" dirty="0">
                <a:solidFill>
                  <a:srgbClr val="000000"/>
                </a:solidFill>
                <a:effectLst/>
                <a:latin typeface="+mn-lt"/>
              </a:rPr>
              <a:t>Kamar yadda watsa ƙarya ke zama tushe ga wariya, haka suma watsa ƙarya da wariya suna zama tushe ga tashin hankali.Cin zarafi da tashin hankali a cikin al'umma yana da nau'uka daban-daban kamar: Zubar da mutunci, barazana, da kai hare-hare Take haqqin jiki kamar duka, cin zarafi, da kashe-kashe. Cin zarafin da gwamnati ke yi kamar tsare mutane ba bisa ƙa'ida ba, azabtarwa, da cin zarafin jinsi.</a:t>
            </a:r>
          </a:p>
          <a:p>
            <a:r>
              <a:rPr lang="ha-Latn-NG" sz="1200" b="0" i="0" noProof="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1" i="0" noProof="0" dirty="0">
                <a:solidFill>
                  <a:srgbClr val="000000"/>
                </a:solidFill>
                <a:effectLst/>
                <a:latin typeface="+mn-lt"/>
              </a:rPr>
              <a:t>NAUYIN, GIRMA DA ILLAR SA</a:t>
            </a: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i="0" noProof="0" dirty="0">
                <a:solidFill>
                  <a:srgbClr val="000000"/>
                </a:solidFill>
                <a:effectLst/>
                <a:latin typeface="+mn-lt"/>
              </a:rPr>
              <a:t>Duk wadannan matsaloli guda uku – watsa ƙarya, wariya, da tashin hankali – suna da matakan girma kashi uku: Za su iya shafar 'yan kadan ko kuma ƙungiyoyi masu yawa. Za su iya faruwa lokaci-lokaci, akai-akai ko kuma su zama tsarin rayuwa da tsarin gwamnati. Tasirinsu na iya kasancewa mai sauqi ko kuma yana da matuƙar lahani ga mutane. </a:t>
            </a:r>
            <a:endParaRPr lang="ha-Latn-NG" sz="1200" kern="1200" noProof="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6414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876A8BE0-4DF7-4591-948D-6F2CF49FF58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95525"/>
            <a:ext cx="10515600" cy="38814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Rubrik 7">
            <a:extLst>
              <a:ext uri="{FF2B5EF4-FFF2-40B4-BE49-F238E27FC236}">
                <a16:creationId xmlns:a16="http://schemas.microsoft.com/office/drawing/2014/main" id="{E8B1D04B-5736-40D3-91F0-66B29CFE0BE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4DE07031-9E70-4E9F-9925-C1A227B1167B}"/>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8452F55-3ADB-4670-AC0D-F4ADCCE25C6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EDF9140-5D42-4B7E-BC84-25ED329BDCC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2026-03-24</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C34BC06C-AE5D-44D7-A508-A62B3C60C78C}"/>
              </a:ext>
            </a:extLst>
          </p:cNvPr>
          <p:cNvSpPr txBox="1"/>
          <p:nvPr/>
        </p:nvSpPr>
        <p:spPr>
          <a:xfrm>
            <a:off x="0" y="1169180"/>
            <a:ext cx="12192000" cy="1210011"/>
          </a:xfrm>
          <a:prstGeom prst="rect">
            <a:avLst/>
          </a:prstGeom>
          <a:noFill/>
        </p:spPr>
        <p:txBody>
          <a:bodyPr wrap="square" rtlCol="0">
            <a:spAutoFit/>
          </a:bodyPr>
          <a:lstStyle/>
          <a:p>
            <a:pPr algn="ctr">
              <a:lnSpc>
                <a:spcPct val="150000"/>
              </a:lnSpc>
            </a:pPr>
            <a:r>
              <a:rPr lang="ha-Latn-NG" sz="5400" noProof="0" dirty="0">
                <a:solidFill>
                  <a:schemeClr val="tx1">
                    <a:lumMod val="65000"/>
                    <a:lumOff val="35000"/>
                  </a:schemeClr>
                </a:solidFill>
                <a:latin typeface="Calibri" panose="020F0502020204030204" pitchFamily="34" charset="0"/>
              </a:rPr>
              <a:t>Koyarwar Masu </a:t>
            </a:r>
            <a:r>
              <a:rPr lang="ha-Latn-NG" sz="5400" b="1" noProof="0" dirty="0">
                <a:solidFill>
                  <a:schemeClr val="tx1">
                    <a:lumMod val="65000"/>
                    <a:lumOff val="35000"/>
                  </a:schemeClr>
                </a:solidFill>
                <a:latin typeface="Calibri" panose="020F0502020204030204" pitchFamily="34" charset="0"/>
              </a:rPr>
              <a:t>kawo Sauyi </a:t>
            </a:r>
            <a:r>
              <a:rPr lang="ha-Latn-NG" sz="5400" noProof="0" dirty="0">
                <a:solidFill>
                  <a:schemeClr val="tx1">
                    <a:lumMod val="65000"/>
                    <a:lumOff val="35000"/>
                  </a:schemeClr>
                </a:solidFill>
                <a:latin typeface="Calibri" panose="020F0502020204030204" pitchFamily="34" charset="0"/>
              </a:rPr>
              <a:t>na Asali </a:t>
            </a:r>
          </a:p>
        </p:txBody>
      </p:sp>
      <p:pic>
        <p:nvPicPr>
          <p:cNvPr id="8" name="Bildobjekt 7">
            <a:extLst>
              <a:ext uri="{FF2B5EF4-FFF2-40B4-BE49-F238E27FC236}">
                <a16:creationId xmlns:a16="http://schemas.microsoft.com/office/drawing/2014/main" id="{F7335A75-1D2D-4D52-BAB2-B268ADC63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9" name="Bildobjekt 8">
            <a:extLst>
              <a:ext uri="{FF2B5EF4-FFF2-40B4-BE49-F238E27FC236}">
                <a16:creationId xmlns:a16="http://schemas.microsoft.com/office/drawing/2014/main" id="{C7C6C703-1F6F-4A5C-953D-644231283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7" name="Bildobjekt 46">
            <a:extLst>
              <a:ext uri="{FF2B5EF4-FFF2-40B4-BE49-F238E27FC236}">
                <a16:creationId xmlns:a16="http://schemas.microsoft.com/office/drawing/2014/main" id="{ADD07914-88AB-4D34-9193-49609D408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37" y="2731246"/>
            <a:ext cx="8663610" cy="3940255"/>
          </a:xfrm>
          <a:prstGeom prst="rect">
            <a:avLst/>
          </a:prstGeom>
        </p:spPr>
      </p:pic>
      <p:pic>
        <p:nvPicPr>
          <p:cNvPr id="11" name="Bildobjekt 10" descr="En bild som visar text, vektorgrafik&#10;&#10;Automatiskt genererad beskrivning">
            <a:extLst>
              <a:ext uri="{FF2B5EF4-FFF2-40B4-BE49-F238E27FC236}">
                <a16:creationId xmlns:a16="http://schemas.microsoft.com/office/drawing/2014/main" id="{75013DD6-DD9B-409D-9127-43DD4440A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326" y="582601"/>
            <a:ext cx="2581241" cy="3415449"/>
          </a:xfrm>
          <a:prstGeom prst="rect">
            <a:avLst/>
          </a:prstGeom>
        </p:spPr>
      </p:pic>
      <p:grpSp>
        <p:nvGrpSpPr>
          <p:cNvPr id="14" name="Grupp 13">
            <a:extLst>
              <a:ext uri="{FF2B5EF4-FFF2-40B4-BE49-F238E27FC236}">
                <a16:creationId xmlns:a16="http://schemas.microsoft.com/office/drawing/2014/main" id="{73139317-D200-48A6-8513-745998B169D5}"/>
              </a:ext>
            </a:extLst>
          </p:cNvPr>
          <p:cNvGrpSpPr>
            <a:grpSpLocks noChangeAspect="1"/>
          </p:cNvGrpSpPr>
          <p:nvPr/>
        </p:nvGrpSpPr>
        <p:grpSpPr>
          <a:xfrm>
            <a:off x="974728" y="4352051"/>
            <a:ext cx="3276000" cy="1387674"/>
            <a:chOff x="1727641" y="2316735"/>
            <a:chExt cx="2598396" cy="966712"/>
          </a:xfrm>
        </p:grpSpPr>
        <p:pic>
          <p:nvPicPr>
            <p:cNvPr id="15" name="Bildobjekt 14" descr="En bild som visar text, clipart, silhuett&#10;&#10;Automatiskt genererad beskrivning">
              <a:extLst>
                <a:ext uri="{FF2B5EF4-FFF2-40B4-BE49-F238E27FC236}">
                  <a16:creationId xmlns:a16="http://schemas.microsoft.com/office/drawing/2014/main" id="{2443C22A-9D3A-40DC-A516-1DA1A9C3E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6" name="Grupp 15">
              <a:extLst>
                <a:ext uri="{FF2B5EF4-FFF2-40B4-BE49-F238E27FC236}">
                  <a16:creationId xmlns:a16="http://schemas.microsoft.com/office/drawing/2014/main" id="{A276AEF4-4612-4B63-A7C2-56BD4909019F}"/>
                </a:ext>
              </a:extLst>
            </p:cNvPr>
            <p:cNvGrpSpPr/>
            <p:nvPr/>
          </p:nvGrpSpPr>
          <p:grpSpPr>
            <a:xfrm>
              <a:off x="2224248" y="2469619"/>
              <a:ext cx="2101789" cy="724554"/>
              <a:chOff x="1804153" y="3698590"/>
              <a:chExt cx="2151879" cy="775089"/>
            </a:xfrm>
          </p:grpSpPr>
          <p:pic>
            <p:nvPicPr>
              <p:cNvPr id="17" name="Bildobjekt 16" descr="En bild som visar text, tecken&#10;&#10;Automatiskt genererad beskrivning">
                <a:extLst>
                  <a:ext uri="{FF2B5EF4-FFF2-40B4-BE49-F238E27FC236}">
                    <a16:creationId xmlns:a16="http://schemas.microsoft.com/office/drawing/2014/main" id="{D4C3C6DC-86B3-4C45-A0D8-7D717946CF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4058" y="3698590"/>
                <a:ext cx="871974" cy="775089"/>
              </a:xfrm>
              <a:prstGeom prst="rect">
                <a:avLst/>
              </a:prstGeom>
            </p:spPr>
          </p:pic>
          <p:pic>
            <p:nvPicPr>
              <p:cNvPr id="21" name="Bildobjekt 20">
                <a:extLst>
                  <a:ext uri="{FF2B5EF4-FFF2-40B4-BE49-F238E27FC236}">
                    <a16:creationId xmlns:a16="http://schemas.microsoft.com/office/drawing/2014/main" id="{93D1F348-FA47-4BDD-A3B1-F486D10A2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48" name="Bildobjekt 47">
            <a:extLst>
              <a:ext uri="{FF2B5EF4-FFF2-40B4-BE49-F238E27FC236}">
                <a16:creationId xmlns:a16="http://schemas.microsoft.com/office/drawing/2014/main" id="{1D4B638E-E8FC-4B7B-AC23-02094FCD04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3957" y="2365329"/>
            <a:ext cx="3384000" cy="2127342"/>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D935C82E-0129-48E7-9E60-0415E89B5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042" y="2464761"/>
            <a:ext cx="6739915" cy="3111818"/>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8FE4177-3769-4F51-9EBB-C646513BC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453" y="2235106"/>
            <a:ext cx="2066164" cy="3189069"/>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F38A9C12-F206-4C1D-B0E5-6AC8AE48A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677" y="1544057"/>
            <a:ext cx="3677780" cy="3880118"/>
          </a:xfrm>
          <a:prstGeom prst="rect">
            <a:avLst/>
          </a:prstGeom>
        </p:spPr>
      </p:pic>
      <p:pic>
        <p:nvPicPr>
          <p:cNvPr id="11" name="Bildobjekt 10">
            <a:extLst>
              <a:ext uri="{FF2B5EF4-FFF2-40B4-BE49-F238E27FC236}">
                <a16:creationId xmlns:a16="http://schemas.microsoft.com/office/drawing/2014/main" id="{B6098569-F760-4078-B2F0-73D048D12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71" y="2097926"/>
            <a:ext cx="1967487" cy="3326249"/>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grpSp>
        <p:nvGrpSpPr>
          <p:cNvPr id="18" name="Grupp 17">
            <a:extLst>
              <a:ext uri="{FF2B5EF4-FFF2-40B4-BE49-F238E27FC236}">
                <a16:creationId xmlns:a16="http://schemas.microsoft.com/office/drawing/2014/main" id="{A7AF5A5D-F8D4-4AA3-9BB1-40E5553980F2}"/>
              </a:ext>
            </a:extLst>
          </p:cNvPr>
          <p:cNvGrpSpPr/>
          <p:nvPr/>
        </p:nvGrpSpPr>
        <p:grpSpPr>
          <a:xfrm>
            <a:off x="2206523" y="3824452"/>
            <a:ext cx="7778953" cy="1428318"/>
            <a:chOff x="1918650" y="4077707"/>
            <a:chExt cx="8586790" cy="1872000"/>
          </a:xfrm>
        </p:grpSpPr>
        <p:sp>
          <p:nvSpPr>
            <p:cNvPr id="19" name="Rektangel 18">
              <a:extLst>
                <a:ext uri="{FF2B5EF4-FFF2-40B4-BE49-F238E27FC236}">
                  <a16:creationId xmlns:a16="http://schemas.microsoft.com/office/drawing/2014/main" id="{80932EEC-890E-4031-9E41-EE92E0184C75}"/>
                </a:ext>
              </a:extLst>
            </p:cNvPr>
            <p:cNvSpPr/>
            <p:nvPr/>
          </p:nvSpPr>
          <p:spPr>
            <a:xfrm>
              <a:off x="1918650" y="4077707"/>
              <a:ext cx="8586790" cy="1872000"/>
            </a:xfrm>
            <a:custGeom>
              <a:avLst/>
              <a:gdLst>
                <a:gd name="csX0" fmla="*/ 0 w 8586790"/>
                <a:gd name="csY0" fmla="*/ 0 h 1872000"/>
                <a:gd name="csX1" fmla="*/ 402919 w 8586790"/>
                <a:gd name="csY1" fmla="*/ 0 h 1872000"/>
                <a:gd name="csX2" fmla="*/ 1063441 w 8586790"/>
                <a:gd name="csY2" fmla="*/ 0 h 1872000"/>
                <a:gd name="csX3" fmla="*/ 1809831 w 8586790"/>
                <a:gd name="csY3" fmla="*/ 0 h 1872000"/>
                <a:gd name="csX4" fmla="*/ 2642089 w 8586790"/>
                <a:gd name="csY4" fmla="*/ 0 h 1872000"/>
                <a:gd name="csX5" fmla="*/ 3130876 w 8586790"/>
                <a:gd name="csY5" fmla="*/ 0 h 1872000"/>
                <a:gd name="csX6" fmla="*/ 3963134 w 8586790"/>
                <a:gd name="csY6" fmla="*/ 0 h 1872000"/>
                <a:gd name="csX7" fmla="*/ 4451920 w 8586790"/>
                <a:gd name="csY7" fmla="*/ 0 h 1872000"/>
                <a:gd name="csX8" fmla="*/ 5026575 w 8586790"/>
                <a:gd name="csY8" fmla="*/ 0 h 1872000"/>
                <a:gd name="csX9" fmla="*/ 5772965 w 8586790"/>
                <a:gd name="csY9" fmla="*/ 0 h 1872000"/>
                <a:gd name="csX10" fmla="*/ 6433487 w 8586790"/>
                <a:gd name="csY10" fmla="*/ 0 h 1872000"/>
                <a:gd name="csX11" fmla="*/ 7265745 w 8586790"/>
                <a:gd name="csY11" fmla="*/ 0 h 1872000"/>
                <a:gd name="csX12" fmla="*/ 7840400 w 8586790"/>
                <a:gd name="csY12" fmla="*/ 0 h 1872000"/>
                <a:gd name="csX13" fmla="*/ 8586790 w 8586790"/>
                <a:gd name="csY13" fmla="*/ 0 h 1872000"/>
                <a:gd name="csX14" fmla="*/ 8586790 w 8586790"/>
                <a:gd name="csY14" fmla="*/ 567840 h 1872000"/>
                <a:gd name="csX15" fmla="*/ 8586790 w 8586790"/>
                <a:gd name="csY15" fmla="*/ 1173120 h 1872000"/>
                <a:gd name="csX16" fmla="*/ 8586790 w 8586790"/>
                <a:gd name="csY16" fmla="*/ 1872000 h 1872000"/>
                <a:gd name="csX17" fmla="*/ 7754532 w 8586790"/>
                <a:gd name="csY17" fmla="*/ 1872000 h 1872000"/>
                <a:gd name="csX18" fmla="*/ 6922274 w 8586790"/>
                <a:gd name="csY18" fmla="*/ 1872000 h 1872000"/>
                <a:gd name="csX19" fmla="*/ 6090016 w 8586790"/>
                <a:gd name="csY19" fmla="*/ 1872000 h 1872000"/>
                <a:gd name="csX20" fmla="*/ 5429493 w 8586790"/>
                <a:gd name="csY20" fmla="*/ 1872000 h 1872000"/>
                <a:gd name="csX21" fmla="*/ 5026575 w 8586790"/>
                <a:gd name="csY21" fmla="*/ 1872000 h 1872000"/>
                <a:gd name="csX22" fmla="*/ 4194317 w 8586790"/>
                <a:gd name="csY22" fmla="*/ 1872000 h 1872000"/>
                <a:gd name="csX23" fmla="*/ 3533794 w 8586790"/>
                <a:gd name="csY23" fmla="*/ 1872000 h 1872000"/>
                <a:gd name="csX24" fmla="*/ 2959140 w 8586790"/>
                <a:gd name="csY24" fmla="*/ 1872000 h 1872000"/>
                <a:gd name="csX25" fmla="*/ 2556221 w 8586790"/>
                <a:gd name="csY25" fmla="*/ 1872000 h 1872000"/>
                <a:gd name="csX26" fmla="*/ 1809831 w 8586790"/>
                <a:gd name="csY26" fmla="*/ 1872000 h 1872000"/>
                <a:gd name="csX27" fmla="*/ 1063441 w 8586790"/>
                <a:gd name="csY27" fmla="*/ 1872000 h 1872000"/>
                <a:gd name="csX28" fmla="*/ 0 w 8586790"/>
                <a:gd name="csY28" fmla="*/ 1872000 h 1872000"/>
                <a:gd name="csX29" fmla="*/ 0 w 8586790"/>
                <a:gd name="csY29" fmla="*/ 1285440 h 1872000"/>
                <a:gd name="csX30" fmla="*/ 0 w 8586790"/>
                <a:gd name="csY30" fmla="*/ 680160 h 1872000"/>
                <a:gd name="csX31" fmla="*/ 0 w 8586790"/>
                <a:gd name="csY31" fmla="*/ 0 h 1872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a-Latn-NG" noProof="0" dirty="0"/>
            </a:p>
          </p:txBody>
        </p:sp>
        <p:pic>
          <p:nvPicPr>
            <p:cNvPr id="20" name="Bildobjekt 19" descr="En bild som visar stråkinstrument, byrå&#10;&#10;Automatiskt genererad beskrivning">
              <a:extLst>
                <a:ext uri="{FF2B5EF4-FFF2-40B4-BE49-F238E27FC236}">
                  <a16:creationId xmlns:a16="http://schemas.microsoft.com/office/drawing/2014/main" id="{B47ADFD1-C71D-4D07-8BDF-4D057BE7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21" name="Bildobjekt 20" descr="En bild som visar text, tecken&#10;&#10;Automatiskt genererad beskrivning">
              <a:extLst>
                <a:ext uri="{FF2B5EF4-FFF2-40B4-BE49-F238E27FC236}">
                  <a16:creationId xmlns:a16="http://schemas.microsoft.com/office/drawing/2014/main" id="{B9C0E53C-AE33-41A5-A85C-3F5D6B5A3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22" name="Bildobjekt 21" descr="En bild som visar stråkinstrument, byrå&#10;&#10;Automatiskt genererad beskrivning">
              <a:extLst>
                <a:ext uri="{FF2B5EF4-FFF2-40B4-BE49-F238E27FC236}">
                  <a16:creationId xmlns:a16="http://schemas.microsoft.com/office/drawing/2014/main" id="{FBC610B1-F78B-464E-81D5-5B3635B69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23" name="Bildobjekt 22" descr="En bild som visar text, tecken&#10;&#10;Automatiskt genererad beskrivning">
              <a:extLst>
                <a:ext uri="{FF2B5EF4-FFF2-40B4-BE49-F238E27FC236}">
                  <a16:creationId xmlns:a16="http://schemas.microsoft.com/office/drawing/2014/main" id="{057119F0-78FA-4D4D-A5E1-A939EDA24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24" name="Bildobjekt 23" descr="En bild som visar stråkinstrument, byrå&#10;&#10;Automatiskt genererad beskrivning">
              <a:extLst>
                <a:ext uri="{FF2B5EF4-FFF2-40B4-BE49-F238E27FC236}">
                  <a16:creationId xmlns:a16="http://schemas.microsoft.com/office/drawing/2014/main" id="{FF71887D-4F8C-4504-B0E1-69E9970CC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25" name="Bildobjekt 24" descr="En bild som visar text, tecken&#10;&#10;Automatiskt genererad beskrivning">
              <a:extLst>
                <a:ext uri="{FF2B5EF4-FFF2-40B4-BE49-F238E27FC236}">
                  <a16:creationId xmlns:a16="http://schemas.microsoft.com/office/drawing/2014/main" id="{1A97E4E3-0A8A-4B56-A21F-B3BC667B1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26" name="Bildobjekt 25" descr="En bild som visar stråkinstrument, byrå&#10;&#10;Automatiskt genererad beskrivning">
              <a:extLst>
                <a:ext uri="{FF2B5EF4-FFF2-40B4-BE49-F238E27FC236}">
                  <a16:creationId xmlns:a16="http://schemas.microsoft.com/office/drawing/2014/main" id="{25CBB723-A69C-406A-BCB4-152527648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27" name="Bildobjekt 26" descr="En bild som visar text, tecken&#10;&#10;Automatiskt genererad beskrivning">
              <a:extLst>
                <a:ext uri="{FF2B5EF4-FFF2-40B4-BE49-F238E27FC236}">
                  <a16:creationId xmlns:a16="http://schemas.microsoft.com/office/drawing/2014/main" id="{62B5EB90-63F5-450A-8168-92771CEA9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28" name="Rektangel 27">
            <a:extLst>
              <a:ext uri="{FF2B5EF4-FFF2-40B4-BE49-F238E27FC236}">
                <a16:creationId xmlns:a16="http://schemas.microsoft.com/office/drawing/2014/main" id="{7DB2D1C4-1E1C-4377-8D6A-4A96C0CFAFC4}"/>
              </a:ext>
            </a:extLst>
          </p:cNvPr>
          <p:cNvSpPr/>
          <p:nvPr/>
        </p:nvSpPr>
        <p:spPr>
          <a:xfrm>
            <a:off x="3393914" y="2417488"/>
            <a:ext cx="5398083" cy="1428318"/>
          </a:xfrm>
          <a:custGeom>
            <a:avLst/>
            <a:gdLst>
              <a:gd name="csX0" fmla="*/ 0 w 5398083"/>
              <a:gd name="csY0" fmla="*/ 0 h 1428318"/>
              <a:gd name="csX1" fmla="*/ 728741 w 5398083"/>
              <a:gd name="csY1" fmla="*/ 0 h 1428318"/>
              <a:gd name="csX2" fmla="*/ 1511463 w 5398083"/>
              <a:gd name="csY2" fmla="*/ 0 h 1428318"/>
              <a:gd name="csX3" fmla="*/ 2132243 w 5398083"/>
              <a:gd name="csY3" fmla="*/ 0 h 1428318"/>
              <a:gd name="csX4" fmla="*/ 2914965 w 5398083"/>
              <a:gd name="csY4" fmla="*/ 0 h 1428318"/>
              <a:gd name="csX5" fmla="*/ 3481764 w 5398083"/>
              <a:gd name="csY5" fmla="*/ 0 h 1428318"/>
              <a:gd name="csX6" fmla="*/ 4264486 w 5398083"/>
              <a:gd name="csY6" fmla="*/ 0 h 1428318"/>
              <a:gd name="csX7" fmla="*/ 5398083 w 5398083"/>
              <a:gd name="csY7" fmla="*/ 0 h 1428318"/>
              <a:gd name="csX8" fmla="*/ 5398083 w 5398083"/>
              <a:gd name="csY8" fmla="*/ 490389 h 1428318"/>
              <a:gd name="csX9" fmla="*/ 5398083 w 5398083"/>
              <a:gd name="csY9" fmla="*/ 937929 h 1428318"/>
              <a:gd name="csX10" fmla="*/ 5398083 w 5398083"/>
              <a:gd name="csY10" fmla="*/ 1428318 h 1428318"/>
              <a:gd name="csX11" fmla="*/ 4885265 w 5398083"/>
              <a:gd name="csY11" fmla="*/ 1428318 h 1428318"/>
              <a:gd name="csX12" fmla="*/ 4372447 w 5398083"/>
              <a:gd name="csY12" fmla="*/ 1428318 h 1428318"/>
              <a:gd name="csX13" fmla="*/ 3751668 w 5398083"/>
              <a:gd name="csY13" fmla="*/ 1428318 h 1428318"/>
              <a:gd name="csX14" fmla="*/ 3238850 w 5398083"/>
              <a:gd name="csY14" fmla="*/ 1428318 h 1428318"/>
              <a:gd name="csX15" fmla="*/ 2456128 w 5398083"/>
              <a:gd name="csY15" fmla="*/ 1428318 h 1428318"/>
              <a:gd name="csX16" fmla="*/ 1673406 w 5398083"/>
              <a:gd name="csY16" fmla="*/ 1428318 h 1428318"/>
              <a:gd name="csX17" fmla="*/ 998645 w 5398083"/>
              <a:gd name="csY17" fmla="*/ 1428318 h 1428318"/>
              <a:gd name="csX18" fmla="*/ 0 w 5398083"/>
              <a:gd name="csY18" fmla="*/ 1428318 h 1428318"/>
              <a:gd name="csX19" fmla="*/ 0 w 5398083"/>
              <a:gd name="csY19" fmla="*/ 952212 h 1428318"/>
              <a:gd name="csX20" fmla="*/ 0 w 5398083"/>
              <a:gd name="csY20" fmla="*/ 476106 h 1428318"/>
              <a:gd name="csX21" fmla="*/ 0 w 5398083"/>
              <a:gd name="csY21" fmla="*/ 0 h 1428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398083" h="1428318" fill="none" extrusionOk="0">
                <a:moveTo>
                  <a:pt x="0" y="0"/>
                </a:moveTo>
                <a:cubicBezTo>
                  <a:pt x="239998" y="-22206"/>
                  <a:pt x="566161" y="12400"/>
                  <a:pt x="728741" y="0"/>
                </a:cubicBezTo>
                <a:cubicBezTo>
                  <a:pt x="891321" y="-12400"/>
                  <a:pt x="1334855" y="23439"/>
                  <a:pt x="1511463" y="0"/>
                </a:cubicBezTo>
                <a:cubicBezTo>
                  <a:pt x="1688071" y="-23439"/>
                  <a:pt x="1901482" y="-5200"/>
                  <a:pt x="2132243" y="0"/>
                </a:cubicBezTo>
                <a:cubicBezTo>
                  <a:pt x="2363004" y="5200"/>
                  <a:pt x="2681374" y="32492"/>
                  <a:pt x="2914965" y="0"/>
                </a:cubicBezTo>
                <a:cubicBezTo>
                  <a:pt x="3148556" y="-32492"/>
                  <a:pt x="3246640" y="26156"/>
                  <a:pt x="3481764" y="0"/>
                </a:cubicBezTo>
                <a:cubicBezTo>
                  <a:pt x="3716888" y="-26156"/>
                  <a:pt x="4078327" y="13452"/>
                  <a:pt x="4264486" y="0"/>
                </a:cubicBezTo>
                <a:cubicBezTo>
                  <a:pt x="4450645" y="-13452"/>
                  <a:pt x="4863397" y="-49675"/>
                  <a:pt x="5398083" y="0"/>
                </a:cubicBezTo>
                <a:cubicBezTo>
                  <a:pt x="5394081" y="179741"/>
                  <a:pt x="5387382" y="279831"/>
                  <a:pt x="5398083" y="490389"/>
                </a:cubicBezTo>
                <a:cubicBezTo>
                  <a:pt x="5408784" y="700947"/>
                  <a:pt x="5388429" y="799499"/>
                  <a:pt x="5398083" y="937929"/>
                </a:cubicBezTo>
                <a:cubicBezTo>
                  <a:pt x="5407737" y="1076359"/>
                  <a:pt x="5387675" y="1295767"/>
                  <a:pt x="5398083" y="1428318"/>
                </a:cubicBezTo>
                <a:cubicBezTo>
                  <a:pt x="5166285" y="1440371"/>
                  <a:pt x="5122467" y="1447003"/>
                  <a:pt x="4885265" y="1428318"/>
                </a:cubicBezTo>
                <a:cubicBezTo>
                  <a:pt x="4648063" y="1409633"/>
                  <a:pt x="4512279" y="1409410"/>
                  <a:pt x="4372447" y="1428318"/>
                </a:cubicBezTo>
                <a:cubicBezTo>
                  <a:pt x="4232615" y="1447226"/>
                  <a:pt x="4036192" y="1443637"/>
                  <a:pt x="3751668" y="1428318"/>
                </a:cubicBezTo>
                <a:cubicBezTo>
                  <a:pt x="3467144" y="1412999"/>
                  <a:pt x="3362035" y="1422433"/>
                  <a:pt x="3238850" y="1428318"/>
                </a:cubicBezTo>
                <a:cubicBezTo>
                  <a:pt x="3115665" y="1434203"/>
                  <a:pt x="2800766" y="1389671"/>
                  <a:pt x="2456128" y="1428318"/>
                </a:cubicBezTo>
                <a:cubicBezTo>
                  <a:pt x="2111490" y="1466965"/>
                  <a:pt x="1975986" y="1415620"/>
                  <a:pt x="1673406" y="1428318"/>
                </a:cubicBezTo>
                <a:cubicBezTo>
                  <a:pt x="1370826" y="1441016"/>
                  <a:pt x="1265615" y="1424680"/>
                  <a:pt x="998645" y="1428318"/>
                </a:cubicBezTo>
                <a:cubicBezTo>
                  <a:pt x="731675" y="1431956"/>
                  <a:pt x="478248" y="1459746"/>
                  <a:pt x="0" y="1428318"/>
                </a:cubicBezTo>
                <a:cubicBezTo>
                  <a:pt x="-10463" y="1200881"/>
                  <a:pt x="9710" y="1072935"/>
                  <a:pt x="0" y="952212"/>
                </a:cubicBezTo>
                <a:cubicBezTo>
                  <a:pt x="-9710" y="831489"/>
                  <a:pt x="-13053" y="652169"/>
                  <a:pt x="0" y="476106"/>
                </a:cubicBezTo>
                <a:cubicBezTo>
                  <a:pt x="13053" y="300043"/>
                  <a:pt x="-12189" y="106308"/>
                  <a:pt x="0" y="0"/>
                </a:cubicBezTo>
                <a:close/>
              </a:path>
              <a:path w="5398083" h="1428318" stroke="0" extrusionOk="0">
                <a:moveTo>
                  <a:pt x="0" y="0"/>
                </a:moveTo>
                <a:cubicBezTo>
                  <a:pt x="131560" y="-10784"/>
                  <a:pt x="417771" y="-23273"/>
                  <a:pt x="620780" y="0"/>
                </a:cubicBezTo>
                <a:cubicBezTo>
                  <a:pt x="823789" y="23273"/>
                  <a:pt x="969079" y="6204"/>
                  <a:pt x="1187578" y="0"/>
                </a:cubicBezTo>
                <a:cubicBezTo>
                  <a:pt x="1406077" y="-6204"/>
                  <a:pt x="1484683" y="-23841"/>
                  <a:pt x="1700396" y="0"/>
                </a:cubicBezTo>
                <a:cubicBezTo>
                  <a:pt x="1916109" y="23841"/>
                  <a:pt x="2088625" y="10165"/>
                  <a:pt x="2267195" y="0"/>
                </a:cubicBezTo>
                <a:cubicBezTo>
                  <a:pt x="2445765" y="-10165"/>
                  <a:pt x="2758783" y="-11242"/>
                  <a:pt x="2995936" y="0"/>
                </a:cubicBezTo>
                <a:cubicBezTo>
                  <a:pt x="3233089" y="11242"/>
                  <a:pt x="3433271" y="8907"/>
                  <a:pt x="3670696" y="0"/>
                </a:cubicBezTo>
                <a:cubicBezTo>
                  <a:pt x="3908121" y="-8907"/>
                  <a:pt x="3950875" y="5266"/>
                  <a:pt x="4183514" y="0"/>
                </a:cubicBezTo>
                <a:cubicBezTo>
                  <a:pt x="4416153" y="-5266"/>
                  <a:pt x="4452070" y="19920"/>
                  <a:pt x="4696332" y="0"/>
                </a:cubicBezTo>
                <a:cubicBezTo>
                  <a:pt x="4940594" y="-19920"/>
                  <a:pt x="5084958" y="-33784"/>
                  <a:pt x="5398083" y="0"/>
                </a:cubicBezTo>
                <a:cubicBezTo>
                  <a:pt x="5391214" y="108131"/>
                  <a:pt x="5415787" y="336449"/>
                  <a:pt x="5398083" y="504672"/>
                </a:cubicBezTo>
                <a:cubicBezTo>
                  <a:pt x="5380379" y="672895"/>
                  <a:pt x="5399471" y="771609"/>
                  <a:pt x="5398083" y="1009345"/>
                </a:cubicBezTo>
                <a:cubicBezTo>
                  <a:pt x="5396695" y="1247081"/>
                  <a:pt x="5412677" y="1224955"/>
                  <a:pt x="5398083" y="1428318"/>
                </a:cubicBezTo>
                <a:cubicBezTo>
                  <a:pt x="5216816" y="1435441"/>
                  <a:pt x="5006473" y="1393063"/>
                  <a:pt x="4669342" y="1428318"/>
                </a:cubicBezTo>
                <a:cubicBezTo>
                  <a:pt x="4332211" y="1463573"/>
                  <a:pt x="4377455" y="1441418"/>
                  <a:pt x="4156524" y="1428318"/>
                </a:cubicBezTo>
                <a:cubicBezTo>
                  <a:pt x="3935593" y="1415218"/>
                  <a:pt x="3727807" y="1456111"/>
                  <a:pt x="3589725" y="1428318"/>
                </a:cubicBezTo>
                <a:cubicBezTo>
                  <a:pt x="3451643" y="1400525"/>
                  <a:pt x="3053921" y="1426669"/>
                  <a:pt x="2860984" y="1428318"/>
                </a:cubicBezTo>
                <a:cubicBezTo>
                  <a:pt x="2668047" y="1429967"/>
                  <a:pt x="2425440" y="1443315"/>
                  <a:pt x="2294185" y="1428318"/>
                </a:cubicBezTo>
                <a:cubicBezTo>
                  <a:pt x="2162930" y="1413321"/>
                  <a:pt x="1843266" y="1424486"/>
                  <a:pt x="1511463" y="1428318"/>
                </a:cubicBezTo>
                <a:cubicBezTo>
                  <a:pt x="1179660" y="1432150"/>
                  <a:pt x="1089599" y="1437534"/>
                  <a:pt x="944665" y="1428318"/>
                </a:cubicBezTo>
                <a:cubicBezTo>
                  <a:pt x="799731" y="1419102"/>
                  <a:pt x="239259" y="1474308"/>
                  <a:pt x="0" y="1428318"/>
                </a:cubicBezTo>
                <a:cubicBezTo>
                  <a:pt x="-16951" y="1266382"/>
                  <a:pt x="1667" y="1158768"/>
                  <a:pt x="0" y="980778"/>
                </a:cubicBezTo>
                <a:cubicBezTo>
                  <a:pt x="-1667" y="802788"/>
                  <a:pt x="12314" y="638539"/>
                  <a:pt x="0" y="504672"/>
                </a:cubicBezTo>
                <a:cubicBezTo>
                  <a:pt x="-12314" y="370805"/>
                  <a:pt x="13391" y="120382"/>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a-Latn-NG" noProof="0" dirty="0"/>
          </a:p>
        </p:txBody>
      </p:sp>
      <p:sp>
        <p:nvSpPr>
          <p:cNvPr id="30" name="Rektangel 29">
            <a:extLst>
              <a:ext uri="{FF2B5EF4-FFF2-40B4-BE49-F238E27FC236}">
                <a16:creationId xmlns:a16="http://schemas.microsoft.com/office/drawing/2014/main" id="{E9B02AE3-F4E6-4C0C-B028-77F142997D41}"/>
              </a:ext>
            </a:extLst>
          </p:cNvPr>
          <p:cNvSpPr/>
          <p:nvPr/>
        </p:nvSpPr>
        <p:spPr>
          <a:xfrm>
            <a:off x="4652893" y="1007917"/>
            <a:ext cx="2794991" cy="1428318"/>
          </a:xfrm>
          <a:custGeom>
            <a:avLst/>
            <a:gdLst>
              <a:gd name="csX0" fmla="*/ 0 w 2794991"/>
              <a:gd name="csY0" fmla="*/ 0 h 1428318"/>
              <a:gd name="csX1" fmla="*/ 726698 w 2794991"/>
              <a:gd name="csY1" fmla="*/ 0 h 1428318"/>
              <a:gd name="csX2" fmla="*/ 1341596 w 2794991"/>
              <a:gd name="csY2" fmla="*/ 0 h 1428318"/>
              <a:gd name="csX3" fmla="*/ 2040343 w 2794991"/>
              <a:gd name="csY3" fmla="*/ 0 h 1428318"/>
              <a:gd name="csX4" fmla="*/ 2794991 w 2794991"/>
              <a:gd name="csY4" fmla="*/ 0 h 1428318"/>
              <a:gd name="csX5" fmla="*/ 2794991 w 2794991"/>
              <a:gd name="csY5" fmla="*/ 461823 h 1428318"/>
              <a:gd name="csX6" fmla="*/ 2794991 w 2794991"/>
              <a:gd name="csY6" fmla="*/ 966495 h 1428318"/>
              <a:gd name="csX7" fmla="*/ 2794991 w 2794991"/>
              <a:gd name="csY7" fmla="*/ 1428318 h 1428318"/>
              <a:gd name="csX8" fmla="*/ 2124193 w 2794991"/>
              <a:gd name="csY8" fmla="*/ 1428318 h 1428318"/>
              <a:gd name="csX9" fmla="*/ 1481345 w 2794991"/>
              <a:gd name="csY9" fmla="*/ 1428318 h 1428318"/>
              <a:gd name="csX10" fmla="*/ 754648 w 2794991"/>
              <a:gd name="csY10" fmla="*/ 1428318 h 1428318"/>
              <a:gd name="csX11" fmla="*/ 0 w 2794991"/>
              <a:gd name="csY11" fmla="*/ 1428318 h 1428318"/>
              <a:gd name="csX12" fmla="*/ 0 w 2794991"/>
              <a:gd name="csY12" fmla="*/ 937929 h 1428318"/>
              <a:gd name="csX13" fmla="*/ 0 w 2794991"/>
              <a:gd name="csY13" fmla="*/ 433256 h 1428318"/>
              <a:gd name="csX14" fmla="*/ 0 w 2794991"/>
              <a:gd name="csY14" fmla="*/ 0 h 1428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794991" h="1428318" fill="none" extrusionOk="0">
                <a:moveTo>
                  <a:pt x="0" y="0"/>
                </a:moveTo>
                <a:cubicBezTo>
                  <a:pt x="218716" y="-13536"/>
                  <a:pt x="385013" y="26332"/>
                  <a:pt x="726698" y="0"/>
                </a:cubicBezTo>
                <a:cubicBezTo>
                  <a:pt x="1068383" y="-26332"/>
                  <a:pt x="1165985" y="6564"/>
                  <a:pt x="1341596" y="0"/>
                </a:cubicBezTo>
                <a:cubicBezTo>
                  <a:pt x="1517207" y="-6564"/>
                  <a:pt x="1895199" y="-7382"/>
                  <a:pt x="2040343" y="0"/>
                </a:cubicBezTo>
                <a:cubicBezTo>
                  <a:pt x="2185487" y="7382"/>
                  <a:pt x="2461111" y="13956"/>
                  <a:pt x="2794991" y="0"/>
                </a:cubicBezTo>
                <a:cubicBezTo>
                  <a:pt x="2816371" y="163424"/>
                  <a:pt x="2788713" y="251929"/>
                  <a:pt x="2794991" y="461823"/>
                </a:cubicBezTo>
                <a:cubicBezTo>
                  <a:pt x="2801269" y="671717"/>
                  <a:pt x="2814099" y="727549"/>
                  <a:pt x="2794991" y="966495"/>
                </a:cubicBezTo>
                <a:cubicBezTo>
                  <a:pt x="2775883" y="1205441"/>
                  <a:pt x="2808130" y="1259621"/>
                  <a:pt x="2794991" y="1428318"/>
                </a:cubicBezTo>
                <a:cubicBezTo>
                  <a:pt x="2571314" y="1425458"/>
                  <a:pt x="2295090" y="1449699"/>
                  <a:pt x="2124193" y="1428318"/>
                </a:cubicBezTo>
                <a:cubicBezTo>
                  <a:pt x="1953296" y="1406937"/>
                  <a:pt x="1678079" y="1451790"/>
                  <a:pt x="1481345" y="1428318"/>
                </a:cubicBezTo>
                <a:cubicBezTo>
                  <a:pt x="1284611" y="1404846"/>
                  <a:pt x="1073040" y="1399074"/>
                  <a:pt x="754648" y="1428318"/>
                </a:cubicBezTo>
                <a:cubicBezTo>
                  <a:pt x="436256" y="1457562"/>
                  <a:pt x="151537" y="1444783"/>
                  <a:pt x="0" y="1428318"/>
                </a:cubicBezTo>
                <a:cubicBezTo>
                  <a:pt x="15607" y="1321624"/>
                  <a:pt x="-6618" y="1165236"/>
                  <a:pt x="0" y="937929"/>
                </a:cubicBezTo>
                <a:cubicBezTo>
                  <a:pt x="6618" y="710622"/>
                  <a:pt x="-13416" y="555147"/>
                  <a:pt x="0" y="433256"/>
                </a:cubicBezTo>
                <a:cubicBezTo>
                  <a:pt x="13416" y="311365"/>
                  <a:pt x="-8947" y="136206"/>
                  <a:pt x="0" y="0"/>
                </a:cubicBezTo>
                <a:close/>
              </a:path>
              <a:path w="2794991" h="1428318" stroke="0" extrusionOk="0">
                <a:moveTo>
                  <a:pt x="0" y="0"/>
                </a:moveTo>
                <a:cubicBezTo>
                  <a:pt x="205904" y="12879"/>
                  <a:pt x="474196" y="-3902"/>
                  <a:pt x="670798" y="0"/>
                </a:cubicBezTo>
                <a:cubicBezTo>
                  <a:pt x="867400" y="3902"/>
                  <a:pt x="1076661" y="-18184"/>
                  <a:pt x="1313646" y="0"/>
                </a:cubicBezTo>
                <a:cubicBezTo>
                  <a:pt x="1550631" y="18184"/>
                  <a:pt x="1638773" y="-20849"/>
                  <a:pt x="1928544" y="0"/>
                </a:cubicBezTo>
                <a:cubicBezTo>
                  <a:pt x="2218315" y="20849"/>
                  <a:pt x="2410451" y="-34963"/>
                  <a:pt x="2794991" y="0"/>
                </a:cubicBezTo>
                <a:cubicBezTo>
                  <a:pt x="2795402" y="215623"/>
                  <a:pt x="2813325" y="365783"/>
                  <a:pt x="2794991" y="490389"/>
                </a:cubicBezTo>
                <a:cubicBezTo>
                  <a:pt x="2776657" y="614995"/>
                  <a:pt x="2795270" y="849192"/>
                  <a:pt x="2794991" y="966495"/>
                </a:cubicBezTo>
                <a:cubicBezTo>
                  <a:pt x="2794712" y="1083798"/>
                  <a:pt x="2809122" y="1242134"/>
                  <a:pt x="2794991" y="1428318"/>
                </a:cubicBezTo>
                <a:cubicBezTo>
                  <a:pt x="2505572" y="1406161"/>
                  <a:pt x="2400007" y="1456997"/>
                  <a:pt x="2096243" y="1428318"/>
                </a:cubicBezTo>
                <a:cubicBezTo>
                  <a:pt x="1792479" y="1399639"/>
                  <a:pt x="1524965" y="1401698"/>
                  <a:pt x="1369546" y="1428318"/>
                </a:cubicBezTo>
                <a:cubicBezTo>
                  <a:pt x="1214127" y="1454938"/>
                  <a:pt x="860703" y="1429604"/>
                  <a:pt x="698748" y="1428318"/>
                </a:cubicBezTo>
                <a:cubicBezTo>
                  <a:pt x="536793" y="1427032"/>
                  <a:pt x="195202" y="1449039"/>
                  <a:pt x="0" y="1428318"/>
                </a:cubicBezTo>
                <a:cubicBezTo>
                  <a:pt x="-1519" y="1209818"/>
                  <a:pt x="15901" y="1175555"/>
                  <a:pt x="0" y="952212"/>
                </a:cubicBezTo>
                <a:cubicBezTo>
                  <a:pt x="-15901" y="728869"/>
                  <a:pt x="14993" y="668766"/>
                  <a:pt x="0" y="447540"/>
                </a:cubicBezTo>
                <a:cubicBezTo>
                  <a:pt x="-14993" y="226314"/>
                  <a:pt x="15046" y="109164"/>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a-Latn-NG" noProof="0" dirty="0"/>
          </a:p>
        </p:txBody>
      </p:sp>
      <p:pic>
        <p:nvPicPr>
          <p:cNvPr id="33" name="Bildobjekt 32">
            <a:extLst>
              <a:ext uri="{FF2B5EF4-FFF2-40B4-BE49-F238E27FC236}">
                <a16:creationId xmlns:a16="http://schemas.microsoft.com/office/drawing/2014/main" id="{4D966678-94D7-4806-A478-2A6E1540E0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443" y="2532900"/>
            <a:ext cx="2033356" cy="1278263"/>
          </a:xfrm>
          <a:prstGeom prst="rect">
            <a:avLst/>
          </a:prstGeom>
        </p:spPr>
      </p:pic>
      <p:pic>
        <p:nvPicPr>
          <p:cNvPr id="34" name="Bildobjekt 33">
            <a:extLst>
              <a:ext uri="{FF2B5EF4-FFF2-40B4-BE49-F238E27FC236}">
                <a16:creationId xmlns:a16="http://schemas.microsoft.com/office/drawing/2014/main" id="{8475D243-EA5C-43E2-AE6A-31C1185B0A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1203" y="2504255"/>
            <a:ext cx="1991861" cy="1252177"/>
          </a:xfrm>
          <a:prstGeom prst="rect">
            <a:avLst/>
          </a:prstGeom>
        </p:spPr>
      </p:pic>
      <p:pic>
        <p:nvPicPr>
          <p:cNvPr id="29" name="Bildobjekt 28" descr="En bild som visar text, vektorgrafik&#10;&#10;Automatiskt genererad beskrivning">
            <a:extLst>
              <a:ext uri="{FF2B5EF4-FFF2-40B4-BE49-F238E27FC236}">
                <a16:creationId xmlns:a16="http://schemas.microsoft.com/office/drawing/2014/main" id="{BE04F2A1-B560-4997-B985-BE626B2E99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6584" y="1109682"/>
            <a:ext cx="927610" cy="1227395"/>
          </a:xfrm>
          <a:prstGeom prst="rect">
            <a:avLst/>
          </a:prstGeom>
        </p:spPr>
      </p:pic>
      <p:sp>
        <p:nvSpPr>
          <p:cNvPr id="2" name="textruta 1">
            <a:extLst>
              <a:ext uri="{FF2B5EF4-FFF2-40B4-BE49-F238E27FC236}">
                <a16:creationId xmlns:a16="http://schemas.microsoft.com/office/drawing/2014/main" id="{2ED1089A-6A78-429C-9A7F-9A8C188F05E5}"/>
              </a:ext>
            </a:extLst>
          </p:cNvPr>
          <p:cNvSpPr txBox="1"/>
          <p:nvPr/>
        </p:nvSpPr>
        <p:spPr>
          <a:xfrm>
            <a:off x="2135720" y="5748318"/>
            <a:ext cx="7942944" cy="646331"/>
          </a:xfrm>
          <a:prstGeom prst="rect">
            <a:avLst/>
          </a:prstGeom>
          <a:noFill/>
        </p:spPr>
        <p:txBody>
          <a:bodyPr wrap="none" rtlCol="0">
            <a:spAutoFit/>
          </a:bodyPr>
          <a:lstStyle/>
          <a:p>
            <a:pPr algn="ctr"/>
            <a:r>
              <a:rPr lang="ha-Latn-NG" sz="3600" b="1" noProof="0" dirty="0"/>
              <a:t>Labarun </a:t>
            </a:r>
            <a:r>
              <a:rPr lang="ha-Latn-NG" sz="3600" b="1" noProof="0" dirty="0">
                <a:latin typeface="Calibri" panose="020F0502020204030204" pitchFamily="34" charset="0"/>
                <a:ea typeface="Calibri" panose="020F0502020204030204" pitchFamily="34" charset="0"/>
                <a:cs typeface="Calibri" panose="020F0502020204030204" pitchFamily="34" charset="0"/>
              </a:rPr>
              <a:t>ƙ</a:t>
            </a:r>
            <a:r>
              <a:rPr lang="ha-Latn-NG" sz="3600" b="1" noProof="0" dirty="0"/>
              <a:t>arya – Wariya – Tashin hankali</a:t>
            </a:r>
          </a:p>
        </p:txBody>
      </p:sp>
    </p:spTree>
    <p:extLst>
      <p:ext uri="{BB962C8B-B14F-4D97-AF65-F5344CB8AC3E}">
        <p14:creationId xmlns:p14="http://schemas.microsoft.com/office/powerpoint/2010/main" val="15585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799AA50-A8DA-460D-AD84-367B64BACD00}"/>
              </a:ext>
            </a:extLst>
          </p:cNvPr>
          <p:cNvSpPr/>
          <p:nvPr/>
        </p:nvSpPr>
        <p:spPr>
          <a:xfrm rot="16200000">
            <a:off x="9529143" y="5320294"/>
            <a:ext cx="2483058" cy="215444"/>
          </a:xfrm>
          <a:prstGeom prst="rect">
            <a:avLst/>
          </a:prstGeom>
        </p:spPr>
        <p:txBody>
          <a:bodyPr wrap="square">
            <a:spAutoFit/>
          </a:bodyPr>
          <a:lstStyle/>
          <a:p>
            <a:r>
              <a:rPr lang="ha-Latn-NG" sz="800" b="0" i="0" noProof="0" dirty="0">
                <a:solidFill>
                  <a:schemeClr val="tx1">
                    <a:lumMod val="65000"/>
                    <a:lumOff val="35000"/>
                  </a:schemeClr>
                </a:solidFill>
                <a:effectLst/>
                <a:latin typeface="Calibri" panose="020F0502020204030204" pitchFamily="34" charset="0"/>
              </a:rPr>
              <a:t>Photo: Patrick Baz / Getty Images </a:t>
            </a:r>
            <a:endParaRPr lang="ha-Latn-NG" sz="800" noProof="0" dirty="0">
              <a:solidFill>
                <a:schemeClr val="tx1">
                  <a:lumMod val="65000"/>
                  <a:lumOff val="35000"/>
                </a:schemeClr>
              </a:solidFill>
            </a:endParaRPr>
          </a:p>
        </p:txBody>
      </p:sp>
      <p:pic>
        <p:nvPicPr>
          <p:cNvPr id="15" name="Bildobjekt 14">
            <a:extLst>
              <a:ext uri="{FF2B5EF4-FFF2-40B4-BE49-F238E27FC236}">
                <a16:creationId xmlns:a16="http://schemas.microsoft.com/office/drawing/2014/main" id="{D2AB218E-5F74-4E8D-AEED-4CA92204BF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D59780A-5F1C-4806-BC81-0C8122FFFF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BBA63196-B840-4AB5-9439-5D9CE1D94C97}"/>
              </a:ext>
            </a:extLst>
          </p:cNvPr>
          <p:cNvSpPr/>
          <p:nvPr/>
        </p:nvSpPr>
        <p:spPr>
          <a:xfrm rot="16200000">
            <a:off x="9529143" y="5320294"/>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Segoe UI" panose="020B0502040204020203" pitchFamily="34" charset="0"/>
              </a:rPr>
              <a:t>Photo: Emina Frljak</a:t>
            </a:r>
            <a:endParaRPr lang="ha-Latn-NG" sz="800" noProof="0" dirty="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8279AA-D9B1-4D06-8910-CC14A37E9B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7C9ECE0E-146E-451C-B747-042ADE343D23}"/>
              </a:ext>
            </a:extLst>
          </p:cNvPr>
          <p:cNvSpPr/>
          <p:nvPr/>
        </p:nvSpPr>
        <p:spPr>
          <a:xfrm rot="16200000">
            <a:off x="9529143" y="5320293"/>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Calibri" panose="020F0502020204030204" pitchFamily="34" charset="0"/>
                <a:cs typeface="Calibri" panose="020F0502020204030204" pitchFamily="34" charset="0"/>
              </a:rPr>
              <a:t>Photo: Nahla Center for Education and Research</a:t>
            </a:r>
          </a:p>
        </p:txBody>
      </p:sp>
    </p:spTree>
    <p:extLst>
      <p:ext uri="{BB962C8B-B14F-4D97-AF65-F5344CB8AC3E}">
        <p14:creationId xmlns:p14="http://schemas.microsoft.com/office/powerpoint/2010/main" val="29637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DE6849-6F7D-4BB9-9D0C-B4C7E5CAB15B}"/>
              </a:ext>
            </a:extLst>
          </p:cNvPr>
          <p:cNvSpPr/>
          <p:nvPr/>
        </p:nvSpPr>
        <p:spPr>
          <a:xfrm>
            <a:off x="1145667" y="1275962"/>
            <a:ext cx="10225718" cy="3970318"/>
          </a:xfrm>
          <a:prstGeom prst="rect">
            <a:avLst/>
          </a:prstGeom>
        </p:spPr>
        <p:txBody>
          <a:bodyPr wrap="square">
            <a:spAutoFit/>
          </a:bodyPr>
          <a:lstStyle/>
          <a:p>
            <a:pPr fontAlgn="base"/>
            <a:r>
              <a:rPr lang="ha-Latn-NG" sz="2800" b="1" noProof="0" dirty="0"/>
              <a:t>Barazana  </a:t>
            </a:r>
            <a:r>
              <a:rPr lang="ha-Latn-NG" sz="2800" noProof="0" dirty="0"/>
              <a:t>(Nuna banbanci akan mabiya addinin Islama)   </a:t>
            </a:r>
          </a:p>
          <a:p>
            <a:pPr fontAlgn="base"/>
            <a:r>
              <a:rPr lang="ha-Latn-NG" sz="2800" noProof="0" dirty="0"/>
              <a:t>An yi barazana ga mabiya addinin Islama aka yi musu cin mutunci </a:t>
            </a:r>
            <a:br>
              <a:rPr lang="ha-Latn-NG" sz="2800" noProof="0" dirty="0"/>
            </a:br>
            <a:r>
              <a:rPr lang="ha-Latn-NG" sz="2800" noProof="0" dirty="0"/>
              <a:t>da tsangwama a yayin dawowa, lokacin da jerin gwanon motoci </a:t>
            </a:r>
            <a:br>
              <a:rPr lang="ha-Latn-NG" sz="2800" noProof="0" dirty="0"/>
            </a:br>
            <a:r>
              <a:rPr lang="ha-Latn-NG" sz="2800" noProof="0" dirty="0"/>
              <a:t>masu wa</a:t>
            </a:r>
            <a:r>
              <a:rPr lang="ha-Latn-NG" sz="2800" noProof="0" dirty="0">
                <a:latin typeface="Calibri" panose="020F0502020204030204" pitchFamily="34" charset="0"/>
                <a:ea typeface="Calibri" panose="020F0502020204030204" pitchFamily="34" charset="0"/>
                <a:cs typeface="Calibri" panose="020F0502020204030204" pitchFamily="34" charset="0"/>
              </a:rPr>
              <a:t>ƙ</a:t>
            </a:r>
            <a:r>
              <a:rPr lang="ha-Latn-NG" sz="2800" noProof="0" dirty="0"/>
              <a:t>en kishin </a:t>
            </a:r>
            <a:r>
              <a:rPr lang="ha-Latn-NG" sz="2800" noProof="0" dirty="0">
                <a:latin typeface="Calibri" panose="020F0502020204030204" pitchFamily="34" charset="0"/>
                <a:ea typeface="Calibri" panose="020F0502020204030204" pitchFamily="34" charset="0"/>
                <a:cs typeface="Calibri" panose="020F0502020204030204" pitchFamily="34" charset="0"/>
              </a:rPr>
              <a:t>ƙ</a:t>
            </a:r>
            <a:r>
              <a:rPr lang="ha-Latn-NG" sz="2800" noProof="0" dirty="0"/>
              <a:t>asa wacce take cike da </a:t>
            </a:r>
            <a:r>
              <a:rPr lang="ha-Latn-NG" sz="2800" noProof="0" dirty="0">
                <a:latin typeface="Calibri" panose="020F0502020204030204" pitchFamily="34" charset="0"/>
                <a:ea typeface="Calibri" panose="020F0502020204030204" pitchFamily="34" charset="0"/>
                <a:cs typeface="Calibri" panose="020F0502020204030204" pitchFamily="34" charset="0"/>
              </a:rPr>
              <a:t>ƙ</a:t>
            </a:r>
            <a:r>
              <a:rPr lang="ha-Latn-NG" sz="2800" noProof="0" dirty="0"/>
              <a:t>iyayya, a yayin da </a:t>
            </a:r>
            <a:br>
              <a:rPr lang="ha-Latn-NG" sz="2800" noProof="0" dirty="0"/>
            </a:br>
            <a:r>
              <a:rPr lang="ha-Latn-NG" sz="2800" noProof="0" dirty="0"/>
              <a:t>suke tuqi ta cikin wani </a:t>
            </a:r>
            <a:r>
              <a:rPr lang="ha-Latn-NG" sz="2800" noProof="0" dirty="0">
                <a:latin typeface="Calibri" panose="020F0502020204030204" pitchFamily="34" charset="0"/>
                <a:ea typeface="Calibri" panose="020F0502020204030204" pitchFamily="34" charset="0"/>
                <a:cs typeface="Calibri" panose="020F0502020204030204" pitchFamily="34" charset="0"/>
              </a:rPr>
              <a:t>ƙ</a:t>
            </a:r>
            <a:r>
              <a:rPr lang="ha-Latn-NG" sz="2800" noProof="0" dirty="0"/>
              <a:t>auye a ranar nuna kishin </a:t>
            </a:r>
            <a:r>
              <a:rPr lang="ha-Latn-NG" sz="2800" noProof="0" dirty="0">
                <a:latin typeface="Calibri" panose="020F0502020204030204" pitchFamily="34" charset="0"/>
                <a:ea typeface="Calibri" panose="020F0502020204030204" pitchFamily="34" charset="0"/>
                <a:cs typeface="Calibri" panose="020F0502020204030204" pitchFamily="34" charset="0"/>
              </a:rPr>
              <a:t>ƙ</a:t>
            </a:r>
            <a:r>
              <a:rPr lang="ha-Latn-NG" sz="2800" noProof="0" dirty="0"/>
              <a:t>asar Serb. </a:t>
            </a:r>
          </a:p>
          <a:p>
            <a:pPr algn="ctr"/>
            <a:endParaRPr lang="ha-Latn-NG" sz="2800" noProof="0" dirty="0"/>
          </a:p>
          <a:p>
            <a:pPr fontAlgn="base"/>
            <a:r>
              <a:rPr lang="ha-Latn-NG" sz="2800" b="1" noProof="0" dirty="0"/>
              <a:t>Kai hari akan dukiya </a:t>
            </a:r>
            <a:r>
              <a:rPr lang="ha-Latn-NG" sz="2800" noProof="0" dirty="0"/>
              <a:t>(Nuna banbanci akan mabiya addinin Kiristanci) </a:t>
            </a:r>
            <a:br>
              <a:rPr lang="ha-Latn-NG" sz="2800" noProof="0" dirty="0"/>
            </a:br>
            <a:r>
              <a:rPr lang="ha-Latn-NG" sz="2800" noProof="0" dirty="0"/>
              <a:t>An </a:t>
            </a:r>
            <a:r>
              <a:rPr lang="ha-Latn-NG" sz="2800" noProof="0" dirty="0">
                <a:latin typeface="Calibri" panose="020F0502020204030204" pitchFamily="34" charset="0"/>
                <a:ea typeface="Calibri" panose="020F0502020204030204" pitchFamily="34" charset="0"/>
                <a:cs typeface="Calibri" panose="020F0502020204030204" pitchFamily="34" charset="0"/>
              </a:rPr>
              <a:t>ƙ</a:t>
            </a:r>
            <a:r>
              <a:rPr lang="ha-Latn-NG" sz="2800" noProof="0" dirty="0"/>
              <a:t>ona abubuwa masu ala</a:t>
            </a:r>
            <a:r>
              <a:rPr lang="ha-Latn-NG" sz="2800" noProof="0" dirty="0">
                <a:latin typeface="Calibri" panose="020F0502020204030204" pitchFamily="34" charset="0"/>
                <a:ea typeface="Calibri" panose="020F0502020204030204" pitchFamily="34" charset="0"/>
                <a:cs typeface="Calibri" panose="020F0502020204030204" pitchFamily="34" charset="0"/>
              </a:rPr>
              <a:t>ƙ</a:t>
            </a:r>
            <a:r>
              <a:rPr lang="ha-Latn-NG" sz="2800" noProof="0" dirty="0"/>
              <a:t>a da addinin Kiristanci a cocin</a:t>
            </a:r>
          </a:p>
          <a:p>
            <a:pPr fontAlgn="base"/>
            <a:r>
              <a:rPr lang="ha-Latn-NG" sz="2800" noProof="0" dirty="0"/>
              <a:t>Nativity of Holy Mary Serbian Orthodox a birnin Čekrekčije.</a:t>
            </a:r>
          </a:p>
        </p:txBody>
      </p:sp>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F86CA30-74CE-4AFD-83CF-6C6802429A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7" name="Rektangel 6">
            <a:extLst>
              <a:ext uri="{FF2B5EF4-FFF2-40B4-BE49-F238E27FC236}">
                <a16:creationId xmlns:a16="http://schemas.microsoft.com/office/drawing/2014/main" id="{5D2DC4D4-2AFA-484F-B184-94970D95F229}"/>
              </a:ext>
            </a:extLst>
          </p:cNvPr>
          <p:cNvSpPr/>
          <p:nvPr/>
        </p:nvSpPr>
        <p:spPr>
          <a:xfrm rot="16200000">
            <a:off x="9529143" y="5320293"/>
            <a:ext cx="2483058" cy="215444"/>
          </a:xfrm>
          <a:prstGeom prst="rect">
            <a:avLst/>
          </a:prstGeom>
        </p:spPr>
        <p:txBody>
          <a:bodyPr wrap="square">
            <a:spAutoFit/>
          </a:bodyPr>
          <a:lstStyle/>
          <a:p>
            <a:r>
              <a:rPr lang="ha-Latn-NG" sz="800" b="0" i="0" noProof="0" dirty="0">
                <a:solidFill>
                  <a:schemeClr val="tx1">
                    <a:lumMod val="65000"/>
                    <a:lumOff val="35000"/>
                  </a:schemeClr>
                </a:solidFill>
                <a:effectLst/>
              </a:rPr>
              <a:t>Photo: Steven May / Alamy Stock Photo </a:t>
            </a:r>
            <a:endParaRPr lang="ha-Latn-NG" sz="800" noProof="0" dirty="0">
              <a:solidFill>
                <a:schemeClr val="tx1">
                  <a:lumMod val="65000"/>
                  <a:lumOff val="35000"/>
                </a:schemeClr>
              </a:solidFill>
            </a:endParaRPr>
          </a:p>
        </p:txBody>
      </p:sp>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B637239-993A-4121-B8AE-94CCB070FE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A44429A7-0D8F-404C-ACED-104B9797D546}"/>
              </a:ext>
            </a:extLst>
          </p:cNvPr>
          <p:cNvSpPr/>
          <p:nvPr/>
        </p:nvSpPr>
        <p:spPr>
          <a:xfrm rot="16200000">
            <a:off x="9529143" y="5320293"/>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Segoe UI" panose="020B0502040204020203" pitchFamily="34" charset="0"/>
              </a:rPr>
              <a:t>Photo: Emina Frljak</a:t>
            </a:r>
            <a:endParaRPr lang="ha-Latn-NG" sz="800" noProof="0" dirty="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5" name="textruta 4">
            <a:extLst>
              <a:ext uri="{FF2B5EF4-FFF2-40B4-BE49-F238E27FC236}">
                <a16:creationId xmlns:a16="http://schemas.microsoft.com/office/drawing/2014/main" id="{D990CCB1-A93A-47F9-B577-064044F40B25}"/>
              </a:ext>
            </a:extLst>
          </p:cNvPr>
          <p:cNvSpPr txBox="1"/>
          <p:nvPr/>
        </p:nvSpPr>
        <p:spPr>
          <a:xfrm>
            <a:off x="0" y="800556"/>
            <a:ext cx="12192000" cy="3662541"/>
          </a:xfrm>
          <a:prstGeom prst="rect">
            <a:avLst/>
          </a:prstGeom>
          <a:noFill/>
        </p:spPr>
        <p:txBody>
          <a:bodyPr wrap="square" rtlCol="0">
            <a:spAutoFit/>
          </a:bodyPr>
          <a:lstStyle/>
          <a:p>
            <a:pPr algn="ctr">
              <a:lnSpc>
                <a:spcPct val="150000"/>
              </a:lnSpc>
            </a:pPr>
            <a:r>
              <a:rPr lang="ha-Latn-NG" sz="3200" spc="600" noProof="0" dirty="0">
                <a:solidFill>
                  <a:schemeClr val="bg1"/>
                </a:solidFill>
                <a:latin typeface="Calibri" panose="020F0502020204030204" pitchFamily="34" charset="0"/>
              </a:rPr>
              <a:t>SASHI NA 5</a:t>
            </a:r>
          </a:p>
          <a:p>
            <a:pPr algn="ctr"/>
            <a:endParaRPr lang="ha-Latn-NG" sz="1600" noProof="0" dirty="0">
              <a:solidFill>
                <a:schemeClr val="bg1"/>
              </a:solidFill>
              <a:latin typeface="Calibri" panose="020F0502020204030204" pitchFamily="34" charset="0"/>
            </a:endParaRPr>
          </a:p>
          <a:p>
            <a:pPr algn="ctr"/>
            <a:r>
              <a:rPr lang="ha-Latn-NG" sz="5400" noProof="0" dirty="0">
                <a:solidFill>
                  <a:schemeClr val="bg1"/>
                </a:solidFill>
                <a:latin typeface="Calibri" panose="020F0502020204030204" pitchFamily="34" charset="0"/>
              </a:rPr>
              <a:t>‘Yancin addini ko imani a </a:t>
            </a:r>
            <a:br>
              <a:rPr lang="ha-Latn-NG" sz="5400" noProof="0" dirty="0">
                <a:solidFill>
                  <a:schemeClr val="bg1"/>
                </a:solidFill>
                <a:latin typeface="Calibri" panose="020F0502020204030204" pitchFamily="34" charset="0"/>
              </a:rPr>
            </a:br>
            <a:r>
              <a:rPr lang="ha-Latn-NG" sz="5400" noProof="0" dirty="0">
                <a:solidFill>
                  <a:schemeClr val="bg1"/>
                </a:solidFill>
                <a:latin typeface="Calibri" panose="020F0502020204030204" pitchFamily="34" charset="0"/>
              </a:rPr>
              <a:t>cikin al’ummarmu</a:t>
            </a:r>
          </a:p>
          <a:p>
            <a:pPr algn="ctr"/>
            <a:endParaRPr lang="ha-Latn-NG" sz="6000" noProof="0" dirty="0">
              <a:solidFill>
                <a:schemeClr val="bg1"/>
              </a:solidFill>
              <a:latin typeface="Calibri" panose="020F0502020204030204" pitchFamily="34" charset="0"/>
            </a:endParaRPr>
          </a:p>
        </p:txBody>
      </p:sp>
      <p:pic>
        <p:nvPicPr>
          <p:cNvPr id="7" name="Bildobjekt 6">
            <a:extLst>
              <a:ext uri="{FF2B5EF4-FFF2-40B4-BE49-F238E27FC236}">
                <a16:creationId xmlns:a16="http://schemas.microsoft.com/office/drawing/2014/main" id="{0225889F-E03F-4751-89E2-B6F213B3DC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07481" y="4262914"/>
            <a:ext cx="1777037" cy="1793889"/>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C229D11-CC20-4564-B642-AE7494F482D4}"/>
              </a:ext>
            </a:extLst>
          </p:cNvPr>
          <p:cNvSpPr txBox="1"/>
          <p:nvPr/>
        </p:nvSpPr>
        <p:spPr>
          <a:xfrm>
            <a:off x="-11749" y="819606"/>
            <a:ext cx="12203749" cy="3170099"/>
          </a:xfrm>
          <a:prstGeom prst="rect">
            <a:avLst/>
          </a:prstGeom>
          <a:noFill/>
        </p:spPr>
        <p:txBody>
          <a:bodyPr wrap="square" rtlCol="0">
            <a:spAutoFit/>
          </a:bodyPr>
          <a:lstStyle/>
          <a:p>
            <a:pPr algn="ctr"/>
            <a:endParaRPr lang="ha-Latn-NG" sz="3600" spc="600" noProof="0" dirty="0">
              <a:solidFill>
                <a:schemeClr val="bg1"/>
              </a:solidFill>
              <a:latin typeface="Calibri" panose="020F0502020204030204" pitchFamily="34" charset="0"/>
            </a:endParaRPr>
          </a:p>
          <a:p>
            <a:pPr algn="ctr"/>
            <a:r>
              <a:rPr lang="ha-Latn-NG" sz="4000" b="1" noProof="0" dirty="0">
                <a:solidFill>
                  <a:schemeClr val="bg1"/>
                </a:solidFill>
                <a:latin typeface="Calibri" panose="020F0502020204030204" pitchFamily="34" charset="0"/>
              </a:rPr>
              <a:t>Sannu da </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o</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ari kuma sannu da dawowa!</a:t>
            </a:r>
          </a:p>
          <a:p>
            <a:pPr algn="ctr"/>
            <a:endParaRPr lang="ha-Latn-NG" sz="2400" noProof="0" dirty="0">
              <a:solidFill>
                <a:schemeClr val="bg1"/>
              </a:solidFill>
              <a:latin typeface="Calibri" panose="020F0502020204030204" pitchFamily="34" charset="0"/>
            </a:endParaRPr>
          </a:p>
          <a:p>
            <a:pPr algn="ctr"/>
            <a:r>
              <a:rPr lang="ha-Latn-NG" sz="3200" noProof="0" dirty="0">
                <a:solidFill>
                  <a:schemeClr val="bg1"/>
                </a:solidFill>
                <a:latin typeface="Calibri" panose="020F0502020204030204" pitchFamily="34" charset="0"/>
              </a:rPr>
              <a:t>Sashi na gaba: </a:t>
            </a:r>
            <a:br>
              <a:rPr lang="ha-Latn-NG" sz="3200" noProof="0" dirty="0">
                <a:solidFill>
                  <a:schemeClr val="bg1"/>
                </a:solidFill>
                <a:latin typeface="Calibri" panose="020F0502020204030204" pitchFamily="34" charset="0"/>
              </a:rPr>
            </a:br>
            <a:r>
              <a:rPr lang="ha-Latn-NG" sz="3200" b="0" i="0" noProof="0" dirty="0">
                <a:solidFill>
                  <a:schemeClr val="bg1"/>
                </a:solidFill>
                <a:effectLst/>
                <a:latin typeface="Calibri" panose="020F0502020204030204" pitchFamily="34" charset="0"/>
              </a:rPr>
              <a:t>Labaru masu birgewa wa </a:t>
            </a:r>
            <a:r>
              <a:rPr lang="ha-Latn-NG" sz="3200" noProof="0" dirty="0">
                <a:solidFill>
                  <a:schemeClr val="bg1"/>
                </a:solidFill>
              </a:rPr>
              <a:t>ɗ</a:t>
            </a:r>
            <a:r>
              <a:rPr lang="ha-Latn-NG" sz="3200" b="0" i="0" noProof="0" dirty="0">
                <a:solidFill>
                  <a:schemeClr val="bg1"/>
                </a:solidFill>
                <a:effectLst/>
                <a:latin typeface="Calibri" panose="020F0502020204030204" pitchFamily="34" charset="0"/>
              </a:rPr>
              <a:t>anda suka </a:t>
            </a:r>
            <a:br>
              <a:rPr lang="ha-Latn-NG" sz="3200" b="0" i="0" noProof="0" dirty="0">
                <a:solidFill>
                  <a:schemeClr val="bg1"/>
                </a:solidFill>
                <a:effectLst/>
                <a:latin typeface="Calibri" panose="020F0502020204030204" pitchFamily="34" charset="0"/>
              </a:rPr>
            </a:br>
            <a:r>
              <a:rPr lang="ha-Latn-NG" sz="3200" b="0" i="0" noProof="0" dirty="0">
                <a:solidFill>
                  <a:schemeClr val="bg1"/>
                </a:solidFill>
                <a:effectLst/>
                <a:latin typeface="Calibri" panose="020F0502020204030204" pitchFamily="34" charset="0"/>
              </a:rPr>
              <a:t>sami </a:t>
            </a:r>
            <a:r>
              <a:rPr lang="ha-Latn-NG" sz="3200" noProof="0" dirty="0">
                <a:solidFill>
                  <a:schemeClr val="bg1"/>
                </a:solidFill>
              </a:rPr>
              <a:t>ƙ</a:t>
            </a:r>
            <a:r>
              <a:rPr lang="ha-Latn-NG" sz="3200" b="0" i="0" noProof="0" dirty="0">
                <a:solidFill>
                  <a:schemeClr val="bg1"/>
                </a:solidFill>
                <a:effectLst/>
                <a:latin typeface="Calibri" panose="020F0502020204030204" pitchFamily="34" charset="0"/>
              </a:rPr>
              <a:t>arfafawa daga dabaru</a:t>
            </a:r>
            <a:endParaRPr lang="ha-Latn-NG" sz="3200" noProof="0" dirty="0">
              <a:solidFill>
                <a:schemeClr val="bg1"/>
              </a:solidFill>
              <a:latin typeface="Calibri" panose="020F0502020204030204" pitchFamily="34" charset="0"/>
            </a:endParaRPr>
          </a:p>
        </p:txBody>
      </p:sp>
      <p:pic>
        <p:nvPicPr>
          <p:cNvPr id="8" name="Bildobjekt 7">
            <a:extLst>
              <a:ext uri="{FF2B5EF4-FFF2-40B4-BE49-F238E27FC236}">
                <a16:creationId xmlns:a16="http://schemas.microsoft.com/office/drawing/2014/main" id="{A8F51270-17B1-455D-993B-78E21267DA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88808" y="4646941"/>
            <a:ext cx="1790884" cy="1793930"/>
          </a:xfrm>
          <a:prstGeom prst="rect">
            <a:avLst/>
          </a:prstGeom>
        </p:spPr>
      </p:pic>
    </p:spTree>
    <p:extLst>
      <p:ext uri="{BB962C8B-B14F-4D97-AF65-F5344CB8AC3E}">
        <p14:creationId xmlns:p14="http://schemas.microsoft.com/office/powerpoint/2010/main" val="33273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773A0715-0338-4EA9-8747-05BD608F0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70" y="3428999"/>
            <a:ext cx="4326143" cy="2508211"/>
          </a:xfrm>
          <a:prstGeom prst="rect">
            <a:avLst/>
          </a:prstGeom>
        </p:spPr>
      </p:pic>
      <p:pic>
        <p:nvPicPr>
          <p:cNvPr id="2" name="Bildobjekt 3">
            <a:extLst>
              <a:ext uri="{FF2B5EF4-FFF2-40B4-BE49-F238E27FC236}">
                <a16:creationId xmlns:a16="http://schemas.microsoft.com/office/drawing/2014/main" id="{0CAEFC5B-2DDD-4AE6-9EE7-CCE3F879B6C9}"/>
              </a:ext>
            </a:extLst>
          </p:cNvPr>
          <p:cNvPicPr>
            <a:picLocks noChangeAspect="1"/>
          </p:cNvPicPr>
          <p:nvPr/>
        </p:nvPicPr>
        <p:blipFill>
          <a:blip r:embed="rId4"/>
          <a:stretch>
            <a:fillRect/>
          </a:stretch>
        </p:blipFill>
        <p:spPr>
          <a:xfrm>
            <a:off x="1320075" y="3970751"/>
            <a:ext cx="3803454" cy="1934118"/>
          </a:xfrm>
          <a:prstGeom prst="rect">
            <a:avLst/>
          </a:prstGeom>
        </p:spPr>
      </p:pic>
      <p:pic>
        <p:nvPicPr>
          <p:cNvPr id="4" name="Bildobjekt 3" descr="En bild som visar text, yxa, visitkort, vektorgrafik&#10;&#10;Automatiskt genererad beskrivning">
            <a:extLst>
              <a:ext uri="{FF2B5EF4-FFF2-40B4-BE49-F238E27FC236}">
                <a16:creationId xmlns:a16="http://schemas.microsoft.com/office/drawing/2014/main" id="{D70027BF-3C9F-4CB6-8973-AFC2F3349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85175">
            <a:off x="5313656" y="1372273"/>
            <a:ext cx="1332807" cy="2785064"/>
          </a:xfrm>
          <a:prstGeom prst="rect">
            <a:avLst/>
          </a:prstGeom>
        </p:spPr>
      </p:pic>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6AEF031A-C03F-47E0-BEF5-F85A3319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101" y="3778623"/>
            <a:ext cx="3953195" cy="746804"/>
          </a:xfrm>
          <a:prstGeom prst="rect">
            <a:avLst/>
          </a:prstGeom>
        </p:spPr>
      </p:pic>
      <p:pic>
        <p:nvPicPr>
          <p:cNvPr id="6" name="Bildobjekt 5">
            <a:extLst>
              <a:ext uri="{FF2B5EF4-FFF2-40B4-BE49-F238E27FC236}">
                <a16:creationId xmlns:a16="http://schemas.microsoft.com/office/drawing/2014/main" id="{64191141-DC59-4D6D-B74B-3BEF9928F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960" y="3085977"/>
            <a:ext cx="1562563" cy="1964987"/>
          </a:xfrm>
          <a:prstGeom prst="rect">
            <a:avLst/>
          </a:prstGeom>
        </p:spPr>
      </p:pic>
      <p:pic>
        <p:nvPicPr>
          <p:cNvPr id="8" name="Bildobjekt 7" descr="En bild som visar text, vektorgrafik&#10;&#10;Automatiskt genererad beskrivning">
            <a:extLst>
              <a:ext uri="{FF2B5EF4-FFF2-40B4-BE49-F238E27FC236}">
                <a16:creationId xmlns:a16="http://schemas.microsoft.com/office/drawing/2014/main" id="{4639B968-3C6B-4552-B9D9-704B08AF2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874" y="3257812"/>
            <a:ext cx="3108926" cy="2014438"/>
          </a:xfrm>
          <a:prstGeom prst="rect">
            <a:avLst/>
          </a:prstGeom>
        </p:spPr>
      </p:pic>
      <p:pic>
        <p:nvPicPr>
          <p:cNvPr id="9" name="Bildobjekt 8" descr="En bild som visar text, yxa, visitkort, vektorgrafik&#10;&#10;Automatiskt genererad beskrivning">
            <a:extLst>
              <a:ext uri="{FF2B5EF4-FFF2-40B4-BE49-F238E27FC236}">
                <a16:creationId xmlns:a16="http://schemas.microsoft.com/office/drawing/2014/main" id="{EF53C1FD-64A3-445C-8479-0D84E7A5A2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2243619" y="2494340"/>
            <a:ext cx="315159" cy="658563"/>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EDA75DAC-78CB-4561-B751-42E89795B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9515232" y="1629692"/>
            <a:ext cx="773681" cy="1616700"/>
          </a:xfrm>
          <a:prstGeom prst="rect">
            <a:avLst/>
          </a:prstGeom>
        </p:spPr>
      </p:pic>
      <p:pic>
        <p:nvPicPr>
          <p:cNvPr id="11" name="Bildobjekt 10" descr="En bild som visar text, yxa, visitkort, vektorgrafik&#10;&#10;Automatiskt genererad beskrivning">
            <a:extLst>
              <a:ext uri="{FF2B5EF4-FFF2-40B4-BE49-F238E27FC236}">
                <a16:creationId xmlns:a16="http://schemas.microsoft.com/office/drawing/2014/main" id="{59D8BC97-2096-41ED-9D77-A63F88EACA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7501391" y="2516302"/>
            <a:ext cx="315159" cy="658563"/>
          </a:xfrm>
          <a:prstGeom prst="rect">
            <a:avLst/>
          </a:prstGeom>
        </p:spPr>
      </p:pic>
      <p:pic>
        <p:nvPicPr>
          <p:cNvPr id="12" name="Bildobjekt 11" descr="En bild som visar text, yxa, visitkort, vektorgrafik&#10;&#10;Automatiskt genererad beskrivning">
            <a:extLst>
              <a:ext uri="{FF2B5EF4-FFF2-40B4-BE49-F238E27FC236}">
                <a16:creationId xmlns:a16="http://schemas.microsoft.com/office/drawing/2014/main" id="{CEE4F1F2-3224-44BE-A627-F4484516C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631966" y="2501196"/>
            <a:ext cx="315159" cy="658563"/>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3BC23357-D172-4626-8A9B-8E2557E350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050190" y="2522568"/>
            <a:ext cx="315159" cy="658563"/>
          </a:xfrm>
          <a:prstGeom prst="rect">
            <a:avLst/>
          </a:prstGeom>
        </p:spPr>
      </p:pic>
      <p:pic>
        <p:nvPicPr>
          <p:cNvPr id="14" name="Bildobjekt 13" descr="En bild som visar text, yxa, visitkort, vektorgrafik&#10;&#10;Automatiskt genererad beskrivning">
            <a:extLst>
              <a:ext uri="{FF2B5EF4-FFF2-40B4-BE49-F238E27FC236}">
                <a16:creationId xmlns:a16="http://schemas.microsoft.com/office/drawing/2014/main" id="{E98A2B50-EECD-4076-B2E0-C2DF67EA4F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8005745" y="1738189"/>
            <a:ext cx="604626" cy="126343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B38FEB31-CA01-46DF-836C-B70370390D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15091" y="2072368"/>
            <a:ext cx="315159" cy="658563"/>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0" name="Bildobjekt 19" descr="En bild som visar text, clipart, silhuett&#10;&#10;Automatiskt genererad beskrivning">
            <a:extLst>
              <a:ext uri="{FF2B5EF4-FFF2-40B4-BE49-F238E27FC236}">
                <a16:creationId xmlns:a16="http://schemas.microsoft.com/office/drawing/2014/main" id="{5EEC7231-923A-4603-9A38-63145151B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649" y="3005847"/>
            <a:ext cx="4147927" cy="2318717"/>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AA64F3C8-97ED-47FA-87BA-CFC091777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624" y="3005847"/>
            <a:ext cx="2898215" cy="2576191"/>
          </a:xfrm>
          <a:prstGeom prst="rect">
            <a:avLst/>
          </a:prstGeom>
        </p:spPr>
      </p:pic>
      <p:pic>
        <p:nvPicPr>
          <p:cNvPr id="9" name="Bildobjekt 8" descr="En bild som visar mörk&#10;&#10;Automatiskt genererad beskrivning">
            <a:extLst>
              <a:ext uri="{FF2B5EF4-FFF2-40B4-BE49-F238E27FC236}">
                <a16:creationId xmlns:a16="http://schemas.microsoft.com/office/drawing/2014/main" id="{B2A6DFB0-B1E3-4D1A-819C-D706558812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5515" y="1189044"/>
            <a:ext cx="457861" cy="1551394"/>
          </a:xfrm>
          <a:prstGeom prst="rect">
            <a:avLst/>
          </a:prstGeom>
        </p:spPr>
      </p:pic>
      <p:pic>
        <p:nvPicPr>
          <p:cNvPr id="10" name="Bildobjekt 9" descr="En bild som visar mörk&#10;&#10;Automatiskt genererad beskrivning">
            <a:extLst>
              <a:ext uri="{FF2B5EF4-FFF2-40B4-BE49-F238E27FC236}">
                <a16:creationId xmlns:a16="http://schemas.microsoft.com/office/drawing/2014/main" id="{2B96A647-E0F2-4CB7-AD70-6DBA3B462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53699">
            <a:off x="6830345" y="2146296"/>
            <a:ext cx="531070" cy="1799452"/>
          </a:xfrm>
          <a:prstGeom prst="rect">
            <a:avLst/>
          </a:prstGeom>
        </p:spPr>
      </p:pic>
      <p:pic>
        <p:nvPicPr>
          <p:cNvPr id="11" name="Bildobjekt 10" descr="En bild som visar mörk&#10;&#10;Automatiskt genererad beskrivning">
            <a:extLst>
              <a:ext uri="{FF2B5EF4-FFF2-40B4-BE49-F238E27FC236}">
                <a16:creationId xmlns:a16="http://schemas.microsoft.com/office/drawing/2014/main" id="{D0898EA1-E6CF-4257-97D9-84B8E0DD1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0340">
            <a:off x="9405418" y="2219289"/>
            <a:ext cx="458609" cy="1553930"/>
          </a:xfrm>
          <a:prstGeom prst="rect">
            <a:avLst/>
          </a:prstGeom>
        </p:spPr>
      </p:pic>
      <p:pic>
        <p:nvPicPr>
          <p:cNvPr id="15" name="Bildobjekt 14">
            <a:extLst>
              <a:ext uri="{FF2B5EF4-FFF2-40B4-BE49-F238E27FC236}">
                <a16:creationId xmlns:a16="http://schemas.microsoft.com/office/drawing/2014/main" id="{221619B1-13A0-46B3-B5DD-7F11030E2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86767">
            <a:off x="3880162" y="3838179"/>
            <a:ext cx="610769" cy="654051"/>
          </a:xfrm>
          <a:prstGeom prst="rect">
            <a:avLst/>
          </a:prstGeom>
        </p:spPr>
      </p:pic>
      <p:sp>
        <p:nvSpPr>
          <p:cNvPr id="21" name="Rektangel 20">
            <a:extLst>
              <a:ext uri="{FF2B5EF4-FFF2-40B4-BE49-F238E27FC236}">
                <a16:creationId xmlns:a16="http://schemas.microsoft.com/office/drawing/2014/main" id="{795D579E-68D2-4EDE-BBF8-21096945AF30}"/>
              </a:ext>
            </a:extLst>
          </p:cNvPr>
          <p:cNvSpPr/>
          <p:nvPr/>
        </p:nvSpPr>
        <p:spPr>
          <a:xfrm>
            <a:off x="1145667" y="1275962"/>
            <a:ext cx="10225718" cy="769441"/>
          </a:xfrm>
          <a:prstGeom prst="rect">
            <a:avLst/>
          </a:prstGeom>
        </p:spPr>
        <p:txBody>
          <a:bodyPr wrap="square">
            <a:spAutoFit/>
          </a:bodyPr>
          <a:lstStyle/>
          <a:p>
            <a:r>
              <a:rPr lang="ha-Latn-NG" sz="4400" b="1" noProof="0" dirty="0"/>
              <a:t>Labarun </a:t>
            </a:r>
            <a:r>
              <a:rPr lang="ha-Latn-NG" sz="4400" b="1" noProof="0" dirty="0">
                <a:latin typeface="Calibri" panose="020F0502020204030204" pitchFamily="34" charset="0"/>
                <a:ea typeface="Calibri" panose="020F0502020204030204" pitchFamily="34" charset="0"/>
                <a:cs typeface="Calibri" panose="020F0502020204030204" pitchFamily="34" charset="0"/>
              </a:rPr>
              <a:t>ƙ</a:t>
            </a:r>
            <a:r>
              <a:rPr lang="ha-Latn-NG" sz="4400" b="1" noProof="0" dirty="0"/>
              <a:t>arya</a:t>
            </a:r>
            <a:endParaRPr lang="ha-Latn-NG" sz="4400" noProof="0" dirty="0"/>
          </a:p>
        </p:txBody>
      </p:sp>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DE1E2F61-E19A-4BA2-80CF-935AC0814228}"/>
              </a:ext>
            </a:extLst>
          </p:cNvPr>
          <p:cNvGrpSpPr/>
          <p:nvPr/>
        </p:nvGrpSpPr>
        <p:grpSpPr>
          <a:xfrm>
            <a:off x="2388041" y="2376885"/>
            <a:ext cx="2800178" cy="970835"/>
            <a:chOff x="1727641" y="2312612"/>
            <a:chExt cx="2800178" cy="970835"/>
          </a:xfrm>
        </p:grpSpPr>
        <p:pic>
          <p:nvPicPr>
            <p:cNvPr id="14" name="Bildobjekt 13" descr="En bild som visar text, clipart, silhuett&#10;&#10;Automatiskt genererad beskrivning">
              <a:extLst>
                <a:ext uri="{FF2B5EF4-FFF2-40B4-BE49-F238E27FC236}">
                  <a16:creationId xmlns:a16="http://schemas.microsoft.com/office/drawing/2014/main" id="{FCD391A5-D7A6-4FEE-927F-D5148A6C0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2" name="Grupp 11">
              <a:extLst>
                <a:ext uri="{FF2B5EF4-FFF2-40B4-BE49-F238E27FC236}">
                  <a16:creationId xmlns:a16="http://schemas.microsoft.com/office/drawing/2014/main" id="{C7C7183F-CAC8-4018-82CB-6E13A517BF7C}"/>
                </a:ext>
              </a:extLst>
            </p:cNvPr>
            <p:cNvGrpSpPr/>
            <p:nvPr/>
          </p:nvGrpSpPr>
          <p:grpSpPr>
            <a:xfrm>
              <a:off x="2224248" y="2312612"/>
              <a:ext cx="2303571" cy="916090"/>
              <a:chOff x="1804153" y="3530634"/>
              <a:chExt cx="2358470" cy="979984"/>
            </a:xfrm>
          </p:grpSpPr>
          <p:pic>
            <p:nvPicPr>
              <p:cNvPr id="5" name="Bildobjekt 4" descr="En bild som visar text, tecken&#10;&#10;Automatiskt genererad beskrivning">
                <a:extLst>
                  <a:ext uri="{FF2B5EF4-FFF2-40B4-BE49-F238E27FC236}">
                    <a16:creationId xmlns:a16="http://schemas.microsoft.com/office/drawing/2014/main" id="{090D55C2-0272-4A28-9D3F-A0CD26480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142" y="3530634"/>
                <a:ext cx="1102481" cy="979984"/>
              </a:xfrm>
              <a:prstGeom prst="rect">
                <a:avLst/>
              </a:prstGeom>
            </p:spPr>
          </p:pic>
          <p:pic>
            <p:nvPicPr>
              <p:cNvPr id="11" name="Bildobjekt 10">
                <a:extLst>
                  <a:ext uri="{FF2B5EF4-FFF2-40B4-BE49-F238E27FC236}">
                    <a16:creationId xmlns:a16="http://schemas.microsoft.com/office/drawing/2014/main" id="{72DF180F-F352-4730-B6DE-BF62997B4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9" name="Bildobjekt 8" descr="En bild som visar clipart&#10;&#10;Automatiskt genererad beskrivning">
            <a:extLst>
              <a:ext uri="{FF2B5EF4-FFF2-40B4-BE49-F238E27FC236}">
                <a16:creationId xmlns:a16="http://schemas.microsoft.com/office/drawing/2014/main" id="{D55E9CFE-57C0-4BFD-BCD1-8593CBC58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016" y="2289461"/>
            <a:ext cx="1844510" cy="3786836"/>
          </a:xfrm>
          <a:prstGeom prst="rect">
            <a:avLst/>
          </a:prstGeom>
        </p:spPr>
      </p:pic>
      <p:grpSp>
        <p:nvGrpSpPr>
          <p:cNvPr id="21" name="Grupp 20">
            <a:extLst>
              <a:ext uri="{FF2B5EF4-FFF2-40B4-BE49-F238E27FC236}">
                <a16:creationId xmlns:a16="http://schemas.microsoft.com/office/drawing/2014/main" id="{52330E8F-9BE9-4635-A181-CE0FA303BF68}"/>
              </a:ext>
            </a:extLst>
          </p:cNvPr>
          <p:cNvGrpSpPr/>
          <p:nvPr/>
        </p:nvGrpSpPr>
        <p:grpSpPr>
          <a:xfrm>
            <a:off x="5823897" y="861613"/>
            <a:ext cx="5947981" cy="5102901"/>
            <a:chOff x="5823897" y="861613"/>
            <a:chExt cx="5947981" cy="5102901"/>
          </a:xfrm>
        </p:grpSpPr>
        <p:pic>
          <p:nvPicPr>
            <p:cNvPr id="20" name="Bildobjekt 19" descr="En bild som visar stråkinstrument, byrå&#10;&#10;Automatiskt genererad beskrivning">
              <a:extLst>
                <a:ext uri="{FF2B5EF4-FFF2-40B4-BE49-F238E27FC236}">
                  <a16:creationId xmlns:a16="http://schemas.microsoft.com/office/drawing/2014/main" id="{EE009954-4151-48CD-9752-D0C65ECACA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5019" y="861613"/>
              <a:ext cx="2936859" cy="2286899"/>
            </a:xfrm>
            <a:prstGeom prst="rect">
              <a:avLst/>
            </a:prstGeom>
          </p:spPr>
        </p:pic>
        <p:pic>
          <p:nvPicPr>
            <p:cNvPr id="13" name="Bildobjekt 12">
              <a:extLst>
                <a:ext uri="{FF2B5EF4-FFF2-40B4-BE49-F238E27FC236}">
                  <a16:creationId xmlns:a16="http://schemas.microsoft.com/office/drawing/2014/main" id="{CF2D9919-731B-4033-9812-7381BC4FB7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5428" y="1316676"/>
              <a:ext cx="1455410" cy="914939"/>
            </a:xfrm>
            <a:prstGeom prst="rect">
              <a:avLst/>
            </a:prstGeom>
          </p:spPr>
        </p:pic>
        <p:pic>
          <p:nvPicPr>
            <p:cNvPr id="18" name="Bildobjekt 17">
              <a:extLst>
                <a:ext uri="{FF2B5EF4-FFF2-40B4-BE49-F238E27FC236}">
                  <a16:creationId xmlns:a16="http://schemas.microsoft.com/office/drawing/2014/main" id="{7DA80CD4-BD47-4634-A827-C52555A619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3897" y="3068392"/>
              <a:ext cx="3845225" cy="2896122"/>
            </a:xfrm>
            <a:prstGeom prst="rect">
              <a:avLst/>
            </a:prstGeom>
          </p:spPr>
        </p:pic>
      </p:grpSp>
      <p:pic>
        <p:nvPicPr>
          <p:cNvPr id="23" name="Bildobjekt 22" descr="En bild som visar stråkinstrument&#10;&#10;Automatiskt genererad beskrivning">
            <a:extLst>
              <a:ext uri="{FF2B5EF4-FFF2-40B4-BE49-F238E27FC236}">
                <a16:creationId xmlns:a16="http://schemas.microsoft.com/office/drawing/2014/main" id="{842AFAB9-7889-475F-848C-F441296CA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71748">
            <a:off x="5394685" y="1145919"/>
            <a:ext cx="2456576" cy="1762734"/>
          </a:xfrm>
          <a:prstGeom prst="rect">
            <a:avLst/>
          </a:prstGeom>
        </p:spPr>
      </p:pic>
      <p:pic>
        <p:nvPicPr>
          <p:cNvPr id="24" name="Bildobjekt 23" descr="En bild som visar text, tecken&#10;&#10;Automatiskt genererad beskrivning">
            <a:extLst>
              <a:ext uri="{FF2B5EF4-FFF2-40B4-BE49-F238E27FC236}">
                <a16:creationId xmlns:a16="http://schemas.microsoft.com/office/drawing/2014/main" id="{6047AE1F-9282-4367-A3B3-081535E83B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943" y="1544024"/>
            <a:ext cx="851677" cy="724554"/>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723CF41-ABD5-459C-886E-A495F9A11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745" y="1795619"/>
            <a:ext cx="4023215" cy="2529182"/>
          </a:xfrm>
          <a:prstGeom prst="rect">
            <a:avLst/>
          </a:prstGeom>
        </p:spPr>
      </p:pic>
      <p:grpSp>
        <p:nvGrpSpPr>
          <p:cNvPr id="2" name="Grupp 1">
            <a:extLst>
              <a:ext uri="{FF2B5EF4-FFF2-40B4-BE49-F238E27FC236}">
                <a16:creationId xmlns:a16="http://schemas.microsoft.com/office/drawing/2014/main" id="{A7FF7766-00B8-44A7-9226-342EBE5C63DB}"/>
              </a:ext>
            </a:extLst>
          </p:cNvPr>
          <p:cNvGrpSpPr/>
          <p:nvPr/>
        </p:nvGrpSpPr>
        <p:grpSpPr>
          <a:xfrm>
            <a:off x="1802605" y="4443467"/>
            <a:ext cx="8586790" cy="1872000"/>
            <a:chOff x="1918650" y="4077707"/>
            <a:chExt cx="8586790" cy="1872000"/>
          </a:xfrm>
        </p:grpSpPr>
        <p:sp>
          <p:nvSpPr>
            <p:cNvPr id="5" name="Rektangel 4">
              <a:extLst>
                <a:ext uri="{FF2B5EF4-FFF2-40B4-BE49-F238E27FC236}">
                  <a16:creationId xmlns:a16="http://schemas.microsoft.com/office/drawing/2014/main" id="{0A36325D-91DF-46F5-B493-9B9F7049074D}"/>
                </a:ext>
              </a:extLst>
            </p:cNvPr>
            <p:cNvSpPr/>
            <p:nvPr/>
          </p:nvSpPr>
          <p:spPr>
            <a:xfrm>
              <a:off x="1918650" y="4077707"/>
              <a:ext cx="8586790" cy="1872000"/>
            </a:xfrm>
            <a:custGeom>
              <a:avLst/>
              <a:gdLst>
                <a:gd name="csX0" fmla="*/ 0 w 8586790"/>
                <a:gd name="csY0" fmla="*/ 0 h 1872000"/>
                <a:gd name="csX1" fmla="*/ 402919 w 8586790"/>
                <a:gd name="csY1" fmla="*/ 0 h 1872000"/>
                <a:gd name="csX2" fmla="*/ 1063441 w 8586790"/>
                <a:gd name="csY2" fmla="*/ 0 h 1872000"/>
                <a:gd name="csX3" fmla="*/ 1809831 w 8586790"/>
                <a:gd name="csY3" fmla="*/ 0 h 1872000"/>
                <a:gd name="csX4" fmla="*/ 2642089 w 8586790"/>
                <a:gd name="csY4" fmla="*/ 0 h 1872000"/>
                <a:gd name="csX5" fmla="*/ 3130876 w 8586790"/>
                <a:gd name="csY5" fmla="*/ 0 h 1872000"/>
                <a:gd name="csX6" fmla="*/ 3963134 w 8586790"/>
                <a:gd name="csY6" fmla="*/ 0 h 1872000"/>
                <a:gd name="csX7" fmla="*/ 4451920 w 8586790"/>
                <a:gd name="csY7" fmla="*/ 0 h 1872000"/>
                <a:gd name="csX8" fmla="*/ 5026575 w 8586790"/>
                <a:gd name="csY8" fmla="*/ 0 h 1872000"/>
                <a:gd name="csX9" fmla="*/ 5772965 w 8586790"/>
                <a:gd name="csY9" fmla="*/ 0 h 1872000"/>
                <a:gd name="csX10" fmla="*/ 6433487 w 8586790"/>
                <a:gd name="csY10" fmla="*/ 0 h 1872000"/>
                <a:gd name="csX11" fmla="*/ 7265745 w 8586790"/>
                <a:gd name="csY11" fmla="*/ 0 h 1872000"/>
                <a:gd name="csX12" fmla="*/ 7840400 w 8586790"/>
                <a:gd name="csY12" fmla="*/ 0 h 1872000"/>
                <a:gd name="csX13" fmla="*/ 8586790 w 8586790"/>
                <a:gd name="csY13" fmla="*/ 0 h 1872000"/>
                <a:gd name="csX14" fmla="*/ 8586790 w 8586790"/>
                <a:gd name="csY14" fmla="*/ 567840 h 1872000"/>
                <a:gd name="csX15" fmla="*/ 8586790 w 8586790"/>
                <a:gd name="csY15" fmla="*/ 1173120 h 1872000"/>
                <a:gd name="csX16" fmla="*/ 8586790 w 8586790"/>
                <a:gd name="csY16" fmla="*/ 1872000 h 1872000"/>
                <a:gd name="csX17" fmla="*/ 7754532 w 8586790"/>
                <a:gd name="csY17" fmla="*/ 1872000 h 1872000"/>
                <a:gd name="csX18" fmla="*/ 6922274 w 8586790"/>
                <a:gd name="csY18" fmla="*/ 1872000 h 1872000"/>
                <a:gd name="csX19" fmla="*/ 6090016 w 8586790"/>
                <a:gd name="csY19" fmla="*/ 1872000 h 1872000"/>
                <a:gd name="csX20" fmla="*/ 5429493 w 8586790"/>
                <a:gd name="csY20" fmla="*/ 1872000 h 1872000"/>
                <a:gd name="csX21" fmla="*/ 5026575 w 8586790"/>
                <a:gd name="csY21" fmla="*/ 1872000 h 1872000"/>
                <a:gd name="csX22" fmla="*/ 4194317 w 8586790"/>
                <a:gd name="csY22" fmla="*/ 1872000 h 1872000"/>
                <a:gd name="csX23" fmla="*/ 3533794 w 8586790"/>
                <a:gd name="csY23" fmla="*/ 1872000 h 1872000"/>
                <a:gd name="csX24" fmla="*/ 2959140 w 8586790"/>
                <a:gd name="csY24" fmla="*/ 1872000 h 1872000"/>
                <a:gd name="csX25" fmla="*/ 2556221 w 8586790"/>
                <a:gd name="csY25" fmla="*/ 1872000 h 1872000"/>
                <a:gd name="csX26" fmla="*/ 1809831 w 8586790"/>
                <a:gd name="csY26" fmla="*/ 1872000 h 1872000"/>
                <a:gd name="csX27" fmla="*/ 1063441 w 8586790"/>
                <a:gd name="csY27" fmla="*/ 1872000 h 1872000"/>
                <a:gd name="csX28" fmla="*/ 0 w 8586790"/>
                <a:gd name="csY28" fmla="*/ 1872000 h 1872000"/>
                <a:gd name="csX29" fmla="*/ 0 w 8586790"/>
                <a:gd name="csY29" fmla="*/ 1285440 h 1872000"/>
                <a:gd name="csX30" fmla="*/ 0 w 8586790"/>
                <a:gd name="csY30" fmla="*/ 680160 h 1872000"/>
                <a:gd name="csX31" fmla="*/ 0 w 8586790"/>
                <a:gd name="csY31" fmla="*/ 0 h 1872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a-Latn-NG" noProof="0" dirty="0"/>
            </a:p>
          </p:txBody>
        </p:sp>
        <p:pic>
          <p:nvPicPr>
            <p:cNvPr id="12" name="Bildobjekt 11" descr="En bild som visar stråkinstrument, byrå&#10;&#10;Automatiskt genererad beskrivning">
              <a:extLst>
                <a:ext uri="{FF2B5EF4-FFF2-40B4-BE49-F238E27FC236}">
                  <a16:creationId xmlns:a16="http://schemas.microsoft.com/office/drawing/2014/main" id="{F177A238-F6ED-418F-98B0-7FC7BA6DF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9" name="Bildobjekt 8" descr="En bild som visar text, tecken&#10;&#10;Automatiskt genererad beskrivning">
              <a:extLst>
                <a:ext uri="{FF2B5EF4-FFF2-40B4-BE49-F238E27FC236}">
                  <a16:creationId xmlns:a16="http://schemas.microsoft.com/office/drawing/2014/main" id="{486C014B-9F7A-4345-A3DD-2C6C2D7EDC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13" name="Bildobjekt 12" descr="En bild som visar stråkinstrument, byrå&#10;&#10;Automatiskt genererad beskrivning">
              <a:extLst>
                <a:ext uri="{FF2B5EF4-FFF2-40B4-BE49-F238E27FC236}">
                  <a16:creationId xmlns:a16="http://schemas.microsoft.com/office/drawing/2014/main" id="{1C0C26E0-0C8C-4F91-93D0-87B3D9CAB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14" name="Bildobjekt 13" descr="En bild som visar text, tecken&#10;&#10;Automatiskt genererad beskrivning">
              <a:extLst>
                <a:ext uri="{FF2B5EF4-FFF2-40B4-BE49-F238E27FC236}">
                  <a16:creationId xmlns:a16="http://schemas.microsoft.com/office/drawing/2014/main" id="{B5FD7BC0-55AC-4CE9-B53D-77F84D114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15" name="Bildobjekt 14" descr="En bild som visar stråkinstrument, byrå&#10;&#10;Automatiskt genererad beskrivning">
              <a:extLst>
                <a:ext uri="{FF2B5EF4-FFF2-40B4-BE49-F238E27FC236}">
                  <a16:creationId xmlns:a16="http://schemas.microsoft.com/office/drawing/2014/main" id="{CCBB81E2-D412-4C05-9FF2-E0B5365B1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6" name="Bildobjekt 15" descr="En bild som visar text, tecken&#10;&#10;Automatiskt genererad beskrivning">
              <a:extLst>
                <a:ext uri="{FF2B5EF4-FFF2-40B4-BE49-F238E27FC236}">
                  <a16:creationId xmlns:a16="http://schemas.microsoft.com/office/drawing/2014/main" id="{B397988F-28E5-442A-B4B0-F784D68B7A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7" name="Bildobjekt 16" descr="En bild som visar stråkinstrument, byrå&#10;&#10;Automatiskt genererad beskrivning">
              <a:extLst>
                <a:ext uri="{FF2B5EF4-FFF2-40B4-BE49-F238E27FC236}">
                  <a16:creationId xmlns:a16="http://schemas.microsoft.com/office/drawing/2014/main" id="{5CAD0E11-C08E-4338-9D6F-DD56F1C26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8" name="Bildobjekt 17" descr="En bild som visar text, tecken&#10;&#10;Automatiskt genererad beskrivning">
              <a:extLst>
                <a:ext uri="{FF2B5EF4-FFF2-40B4-BE49-F238E27FC236}">
                  <a16:creationId xmlns:a16="http://schemas.microsoft.com/office/drawing/2014/main" id="{F3609FED-48E6-4931-B0E3-0824ED2B2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9" name="Rektangel 18">
            <a:extLst>
              <a:ext uri="{FF2B5EF4-FFF2-40B4-BE49-F238E27FC236}">
                <a16:creationId xmlns:a16="http://schemas.microsoft.com/office/drawing/2014/main" id="{A062F9A7-76FE-472B-B766-6E56A2626600}"/>
              </a:ext>
            </a:extLst>
          </p:cNvPr>
          <p:cNvSpPr/>
          <p:nvPr/>
        </p:nvSpPr>
        <p:spPr>
          <a:xfrm>
            <a:off x="1145667" y="1275962"/>
            <a:ext cx="10225718" cy="769441"/>
          </a:xfrm>
          <a:prstGeom prst="rect">
            <a:avLst/>
          </a:prstGeom>
        </p:spPr>
        <p:txBody>
          <a:bodyPr wrap="square">
            <a:spAutoFit/>
          </a:bodyPr>
          <a:lstStyle/>
          <a:p>
            <a:pPr fontAlgn="base"/>
            <a:r>
              <a:rPr lang="ha-Latn-NG" sz="4400" b="1" noProof="0" dirty="0"/>
              <a:t>Wariya</a:t>
            </a:r>
            <a:endParaRPr lang="ha-Latn-NG" sz="4400" noProof="0" dirty="0"/>
          </a:p>
        </p:txBody>
      </p:sp>
    </p:spTree>
    <p:extLst>
      <p:ext uri="{BB962C8B-B14F-4D97-AF65-F5344CB8AC3E}">
        <p14:creationId xmlns:p14="http://schemas.microsoft.com/office/powerpoint/2010/main" val="12981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BAB0961B-BF05-4B41-AA78-8CAD7F82A6BB}"/>
              </a:ext>
            </a:extLst>
          </p:cNvPr>
          <p:cNvGrpSpPr/>
          <p:nvPr/>
        </p:nvGrpSpPr>
        <p:grpSpPr>
          <a:xfrm>
            <a:off x="1820781" y="4726902"/>
            <a:ext cx="8550435" cy="1728000"/>
            <a:chOff x="1918650" y="4077707"/>
            <a:chExt cx="8586790" cy="1872000"/>
          </a:xfrm>
        </p:grpSpPr>
        <p:sp>
          <p:nvSpPr>
            <p:cNvPr id="4" name="Rektangel 3">
              <a:extLst>
                <a:ext uri="{FF2B5EF4-FFF2-40B4-BE49-F238E27FC236}">
                  <a16:creationId xmlns:a16="http://schemas.microsoft.com/office/drawing/2014/main" id="{93A2111A-1D1A-4571-A003-7386C77D1657}"/>
                </a:ext>
              </a:extLst>
            </p:cNvPr>
            <p:cNvSpPr/>
            <p:nvPr/>
          </p:nvSpPr>
          <p:spPr>
            <a:xfrm>
              <a:off x="1918650" y="4077707"/>
              <a:ext cx="8586790" cy="1872000"/>
            </a:xfrm>
            <a:custGeom>
              <a:avLst/>
              <a:gdLst>
                <a:gd name="csX0" fmla="*/ 0 w 8586790"/>
                <a:gd name="csY0" fmla="*/ 0 h 1872000"/>
                <a:gd name="csX1" fmla="*/ 402919 w 8586790"/>
                <a:gd name="csY1" fmla="*/ 0 h 1872000"/>
                <a:gd name="csX2" fmla="*/ 1063441 w 8586790"/>
                <a:gd name="csY2" fmla="*/ 0 h 1872000"/>
                <a:gd name="csX3" fmla="*/ 1809831 w 8586790"/>
                <a:gd name="csY3" fmla="*/ 0 h 1872000"/>
                <a:gd name="csX4" fmla="*/ 2642089 w 8586790"/>
                <a:gd name="csY4" fmla="*/ 0 h 1872000"/>
                <a:gd name="csX5" fmla="*/ 3130876 w 8586790"/>
                <a:gd name="csY5" fmla="*/ 0 h 1872000"/>
                <a:gd name="csX6" fmla="*/ 3963134 w 8586790"/>
                <a:gd name="csY6" fmla="*/ 0 h 1872000"/>
                <a:gd name="csX7" fmla="*/ 4451920 w 8586790"/>
                <a:gd name="csY7" fmla="*/ 0 h 1872000"/>
                <a:gd name="csX8" fmla="*/ 5026575 w 8586790"/>
                <a:gd name="csY8" fmla="*/ 0 h 1872000"/>
                <a:gd name="csX9" fmla="*/ 5772965 w 8586790"/>
                <a:gd name="csY9" fmla="*/ 0 h 1872000"/>
                <a:gd name="csX10" fmla="*/ 6433487 w 8586790"/>
                <a:gd name="csY10" fmla="*/ 0 h 1872000"/>
                <a:gd name="csX11" fmla="*/ 7265745 w 8586790"/>
                <a:gd name="csY11" fmla="*/ 0 h 1872000"/>
                <a:gd name="csX12" fmla="*/ 7840400 w 8586790"/>
                <a:gd name="csY12" fmla="*/ 0 h 1872000"/>
                <a:gd name="csX13" fmla="*/ 8586790 w 8586790"/>
                <a:gd name="csY13" fmla="*/ 0 h 1872000"/>
                <a:gd name="csX14" fmla="*/ 8586790 w 8586790"/>
                <a:gd name="csY14" fmla="*/ 567840 h 1872000"/>
                <a:gd name="csX15" fmla="*/ 8586790 w 8586790"/>
                <a:gd name="csY15" fmla="*/ 1173120 h 1872000"/>
                <a:gd name="csX16" fmla="*/ 8586790 w 8586790"/>
                <a:gd name="csY16" fmla="*/ 1872000 h 1872000"/>
                <a:gd name="csX17" fmla="*/ 7754532 w 8586790"/>
                <a:gd name="csY17" fmla="*/ 1872000 h 1872000"/>
                <a:gd name="csX18" fmla="*/ 6922274 w 8586790"/>
                <a:gd name="csY18" fmla="*/ 1872000 h 1872000"/>
                <a:gd name="csX19" fmla="*/ 6090016 w 8586790"/>
                <a:gd name="csY19" fmla="*/ 1872000 h 1872000"/>
                <a:gd name="csX20" fmla="*/ 5429493 w 8586790"/>
                <a:gd name="csY20" fmla="*/ 1872000 h 1872000"/>
                <a:gd name="csX21" fmla="*/ 5026575 w 8586790"/>
                <a:gd name="csY21" fmla="*/ 1872000 h 1872000"/>
                <a:gd name="csX22" fmla="*/ 4194317 w 8586790"/>
                <a:gd name="csY22" fmla="*/ 1872000 h 1872000"/>
                <a:gd name="csX23" fmla="*/ 3533794 w 8586790"/>
                <a:gd name="csY23" fmla="*/ 1872000 h 1872000"/>
                <a:gd name="csX24" fmla="*/ 2959140 w 8586790"/>
                <a:gd name="csY24" fmla="*/ 1872000 h 1872000"/>
                <a:gd name="csX25" fmla="*/ 2556221 w 8586790"/>
                <a:gd name="csY25" fmla="*/ 1872000 h 1872000"/>
                <a:gd name="csX26" fmla="*/ 1809831 w 8586790"/>
                <a:gd name="csY26" fmla="*/ 1872000 h 1872000"/>
                <a:gd name="csX27" fmla="*/ 1063441 w 8586790"/>
                <a:gd name="csY27" fmla="*/ 1872000 h 1872000"/>
                <a:gd name="csX28" fmla="*/ 0 w 8586790"/>
                <a:gd name="csY28" fmla="*/ 1872000 h 1872000"/>
                <a:gd name="csX29" fmla="*/ 0 w 8586790"/>
                <a:gd name="csY29" fmla="*/ 1285440 h 1872000"/>
                <a:gd name="csX30" fmla="*/ 0 w 8586790"/>
                <a:gd name="csY30" fmla="*/ 680160 h 1872000"/>
                <a:gd name="csX31" fmla="*/ 0 w 8586790"/>
                <a:gd name="csY31" fmla="*/ 0 h 1872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a-Latn-NG" noProof="0" dirty="0"/>
            </a:p>
          </p:txBody>
        </p:sp>
        <p:pic>
          <p:nvPicPr>
            <p:cNvPr id="5" name="Bildobjekt 4" descr="En bild som visar stråkinstrument, byrå&#10;&#10;Automatiskt genererad beskrivning">
              <a:extLst>
                <a:ext uri="{FF2B5EF4-FFF2-40B4-BE49-F238E27FC236}">
                  <a16:creationId xmlns:a16="http://schemas.microsoft.com/office/drawing/2014/main" id="{C8E832AD-A159-42A5-A4D9-97D315ED3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2F425E23-C0E1-4C7D-B071-2A5B8587D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7" name="Bildobjekt 6" descr="En bild som visar stråkinstrument, byrå&#10;&#10;Automatiskt genererad beskrivning">
              <a:extLst>
                <a:ext uri="{FF2B5EF4-FFF2-40B4-BE49-F238E27FC236}">
                  <a16:creationId xmlns:a16="http://schemas.microsoft.com/office/drawing/2014/main" id="{27E31BA4-4BB5-4519-9FB2-99158241D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8" name="Bildobjekt 7" descr="En bild som visar text, tecken&#10;&#10;Automatiskt genererad beskrivning">
              <a:extLst>
                <a:ext uri="{FF2B5EF4-FFF2-40B4-BE49-F238E27FC236}">
                  <a16:creationId xmlns:a16="http://schemas.microsoft.com/office/drawing/2014/main" id="{DB6523B9-908D-4E45-A1F8-D7F47E434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9" name="Bildobjekt 8" descr="En bild som visar stråkinstrument, byrå&#10;&#10;Automatiskt genererad beskrivning">
              <a:extLst>
                <a:ext uri="{FF2B5EF4-FFF2-40B4-BE49-F238E27FC236}">
                  <a16:creationId xmlns:a16="http://schemas.microsoft.com/office/drawing/2014/main" id="{D6CEEAF1-E064-4F80-89B7-57C553CC6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0" name="Bildobjekt 9" descr="En bild som visar text, tecken&#10;&#10;Automatiskt genererad beskrivning">
              <a:extLst>
                <a:ext uri="{FF2B5EF4-FFF2-40B4-BE49-F238E27FC236}">
                  <a16:creationId xmlns:a16="http://schemas.microsoft.com/office/drawing/2014/main" id="{5AD7E776-B214-470E-9C21-68D618CCB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1" name="Bildobjekt 10" descr="En bild som visar stråkinstrument, byrå&#10;&#10;Automatiskt genererad beskrivning">
              <a:extLst>
                <a:ext uri="{FF2B5EF4-FFF2-40B4-BE49-F238E27FC236}">
                  <a16:creationId xmlns:a16="http://schemas.microsoft.com/office/drawing/2014/main" id="{5826BE61-FCE2-420B-9CBD-C4D06A76B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2" name="Bildobjekt 11" descr="En bild som visar text, tecken&#10;&#10;Automatiskt genererad beskrivning">
              <a:extLst>
                <a:ext uri="{FF2B5EF4-FFF2-40B4-BE49-F238E27FC236}">
                  <a16:creationId xmlns:a16="http://schemas.microsoft.com/office/drawing/2014/main" id="{E3F8F8F5-E91A-4AD0-9057-438837A1C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4" name="Rektangel 13">
            <a:extLst>
              <a:ext uri="{FF2B5EF4-FFF2-40B4-BE49-F238E27FC236}">
                <a16:creationId xmlns:a16="http://schemas.microsoft.com/office/drawing/2014/main" id="{F7602EE0-7045-4FDC-80D4-8F85CB4C6574}"/>
              </a:ext>
            </a:extLst>
          </p:cNvPr>
          <p:cNvSpPr/>
          <p:nvPr/>
        </p:nvSpPr>
        <p:spPr>
          <a:xfrm>
            <a:off x="3129279" y="3019222"/>
            <a:ext cx="5933441" cy="1728000"/>
          </a:xfrm>
          <a:custGeom>
            <a:avLst/>
            <a:gdLst>
              <a:gd name="csX0" fmla="*/ 0 w 5933441"/>
              <a:gd name="csY0" fmla="*/ 0 h 1728000"/>
              <a:gd name="csX1" fmla="*/ 718606 w 5933441"/>
              <a:gd name="csY1" fmla="*/ 0 h 1728000"/>
              <a:gd name="csX2" fmla="*/ 1496546 w 5933441"/>
              <a:gd name="csY2" fmla="*/ 0 h 1728000"/>
              <a:gd name="csX3" fmla="*/ 2037148 w 5933441"/>
              <a:gd name="csY3" fmla="*/ 0 h 1728000"/>
              <a:gd name="csX4" fmla="*/ 2815088 w 5933441"/>
              <a:gd name="csY4" fmla="*/ 0 h 1728000"/>
              <a:gd name="csX5" fmla="*/ 3355691 w 5933441"/>
              <a:gd name="csY5" fmla="*/ 0 h 1728000"/>
              <a:gd name="csX6" fmla="*/ 4074296 w 5933441"/>
              <a:gd name="csY6" fmla="*/ 0 h 1728000"/>
              <a:gd name="csX7" fmla="*/ 4852236 w 5933441"/>
              <a:gd name="csY7" fmla="*/ 0 h 1728000"/>
              <a:gd name="csX8" fmla="*/ 5933441 w 5933441"/>
              <a:gd name="csY8" fmla="*/ 0 h 1728000"/>
              <a:gd name="csX9" fmla="*/ 5933441 w 5933441"/>
              <a:gd name="csY9" fmla="*/ 593280 h 1728000"/>
              <a:gd name="csX10" fmla="*/ 5933441 w 5933441"/>
              <a:gd name="csY10" fmla="*/ 1134720 h 1728000"/>
              <a:gd name="csX11" fmla="*/ 5933441 w 5933441"/>
              <a:gd name="csY11" fmla="*/ 1728000 h 1728000"/>
              <a:gd name="csX12" fmla="*/ 5274170 w 5933441"/>
              <a:gd name="csY12" fmla="*/ 1728000 h 1728000"/>
              <a:gd name="csX13" fmla="*/ 4496230 w 5933441"/>
              <a:gd name="csY13" fmla="*/ 1728000 h 1728000"/>
              <a:gd name="csX14" fmla="*/ 3718290 w 5933441"/>
              <a:gd name="csY14" fmla="*/ 1728000 h 1728000"/>
              <a:gd name="csX15" fmla="*/ 3059018 w 5933441"/>
              <a:gd name="csY15" fmla="*/ 1728000 h 1728000"/>
              <a:gd name="csX16" fmla="*/ 2518416 w 5933441"/>
              <a:gd name="csY16" fmla="*/ 1728000 h 1728000"/>
              <a:gd name="csX17" fmla="*/ 1859145 w 5933441"/>
              <a:gd name="csY17" fmla="*/ 1728000 h 1728000"/>
              <a:gd name="csX18" fmla="*/ 1318542 w 5933441"/>
              <a:gd name="csY18" fmla="*/ 1728000 h 1728000"/>
              <a:gd name="csX19" fmla="*/ 599937 w 5933441"/>
              <a:gd name="csY19" fmla="*/ 1728000 h 1728000"/>
              <a:gd name="csX20" fmla="*/ 0 w 5933441"/>
              <a:gd name="csY20" fmla="*/ 1728000 h 1728000"/>
              <a:gd name="csX21" fmla="*/ 0 w 5933441"/>
              <a:gd name="csY21" fmla="*/ 1134720 h 1728000"/>
              <a:gd name="csX22" fmla="*/ 0 w 5933441"/>
              <a:gd name="csY22" fmla="*/ 610560 h 1728000"/>
              <a:gd name="csX23" fmla="*/ 0 w 5933441"/>
              <a:gd name="csY23" fmla="*/ 0 h 172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5933441" h="1728000" fill="none" extrusionOk="0">
                <a:moveTo>
                  <a:pt x="0" y="0"/>
                </a:moveTo>
                <a:cubicBezTo>
                  <a:pt x="190273" y="-21103"/>
                  <a:pt x="365676" y="-25963"/>
                  <a:pt x="718606" y="0"/>
                </a:cubicBezTo>
                <a:cubicBezTo>
                  <a:pt x="1071536" y="25963"/>
                  <a:pt x="1256610" y="27552"/>
                  <a:pt x="1496546" y="0"/>
                </a:cubicBezTo>
                <a:cubicBezTo>
                  <a:pt x="1736482" y="-27552"/>
                  <a:pt x="1855645" y="-11520"/>
                  <a:pt x="2037148" y="0"/>
                </a:cubicBezTo>
                <a:cubicBezTo>
                  <a:pt x="2218651" y="11520"/>
                  <a:pt x="2629364" y="-6264"/>
                  <a:pt x="2815088" y="0"/>
                </a:cubicBezTo>
                <a:cubicBezTo>
                  <a:pt x="3000812" y="6264"/>
                  <a:pt x="3101637" y="13471"/>
                  <a:pt x="3355691" y="0"/>
                </a:cubicBezTo>
                <a:cubicBezTo>
                  <a:pt x="3609745" y="-13471"/>
                  <a:pt x="3784645" y="23921"/>
                  <a:pt x="4074296" y="0"/>
                </a:cubicBezTo>
                <a:cubicBezTo>
                  <a:pt x="4363948" y="-23921"/>
                  <a:pt x="4691857" y="-12778"/>
                  <a:pt x="4852236" y="0"/>
                </a:cubicBezTo>
                <a:cubicBezTo>
                  <a:pt x="5012615" y="12778"/>
                  <a:pt x="5517816" y="34828"/>
                  <a:pt x="5933441" y="0"/>
                </a:cubicBezTo>
                <a:cubicBezTo>
                  <a:pt x="5960453" y="262135"/>
                  <a:pt x="5943977" y="383234"/>
                  <a:pt x="5933441" y="593280"/>
                </a:cubicBezTo>
                <a:cubicBezTo>
                  <a:pt x="5922905" y="803326"/>
                  <a:pt x="5916833" y="927201"/>
                  <a:pt x="5933441" y="1134720"/>
                </a:cubicBezTo>
                <a:cubicBezTo>
                  <a:pt x="5950049" y="1342239"/>
                  <a:pt x="5915271" y="1455135"/>
                  <a:pt x="5933441" y="1728000"/>
                </a:cubicBezTo>
                <a:cubicBezTo>
                  <a:pt x="5693765" y="1699699"/>
                  <a:pt x="5413734" y="1706598"/>
                  <a:pt x="5274170" y="1728000"/>
                </a:cubicBezTo>
                <a:cubicBezTo>
                  <a:pt x="5134606" y="1749402"/>
                  <a:pt x="4800242" y="1750806"/>
                  <a:pt x="4496230" y="1728000"/>
                </a:cubicBezTo>
                <a:cubicBezTo>
                  <a:pt x="4192218" y="1705194"/>
                  <a:pt x="3897558" y="1706326"/>
                  <a:pt x="3718290" y="1728000"/>
                </a:cubicBezTo>
                <a:cubicBezTo>
                  <a:pt x="3539022" y="1749674"/>
                  <a:pt x="3333373" y="1710025"/>
                  <a:pt x="3059018" y="1728000"/>
                </a:cubicBezTo>
                <a:cubicBezTo>
                  <a:pt x="2784663" y="1745975"/>
                  <a:pt x="2713358" y="1743269"/>
                  <a:pt x="2518416" y="1728000"/>
                </a:cubicBezTo>
                <a:cubicBezTo>
                  <a:pt x="2323474" y="1712731"/>
                  <a:pt x="2123958" y="1714262"/>
                  <a:pt x="1859145" y="1728000"/>
                </a:cubicBezTo>
                <a:cubicBezTo>
                  <a:pt x="1594332" y="1741738"/>
                  <a:pt x="1505461" y="1737489"/>
                  <a:pt x="1318542" y="1728000"/>
                </a:cubicBezTo>
                <a:cubicBezTo>
                  <a:pt x="1131623" y="1718511"/>
                  <a:pt x="883581" y="1720614"/>
                  <a:pt x="599937" y="1728000"/>
                </a:cubicBezTo>
                <a:cubicBezTo>
                  <a:pt x="316294" y="1735386"/>
                  <a:pt x="204449" y="1742099"/>
                  <a:pt x="0" y="1728000"/>
                </a:cubicBezTo>
                <a:cubicBezTo>
                  <a:pt x="13895" y="1556073"/>
                  <a:pt x="2712" y="1336685"/>
                  <a:pt x="0" y="1134720"/>
                </a:cubicBezTo>
                <a:cubicBezTo>
                  <a:pt x="-2712" y="932755"/>
                  <a:pt x="-5760" y="776128"/>
                  <a:pt x="0" y="610560"/>
                </a:cubicBezTo>
                <a:cubicBezTo>
                  <a:pt x="5760" y="444992"/>
                  <a:pt x="20534" y="226294"/>
                  <a:pt x="0" y="0"/>
                </a:cubicBezTo>
                <a:close/>
              </a:path>
              <a:path w="5933441" h="1728000" stroke="0" extrusionOk="0">
                <a:moveTo>
                  <a:pt x="0" y="0"/>
                </a:moveTo>
                <a:cubicBezTo>
                  <a:pt x="205300" y="23306"/>
                  <a:pt x="467868" y="-27648"/>
                  <a:pt x="599937" y="0"/>
                </a:cubicBezTo>
                <a:cubicBezTo>
                  <a:pt x="732006" y="27648"/>
                  <a:pt x="937045" y="6947"/>
                  <a:pt x="1140539" y="0"/>
                </a:cubicBezTo>
                <a:cubicBezTo>
                  <a:pt x="1344033" y="-6947"/>
                  <a:pt x="1475392" y="19435"/>
                  <a:pt x="1621807" y="0"/>
                </a:cubicBezTo>
                <a:cubicBezTo>
                  <a:pt x="1768222" y="-19435"/>
                  <a:pt x="1952154" y="-15484"/>
                  <a:pt x="2162410" y="0"/>
                </a:cubicBezTo>
                <a:cubicBezTo>
                  <a:pt x="2372666" y="15484"/>
                  <a:pt x="2685090" y="16464"/>
                  <a:pt x="2881015" y="0"/>
                </a:cubicBezTo>
                <a:cubicBezTo>
                  <a:pt x="3076941" y="-16464"/>
                  <a:pt x="3273657" y="-2029"/>
                  <a:pt x="3540286" y="0"/>
                </a:cubicBezTo>
                <a:cubicBezTo>
                  <a:pt x="3806915" y="2029"/>
                  <a:pt x="3895804" y="-11140"/>
                  <a:pt x="4021554" y="0"/>
                </a:cubicBezTo>
                <a:cubicBezTo>
                  <a:pt x="4147304" y="11140"/>
                  <a:pt x="4275560" y="-5802"/>
                  <a:pt x="4502822" y="0"/>
                </a:cubicBezTo>
                <a:cubicBezTo>
                  <a:pt x="4730084" y="5802"/>
                  <a:pt x="4825782" y="663"/>
                  <a:pt x="5043425" y="0"/>
                </a:cubicBezTo>
                <a:cubicBezTo>
                  <a:pt x="5261068" y="-663"/>
                  <a:pt x="5546044" y="-26068"/>
                  <a:pt x="5933441" y="0"/>
                </a:cubicBezTo>
                <a:cubicBezTo>
                  <a:pt x="5950734" y="150935"/>
                  <a:pt x="5927633" y="406738"/>
                  <a:pt x="5933441" y="576000"/>
                </a:cubicBezTo>
                <a:cubicBezTo>
                  <a:pt x="5939249" y="745262"/>
                  <a:pt x="5926412" y="978432"/>
                  <a:pt x="5933441" y="1169280"/>
                </a:cubicBezTo>
                <a:cubicBezTo>
                  <a:pt x="5940470" y="1360128"/>
                  <a:pt x="5946476" y="1490595"/>
                  <a:pt x="5933441" y="1728000"/>
                </a:cubicBezTo>
                <a:cubicBezTo>
                  <a:pt x="5809747" y="1733922"/>
                  <a:pt x="5627678" y="1733033"/>
                  <a:pt x="5452173" y="1728000"/>
                </a:cubicBezTo>
                <a:cubicBezTo>
                  <a:pt x="5276668" y="1722967"/>
                  <a:pt x="5132583" y="1739406"/>
                  <a:pt x="4911571" y="1728000"/>
                </a:cubicBezTo>
                <a:cubicBezTo>
                  <a:pt x="4690559" y="1716594"/>
                  <a:pt x="4391647" y="1761514"/>
                  <a:pt x="4192965" y="1728000"/>
                </a:cubicBezTo>
                <a:cubicBezTo>
                  <a:pt x="3994283" y="1694486"/>
                  <a:pt x="3799146" y="1709823"/>
                  <a:pt x="3652363" y="1728000"/>
                </a:cubicBezTo>
                <a:cubicBezTo>
                  <a:pt x="3505580" y="1746177"/>
                  <a:pt x="3106596" y="1720317"/>
                  <a:pt x="2874423" y="1728000"/>
                </a:cubicBezTo>
                <a:cubicBezTo>
                  <a:pt x="2642250" y="1735683"/>
                  <a:pt x="2480921" y="1702835"/>
                  <a:pt x="2333820" y="1728000"/>
                </a:cubicBezTo>
                <a:cubicBezTo>
                  <a:pt x="2186719" y="1753165"/>
                  <a:pt x="2032298" y="1752406"/>
                  <a:pt x="1733883" y="1728000"/>
                </a:cubicBezTo>
                <a:cubicBezTo>
                  <a:pt x="1435468" y="1703594"/>
                  <a:pt x="1352831" y="1712673"/>
                  <a:pt x="1193281" y="1728000"/>
                </a:cubicBezTo>
                <a:cubicBezTo>
                  <a:pt x="1033731" y="1743327"/>
                  <a:pt x="389004" y="1705161"/>
                  <a:pt x="0" y="1728000"/>
                </a:cubicBezTo>
                <a:cubicBezTo>
                  <a:pt x="3459" y="1477619"/>
                  <a:pt x="15018" y="1393051"/>
                  <a:pt x="0" y="1169280"/>
                </a:cubicBezTo>
                <a:cubicBezTo>
                  <a:pt x="-15018" y="945509"/>
                  <a:pt x="2370" y="839455"/>
                  <a:pt x="0" y="576000"/>
                </a:cubicBezTo>
                <a:cubicBezTo>
                  <a:pt x="-2370" y="312545"/>
                  <a:pt x="-1381" y="17066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a-Latn-NG" noProof="0" dirty="0"/>
          </a:p>
        </p:txBody>
      </p:sp>
      <p:pic>
        <p:nvPicPr>
          <p:cNvPr id="23" name="Bildobjekt 22">
            <a:extLst>
              <a:ext uri="{FF2B5EF4-FFF2-40B4-BE49-F238E27FC236}">
                <a16:creationId xmlns:a16="http://schemas.microsoft.com/office/drawing/2014/main" id="{32AE760A-D525-4560-8634-F449572062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462" y="3164156"/>
            <a:ext cx="2311642" cy="1453207"/>
          </a:xfrm>
          <a:prstGeom prst="rect">
            <a:avLst/>
          </a:prstGeom>
        </p:spPr>
      </p:pic>
      <p:sp>
        <p:nvSpPr>
          <p:cNvPr id="25" name="Rektangel 24">
            <a:extLst>
              <a:ext uri="{FF2B5EF4-FFF2-40B4-BE49-F238E27FC236}">
                <a16:creationId xmlns:a16="http://schemas.microsoft.com/office/drawing/2014/main" id="{59B78401-4C63-4F5B-88D1-1B2F549F185A}"/>
              </a:ext>
            </a:extLst>
          </p:cNvPr>
          <p:cNvSpPr/>
          <p:nvPr/>
        </p:nvSpPr>
        <p:spPr>
          <a:xfrm>
            <a:off x="4477777" y="1070848"/>
            <a:ext cx="3236442" cy="1958534"/>
          </a:xfrm>
          <a:custGeom>
            <a:avLst/>
            <a:gdLst>
              <a:gd name="csX0" fmla="*/ 0 w 3236442"/>
              <a:gd name="csY0" fmla="*/ 0 h 1958534"/>
              <a:gd name="csX1" fmla="*/ 550195 w 3236442"/>
              <a:gd name="csY1" fmla="*/ 0 h 1958534"/>
              <a:gd name="csX2" fmla="*/ 1197484 w 3236442"/>
              <a:gd name="csY2" fmla="*/ 0 h 1958534"/>
              <a:gd name="csX3" fmla="*/ 1812408 w 3236442"/>
              <a:gd name="csY3" fmla="*/ 0 h 1958534"/>
              <a:gd name="csX4" fmla="*/ 2459696 w 3236442"/>
              <a:gd name="csY4" fmla="*/ 0 h 1958534"/>
              <a:gd name="csX5" fmla="*/ 3236442 w 3236442"/>
              <a:gd name="csY5" fmla="*/ 0 h 1958534"/>
              <a:gd name="csX6" fmla="*/ 3236442 w 3236442"/>
              <a:gd name="csY6" fmla="*/ 613674 h 1958534"/>
              <a:gd name="csX7" fmla="*/ 3236442 w 3236442"/>
              <a:gd name="csY7" fmla="*/ 1227348 h 1958534"/>
              <a:gd name="csX8" fmla="*/ 3236442 w 3236442"/>
              <a:gd name="csY8" fmla="*/ 1958534 h 1958534"/>
              <a:gd name="csX9" fmla="*/ 2653882 w 3236442"/>
              <a:gd name="csY9" fmla="*/ 1958534 h 1958534"/>
              <a:gd name="csX10" fmla="*/ 1974230 w 3236442"/>
              <a:gd name="csY10" fmla="*/ 1958534 h 1958534"/>
              <a:gd name="csX11" fmla="*/ 1359306 w 3236442"/>
              <a:gd name="csY11" fmla="*/ 1958534 h 1958534"/>
              <a:gd name="csX12" fmla="*/ 679653 w 3236442"/>
              <a:gd name="csY12" fmla="*/ 1958534 h 1958534"/>
              <a:gd name="csX13" fmla="*/ 0 w 3236442"/>
              <a:gd name="csY13" fmla="*/ 1958534 h 1958534"/>
              <a:gd name="csX14" fmla="*/ 0 w 3236442"/>
              <a:gd name="csY14" fmla="*/ 1305689 h 1958534"/>
              <a:gd name="csX15" fmla="*/ 0 w 3236442"/>
              <a:gd name="csY15" fmla="*/ 692015 h 1958534"/>
              <a:gd name="csX16" fmla="*/ 0 w 3236442"/>
              <a:gd name="csY16" fmla="*/ 0 h 19585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236442" h="1958534" fill="none" extrusionOk="0">
                <a:moveTo>
                  <a:pt x="0" y="0"/>
                </a:moveTo>
                <a:cubicBezTo>
                  <a:pt x="267992" y="15189"/>
                  <a:pt x="439486" y="-7118"/>
                  <a:pt x="550195" y="0"/>
                </a:cubicBezTo>
                <a:cubicBezTo>
                  <a:pt x="660905" y="7118"/>
                  <a:pt x="911646" y="7855"/>
                  <a:pt x="1197484" y="0"/>
                </a:cubicBezTo>
                <a:cubicBezTo>
                  <a:pt x="1483322" y="-7855"/>
                  <a:pt x="1676092" y="-2729"/>
                  <a:pt x="1812408" y="0"/>
                </a:cubicBezTo>
                <a:cubicBezTo>
                  <a:pt x="1948724" y="2729"/>
                  <a:pt x="2155704" y="12436"/>
                  <a:pt x="2459696" y="0"/>
                </a:cubicBezTo>
                <a:cubicBezTo>
                  <a:pt x="2763688" y="-12436"/>
                  <a:pt x="3008840" y="831"/>
                  <a:pt x="3236442" y="0"/>
                </a:cubicBezTo>
                <a:cubicBezTo>
                  <a:pt x="3234900" y="231559"/>
                  <a:pt x="3228890" y="419489"/>
                  <a:pt x="3236442" y="613674"/>
                </a:cubicBezTo>
                <a:cubicBezTo>
                  <a:pt x="3243994" y="807859"/>
                  <a:pt x="3237733" y="949082"/>
                  <a:pt x="3236442" y="1227348"/>
                </a:cubicBezTo>
                <a:cubicBezTo>
                  <a:pt x="3235151" y="1505614"/>
                  <a:pt x="3245924" y="1671202"/>
                  <a:pt x="3236442" y="1958534"/>
                </a:cubicBezTo>
                <a:cubicBezTo>
                  <a:pt x="2961149" y="1943219"/>
                  <a:pt x="2807599" y="1947727"/>
                  <a:pt x="2653882" y="1958534"/>
                </a:cubicBezTo>
                <a:cubicBezTo>
                  <a:pt x="2500165" y="1969341"/>
                  <a:pt x="2120000" y="1925890"/>
                  <a:pt x="1974230" y="1958534"/>
                </a:cubicBezTo>
                <a:cubicBezTo>
                  <a:pt x="1828460" y="1991178"/>
                  <a:pt x="1627222" y="1972067"/>
                  <a:pt x="1359306" y="1958534"/>
                </a:cubicBezTo>
                <a:cubicBezTo>
                  <a:pt x="1091390" y="1945001"/>
                  <a:pt x="915478" y="1987038"/>
                  <a:pt x="679653" y="1958534"/>
                </a:cubicBezTo>
                <a:cubicBezTo>
                  <a:pt x="443828" y="1930030"/>
                  <a:pt x="329900" y="1985894"/>
                  <a:pt x="0" y="1958534"/>
                </a:cubicBezTo>
                <a:cubicBezTo>
                  <a:pt x="-28154" y="1662740"/>
                  <a:pt x="25707" y="1554733"/>
                  <a:pt x="0" y="1305689"/>
                </a:cubicBezTo>
                <a:cubicBezTo>
                  <a:pt x="-25707" y="1056645"/>
                  <a:pt x="19517" y="935119"/>
                  <a:pt x="0" y="692015"/>
                </a:cubicBezTo>
                <a:cubicBezTo>
                  <a:pt x="-19517" y="448911"/>
                  <a:pt x="-20232" y="311185"/>
                  <a:pt x="0" y="0"/>
                </a:cubicBezTo>
                <a:close/>
              </a:path>
              <a:path w="3236442" h="1958534" stroke="0" extrusionOk="0">
                <a:moveTo>
                  <a:pt x="0" y="0"/>
                </a:moveTo>
                <a:cubicBezTo>
                  <a:pt x="249652" y="-30374"/>
                  <a:pt x="366071" y="-20818"/>
                  <a:pt x="614924" y="0"/>
                </a:cubicBezTo>
                <a:cubicBezTo>
                  <a:pt x="863777" y="20818"/>
                  <a:pt x="986588" y="718"/>
                  <a:pt x="1197484" y="0"/>
                </a:cubicBezTo>
                <a:cubicBezTo>
                  <a:pt x="1408380" y="-718"/>
                  <a:pt x="1474763" y="-2461"/>
                  <a:pt x="1747679" y="0"/>
                </a:cubicBezTo>
                <a:cubicBezTo>
                  <a:pt x="2020595" y="2461"/>
                  <a:pt x="2075879" y="-15663"/>
                  <a:pt x="2330238" y="0"/>
                </a:cubicBezTo>
                <a:cubicBezTo>
                  <a:pt x="2584597" y="15663"/>
                  <a:pt x="2991882" y="-43030"/>
                  <a:pt x="3236442" y="0"/>
                </a:cubicBezTo>
                <a:cubicBezTo>
                  <a:pt x="3222374" y="305273"/>
                  <a:pt x="3248063" y="454296"/>
                  <a:pt x="3236442" y="652845"/>
                </a:cubicBezTo>
                <a:cubicBezTo>
                  <a:pt x="3224821" y="851395"/>
                  <a:pt x="3215660" y="1044699"/>
                  <a:pt x="3236442" y="1344860"/>
                </a:cubicBezTo>
                <a:cubicBezTo>
                  <a:pt x="3257224" y="1645021"/>
                  <a:pt x="3246964" y="1764868"/>
                  <a:pt x="3236442" y="1958534"/>
                </a:cubicBezTo>
                <a:cubicBezTo>
                  <a:pt x="2904467" y="1962555"/>
                  <a:pt x="2778527" y="1977514"/>
                  <a:pt x="2524425" y="1958534"/>
                </a:cubicBezTo>
                <a:cubicBezTo>
                  <a:pt x="2270323" y="1939554"/>
                  <a:pt x="2098697" y="1988434"/>
                  <a:pt x="1909501" y="1958534"/>
                </a:cubicBezTo>
                <a:cubicBezTo>
                  <a:pt x="1720305" y="1928634"/>
                  <a:pt x="1579324" y="1960702"/>
                  <a:pt x="1359306" y="1958534"/>
                </a:cubicBezTo>
                <a:cubicBezTo>
                  <a:pt x="1139289" y="1956366"/>
                  <a:pt x="1003578" y="1940587"/>
                  <a:pt x="712017" y="1958534"/>
                </a:cubicBezTo>
                <a:cubicBezTo>
                  <a:pt x="420456" y="1976481"/>
                  <a:pt x="313454" y="1967381"/>
                  <a:pt x="0" y="1958534"/>
                </a:cubicBezTo>
                <a:cubicBezTo>
                  <a:pt x="-20835" y="1796900"/>
                  <a:pt x="-3155" y="1540300"/>
                  <a:pt x="0" y="1364445"/>
                </a:cubicBezTo>
                <a:cubicBezTo>
                  <a:pt x="3155" y="1188590"/>
                  <a:pt x="24646" y="842668"/>
                  <a:pt x="0" y="692015"/>
                </a:cubicBezTo>
                <a:cubicBezTo>
                  <a:pt x="-24646" y="541362"/>
                  <a:pt x="-42" y="313821"/>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a-Latn-NG" noProof="0" dirty="0"/>
          </a:p>
        </p:txBody>
      </p:sp>
      <p:pic>
        <p:nvPicPr>
          <p:cNvPr id="26" name="Bildobjekt 25">
            <a:extLst>
              <a:ext uri="{FF2B5EF4-FFF2-40B4-BE49-F238E27FC236}">
                <a16:creationId xmlns:a16="http://schemas.microsoft.com/office/drawing/2014/main" id="{3B8D589C-2553-4A4D-B755-D65DCBB51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7795" y="3186017"/>
            <a:ext cx="2311642" cy="1453207"/>
          </a:xfrm>
          <a:prstGeom prst="rect">
            <a:avLst/>
          </a:prstGeom>
        </p:spPr>
      </p:pic>
      <p:pic>
        <p:nvPicPr>
          <p:cNvPr id="13" name="Bildobjekt 12" descr="En bild som visar text, vektorgrafik&#10;&#10;Automatiskt genererad beskrivning">
            <a:extLst>
              <a:ext uri="{FF2B5EF4-FFF2-40B4-BE49-F238E27FC236}">
                <a16:creationId xmlns:a16="http://schemas.microsoft.com/office/drawing/2014/main" id="{42CD8CCB-019E-4ABC-9B15-C0FB2B43F1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1543" y="1232001"/>
            <a:ext cx="1228909" cy="1626069"/>
          </a:xfrm>
          <a:prstGeom prst="rect">
            <a:avLst/>
          </a:prstGeom>
        </p:spPr>
      </p:pic>
      <p:sp>
        <p:nvSpPr>
          <p:cNvPr id="17" name="Rektangel 16">
            <a:extLst>
              <a:ext uri="{FF2B5EF4-FFF2-40B4-BE49-F238E27FC236}">
                <a16:creationId xmlns:a16="http://schemas.microsoft.com/office/drawing/2014/main" id="{844CFA5F-DD4A-4686-ABD7-192CD7665AAA}"/>
              </a:ext>
            </a:extLst>
          </p:cNvPr>
          <p:cNvSpPr/>
          <p:nvPr/>
        </p:nvSpPr>
        <p:spPr>
          <a:xfrm>
            <a:off x="1145667" y="1275962"/>
            <a:ext cx="10225718" cy="1446550"/>
          </a:xfrm>
          <a:prstGeom prst="rect">
            <a:avLst/>
          </a:prstGeom>
        </p:spPr>
        <p:txBody>
          <a:bodyPr wrap="square">
            <a:spAutoFit/>
          </a:bodyPr>
          <a:lstStyle/>
          <a:p>
            <a:pPr fontAlgn="base"/>
            <a:r>
              <a:rPr lang="ha-Latn-NG" sz="4400" b="1" noProof="0" dirty="0"/>
              <a:t>Tashin </a:t>
            </a:r>
            <a:br>
              <a:rPr lang="ha-Latn-NG" sz="4400" b="1" noProof="0" dirty="0"/>
            </a:br>
            <a:r>
              <a:rPr lang="ha-Latn-NG" sz="4400" b="1" noProof="0" dirty="0"/>
              <a:t>hankali</a:t>
            </a:r>
            <a:endParaRPr lang="ha-Latn-NG" sz="4400" noProof="0" dirty="0"/>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7AAA4549-BD50-41BE-91BC-1EDCB8AFB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1269109"/>
            <a:ext cx="3835719" cy="814654"/>
          </a:xfrm>
          <a:prstGeom prst="rect">
            <a:avLst/>
          </a:prstGeom>
        </p:spPr>
      </p:pic>
      <p:pic>
        <p:nvPicPr>
          <p:cNvPr id="5" name="Bildobjekt 4">
            <a:extLst>
              <a:ext uri="{FF2B5EF4-FFF2-40B4-BE49-F238E27FC236}">
                <a16:creationId xmlns:a16="http://schemas.microsoft.com/office/drawing/2014/main" id="{5CA8E014-B060-4FF3-A4EF-A4270B768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95" y="1108927"/>
            <a:ext cx="902569" cy="1135017"/>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99B3770E-9666-4360-84D8-F09F7D51E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6994" y="956172"/>
            <a:ext cx="2189178" cy="1418485"/>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8A523D4-1CB1-4E28-B415-B6966AB01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3189111"/>
            <a:ext cx="3835720" cy="81465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D43A8AC7-A9B5-46FA-AC0F-1A5FFF30F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5123932"/>
            <a:ext cx="3862788" cy="814654"/>
          </a:xfrm>
          <a:prstGeom prst="rect">
            <a:avLst/>
          </a:prstGeom>
        </p:spPr>
      </p:pic>
      <p:pic>
        <p:nvPicPr>
          <p:cNvPr id="17" name="Bildobjekt 16" descr="En bild som visar text, yxa, visitkort, vektorgrafik&#10;&#10;Automatiskt genererad beskrivning">
            <a:extLst>
              <a:ext uri="{FF2B5EF4-FFF2-40B4-BE49-F238E27FC236}">
                <a16:creationId xmlns:a16="http://schemas.microsoft.com/office/drawing/2014/main" id="{EDD31C1F-E28B-46EB-A26B-81344480F2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3757389" y="5011322"/>
            <a:ext cx="455069" cy="950922"/>
          </a:xfrm>
          <a:prstGeom prst="rect">
            <a:avLst/>
          </a:prstGeom>
        </p:spPr>
      </p:pic>
      <p:pic>
        <p:nvPicPr>
          <p:cNvPr id="18" name="Bildobjekt 17" descr="En bild som visar text, yxa, visitkort, vektorgrafik&#10;&#10;Automatiskt genererad beskrivning">
            <a:extLst>
              <a:ext uri="{FF2B5EF4-FFF2-40B4-BE49-F238E27FC236}">
                <a16:creationId xmlns:a16="http://schemas.microsoft.com/office/drawing/2014/main" id="{D9F608CF-9612-4C43-BDE1-48F2CAB6C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85175">
            <a:off x="9347226" y="4511370"/>
            <a:ext cx="1058651" cy="2212179"/>
          </a:xfrm>
          <a:prstGeom prst="rect">
            <a:avLst/>
          </a:prstGeom>
        </p:spPr>
      </p:pic>
      <p:pic>
        <p:nvPicPr>
          <p:cNvPr id="19" name="Bildobjekt 18" descr="En bild som visar text, yxa, visitkort, vektorgrafik&#10;&#10;Automatiskt genererad beskrivning">
            <a:extLst>
              <a:ext uri="{FF2B5EF4-FFF2-40B4-BE49-F238E27FC236}">
                <a16:creationId xmlns:a16="http://schemas.microsoft.com/office/drawing/2014/main" id="{4CC5F6A0-B738-4B8B-87DB-7F794FDB0E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3793516" y="3126694"/>
            <a:ext cx="455069" cy="950922"/>
          </a:xfrm>
          <a:prstGeom prst="rect">
            <a:avLst/>
          </a:prstGeom>
        </p:spPr>
      </p:pic>
      <p:grpSp>
        <p:nvGrpSpPr>
          <p:cNvPr id="2" name="Grupp 1">
            <a:extLst>
              <a:ext uri="{FF2B5EF4-FFF2-40B4-BE49-F238E27FC236}">
                <a16:creationId xmlns:a16="http://schemas.microsoft.com/office/drawing/2014/main" id="{6C6D5C82-9DF3-40D0-ADC7-FF3131B86547}"/>
              </a:ext>
            </a:extLst>
          </p:cNvPr>
          <p:cNvGrpSpPr/>
          <p:nvPr/>
        </p:nvGrpSpPr>
        <p:grpSpPr>
          <a:xfrm>
            <a:off x="9232273" y="2867200"/>
            <a:ext cx="2306766" cy="1418486"/>
            <a:chOff x="8422194" y="2586762"/>
            <a:chExt cx="2512179" cy="1572036"/>
          </a:xfrm>
        </p:grpSpPr>
        <p:pic>
          <p:nvPicPr>
            <p:cNvPr id="20" name="Bildobjekt 19" descr="En bild som visar text, yxa, visitkort, vektorgrafik&#10;&#10;Automatiskt genererad beskrivning">
              <a:extLst>
                <a:ext uri="{FF2B5EF4-FFF2-40B4-BE49-F238E27FC236}">
                  <a16:creationId xmlns:a16="http://schemas.microsoft.com/office/drawing/2014/main" id="{66D196D8-07C2-4839-A748-BEDF28221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479304" y="2586762"/>
              <a:ext cx="455069" cy="950922"/>
            </a:xfrm>
            <a:prstGeom prst="rect">
              <a:avLst/>
            </a:prstGeom>
          </p:spPr>
        </p:pic>
        <p:pic>
          <p:nvPicPr>
            <p:cNvPr id="21" name="Bildobjekt 20" descr="En bild som visar text, yxa, visitkort, vektorgrafik&#10;&#10;Automatiskt genererad beskrivning">
              <a:extLst>
                <a:ext uri="{FF2B5EF4-FFF2-40B4-BE49-F238E27FC236}">
                  <a16:creationId xmlns:a16="http://schemas.microsoft.com/office/drawing/2014/main" id="{8D980384-4A18-49FD-86CB-9B6C1506CF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941449" y="3127546"/>
              <a:ext cx="455069" cy="950922"/>
            </a:xfrm>
            <a:prstGeom prst="rect">
              <a:avLst/>
            </a:prstGeom>
          </p:spPr>
        </p:pic>
        <p:pic>
          <p:nvPicPr>
            <p:cNvPr id="22" name="Bildobjekt 21" descr="En bild som visar text, yxa, visitkort, vektorgrafik&#10;&#10;Automatiskt genererad beskrivning">
              <a:extLst>
                <a:ext uri="{FF2B5EF4-FFF2-40B4-BE49-F238E27FC236}">
                  <a16:creationId xmlns:a16="http://schemas.microsoft.com/office/drawing/2014/main" id="{5AD2D95F-6592-4E9F-A4AD-D6BB081499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789050" y="2659773"/>
              <a:ext cx="455069" cy="950922"/>
            </a:xfrm>
            <a:prstGeom prst="rect">
              <a:avLst/>
            </a:prstGeom>
          </p:spPr>
        </p:pic>
        <p:pic>
          <p:nvPicPr>
            <p:cNvPr id="23" name="Bildobjekt 22" descr="En bild som visar text, yxa, visitkort, vektorgrafik&#10;&#10;Automatiskt genererad beskrivning">
              <a:extLst>
                <a:ext uri="{FF2B5EF4-FFF2-40B4-BE49-F238E27FC236}">
                  <a16:creationId xmlns:a16="http://schemas.microsoft.com/office/drawing/2014/main" id="{EA4FF0F9-4112-4B94-A446-9B897E834A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220945" y="3207876"/>
              <a:ext cx="455069" cy="950922"/>
            </a:xfrm>
            <a:prstGeom prst="rect">
              <a:avLst/>
            </a:prstGeom>
          </p:spPr>
        </p:pic>
        <p:pic>
          <p:nvPicPr>
            <p:cNvPr id="24" name="Bildobjekt 23" descr="En bild som visar text, yxa, visitkort, vektorgrafik&#10;&#10;Automatiskt genererad beskrivning">
              <a:extLst>
                <a:ext uri="{FF2B5EF4-FFF2-40B4-BE49-F238E27FC236}">
                  <a16:creationId xmlns:a16="http://schemas.microsoft.com/office/drawing/2014/main" id="{0EACC847-8990-466A-820F-82B66DC6B4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73988" y="2601830"/>
              <a:ext cx="455069" cy="950922"/>
            </a:xfrm>
            <a:prstGeom prst="rect">
              <a:avLst/>
            </a:prstGeom>
          </p:spPr>
        </p:pic>
        <p:pic>
          <p:nvPicPr>
            <p:cNvPr id="25" name="Bildobjekt 24" descr="En bild som visar text, yxa, visitkort, vektorgrafik&#10;&#10;Automatiskt genererad beskrivning">
              <a:extLst>
                <a:ext uri="{FF2B5EF4-FFF2-40B4-BE49-F238E27FC236}">
                  <a16:creationId xmlns:a16="http://schemas.microsoft.com/office/drawing/2014/main" id="{5484B77B-FEDD-4990-9CAC-ACF6EEDF5D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574593" y="3174194"/>
              <a:ext cx="455069" cy="950922"/>
            </a:xfrm>
            <a:prstGeom prst="rect">
              <a:avLst/>
            </a:prstGeom>
          </p:spPr>
        </p:pic>
        <p:pic>
          <p:nvPicPr>
            <p:cNvPr id="26" name="Bildobjekt 25" descr="En bild som visar text, yxa, visitkort, vektorgrafik&#10;&#10;Automatiskt genererad beskrivning">
              <a:extLst>
                <a:ext uri="{FF2B5EF4-FFF2-40B4-BE49-F238E27FC236}">
                  <a16:creationId xmlns:a16="http://schemas.microsoft.com/office/drawing/2014/main" id="{7170963B-31E7-4049-8AC0-8F5FF18CA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422194" y="2659773"/>
              <a:ext cx="455069" cy="950922"/>
            </a:xfrm>
            <a:prstGeom prst="rect">
              <a:avLst/>
            </a:prstGeom>
          </p:spPr>
        </p:pic>
      </p:grpSp>
      <p:grpSp>
        <p:nvGrpSpPr>
          <p:cNvPr id="3" name="Group 2">
            <a:extLst>
              <a:ext uri="{FF2B5EF4-FFF2-40B4-BE49-F238E27FC236}">
                <a16:creationId xmlns:a16="http://schemas.microsoft.com/office/drawing/2014/main" id="{23D20044-B04E-FBCD-7BB7-8AEB2AA3D108}"/>
              </a:ext>
            </a:extLst>
          </p:cNvPr>
          <p:cNvGrpSpPr/>
          <p:nvPr/>
        </p:nvGrpSpPr>
        <p:grpSpPr>
          <a:xfrm>
            <a:off x="1386642" y="1266744"/>
            <a:ext cx="1798970" cy="4604760"/>
            <a:chOff x="1386642" y="1266744"/>
            <a:chExt cx="1798970" cy="4604760"/>
          </a:xfrm>
        </p:grpSpPr>
        <p:sp>
          <p:nvSpPr>
            <p:cNvPr id="27" name="Rektangel 26">
              <a:extLst>
                <a:ext uri="{FF2B5EF4-FFF2-40B4-BE49-F238E27FC236}">
                  <a16:creationId xmlns:a16="http://schemas.microsoft.com/office/drawing/2014/main" id="{07571D83-747E-4A30-9A2C-DFDC0FFC07AB}"/>
                </a:ext>
              </a:extLst>
            </p:cNvPr>
            <p:cNvSpPr/>
            <p:nvPr/>
          </p:nvSpPr>
          <p:spPr>
            <a:xfrm>
              <a:off x="1518249" y="1266744"/>
              <a:ext cx="1667363" cy="769441"/>
            </a:xfrm>
            <a:prstGeom prst="rect">
              <a:avLst/>
            </a:prstGeom>
          </p:spPr>
          <p:txBody>
            <a:bodyPr wrap="square">
              <a:spAutoFit/>
            </a:bodyPr>
            <a:lstStyle/>
            <a:p>
              <a:pPr algn="r" fontAlgn="base"/>
              <a:r>
                <a:rPr lang="ha-Latn-NG" sz="4400" b="1" noProof="0" dirty="0"/>
                <a:t>Nauyi</a:t>
              </a:r>
              <a:endParaRPr lang="ha-Latn-NG" sz="4400" noProof="0" dirty="0"/>
            </a:p>
          </p:txBody>
        </p:sp>
        <p:sp>
          <p:nvSpPr>
            <p:cNvPr id="28" name="Rektangel 27">
              <a:extLst>
                <a:ext uri="{FF2B5EF4-FFF2-40B4-BE49-F238E27FC236}">
                  <a16:creationId xmlns:a16="http://schemas.microsoft.com/office/drawing/2014/main" id="{D5E9EEF4-34CB-4B2D-800B-383306D3BED0}"/>
                </a:ext>
              </a:extLst>
            </p:cNvPr>
            <p:cNvSpPr/>
            <p:nvPr/>
          </p:nvSpPr>
          <p:spPr>
            <a:xfrm>
              <a:off x="1386642" y="5102063"/>
              <a:ext cx="1798970" cy="769441"/>
            </a:xfrm>
            <a:prstGeom prst="rect">
              <a:avLst/>
            </a:prstGeom>
          </p:spPr>
          <p:txBody>
            <a:bodyPr wrap="square">
              <a:spAutoFit/>
            </a:bodyPr>
            <a:lstStyle/>
            <a:p>
              <a:pPr algn="r" fontAlgn="base"/>
              <a:r>
                <a:rPr lang="ha-Latn-NG" sz="4400" b="1" noProof="0" dirty="0"/>
                <a:t>Illar sa</a:t>
              </a:r>
              <a:endParaRPr lang="ha-Latn-NG" sz="4400" noProof="0" dirty="0"/>
            </a:p>
          </p:txBody>
        </p:sp>
        <p:sp>
          <p:nvSpPr>
            <p:cNvPr id="29" name="Rektangel 28">
              <a:extLst>
                <a:ext uri="{FF2B5EF4-FFF2-40B4-BE49-F238E27FC236}">
                  <a16:creationId xmlns:a16="http://schemas.microsoft.com/office/drawing/2014/main" id="{CAA684D7-4B39-4D44-B3F1-F4A891A064B7}"/>
                </a:ext>
              </a:extLst>
            </p:cNvPr>
            <p:cNvSpPr/>
            <p:nvPr/>
          </p:nvSpPr>
          <p:spPr>
            <a:xfrm>
              <a:off x="1518249" y="3184403"/>
              <a:ext cx="1667363" cy="769441"/>
            </a:xfrm>
            <a:prstGeom prst="rect">
              <a:avLst/>
            </a:prstGeom>
          </p:spPr>
          <p:txBody>
            <a:bodyPr wrap="square">
              <a:spAutoFit/>
            </a:bodyPr>
            <a:lstStyle/>
            <a:p>
              <a:pPr algn="r" fontAlgn="base"/>
              <a:r>
                <a:rPr lang="ha-Latn-NG" sz="4400" b="1" noProof="0" dirty="0"/>
                <a:t>Girma</a:t>
              </a:r>
            </a:p>
          </p:txBody>
        </p:sp>
      </p:grpSp>
    </p:spTree>
    <p:extLst>
      <p:ext uri="{BB962C8B-B14F-4D97-AF65-F5344CB8AC3E}">
        <p14:creationId xmlns:p14="http://schemas.microsoft.com/office/powerpoint/2010/main" val="2949503635"/>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schemas.microsoft.com/office/infopath/2007/PartnerControls"/>
    <ds:schemaRef ds:uri="6542285b-0a69-4616-8a34-3bdbf91ac2f1"/>
    <ds:schemaRef ds:uri="22fecd5d-df39-456e-b4cb-878c351283d5"/>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5BE2022-F01C-4624-A38E-5E2D7558B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PPT_template</Template>
  <TotalTime>2016</TotalTime>
  <Words>1726</Words>
  <Application>Microsoft Office PowerPoint</Application>
  <PresentationFormat>Widescreen</PresentationFormat>
  <Paragraphs>132</Paragraphs>
  <Slides>20</Slides>
  <Notes>20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20</vt:i4>
      </vt:variant>
    </vt:vector>
  </HeadingPairs>
  <TitlesOfParts>
    <vt:vector size="29" baseType="lpstr">
      <vt:lpstr>Arial</vt:lpstr>
      <vt:lpstr>Calibri</vt:lpstr>
      <vt:lpstr>Calibri Light</vt:lpstr>
      <vt:lpstr>Segoe UI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PowerPoint</dc:title>
  <dc:creator>FORB Learning Platform;Katherine.Cash@smc.global</dc:creator>
  <cp:lastModifiedBy>Katherine Cash</cp:lastModifiedBy>
  <cp:revision>88</cp:revision>
  <cp:lastPrinted>2021-06-02T17:53:06Z</cp:lastPrinted>
  <dcterms:created xsi:type="dcterms:W3CDTF">2021-07-01T21:41:19Z</dcterms:created>
  <dcterms:modified xsi:type="dcterms:W3CDTF">2026-03-24T17:42:20Z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