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charts/chart4.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charts/chart5.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charts/chart6.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charts/chart7.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6" r:id="rId5"/>
    <p:sldMasterId id="2147483674" r:id="rId6"/>
    <p:sldMasterId id="2147483711" r:id="rId7"/>
    <p:sldMasterId id="2147483743" r:id="rId8"/>
    <p:sldMasterId id="2147483800" r:id="rId9"/>
    <p:sldMasterId id="2147483812" r:id="rId10"/>
  </p:sldMasterIdLst>
  <p:notesMasterIdLst>
    <p:notesMasterId r:id="rId31"/>
  </p:notesMasterIdLst>
  <p:handoutMasterIdLst>
    <p:handoutMasterId r:id="rId32"/>
  </p:handoutMasterIdLst>
  <p:sldIdLst>
    <p:sldId id="256" r:id="rId11"/>
    <p:sldId id="373" r:id="rId12"/>
    <p:sldId id="353" r:id="rId13"/>
    <p:sldId id="370" r:id="rId14"/>
    <p:sldId id="371" r:id="rId15"/>
    <p:sldId id="372"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87" r:id="rId30"/>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0" clrIdx="6"/>
  <p:cmAuthor id="1" name="Viktoria Myrén" initials="VM" lastIdx="0" clrIdx="0"/>
  <p:cmAuthor id="8" name="Viktoria Myren" initials="VM" lastIdx="0" clrIdx="7"/>
  <p:cmAuthor id="2" name="Viktoria Myrén" initials="VM [2]" lastIdx="0" clrIdx="1"/>
  <p:cmAuthor id="9" name="Kristina Schollin-Borg" initials="KSB" lastIdx="0" clrIdx="8">
    <p:extLst>
      <p:ext uri="{19B8F6BF-5375-455C-9EA6-DF929625EA0E}">
        <p15:presenceInfo xmlns:p15="http://schemas.microsoft.com/office/powerpoint/2012/main" userId="b4e1ecc18a5bd808" providerId="Windows Live"/>
      </p:ext>
    </p:extLst>
  </p:cmAuthor>
  <p:cmAuthor id="3" name="Viktoria Myrén" initials="VM [3]" lastIdx="0" clrIdx="2"/>
  <p:cmAuthor id="10" name="Katherine Cash" initials="KC" lastIdx="0"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0" clrIdx="3"/>
  <p:cmAuthor id="11" name="Eva-Marie Wadman" initials="EMW" lastIdx="0" clrIdx="10">
    <p:extLst>
      <p:ext uri="{19B8F6BF-5375-455C-9EA6-DF929625EA0E}">
        <p15:presenceInfo xmlns:p15="http://schemas.microsoft.com/office/powerpoint/2012/main" userId="3960c2161a5dcad0" providerId="Windows Live"/>
      </p:ext>
    </p:extLst>
  </p:cmAuthor>
  <p:cmAuthor id="5" name="Viktoria Myrén" initials="VM [5]" lastIdx="0" clrIdx="4"/>
  <p:cmAuthor id="6" name="Viktoria Myrén" initials="VM [6]"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41F581-4F08-4A09-9D66-BBBB55189C74}" v="18" dt="2025-11-10T08:49:32.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37546" autoAdjust="0"/>
  </p:normalViewPr>
  <p:slideViewPr>
    <p:cSldViewPr snapToGrid="0">
      <p:cViewPr varScale="1">
        <p:scale>
          <a:sx n="41" d="100"/>
          <a:sy n="41" d="100"/>
        </p:scale>
        <p:origin x="738" y="48"/>
      </p:cViewPr>
      <p:guideLst>
        <p:guide orient="horz" pos="2160"/>
        <p:guide pos="3863"/>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80" d="100"/>
        <a:sy n="80" d="100"/>
      </p:scale>
      <p:origin x="0" y="0"/>
    </p:cViewPr>
  </p:sorterViewPr>
  <p:notesViewPr>
    <p:cSldViewPr snapToGrid="0">
      <p:cViewPr varScale="1">
        <p:scale>
          <a:sx n="95" d="100"/>
          <a:sy n="95" d="100"/>
        </p:scale>
        <p:origin x="25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6/11/relationships/changesInfo" Target="changesInfos/changesInfo1.xml"/><Relationship Id="rId21" Type="http://schemas.openxmlformats.org/officeDocument/2006/relationships/slide" Target="slides/slide11.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Pfeiffer" userId="7eecac38-ed42-4dcd-a14b-32bf074e092b" providerId="ADAL" clId="{B641F581-4F08-4A09-9D66-BBBB55189C74}"/>
    <pc:docChg chg="custSel modSld">
      <pc:chgData name="Victoria Pfeiffer" userId="7eecac38-ed42-4dcd-a14b-32bf074e092b" providerId="ADAL" clId="{B641F581-4F08-4A09-9D66-BBBB55189C74}" dt="2025-11-12T15:51:36.346" v="122" actId="20577"/>
      <pc:docMkLst>
        <pc:docMk/>
      </pc:docMkLst>
      <pc:sldChg chg="modNotesTx">
        <pc:chgData name="Victoria Pfeiffer" userId="7eecac38-ed42-4dcd-a14b-32bf074e092b" providerId="ADAL" clId="{B641F581-4F08-4A09-9D66-BBBB55189C74}" dt="2025-11-10T08:34:44.174" v="26" actId="20577"/>
        <pc:sldMkLst>
          <pc:docMk/>
          <pc:sldMk cId="523184214" sldId="353"/>
        </pc:sldMkLst>
      </pc:sldChg>
      <pc:sldChg chg="modNotesTx">
        <pc:chgData name="Victoria Pfeiffer" userId="7eecac38-ed42-4dcd-a14b-32bf074e092b" providerId="ADAL" clId="{B641F581-4F08-4A09-9D66-BBBB55189C74}" dt="2025-11-10T08:35:13.964" v="34" actId="6549"/>
        <pc:sldMkLst>
          <pc:docMk/>
          <pc:sldMk cId="1193706311" sldId="370"/>
        </pc:sldMkLst>
      </pc:sldChg>
      <pc:sldChg chg="modNotesTx">
        <pc:chgData name="Victoria Pfeiffer" userId="7eecac38-ed42-4dcd-a14b-32bf074e092b" providerId="ADAL" clId="{B641F581-4F08-4A09-9D66-BBBB55189C74}" dt="2025-11-10T08:39:26.581" v="45" actId="6549"/>
        <pc:sldMkLst>
          <pc:docMk/>
          <pc:sldMk cId="1723071046" sldId="371"/>
        </pc:sldMkLst>
      </pc:sldChg>
      <pc:sldChg chg="modNotesTx">
        <pc:chgData name="Victoria Pfeiffer" userId="7eecac38-ed42-4dcd-a14b-32bf074e092b" providerId="ADAL" clId="{B641F581-4F08-4A09-9D66-BBBB55189C74}" dt="2025-11-10T08:43:02.603" v="56" actId="20577"/>
        <pc:sldMkLst>
          <pc:docMk/>
          <pc:sldMk cId="188278840" sldId="372"/>
        </pc:sldMkLst>
      </pc:sldChg>
      <pc:sldChg chg="modNotesTx">
        <pc:chgData name="Victoria Pfeiffer" userId="7eecac38-ed42-4dcd-a14b-32bf074e092b" providerId="ADAL" clId="{B641F581-4F08-4A09-9D66-BBBB55189C74}" dt="2025-11-12T15:42:00.923" v="113" actId="12"/>
        <pc:sldMkLst>
          <pc:docMk/>
          <pc:sldMk cId="1669646669" sldId="373"/>
        </pc:sldMkLst>
      </pc:sldChg>
      <pc:sldChg chg="modNotesTx">
        <pc:chgData name="Victoria Pfeiffer" userId="7eecac38-ed42-4dcd-a14b-32bf074e092b" providerId="ADAL" clId="{B641F581-4F08-4A09-9D66-BBBB55189C74}" dt="2025-11-10T08:44:23.501" v="66" actId="20577"/>
        <pc:sldMkLst>
          <pc:docMk/>
          <pc:sldMk cId="1298144166" sldId="374"/>
        </pc:sldMkLst>
      </pc:sldChg>
      <pc:sldChg chg="modNotesTx">
        <pc:chgData name="Victoria Pfeiffer" userId="7eecac38-ed42-4dcd-a14b-32bf074e092b" providerId="ADAL" clId="{B641F581-4F08-4A09-9D66-BBBB55189C74}" dt="2025-11-10T08:45:06.588" v="72" actId="20577"/>
        <pc:sldMkLst>
          <pc:docMk/>
          <pc:sldMk cId="2264081852" sldId="375"/>
        </pc:sldMkLst>
      </pc:sldChg>
      <pc:sldChg chg="modNotesTx">
        <pc:chgData name="Victoria Pfeiffer" userId="7eecac38-ed42-4dcd-a14b-32bf074e092b" providerId="ADAL" clId="{B641F581-4F08-4A09-9D66-BBBB55189C74}" dt="2025-11-10T08:46:14.310" v="79" actId="20577"/>
        <pc:sldMkLst>
          <pc:docMk/>
          <pc:sldMk cId="2949503635" sldId="376"/>
        </pc:sldMkLst>
      </pc:sldChg>
      <pc:sldChg chg="modNotesTx">
        <pc:chgData name="Victoria Pfeiffer" userId="7eecac38-ed42-4dcd-a14b-32bf074e092b" providerId="ADAL" clId="{B641F581-4F08-4A09-9D66-BBBB55189C74}" dt="2025-11-10T08:46:57.944" v="88" actId="6549"/>
        <pc:sldMkLst>
          <pc:docMk/>
          <pc:sldMk cId="1762104901" sldId="377"/>
        </pc:sldMkLst>
      </pc:sldChg>
      <pc:sldChg chg="modNotesTx">
        <pc:chgData name="Victoria Pfeiffer" userId="7eecac38-ed42-4dcd-a14b-32bf074e092b" providerId="ADAL" clId="{B641F581-4F08-4A09-9D66-BBBB55189C74}" dt="2025-11-10T08:48:11.513" v="97" actId="6549"/>
        <pc:sldMkLst>
          <pc:docMk/>
          <pc:sldMk cId="420723366" sldId="378"/>
        </pc:sldMkLst>
      </pc:sldChg>
      <pc:sldChg chg="modNotesTx">
        <pc:chgData name="Victoria Pfeiffer" userId="7eecac38-ed42-4dcd-a14b-32bf074e092b" providerId="ADAL" clId="{B641F581-4F08-4A09-9D66-BBBB55189C74}" dt="2025-11-10T08:49:07.005" v="101" actId="6549"/>
        <pc:sldMkLst>
          <pc:docMk/>
          <pc:sldMk cId="4187154971" sldId="379"/>
        </pc:sldMkLst>
      </pc:sldChg>
      <pc:sldChg chg="modNotesTx">
        <pc:chgData name="Victoria Pfeiffer" userId="7eecac38-ed42-4dcd-a14b-32bf074e092b" providerId="ADAL" clId="{B641F581-4F08-4A09-9D66-BBBB55189C74}" dt="2025-11-10T08:50:39.322" v="111" actId="20577"/>
        <pc:sldMkLst>
          <pc:docMk/>
          <pc:sldMk cId="1558524240" sldId="380"/>
        </pc:sldMkLst>
      </pc:sldChg>
      <pc:sldChg chg="modNotesTx">
        <pc:chgData name="Victoria Pfeiffer" userId="7eecac38-ed42-4dcd-a14b-32bf074e092b" providerId="ADAL" clId="{B641F581-4F08-4A09-9D66-BBBB55189C74}" dt="2025-11-12T15:43:46.075" v="118" actId="20577"/>
        <pc:sldMkLst>
          <pc:docMk/>
          <pc:sldMk cId="581836706" sldId="381"/>
        </pc:sldMkLst>
      </pc:sldChg>
      <pc:sldChg chg="modNotesTx">
        <pc:chgData name="Victoria Pfeiffer" userId="7eecac38-ed42-4dcd-a14b-32bf074e092b" providerId="ADAL" clId="{B641F581-4F08-4A09-9D66-BBBB55189C74}" dt="2025-11-12T15:46:23.708" v="119" actId="20577"/>
        <pc:sldMkLst>
          <pc:docMk/>
          <pc:sldMk cId="4131785051" sldId="382"/>
        </pc:sldMkLst>
      </pc:sldChg>
      <pc:sldChg chg="modNotesTx">
        <pc:chgData name="Victoria Pfeiffer" userId="7eecac38-ed42-4dcd-a14b-32bf074e092b" providerId="ADAL" clId="{B641F581-4F08-4A09-9D66-BBBB55189C74}" dt="2025-11-12T15:51:36.346" v="122" actId="20577"/>
        <pc:sldMkLst>
          <pc:docMk/>
          <pc:sldMk cId="2140477479" sldId="386"/>
        </pc:sldMkLst>
      </pc:sldChg>
    </pc:docChg>
  </pc:docChgLst>
  <pc:docChgLst>
    <pc:chgData name="Katherine Cash" userId="S::katherine.cash@smc.global::f7797b46-2b2d-4b8f-b225-8c373fe2af75" providerId="AD" clId="Web-{786CA34F-7E2A-BB90-D898-FDD23511BA29}"/>
    <pc:docChg chg="modSld">
      <pc:chgData name="Katherine Cash" userId="S::katherine.cash@smc.global::f7797b46-2b2d-4b8f-b225-8c373fe2af75" providerId="AD" clId="Web-{786CA34F-7E2A-BB90-D898-FDD23511BA29}" dt="2025-11-10T12:51:38.570" v="12"/>
      <pc:docMkLst>
        <pc:docMk/>
      </pc:docMkLst>
      <pc:sldChg chg="modSp modNotes">
        <pc:chgData name="Katherine Cash" userId="S::katherine.cash@smc.global::f7797b46-2b2d-4b8f-b225-8c373fe2af75" providerId="AD" clId="Web-{786CA34F-7E2A-BB90-D898-FDD23511BA29}" dt="2025-11-10T12:51:38.570" v="12"/>
        <pc:sldMkLst>
          <pc:docMk/>
          <pc:sldMk cId="1558524240" sldId="380"/>
        </pc:sldMkLst>
        <pc:spChg chg="mod">
          <ac:chgData name="Katherine Cash" userId="S::katherine.cash@smc.global::f7797b46-2b2d-4b8f-b225-8c373fe2af75" providerId="AD" clId="Web-{786CA34F-7E2A-BB90-D898-FDD23511BA29}" dt="2025-11-10T12:49:04.306" v="9" actId="1076"/>
          <ac:spMkLst>
            <pc:docMk/>
            <pc:sldMk cId="1558524240" sldId="380"/>
            <ac:spMk id="2" creationId="{2ED1089A-6A78-429C-9A7F-9A8C188F05E5}"/>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64D4-C84C-96E5-E111EB5482BE}"/>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64D4-C84C-96E5-E111EB5482BE}"/>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64D4-C84C-96E5-E111EB5482BE}"/>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64D4-C84C-96E5-E111EB5482BE}"/>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64D4-C84C-96E5-E111EB5482B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06E1-4E46-AC3B-89BD51B5113C}"/>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06E1-4E46-AC3B-89BD51B5113C}"/>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06E1-4E46-AC3B-89BD51B5113C}"/>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06E1-4E46-AC3B-89BD51B5113C}"/>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06E1-4E46-AC3B-89BD51B511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465-EF46-B174-6954805BF035}"/>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465-EF46-B174-6954805BF035}"/>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465-EF46-B174-6954805BF035}"/>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465-EF46-B174-6954805BF035}"/>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465-EF46-B174-6954805BF03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5B0-5E46-91EC-E82B60225D54}"/>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5B0-5E46-91EC-E82B60225D54}"/>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5B0-5E46-91EC-E82B60225D54}"/>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5B0-5E46-91EC-E82B60225D54}"/>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5B0-5E46-91EC-E82B60225D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379889C3-D57C-4A21-8590-1A89C4F260F0}">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379889C3-D57C-4A21-8590-1A89C4F260F0}">
      <dgm:prSet/>
      <dgm:spPr/>
      <dgm:t>
        <a:bodyPr/>
        <a:lstStyle/>
        <a:p>
          <a:endParaRPr lang="sv-SE"/>
        </a:p>
      </dgm:t>
    </dgm:pt>
    <dgm:pt modelId="{31FAF54A-D612-7F44-98A8-F8ECE4111116}" type="parTrans" cxnId="{9042A4A8-79E2-4901-AA33-A39FCF993A84}">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9042A4A8-79E2-4901-AA33-A39FCF993A84}">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07860A2F-130B-4397-9FB1-25130D1F6681}" type="presOf" srcId="{C1FE8847-C981-5B46-8034-26BB844B5B47}" destId="{70589828-B410-1D48-B114-7D78427C4F9A}" srcOrd="0" destOrd="0" presId="urn:microsoft.com/office/officeart/2005/8/layout/hChevron3"/>
    <dgm:cxn modelId="{F5EFB293-7F71-4FBF-9BC4-77593619F1B3}" type="presOf" srcId="{22C3C5C5-607E-0F41-ABAB-A0430CFD97B3}" destId="{A967CEDB-1B33-034A-B76A-79D1831743B0}" srcOrd="0" destOrd="0" presId="urn:microsoft.com/office/officeart/2005/8/layout/hChevron3"/>
    <dgm:cxn modelId="{9042A4A8-79E2-4901-AA33-A39FCF993A84}" srcId="{22C3C5C5-607E-0F41-ABAB-A0430CFD97B3}" destId="{C1FE8847-C981-5B46-8034-26BB844B5B47}" srcOrd="1" destOrd="0" parTransId="{31FAF54A-D612-7F44-98A8-F8ECE4111116}" sibTransId="{D2BAB59A-EB35-9E4D-862A-6052E21775E3}"/>
    <dgm:cxn modelId="{379889C3-D57C-4A21-8590-1A89C4F260F0}" srcId="{22C3C5C5-607E-0F41-ABAB-A0430CFD97B3}" destId="{34489489-90E6-654A-B525-3C6811FBB6EF}" srcOrd="0" destOrd="0" parTransId="{ED83613C-7D55-984B-A611-566105DB1990}" sibTransId="{137DFD68-1E99-F943-AC1D-71869AF5D30D}"/>
    <dgm:cxn modelId="{7807A9E6-12A2-4C4E-8C2E-CA7485A443A5}" type="presOf" srcId="{34489489-90E6-654A-B525-3C6811FBB6EF}" destId="{DEAF8DD0-D6A0-9B40-ABB7-A49AE5026804}" srcOrd="0" destOrd="0" presId="urn:microsoft.com/office/officeart/2005/8/layout/hChevron3"/>
    <dgm:cxn modelId="{FC263DAA-5247-4846-9FD4-CC043648F95E}" type="presParOf" srcId="{A967CEDB-1B33-034A-B76A-79D1831743B0}" destId="{DEAF8DD0-D6A0-9B40-ABB7-A49AE5026804}" srcOrd="0" destOrd="0" presId="urn:microsoft.com/office/officeart/2005/8/layout/hChevron3"/>
    <dgm:cxn modelId="{946C9C9B-EC37-4A78-8D61-8BC4A84C17FA}" type="presParOf" srcId="{A967CEDB-1B33-034A-B76A-79D1831743B0}" destId="{3647DC3A-F9F7-3347-8E43-52AF574056EF}" srcOrd="1" destOrd="0" presId="urn:microsoft.com/office/officeart/2005/8/layout/hChevron3"/>
    <dgm:cxn modelId="{B79C506E-4D6D-40E7-A241-CC794BE6AF9F}"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58F2CE68-01A8-416C-B012-5CA5F10382E2}">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58F2CE68-01A8-416C-B012-5CA5F10382E2}">
      <dgm:prSet/>
      <dgm:spPr/>
      <dgm:t>
        <a:bodyPr/>
        <a:lstStyle/>
        <a:p>
          <a:endParaRPr lang="sv-SE"/>
        </a:p>
      </dgm:t>
    </dgm:pt>
    <dgm:pt modelId="{31FAF54A-D612-7F44-98A8-F8ECE4111116}" type="parTrans" cxnId="{903DB089-FF72-4C0C-B1C4-D1CB14817D06}">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903DB089-FF72-4C0C-B1C4-D1CB14817D06}">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82078D1F-B49B-462A-940D-99A7403FF5DB}" type="presOf" srcId="{34489489-90E6-654A-B525-3C6811FBB6EF}" destId="{DEAF8DD0-D6A0-9B40-ABB7-A49AE5026804}" srcOrd="0" destOrd="0" presId="urn:microsoft.com/office/officeart/2005/8/layout/hChevron3"/>
    <dgm:cxn modelId="{58F2CE68-01A8-416C-B012-5CA5F10382E2}" srcId="{22C3C5C5-607E-0F41-ABAB-A0430CFD97B3}" destId="{34489489-90E6-654A-B525-3C6811FBB6EF}" srcOrd="0" destOrd="0" parTransId="{ED83613C-7D55-984B-A611-566105DB1990}" sibTransId="{137DFD68-1E99-F943-AC1D-71869AF5D30D}"/>
    <dgm:cxn modelId="{903DB089-FF72-4C0C-B1C4-D1CB14817D06}" srcId="{22C3C5C5-607E-0F41-ABAB-A0430CFD97B3}" destId="{C1FE8847-C981-5B46-8034-26BB844B5B47}" srcOrd="1" destOrd="0" parTransId="{31FAF54A-D612-7F44-98A8-F8ECE4111116}" sibTransId="{D2BAB59A-EB35-9E4D-862A-6052E21775E3}"/>
    <dgm:cxn modelId="{EB472E8F-0948-4868-8BD5-FE0F1C37B452}" type="presOf" srcId="{C1FE8847-C981-5B46-8034-26BB844B5B47}" destId="{70589828-B410-1D48-B114-7D78427C4F9A}" srcOrd="0" destOrd="0" presId="urn:microsoft.com/office/officeart/2005/8/layout/hChevron3"/>
    <dgm:cxn modelId="{EDB1ABC4-AFDC-48CD-9AEA-FB205A47F41A}" type="presOf" srcId="{22C3C5C5-607E-0F41-ABAB-A0430CFD97B3}" destId="{A967CEDB-1B33-034A-B76A-79D1831743B0}" srcOrd="0" destOrd="0" presId="urn:microsoft.com/office/officeart/2005/8/layout/hChevron3"/>
    <dgm:cxn modelId="{EF2BD707-F74D-4C72-85E4-DEB0B9476561}" type="presParOf" srcId="{A967CEDB-1B33-034A-B76A-79D1831743B0}" destId="{DEAF8DD0-D6A0-9B40-ABB7-A49AE5026804}" srcOrd="0" destOrd="0" presId="urn:microsoft.com/office/officeart/2005/8/layout/hChevron3"/>
    <dgm:cxn modelId="{ED0A802A-23D8-4969-9959-658FF0AC4656}" type="presParOf" srcId="{A967CEDB-1B33-034A-B76A-79D1831743B0}" destId="{3647DC3A-F9F7-3347-8E43-52AF574056EF}" srcOrd="1" destOrd="0" presId="urn:microsoft.com/office/officeart/2005/8/layout/hChevron3"/>
    <dgm:cxn modelId="{ABA6C9A9-F032-45F3-9EF0-CF10DD52F5BE}"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68CA3EEC-1AD1-4BC7-93E0-062FF47B8A40}">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68CA3EEC-1AD1-4BC7-93E0-062FF47B8A40}">
      <dgm:prSet/>
      <dgm:spPr/>
      <dgm:t>
        <a:bodyPr/>
        <a:lstStyle/>
        <a:p>
          <a:endParaRPr lang="sv-SE"/>
        </a:p>
      </dgm:t>
    </dgm:pt>
    <dgm:pt modelId="{31FAF54A-D612-7F44-98A8-F8ECE4111116}" type="parTrans" cxnId="{2C7F2975-E951-4FD2-A4E8-1F2F2EAF22AC}">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2C7F2975-E951-4FD2-A4E8-1F2F2EAF22AC}">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23F04C50-FAD7-4C7B-9A32-0CBA97830BBF}" type="presOf" srcId="{22C3C5C5-607E-0F41-ABAB-A0430CFD97B3}" destId="{A967CEDB-1B33-034A-B76A-79D1831743B0}" srcOrd="0" destOrd="0" presId="urn:microsoft.com/office/officeart/2005/8/layout/hChevron3"/>
    <dgm:cxn modelId="{2C7F2975-E951-4FD2-A4E8-1F2F2EAF22AC}" srcId="{22C3C5C5-607E-0F41-ABAB-A0430CFD97B3}" destId="{C1FE8847-C981-5B46-8034-26BB844B5B47}" srcOrd="1" destOrd="0" parTransId="{31FAF54A-D612-7F44-98A8-F8ECE4111116}" sibTransId="{D2BAB59A-EB35-9E4D-862A-6052E21775E3}"/>
    <dgm:cxn modelId="{1E58B0D2-BBCD-4122-B54D-DC0924D1E595}" type="presOf" srcId="{34489489-90E6-654A-B525-3C6811FBB6EF}" destId="{DEAF8DD0-D6A0-9B40-ABB7-A49AE5026804}" srcOrd="0" destOrd="0" presId="urn:microsoft.com/office/officeart/2005/8/layout/hChevron3"/>
    <dgm:cxn modelId="{10E1D8D4-0104-4729-94F8-A05C784DB635}" type="presOf" srcId="{C1FE8847-C981-5B46-8034-26BB844B5B47}" destId="{70589828-B410-1D48-B114-7D78427C4F9A}" srcOrd="0" destOrd="0" presId="urn:microsoft.com/office/officeart/2005/8/layout/hChevron3"/>
    <dgm:cxn modelId="{68CA3EEC-1AD1-4BC7-93E0-062FF47B8A40}" srcId="{22C3C5C5-607E-0F41-ABAB-A0430CFD97B3}" destId="{34489489-90E6-654A-B525-3C6811FBB6EF}" srcOrd="0" destOrd="0" parTransId="{ED83613C-7D55-984B-A611-566105DB1990}" sibTransId="{137DFD68-1E99-F943-AC1D-71869AF5D30D}"/>
    <dgm:cxn modelId="{621F11EE-D7C1-46FF-833C-FB343752FBDB}" type="presParOf" srcId="{A967CEDB-1B33-034A-B76A-79D1831743B0}" destId="{DEAF8DD0-D6A0-9B40-ABB7-A49AE5026804}" srcOrd="0" destOrd="0" presId="urn:microsoft.com/office/officeart/2005/8/layout/hChevron3"/>
    <dgm:cxn modelId="{4A8A2906-4AF8-4C3F-A0B3-73FA6BFBFC4B}" type="presParOf" srcId="{A967CEDB-1B33-034A-B76A-79D1831743B0}" destId="{3647DC3A-F9F7-3347-8E43-52AF574056EF}" srcOrd="1" destOrd="0" presId="urn:microsoft.com/office/officeart/2005/8/layout/hChevron3"/>
    <dgm:cxn modelId="{E39535B2-1E93-42AF-8E14-9B6533027E37}"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05F2F7EE-2BA5-4262-9933-26E827C5137F}">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05F2F7EE-2BA5-4262-9933-26E827C5137F}">
      <dgm:prSet/>
      <dgm:spPr/>
      <dgm:t>
        <a:bodyPr/>
        <a:lstStyle/>
        <a:p>
          <a:endParaRPr lang="sv-SE"/>
        </a:p>
      </dgm:t>
    </dgm:pt>
    <dgm:pt modelId="{31FAF54A-D612-7F44-98A8-F8ECE4111116}" type="parTrans" cxnId="{0E29C010-EB9F-4827-8D36-DC7AA614C928}">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0E29C010-EB9F-4827-8D36-DC7AA614C928}">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DEC4D02-A5FA-4945-A554-726D4AD8C816}" type="presOf" srcId="{C1FE8847-C981-5B46-8034-26BB844B5B47}" destId="{70589828-B410-1D48-B114-7D78427C4F9A}" srcOrd="0" destOrd="0" presId="urn:microsoft.com/office/officeart/2005/8/layout/hChevron3"/>
    <dgm:cxn modelId="{0E29C010-EB9F-4827-8D36-DC7AA614C928}" srcId="{22C3C5C5-607E-0F41-ABAB-A0430CFD97B3}" destId="{C1FE8847-C981-5B46-8034-26BB844B5B47}" srcOrd="1" destOrd="0" parTransId="{31FAF54A-D612-7F44-98A8-F8ECE4111116}" sibTransId="{D2BAB59A-EB35-9E4D-862A-6052E21775E3}"/>
    <dgm:cxn modelId="{C8314F64-4B9C-466F-B19D-354CC3DA672E}" type="presOf" srcId="{22C3C5C5-607E-0F41-ABAB-A0430CFD97B3}" destId="{A967CEDB-1B33-034A-B76A-79D1831743B0}" srcOrd="0" destOrd="0" presId="urn:microsoft.com/office/officeart/2005/8/layout/hChevron3"/>
    <dgm:cxn modelId="{FF8FF28D-9988-4942-8C5A-DAB6E2F10106}" type="presOf" srcId="{34489489-90E6-654A-B525-3C6811FBB6EF}" destId="{DEAF8DD0-D6A0-9B40-ABB7-A49AE5026804}" srcOrd="0" destOrd="0" presId="urn:microsoft.com/office/officeart/2005/8/layout/hChevron3"/>
    <dgm:cxn modelId="{05F2F7EE-2BA5-4262-9933-26E827C5137F}" srcId="{22C3C5C5-607E-0F41-ABAB-A0430CFD97B3}" destId="{34489489-90E6-654A-B525-3C6811FBB6EF}" srcOrd="0" destOrd="0" parTransId="{ED83613C-7D55-984B-A611-566105DB1990}" sibTransId="{137DFD68-1E99-F943-AC1D-71869AF5D30D}"/>
    <dgm:cxn modelId="{0DEEC543-855B-4866-AE00-DDFA8DAF8CDB}" type="presParOf" srcId="{A967CEDB-1B33-034A-B76A-79D1831743B0}" destId="{DEAF8DD0-D6A0-9B40-ABB7-A49AE5026804}" srcOrd="0" destOrd="0" presId="urn:microsoft.com/office/officeart/2005/8/layout/hChevron3"/>
    <dgm:cxn modelId="{8E700F45-88D1-4E16-BEF5-FF08AA72BD44}" type="presParOf" srcId="{A967CEDB-1B33-034A-B76A-79D1831743B0}" destId="{3647DC3A-F9F7-3347-8E43-52AF574056EF}" srcOrd="1" destOrd="0" presId="urn:microsoft.com/office/officeart/2005/8/layout/hChevron3"/>
    <dgm:cxn modelId="{E923EAFF-4F4F-4592-BBAE-9F9A709B2EA0}"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1B9FD101-E8F6-41CB-823A-D7463E7B2179}">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1B9FD101-E8F6-41CB-823A-D7463E7B2179}">
      <dgm:prSet/>
      <dgm:spPr/>
      <dgm:t>
        <a:bodyPr/>
        <a:lstStyle/>
        <a:p>
          <a:endParaRPr lang="sv-SE"/>
        </a:p>
      </dgm:t>
    </dgm:pt>
    <dgm:pt modelId="{31FAF54A-D612-7F44-98A8-F8ECE4111116}" type="parTrans" cxnId="{2326C354-A0B1-4236-849B-9D6CD35EE704}">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2326C354-A0B1-4236-849B-9D6CD35EE704}">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1B9FD101-E8F6-41CB-823A-D7463E7B2179}" srcId="{22C3C5C5-607E-0F41-ABAB-A0430CFD97B3}" destId="{34489489-90E6-654A-B525-3C6811FBB6EF}" srcOrd="0" destOrd="0" parTransId="{ED83613C-7D55-984B-A611-566105DB1990}" sibTransId="{137DFD68-1E99-F943-AC1D-71869AF5D30D}"/>
    <dgm:cxn modelId="{2326C354-A0B1-4236-849B-9D6CD35EE704}" srcId="{22C3C5C5-607E-0F41-ABAB-A0430CFD97B3}" destId="{C1FE8847-C981-5B46-8034-26BB844B5B47}" srcOrd="1" destOrd="0" parTransId="{31FAF54A-D612-7F44-98A8-F8ECE4111116}" sibTransId="{D2BAB59A-EB35-9E4D-862A-6052E21775E3}"/>
    <dgm:cxn modelId="{5B679EA0-A50B-4CC2-81D9-ACFC1570FC61}" type="presOf" srcId="{34489489-90E6-654A-B525-3C6811FBB6EF}" destId="{DEAF8DD0-D6A0-9B40-ABB7-A49AE5026804}" srcOrd="0" destOrd="0" presId="urn:microsoft.com/office/officeart/2005/8/layout/hChevron3"/>
    <dgm:cxn modelId="{CA0C6FB3-053D-4709-BD74-A9C6F74FAEA7}" type="presOf" srcId="{C1FE8847-C981-5B46-8034-26BB844B5B47}" destId="{70589828-B410-1D48-B114-7D78427C4F9A}" srcOrd="0" destOrd="0" presId="urn:microsoft.com/office/officeart/2005/8/layout/hChevron3"/>
    <dgm:cxn modelId="{F3AA5CDD-F1CA-4952-B665-C671D8C401E5}" type="presOf" srcId="{22C3C5C5-607E-0F41-ABAB-A0430CFD97B3}" destId="{A967CEDB-1B33-034A-B76A-79D1831743B0}" srcOrd="0" destOrd="0" presId="urn:microsoft.com/office/officeart/2005/8/layout/hChevron3"/>
    <dgm:cxn modelId="{A04BBF1E-FA0C-47C0-B6A1-5900248DCFEC}" type="presParOf" srcId="{A967CEDB-1B33-034A-B76A-79D1831743B0}" destId="{DEAF8DD0-D6A0-9B40-ABB7-A49AE5026804}" srcOrd="0" destOrd="0" presId="urn:microsoft.com/office/officeart/2005/8/layout/hChevron3"/>
    <dgm:cxn modelId="{3AA82F57-6EA2-4317-9D8E-D6AFC2BE2635}" type="presParOf" srcId="{A967CEDB-1B33-034A-B76A-79D1831743B0}" destId="{3647DC3A-F9F7-3347-8E43-52AF574056EF}" srcOrd="1" destOrd="0" presId="urn:microsoft.com/office/officeart/2005/8/layout/hChevron3"/>
    <dgm:cxn modelId="{8190E3E4-2D88-426C-9E6B-D8047E571233}"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C7D44BA7-D5CD-4904-85BC-7DF6723C1BDD}">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C7D44BA7-D5CD-4904-85BC-7DF6723C1BDD}">
      <dgm:prSet/>
      <dgm:spPr/>
      <dgm:t>
        <a:bodyPr/>
        <a:lstStyle/>
        <a:p>
          <a:endParaRPr lang="sv-SE"/>
        </a:p>
      </dgm:t>
    </dgm:pt>
    <dgm:pt modelId="{31FAF54A-D612-7F44-98A8-F8ECE4111116}" type="parTrans" cxnId="{0F118FAA-660F-46AF-86DA-26949CAE3EBA}">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0F118FAA-660F-46AF-86DA-26949CAE3EBA}">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9604290B-3FB3-42FA-91A6-F8AEFEC810BF}" type="presOf" srcId="{22C3C5C5-607E-0F41-ABAB-A0430CFD97B3}" destId="{A967CEDB-1B33-034A-B76A-79D1831743B0}" srcOrd="0" destOrd="0" presId="urn:microsoft.com/office/officeart/2005/8/layout/hChevron3"/>
    <dgm:cxn modelId="{CDFF930F-662E-402D-92AF-7EF7F8E6A95C}" type="presOf" srcId="{C1FE8847-C981-5B46-8034-26BB844B5B47}" destId="{70589828-B410-1D48-B114-7D78427C4F9A}" srcOrd="0" destOrd="0" presId="urn:microsoft.com/office/officeart/2005/8/layout/hChevron3"/>
    <dgm:cxn modelId="{A99E8625-0F94-48DC-8CE1-9A7EA5DF52A5}" type="presOf" srcId="{34489489-90E6-654A-B525-3C6811FBB6EF}" destId="{DEAF8DD0-D6A0-9B40-ABB7-A49AE5026804}" srcOrd="0" destOrd="0" presId="urn:microsoft.com/office/officeart/2005/8/layout/hChevron3"/>
    <dgm:cxn modelId="{C7D44BA7-D5CD-4904-85BC-7DF6723C1BDD}" srcId="{22C3C5C5-607E-0F41-ABAB-A0430CFD97B3}" destId="{34489489-90E6-654A-B525-3C6811FBB6EF}" srcOrd="0" destOrd="0" parTransId="{ED83613C-7D55-984B-A611-566105DB1990}" sibTransId="{137DFD68-1E99-F943-AC1D-71869AF5D30D}"/>
    <dgm:cxn modelId="{0F118FAA-660F-46AF-86DA-26949CAE3EBA}" srcId="{22C3C5C5-607E-0F41-ABAB-A0430CFD97B3}" destId="{C1FE8847-C981-5B46-8034-26BB844B5B47}" srcOrd="1" destOrd="0" parTransId="{31FAF54A-D612-7F44-98A8-F8ECE4111116}" sibTransId="{D2BAB59A-EB35-9E4D-862A-6052E21775E3}"/>
    <dgm:cxn modelId="{175823C8-C809-49CF-AD6B-9ABCA04C9DE5}" type="presParOf" srcId="{A967CEDB-1B33-034A-B76A-79D1831743B0}" destId="{DEAF8DD0-D6A0-9B40-ABB7-A49AE5026804}" srcOrd="0" destOrd="0" presId="urn:microsoft.com/office/officeart/2005/8/layout/hChevron3"/>
    <dgm:cxn modelId="{40F434E2-86AB-4007-892D-F3D9CE46AD74}" type="presParOf" srcId="{A967CEDB-1B33-034A-B76A-79D1831743B0}" destId="{3647DC3A-F9F7-3347-8E43-52AF574056EF}" srcOrd="1" destOrd="0" presId="urn:microsoft.com/office/officeart/2005/8/layout/hChevron3"/>
    <dgm:cxn modelId="{84685E1E-9EB8-4BC2-90D4-14565818CA20}"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518C6DDB-F28A-4FF9-B8A7-69D289414A5A}">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518C6DDB-F28A-4FF9-B8A7-69D289414A5A}">
      <dgm:prSet/>
      <dgm:spPr/>
      <dgm:t>
        <a:bodyPr/>
        <a:lstStyle/>
        <a:p>
          <a:endParaRPr lang="sv-SE"/>
        </a:p>
      </dgm:t>
    </dgm:pt>
    <dgm:pt modelId="{31FAF54A-D612-7F44-98A8-F8ECE4111116}" type="parTrans" cxnId="{F7B00E94-66FD-4C77-A0BB-EB70AC47C614}">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F7B00E94-66FD-4C77-A0BB-EB70AC47C614}">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B5002A05-62E7-445C-AD47-651319C71342}" type="presOf" srcId="{34489489-90E6-654A-B525-3C6811FBB6EF}" destId="{DEAF8DD0-D6A0-9B40-ABB7-A49AE5026804}" srcOrd="0" destOrd="0" presId="urn:microsoft.com/office/officeart/2005/8/layout/hChevron3"/>
    <dgm:cxn modelId="{F7B00E94-66FD-4C77-A0BB-EB70AC47C614}" srcId="{22C3C5C5-607E-0F41-ABAB-A0430CFD97B3}" destId="{C1FE8847-C981-5B46-8034-26BB844B5B47}" srcOrd="1" destOrd="0" parTransId="{31FAF54A-D612-7F44-98A8-F8ECE4111116}" sibTransId="{D2BAB59A-EB35-9E4D-862A-6052E21775E3}"/>
    <dgm:cxn modelId="{0A10149D-9A29-4479-B24B-8B102480F569}" type="presOf" srcId="{22C3C5C5-607E-0F41-ABAB-A0430CFD97B3}" destId="{A967CEDB-1B33-034A-B76A-79D1831743B0}" srcOrd="0" destOrd="0" presId="urn:microsoft.com/office/officeart/2005/8/layout/hChevron3"/>
    <dgm:cxn modelId="{7540ACA2-CC67-4821-8E79-BA87C6190577}" type="presOf" srcId="{C1FE8847-C981-5B46-8034-26BB844B5B47}" destId="{70589828-B410-1D48-B114-7D78427C4F9A}" srcOrd="0" destOrd="0" presId="urn:microsoft.com/office/officeart/2005/8/layout/hChevron3"/>
    <dgm:cxn modelId="{518C6DDB-F28A-4FF9-B8A7-69D289414A5A}" srcId="{22C3C5C5-607E-0F41-ABAB-A0430CFD97B3}" destId="{34489489-90E6-654A-B525-3C6811FBB6EF}" srcOrd="0" destOrd="0" parTransId="{ED83613C-7D55-984B-A611-566105DB1990}" sibTransId="{137DFD68-1E99-F943-AC1D-71869AF5D30D}"/>
    <dgm:cxn modelId="{4499D594-7ED7-4123-A8A8-C8C228905FDD}" type="presParOf" srcId="{A967CEDB-1B33-034A-B76A-79D1831743B0}" destId="{DEAF8DD0-D6A0-9B40-ABB7-A49AE5026804}" srcOrd="0" destOrd="0" presId="urn:microsoft.com/office/officeart/2005/8/layout/hChevron3"/>
    <dgm:cxn modelId="{F04BEE97-9C69-480D-891F-EC3579BD8A8B}" type="presParOf" srcId="{A967CEDB-1B33-034A-B76A-79D1831743B0}" destId="{3647DC3A-F9F7-3347-8E43-52AF574056EF}" srcOrd="1" destOrd="0" presId="urn:microsoft.com/office/officeart/2005/8/layout/hChevron3"/>
    <dgm:cxn modelId="{E901D810-2FCC-49C6-8013-F508CF4E5E95}"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2025-11-12</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2025-11-12</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a:solidFill>
                <a:srgbClr val="000000"/>
              </a:solidFill>
              <a:effectLst/>
              <a:latin typeface="Segoe UI" panose="020B0502040204020203" pitchFamily="34" charset="0"/>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1"/>
          </p:nvPr>
        </p:nvSpPr>
        <p:spPr/>
        <p:txBody>
          <a:bodyPr/>
          <a:lstStyle/>
          <a:p>
            <a:fld id="{93F28D6D-EA6A-E844-8FEC-210152C040C6}" type="datetime1">
              <a:rPr lang="sv-SE" smtClean="0"/>
              <a:t>2025-11-12</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idx="2"/>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कई देशों में हुए अनुभव हमें बताते हैं कि पूर्वग्रह और दुष्प्रचार जितने अधिक फैले हुए और गंभीर होंगे, भेदभाव भी उतना ही अधिक फैला हुआ और गंभीर होगा. और ये दोनों जितने अधिक फैले हुए और गंभीर होंगे, हिंसा के अधिक फैलने और अधिक गंभीर होने की संभावना उतनी ही अधिक होगी. एक चीज़ दूसरी को जन्म देती है. </a:t>
            </a: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सुनने में भले ही अवसादजनक लगे पर हालात कैसे बदतर हो सकते हैं यह समझने से हमें इस बारे में सोचने में मदद मिल सकती है कि हालात कैसे बेहतर हो सकते हैं.</a:t>
            </a:r>
            <a:endParaRPr lang="sv-SE" sz="1200" kern="1200" dirty="0">
              <a:solidFill>
                <a:schemeClr val="tx1"/>
              </a:solidFill>
              <a:effectLst/>
              <a:latin typeface="+mn-lt"/>
              <a:ea typeface="+mn-ea"/>
              <a:cs typeface="+mn-cs"/>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hi-IN" sz="1200" b="1" kern="1200" dirty="0">
                <a:solidFill>
                  <a:schemeClr val="tx1"/>
                </a:solidFill>
                <a:effectLst/>
                <a:latin typeface="+mn-lt"/>
                <a:ea typeface="+mn-ea"/>
                <a:cs typeface="+mn-cs"/>
              </a:rPr>
              <a:t>निष्कर्ष</a:t>
            </a:r>
            <a:endParaRPr lang="sv-SE" sz="1200"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हर चीज़ की शुरुआत एक-दूसरे के बारे में हमारे सोचने, बोलने और व्यवहार करने के तरीके से होती है. और यह एक ऐसी चीज़ है जिसके बारे में हममें से हर व्यक्ति - हमारे परिवारों और व्यक्तिगत नेटवर्कों में - कुछ-न-कुछ कर सकता है. यह भी संभव है कि हम सामुदायिक स्तर पर भी इस बारे में कुछ कर पाएँ - जैसे हमारे आस्था समुदायों, स्कूलों और कार्यस्थलों के संदर्भ में.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निःसंदेह यह काफ़ी नहीं है. निसंदेह यह काफी नहीं है. उन आधिकारिक प्रणालियों को भी बदलने की ज़रुरत है जो लोगों के बीच भेदभाव करती हैं और उन्हें नुकसान पहुचातीं हैं - ख़राब कानूनों से लेकर स्कूल अध्यापको और पुलिसकर्मियों जैसे अधिकारियों के व्यवहार तक.</a:t>
            </a:r>
            <a:endParaRPr lang="sv-SE" sz="1200" kern="1200" dirty="0">
              <a:solidFill>
                <a:schemeClr val="tx1"/>
              </a:solidFill>
              <a:effectLst/>
              <a:latin typeface="+mn-lt"/>
              <a:ea typeface="+mn-ea"/>
              <a:cs typeface="+mn-cs"/>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इस तरह के परिवर्तन को संभव बनाने के लिए हमें ज़रुरत है ऐसे अल्पसंख्यक समुदायों की जो अपने अधिकारों के बारे में जानते हों और उनके लिए खड़े होने में सक्षम हों. और हमें ज़रुरत है ऐसे बहुसंख्यकों की जो अल्पसंख्यकों का साथ देने के लिए तत्पर हों. और ऐसे राजनैतिक और धार्मिक नेताओं की जो यह समझते हों कि मानव अधिकार का सम्मान, रक्षा और उन्हें बढ़ावा देना उनकी ज़िम्मेदारी है.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i-IN" sz="1200" kern="1200" dirty="0">
                <a:solidFill>
                  <a:schemeClr val="tx1"/>
                </a:solidFill>
                <a:effectLst/>
                <a:latin typeface="+mn-lt"/>
                <a:ea typeface="+mn-ea"/>
                <a:cs typeface="+mn-cs"/>
              </a:rPr>
              <a:t>इसे वास्तविकता बनाना एक धीमी और कठिन प्रक्रिया है</a:t>
            </a:r>
            <a:r>
              <a:rPr lang="ar-SA" sz="1200" kern="1200" dirty="0">
                <a:solidFill>
                  <a:schemeClr val="tx1"/>
                </a:solidFill>
                <a:effectLst/>
                <a:latin typeface="+mn-lt"/>
                <a:ea typeface="+mn-ea"/>
                <a:cs typeface="+mn-cs"/>
              </a:rPr>
              <a:t>.</a:t>
            </a:r>
            <a:r>
              <a:rPr lang="hi-IN" sz="1200" kern="1200" dirty="0">
                <a:solidFill>
                  <a:schemeClr val="tx1"/>
                </a:solidFill>
                <a:effectLst/>
                <a:latin typeface="+mn-lt"/>
                <a:ea typeface="+mn-ea"/>
                <a:cs typeface="+mn-cs"/>
              </a:rPr>
              <a:t> इस प्रक्रिया की शुरुआत तब होती है जब हम हमारी परिस्थितियों का विश्लेषण करके यह पहचान करते हैं कि समस्याएँ क्या हैं.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hi-IN" sz="1200" kern="1200">
                <a:solidFill>
                  <a:schemeClr val="tx1"/>
                </a:solidFill>
                <a:effectLst/>
                <a:latin typeface="+mn-lt"/>
                <a:ea typeface="+mn-ea"/>
              </a:rPr>
              <a:t>हम तीन चरणों के इस मॉडल: दुष्प्रचार - भेदभाव - हिंसा का प्रयोग इसमें हमारी सहायता करने के लिए कर सकते हैं.</a:t>
            </a:r>
            <a:endParaRPr lang="sv-SE" sz="1200" kern="1200">
              <a:solidFill>
                <a:schemeClr val="tx1"/>
              </a:solidFill>
              <a:effectLst/>
              <a:latin typeface="+mn-lt"/>
              <a:ea typeface="+mn-ea"/>
              <a:cs typeface="Calibri"/>
            </a:endParaRPr>
          </a:p>
          <a:p>
            <a:pPr algn="l" rtl="0" fontAlgn="base"/>
            <a:endParaRPr lang="en-US" sz="2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i-IN" sz="1800" b="0" i="1" u="none" strike="noStrike" cap="none" baseline="0" dirty="0">
                <a:solidFill>
                  <a:srgbClr val="000000"/>
                </a:solidFill>
                <a:effectLst/>
                <a:uFill>
                  <a:solidFill>
                    <a:prstClr val="black">
                      <a:alpha val="0"/>
                    </a:prstClr>
                  </a:solidFill>
                </a:uFill>
                <a:latin typeface="Arial"/>
                <a:ea typeface="Arial"/>
                <a:cs typeface="Arial"/>
              </a:rPr>
              <a:t>स्लाइड्स 14-19 एमीना की कहानी दर्शाती हैं जिसका उपयोग सत्र की अंतिम टिप्पणियों में किया गया है</a:t>
            </a:r>
            <a:r>
              <a:rPr lang="sv-SE" sz="1800" b="0" i="1" u="none" strike="noStrike" cap="none" baseline="0" dirty="0">
                <a:solidFill>
                  <a:srgbClr val="000000"/>
                </a:solidFill>
                <a:effectLst/>
                <a:uFill>
                  <a:solidFill>
                    <a:prstClr val="black">
                      <a:alpha val="0"/>
                    </a:prstClr>
                  </a:solidFill>
                </a:uFill>
                <a:latin typeface="Arial"/>
                <a:ea typeface="Arial"/>
                <a:cs typeface="Arial"/>
              </a:rPr>
              <a:t>.</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hi-IN" sz="1800" b="1" i="0" u="none" strike="noStrike" cap="none" baseline="0" dirty="0">
                <a:solidFill>
                  <a:srgbClr val="000000"/>
                </a:solidFill>
                <a:effectLst/>
                <a:uFill>
                  <a:solidFill>
                    <a:prstClr val="black">
                      <a:alpha val="0"/>
                    </a:prstClr>
                  </a:solidFill>
                </a:uFill>
                <a:latin typeface="Arial"/>
                <a:ea typeface="Arial"/>
                <a:cs typeface="Arial"/>
              </a:rPr>
              <a:t>एमीना की कहानी, बोस्निया हर्जेगोविना</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algn="l" rtl="0" fontAlgn="base"/>
            <a:endParaRPr lang="en-US" b="0" i="0" dirty="0">
              <a:solidFill>
                <a:srgbClr val="000000"/>
              </a:solidFill>
              <a:effectLst/>
              <a:latin typeface="Segoe UI" panose="020B0502040204020203" pitchFamily="34" charset="0"/>
            </a:endParaRPr>
          </a:p>
          <a:p>
            <a:pPr algn="l" rtl="0" fontAlgn="base"/>
            <a:r>
              <a:rPr lang="hi-IN" sz="1800" b="0" i="0" u="none" strike="noStrike" cap="none" baseline="0" dirty="0">
                <a:solidFill>
                  <a:srgbClr val="000000"/>
                </a:solidFill>
                <a:effectLst/>
                <a:uFill>
                  <a:solidFill>
                    <a:prstClr val="black">
                      <a:alpha val="0"/>
                    </a:prstClr>
                  </a:solidFill>
                </a:uFill>
                <a:latin typeface="Arial"/>
                <a:ea typeface="Arial"/>
                <a:cs typeface="Arial"/>
              </a:rPr>
              <a:t>सन् 1995 में बोस्निया युद्ध की समाप्ति पर बोस्निया हर्जेगोविना का धार्मिक परिदृश्य नाटकीय रूप से बदल गया. कई इलाके, जो पहले मुस्लिम-बहुल थे, वे ईसाई-बहुल हो गए और इसका उलट भी हुआ.</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algn="l" rtl="0" fontAlgn="base"/>
            <a:endParaRPr lang="hi-IN" sz="1800" b="0" i="0" u="none" strike="noStrike" cap="none" baseline="0" dirty="0">
              <a:solidFill>
                <a:srgbClr val="000000"/>
              </a:solidFill>
              <a:effectLst/>
              <a:uFill>
                <a:solidFill>
                  <a:prstClr val="black">
                    <a:alpha val="0"/>
                  </a:prstClr>
                </a:solidFill>
              </a:uFill>
              <a:latin typeface="Arial"/>
              <a:ea typeface="Arial"/>
              <a:cs typeface="Arial"/>
            </a:endParaRPr>
          </a:p>
          <a:p>
            <a:pPr algn="l" rtl="0" fontAlgn="base"/>
            <a:r>
              <a:rPr lang="hi-IN" sz="1800" b="0" i="0" u="none" strike="noStrike" cap="none" baseline="0" dirty="0">
                <a:solidFill>
                  <a:srgbClr val="000000"/>
                </a:solidFill>
                <a:effectLst/>
                <a:uFill>
                  <a:solidFill>
                    <a:prstClr val="black">
                      <a:alpha val="0"/>
                    </a:prstClr>
                  </a:solidFill>
                </a:uFill>
                <a:latin typeface="Arial"/>
                <a:ea typeface="Arial"/>
                <a:cs typeface="Arial"/>
              </a:rPr>
              <a:t>जातीय एवं धार्मिक तनाव बने रहे और खासतौर पर वे लोग जो अपने रहवास के पुराने इलाके में लौटे वे सबसे अधिक खतरे में थे. </a:t>
            </a:r>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i-IN" sz="1800" b="0" i="0" u="none" strike="noStrike" cap="none" baseline="0" dirty="0">
                <a:solidFill>
                  <a:srgbClr val="000000"/>
                </a:solidFill>
                <a:effectLst/>
                <a:uFill>
                  <a:solidFill>
                    <a:prstClr val="black">
                      <a:alpha val="0"/>
                    </a:prstClr>
                  </a:solidFill>
                </a:uFill>
                <a:latin typeface="Arial"/>
                <a:ea typeface="Arial"/>
                <a:cs typeface="Arial"/>
              </a:rPr>
              <a:t>यह एमीना हैं</a:t>
            </a:r>
            <a:r>
              <a:rPr lang="en-US" sz="1800" b="0" i="0" u="none" strike="noStrike" cap="none" baseline="0" dirty="0">
                <a:solidFill>
                  <a:srgbClr val="000000"/>
                </a:solidFill>
                <a:effectLst/>
                <a:uFill>
                  <a:solidFill>
                    <a:prstClr val="black">
                      <a:alpha val="0"/>
                    </a:prstClr>
                  </a:solidFill>
                </a:uFill>
                <a:latin typeface="Arial"/>
                <a:ea typeface="Arial"/>
                <a:cs typeface="Arial"/>
              </a:rPr>
              <a:t>.</a:t>
            </a:r>
            <a:r>
              <a:rPr lang="hi-IN" sz="1800" b="0" i="0" u="none" strike="noStrike" cap="none" baseline="0" dirty="0">
                <a:solidFill>
                  <a:srgbClr val="000000"/>
                </a:solidFill>
                <a:effectLst/>
                <a:uFill>
                  <a:solidFill>
                    <a:prstClr val="black">
                      <a:alpha val="0"/>
                    </a:prstClr>
                  </a:solidFill>
                </a:uFill>
                <a:latin typeface="Arial"/>
                <a:ea typeface="Arial"/>
                <a:cs typeface="Arial"/>
              </a:rPr>
              <a:t> एमीना सकारात्मक बदलाव में भागीदारी करना चाहती थी इसलिए उसने बोस्निया के नाहला नामक एक एनजीओ द्वारा संचालित एक लघु मानवाधिकार प्रशिक्षण पाठ्यक्रम में प्रवेश लिया.  </a:t>
            </a:r>
            <a:br>
              <a:rPr sz="1800" dirty="0"/>
            </a:br>
            <a:endParaRPr lang="sv-SE" sz="1800" dirty="0"/>
          </a:p>
          <a:p>
            <a:pPr algn="l" rtl="0" fontAlgn="base"/>
            <a:r>
              <a:rPr lang="hi-IN" sz="1800" b="0" i="0" u="none" strike="noStrike" cap="none" baseline="0" dirty="0">
                <a:solidFill>
                  <a:srgbClr val="000000"/>
                </a:solidFill>
                <a:effectLst/>
                <a:uFill>
                  <a:solidFill>
                    <a:prstClr val="black">
                      <a:alpha val="0"/>
                    </a:prstClr>
                  </a:solidFill>
                </a:uFill>
                <a:latin typeface="Arial"/>
                <a:ea typeface="Arial"/>
                <a:cs typeface="Arial"/>
              </a:rPr>
              <a:t>“मैंने इस पाठ्यक्रम से बहुत कुछ सीखा. मैंने धर्म या आस्था की आजादी के मायने जाने और मैंने अपने संदर्भों में इनके उल्लंघनों की पहचान करना प्रारंभ कर दिया. मैंने नफरत भरे भाषणों की खबरें सोशल मीडिया पर देनी शुरू किया.”</a:t>
            </a:r>
            <a:r>
              <a:rPr lang="hi-IN" sz="1800" b="0" i="1" u="none" strike="noStrike" cap="none" baseline="0" dirty="0">
                <a:solidFill>
                  <a:srgbClr val="000000"/>
                </a:solidFill>
                <a:effectLst/>
                <a:uFill>
                  <a:solidFill>
                    <a:prstClr val="black">
                      <a:alpha val="0"/>
                    </a:prstClr>
                  </a:solidFill>
                </a:uFill>
                <a:latin typeface="Arial"/>
                <a:ea typeface="Arial"/>
                <a:cs typeface="Arial"/>
              </a:rPr>
              <a:t> </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hi-IN" sz="1800" b="0" i="0" u="none" strike="noStrike" cap="none" baseline="0" dirty="0">
                <a:solidFill>
                  <a:srgbClr val="000000"/>
                </a:solidFill>
                <a:effectLst/>
                <a:uFill>
                  <a:solidFill>
                    <a:prstClr val="black">
                      <a:alpha val="0"/>
                    </a:prstClr>
                  </a:solidFill>
                </a:uFill>
                <a:latin typeface="Arial"/>
                <a:ea typeface="Arial"/>
                <a:cs typeface="Arial"/>
              </a:rPr>
              <a:t>पाठ्यक्रम पूर्ण करने के पश्चात नाहला ने एमीना को युवा कार्यकर्ताओं के एक समूह से मिलवाया जो विश्वसनीय स्थानीय एवं राष्ट्रीय मीडिया की खबरों के आधार पर धर्म या आस्था की आजादी के उल्लंघन की घटनाओं का दस्तावेजीकरण करता है और पूरे वर्ष के दौरान हुई ऐसी सभी घटनाओं की सूची तैयार करता है.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hi-IN" sz="1800" b="0" i="0" u="none" strike="noStrike" cap="none" baseline="0">
                <a:solidFill>
                  <a:srgbClr val="000000"/>
                </a:solidFill>
                <a:effectLst/>
                <a:uFill>
                  <a:solidFill>
                    <a:prstClr val="black">
                      <a:alpha val="0"/>
                    </a:prstClr>
                  </a:solidFill>
                </a:uFill>
                <a:latin typeface="Arial"/>
                <a:ea typeface="Arial"/>
                <a:cs typeface="Arial"/>
              </a:rPr>
              <a:t>एमीना कहती हैं, </a:t>
            </a:r>
            <a:r>
              <a:rPr lang="hi-IN" sz="1800" b="0" i="1" u="none" strike="noStrike" cap="none" baseline="0">
                <a:solidFill>
                  <a:srgbClr val="000000"/>
                </a:solidFill>
                <a:effectLst/>
                <a:uFill>
                  <a:solidFill>
                    <a:prstClr val="black">
                      <a:alpha val="0"/>
                    </a:prstClr>
                  </a:solidFill>
                </a:uFill>
                <a:latin typeface="Arial"/>
                <a:ea typeface="Arial"/>
                <a:cs typeface="Arial"/>
              </a:rPr>
              <a:t>“हमारे पास प्रश्नों का एक सेट है जिसका उपयोग कर हम घटनाओं का वर्गीकरण करते हैं - जैसे कौनसा समुदाय प्रभावित है और उसके किस प्रकार के अधिकारों का उल्लंघन हो रहा है - धमकाना, संपत्ति या लोगों पर हमले इत्यादि.” </a:t>
            </a:r>
            <a:r>
              <a:rPr lang="hi-IN" sz="1800" b="0" i="0" u="none" strike="noStrike" cap="none" baseline="0">
                <a:solidFill>
                  <a:srgbClr val="000000"/>
                </a:solidFill>
                <a:effectLst/>
                <a:uFill>
                  <a:solidFill>
                    <a:prstClr val="black">
                      <a:alpha val="0"/>
                    </a:prstClr>
                  </a:solidFill>
                </a:uFill>
                <a:latin typeface="Arial"/>
                <a:ea typeface="Arial"/>
                <a:cs typeface="Arial"/>
              </a:rPr>
              <a:t> </a:t>
            </a:r>
            <a:endParaRPr lang="sv-SE"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i-IN" sz="1800" b="0" i="0" u="none" strike="noStrike" cap="none" baseline="0">
                <a:solidFill>
                  <a:srgbClr val="000000"/>
                </a:solidFill>
                <a:effectLst/>
                <a:uFill>
                  <a:solidFill>
                    <a:prstClr val="black">
                      <a:alpha val="0"/>
                    </a:prstClr>
                  </a:solidFill>
                </a:uFill>
                <a:latin typeface="Arial"/>
                <a:ea typeface="Arial"/>
                <a:cs typeface="Arial"/>
              </a:rPr>
              <a:t>यह समूह अपनी रपटें बोस्निया के अधिकारियों और मीडिया को एवं अंतर्राष्ट्रीय संगठनों जैसे आर्गनाईजेशन फॉर सिक्युरिटी एंड को-आपरेशन इन यूरोप (OSCE) को भेजता है जो अपनी वार्षिक रपटों में प्रायः कार्यकर्ताओं द्वारा दी गई जानकारियों को सम्मिलित करते हैं. </a:t>
            </a:r>
            <a:endParaRPr lang="en-US" b="0" i="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i-IN" sz="1800" b="0" i="0" u="none" strike="noStrike" cap="none" baseline="0" dirty="0">
                <a:solidFill>
                  <a:srgbClr val="000000"/>
                </a:solidFill>
                <a:effectLst/>
                <a:uFill>
                  <a:solidFill>
                    <a:prstClr val="black">
                      <a:alpha val="0"/>
                    </a:prstClr>
                  </a:solidFill>
                </a:uFill>
                <a:latin typeface="Arial"/>
                <a:ea typeface="Arial"/>
                <a:cs typeface="Arial"/>
              </a:rPr>
              <a:t>एमीना कहती हैं,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endParaRPr lang="sv-SE" sz="1800" b="0" i="0" u="none" strike="noStrike" cap="none" baseline="0">
              <a:solidFill>
                <a:srgbClr val="000000"/>
              </a:solidFill>
              <a:effectLst/>
              <a:uFill>
                <a:solidFill>
                  <a:prstClr val="black">
                    <a:alpha val="0"/>
                  </a:prstClr>
                </a:solidFill>
              </a:uFill>
              <a:latin typeface="Arial"/>
              <a:ea typeface="Arial"/>
              <a:cs typeface="Arial"/>
            </a:endParaRPr>
          </a:p>
          <a:p>
            <a:r>
              <a:rPr lang="hi-IN" sz="1800" b="0" i="0" u="none" strike="noStrike" cap="none" baseline="0">
                <a:solidFill>
                  <a:srgbClr val="000000"/>
                </a:solidFill>
                <a:effectLst/>
                <a:uFill>
                  <a:solidFill>
                    <a:prstClr val="black">
                      <a:alpha val="0"/>
                    </a:prstClr>
                  </a:solidFill>
                </a:uFill>
                <a:latin typeface="Arial"/>
                <a:ea typeface="Arial"/>
                <a:cs typeface="Arial"/>
              </a:rPr>
              <a:t>"</a:t>
            </a:r>
            <a:r>
              <a:rPr lang="hi-IN" sz="1800" b="0" i="0" u="none" strike="noStrike" cap="none" baseline="0" dirty="0">
                <a:solidFill>
                  <a:srgbClr val="000000"/>
                </a:solidFill>
                <a:effectLst/>
                <a:uFill>
                  <a:solidFill>
                    <a:prstClr val="black">
                      <a:alpha val="0"/>
                    </a:prstClr>
                  </a:solidFill>
                </a:uFill>
                <a:latin typeface="Arial"/>
                <a:ea typeface="Arial"/>
                <a:cs typeface="Arial"/>
              </a:rPr>
              <a:t>मैं मानती हूं कि हमारे हर काम से बदलाव आता है, भले ही वे कितने ही छोटे लगें. उल्लंघनों के दस्तावेजीकरण और उनकी ओर दुनिया का ध्यान खींचने से प्राधिकारियों द्वारा इन मामलो को गंभीरता से लेने में मदद मिल सकती है. मानव अधिकार के उल्लंघन के संबंध में जागरूकता बढ़ने से हम अपने स्वयं के पूर्वाग्रहों को भी समझ पाते है".  </a:t>
            </a:r>
            <a:endParaRPr lang="sv-SE" i="0"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i-IN" sz="1200" b="1" i="1" u="none" strike="noStrike" cap="none" baseline="0" dirty="0">
                <a:solidFill>
                  <a:srgbClr val="000000"/>
                </a:solidFill>
                <a:effectLst/>
                <a:uFill>
                  <a:solidFill>
                    <a:prstClr val="black">
                      <a:alpha val="0"/>
                    </a:prstClr>
                  </a:solidFill>
                </a:uFill>
                <a:latin typeface="Arial"/>
                <a:ea typeface="Arial"/>
                <a:cs typeface="Arial"/>
              </a:rPr>
              <a:t>सत्र में सभी का स्वागत करें.</a:t>
            </a:r>
          </a:p>
          <a:p>
            <a:pPr algn="l" rtl="0" fontAlgn="base"/>
            <a:r>
              <a:rPr lang="hi-IN" sz="1200" b="0" i="1" u="none" strike="noStrike" cap="none" baseline="0" dirty="0">
                <a:solidFill>
                  <a:srgbClr val="000000"/>
                </a:solidFill>
                <a:effectLst/>
                <a:uFill>
                  <a:solidFill>
                    <a:prstClr val="black">
                      <a:alpha val="0"/>
                    </a:prstClr>
                  </a:solidFill>
                </a:uFill>
                <a:latin typeface="Arial"/>
                <a:ea typeface="Arial"/>
                <a:cs typeface="Arial"/>
              </a:rPr>
              <a:t>सत्र का परिचय देते हुए निम्न बातें समझाएं: </a:t>
            </a:r>
            <a:r>
              <a:rPr lang="hi-IN" sz="1200" b="0" i="0" u="none" strike="noStrike" cap="none" baseline="0" dirty="0">
                <a:solidFill>
                  <a:srgbClr val="000000"/>
                </a:solidFill>
                <a:effectLst/>
                <a:uFill>
                  <a:solidFill>
                    <a:prstClr val="black">
                      <a:alpha val="0"/>
                    </a:prstClr>
                  </a:solidFill>
                </a:uFill>
                <a:latin typeface="Arial"/>
                <a:ea typeface="Arial"/>
                <a:cs typeface="Arial"/>
              </a:rPr>
              <a:t> </a:t>
            </a:r>
          </a:p>
          <a:p>
            <a:pPr algn="l" rtl="0" fontAlgn="base"/>
            <a:endParaRPr lang="en-US"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hi-IN" sz="1200" b="0" i="0" u="none" strike="noStrike" cap="none" baseline="0" dirty="0">
                <a:solidFill>
                  <a:srgbClr val="000000"/>
                </a:solidFill>
                <a:effectLst/>
                <a:uFill>
                  <a:solidFill>
                    <a:prstClr val="black">
                      <a:alpha val="0"/>
                    </a:prstClr>
                  </a:solidFill>
                </a:uFill>
                <a:latin typeface="Arial"/>
                <a:ea typeface="Arial"/>
                <a:cs typeface="Arial"/>
              </a:rPr>
              <a:t>पिछले 3 सत्रों में हमने धर्म या आस्था की आजादी के मानव अधिकार पर नज़र डाली. हमने उन अधिकारों के बारे में जाना जो हमारे पास होते हैं और उन विभिन्न प्रकार के उल्लंघनों के बारे में जाना जो हो सकते हैं</a:t>
            </a:r>
            <a:r>
              <a:rPr lang="en-US" sz="1200" b="0" i="0" u="none" strike="noStrike" cap="none" baseline="0" dirty="0">
                <a:solidFill>
                  <a:srgbClr val="000000"/>
                </a:solidFill>
                <a:effectLst/>
                <a:uFill>
                  <a:solidFill>
                    <a:prstClr val="black">
                      <a:alpha val="0"/>
                    </a:prstClr>
                  </a:solidFill>
                </a:uFill>
                <a:latin typeface="Arial"/>
                <a:ea typeface="Arial"/>
                <a:cs typeface="Arial"/>
              </a:rPr>
              <a:t>.</a:t>
            </a:r>
            <a:r>
              <a:rPr lang="hi-IN" sz="1200" b="0" i="0" u="none" strike="noStrike" cap="none" baseline="0" dirty="0">
                <a:solidFill>
                  <a:srgbClr val="000000"/>
                </a:solidFill>
                <a:effectLst/>
                <a:uFill>
                  <a:solidFill>
                    <a:prstClr val="black">
                      <a:alpha val="0"/>
                    </a:prstClr>
                  </a:solidFill>
                </a:uFill>
                <a:latin typeface="Arial"/>
                <a:ea typeface="Arial"/>
                <a:cs typeface="Arial"/>
              </a:rPr>
              <a:t> हमने इस बारे में सोच-विचार भी किया कि यह मानव अधिकार हमारे लिए क्या अर्थ रखता है तथा हमने पहचान, विशेषाधिकार और प्रतिकूलता के मुद्दों की पड़ताल की</a:t>
            </a:r>
            <a:r>
              <a:rPr lang="en-US" sz="1200" b="0" i="0" u="none" strike="noStrike" cap="none" baseline="0" dirty="0">
                <a:solidFill>
                  <a:srgbClr val="000000"/>
                </a:solidFill>
                <a:effectLst/>
                <a:uFill>
                  <a:solidFill>
                    <a:prstClr val="black">
                      <a:alpha val="0"/>
                    </a:prstClr>
                  </a:solidFill>
                </a:uFill>
                <a:latin typeface="Arial"/>
                <a:ea typeface="Arial"/>
                <a:cs typeface="Arial"/>
              </a:rPr>
              <a:t>.</a:t>
            </a:r>
            <a:r>
              <a:rPr lang="hi-IN" sz="1200" b="0" i="0" u="none" strike="noStrike" cap="none" baseline="0" dirty="0">
                <a:solidFill>
                  <a:srgbClr val="000000"/>
                </a:solidFill>
                <a:effectLst/>
                <a:uFill>
                  <a:solidFill>
                    <a:prstClr val="black">
                      <a:alpha val="0"/>
                    </a:prstClr>
                  </a:solidFill>
                </a:uFill>
                <a:latin typeface="Arial"/>
                <a:ea typeface="Arial"/>
                <a:cs typeface="Arial"/>
              </a:rPr>
              <a:t>  </a:t>
            </a:r>
          </a:p>
          <a:p>
            <a:pPr algn="l" rtl="0" fontAlgn="base"/>
            <a:endParaRPr lang="en-US"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hi-IN" sz="1200" b="0" i="0" u="none" strike="noStrike" cap="none" baseline="0" dirty="0">
                <a:solidFill>
                  <a:srgbClr val="000000"/>
                </a:solidFill>
                <a:effectLst/>
                <a:uFill>
                  <a:solidFill>
                    <a:prstClr val="black">
                      <a:alpha val="0"/>
                    </a:prstClr>
                  </a:solidFill>
                </a:uFill>
                <a:latin typeface="Arial"/>
                <a:ea typeface="Arial"/>
                <a:cs typeface="Arial"/>
              </a:rPr>
              <a:t>इस सत्र में हमारा फोकस, अपने सन्दर्भों में यह विवेचना करना है कि विभिन्न लोगों और समूहों को किस प्रकार की समस्याएं पेश आ सकतीं हैं. यह विश्लेषण हम एक साथ मिलकर अपने नगर में धर्म या आस्था की आजादी का 'नक्शा' बना कर करेंगे. परन्तु समस्याओं की ओर रुख करने से पहले, आईये हम अच्छी चीज़ों के बारे में सोचें!</a:t>
            </a:r>
            <a:endParaRPr lang="en-US" b="0" i="0" dirty="0">
              <a:solidFill>
                <a:srgbClr val="000000"/>
              </a:solidFill>
              <a:effectLst/>
              <a:latin typeface="Segoe UI" panose="020B0502040204020203" pitchFamily="34" charset="0"/>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1"/>
          </p:nvPr>
        </p:nvSpPr>
        <p:spPr/>
        <p:txBody>
          <a:bodyPr/>
          <a:lstStyle/>
          <a:p>
            <a:fld id="{30F7EE07-0028-9742-B23B-FE37E6BBE572}" type="datetime1">
              <a:rPr lang="sv-SE" smtClean="0"/>
              <a:t>2025-11-12</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idx="2"/>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a:solidFill>
                <a:srgbClr val="000000"/>
              </a:solidFill>
              <a:effectLst/>
              <a:latin typeface="Segoe UI" panose="020B0502040204020203" pitchFamily="34" charset="0"/>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20</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1"/>
          </p:nvPr>
        </p:nvSpPr>
        <p:spPr/>
        <p:txBody>
          <a:bodyPr/>
          <a:lstStyle/>
          <a:p>
            <a:fld id="{30F7EE07-0028-9742-B23B-FE37E6BBE572}" type="datetime1">
              <a:rPr lang="sv-SE" smtClean="0"/>
              <a:t>2025-11-12</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idx="2"/>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Tree>
    <p:extLst>
      <p:ext uri="{BB962C8B-B14F-4D97-AF65-F5344CB8AC3E}">
        <p14:creationId xmlns:p14="http://schemas.microsoft.com/office/powerpoint/2010/main" val="250219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i-IN" sz="1800" b="0" i="1" u="none" strike="noStrike" cap="none" baseline="0" dirty="0">
                <a:solidFill>
                  <a:srgbClr val="000000"/>
                </a:solidFill>
                <a:effectLst/>
                <a:uFill>
                  <a:solidFill>
                    <a:prstClr val="black">
                      <a:alpha val="0"/>
                    </a:prstClr>
                  </a:solidFill>
                </a:uFill>
                <a:latin typeface="Arial"/>
                <a:ea typeface="Arial"/>
                <a:cs typeface="Arial"/>
              </a:rPr>
              <a:t>स्लाइड 3-13 सत्र 5 की प्रस्तुति को स्पष्ट करती हैं.</a:t>
            </a:r>
            <a:r>
              <a:rPr lang="hi-IN" sz="1800" b="0" i="0" u="none" strike="noStrike" cap="none" baseline="0" dirty="0">
                <a:solidFill>
                  <a:srgbClr val="000000"/>
                </a:solidFill>
                <a:effectLst/>
                <a:uFill>
                  <a:solidFill>
                    <a:prstClr val="black">
                      <a:alpha val="0"/>
                    </a:prstClr>
                  </a:solidFill>
                </a:uFill>
                <a:latin typeface="Arial"/>
                <a:ea typeface="Arial"/>
                <a:cs typeface="Arial"/>
              </a:rPr>
              <a:t>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800" b="0" i="0" u="none" strike="noStrike" kern="1200" cap="none" baseline="0" dirty="0">
              <a:solidFill>
                <a:srgbClr val="000000"/>
              </a:solidFill>
              <a:effectLst/>
              <a:uFill>
                <a:solidFill>
                  <a:prstClr val="black">
                    <a:alpha val="0"/>
                  </a:prstClr>
                </a:solidFill>
              </a:uFill>
              <a:latin typeface="Arial"/>
              <a:ea typeface="+mn-ea"/>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hi-IN" sz="1200" b="1" i="0" u="none" strike="noStrike" cap="none" baseline="0" dirty="0">
                <a:solidFill>
                  <a:srgbClr val="000000"/>
                </a:solidFill>
                <a:effectLst/>
                <a:uFill>
                  <a:solidFill>
                    <a:prstClr val="black">
                      <a:alpha val="0"/>
                    </a:prstClr>
                  </a:solidFill>
                </a:uFill>
                <a:latin typeface="Arial"/>
                <a:ea typeface="Arial"/>
                <a:cs typeface="Arial"/>
              </a:rPr>
              <a:t>प्रस्तुति:</a:t>
            </a:r>
            <a:r>
              <a:rPr lang="sv-SE" sz="1200" b="1" i="0" u="none" strike="noStrike" cap="none" baseline="0" dirty="0">
                <a:solidFill>
                  <a:srgbClr val="000000"/>
                </a:solidFill>
                <a:effectLst/>
                <a:uFill>
                  <a:solidFill>
                    <a:prstClr val="black">
                      <a:alpha val="0"/>
                    </a:prstClr>
                  </a:solidFill>
                </a:uFill>
                <a:latin typeface="Arial"/>
                <a:ea typeface="Arial"/>
                <a:cs typeface="Arial"/>
              </a:rPr>
              <a:t> </a:t>
            </a:r>
            <a:r>
              <a:rPr lang="hi-IN" sz="1200" b="1" kern="1200" dirty="0">
                <a:solidFill>
                  <a:schemeClr val="tx1"/>
                </a:solidFill>
                <a:effectLst/>
                <a:latin typeface="+mn-lt"/>
                <a:ea typeface="+mn-ea"/>
                <a:cs typeface="+mn-cs"/>
              </a:rPr>
              <a:t>चीज़ें कैसे बिगड़ती (और बेहतर) होती हैं</a:t>
            </a:r>
            <a:r>
              <a:rPr lang="hi-IN" sz="1200" b="1" i="1" kern="1200" dirty="0">
                <a:solidFill>
                  <a:schemeClr val="tx1"/>
                </a:solidFill>
                <a:effectLst/>
                <a:latin typeface="+mn-lt"/>
                <a:ea typeface="+mn-ea"/>
                <a:cs typeface="+mn-cs"/>
              </a:rPr>
              <a:t> </a:t>
            </a:r>
            <a:endParaRPr lang="sv-SE" sz="1200" b="1" i="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b="1" i="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hi-IN" sz="1200" b="1" kern="1200" dirty="0">
                <a:solidFill>
                  <a:schemeClr val="tx1"/>
                </a:solidFill>
                <a:effectLst/>
                <a:latin typeface="+mn-lt"/>
                <a:ea typeface="+mn-ea"/>
                <a:cs typeface="+mn-cs"/>
              </a:rPr>
              <a:t>परिचय</a:t>
            </a:r>
            <a:endParaRPr lang="sv-SE" sz="1200" b="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पिछले सत्र में:</a:t>
            </a:r>
            <a:endParaRPr lang="sv-SE" sz="1200" kern="1200" dirty="0">
              <a:solidFill>
                <a:schemeClr val="tx1"/>
              </a:solidFill>
              <a:effectLst/>
              <a:latin typeface="+mn-lt"/>
              <a:ea typeface="+mn-ea"/>
              <a:cs typeface="+mn-cs"/>
            </a:endParaRPr>
          </a:p>
          <a:p>
            <a:pPr fontAlgn="base"/>
            <a:endParaRPr lang="sv-SE" sz="2000" kern="1200" dirty="0">
              <a:solidFill>
                <a:schemeClr val="tx1"/>
              </a:solidFill>
              <a:effectLst/>
              <a:latin typeface="+mn-lt"/>
              <a:ea typeface="+mn-ea"/>
              <a:cs typeface="+mn-cs"/>
            </a:endParaRPr>
          </a:p>
          <a:p>
            <a:pPr marL="171450" lvl="1" indent="-171450" algn="l" defTabSz="914400" rtl="0" eaLnBrk="1" fontAlgn="base" latinLnBrk="0" hangingPunct="1">
              <a:buFont typeface="Arial" panose="020B0604020202020204" pitchFamily="34" charset="0"/>
              <a:buChar char="•"/>
            </a:pPr>
            <a:r>
              <a:rPr lang="hi-IN" sz="1200" kern="1200" dirty="0">
                <a:solidFill>
                  <a:schemeClr val="tx1"/>
                </a:solidFill>
                <a:effectLst/>
                <a:latin typeface="+mn-lt"/>
                <a:ea typeface="+mn-ea"/>
                <a:cs typeface="+mn-cs"/>
              </a:rPr>
              <a:t>हमने देखा कि धर्म या आस्था की आजादी के उल्लंघन किस प्रकार होते हैं और इससे लोगों का जीवन कैसे प्रभावित होता है, </a:t>
            </a:r>
            <a:endParaRPr lang="sv-SE" sz="1200" kern="1200" dirty="0">
              <a:solidFill>
                <a:schemeClr val="tx1"/>
              </a:solidFill>
              <a:effectLst/>
              <a:latin typeface="+mn-lt"/>
              <a:ea typeface="+mn-ea"/>
              <a:cs typeface="+mn-cs"/>
            </a:endParaRPr>
          </a:p>
          <a:p>
            <a:pPr marL="0" lvl="1" indent="0" algn="l" defTabSz="914400" rtl="0" eaLnBrk="1" fontAlgn="base" latinLnBrk="0" hangingPunct="1">
              <a:buFont typeface="Arial" panose="020B0604020202020204" pitchFamily="34" charset="0"/>
              <a:buNone/>
            </a:pPr>
            <a:endParaRPr lang="sv-SE" sz="1200" kern="1200" dirty="0">
              <a:solidFill>
                <a:schemeClr val="tx1"/>
              </a:solidFill>
              <a:effectLst/>
              <a:latin typeface="+mn-lt"/>
              <a:ea typeface="+mn-ea"/>
              <a:cs typeface="+mn-cs"/>
            </a:endParaRPr>
          </a:p>
          <a:p>
            <a:pPr marL="171450" lvl="1" indent="-171450" algn="l" defTabSz="914400" rtl="0" eaLnBrk="1" fontAlgn="base" latinLnBrk="0" hangingPunct="1">
              <a:buFont typeface="Arial" panose="020B0604020202020204" pitchFamily="34" charset="0"/>
              <a:buChar char="•"/>
            </a:pPr>
            <a:r>
              <a:rPr lang="hi-IN" sz="1200" kern="1200" dirty="0">
                <a:solidFill>
                  <a:schemeClr val="tx1"/>
                </a:solidFill>
                <a:effectLst/>
                <a:latin typeface="+mn-lt"/>
                <a:ea typeface="+mn-ea"/>
                <a:cs typeface="+mn-cs"/>
              </a:rPr>
              <a:t>हमने इस पर विचार किया कि ये उल्लंघन कौन करता है - राज्य, कानून के ज़रिये और उसके अधिकारियों द्वारा कार्यवाही करके और न करके, अथवा समुदाय के लोग,</a:t>
            </a:r>
            <a:endParaRPr lang="sv-SE" sz="1200" kern="1200" dirty="0">
              <a:solidFill>
                <a:schemeClr val="tx1"/>
              </a:solidFill>
              <a:effectLst/>
              <a:latin typeface="+mn-lt"/>
              <a:ea typeface="+mn-ea"/>
              <a:cs typeface="+mn-cs"/>
            </a:endParaRPr>
          </a:p>
          <a:p>
            <a:pPr marL="0" lvl="1" indent="0" algn="l" defTabSz="914400" rtl="0" eaLnBrk="1" fontAlgn="base" latinLnBrk="0" hangingPunct="1">
              <a:buFont typeface="Arial" panose="020B0604020202020204" pitchFamily="34" charset="0"/>
              <a:buNone/>
            </a:pPr>
            <a:endParaRPr lang="sv-SE" sz="1200" kern="1200" dirty="0">
              <a:solidFill>
                <a:schemeClr val="tx1"/>
              </a:solidFill>
              <a:effectLst/>
              <a:latin typeface="+mn-lt"/>
              <a:ea typeface="+mn-ea"/>
              <a:cs typeface="+mn-cs"/>
            </a:endParaRPr>
          </a:p>
          <a:p>
            <a:pPr marL="171450" lvl="1" indent="-171450" algn="l" defTabSz="914400" rtl="0" eaLnBrk="1" fontAlgn="base" latinLnBrk="0" hangingPunct="1">
              <a:buFont typeface="Arial" panose="020B0604020202020204" pitchFamily="34" charset="0"/>
              <a:buChar char="•"/>
            </a:pPr>
            <a:r>
              <a:rPr lang="hi-IN" sz="1200" kern="1200" dirty="0">
                <a:solidFill>
                  <a:schemeClr val="tx1"/>
                </a:solidFill>
                <a:effectLst/>
                <a:latin typeface="+mn-lt"/>
                <a:ea typeface="+mn-ea"/>
                <a:cs typeface="+mn-cs"/>
              </a:rPr>
              <a:t>हमनें नाटकों को एक औजार के रूप में प्रयुक्त करते हुए पड़ताल की कि ये उल्लंघन कैसे नजर आते हैं और उन्हें पहचानने का अभ्यास किया.</a:t>
            </a: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285750" indent="-285750" algn="l" rtl="0" fontAlgn="base">
              <a:buFontTx/>
              <a:buChar char="-"/>
            </a:pPr>
            <a:endParaRPr lang="hi-IN" sz="1800" b="0" i="0" u="none" strike="noStrike" cap="none" baseline="0" dirty="0">
              <a:solidFill>
                <a:srgbClr val="000000"/>
              </a:solidFill>
              <a:effectLst/>
              <a:uFill>
                <a:solidFill>
                  <a:prstClr val="black">
                    <a:alpha val="0"/>
                  </a:prstClr>
                </a:solidFill>
              </a:uFill>
              <a:latin typeface="Arial"/>
              <a:ea typeface="Arial"/>
              <a:cs typeface="Arial"/>
            </a:endParaRPr>
          </a:p>
          <a:p>
            <a:pPr algn="l" rtl="0" fontAlgn="base"/>
            <a:endParaRPr lang="en-US" sz="1800" b="0" i="0" dirty="0">
              <a:solidFill>
                <a:srgbClr val="000000"/>
              </a:solidFill>
              <a:effectLst/>
              <a:latin typeface="Calibri" panose="020F0502020204030204"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i-IN" sz="1200" kern="1200" dirty="0">
                <a:solidFill>
                  <a:schemeClr val="tx1"/>
                </a:solidFill>
                <a:effectLst/>
                <a:latin typeface="+mn-lt"/>
                <a:ea typeface="+mn-ea"/>
                <a:cs typeface="+mn-cs"/>
              </a:rPr>
              <a:t>हम इस बारे में विचार करेंगे कि ये उल्लंघन किस तरह मामूली से लेकर, ख़राब और फिर और ख़राब होते जाते हैं - व्यक्तियों को प्रभावित करने वाली यदाकदा घटनाओं से लेकर लोगों के अधिकारों पर सुनियोजित, व्यापक और गंभीर हमलों तक.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स्थितियाँ कैसे बिगड़ती हैं इस पर विचार करने का एक तरीका है इसे तीन चरणों की प्रक्रिया के रूप में देखना - दुष्प्रचार, भेदभाव और हिंसा. </a:t>
            </a:r>
            <a:endParaRPr lang="sv-SE" sz="1200" kern="1200" dirty="0">
              <a:solidFill>
                <a:schemeClr val="tx1"/>
              </a:solidFill>
              <a:effectLst/>
              <a:latin typeface="+mn-lt"/>
              <a:ea typeface="+mn-ea"/>
              <a:cs typeface="+mn-cs"/>
            </a:endParaRPr>
          </a:p>
          <a:p>
            <a:endParaRPr lang="sv-SE"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hi-IN" sz="1200" b="1" kern="1200" dirty="0">
                <a:solidFill>
                  <a:schemeClr val="tx1"/>
                </a:solidFill>
                <a:effectLst/>
                <a:latin typeface="+mn-lt"/>
                <a:ea typeface="+mn-ea"/>
                <a:cs typeface="+mn-cs"/>
              </a:rPr>
              <a:t>अत्याचार के तीन चरण</a:t>
            </a:r>
            <a:endParaRPr lang="sv-SE" sz="1200" kern="1200" dirty="0">
              <a:solidFill>
                <a:schemeClr val="tx1"/>
              </a:solidFill>
              <a:effectLst/>
              <a:latin typeface="+mn-lt"/>
              <a:ea typeface="+mn-ea"/>
              <a:cs typeface="+mn-cs"/>
            </a:endParaRPr>
          </a:p>
          <a:p>
            <a:pPr algn="l" rtl="0" fontAlgn="base"/>
            <a:endParaRPr lang="en-US" b="0" i="0" dirty="0">
              <a:solidFill>
                <a:srgbClr val="000000"/>
              </a:solidFill>
              <a:effectLst/>
              <a:latin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पहला चरण है दुष्प्रचार. इस चरण में व्यक्तियों या व्यक्तियों के समूहों - जैसे धार्मिक अल्पसंख्यकों - के बारे में पूर्वग्रह, रुढीबद्ध धारणाएं और झूठ फैलाए जाते हैं. </a:t>
            </a: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ये पूर्वाग्रह कई तरीकों से फैलाए जाते हैं - अभिवावक, अध्यापक और स्कूल की किताबें बच्चों को जो सिखातीं हैं उसके ज़रिये, रेडियो या सोशल मीडिया के ज़रिये या राजनेताओं के भाषणों और धार्मिक नेताओं के उपदेशों के जरिये. </a:t>
            </a:r>
            <a:endParaRPr lang="sv-SE" sz="1200" kern="1200" dirty="0">
              <a:solidFill>
                <a:schemeClr val="tx1"/>
              </a:solidFill>
              <a:effectLst/>
              <a:latin typeface="+mn-lt"/>
              <a:ea typeface="+mn-ea"/>
              <a:cs typeface="+mn-cs"/>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i-IN" sz="1200" kern="1200" dirty="0">
                <a:solidFill>
                  <a:schemeClr val="tx1"/>
                </a:solidFill>
                <a:effectLst/>
                <a:latin typeface="+mn-lt"/>
                <a:ea typeface="+mn-ea"/>
                <a:cs typeface="+mn-cs"/>
              </a:rPr>
              <a:t>कोई भी समाज पूर्वाग्रहों से पूरी तरह मुक्त नहीं होता परन्तु जब पूर्वाग्रहों और रूढ़ीबद्ध धारणाओं को चुनौती नहीं दी जाती, और विशेषकर जब राजनैतिक और धार्मिक नेता उन्हें बढ़ावा देते हैं, तब पूर्वाग्रह और रूढ़ीबद्ध धारणाएं, असहिष्णुता की संस्कृति और विभिन्न समूहों के बीच तनाव को जन्म देतीं हैं.</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ऐसा होने पर, आम लोगों, स्थानीय अधिकारियों और यहाँ तक कि सरकार के लिए यह आसान बल्कि सामान्य हो जाता है कि वे न केवल भेदभाव करने के बारे में सोचें या बोलें बल्कि इस तरह से काम करें जिससे भेदभाव हो.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दुष्प्रचार, भेदभाव को स्वीकार्य बनाता है. दुष्प्रचार का चरम होता है लोगों को यह मानने के लिए उकसाना कि अन्यों के साथ भेदभाव बल्कि हिंसा भी स्वीकार्य और उचित है.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hi-IN" sz="1200" kern="1200" dirty="0">
                <a:solidFill>
                  <a:schemeClr val="tx1"/>
                </a:solidFill>
                <a:effectLst/>
                <a:latin typeface="+mn-lt"/>
                <a:ea typeface="+mn-ea"/>
                <a:cs typeface="+mn-cs"/>
              </a:rPr>
              <a:t>सबसे चरम रूप में, दुष्प्रचार का उपयोग लोगों को यह मानने हेतु उकसाने में किया जाता है कि केवल भेदभाव ही नहीं बल्कि हिंसा भी स्वीकार्य है या यहाँ तक कि सही भी है.</a:t>
            </a:r>
            <a:endParaRPr lang="sv-SE" sz="1200" kern="1200" dirty="0">
              <a:solidFill>
                <a:schemeClr val="tx1"/>
              </a:solidFill>
              <a:effectLst/>
              <a:latin typeface="+mn-lt"/>
              <a:ea typeface="+mn-ea"/>
              <a:cs typeface="+mn-cs"/>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भेदभाव जीवन के हर क्षेत्र में लोगों को प्रभावित करता है. </a:t>
            </a: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पिछले सत्र में हमने राज्य द्वारा भेदभाव के उदाहरण देखे - जैसे भेदभावपूर्ण पारिवारिक और व्यक्तिगत पहचान कानून, पुलिस व अदालतों द्वारा कानूनों को लागू करने में भेदभाव और शिक्षा जैसी सेवाएँ उपलब्ध कराने भेदभाव. हमने निजी क्षेत्र में भी भेदभाव के उदाहरण देखे जो लोगों को रोज़गार से दूर करते हैं. </a:t>
            </a: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algn="l" rtl="0" fontAlgn="base"/>
            <a:r>
              <a:rPr lang="hi-IN" sz="1200" kern="1200" dirty="0">
                <a:solidFill>
                  <a:schemeClr val="tx1"/>
                </a:solidFill>
                <a:effectLst/>
                <a:latin typeface="+mn-lt"/>
                <a:ea typeface="+mn-ea"/>
                <a:cs typeface="+mn-cs"/>
              </a:rPr>
              <a:t>कोई भी समाज भेदभाव से पूर्णतः मुक्त नहीं होता परन्तु व्यापक और सुनियोजित भेदभाव तभी हो सकता जब वह अज्ञानता और असहिष्णुता की संस्कृति पर आधारित हो. अगर बहुसंख्यक लोग उसे स्वीकार नहीं करेंगे तो भेदभाव जारी नहीं रह सकता.</a:t>
            </a:r>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और जिस प्रकार दुष्प्रचार भेदभाव की नींव बनाता है, उसी प्रकार दुष्प्रचार और भेदभाव मिलकर हिंसा की नींव तैयार करते हैं.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i-IN" sz="1200" kern="1200" dirty="0">
                <a:solidFill>
                  <a:schemeClr val="tx1"/>
                </a:solidFill>
                <a:effectLst/>
                <a:latin typeface="+mn-lt"/>
                <a:ea typeface="+mn-ea"/>
                <a:cs typeface="+mn-cs"/>
              </a:rPr>
              <a:t>समुदाय में हिंसा कई रूप ले सकती है - तोड़फोड़ से लेकर उत्पीड़न, धमकियों और शारीरिक हिंसा तक. और राज्य द्वारा हिंसा में मनमानी कैद, प्रताड़ना और लिंग-आधारित हिंसा शामिल हो सकते हैं.</a:t>
            </a:r>
            <a:endParaRPr lang="sv-SE" sz="1200" kern="1200" dirty="0">
              <a:solidFill>
                <a:schemeClr val="tx1"/>
              </a:solidFill>
              <a:effectLst/>
              <a:latin typeface="+mn-lt"/>
              <a:ea typeface="+mn-ea"/>
              <a:cs typeface="+mn-cs"/>
            </a:endParaRPr>
          </a:p>
          <a:p>
            <a:endParaRPr lang="sv-SE" dirty="0"/>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hi-IN" sz="1200" b="1" kern="1200" dirty="0">
                <a:solidFill>
                  <a:schemeClr val="tx1"/>
                </a:solidFill>
                <a:effectLst/>
                <a:latin typeface="+mn-lt"/>
                <a:ea typeface="+mn-ea"/>
                <a:cs typeface="+mn-cs"/>
              </a:rPr>
              <a:t>आवृत्ति, स्तर और प्रभाव</a:t>
            </a: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tabLst/>
              <a:defRPr/>
            </a:pPr>
            <a:r>
              <a:rPr lang="hi-IN" sz="1200" kern="1200" dirty="0">
                <a:solidFill>
                  <a:schemeClr val="tx1"/>
                </a:solidFill>
                <a:effectLst/>
                <a:latin typeface="+mn-lt"/>
                <a:ea typeface="+mn-ea"/>
                <a:cs typeface="+mn-cs"/>
              </a:rPr>
              <a:t>तीनों तरह की समस्याओं - दुष्प्रचार, भेदभाव और हिंसा - का पैमाना और आवृत्ति अलग-अलग स्तर की हो सकतीं हैं और उनके प्रभाव के भी कई स्तर हो सकते हैं. कुछ उल्लंघन केवल चंद व्यक्तियों को प्रभावित कर सकते हैं या वे विशाल समूहों पर भी असर डाल सकते हैं.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tabLst/>
              <a:defRPr/>
            </a:pPr>
            <a:r>
              <a:rPr lang="hi-IN" sz="1200" kern="1200" dirty="0">
                <a:solidFill>
                  <a:schemeClr val="tx1"/>
                </a:solidFill>
                <a:effectLst/>
                <a:latin typeface="+mn-lt"/>
                <a:ea typeface="+mn-ea"/>
                <a:cs typeface="+mn-cs"/>
              </a:rPr>
              <a:t>ये उल्लंघन यदाकदा हो सकते हैं या नियमित और सुनियोजित हो सकते हैं - अर्थात वे सामाजिक प्रणाली और उसके ढांचे का हिस्सा हो सकते हैं. और लोगों पर उनका प्रभाव सीमित हो सकता है या खौफनाक भी.</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664141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2.xml"/><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3.xml"/><Relationship Id="rId1" Type="http://schemas.openxmlformats.org/officeDocument/2006/relationships/slideMaster" Target="../slideMasters/slideMaster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4.xml"/><Relationship Id="rId1" Type="http://schemas.openxmlformats.org/officeDocument/2006/relationships/slideMaster" Target="../slideMasters/slideMaster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chart" Target="../charts/chart5.xml"/><Relationship Id="rId1" Type="http://schemas.openxmlformats.org/officeDocument/2006/relationships/slideMaster" Target="../slideMasters/slideMaster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chart" Target="../charts/chart6.xml"/><Relationship Id="rId1" Type="http://schemas.openxmlformats.org/officeDocument/2006/relationships/slideMaster" Target="../slideMasters/slideMaster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chart" Target="../charts/chart7.xml"/><Relationship Id="rId1" Type="http://schemas.openxmlformats.org/officeDocument/2006/relationships/slideMaster" Target="../slideMasters/slideMaster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E204C88-CB35-8A41-B251-13E78E063BC5}"/>
              </a:ext>
            </a:extLst>
          </p:cNvPr>
          <p:cNvPicPr>
            <a:picLocks noChangeAspect="1"/>
          </p:cNvPicPr>
          <p:nvPr userDrawn="1"/>
        </p:nvPicPr>
        <p:blipFill>
          <a:blip r:embed="rId2"/>
          <a:stretch>
            <a:fillRect/>
          </a:stretch>
        </p:blipFill>
        <p:spPr>
          <a:xfrm>
            <a:off x="1179946" y="746413"/>
            <a:ext cx="3327400" cy="5676900"/>
          </a:xfrm>
          <a:prstGeom prst="rect">
            <a:avLst/>
          </a:prstGeom>
        </p:spPr>
      </p:pic>
      <p:sp>
        <p:nvSpPr>
          <p:cNvPr id="9" name="Rubrik 8">
            <a:extLst>
              <a:ext uri="{FF2B5EF4-FFF2-40B4-BE49-F238E27FC236}">
                <a16:creationId xmlns:a16="http://schemas.microsoft.com/office/drawing/2014/main" id="{EE8645C9-C5C8-3A44-8EF1-8B94A6247139}"/>
              </a:ext>
            </a:extLst>
          </p:cNvPr>
          <p:cNvSpPr txBox="1"/>
          <p:nvPr userDrawn="1"/>
        </p:nvSpPr>
        <p:spPr>
          <a:xfrm>
            <a:off x="5278582" y="1483233"/>
            <a:ext cx="6608618"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sv-SE" sz="4800" b="1">
                <a:solidFill>
                  <a:schemeClr val="tx1">
                    <a:lumMod val="65000"/>
                    <a:lumOff val="35000"/>
                  </a:schemeClr>
                </a:solidFill>
              </a:rPr>
              <a:t>FORB colours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Pick from here</a:t>
            </a:r>
            <a:br>
              <a:rPr lang="sv-SE"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896278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84F51F9-B0CA-8544-9130-87180C416BE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5" name="Rektangel 4">
            <a:extLst>
              <a:ext uri="{FF2B5EF4-FFF2-40B4-BE49-F238E27FC236}">
                <a16:creationId xmlns:a16="http://schemas.microsoft.com/office/drawing/2014/main" id="{581C0685-73C7-6F46-8B3A-FF9F41FD9E7D}"/>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14415187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1C0B64C-7CFD-4A42-95C4-9AEBBD646404}"/>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250B5E9F-72DE-FB42-B262-7BD7E4493438}"/>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BC57F8AC-1EF8-784F-9BE6-02DC21D27741}"/>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6741420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E48EC19-364F-5944-B21F-5A746272F832}"/>
              </a:ext>
            </a:extLst>
          </p:cNvPr>
          <p:cNvGraphicFramePr/>
          <p:nvPr userDrawn="1">
            <p:extLst>
              <p:ext uri="{D42A27DB-BD31-4B8C-83A1-F6EECF244321}">
                <p14:modId xmlns:p14="http://schemas.microsoft.com/office/powerpoint/2010/main" val="3075211130"/>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410DD6BE-9FAB-BA4E-825F-6EC45708E97A}"/>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0764D845-FB54-7F4E-8AEE-97AE1817C211}"/>
              </a:ext>
            </a:extLst>
          </p:cNvPr>
          <p:cNvGraphicFramePr/>
          <p:nvPr userDrawn="1">
            <p:extLst>
              <p:ext uri="{D42A27DB-BD31-4B8C-83A1-F6EECF244321}">
                <p14:modId xmlns:p14="http://schemas.microsoft.com/office/powerpoint/2010/main" val="2252326704"/>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5A6DAE24-41B8-6E43-B155-F9348D89C0EE}"/>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738134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91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Rubrik och lodrät text">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5FAA345-704E-584F-864A-900877C06A78}"/>
              </a:ext>
            </a:extLst>
          </p:cNvPr>
          <p:cNvSpPr txBox="1"/>
          <p:nvPr userDrawn="1"/>
        </p:nvSpPr>
        <p:spPr>
          <a:xfrm>
            <a:off x="0" y="1749091"/>
            <a:ext cx="12192000" cy="104599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solidFill>
                  <a:schemeClr val="tx1">
                    <a:lumMod val="65000"/>
                    <a:lumOff val="35000"/>
                  </a:schemeClr>
                </a:solidFill>
                <a:latin typeface="Calibri" panose="020F0502020204030204" pitchFamily="34" charset="0"/>
              </a:rPr>
              <a:t>  Who’s behind the platform? </a:t>
            </a:r>
            <a:endParaRPr lang="en-GB">
              <a:solidFill>
                <a:schemeClr val="tx1">
                  <a:lumMod val="65000"/>
                  <a:lumOff val="35000"/>
                </a:schemeClr>
              </a:solidFill>
              <a:latin typeface="Calibri" panose="020F0502020204030204" pitchFamily="34" charset="0"/>
            </a:endParaRPr>
          </a:p>
        </p:txBody>
      </p:sp>
      <p:pic>
        <p:nvPicPr>
          <p:cNvPr id="8" name="Bildobjekt 7">
            <a:extLst>
              <a:ext uri="{FF2B5EF4-FFF2-40B4-BE49-F238E27FC236}">
                <a16:creationId xmlns:a16="http://schemas.microsoft.com/office/drawing/2014/main" id="{36AC9999-CE7F-8F41-89BB-52B135361686}"/>
              </a:ext>
            </a:extLst>
          </p:cNvPr>
          <p:cNvPicPr>
            <a:picLocks noChangeAspect="1"/>
          </p:cNvPicPr>
          <p:nvPr userDrawn="1"/>
        </p:nvPicPr>
        <p:blipFill>
          <a:blip r:embed="rId2"/>
          <a:stretch>
            <a:fillRect/>
          </a:stretch>
        </p:blipFill>
        <p:spPr>
          <a:xfrm>
            <a:off x="3623818" y="3329161"/>
            <a:ext cx="4562919" cy="1519131"/>
          </a:xfrm>
          <a:prstGeom prst="rect">
            <a:avLst/>
          </a:prstGeom>
        </p:spPr>
      </p:pic>
    </p:spTree>
    <p:extLst>
      <p:ext uri="{BB962C8B-B14F-4D97-AF65-F5344CB8AC3E}">
        <p14:creationId xmlns:p14="http://schemas.microsoft.com/office/powerpoint/2010/main" val="10696381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49FDD9C-34D9-7743-B25A-D023970F310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38894196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A298F01-0222-7C47-BCF8-AE762CDD3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9" name="textruta 8">
            <a:extLst>
              <a:ext uri="{FF2B5EF4-FFF2-40B4-BE49-F238E27FC236}">
                <a16:creationId xmlns:a16="http://schemas.microsoft.com/office/drawing/2014/main" id="{A1496DDD-21EF-4942-8EE6-4C8029BA48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0" name="textruta 9">
            <a:extLst>
              <a:ext uri="{FF2B5EF4-FFF2-40B4-BE49-F238E27FC236}">
                <a16:creationId xmlns:a16="http://schemas.microsoft.com/office/drawing/2014/main" id="{FFC3032B-1D0E-5849-91E1-1BD50BD1D863}"/>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0103012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2025-11-12</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4003059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345DF78E-68F8-3943-9905-19A821B7C0D6}"/>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269161336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81C7A10-EEAC-D24B-ABB1-100D66011EB7}"/>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6" name="Rubrik 1">
            <a:extLst>
              <a:ext uri="{FF2B5EF4-FFF2-40B4-BE49-F238E27FC236}">
                <a16:creationId xmlns:a16="http://schemas.microsoft.com/office/drawing/2014/main" id="{8E45DAEE-5D79-464A-A812-C43B3726EF9A}"/>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583556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E9E3381-61D2-904D-A26A-FCB3DF2B3364}"/>
              </a:ext>
            </a:extLst>
          </p:cNvPr>
          <p:cNvSpPr>
            <a:spLocks noGrp="1"/>
          </p:cNvSpPr>
          <p:nvPr>
            <p:ph type="dt" sz="half" idx="10"/>
          </p:nvPr>
        </p:nvSpPr>
        <p:spPr/>
        <p:txBody>
          <a:bodyPr/>
          <a:lstStyle/>
          <a:p>
            <a:fld id="{AD0F743D-EAB6-4849-8E32-4D0C944C4193}" type="datetime1">
              <a:rPr lang="sv-SE" smtClean="0"/>
              <a:t>2025-11-12</a:t>
            </a:fld>
            <a:endParaRPr lang="sv-SE"/>
          </a:p>
        </p:txBody>
      </p:sp>
      <p:sp>
        <p:nvSpPr>
          <p:cNvPr id="3" name="Platshållare för sidfot 2">
            <a:extLst>
              <a:ext uri="{FF2B5EF4-FFF2-40B4-BE49-F238E27FC236}">
                <a16:creationId xmlns:a16="http://schemas.microsoft.com/office/drawing/2014/main" id="{B4E51D03-F448-C747-AD13-D418AE9DCE9E}"/>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9B4B9951-42D7-6847-BED7-5FDD87BCA4FA}"/>
              </a:ext>
            </a:extLst>
          </p:cNvPr>
          <p:cNvSpPr>
            <a:spLocks noGrp="1"/>
          </p:cNvSpPr>
          <p:nvPr>
            <p:ph type="sldNum" sz="quarter" idx="12"/>
          </p:nvPr>
        </p:nvSpPr>
        <p:spPr/>
        <p:txBody>
          <a:bodyPr/>
          <a:lstStyle/>
          <a:p>
            <a:fld id="{8AAF8A7C-F939-AB45-BC63-AF968A5020FA}" type="slidenum">
              <a:rPr lang="sv-SE" smtClean="0"/>
              <a:t>‹#›</a:t>
            </a:fld>
            <a:endParaRPr lang="sv-SE"/>
          </a:p>
        </p:txBody>
      </p:sp>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99E358AF-ADEE-2945-AAC7-DCEC550D1A14}"/>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6" name="Platshållare för innehåll 2">
            <a:extLst>
              <a:ext uri="{FF2B5EF4-FFF2-40B4-BE49-F238E27FC236}">
                <a16:creationId xmlns:a16="http://schemas.microsoft.com/office/drawing/2014/main" id="{9010A342-4481-D646-8188-6908C8818F9F}"/>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31695615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C6643A76-8829-DC4D-AB96-41958FC41475}"/>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5A17F812-2D27-1544-B246-4FB5D88C1DAD}"/>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14768657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F16A296-1489-E546-8310-C24B2D1A3DBB}"/>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9" name="Rektangel 8">
            <a:extLst>
              <a:ext uri="{FF2B5EF4-FFF2-40B4-BE49-F238E27FC236}">
                <a16:creationId xmlns:a16="http://schemas.microsoft.com/office/drawing/2014/main" id="{961B3E13-DB7E-E447-95D3-EBA1784B109C}"/>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165490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66D4387-7481-3343-9554-4F995AB194EE}"/>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5" name="Platshållare för innehåll 3">
            <a:extLst>
              <a:ext uri="{FF2B5EF4-FFF2-40B4-BE49-F238E27FC236}">
                <a16:creationId xmlns:a16="http://schemas.microsoft.com/office/drawing/2014/main" id="{5EE62AD7-2D80-DA42-B076-2D1A3E2FE62A}"/>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6" name="Rektangel 5">
            <a:extLst>
              <a:ext uri="{FF2B5EF4-FFF2-40B4-BE49-F238E27FC236}">
                <a16:creationId xmlns:a16="http://schemas.microsoft.com/office/drawing/2014/main" id="{46EED9FB-149F-0147-80F8-9E8882F46729}"/>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0696271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DB34456-B7C5-1646-A92F-D0D4EB6D83F0}"/>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8" name="Bubble dark green">
            <a:extLst>
              <a:ext uri="{FF2B5EF4-FFF2-40B4-BE49-F238E27FC236}">
                <a16:creationId xmlns:a16="http://schemas.microsoft.com/office/drawing/2014/main" id="{CFB7CAB2-F460-8C47-9E96-48A37ED7BDF1}"/>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9D49FA1C-607E-0941-A30B-B04CE23DEE95}"/>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FB91C1B5-D9F8-354F-8F52-85BE7895ABE9}"/>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387354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FA9F08E-251F-D940-AB38-A4B003CC43A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37852263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67E9550-4DCB-FC41-9B6C-11060CC40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3885F9F8-5C90-5D4B-B6B0-75A088AE7ED0}"/>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1569DA4C-05BB-0540-81F9-40C0BBB0648B}"/>
              </a:ext>
            </a:extLst>
          </p:cNvPr>
          <p:cNvSpPr txBox="1"/>
          <p:nvPr userDrawn="1"/>
        </p:nvSpPr>
        <p:spPr>
          <a:xfrm>
            <a:off x="4924555" y="5542367"/>
            <a:ext cx="2342884"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6505456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p:cNvSpPr>
            <a:spLocks noGrp="1"/>
          </p:cNvSpPr>
          <p:nvPr>
            <p:ph type="dt" sz="half" idx="10"/>
          </p:nvPr>
        </p:nvSpPr>
        <p:spPr/>
        <p:txBody>
          <a:bodyPr/>
          <a:lstStyle/>
          <a:p>
            <a:fld id="{AA15A998-CA3C-6341-B73D-5DEB4087B27F}" type="datetime1">
              <a:rPr lang="sv-SE" smtClean="0"/>
              <a:t>2025-11-12</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26843632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77170F3-F135-A54C-8148-E909D4568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8" name="textruta 7">
            <a:extLst>
              <a:ext uri="{FF2B5EF4-FFF2-40B4-BE49-F238E27FC236}">
                <a16:creationId xmlns:a16="http://schemas.microsoft.com/office/drawing/2014/main" id="{5B4A0CDB-6DBB-164C-8C58-5EFFD30EA733}"/>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Freedom of Religion or 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9" name="Bildobjekt 8" descr="En bild som visar person, inomhus, person, håller&#10;&#10;Automatiskt genererad beskrivning">
            <a:extLst>
              <a:ext uri="{FF2B5EF4-FFF2-40B4-BE49-F238E27FC236}">
                <a16:creationId xmlns:a16="http://schemas.microsoft.com/office/drawing/2014/main" id="{17F0B55E-7800-DB45-9E6F-EADA87D8EDE2}"/>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0" name="Bildobjekt 9">
            <a:extLst>
              <a:ext uri="{FF2B5EF4-FFF2-40B4-BE49-F238E27FC236}">
                <a16:creationId xmlns:a16="http://schemas.microsoft.com/office/drawing/2014/main" id="{D3190E4D-553A-5345-B070-8EC09EEB5CD3}"/>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1" name="Bildobjekt 10">
            <a:extLst>
              <a:ext uri="{FF2B5EF4-FFF2-40B4-BE49-F238E27FC236}">
                <a16:creationId xmlns:a16="http://schemas.microsoft.com/office/drawing/2014/main" id="{70BBB657-5BC3-9546-92F1-9F0B1C92CAA0}"/>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2" name="Bildobjekt 11">
            <a:extLst>
              <a:ext uri="{FF2B5EF4-FFF2-40B4-BE49-F238E27FC236}">
                <a16:creationId xmlns:a16="http://schemas.microsoft.com/office/drawing/2014/main" id="{60925545-DCE7-A440-A529-4E9D2B52E1AA}"/>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5503509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00A6D634-87E7-1249-B8B7-702663B3BCBB}"/>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0005878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2025-11-12</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254159918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D8B696D5-144C-7747-92FD-47421CCCFA1F}"/>
              </a:ext>
            </a:extLst>
          </p:cNvPr>
          <p:cNvSpPr>
            <a:spLocks noGrp="1"/>
          </p:cNvSpPr>
          <p:nvPr>
            <p:ph type="title"/>
          </p:nvPr>
        </p:nvSpPr>
        <p:spPr>
          <a:xfrm>
            <a:off x="1975557" y="926431"/>
            <a:ext cx="827802" cy="2731169"/>
          </a:xfrm>
        </p:spPr>
        <p:txBody>
          <a:bodyPr>
            <a:noAutofit/>
          </a:bodyPr>
          <a:lstStyle/>
          <a:p>
            <a:pPr>
              <a:lnSpc>
                <a:spcPct val="100000"/>
              </a:lnSpc>
            </a:pPr>
            <a:r>
              <a:rPr lang="en-GB" sz="16600" b="1" spc="-300">
                <a:solidFill>
                  <a:schemeClr val="bg1"/>
                </a:solidFill>
              </a:rPr>
              <a:t>“</a:t>
            </a:r>
            <a:endParaRPr lang="en-GB" sz="38900" b="1" spc="-300">
              <a:solidFill>
                <a:schemeClr val="bg1"/>
              </a:solidFill>
            </a:endParaRPr>
          </a:p>
        </p:txBody>
      </p:sp>
      <p:sp>
        <p:nvSpPr>
          <p:cNvPr id="6" name="Platshållare för innehåll 2">
            <a:extLst>
              <a:ext uri="{FF2B5EF4-FFF2-40B4-BE49-F238E27FC236}">
                <a16:creationId xmlns:a16="http://schemas.microsoft.com/office/drawing/2014/main" id="{78C56375-6D18-1440-896E-E715245267BE}"/>
              </a:ext>
            </a:extLst>
          </p:cNvPr>
          <p:cNvSpPr>
            <a:spLocks noGrp="1"/>
          </p:cNvSpPr>
          <p:nvPr>
            <p:ph idx="1"/>
          </p:nvPr>
        </p:nvSpPr>
        <p:spPr>
          <a:xfrm>
            <a:off x="2974848" y="1699836"/>
            <a:ext cx="8792306" cy="4351338"/>
          </a:xfrm>
        </p:spPr>
        <p:txBody>
          <a:bodyPr>
            <a:noAutofit/>
          </a:body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95172067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5369554-4F3A-1A4A-BEE4-36CC873C76B7}"/>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6600" b="1">
                <a:solidFill>
                  <a:schemeClr val="bg1"/>
                </a:solidFill>
              </a:rPr>
              <a:t>For</a:t>
            </a:r>
            <a:endParaRPr lang="sv-SE" sz="6600" b="1">
              <a:solidFill>
                <a:schemeClr val="bg1"/>
              </a:solidFill>
            </a:endParaRPr>
          </a:p>
        </p:txBody>
      </p:sp>
      <p:sp>
        <p:nvSpPr>
          <p:cNvPr id="5" name="Platshållare för innehåll 2">
            <a:extLst>
              <a:ext uri="{FF2B5EF4-FFF2-40B4-BE49-F238E27FC236}">
                <a16:creationId xmlns:a16="http://schemas.microsoft.com/office/drawing/2014/main" id="{DA0FABD4-14F1-DA44-9ED8-F5658AC054A2}"/>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6560299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8DED17D0-664F-5146-AA75-E9A5AFB7290A}"/>
              </a:ext>
            </a:extLst>
          </p:cNvPr>
          <p:cNvSpPr txBox="1"/>
          <p:nvPr userDrawn="1"/>
        </p:nvSpPr>
        <p:spPr>
          <a:xfrm>
            <a:off x="1767840" y="1800225"/>
            <a:ext cx="8644128" cy="24568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bg1"/>
              </a:solidFill>
              <a:latin typeface="Calibri" panose="020F0502020204030204" pitchFamily="34" charset="0"/>
            </a:endParaRPr>
          </a:p>
          <a:p>
            <a:pPr algn="ctr"/>
            <a:endParaRPr lang="sv-SE" b="1">
              <a:solidFill>
                <a:schemeClr val="bg1"/>
              </a:solidFill>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8102614F-3790-E744-B1F1-F79DAAC6349B}"/>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201762064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86D182E3-6B44-E240-9A84-18369033F496}"/>
              </a:ext>
            </a:extLst>
          </p:cNvPr>
          <p:cNvPicPr>
            <a:picLocks noChangeAspect="1"/>
          </p:cNvPicPr>
          <p:nvPr userDrawn="1"/>
        </p:nvPicPr>
        <p:blipFill>
          <a:blip r:embed="rId2">
            <a:extLst>
              <a:ext uri="{28A0092B-C50C-407E-A947-70E740481C1C}">
                <a14:useLocalDpi xmlns:a14="http://schemas.microsoft.com/office/drawing/2010/main" val="0"/>
              </a:ext>
            </a:extLst>
          </a:blip>
          <a:srcRect t="9101" b="9101"/>
          <a:stretch>
            <a:fillRect/>
          </a:stretch>
        </p:blipFill>
        <p:spPr>
          <a:xfrm>
            <a:off x="0" y="225911"/>
            <a:ext cx="12191999" cy="6632089"/>
          </a:xfrm>
          <a:prstGeom prst="rect">
            <a:avLst/>
          </a:prstGeom>
        </p:spPr>
      </p:pic>
      <p:sp>
        <p:nvSpPr>
          <p:cNvPr id="5" name="Platshållare för innehåll 2">
            <a:extLst>
              <a:ext uri="{FF2B5EF4-FFF2-40B4-BE49-F238E27FC236}">
                <a16:creationId xmlns:a16="http://schemas.microsoft.com/office/drawing/2014/main" id="{EB8C9E1E-1C24-BA4B-9A31-07E5DB40D875}"/>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err="1">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340833322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B6CAF6-0246-1F40-A2CB-22B98D90762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353092F5-6AC2-EB4F-A62D-70E7F8F45325}"/>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17603582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12C5E0-7964-8342-8BE3-0C184BAF61E4}"/>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5" name="Platshållare för innehåll 3">
            <a:extLst>
              <a:ext uri="{FF2B5EF4-FFF2-40B4-BE49-F238E27FC236}">
                <a16:creationId xmlns:a16="http://schemas.microsoft.com/office/drawing/2014/main" id="{9C6B7E29-A579-6F4C-B86F-E0DC19208326}"/>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6E1AEEAC-9E5C-5D47-A448-52FF5314EC8D}"/>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17940103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5FC8E31-F0DB-F541-86C4-9F9E07188738}"/>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7" name="Bubble dark green">
            <a:extLst>
              <a:ext uri="{FF2B5EF4-FFF2-40B4-BE49-F238E27FC236}">
                <a16:creationId xmlns:a16="http://schemas.microsoft.com/office/drawing/2014/main" id="{DAC3ED02-E302-2A4E-939B-25CEAD9CB6D9}"/>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757C398E-A9E4-0D42-B00D-64201052219F}"/>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959481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8ABF5F8E-B86C-C842-8B09-CC4FC6E194B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22278650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4C50DAF-7FB2-7C43-AE65-01CA03A11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AC57B2EF-899C-0B45-9D53-AE409B412233}"/>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ADB40A4C-6932-2D49-B478-7F89436F7BFE}"/>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57840176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8FE00-9B53-0E47-A3F3-97C270659A4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E238E2F-8F81-134D-B18E-908D5A6F9AE1}"/>
              </a:ext>
            </a:extLst>
          </p:cNvPr>
          <p:cNvSpPr>
            <a:spLocks noGrp="1"/>
          </p:cNvSpPr>
          <p:nvPr>
            <p:ph type="dt" sz="half" idx="10"/>
          </p:nvPr>
        </p:nvSpPr>
        <p:spPr/>
        <p:txBody>
          <a:bodyPr/>
          <a:lstStyle/>
          <a:p>
            <a:fld id="{68B10C81-B809-E547-9E71-5363A42B6C67}" type="datetime1">
              <a:rPr lang="sv-SE" smtClean="0"/>
              <a:t>2025-11-12</a:t>
            </a:fld>
            <a:endParaRPr lang="en-GB"/>
          </a:p>
        </p:txBody>
      </p:sp>
      <p:sp>
        <p:nvSpPr>
          <p:cNvPr id="4" name="Platshållare för sidfot 3">
            <a:extLst>
              <a:ext uri="{FF2B5EF4-FFF2-40B4-BE49-F238E27FC236}">
                <a16:creationId xmlns:a16="http://schemas.microsoft.com/office/drawing/2014/main" id="{8DB9D51C-E982-A649-ADFD-042AD32C1FC0}"/>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A8D1E8F8-7775-4140-9697-C89C1AD360B8}"/>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35485189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9987372A-2DA2-5349-841B-6A1120BE4FD8}"/>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0823958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A496561D-C38B-9241-8896-D42CB203345A}" type="datetime1">
              <a:rPr lang="sv-SE" smtClean="0"/>
              <a:t>2025-11-12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AF8A7C-F939-AB45-BC63-AF968A5020FA}" type="slidenum">
              <a:rPr lang="sv-SE" smtClean="0"/>
              <a:t>‹#›</a:t>
            </a:fld>
            <a:endParaRPr lang="sv-SE"/>
          </a:p>
        </p:txBody>
      </p:sp>
    </p:spTree>
    <p:extLst>
      <p:ext uri="{BB962C8B-B14F-4D97-AF65-F5344CB8AC3E}">
        <p14:creationId xmlns:p14="http://schemas.microsoft.com/office/powerpoint/2010/main" val="32126871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7EDA35BB-F221-1D41-B52B-FCCA7E3406AB}"/>
              </a:ext>
            </a:extLst>
          </p:cNvPr>
          <p:cNvSpPr>
            <a:spLocks noGrp="1"/>
          </p:cNvSpPr>
          <p:nvPr>
            <p:ph type="dt" sz="half" idx="10"/>
          </p:nvPr>
        </p:nvSpPr>
        <p:spPr/>
        <p:txBody>
          <a:bodyPr/>
          <a:lstStyle/>
          <a:p>
            <a:fld id="{5BF63075-2025-5F49-ACB5-6994B7FB842D}" type="datetime1">
              <a:rPr lang="sv-SE" smtClean="0"/>
              <a:t>2025-11-12</a:t>
            </a:fld>
            <a:endParaRPr lang="en-GB"/>
          </a:p>
        </p:txBody>
      </p:sp>
      <p:sp>
        <p:nvSpPr>
          <p:cNvPr id="6" name="Platshållare för sidfot 5">
            <a:extLst>
              <a:ext uri="{FF2B5EF4-FFF2-40B4-BE49-F238E27FC236}">
                <a16:creationId xmlns:a16="http://schemas.microsoft.com/office/drawing/2014/main" id="{16D6D156-ECCF-C841-844C-2088A1860097}"/>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20AED9F-9EAA-764E-A8E7-16FF0D195A05}"/>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7423130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Rubrik 8">
            <a:extLst>
              <a:ext uri="{FF2B5EF4-FFF2-40B4-BE49-F238E27FC236}">
                <a16:creationId xmlns:a16="http://schemas.microsoft.com/office/drawing/2014/main" id="{9930D71F-D39A-174F-BDEA-A7CA755B8071}"/>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410735794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A587202-6C25-3F40-8493-3FEEC7E0954F}"/>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4" name="Rubrik 1">
            <a:extLst>
              <a:ext uri="{FF2B5EF4-FFF2-40B4-BE49-F238E27FC236}">
                <a16:creationId xmlns:a16="http://schemas.microsoft.com/office/drawing/2014/main" id="{86AE7C37-FE72-A844-B6FB-4B1836C2AE5E}"/>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241749100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319B006-564E-CB43-B9E1-7D1B45800DAF}"/>
              </a:ext>
            </a:extLst>
          </p:cNvPr>
          <p:cNvSpPr>
            <a:spLocks noGrp="1"/>
          </p:cNvSpPr>
          <p:nvPr>
            <p:ph type="title"/>
          </p:nvPr>
        </p:nvSpPr>
        <p:spPr>
          <a:xfrm>
            <a:off x="1719072" y="1574898"/>
            <a:ext cx="1584960" cy="906899"/>
          </a:xfrm>
        </p:spPr>
        <p:txBody>
          <a:bodyPr>
            <a:normAutofit fontScale="90000"/>
          </a:bodyPr>
          <a:lstStyle/>
          <a:p>
            <a:r>
              <a:rPr lang="en-GB" sz="6600" b="1">
                <a:solidFill>
                  <a:srgbClr val="4E7D88"/>
                </a:solidFill>
                <a:latin typeface="+mj-lt"/>
              </a:rPr>
              <a:t>For</a:t>
            </a:r>
            <a:endParaRPr lang="sv-SE" sz="6600" b="1">
              <a:solidFill>
                <a:srgbClr val="4E7D88"/>
              </a:solidFill>
              <a:latin typeface="+mj-lt"/>
            </a:endParaRPr>
          </a:p>
        </p:txBody>
      </p:sp>
      <p:sp>
        <p:nvSpPr>
          <p:cNvPr id="4" name="Platshållare för innehåll 2">
            <a:extLst>
              <a:ext uri="{FF2B5EF4-FFF2-40B4-BE49-F238E27FC236}">
                <a16:creationId xmlns:a16="http://schemas.microsoft.com/office/drawing/2014/main" id="{184A9AD4-5C38-E04B-8E32-3974D87675C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70615030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5" name="Rubrik 8">
            <a:extLst>
              <a:ext uri="{FF2B5EF4-FFF2-40B4-BE49-F238E27FC236}">
                <a16:creationId xmlns:a16="http://schemas.microsoft.com/office/drawing/2014/main" id="{CE3640CF-B51B-E64B-81B2-DB1DFFF92B76}"/>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6" name="Rektangel 5">
            <a:extLst>
              <a:ext uri="{FF2B5EF4-FFF2-40B4-BE49-F238E27FC236}">
                <a16:creationId xmlns:a16="http://schemas.microsoft.com/office/drawing/2014/main" id="{5DA0EAF4-8404-7E4A-A5D8-D7FF736675DB}"/>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86596446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B337A99-FB07-7F4D-A0FC-17EAFFBD4278}"/>
              </a:ext>
            </a:extLst>
          </p:cNvPr>
          <p:cNvSpPr>
            <a:spLocks noGrp="1"/>
          </p:cNvSpPr>
          <p:nvPr>
            <p:ph type="sldNum" sz="quarter" idx="12"/>
          </p:nvPr>
        </p:nvSpPr>
        <p:spPr/>
        <p:txBody>
          <a:bodyPr/>
          <a:lstStyle/>
          <a:p>
            <a:fld id="{8AAF8A7C-F939-AB45-BC63-AF968A5020FA}" type="slidenum">
              <a:rPr lang="sv-SE" smtClean="0"/>
              <a:t>‹#›</a:t>
            </a:fld>
            <a:endParaRPr lang="sv-SE"/>
          </a:p>
        </p:txBody>
      </p:sp>
      <p:pic>
        <p:nvPicPr>
          <p:cNvPr id="9" name="Bildobjekt 8">
            <a:extLst>
              <a:ext uri="{FF2B5EF4-FFF2-40B4-BE49-F238E27FC236}">
                <a16:creationId xmlns:a16="http://schemas.microsoft.com/office/drawing/2014/main" id="{9BA22FA7-B84F-124C-8E6B-DF3D55FC6F0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10" name="Rektangel 9">
            <a:extLst>
              <a:ext uri="{FF2B5EF4-FFF2-40B4-BE49-F238E27FC236}">
                <a16:creationId xmlns:a16="http://schemas.microsoft.com/office/drawing/2014/main" id="{48F91B77-20C9-0E47-83E0-4C45A3BA9276}"/>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422859792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5CC9B17-B1A5-5949-91EA-39323D9F94C8}"/>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0C496F96-2562-364F-8904-7F50F8B303A1}"/>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CC0AE61F-5068-E342-B7DD-CC6B7E3F5144}"/>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39099316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3B183E-AFB8-B149-BD8F-7350F112380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AA63BC61-E8D4-D748-930F-38D7ADF1C368}"/>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7C24EF4-9A30-EF49-9025-EB8905130C02}"/>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340FF0ED-E45C-5541-843F-A18346D4541D}"/>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57467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B1E008F-A7A8-CA4E-8B13-0CD70BB585F6}"/>
              </a:ext>
            </a:extLst>
          </p:cNvPr>
          <p:cNvSpPr txBox="1"/>
          <p:nvPr userDrawn="1"/>
        </p:nvSpPr>
        <p:spPr>
          <a:xfrm>
            <a:off x="0" y="892867"/>
            <a:ext cx="12191999" cy="1107996"/>
          </a:xfrm>
          <a:prstGeom prst="rect">
            <a:avLst/>
          </a:prstGeom>
          <a:noFill/>
        </p:spPr>
        <p:txBody>
          <a:bodyPr wrap="square" rtlCol="0">
            <a:spAutoFit/>
          </a:bodyPr>
          <a:lstStyle/>
          <a:p>
            <a:pPr algn="ctr"/>
            <a:r>
              <a:rPr lang="sv-SE" sz="6600">
                <a:solidFill>
                  <a:schemeClr val="tx1">
                    <a:lumMod val="65000"/>
                    <a:lumOff val="35000"/>
                  </a:schemeClr>
                </a:solidFill>
                <a:latin typeface="Calibri" panose="020F0502020204030204" pitchFamily="34" charset="0"/>
                <a:cs typeface="Calibri" panose="020F0502020204030204" pitchFamily="34" charset="0"/>
              </a:rPr>
              <a:t>Social </a:t>
            </a:r>
            <a:r>
              <a:rPr lang="en-GB" sz="6600">
                <a:solidFill>
                  <a:schemeClr val="tx1">
                    <a:lumMod val="65000"/>
                    <a:lumOff val="35000"/>
                  </a:schemeClr>
                </a:solidFill>
                <a:latin typeface="Calibri" panose="020F0502020204030204" pitchFamily="34" charset="0"/>
                <a:cs typeface="Calibri" panose="020F0502020204030204" pitchFamily="34" charset="0"/>
              </a:rPr>
              <a:t>hostility</a:t>
            </a:r>
          </a:p>
        </p:txBody>
      </p:sp>
      <p:pic>
        <p:nvPicPr>
          <p:cNvPr id="3" name="Bildobjekt 2">
            <a:extLst>
              <a:ext uri="{FF2B5EF4-FFF2-40B4-BE49-F238E27FC236}">
                <a16:creationId xmlns:a16="http://schemas.microsoft.com/office/drawing/2014/main" id="{17238AF8-031E-CE46-B1EB-959569E58BF8}"/>
              </a:ext>
            </a:extLst>
          </p:cNvPr>
          <p:cNvPicPr>
            <a:picLocks noChangeAspect="1"/>
          </p:cNvPicPr>
          <p:nvPr userDrawn="1"/>
        </p:nvPicPr>
        <p:blipFill>
          <a:blip r:embed="rId2"/>
          <a:stretch>
            <a:fillRect/>
          </a:stretch>
        </p:blipFill>
        <p:spPr>
          <a:xfrm>
            <a:off x="2466472" y="2008584"/>
            <a:ext cx="7029959" cy="4375923"/>
          </a:xfrm>
          <a:prstGeom prst="rect">
            <a:avLst/>
          </a:prstGeom>
        </p:spPr>
      </p:pic>
    </p:spTree>
    <p:extLst>
      <p:ext uri="{BB962C8B-B14F-4D97-AF65-F5344CB8AC3E}">
        <p14:creationId xmlns:p14="http://schemas.microsoft.com/office/powerpoint/2010/main" val="123483731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299CD64-3A40-E34F-8E2B-133DF3F422B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04574554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B5431F9-2C85-AA4F-BEC8-5BE795B8E8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0" name="textruta 9">
            <a:extLst>
              <a:ext uri="{FF2B5EF4-FFF2-40B4-BE49-F238E27FC236}">
                <a16:creationId xmlns:a16="http://schemas.microsoft.com/office/drawing/2014/main" id="{04E78F3E-E38D-F041-AB4B-B373DBDBAFE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1" name="textruta 10">
            <a:extLst>
              <a:ext uri="{FF2B5EF4-FFF2-40B4-BE49-F238E27FC236}">
                <a16:creationId xmlns:a16="http://schemas.microsoft.com/office/drawing/2014/main" id="{CAB5C933-46AD-3541-A21D-7F620DB3C99A}"/>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415058736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28579214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58341152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372247680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149266873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342180818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22188238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08061546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053459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EAC8EFE-9FF3-6B47-951A-B3C63B1D943D}"/>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7" name="Rubrik 1">
            <a:extLst>
              <a:ext uri="{FF2B5EF4-FFF2-40B4-BE49-F238E27FC236}">
                <a16:creationId xmlns:a16="http://schemas.microsoft.com/office/drawing/2014/main" id="{C2830698-F690-4A43-BD70-DD285F334BD2}"/>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92926708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385821409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422408327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Freedom of Religion or 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01999188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7846873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34245910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217667684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312884543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68069638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406634880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846800292"/>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342824500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27453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ED79642-1AE9-FC40-AECE-272A5099F5B9}"/>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7" name="Platshållare för innehåll 2">
            <a:extLst>
              <a:ext uri="{FF2B5EF4-FFF2-40B4-BE49-F238E27FC236}">
                <a16:creationId xmlns:a16="http://schemas.microsoft.com/office/drawing/2014/main" id="{4C3711F1-14C5-AB4A-963C-E2DB6643B16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53329844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180343145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137905535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solidFill>
                <a:schemeClr val="tx1">
                  <a:lumMod val="65000"/>
                  <a:lumOff val="35000"/>
                </a:schemeClr>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09481867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135020725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DBEA6E-09E8-E84E-A36F-75F7B82089F6}"/>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5" name="Rubrik 1">
            <a:extLst>
              <a:ext uri="{FF2B5EF4-FFF2-40B4-BE49-F238E27FC236}">
                <a16:creationId xmlns:a16="http://schemas.microsoft.com/office/drawing/2014/main" id="{DD6B8644-EE82-0D4B-AD2B-006357A3A3D1}"/>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22926271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tx1">
                    <a:lumMod val="65000"/>
                    <a:lumOff val="35000"/>
                  </a:schemeClr>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solidFill>
                <a:schemeClr val="tx1">
                  <a:lumMod val="65000"/>
                  <a:lumOff val="35000"/>
                </a:schemeClr>
              </a:solidFill>
              <a:latin typeface="+mj-lt"/>
            </a:endParaRPr>
          </a:p>
        </p:txBody>
      </p:sp>
    </p:spTree>
    <p:extLst>
      <p:ext uri="{BB962C8B-B14F-4D97-AF65-F5344CB8AC3E}">
        <p14:creationId xmlns:p14="http://schemas.microsoft.com/office/powerpoint/2010/main" val="181991318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solidFill>
                <a:schemeClr val="tx1">
                  <a:lumMod val="65000"/>
                  <a:lumOff val="35000"/>
                </a:schemeClr>
              </a:solidFill>
              <a:latin typeface="Calibri" panose="020F0502020204030204" pitchFamily="34" charset="0"/>
            </a:endParaRPr>
          </a:p>
          <a:p>
            <a:pPr algn="ctr"/>
            <a:br>
              <a:rPr lang="sv-SE" sz="3600" b="1">
                <a:solidFill>
                  <a:schemeClr val="tx1">
                    <a:lumMod val="65000"/>
                    <a:lumOff val="35000"/>
                  </a:schemeClr>
                </a:solidFill>
                <a:latin typeface="Calibri" panose="020F0502020204030204" pitchFamily="34" charset="0"/>
              </a:rPr>
            </a:br>
            <a:endParaRPr lang="sv-SE" b="1">
              <a:solidFill>
                <a:schemeClr val="tx1">
                  <a:lumMod val="65000"/>
                  <a:lumOff val="35000"/>
                </a:schemeClr>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317907373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235527935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chemeClr val="tx1">
                  <a:lumMod val="65000"/>
                  <a:lumOff val="35000"/>
                </a:schemeClr>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93286857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207184636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226448902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554828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7583AAED-A2DB-FF4A-8809-B512F558AC92}"/>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5" name="Rektangel 4">
            <a:extLst>
              <a:ext uri="{FF2B5EF4-FFF2-40B4-BE49-F238E27FC236}">
                <a16:creationId xmlns:a16="http://schemas.microsoft.com/office/drawing/2014/main" id="{3EE7E17D-AE50-234B-948C-D0413E9363A6}"/>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114919606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63794335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3250612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6" name="Platshållare för innehåll 3">
            <a:extLst>
              <a:ext uri="{FF2B5EF4-FFF2-40B4-BE49-F238E27FC236}">
                <a16:creationId xmlns:a16="http://schemas.microsoft.com/office/drawing/2014/main" id="{78EBDA9F-42E3-C644-9AE8-A37B4C2DCB6D}"/>
              </a:ext>
            </a:extLst>
          </p:cNvPr>
          <p:cNvPicPr>
            <a:picLocks noChangeAspect="1"/>
          </p:cNvPicPr>
          <p:nvPr userDrawn="1"/>
        </p:nvPicPr>
        <p:blipFill>
          <a:blip r:embed="rId2">
            <a:extLst>
              <a:ext uri="{28A0092B-C50C-407E-A947-70E740481C1C}">
                <a14:useLocalDpi xmlns:a14="http://schemas.microsoft.com/office/drawing/2010/main" val="0"/>
              </a:ext>
            </a:extLst>
          </a:blip>
          <a:srcRect t="5975" b="11982"/>
          <a:stretch>
            <a:fillRect/>
          </a:stretch>
        </p:blipFill>
        <p:spPr>
          <a:xfrm>
            <a:off x="1" y="215153"/>
            <a:ext cx="12191999" cy="6642847"/>
          </a:xfrm>
          <a:prstGeom prst="rect">
            <a:avLst/>
          </a:prstGeom>
        </p:spPr>
      </p:pic>
      <p:sp>
        <p:nvSpPr>
          <p:cNvPr id="7" name="Platshållare för innehåll 2">
            <a:extLst>
              <a:ext uri="{FF2B5EF4-FFF2-40B4-BE49-F238E27FC236}">
                <a16:creationId xmlns:a16="http://schemas.microsoft.com/office/drawing/2014/main" id="{9247B9B8-9E2E-FA40-AEA2-D03F05E9FEBB}"/>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err="1">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21426769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1.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5.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1.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6.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1.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7.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2025-11-12</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62" r:id="rId3"/>
    <p:sldLayoutId id="2147483672" r:id="rId4"/>
    <p:sldLayoutId id="2147483710" r:id="rId5"/>
    <p:sldLayoutId id="2147483759" r:id="rId6"/>
    <p:sldLayoutId id="2147483762" r:id="rId7"/>
    <p:sldLayoutId id="2147483769" r:id="rId8"/>
    <p:sldLayoutId id="2147483773" r:id="rId9"/>
    <p:sldLayoutId id="2147483775" r:id="rId10"/>
    <p:sldLayoutId id="2147483779" r:id="rId11"/>
    <p:sldLayoutId id="2147483784" r:id="rId12"/>
    <p:sldLayoutId id="2147483825" r:id="rId13"/>
    <p:sldLayoutId id="2147483794" r:id="rId14"/>
    <p:sldLayoutId id="2147483795" r:id="rId15"/>
    <p:sldLayoutId id="2147483789" r:id="rId16"/>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2025-11-12</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60" r:id="rId3"/>
    <p:sldLayoutId id="2147483763" r:id="rId4"/>
    <p:sldLayoutId id="2147483768" r:id="rId5"/>
    <p:sldLayoutId id="2147483776" r:id="rId6"/>
    <p:sldLayoutId id="2147483780" r:id="rId7"/>
    <p:sldLayoutId id="2147483785" r:id="rId8"/>
    <p:sldLayoutId id="2147483796" r:id="rId9"/>
    <p:sldLayoutId id="214748379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7496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atändrat format</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8845076-041C-E149-8D6E-93E4C814E0D2}" type="datetime1">
              <a:rPr lang="sv-SE" smtClean="0"/>
              <a:t>2025-11-12</a:t>
            </a:fld>
            <a:endParaRPr lang="en-GB"/>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solidFill>
                <a:schemeClr val="bg1"/>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3DBDF8A6-D616-47DF-AE74-3C1576340DA6}" type="slidenum">
              <a:rPr lang="en-GB" smtClean="0"/>
              <a:t>‹#›</a:t>
            </a:fld>
            <a:endParaRPr lang="en-GB"/>
          </a:p>
        </p:txBody>
      </p:sp>
      <p:pic>
        <p:nvPicPr>
          <p:cNvPr id="7" name="Bildobjekt 6">
            <a:extLst>
              <a:ext uri="{FF2B5EF4-FFF2-40B4-BE49-F238E27FC236}">
                <a16:creationId xmlns:a16="http://schemas.microsoft.com/office/drawing/2014/main" id="{A454BF77-BF70-C84A-A26A-B94FF2250F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253177345"/>
      </p:ext>
    </p:extLst>
  </p:cSld>
  <p:clrMap bg1="lt1" tx1="dk1" bg2="lt2" tx2="dk2" accent1="accent1" accent2="accent2" accent3="accent3" accent4="accent4" accent5="accent5" accent6="accent6" hlink="hlink" folHlink="folHlink"/>
  <p:sldLayoutIdLst>
    <p:sldLayoutId id="2147483675" r:id="rId1"/>
    <p:sldLayoutId id="2147483685" r:id="rId2"/>
    <p:sldLayoutId id="2147483687" r:id="rId3"/>
    <p:sldLayoutId id="2147483688" r:id="rId4"/>
    <p:sldLayoutId id="2147483689" r:id="rId5"/>
    <p:sldLayoutId id="2147483690" r:id="rId6"/>
    <p:sldLayoutId id="2147483771" r:id="rId7"/>
    <p:sldLayoutId id="2147483774" r:id="rId8"/>
    <p:sldLayoutId id="2147483781" r:id="rId9"/>
    <p:sldLayoutId id="2147483786" r:id="rId10"/>
    <p:sldLayoutId id="2147483790" r:id="rId11"/>
    <p:sldLayoutId id="2147483797" r:id="rId12"/>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 id="2147483724" r:id="rId4"/>
    <p:sldLayoutId id="2147483725" r:id="rId5"/>
    <p:sldLayoutId id="2147483824" r:id="rId6"/>
    <p:sldLayoutId id="2147483764" r:id="rId7"/>
    <p:sldLayoutId id="2147483767" r:id="rId8"/>
    <p:sldLayoutId id="2147483777" r:id="rId9"/>
    <p:sldLayoutId id="2147483782" r:id="rId10"/>
    <p:sldLayoutId id="2147483787" r:id="rId11"/>
    <p:sldLayoutId id="2147483791" r:id="rId12"/>
    <p:sldLayoutId id="2147483798" r:id="rId13"/>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59760"/>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7250034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61" r:id="rId3"/>
    <p:sldLayoutId id="2147483765" r:id="rId4"/>
    <p:sldLayoutId id="2147483766" r:id="rId5"/>
    <p:sldLayoutId id="2147483778" r:id="rId6"/>
    <p:sldLayoutId id="2147483783" r:id="rId7"/>
    <p:sldLayoutId id="2147483788" r:id="rId8"/>
    <p:sldLayoutId id="2147483792" r:id="rId9"/>
    <p:sldLayoutId id="2147483799"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7" r:id="rId6"/>
    <p:sldLayoutId id="2147483808" r:id="rId7"/>
    <p:sldLayoutId id="2147483809" r:id="rId8"/>
    <p:sldLayoutId id="2147483810" r:id="rId9"/>
    <p:sldLayoutId id="2147483811" r:id="rId10"/>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9" r:id="rId6"/>
    <p:sldLayoutId id="2147483820" r:id="rId7"/>
    <p:sldLayoutId id="2147483821" r:id="rId8"/>
    <p:sldLayoutId id="2147483822" r:id="rId9"/>
    <p:sldLayoutId id="214748382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image" Target="../media/image44.png"/><Relationship Id="rId5" Type="http://schemas.openxmlformats.org/officeDocument/2006/relationships/image" Target="../media/image25.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39.xml"/><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9.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9.xml"/><Relationship Id="rId5" Type="http://schemas.openxmlformats.org/officeDocument/2006/relationships/image" Target="../media/image30.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C34BC06C-AE5D-44D7-A508-A62B3C60C78C}"/>
              </a:ext>
            </a:extLst>
          </p:cNvPr>
          <p:cNvSpPr txBox="1"/>
          <p:nvPr/>
        </p:nvSpPr>
        <p:spPr>
          <a:xfrm>
            <a:off x="0" y="1169180"/>
            <a:ext cx="12192000" cy="1306063"/>
          </a:xfrm>
          <a:prstGeom prst="rect">
            <a:avLst/>
          </a:prstGeom>
          <a:noFill/>
        </p:spPr>
        <p:txBody>
          <a:bodyPr wrap="square" rtlCol="0">
            <a:spAutoFit/>
          </a:bodyPr>
          <a:lstStyle/>
          <a:p>
            <a:pPr algn="ctr">
              <a:lnSpc>
                <a:spcPct val="150000"/>
              </a:lnSpc>
            </a:pPr>
            <a:r>
              <a:rPr lang="hi-IN" sz="6000" b="0" i="0" u="none" strike="noStrike" cap="none" baseline="0" dirty="0">
                <a:solidFill>
                  <a:srgbClr val="595959"/>
                </a:solidFill>
                <a:effectLst/>
                <a:uFill>
                  <a:solidFill>
                    <a:prstClr val="black">
                      <a:alpha val="0"/>
                    </a:prstClr>
                  </a:solidFill>
                </a:uFill>
                <a:latin typeface="Arial"/>
                <a:ea typeface="Arial"/>
                <a:cs typeface="Arial"/>
              </a:rPr>
              <a:t>स्थानीय </a:t>
            </a:r>
            <a:r>
              <a:rPr lang="hi-IN" sz="6000" b="1" i="0" u="none" strike="noStrike" cap="none" baseline="0" dirty="0">
                <a:solidFill>
                  <a:srgbClr val="595959"/>
                </a:solidFill>
                <a:effectLst/>
                <a:uFill>
                  <a:solidFill>
                    <a:prstClr val="black">
                      <a:alpha val="0"/>
                    </a:prstClr>
                  </a:solidFill>
                </a:uFill>
                <a:latin typeface="Arial"/>
                <a:ea typeface="Arial"/>
                <a:cs typeface="Arial"/>
              </a:rPr>
              <a:t>चेंजमेकर्स </a:t>
            </a:r>
            <a:r>
              <a:rPr lang="hi-IN" sz="6000" i="0" u="none" strike="noStrike" cap="none" baseline="0" dirty="0">
                <a:solidFill>
                  <a:srgbClr val="595959"/>
                </a:solidFill>
                <a:effectLst/>
                <a:uFill>
                  <a:solidFill>
                    <a:prstClr val="black">
                      <a:alpha val="0"/>
                    </a:prstClr>
                  </a:solidFill>
                </a:uFill>
                <a:latin typeface="Arial"/>
                <a:ea typeface="Arial"/>
                <a:cs typeface="Arial"/>
              </a:rPr>
              <a:t>पाठ्यक्रम</a:t>
            </a:r>
          </a:p>
        </p:txBody>
      </p:sp>
      <p:pic>
        <p:nvPicPr>
          <p:cNvPr id="8" name="Bildobjekt 7">
            <a:extLst>
              <a:ext uri="{FF2B5EF4-FFF2-40B4-BE49-F238E27FC236}">
                <a16:creationId xmlns:a16="http://schemas.microsoft.com/office/drawing/2014/main" id="{F7335A75-1D2D-4D52-BAB2-B268ADC63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9" name="Bildobjekt 8">
            <a:extLst>
              <a:ext uri="{FF2B5EF4-FFF2-40B4-BE49-F238E27FC236}">
                <a16:creationId xmlns:a16="http://schemas.microsoft.com/office/drawing/2014/main" id="{C7C6C703-1F6F-4A5C-953D-6442312832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Tree>
    <p:extLst>
      <p:ext uri="{BB962C8B-B14F-4D97-AF65-F5344CB8AC3E}">
        <p14:creationId xmlns:p14="http://schemas.microsoft.com/office/powerpoint/2010/main" val="28009220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7" name="Bildobjekt 46">
            <a:extLst>
              <a:ext uri="{FF2B5EF4-FFF2-40B4-BE49-F238E27FC236}">
                <a16:creationId xmlns:a16="http://schemas.microsoft.com/office/drawing/2014/main" id="{ADD07914-88AB-4D34-9193-49609D408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337" y="2731246"/>
            <a:ext cx="8663610" cy="3940255"/>
          </a:xfrm>
          <a:prstGeom prst="rect">
            <a:avLst/>
          </a:prstGeom>
        </p:spPr>
      </p:pic>
      <p:pic>
        <p:nvPicPr>
          <p:cNvPr id="11" name="Bildobjekt 10" descr="En bild som visar text, vektorgrafik&#10;&#10;Automatiskt genererad beskrivning">
            <a:extLst>
              <a:ext uri="{FF2B5EF4-FFF2-40B4-BE49-F238E27FC236}">
                <a16:creationId xmlns:a16="http://schemas.microsoft.com/office/drawing/2014/main" id="{75013DD6-DD9B-409D-9127-43DD4440A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7326" y="582601"/>
            <a:ext cx="2581241" cy="3415449"/>
          </a:xfrm>
          <a:prstGeom prst="rect">
            <a:avLst/>
          </a:prstGeom>
        </p:spPr>
      </p:pic>
      <p:grpSp>
        <p:nvGrpSpPr>
          <p:cNvPr id="14" name="Grupp 13">
            <a:extLst>
              <a:ext uri="{FF2B5EF4-FFF2-40B4-BE49-F238E27FC236}">
                <a16:creationId xmlns:a16="http://schemas.microsoft.com/office/drawing/2014/main" id="{73139317-D200-48A6-8513-745998B169D5}"/>
              </a:ext>
            </a:extLst>
          </p:cNvPr>
          <p:cNvGrpSpPr>
            <a:grpSpLocks noChangeAspect="1"/>
          </p:cNvGrpSpPr>
          <p:nvPr/>
        </p:nvGrpSpPr>
        <p:grpSpPr>
          <a:xfrm>
            <a:off x="974728" y="4352051"/>
            <a:ext cx="3276000" cy="1387674"/>
            <a:chOff x="1727641" y="2316735"/>
            <a:chExt cx="2598396" cy="966712"/>
          </a:xfrm>
        </p:grpSpPr>
        <p:pic>
          <p:nvPicPr>
            <p:cNvPr id="15" name="Bildobjekt 14" descr="En bild som visar text, clipart, silhuett&#10;&#10;Automatiskt genererad beskrivning">
              <a:extLst>
                <a:ext uri="{FF2B5EF4-FFF2-40B4-BE49-F238E27FC236}">
                  <a16:creationId xmlns:a16="http://schemas.microsoft.com/office/drawing/2014/main" id="{2443C22A-9D3A-40DC-A516-1DA1A9C3E5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7641" y="2316735"/>
              <a:ext cx="1729340" cy="966712"/>
            </a:xfrm>
            <a:prstGeom prst="rect">
              <a:avLst/>
            </a:prstGeom>
          </p:spPr>
        </p:pic>
        <p:grpSp>
          <p:nvGrpSpPr>
            <p:cNvPr id="16" name="Grupp 15">
              <a:extLst>
                <a:ext uri="{FF2B5EF4-FFF2-40B4-BE49-F238E27FC236}">
                  <a16:creationId xmlns:a16="http://schemas.microsoft.com/office/drawing/2014/main" id="{A276AEF4-4612-4B63-A7C2-56BD4909019F}"/>
                </a:ext>
              </a:extLst>
            </p:cNvPr>
            <p:cNvGrpSpPr/>
            <p:nvPr/>
          </p:nvGrpSpPr>
          <p:grpSpPr>
            <a:xfrm>
              <a:off x="2224248" y="2469619"/>
              <a:ext cx="2101789" cy="724554"/>
              <a:chOff x="1804153" y="3698590"/>
              <a:chExt cx="2151879" cy="775089"/>
            </a:xfrm>
          </p:grpSpPr>
          <p:pic>
            <p:nvPicPr>
              <p:cNvPr id="17" name="Bildobjekt 16" descr="En bild som visar text, tecken&#10;&#10;Automatiskt genererad beskrivning">
                <a:extLst>
                  <a:ext uri="{FF2B5EF4-FFF2-40B4-BE49-F238E27FC236}">
                    <a16:creationId xmlns:a16="http://schemas.microsoft.com/office/drawing/2014/main" id="{D4C3C6DC-86B3-4C45-A0D8-7D717946CF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4058" y="3698590"/>
                <a:ext cx="871974" cy="775089"/>
              </a:xfrm>
              <a:prstGeom prst="rect">
                <a:avLst/>
              </a:prstGeom>
            </p:spPr>
          </p:pic>
          <p:pic>
            <p:nvPicPr>
              <p:cNvPr id="21" name="Bildobjekt 20">
                <a:extLst>
                  <a:ext uri="{FF2B5EF4-FFF2-40B4-BE49-F238E27FC236}">
                    <a16:creationId xmlns:a16="http://schemas.microsoft.com/office/drawing/2014/main" id="{93D1F348-FA47-4BDD-A3B1-F486D10A24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386767">
                <a:off x="1804153" y="3885655"/>
                <a:ext cx="310884" cy="332915"/>
              </a:xfrm>
              <a:prstGeom prst="rect">
                <a:avLst/>
              </a:prstGeom>
            </p:spPr>
          </p:pic>
        </p:grpSp>
      </p:grpSp>
      <p:pic>
        <p:nvPicPr>
          <p:cNvPr id="48" name="Bildobjekt 47">
            <a:extLst>
              <a:ext uri="{FF2B5EF4-FFF2-40B4-BE49-F238E27FC236}">
                <a16:creationId xmlns:a16="http://schemas.microsoft.com/office/drawing/2014/main" id="{1D4B638E-E8FC-4B7B-AC23-02094FCD04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3957" y="2365329"/>
            <a:ext cx="3384000" cy="2127342"/>
          </a:xfrm>
          <a:prstGeom prst="rect">
            <a:avLst/>
          </a:prstGeom>
        </p:spPr>
      </p:pic>
    </p:spTree>
    <p:extLst>
      <p:ext uri="{BB962C8B-B14F-4D97-AF65-F5344CB8AC3E}">
        <p14:creationId xmlns:p14="http://schemas.microsoft.com/office/powerpoint/2010/main" val="176210490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clipart&#10;&#10;Automatiskt genererad beskrivning">
            <a:extLst>
              <a:ext uri="{FF2B5EF4-FFF2-40B4-BE49-F238E27FC236}">
                <a16:creationId xmlns:a16="http://schemas.microsoft.com/office/drawing/2014/main" id="{D935C82E-0129-48E7-9E60-0415E89B5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042" y="2464761"/>
            <a:ext cx="6739915" cy="3111818"/>
          </a:xfrm>
          <a:prstGeom prst="rect">
            <a:avLst/>
          </a:prstGeom>
        </p:spPr>
      </p:pic>
    </p:spTree>
    <p:extLst>
      <p:ext uri="{BB962C8B-B14F-4D97-AF65-F5344CB8AC3E}">
        <p14:creationId xmlns:p14="http://schemas.microsoft.com/office/powerpoint/2010/main" val="4207233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8FE4177-3769-4F51-9EBB-C646513BC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453" y="2235106"/>
            <a:ext cx="2066164" cy="3189069"/>
          </a:xfrm>
          <a:prstGeom prst="rect">
            <a:avLst/>
          </a:prstGeom>
        </p:spPr>
      </p:pic>
      <p:pic>
        <p:nvPicPr>
          <p:cNvPr id="9" name="Bildobjekt 8" descr="En bild som visar text, vektorgrafik&#10;&#10;Automatiskt genererad beskrivning">
            <a:extLst>
              <a:ext uri="{FF2B5EF4-FFF2-40B4-BE49-F238E27FC236}">
                <a16:creationId xmlns:a16="http://schemas.microsoft.com/office/drawing/2014/main" id="{F38A9C12-F206-4C1D-B0E5-6AC8AE48A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2677" y="1544057"/>
            <a:ext cx="3677780" cy="3880118"/>
          </a:xfrm>
          <a:prstGeom prst="rect">
            <a:avLst/>
          </a:prstGeom>
        </p:spPr>
      </p:pic>
      <p:pic>
        <p:nvPicPr>
          <p:cNvPr id="11" name="Bildobjekt 10">
            <a:extLst>
              <a:ext uri="{FF2B5EF4-FFF2-40B4-BE49-F238E27FC236}">
                <a16:creationId xmlns:a16="http://schemas.microsoft.com/office/drawing/2014/main" id="{B6098569-F760-4078-B2F0-73D048D12B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071" y="2097926"/>
            <a:ext cx="1967487" cy="3326249"/>
          </a:xfrm>
          <a:prstGeom prst="rect">
            <a:avLst/>
          </a:prstGeom>
        </p:spPr>
      </p:pic>
    </p:spTree>
    <p:extLst>
      <p:ext uri="{BB962C8B-B14F-4D97-AF65-F5344CB8AC3E}">
        <p14:creationId xmlns:p14="http://schemas.microsoft.com/office/powerpoint/2010/main" val="41871549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grpSp>
        <p:nvGrpSpPr>
          <p:cNvPr id="18" name="Grupp 17">
            <a:extLst>
              <a:ext uri="{FF2B5EF4-FFF2-40B4-BE49-F238E27FC236}">
                <a16:creationId xmlns:a16="http://schemas.microsoft.com/office/drawing/2014/main" id="{A7AF5A5D-F8D4-4AA3-9BB1-40E5553980F2}"/>
              </a:ext>
            </a:extLst>
          </p:cNvPr>
          <p:cNvGrpSpPr/>
          <p:nvPr/>
        </p:nvGrpSpPr>
        <p:grpSpPr>
          <a:xfrm>
            <a:off x="2206523" y="3824452"/>
            <a:ext cx="7778953" cy="1428318"/>
            <a:chOff x="1918650" y="4077707"/>
            <a:chExt cx="8586790" cy="1872000"/>
          </a:xfrm>
        </p:grpSpPr>
        <p:sp>
          <p:nvSpPr>
            <p:cNvPr id="19" name="Rektangel 18">
              <a:extLst>
                <a:ext uri="{FF2B5EF4-FFF2-40B4-BE49-F238E27FC236}">
                  <a16:creationId xmlns:a16="http://schemas.microsoft.com/office/drawing/2014/main" id="{80932EEC-890E-4031-9E41-EE92E0184C75}"/>
                </a:ext>
              </a:extLst>
            </p:cNvPr>
            <p:cNvSpPr/>
            <p:nvPr/>
          </p:nvSpPr>
          <p:spPr>
            <a:xfrm>
              <a:off x="1918650" y="4077707"/>
              <a:ext cx="8586790" cy="1872000"/>
            </a:xfrm>
            <a:custGeom>
              <a:avLst/>
              <a:gdLst>
                <a:gd name="connsiteX0" fmla="*/ 0 w 8586790"/>
                <a:gd name="connsiteY0" fmla="*/ 0 h 1872000"/>
                <a:gd name="connsiteX1" fmla="*/ 402919 w 8586790"/>
                <a:gd name="connsiteY1" fmla="*/ 0 h 1872000"/>
                <a:gd name="connsiteX2" fmla="*/ 1063441 w 8586790"/>
                <a:gd name="connsiteY2" fmla="*/ 0 h 1872000"/>
                <a:gd name="connsiteX3" fmla="*/ 1809831 w 8586790"/>
                <a:gd name="connsiteY3" fmla="*/ 0 h 1872000"/>
                <a:gd name="connsiteX4" fmla="*/ 2642089 w 8586790"/>
                <a:gd name="connsiteY4" fmla="*/ 0 h 1872000"/>
                <a:gd name="connsiteX5" fmla="*/ 3130876 w 8586790"/>
                <a:gd name="connsiteY5" fmla="*/ 0 h 1872000"/>
                <a:gd name="connsiteX6" fmla="*/ 3963134 w 8586790"/>
                <a:gd name="connsiteY6" fmla="*/ 0 h 1872000"/>
                <a:gd name="connsiteX7" fmla="*/ 4451920 w 8586790"/>
                <a:gd name="connsiteY7" fmla="*/ 0 h 1872000"/>
                <a:gd name="connsiteX8" fmla="*/ 5026575 w 8586790"/>
                <a:gd name="connsiteY8" fmla="*/ 0 h 1872000"/>
                <a:gd name="connsiteX9" fmla="*/ 5772965 w 8586790"/>
                <a:gd name="connsiteY9" fmla="*/ 0 h 1872000"/>
                <a:gd name="connsiteX10" fmla="*/ 6433487 w 8586790"/>
                <a:gd name="connsiteY10" fmla="*/ 0 h 1872000"/>
                <a:gd name="connsiteX11" fmla="*/ 7265745 w 8586790"/>
                <a:gd name="connsiteY11" fmla="*/ 0 h 1872000"/>
                <a:gd name="connsiteX12" fmla="*/ 7840400 w 8586790"/>
                <a:gd name="connsiteY12" fmla="*/ 0 h 1872000"/>
                <a:gd name="connsiteX13" fmla="*/ 8586790 w 8586790"/>
                <a:gd name="connsiteY13" fmla="*/ 0 h 1872000"/>
                <a:gd name="connsiteX14" fmla="*/ 8586790 w 8586790"/>
                <a:gd name="connsiteY14" fmla="*/ 567840 h 1872000"/>
                <a:gd name="connsiteX15" fmla="*/ 8586790 w 8586790"/>
                <a:gd name="connsiteY15" fmla="*/ 1173120 h 1872000"/>
                <a:gd name="connsiteX16" fmla="*/ 8586790 w 8586790"/>
                <a:gd name="connsiteY16" fmla="*/ 1872000 h 1872000"/>
                <a:gd name="connsiteX17" fmla="*/ 7754532 w 8586790"/>
                <a:gd name="connsiteY17" fmla="*/ 1872000 h 1872000"/>
                <a:gd name="connsiteX18" fmla="*/ 6922274 w 8586790"/>
                <a:gd name="connsiteY18" fmla="*/ 1872000 h 1872000"/>
                <a:gd name="connsiteX19" fmla="*/ 6090016 w 8586790"/>
                <a:gd name="connsiteY19" fmla="*/ 1872000 h 1872000"/>
                <a:gd name="connsiteX20" fmla="*/ 5429493 w 8586790"/>
                <a:gd name="connsiteY20" fmla="*/ 1872000 h 1872000"/>
                <a:gd name="connsiteX21" fmla="*/ 5026575 w 8586790"/>
                <a:gd name="connsiteY21" fmla="*/ 1872000 h 1872000"/>
                <a:gd name="connsiteX22" fmla="*/ 4194317 w 8586790"/>
                <a:gd name="connsiteY22" fmla="*/ 1872000 h 1872000"/>
                <a:gd name="connsiteX23" fmla="*/ 3533794 w 8586790"/>
                <a:gd name="connsiteY23" fmla="*/ 1872000 h 1872000"/>
                <a:gd name="connsiteX24" fmla="*/ 2959140 w 8586790"/>
                <a:gd name="connsiteY24" fmla="*/ 1872000 h 1872000"/>
                <a:gd name="connsiteX25" fmla="*/ 2556221 w 8586790"/>
                <a:gd name="connsiteY25" fmla="*/ 1872000 h 1872000"/>
                <a:gd name="connsiteX26" fmla="*/ 1809831 w 8586790"/>
                <a:gd name="connsiteY26" fmla="*/ 1872000 h 1872000"/>
                <a:gd name="connsiteX27" fmla="*/ 1063441 w 8586790"/>
                <a:gd name="connsiteY27" fmla="*/ 1872000 h 1872000"/>
                <a:gd name="connsiteX28" fmla="*/ 0 w 8586790"/>
                <a:gd name="connsiteY28" fmla="*/ 1872000 h 1872000"/>
                <a:gd name="connsiteX29" fmla="*/ 0 w 8586790"/>
                <a:gd name="connsiteY29" fmla="*/ 1285440 h 1872000"/>
                <a:gd name="connsiteX30" fmla="*/ 0 w 8586790"/>
                <a:gd name="connsiteY30" fmla="*/ 680160 h 1872000"/>
                <a:gd name="connsiteX31" fmla="*/ 0 w 8586790"/>
                <a:gd name="connsiteY31" fmla="*/ 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Bildobjekt 19" descr="En bild som visar stråkinstrument, byrå&#10;&#10;Automatiskt genererad beskrivning">
              <a:extLst>
                <a:ext uri="{FF2B5EF4-FFF2-40B4-BE49-F238E27FC236}">
                  <a16:creationId xmlns:a16="http://schemas.microsoft.com/office/drawing/2014/main" id="{B47ADFD1-C71D-4D07-8BDF-4D057BE73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21" name="Bildobjekt 20" descr="En bild som visar text, tecken&#10;&#10;Automatiskt genererad beskrivning">
              <a:extLst>
                <a:ext uri="{FF2B5EF4-FFF2-40B4-BE49-F238E27FC236}">
                  <a16:creationId xmlns:a16="http://schemas.microsoft.com/office/drawing/2014/main" id="{B9C0E53C-AE33-41A5-A85C-3F5D6B5A3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22" name="Bildobjekt 21" descr="En bild som visar stråkinstrument, byrå&#10;&#10;Automatiskt genererad beskrivning">
              <a:extLst>
                <a:ext uri="{FF2B5EF4-FFF2-40B4-BE49-F238E27FC236}">
                  <a16:creationId xmlns:a16="http://schemas.microsoft.com/office/drawing/2014/main" id="{FBC610B1-F78B-464E-81D5-5B3635B69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23" name="Bildobjekt 22" descr="En bild som visar text, tecken&#10;&#10;Automatiskt genererad beskrivning">
              <a:extLst>
                <a:ext uri="{FF2B5EF4-FFF2-40B4-BE49-F238E27FC236}">
                  <a16:creationId xmlns:a16="http://schemas.microsoft.com/office/drawing/2014/main" id="{057119F0-78FA-4D4D-A5E1-A939EDA24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24" name="Bildobjekt 23" descr="En bild som visar stråkinstrument, byrå&#10;&#10;Automatiskt genererad beskrivning">
              <a:extLst>
                <a:ext uri="{FF2B5EF4-FFF2-40B4-BE49-F238E27FC236}">
                  <a16:creationId xmlns:a16="http://schemas.microsoft.com/office/drawing/2014/main" id="{FF71887D-4F8C-4504-B0E1-69E9970CC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25" name="Bildobjekt 24" descr="En bild som visar text, tecken&#10;&#10;Automatiskt genererad beskrivning">
              <a:extLst>
                <a:ext uri="{FF2B5EF4-FFF2-40B4-BE49-F238E27FC236}">
                  <a16:creationId xmlns:a16="http://schemas.microsoft.com/office/drawing/2014/main" id="{1A97E4E3-0A8A-4B56-A21F-B3BC667B19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26" name="Bildobjekt 25" descr="En bild som visar stråkinstrument, byrå&#10;&#10;Automatiskt genererad beskrivning">
              <a:extLst>
                <a:ext uri="{FF2B5EF4-FFF2-40B4-BE49-F238E27FC236}">
                  <a16:creationId xmlns:a16="http://schemas.microsoft.com/office/drawing/2014/main" id="{25CBB723-A69C-406A-BCB4-152527648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27" name="Bildobjekt 26" descr="En bild som visar text, tecken&#10;&#10;Automatiskt genererad beskrivning">
              <a:extLst>
                <a:ext uri="{FF2B5EF4-FFF2-40B4-BE49-F238E27FC236}">
                  <a16:creationId xmlns:a16="http://schemas.microsoft.com/office/drawing/2014/main" id="{62B5EB90-63F5-450A-8168-92771CEA9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28" name="Rektangel 27">
            <a:extLst>
              <a:ext uri="{FF2B5EF4-FFF2-40B4-BE49-F238E27FC236}">
                <a16:creationId xmlns:a16="http://schemas.microsoft.com/office/drawing/2014/main" id="{7DB2D1C4-1E1C-4377-8D6A-4A96C0CFAFC4}"/>
              </a:ext>
            </a:extLst>
          </p:cNvPr>
          <p:cNvSpPr/>
          <p:nvPr/>
        </p:nvSpPr>
        <p:spPr>
          <a:xfrm>
            <a:off x="3393914" y="2417488"/>
            <a:ext cx="5398083" cy="1428318"/>
          </a:xfrm>
          <a:custGeom>
            <a:avLst/>
            <a:gdLst>
              <a:gd name="connsiteX0" fmla="*/ 0 w 5398083"/>
              <a:gd name="connsiteY0" fmla="*/ 0 h 1428318"/>
              <a:gd name="connsiteX1" fmla="*/ 728741 w 5398083"/>
              <a:gd name="connsiteY1" fmla="*/ 0 h 1428318"/>
              <a:gd name="connsiteX2" fmla="*/ 1511463 w 5398083"/>
              <a:gd name="connsiteY2" fmla="*/ 0 h 1428318"/>
              <a:gd name="connsiteX3" fmla="*/ 2132243 w 5398083"/>
              <a:gd name="connsiteY3" fmla="*/ 0 h 1428318"/>
              <a:gd name="connsiteX4" fmla="*/ 2914965 w 5398083"/>
              <a:gd name="connsiteY4" fmla="*/ 0 h 1428318"/>
              <a:gd name="connsiteX5" fmla="*/ 3481764 w 5398083"/>
              <a:gd name="connsiteY5" fmla="*/ 0 h 1428318"/>
              <a:gd name="connsiteX6" fmla="*/ 4264486 w 5398083"/>
              <a:gd name="connsiteY6" fmla="*/ 0 h 1428318"/>
              <a:gd name="connsiteX7" fmla="*/ 5398083 w 5398083"/>
              <a:gd name="connsiteY7" fmla="*/ 0 h 1428318"/>
              <a:gd name="connsiteX8" fmla="*/ 5398083 w 5398083"/>
              <a:gd name="connsiteY8" fmla="*/ 490389 h 1428318"/>
              <a:gd name="connsiteX9" fmla="*/ 5398083 w 5398083"/>
              <a:gd name="connsiteY9" fmla="*/ 937929 h 1428318"/>
              <a:gd name="connsiteX10" fmla="*/ 5398083 w 5398083"/>
              <a:gd name="connsiteY10" fmla="*/ 1428318 h 1428318"/>
              <a:gd name="connsiteX11" fmla="*/ 4885265 w 5398083"/>
              <a:gd name="connsiteY11" fmla="*/ 1428318 h 1428318"/>
              <a:gd name="connsiteX12" fmla="*/ 4372447 w 5398083"/>
              <a:gd name="connsiteY12" fmla="*/ 1428318 h 1428318"/>
              <a:gd name="connsiteX13" fmla="*/ 3751668 w 5398083"/>
              <a:gd name="connsiteY13" fmla="*/ 1428318 h 1428318"/>
              <a:gd name="connsiteX14" fmla="*/ 3238850 w 5398083"/>
              <a:gd name="connsiteY14" fmla="*/ 1428318 h 1428318"/>
              <a:gd name="connsiteX15" fmla="*/ 2456128 w 5398083"/>
              <a:gd name="connsiteY15" fmla="*/ 1428318 h 1428318"/>
              <a:gd name="connsiteX16" fmla="*/ 1673406 w 5398083"/>
              <a:gd name="connsiteY16" fmla="*/ 1428318 h 1428318"/>
              <a:gd name="connsiteX17" fmla="*/ 998645 w 5398083"/>
              <a:gd name="connsiteY17" fmla="*/ 1428318 h 1428318"/>
              <a:gd name="connsiteX18" fmla="*/ 0 w 5398083"/>
              <a:gd name="connsiteY18" fmla="*/ 1428318 h 1428318"/>
              <a:gd name="connsiteX19" fmla="*/ 0 w 5398083"/>
              <a:gd name="connsiteY19" fmla="*/ 952212 h 1428318"/>
              <a:gd name="connsiteX20" fmla="*/ 0 w 5398083"/>
              <a:gd name="connsiteY20" fmla="*/ 476106 h 1428318"/>
              <a:gd name="connsiteX21" fmla="*/ 0 w 5398083"/>
              <a:gd name="connsiteY21" fmla="*/ 0 h 142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98083" h="1428318" fill="none" extrusionOk="0">
                <a:moveTo>
                  <a:pt x="0" y="0"/>
                </a:moveTo>
                <a:cubicBezTo>
                  <a:pt x="239998" y="-22206"/>
                  <a:pt x="566161" y="12400"/>
                  <a:pt x="728741" y="0"/>
                </a:cubicBezTo>
                <a:cubicBezTo>
                  <a:pt x="891321" y="-12400"/>
                  <a:pt x="1334855" y="23439"/>
                  <a:pt x="1511463" y="0"/>
                </a:cubicBezTo>
                <a:cubicBezTo>
                  <a:pt x="1688071" y="-23439"/>
                  <a:pt x="1901482" y="-5200"/>
                  <a:pt x="2132243" y="0"/>
                </a:cubicBezTo>
                <a:cubicBezTo>
                  <a:pt x="2363004" y="5200"/>
                  <a:pt x="2681374" y="32492"/>
                  <a:pt x="2914965" y="0"/>
                </a:cubicBezTo>
                <a:cubicBezTo>
                  <a:pt x="3148556" y="-32492"/>
                  <a:pt x="3246640" y="26156"/>
                  <a:pt x="3481764" y="0"/>
                </a:cubicBezTo>
                <a:cubicBezTo>
                  <a:pt x="3716888" y="-26156"/>
                  <a:pt x="4078327" y="13452"/>
                  <a:pt x="4264486" y="0"/>
                </a:cubicBezTo>
                <a:cubicBezTo>
                  <a:pt x="4450645" y="-13452"/>
                  <a:pt x="4863397" y="-49675"/>
                  <a:pt x="5398083" y="0"/>
                </a:cubicBezTo>
                <a:cubicBezTo>
                  <a:pt x="5394081" y="179741"/>
                  <a:pt x="5387382" y="279831"/>
                  <a:pt x="5398083" y="490389"/>
                </a:cubicBezTo>
                <a:cubicBezTo>
                  <a:pt x="5408784" y="700947"/>
                  <a:pt x="5388429" y="799499"/>
                  <a:pt x="5398083" y="937929"/>
                </a:cubicBezTo>
                <a:cubicBezTo>
                  <a:pt x="5407737" y="1076359"/>
                  <a:pt x="5387675" y="1295767"/>
                  <a:pt x="5398083" y="1428318"/>
                </a:cubicBezTo>
                <a:cubicBezTo>
                  <a:pt x="5166285" y="1440371"/>
                  <a:pt x="5122467" y="1447003"/>
                  <a:pt x="4885265" y="1428318"/>
                </a:cubicBezTo>
                <a:cubicBezTo>
                  <a:pt x="4648063" y="1409633"/>
                  <a:pt x="4512279" y="1409410"/>
                  <a:pt x="4372447" y="1428318"/>
                </a:cubicBezTo>
                <a:cubicBezTo>
                  <a:pt x="4232615" y="1447226"/>
                  <a:pt x="4036192" y="1443637"/>
                  <a:pt x="3751668" y="1428318"/>
                </a:cubicBezTo>
                <a:cubicBezTo>
                  <a:pt x="3467144" y="1412999"/>
                  <a:pt x="3362035" y="1422433"/>
                  <a:pt x="3238850" y="1428318"/>
                </a:cubicBezTo>
                <a:cubicBezTo>
                  <a:pt x="3115665" y="1434203"/>
                  <a:pt x="2800766" y="1389671"/>
                  <a:pt x="2456128" y="1428318"/>
                </a:cubicBezTo>
                <a:cubicBezTo>
                  <a:pt x="2111490" y="1466965"/>
                  <a:pt x="1975986" y="1415620"/>
                  <a:pt x="1673406" y="1428318"/>
                </a:cubicBezTo>
                <a:cubicBezTo>
                  <a:pt x="1370826" y="1441016"/>
                  <a:pt x="1265615" y="1424680"/>
                  <a:pt x="998645" y="1428318"/>
                </a:cubicBezTo>
                <a:cubicBezTo>
                  <a:pt x="731675" y="1431956"/>
                  <a:pt x="478248" y="1459746"/>
                  <a:pt x="0" y="1428318"/>
                </a:cubicBezTo>
                <a:cubicBezTo>
                  <a:pt x="-10463" y="1200881"/>
                  <a:pt x="9710" y="1072935"/>
                  <a:pt x="0" y="952212"/>
                </a:cubicBezTo>
                <a:cubicBezTo>
                  <a:pt x="-9710" y="831489"/>
                  <a:pt x="-13053" y="652169"/>
                  <a:pt x="0" y="476106"/>
                </a:cubicBezTo>
                <a:cubicBezTo>
                  <a:pt x="13053" y="300043"/>
                  <a:pt x="-12189" y="106308"/>
                  <a:pt x="0" y="0"/>
                </a:cubicBezTo>
                <a:close/>
              </a:path>
              <a:path w="5398083" h="1428318" stroke="0" extrusionOk="0">
                <a:moveTo>
                  <a:pt x="0" y="0"/>
                </a:moveTo>
                <a:cubicBezTo>
                  <a:pt x="131560" y="-10784"/>
                  <a:pt x="417771" y="-23273"/>
                  <a:pt x="620780" y="0"/>
                </a:cubicBezTo>
                <a:cubicBezTo>
                  <a:pt x="823789" y="23273"/>
                  <a:pt x="969079" y="6204"/>
                  <a:pt x="1187578" y="0"/>
                </a:cubicBezTo>
                <a:cubicBezTo>
                  <a:pt x="1406077" y="-6204"/>
                  <a:pt x="1484683" y="-23841"/>
                  <a:pt x="1700396" y="0"/>
                </a:cubicBezTo>
                <a:cubicBezTo>
                  <a:pt x="1916109" y="23841"/>
                  <a:pt x="2088625" y="10165"/>
                  <a:pt x="2267195" y="0"/>
                </a:cubicBezTo>
                <a:cubicBezTo>
                  <a:pt x="2445765" y="-10165"/>
                  <a:pt x="2758783" y="-11242"/>
                  <a:pt x="2995936" y="0"/>
                </a:cubicBezTo>
                <a:cubicBezTo>
                  <a:pt x="3233089" y="11242"/>
                  <a:pt x="3433271" y="8907"/>
                  <a:pt x="3670696" y="0"/>
                </a:cubicBezTo>
                <a:cubicBezTo>
                  <a:pt x="3908121" y="-8907"/>
                  <a:pt x="3950875" y="5266"/>
                  <a:pt x="4183514" y="0"/>
                </a:cubicBezTo>
                <a:cubicBezTo>
                  <a:pt x="4416153" y="-5266"/>
                  <a:pt x="4452070" y="19920"/>
                  <a:pt x="4696332" y="0"/>
                </a:cubicBezTo>
                <a:cubicBezTo>
                  <a:pt x="4940594" y="-19920"/>
                  <a:pt x="5084958" y="-33784"/>
                  <a:pt x="5398083" y="0"/>
                </a:cubicBezTo>
                <a:cubicBezTo>
                  <a:pt x="5391214" y="108131"/>
                  <a:pt x="5415787" y="336449"/>
                  <a:pt x="5398083" y="504672"/>
                </a:cubicBezTo>
                <a:cubicBezTo>
                  <a:pt x="5380379" y="672895"/>
                  <a:pt x="5399471" y="771609"/>
                  <a:pt x="5398083" y="1009345"/>
                </a:cubicBezTo>
                <a:cubicBezTo>
                  <a:pt x="5396695" y="1247081"/>
                  <a:pt x="5412677" y="1224955"/>
                  <a:pt x="5398083" y="1428318"/>
                </a:cubicBezTo>
                <a:cubicBezTo>
                  <a:pt x="5216816" y="1435441"/>
                  <a:pt x="5006473" y="1393063"/>
                  <a:pt x="4669342" y="1428318"/>
                </a:cubicBezTo>
                <a:cubicBezTo>
                  <a:pt x="4332211" y="1463573"/>
                  <a:pt x="4377455" y="1441418"/>
                  <a:pt x="4156524" y="1428318"/>
                </a:cubicBezTo>
                <a:cubicBezTo>
                  <a:pt x="3935593" y="1415218"/>
                  <a:pt x="3727807" y="1456111"/>
                  <a:pt x="3589725" y="1428318"/>
                </a:cubicBezTo>
                <a:cubicBezTo>
                  <a:pt x="3451643" y="1400525"/>
                  <a:pt x="3053921" y="1426669"/>
                  <a:pt x="2860984" y="1428318"/>
                </a:cubicBezTo>
                <a:cubicBezTo>
                  <a:pt x="2668047" y="1429967"/>
                  <a:pt x="2425440" y="1443315"/>
                  <a:pt x="2294185" y="1428318"/>
                </a:cubicBezTo>
                <a:cubicBezTo>
                  <a:pt x="2162930" y="1413321"/>
                  <a:pt x="1843266" y="1424486"/>
                  <a:pt x="1511463" y="1428318"/>
                </a:cubicBezTo>
                <a:cubicBezTo>
                  <a:pt x="1179660" y="1432150"/>
                  <a:pt x="1089599" y="1437534"/>
                  <a:pt x="944665" y="1428318"/>
                </a:cubicBezTo>
                <a:cubicBezTo>
                  <a:pt x="799731" y="1419102"/>
                  <a:pt x="239259" y="1474308"/>
                  <a:pt x="0" y="1428318"/>
                </a:cubicBezTo>
                <a:cubicBezTo>
                  <a:pt x="-16951" y="1266382"/>
                  <a:pt x="1667" y="1158768"/>
                  <a:pt x="0" y="980778"/>
                </a:cubicBezTo>
                <a:cubicBezTo>
                  <a:pt x="-1667" y="802788"/>
                  <a:pt x="12314" y="638539"/>
                  <a:pt x="0" y="504672"/>
                </a:cubicBezTo>
                <a:cubicBezTo>
                  <a:pt x="-12314" y="370805"/>
                  <a:pt x="13391" y="120382"/>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ktangel 29">
            <a:extLst>
              <a:ext uri="{FF2B5EF4-FFF2-40B4-BE49-F238E27FC236}">
                <a16:creationId xmlns:a16="http://schemas.microsoft.com/office/drawing/2014/main" id="{E9B02AE3-F4E6-4C0C-B028-77F142997D41}"/>
              </a:ext>
            </a:extLst>
          </p:cNvPr>
          <p:cNvSpPr/>
          <p:nvPr/>
        </p:nvSpPr>
        <p:spPr>
          <a:xfrm>
            <a:off x="4652893" y="1007917"/>
            <a:ext cx="2794991" cy="1428318"/>
          </a:xfrm>
          <a:custGeom>
            <a:avLst/>
            <a:gdLst>
              <a:gd name="connsiteX0" fmla="*/ 0 w 2794991"/>
              <a:gd name="connsiteY0" fmla="*/ 0 h 1428318"/>
              <a:gd name="connsiteX1" fmla="*/ 726698 w 2794991"/>
              <a:gd name="connsiteY1" fmla="*/ 0 h 1428318"/>
              <a:gd name="connsiteX2" fmla="*/ 1341596 w 2794991"/>
              <a:gd name="connsiteY2" fmla="*/ 0 h 1428318"/>
              <a:gd name="connsiteX3" fmla="*/ 2040343 w 2794991"/>
              <a:gd name="connsiteY3" fmla="*/ 0 h 1428318"/>
              <a:gd name="connsiteX4" fmla="*/ 2794991 w 2794991"/>
              <a:gd name="connsiteY4" fmla="*/ 0 h 1428318"/>
              <a:gd name="connsiteX5" fmla="*/ 2794991 w 2794991"/>
              <a:gd name="connsiteY5" fmla="*/ 461823 h 1428318"/>
              <a:gd name="connsiteX6" fmla="*/ 2794991 w 2794991"/>
              <a:gd name="connsiteY6" fmla="*/ 966495 h 1428318"/>
              <a:gd name="connsiteX7" fmla="*/ 2794991 w 2794991"/>
              <a:gd name="connsiteY7" fmla="*/ 1428318 h 1428318"/>
              <a:gd name="connsiteX8" fmla="*/ 2124193 w 2794991"/>
              <a:gd name="connsiteY8" fmla="*/ 1428318 h 1428318"/>
              <a:gd name="connsiteX9" fmla="*/ 1481345 w 2794991"/>
              <a:gd name="connsiteY9" fmla="*/ 1428318 h 1428318"/>
              <a:gd name="connsiteX10" fmla="*/ 754648 w 2794991"/>
              <a:gd name="connsiteY10" fmla="*/ 1428318 h 1428318"/>
              <a:gd name="connsiteX11" fmla="*/ 0 w 2794991"/>
              <a:gd name="connsiteY11" fmla="*/ 1428318 h 1428318"/>
              <a:gd name="connsiteX12" fmla="*/ 0 w 2794991"/>
              <a:gd name="connsiteY12" fmla="*/ 937929 h 1428318"/>
              <a:gd name="connsiteX13" fmla="*/ 0 w 2794991"/>
              <a:gd name="connsiteY13" fmla="*/ 433256 h 1428318"/>
              <a:gd name="connsiteX14" fmla="*/ 0 w 2794991"/>
              <a:gd name="connsiteY14" fmla="*/ 0 h 142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4991" h="1428318" fill="none" extrusionOk="0">
                <a:moveTo>
                  <a:pt x="0" y="0"/>
                </a:moveTo>
                <a:cubicBezTo>
                  <a:pt x="218716" y="-13536"/>
                  <a:pt x="385013" y="26332"/>
                  <a:pt x="726698" y="0"/>
                </a:cubicBezTo>
                <a:cubicBezTo>
                  <a:pt x="1068383" y="-26332"/>
                  <a:pt x="1165985" y="6564"/>
                  <a:pt x="1341596" y="0"/>
                </a:cubicBezTo>
                <a:cubicBezTo>
                  <a:pt x="1517207" y="-6564"/>
                  <a:pt x="1895199" y="-7382"/>
                  <a:pt x="2040343" y="0"/>
                </a:cubicBezTo>
                <a:cubicBezTo>
                  <a:pt x="2185487" y="7382"/>
                  <a:pt x="2461111" y="13956"/>
                  <a:pt x="2794991" y="0"/>
                </a:cubicBezTo>
                <a:cubicBezTo>
                  <a:pt x="2816371" y="163424"/>
                  <a:pt x="2788713" y="251929"/>
                  <a:pt x="2794991" y="461823"/>
                </a:cubicBezTo>
                <a:cubicBezTo>
                  <a:pt x="2801269" y="671717"/>
                  <a:pt x="2814099" y="727549"/>
                  <a:pt x="2794991" y="966495"/>
                </a:cubicBezTo>
                <a:cubicBezTo>
                  <a:pt x="2775883" y="1205441"/>
                  <a:pt x="2808130" y="1259621"/>
                  <a:pt x="2794991" y="1428318"/>
                </a:cubicBezTo>
                <a:cubicBezTo>
                  <a:pt x="2571314" y="1425458"/>
                  <a:pt x="2295090" y="1449699"/>
                  <a:pt x="2124193" y="1428318"/>
                </a:cubicBezTo>
                <a:cubicBezTo>
                  <a:pt x="1953296" y="1406937"/>
                  <a:pt x="1678079" y="1451790"/>
                  <a:pt x="1481345" y="1428318"/>
                </a:cubicBezTo>
                <a:cubicBezTo>
                  <a:pt x="1284611" y="1404846"/>
                  <a:pt x="1073040" y="1399074"/>
                  <a:pt x="754648" y="1428318"/>
                </a:cubicBezTo>
                <a:cubicBezTo>
                  <a:pt x="436256" y="1457562"/>
                  <a:pt x="151537" y="1444783"/>
                  <a:pt x="0" y="1428318"/>
                </a:cubicBezTo>
                <a:cubicBezTo>
                  <a:pt x="15607" y="1321624"/>
                  <a:pt x="-6618" y="1165236"/>
                  <a:pt x="0" y="937929"/>
                </a:cubicBezTo>
                <a:cubicBezTo>
                  <a:pt x="6618" y="710622"/>
                  <a:pt x="-13416" y="555147"/>
                  <a:pt x="0" y="433256"/>
                </a:cubicBezTo>
                <a:cubicBezTo>
                  <a:pt x="13416" y="311365"/>
                  <a:pt x="-8947" y="136206"/>
                  <a:pt x="0" y="0"/>
                </a:cubicBezTo>
                <a:close/>
              </a:path>
              <a:path w="2794991" h="1428318" stroke="0" extrusionOk="0">
                <a:moveTo>
                  <a:pt x="0" y="0"/>
                </a:moveTo>
                <a:cubicBezTo>
                  <a:pt x="205904" y="12879"/>
                  <a:pt x="474196" y="-3902"/>
                  <a:pt x="670798" y="0"/>
                </a:cubicBezTo>
                <a:cubicBezTo>
                  <a:pt x="867400" y="3902"/>
                  <a:pt x="1076661" y="-18184"/>
                  <a:pt x="1313646" y="0"/>
                </a:cubicBezTo>
                <a:cubicBezTo>
                  <a:pt x="1550631" y="18184"/>
                  <a:pt x="1638773" y="-20849"/>
                  <a:pt x="1928544" y="0"/>
                </a:cubicBezTo>
                <a:cubicBezTo>
                  <a:pt x="2218315" y="20849"/>
                  <a:pt x="2410451" y="-34963"/>
                  <a:pt x="2794991" y="0"/>
                </a:cubicBezTo>
                <a:cubicBezTo>
                  <a:pt x="2795402" y="215623"/>
                  <a:pt x="2813325" y="365783"/>
                  <a:pt x="2794991" y="490389"/>
                </a:cubicBezTo>
                <a:cubicBezTo>
                  <a:pt x="2776657" y="614995"/>
                  <a:pt x="2795270" y="849192"/>
                  <a:pt x="2794991" y="966495"/>
                </a:cubicBezTo>
                <a:cubicBezTo>
                  <a:pt x="2794712" y="1083798"/>
                  <a:pt x="2809122" y="1242134"/>
                  <a:pt x="2794991" y="1428318"/>
                </a:cubicBezTo>
                <a:cubicBezTo>
                  <a:pt x="2505572" y="1406161"/>
                  <a:pt x="2400007" y="1456997"/>
                  <a:pt x="2096243" y="1428318"/>
                </a:cubicBezTo>
                <a:cubicBezTo>
                  <a:pt x="1792479" y="1399639"/>
                  <a:pt x="1524965" y="1401698"/>
                  <a:pt x="1369546" y="1428318"/>
                </a:cubicBezTo>
                <a:cubicBezTo>
                  <a:pt x="1214127" y="1454938"/>
                  <a:pt x="860703" y="1429604"/>
                  <a:pt x="698748" y="1428318"/>
                </a:cubicBezTo>
                <a:cubicBezTo>
                  <a:pt x="536793" y="1427032"/>
                  <a:pt x="195202" y="1449039"/>
                  <a:pt x="0" y="1428318"/>
                </a:cubicBezTo>
                <a:cubicBezTo>
                  <a:pt x="-1519" y="1209818"/>
                  <a:pt x="15901" y="1175555"/>
                  <a:pt x="0" y="952212"/>
                </a:cubicBezTo>
                <a:cubicBezTo>
                  <a:pt x="-15901" y="728869"/>
                  <a:pt x="14993" y="668766"/>
                  <a:pt x="0" y="447540"/>
                </a:cubicBezTo>
                <a:cubicBezTo>
                  <a:pt x="-14993" y="226314"/>
                  <a:pt x="15046" y="109164"/>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Bildobjekt 32">
            <a:extLst>
              <a:ext uri="{FF2B5EF4-FFF2-40B4-BE49-F238E27FC236}">
                <a16:creationId xmlns:a16="http://schemas.microsoft.com/office/drawing/2014/main" id="{4D966678-94D7-4806-A478-2A6E1540E0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7443" y="2532900"/>
            <a:ext cx="2033356" cy="1278263"/>
          </a:xfrm>
          <a:prstGeom prst="rect">
            <a:avLst/>
          </a:prstGeom>
        </p:spPr>
      </p:pic>
      <p:pic>
        <p:nvPicPr>
          <p:cNvPr id="34" name="Bildobjekt 33">
            <a:extLst>
              <a:ext uri="{FF2B5EF4-FFF2-40B4-BE49-F238E27FC236}">
                <a16:creationId xmlns:a16="http://schemas.microsoft.com/office/drawing/2014/main" id="{8475D243-EA5C-43E2-AE6A-31C1185B0A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1203" y="2504255"/>
            <a:ext cx="1991861" cy="1252177"/>
          </a:xfrm>
          <a:prstGeom prst="rect">
            <a:avLst/>
          </a:prstGeom>
        </p:spPr>
      </p:pic>
      <p:pic>
        <p:nvPicPr>
          <p:cNvPr id="29" name="Bildobjekt 28" descr="En bild som visar text, vektorgrafik&#10;&#10;Automatiskt genererad beskrivning">
            <a:extLst>
              <a:ext uri="{FF2B5EF4-FFF2-40B4-BE49-F238E27FC236}">
                <a16:creationId xmlns:a16="http://schemas.microsoft.com/office/drawing/2014/main" id="{BE04F2A1-B560-4997-B985-BE626B2E99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6584" y="1109682"/>
            <a:ext cx="927610" cy="1227395"/>
          </a:xfrm>
          <a:prstGeom prst="rect">
            <a:avLst/>
          </a:prstGeom>
        </p:spPr>
      </p:pic>
      <p:sp>
        <p:nvSpPr>
          <p:cNvPr id="2" name="textruta 1">
            <a:extLst>
              <a:ext uri="{FF2B5EF4-FFF2-40B4-BE49-F238E27FC236}">
                <a16:creationId xmlns:a16="http://schemas.microsoft.com/office/drawing/2014/main" id="{2ED1089A-6A78-429C-9A7F-9A8C188F05E5}"/>
              </a:ext>
            </a:extLst>
          </p:cNvPr>
          <p:cNvSpPr txBox="1"/>
          <p:nvPr/>
        </p:nvSpPr>
        <p:spPr>
          <a:xfrm>
            <a:off x="3052431" y="5660379"/>
            <a:ext cx="6078398" cy="646331"/>
          </a:xfrm>
          <a:prstGeom prst="rect">
            <a:avLst/>
          </a:prstGeom>
          <a:noFill/>
        </p:spPr>
        <p:txBody>
          <a:bodyPr wrap="square" lIns="91440" tIns="45720" rIns="91440" bIns="45720" rtlCol="0" anchor="t">
            <a:spAutoFit/>
          </a:bodyPr>
          <a:lstStyle/>
          <a:p>
            <a:r>
              <a:rPr lang="hi-IN" sz="3600" b="1" i="0" u="none" strike="noStrike" cap="none" baseline="0" dirty="0" err="1">
                <a:solidFill>
                  <a:srgbClr val="000000"/>
                </a:solidFill>
                <a:effectLst/>
                <a:uFill>
                  <a:solidFill>
                    <a:prstClr val="black">
                      <a:alpha val="0"/>
                    </a:prstClr>
                  </a:solidFill>
                </a:uFill>
                <a:latin typeface="Arial"/>
                <a:ea typeface="Arial"/>
                <a:cs typeface="Arial"/>
              </a:rPr>
              <a:t>दुष्प्रचार</a:t>
            </a:r>
            <a:r>
              <a:rPr lang="hi-IN" sz="3600" b="1" i="0" u="none" strike="noStrike" cap="none" baseline="0" dirty="0">
                <a:solidFill>
                  <a:srgbClr val="000000"/>
                </a:solidFill>
                <a:effectLst/>
                <a:uFill>
                  <a:solidFill>
                    <a:prstClr val="black">
                      <a:alpha val="0"/>
                    </a:prstClr>
                  </a:solidFill>
                </a:uFill>
                <a:latin typeface="Arial"/>
                <a:ea typeface="Arial"/>
                <a:cs typeface="Arial"/>
              </a:rPr>
              <a:t> </a:t>
            </a:r>
            <a:r>
              <a:rPr lang="hi-IN" sz="3600" b="1" dirty="0">
                <a:solidFill>
                  <a:srgbClr val="000000"/>
                </a:solidFill>
                <a:uFill>
                  <a:solidFill>
                    <a:prstClr val="black">
                      <a:alpha val="0"/>
                    </a:prstClr>
                  </a:solidFill>
                </a:uFill>
                <a:latin typeface="Arial"/>
                <a:ea typeface="Arial"/>
                <a:cs typeface="Arial"/>
              </a:rPr>
              <a:t> </a:t>
            </a:r>
            <a:r>
              <a:rPr lang="hi-IN" sz="3600" b="1" i="0" u="none" strike="noStrike" cap="none" baseline="0" dirty="0">
                <a:solidFill>
                  <a:srgbClr val="000000"/>
                </a:solidFill>
                <a:effectLst/>
                <a:uFill>
                  <a:solidFill>
                    <a:prstClr val="black">
                      <a:alpha val="0"/>
                    </a:prstClr>
                  </a:solidFill>
                </a:uFill>
                <a:latin typeface="Arial"/>
                <a:ea typeface="Arial"/>
                <a:cs typeface="Arial"/>
              </a:rPr>
              <a:t>- </a:t>
            </a:r>
            <a:r>
              <a:rPr lang="hi-IN" sz="3600" b="1" dirty="0">
                <a:solidFill>
                  <a:srgbClr val="000000"/>
                </a:solidFill>
                <a:uFill>
                  <a:solidFill>
                    <a:prstClr val="black">
                      <a:alpha val="0"/>
                    </a:prstClr>
                  </a:solidFill>
                </a:uFill>
                <a:latin typeface="Arial"/>
                <a:ea typeface="Arial"/>
                <a:cs typeface="Arial"/>
              </a:rPr>
              <a:t> </a:t>
            </a:r>
            <a:r>
              <a:rPr lang="hi-IN" sz="3600" b="1" i="0" u="none" strike="noStrike" cap="none" baseline="0" dirty="0">
                <a:solidFill>
                  <a:srgbClr val="000000"/>
                </a:solidFill>
                <a:effectLst/>
                <a:uFill>
                  <a:solidFill>
                    <a:prstClr val="black">
                      <a:alpha val="0"/>
                    </a:prstClr>
                  </a:solidFill>
                </a:uFill>
                <a:latin typeface="Arial"/>
                <a:ea typeface="Arial"/>
                <a:cs typeface="Arial"/>
              </a:rPr>
              <a:t>भेदभाव</a:t>
            </a:r>
            <a:r>
              <a:rPr lang="hi-IN" sz="3600" b="1" dirty="0">
                <a:solidFill>
                  <a:srgbClr val="000000"/>
                </a:solidFill>
                <a:uFill>
                  <a:solidFill>
                    <a:prstClr val="black">
                      <a:alpha val="0"/>
                    </a:prstClr>
                  </a:solidFill>
                </a:uFill>
                <a:latin typeface="Arial"/>
                <a:ea typeface="Arial"/>
                <a:cs typeface="Arial"/>
              </a:rPr>
              <a:t> </a:t>
            </a:r>
            <a:r>
              <a:rPr lang="hi-IN" sz="3600" b="1" i="0" u="none" strike="noStrike" cap="none" baseline="0" dirty="0">
                <a:solidFill>
                  <a:srgbClr val="000000"/>
                </a:solidFill>
                <a:effectLst/>
                <a:uFill>
                  <a:solidFill>
                    <a:prstClr val="black">
                      <a:alpha val="0"/>
                    </a:prstClr>
                  </a:solidFill>
                </a:uFill>
                <a:latin typeface="Arial"/>
                <a:ea typeface="Arial"/>
                <a:cs typeface="Arial"/>
              </a:rPr>
              <a:t> </a:t>
            </a:r>
            <a:r>
              <a:rPr lang="hi-IN" sz="3600" b="1" dirty="0">
                <a:solidFill>
                  <a:srgbClr val="000000"/>
                </a:solidFill>
                <a:uFill>
                  <a:solidFill>
                    <a:prstClr val="black">
                      <a:alpha val="0"/>
                    </a:prstClr>
                  </a:solidFill>
                </a:uFill>
                <a:latin typeface="Arial"/>
                <a:ea typeface="Arial"/>
                <a:cs typeface="Arial"/>
              </a:rPr>
              <a:t> </a:t>
            </a:r>
            <a:r>
              <a:rPr lang="hi-IN" sz="3600" b="1" i="0" u="none" strike="noStrike" cap="none" baseline="0" dirty="0">
                <a:solidFill>
                  <a:srgbClr val="000000"/>
                </a:solidFill>
                <a:effectLst/>
                <a:uFill>
                  <a:solidFill>
                    <a:prstClr val="black">
                      <a:alpha val="0"/>
                    </a:prstClr>
                  </a:solidFill>
                </a:uFill>
                <a:latin typeface="Arial"/>
                <a:ea typeface="Arial"/>
                <a:cs typeface="Arial"/>
              </a:rPr>
              <a:t>- हिंसा</a:t>
            </a:r>
          </a:p>
        </p:txBody>
      </p:sp>
    </p:spTree>
    <p:extLst>
      <p:ext uri="{BB962C8B-B14F-4D97-AF65-F5344CB8AC3E}">
        <p14:creationId xmlns:p14="http://schemas.microsoft.com/office/powerpoint/2010/main" val="15585242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E799AA50-A8DA-460D-AD84-367B64BACD00}"/>
              </a:ext>
            </a:extLst>
          </p:cNvPr>
          <p:cNvSpPr/>
          <p:nvPr/>
        </p:nvSpPr>
        <p:spPr>
          <a:xfrm rot="16200000">
            <a:off x="9528101" y="5321337"/>
            <a:ext cx="2483058" cy="213360"/>
          </a:xfrm>
          <a:prstGeom prst="rect">
            <a:avLst/>
          </a:prstGeom>
        </p:spPr>
        <p:txBody>
          <a:bodyPr wrap="square">
            <a:spAutoFit/>
          </a:bodyPr>
          <a:lstStyle/>
          <a:p>
            <a:r>
              <a:rPr lang="hi-IN" sz="800" b="0" i="0" u="none" strike="noStrike" cap="none" baseline="0">
                <a:solidFill>
                  <a:srgbClr val="595959"/>
                </a:solidFill>
                <a:effectLst/>
                <a:uFill>
                  <a:solidFill>
                    <a:prstClr val="black">
                      <a:alpha val="0"/>
                    </a:prstClr>
                  </a:solidFill>
                </a:uFill>
                <a:latin typeface="Arial"/>
                <a:ea typeface="Arial"/>
                <a:cs typeface="Arial"/>
              </a:rPr>
              <a:t>फोटो: Patrick Baz (पैट्रिक बैज़) / Getty Images </a:t>
            </a:r>
            <a:endParaRPr lang="sv-SE" sz="800">
              <a:solidFill>
                <a:schemeClr val="tx1">
                  <a:lumMod val="65000"/>
                  <a:lumOff val="35000"/>
                </a:schemeClr>
              </a:solidFill>
            </a:endParaRPr>
          </a:p>
        </p:txBody>
      </p:sp>
      <p:pic>
        <p:nvPicPr>
          <p:cNvPr id="15" name="Bildobjekt 14">
            <a:extLst>
              <a:ext uri="{FF2B5EF4-FFF2-40B4-BE49-F238E27FC236}">
                <a16:creationId xmlns:a16="http://schemas.microsoft.com/office/drawing/2014/main" id="{D2AB218E-5F74-4E8D-AEED-4CA92204B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879" y="486880"/>
            <a:ext cx="9144000" cy="6096000"/>
          </a:xfrm>
          <a:prstGeom prst="rect">
            <a:avLst/>
          </a:prstGeom>
        </p:spPr>
      </p:pic>
    </p:spTree>
    <p:extLst>
      <p:ext uri="{BB962C8B-B14F-4D97-AF65-F5344CB8AC3E}">
        <p14:creationId xmlns:p14="http://schemas.microsoft.com/office/powerpoint/2010/main" val="5818367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D59780A-5F1C-4806-BC81-0C8122FFF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BBA63196-B840-4AB5-9439-5D9CE1D94C97}"/>
              </a:ext>
            </a:extLst>
          </p:cNvPr>
          <p:cNvSpPr/>
          <p:nvPr/>
        </p:nvSpPr>
        <p:spPr>
          <a:xfrm rot="16200000">
            <a:off x="9528101" y="5321337"/>
            <a:ext cx="2483058" cy="213360"/>
          </a:xfrm>
          <a:prstGeom prst="rect">
            <a:avLst/>
          </a:prstGeom>
        </p:spPr>
        <p:txBody>
          <a:bodyPr wrap="square">
            <a:spAutoFit/>
          </a:bodyPr>
          <a:lstStyle/>
          <a:p>
            <a:r>
              <a:rPr lang="hi-IN" sz="800" b="0" i="0" u="none" strike="noStrike" cap="none" baseline="0">
                <a:solidFill>
                  <a:srgbClr val="595959"/>
                </a:solidFill>
                <a:effectLst/>
                <a:uFill>
                  <a:solidFill>
                    <a:prstClr val="black">
                      <a:alpha val="0"/>
                    </a:prstClr>
                  </a:solidFill>
                </a:uFill>
                <a:latin typeface="Arial"/>
                <a:ea typeface="Arial"/>
                <a:cs typeface="Arial"/>
              </a:rPr>
              <a:t>फोटो: Emina Frljak (एमीना फ़र्लजाक)</a:t>
            </a:r>
            <a:endParaRPr lang="sv-SE" sz="800">
              <a:solidFill>
                <a:schemeClr val="tx1">
                  <a:lumMod val="65000"/>
                  <a:lumOff val="35000"/>
                </a:schemeClr>
              </a:solidFill>
              <a:effectLst/>
              <a:latin typeface="Arial" panose="020B0604020202020204" pitchFamily="34" charset="0"/>
            </a:endParaRPr>
          </a:p>
        </p:txBody>
      </p:sp>
    </p:spTree>
    <p:extLst>
      <p:ext uri="{BB962C8B-B14F-4D97-AF65-F5344CB8AC3E}">
        <p14:creationId xmlns:p14="http://schemas.microsoft.com/office/powerpoint/2010/main" val="41317850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8279AA-D9B1-4D06-8910-CC14A37E9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7C9ECE0E-146E-451C-B747-042ADE343D23}"/>
              </a:ext>
            </a:extLst>
          </p:cNvPr>
          <p:cNvSpPr/>
          <p:nvPr/>
        </p:nvSpPr>
        <p:spPr>
          <a:xfrm rot="16200000">
            <a:off x="9528101" y="5321335"/>
            <a:ext cx="2483058" cy="213360"/>
          </a:xfrm>
          <a:prstGeom prst="rect">
            <a:avLst/>
          </a:prstGeom>
        </p:spPr>
        <p:txBody>
          <a:bodyPr wrap="square">
            <a:spAutoFit/>
          </a:bodyPr>
          <a:lstStyle/>
          <a:p>
            <a:r>
              <a:rPr lang="hi-IN" sz="800" b="0" i="0" u="none" strike="noStrike" cap="none" baseline="0">
                <a:solidFill>
                  <a:srgbClr val="595959"/>
                </a:solidFill>
                <a:effectLst/>
                <a:uFill>
                  <a:solidFill>
                    <a:prstClr val="black">
                      <a:alpha val="0"/>
                    </a:prstClr>
                  </a:solidFill>
                </a:uFill>
                <a:latin typeface="Arial"/>
                <a:ea typeface="Arial"/>
                <a:cs typeface="Arial"/>
              </a:rPr>
              <a:t>फोटो: नाहला सेंटर फ़ॉर एजुकेशन एंड रिसर्च</a:t>
            </a:r>
          </a:p>
        </p:txBody>
      </p:sp>
    </p:spTree>
    <p:extLst>
      <p:ext uri="{BB962C8B-B14F-4D97-AF65-F5344CB8AC3E}">
        <p14:creationId xmlns:p14="http://schemas.microsoft.com/office/powerpoint/2010/main" val="29637031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DE6849-6F7D-4BB9-9D0C-B4C7E5CAB15B}"/>
              </a:ext>
            </a:extLst>
          </p:cNvPr>
          <p:cNvSpPr/>
          <p:nvPr/>
        </p:nvSpPr>
        <p:spPr>
          <a:xfrm>
            <a:off x="1145667" y="1275962"/>
            <a:ext cx="10225718" cy="5262979"/>
          </a:xfrm>
          <a:prstGeom prst="rect">
            <a:avLst/>
          </a:prstGeom>
        </p:spPr>
        <p:txBody>
          <a:bodyPr wrap="square">
            <a:spAutoFit/>
          </a:bodyPr>
          <a:lstStyle/>
          <a:p>
            <a:pPr fontAlgn="base"/>
            <a:r>
              <a:rPr lang="hi-IN" sz="3200" b="1" i="0" u="none" strike="noStrike" cap="none" baseline="0" dirty="0">
                <a:solidFill>
                  <a:srgbClr val="000000"/>
                </a:solidFill>
                <a:effectLst/>
                <a:uFill>
                  <a:solidFill>
                    <a:prstClr val="black">
                      <a:alpha val="0"/>
                    </a:prstClr>
                  </a:solidFill>
                </a:uFill>
                <a:latin typeface="Arial"/>
                <a:ea typeface="Arial"/>
                <a:cs typeface="Arial"/>
              </a:rPr>
              <a:t>धमकी  </a:t>
            </a:r>
            <a:r>
              <a:rPr lang="hi-IN" sz="3200" b="0" i="0" u="none" strike="noStrike" cap="none" baseline="0" dirty="0">
                <a:solidFill>
                  <a:srgbClr val="000000"/>
                </a:solidFill>
                <a:effectLst/>
                <a:uFill>
                  <a:solidFill>
                    <a:prstClr val="black">
                      <a:alpha val="0"/>
                    </a:prstClr>
                  </a:solidFill>
                </a:uFill>
                <a:latin typeface="Arial"/>
                <a:ea typeface="Arial"/>
                <a:cs typeface="Arial"/>
              </a:rPr>
              <a:t>(मुसलमानों के बारे में पूर्वाग्रह)  </a:t>
            </a:r>
          </a:p>
          <a:p>
            <a:pPr fontAlgn="base"/>
            <a:r>
              <a:rPr lang="hi-IN" sz="3200" b="0" i="0" u="none" strike="noStrike" cap="none" baseline="0" dirty="0">
                <a:solidFill>
                  <a:srgbClr val="000000"/>
                </a:solidFill>
                <a:effectLst/>
                <a:uFill>
                  <a:solidFill>
                    <a:prstClr val="black">
                      <a:alpha val="0"/>
                    </a:prstClr>
                  </a:solidFill>
                </a:uFill>
                <a:latin typeface="Arial"/>
                <a:ea typeface="Arial"/>
                <a:cs typeface="Arial"/>
              </a:rPr>
              <a:t>सर्व राष्ट्रवाद से जुड़े एक दिवस पर जब नफरत फैलाने वाले राष्ट्रवादी गीत बजा रही कारों का एक काफिला, मुसलमानों के गाँव से गुज़रा तब स्वदेश लौटने वाले मुसलमानों को धमकियाँ दी गईं और उन्हें मुसलमानों को अपमानित करने वाली बातें सुनाई गईं.</a:t>
            </a:r>
          </a:p>
          <a:p>
            <a:pPr fontAlgn="base"/>
            <a:endParaRPr lang="en-US" sz="1600" dirty="0"/>
          </a:p>
          <a:p>
            <a:pPr fontAlgn="base"/>
            <a:r>
              <a:rPr lang="hi-IN" sz="3200" b="1" i="0" u="none" strike="noStrike" cap="none" baseline="0" dirty="0">
                <a:solidFill>
                  <a:srgbClr val="000000"/>
                </a:solidFill>
                <a:effectLst/>
                <a:uFill>
                  <a:solidFill>
                    <a:prstClr val="black">
                      <a:alpha val="0"/>
                    </a:prstClr>
                  </a:solidFill>
                </a:uFill>
                <a:latin typeface="Arial"/>
                <a:ea typeface="Arial"/>
                <a:cs typeface="Arial"/>
              </a:rPr>
              <a:t>संपत्ति पर हमला </a:t>
            </a:r>
            <a:r>
              <a:rPr lang="hi-IN" sz="3200" b="0" i="0" u="none" strike="noStrike" cap="none" baseline="0" dirty="0">
                <a:solidFill>
                  <a:srgbClr val="000000"/>
                </a:solidFill>
                <a:effectLst/>
                <a:uFill>
                  <a:solidFill>
                    <a:prstClr val="black">
                      <a:alpha val="0"/>
                    </a:prstClr>
                  </a:solidFill>
                </a:uFill>
                <a:latin typeface="Arial"/>
                <a:ea typeface="Arial"/>
                <a:cs typeface="Arial"/>
              </a:rPr>
              <a:t>(ईसाईयों के बारे में पूर्वाग्रह) </a:t>
            </a:r>
            <a:br>
              <a:rPr sz="3200" dirty="0"/>
            </a:br>
            <a:r>
              <a:rPr lang="hi-IN" sz="3200" b="0" i="0" u="none" strike="noStrike" cap="none" baseline="0" dirty="0">
                <a:solidFill>
                  <a:srgbClr val="000000"/>
                </a:solidFill>
                <a:effectLst/>
                <a:uFill>
                  <a:solidFill>
                    <a:prstClr val="black">
                      <a:alpha val="0"/>
                    </a:prstClr>
                  </a:solidFill>
                </a:uFill>
                <a:latin typeface="Arial"/>
                <a:ea typeface="Arial"/>
                <a:cs typeface="Arial"/>
              </a:rPr>
              <a:t>चेकरेककिए, विसाको सिटी, में स्थित "नेटिविटी ऑफ़ होली मैरी" सर्बियन ऑर्थोडॉक्स चर्च में कुछ धार्मिक कलाकृतियों को जला दिया गया.</a:t>
            </a:r>
          </a:p>
        </p:txBody>
      </p:sp>
    </p:spTree>
    <p:extLst>
      <p:ext uri="{BB962C8B-B14F-4D97-AF65-F5344CB8AC3E}">
        <p14:creationId xmlns:p14="http://schemas.microsoft.com/office/powerpoint/2010/main" val="304682250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F86CA30-74CE-4AFD-83CF-6C6802429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879" y="486880"/>
            <a:ext cx="9144000" cy="6096000"/>
          </a:xfrm>
          <a:prstGeom prst="rect">
            <a:avLst/>
          </a:prstGeom>
        </p:spPr>
      </p:pic>
      <p:sp>
        <p:nvSpPr>
          <p:cNvPr id="7" name="Rektangel 6">
            <a:extLst>
              <a:ext uri="{FF2B5EF4-FFF2-40B4-BE49-F238E27FC236}">
                <a16:creationId xmlns:a16="http://schemas.microsoft.com/office/drawing/2014/main" id="{5D2DC4D4-2AFA-484F-B184-94970D95F229}"/>
              </a:ext>
            </a:extLst>
          </p:cNvPr>
          <p:cNvSpPr/>
          <p:nvPr/>
        </p:nvSpPr>
        <p:spPr>
          <a:xfrm rot="16200000">
            <a:off x="9528101" y="5321335"/>
            <a:ext cx="2483058" cy="213360"/>
          </a:xfrm>
          <a:prstGeom prst="rect">
            <a:avLst/>
          </a:prstGeom>
        </p:spPr>
        <p:txBody>
          <a:bodyPr wrap="square">
            <a:spAutoFit/>
          </a:bodyPr>
          <a:lstStyle/>
          <a:p>
            <a:r>
              <a:rPr lang="hi-IN" sz="800" b="0" i="0" u="none" strike="noStrike" cap="none" baseline="0">
                <a:solidFill>
                  <a:srgbClr val="595959"/>
                </a:solidFill>
                <a:effectLst/>
                <a:uFill>
                  <a:solidFill>
                    <a:prstClr val="black">
                      <a:alpha val="0"/>
                    </a:prstClr>
                  </a:solidFill>
                </a:uFill>
                <a:latin typeface="Arial"/>
                <a:ea typeface="Arial"/>
                <a:cs typeface="Arial"/>
              </a:rPr>
              <a:t>फोटो: Steven May (स्टीवन मे) / Alamy Stock Photo </a:t>
            </a:r>
            <a:endParaRPr lang="sv-SE" sz="800">
              <a:solidFill>
                <a:schemeClr val="tx1">
                  <a:lumMod val="65000"/>
                  <a:lumOff val="35000"/>
                </a:schemeClr>
              </a:solidFill>
            </a:endParaRPr>
          </a:p>
        </p:txBody>
      </p:sp>
    </p:spTree>
    <p:extLst>
      <p:ext uri="{BB962C8B-B14F-4D97-AF65-F5344CB8AC3E}">
        <p14:creationId xmlns:p14="http://schemas.microsoft.com/office/powerpoint/2010/main" val="21007559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B637239-993A-4121-B8AE-94CCB070F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A44429A7-0D8F-404C-ACED-104B9797D546}"/>
              </a:ext>
            </a:extLst>
          </p:cNvPr>
          <p:cNvSpPr/>
          <p:nvPr/>
        </p:nvSpPr>
        <p:spPr>
          <a:xfrm rot="16200000">
            <a:off x="9528101" y="5321335"/>
            <a:ext cx="2483058" cy="213360"/>
          </a:xfrm>
          <a:prstGeom prst="rect">
            <a:avLst/>
          </a:prstGeom>
        </p:spPr>
        <p:txBody>
          <a:bodyPr wrap="square">
            <a:spAutoFit/>
          </a:bodyPr>
          <a:lstStyle/>
          <a:p>
            <a:r>
              <a:rPr lang="hi-IN" sz="800" b="0" i="0" u="none" strike="noStrike" cap="none" baseline="0">
                <a:solidFill>
                  <a:srgbClr val="595959"/>
                </a:solidFill>
                <a:effectLst/>
                <a:uFill>
                  <a:solidFill>
                    <a:prstClr val="black">
                      <a:alpha val="0"/>
                    </a:prstClr>
                  </a:solidFill>
                </a:uFill>
                <a:latin typeface="Arial"/>
                <a:ea typeface="Arial"/>
                <a:cs typeface="Arial"/>
              </a:rPr>
              <a:t>फोटो: Emina Frljak (एमिना फ़र्लजाक)</a:t>
            </a:r>
            <a:endParaRPr lang="sv-SE" sz="800">
              <a:solidFill>
                <a:schemeClr val="tx1">
                  <a:lumMod val="65000"/>
                  <a:lumOff val="35000"/>
                </a:schemeClr>
              </a:solidFill>
              <a:effectLst/>
              <a:latin typeface="Arial" panose="020B0604020202020204" pitchFamily="34" charset="0"/>
            </a:endParaRPr>
          </a:p>
        </p:txBody>
      </p:sp>
    </p:spTree>
    <p:extLst>
      <p:ext uri="{BB962C8B-B14F-4D97-AF65-F5344CB8AC3E}">
        <p14:creationId xmlns:p14="http://schemas.microsoft.com/office/powerpoint/2010/main" val="21404774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5" name="textruta 4">
            <a:extLst>
              <a:ext uri="{FF2B5EF4-FFF2-40B4-BE49-F238E27FC236}">
                <a16:creationId xmlns:a16="http://schemas.microsoft.com/office/drawing/2014/main" id="{D990CCB1-A93A-47F9-B577-064044F40B25}"/>
              </a:ext>
            </a:extLst>
          </p:cNvPr>
          <p:cNvSpPr txBox="1"/>
          <p:nvPr/>
        </p:nvSpPr>
        <p:spPr>
          <a:xfrm>
            <a:off x="0" y="800556"/>
            <a:ext cx="12192000" cy="3901440"/>
          </a:xfrm>
          <a:prstGeom prst="rect">
            <a:avLst/>
          </a:prstGeom>
          <a:noFill/>
        </p:spPr>
        <p:txBody>
          <a:bodyPr wrap="square" rtlCol="0">
            <a:spAutoFit/>
          </a:bodyPr>
          <a:lstStyle/>
          <a:p>
            <a:pPr algn="ctr">
              <a:lnSpc>
                <a:spcPct val="150000"/>
              </a:lnSpc>
            </a:pPr>
            <a:r>
              <a:rPr lang="hi-IN" sz="3600" b="0" i="0" u="none" strike="noStrike" cap="none" baseline="0">
                <a:solidFill>
                  <a:srgbClr val="FFFFFF"/>
                </a:solidFill>
                <a:effectLst/>
                <a:uFill>
                  <a:solidFill>
                    <a:prstClr val="black">
                      <a:alpha val="0"/>
                    </a:prstClr>
                  </a:solidFill>
                </a:uFill>
                <a:latin typeface="Arial"/>
                <a:ea typeface="Arial"/>
                <a:cs typeface="Arial"/>
              </a:rPr>
              <a:t>सत्र 5</a:t>
            </a:r>
          </a:p>
          <a:p>
            <a:pPr algn="ctr"/>
            <a:endParaRPr lang="sv-SE" sz="1600">
              <a:solidFill>
                <a:schemeClr val="bg1"/>
              </a:solidFill>
              <a:latin typeface="Calibri" panose="020F0502020204030204" pitchFamily="34" charset="0"/>
            </a:endParaRPr>
          </a:p>
          <a:p>
            <a:pPr algn="ctr"/>
            <a:r>
              <a:rPr lang="hi-IN" sz="6000" b="0" i="0" u="none" strike="noStrike" cap="none" baseline="0">
                <a:solidFill>
                  <a:srgbClr val="FFFFFF"/>
                </a:solidFill>
                <a:effectLst/>
                <a:uFill>
                  <a:solidFill>
                    <a:prstClr val="black">
                      <a:alpha val="0"/>
                    </a:prstClr>
                  </a:solidFill>
                </a:uFill>
                <a:latin typeface="Arial"/>
                <a:ea typeface="Arial"/>
                <a:cs typeface="Arial"/>
              </a:rPr>
              <a:t>हमारे समुदाय में  </a:t>
            </a:r>
          </a:p>
          <a:p>
            <a:pPr algn="ctr"/>
            <a:r>
              <a:rPr lang="hi-IN" sz="6000" b="0" i="0" u="none" strike="noStrike" cap="none" baseline="0">
                <a:solidFill>
                  <a:srgbClr val="FFFFFF"/>
                </a:solidFill>
                <a:effectLst/>
                <a:uFill>
                  <a:solidFill>
                    <a:prstClr val="black">
                      <a:alpha val="0"/>
                    </a:prstClr>
                  </a:solidFill>
                </a:uFill>
                <a:latin typeface="Arial"/>
                <a:ea typeface="Arial"/>
                <a:cs typeface="Arial"/>
              </a:rPr>
              <a:t>धर्म या आस्था की आजादी</a:t>
            </a:r>
            <a:endParaRPr lang="sv-SE" sz="6000">
              <a:solidFill>
                <a:schemeClr val="bg1"/>
              </a:solidFill>
              <a:latin typeface="Calibri" panose="020F0502020204030204" pitchFamily="34" charset="0"/>
            </a:endParaRPr>
          </a:p>
          <a:p>
            <a:pPr algn="ctr"/>
            <a:endParaRPr lang="sv-SE" sz="6000">
              <a:solidFill>
                <a:schemeClr val="bg1"/>
              </a:solidFill>
              <a:latin typeface="Calibri" panose="020F0502020204030204" pitchFamily="34" charset="0"/>
            </a:endParaRPr>
          </a:p>
        </p:txBody>
      </p:sp>
      <p:pic>
        <p:nvPicPr>
          <p:cNvPr id="7" name="Bildobjekt 6">
            <a:extLst>
              <a:ext uri="{FF2B5EF4-FFF2-40B4-BE49-F238E27FC236}">
                <a16:creationId xmlns:a16="http://schemas.microsoft.com/office/drawing/2014/main" id="{0225889F-E03F-4751-89E2-B6F213B3DC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481" y="4262914"/>
            <a:ext cx="1777037" cy="1793889"/>
          </a:xfrm>
          <a:prstGeom prst="rect">
            <a:avLst/>
          </a:prstGeom>
        </p:spPr>
      </p:pic>
    </p:spTree>
    <p:extLst>
      <p:ext uri="{BB962C8B-B14F-4D97-AF65-F5344CB8AC3E}">
        <p14:creationId xmlns:p14="http://schemas.microsoft.com/office/powerpoint/2010/main" val="166964666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9C229D11-CC20-4564-B642-AE7494F482D4}"/>
              </a:ext>
            </a:extLst>
          </p:cNvPr>
          <p:cNvSpPr txBox="1"/>
          <p:nvPr/>
        </p:nvSpPr>
        <p:spPr>
          <a:xfrm>
            <a:off x="-11749" y="800556"/>
            <a:ext cx="12203749" cy="3108960"/>
          </a:xfrm>
          <a:prstGeom prst="rect">
            <a:avLst/>
          </a:prstGeom>
          <a:noFill/>
        </p:spPr>
        <p:txBody>
          <a:bodyPr wrap="square" rtlCol="0">
            <a:spAutoFit/>
          </a:bodyPr>
          <a:lstStyle/>
          <a:p>
            <a:pPr algn="ctr">
              <a:lnSpc>
                <a:spcPct val="150000"/>
              </a:lnSpc>
            </a:pPr>
            <a:endParaRPr lang="sv-SE" sz="3600" spc="600">
              <a:solidFill>
                <a:schemeClr val="bg1"/>
              </a:solidFill>
              <a:latin typeface="Calibri" panose="020F0502020204030204" pitchFamily="34" charset="0"/>
            </a:endParaRPr>
          </a:p>
          <a:p>
            <a:pPr algn="ctr"/>
            <a:r>
              <a:rPr lang="hi-IN" sz="4400" b="1" i="0" u="none" strike="noStrike" cap="none" baseline="0">
                <a:solidFill>
                  <a:srgbClr val="FFFFFF"/>
                </a:solidFill>
                <a:effectLst/>
                <a:uFill>
                  <a:solidFill>
                    <a:prstClr val="black">
                      <a:alpha val="0"/>
                    </a:prstClr>
                  </a:solidFill>
                </a:uFill>
                <a:latin typeface="Arial"/>
                <a:ea typeface="Arial"/>
                <a:cs typeface="Arial"/>
              </a:rPr>
              <a:t>अच्छा काम किया और आपका फिर स्वागत है!</a:t>
            </a:r>
          </a:p>
          <a:p>
            <a:pPr algn="ctr"/>
            <a:endParaRPr lang="en-GB" sz="2800">
              <a:solidFill>
                <a:schemeClr val="bg1"/>
              </a:solidFill>
              <a:latin typeface="Calibri" panose="020F0502020204030204" pitchFamily="34" charset="0"/>
            </a:endParaRPr>
          </a:p>
          <a:p>
            <a:pPr algn="ctr"/>
            <a:r>
              <a:rPr lang="hi-IN" sz="3600" b="0" i="0" u="none" strike="noStrike" cap="none" baseline="0">
                <a:solidFill>
                  <a:srgbClr val="FFFFFF"/>
                </a:solidFill>
                <a:effectLst/>
                <a:uFill>
                  <a:solidFill>
                    <a:prstClr val="black">
                      <a:alpha val="0"/>
                    </a:prstClr>
                  </a:solidFill>
                </a:uFill>
                <a:latin typeface="Arial"/>
                <a:ea typeface="Arial"/>
                <a:cs typeface="Arial"/>
              </a:rPr>
              <a:t>अगला सत्र: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कहानियों से प्रेरित - रणनीतियों से सशक्त</a:t>
            </a:r>
            <a:endParaRPr lang="sv-SE" sz="6000">
              <a:solidFill>
                <a:schemeClr val="bg1"/>
              </a:solidFill>
              <a:latin typeface="Calibri" panose="020F0502020204030204" pitchFamily="34" charset="0"/>
            </a:endParaRPr>
          </a:p>
        </p:txBody>
      </p:sp>
      <p:pic>
        <p:nvPicPr>
          <p:cNvPr id="8" name="Bildobjekt 7">
            <a:extLst>
              <a:ext uri="{FF2B5EF4-FFF2-40B4-BE49-F238E27FC236}">
                <a16:creationId xmlns:a16="http://schemas.microsoft.com/office/drawing/2014/main" id="{A8F51270-17B1-455D-993B-78E21267D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808" y="4262893"/>
            <a:ext cx="1790884" cy="1793930"/>
          </a:xfrm>
          <a:prstGeom prst="rect">
            <a:avLst/>
          </a:prstGeom>
        </p:spPr>
      </p:pic>
    </p:spTree>
    <p:extLst>
      <p:ext uri="{BB962C8B-B14F-4D97-AF65-F5344CB8AC3E}">
        <p14:creationId xmlns:p14="http://schemas.microsoft.com/office/powerpoint/2010/main" val="33273549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7" name="Bildobjekt 6" descr="En bild som visar text&#10;&#10;Automatiskt genererad beskrivning">
            <a:extLst>
              <a:ext uri="{FF2B5EF4-FFF2-40B4-BE49-F238E27FC236}">
                <a16:creationId xmlns:a16="http://schemas.microsoft.com/office/drawing/2014/main" id="{773A0715-0338-4EA9-8747-05BD608F0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170" y="3428999"/>
            <a:ext cx="4326143" cy="2508211"/>
          </a:xfrm>
          <a:prstGeom prst="rect">
            <a:avLst/>
          </a:prstGeom>
        </p:spPr>
      </p:pic>
      <p:pic>
        <p:nvPicPr>
          <p:cNvPr id="2" name="Bildobjekt 3">
            <a:extLst>
              <a:ext uri="{FF2B5EF4-FFF2-40B4-BE49-F238E27FC236}">
                <a16:creationId xmlns:a16="http://schemas.microsoft.com/office/drawing/2014/main" id="{0CAEFC5B-2DDD-4AE6-9EE7-CCE3F879B6C9}"/>
              </a:ext>
            </a:extLst>
          </p:cNvPr>
          <p:cNvPicPr>
            <a:picLocks noChangeAspect="1"/>
          </p:cNvPicPr>
          <p:nvPr/>
        </p:nvPicPr>
        <p:blipFill>
          <a:blip r:embed="rId4"/>
          <a:stretch>
            <a:fillRect/>
          </a:stretch>
        </p:blipFill>
        <p:spPr>
          <a:xfrm>
            <a:off x="1320075" y="3970751"/>
            <a:ext cx="3803454" cy="1934118"/>
          </a:xfrm>
          <a:prstGeom prst="rect">
            <a:avLst/>
          </a:prstGeom>
        </p:spPr>
      </p:pic>
      <p:pic>
        <p:nvPicPr>
          <p:cNvPr id="4" name="Bildobjekt 3" descr="En bild som visar text, yxa, visitkort, vektorgrafik&#10;&#10;Automatiskt genererad beskrivning">
            <a:extLst>
              <a:ext uri="{FF2B5EF4-FFF2-40B4-BE49-F238E27FC236}">
                <a16:creationId xmlns:a16="http://schemas.microsoft.com/office/drawing/2014/main" id="{D70027BF-3C9F-4CB6-8973-AFC2F3349B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85175">
            <a:off x="5313656" y="1372273"/>
            <a:ext cx="1332807" cy="2785064"/>
          </a:xfrm>
          <a:prstGeom prst="rect">
            <a:avLst/>
          </a:prstGeom>
        </p:spPr>
      </p:pic>
    </p:spTree>
    <p:extLst>
      <p:ext uri="{BB962C8B-B14F-4D97-AF65-F5344CB8AC3E}">
        <p14:creationId xmlns:p14="http://schemas.microsoft.com/office/powerpoint/2010/main" val="5231842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6AEF031A-C03F-47E0-BEF5-F85A3319D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101" y="3778623"/>
            <a:ext cx="3953195" cy="746804"/>
          </a:xfrm>
          <a:prstGeom prst="rect">
            <a:avLst/>
          </a:prstGeom>
        </p:spPr>
      </p:pic>
      <p:pic>
        <p:nvPicPr>
          <p:cNvPr id="6" name="Bildobjekt 5">
            <a:extLst>
              <a:ext uri="{FF2B5EF4-FFF2-40B4-BE49-F238E27FC236}">
                <a16:creationId xmlns:a16="http://schemas.microsoft.com/office/drawing/2014/main" id="{64191141-DC59-4D6D-B74B-3BEF9928F8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9960" y="3085977"/>
            <a:ext cx="1562563" cy="1964987"/>
          </a:xfrm>
          <a:prstGeom prst="rect">
            <a:avLst/>
          </a:prstGeom>
        </p:spPr>
      </p:pic>
      <p:pic>
        <p:nvPicPr>
          <p:cNvPr id="8" name="Bildobjekt 7" descr="En bild som visar text, vektorgrafik&#10;&#10;Automatiskt genererad beskrivning">
            <a:extLst>
              <a:ext uri="{FF2B5EF4-FFF2-40B4-BE49-F238E27FC236}">
                <a16:creationId xmlns:a16="http://schemas.microsoft.com/office/drawing/2014/main" id="{4639B968-3C6B-4552-B9D9-704B08AF20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8874" y="3257812"/>
            <a:ext cx="3108926" cy="2014438"/>
          </a:xfrm>
          <a:prstGeom prst="rect">
            <a:avLst/>
          </a:prstGeom>
        </p:spPr>
      </p:pic>
      <p:pic>
        <p:nvPicPr>
          <p:cNvPr id="9" name="Bildobjekt 8" descr="En bild som visar text, yxa, visitkort, vektorgrafik&#10;&#10;Automatiskt genererad beskrivning">
            <a:extLst>
              <a:ext uri="{FF2B5EF4-FFF2-40B4-BE49-F238E27FC236}">
                <a16:creationId xmlns:a16="http://schemas.microsoft.com/office/drawing/2014/main" id="{EF53C1FD-64A3-445C-8479-0D84E7A5A2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85175">
            <a:off x="2243619" y="2494340"/>
            <a:ext cx="315159" cy="658563"/>
          </a:xfrm>
          <a:prstGeom prst="rect">
            <a:avLst/>
          </a:prstGeom>
        </p:spPr>
      </p:pic>
      <p:pic>
        <p:nvPicPr>
          <p:cNvPr id="10" name="Bildobjekt 9" descr="En bild som visar text, yxa, visitkort, vektorgrafik&#10;&#10;Automatiskt genererad beskrivning">
            <a:extLst>
              <a:ext uri="{FF2B5EF4-FFF2-40B4-BE49-F238E27FC236}">
                <a16:creationId xmlns:a16="http://schemas.microsoft.com/office/drawing/2014/main" id="{EDA75DAC-78CB-4561-B751-42E89795B6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85175">
            <a:off x="9515232" y="1629692"/>
            <a:ext cx="773681" cy="1616700"/>
          </a:xfrm>
          <a:prstGeom prst="rect">
            <a:avLst/>
          </a:prstGeom>
        </p:spPr>
      </p:pic>
      <p:pic>
        <p:nvPicPr>
          <p:cNvPr id="11" name="Bildobjekt 10" descr="En bild som visar text, yxa, visitkort, vektorgrafik&#10;&#10;Automatiskt genererad beskrivning">
            <a:extLst>
              <a:ext uri="{FF2B5EF4-FFF2-40B4-BE49-F238E27FC236}">
                <a16:creationId xmlns:a16="http://schemas.microsoft.com/office/drawing/2014/main" id="{59D8BC97-2096-41ED-9D77-A63F88EACA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85175">
            <a:off x="7501391" y="2516302"/>
            <a:ext cx="315159" cy="658563"/>
          </a:xfrm>
          <a:prstGeom prst="rect">
            <a:avLst/>
          </a:prstGeom>
        </p:spPr>
      </p:pic>
      <p:pic>
        <p:nvPicPr>
          <p:cNvPr id="12" name="Bildobjekt 11" descr="En bild som visar text, yxa, visitkort, vektorgrafik&#10;&#10;Automatiskt genererad beskrivning">
            <a:extLst>
              <a:ext uri="{FF2B5EF4-FFF2-40B4-BE49-F238E27FC236}">
                <a16:creationId xmlns:a16="http://schemas.microsoft.com/office/drawing/2014/main" id="{CEE4F1F2-3224-44BE-A627-F4484516CE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85175">
            <a:off x="8631966" y="2501196"/>
            <a:ext cx="315159" cy="658563"/>
          </a:xfrm>
          <a:prstGeom prst="rect">
            <a:avLst/>
          </a:prstGeom>
        </p:spPr>
      </p:pic>
      <p:pic>
        <p:nvPicPr>
          <p:cNvPr id="13" name="Bildobjekt 12" descr="En bild som visar text, yxa, visitkort, vektorgrafik&#10;&#10;Automatiskt genererad beskrivning">
            <a:extLst>
              <a:ext uri="{FF2B5EF4-FFF2-40B4-BE49-F238E27FC236}">
                <a16:creationId xmlns:a16="http://schemas.microsoft.com/office/drawing/2014/main" id="{3BC23357-D172-4626-8A9B-8E2557E350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85175">
            <a:off x="10050190" y="2522568"/>
            <a:ext cx="315159" cy="658563"/>
          </a:xfrm>
          <a:prstGeom prst="rect">
            <a:avLst/>
          </a:prstGeom>
        </p:spPr>
      </p:pic>
      <p:pic>
        <p:nvPicPr>
          <p:cNvPr id="14" name="Bildobjekt 13" descr="En bild som visar text, yxa, visitkort, vektorgrafik&#10;&#10;Automatiskt genererad beskrivning">
            <a:extLst>
              <a:ext uri="{FF2B5EF4-FFF2-40B4-BE49-F238E27FC236}">
                <a16:creationId xmlns:a16="http://schemas.microsoft.com/office/drawing/2014/main" id="{E98A2B50-EECD-4076-B2E0-C2DF67EA4F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85175">
            <a:off x="8005745" y="1738189"/>
            <a:ext cx="604626" cy="1263439"/>
          </a:xfrm>
          <a:prstGeom prst="rect">
            <a:avLst/>
          </a:prstGeom>
        </p:spPr>
      </p:pic>
      <p:pic>
        <p:nvPicPr>
          <p:cNvPr id="15" name="Bildobjekt 14" descr="En bild som visar text, yxa, visitkort, vektorgrafik&#10;&#10;Automatiskt genererad beskrivning">
            <a:extLst>
              <a:ext uri="{FF2B5EF4-FFF2-40B4-BE49-F238E27FC236}">
                <a16:creationId xmlns:a16="http://schemas.microsoft.com/office/drawing/2014/main" id="{B38FEB31-CA01-46DF-836C-B70370390D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85175">
            <a:off x="9115091" y="2072368"/>
            <a:ext cx="315159" cy="658563"/>
          </a:xfrm>
          <a:prstGeom prst="rect">
            <a:avLst/>
          </a:prstGeom>
        </p:spPr>
      </p:pic>
    </p:spTree>
    <p:extLst>
      <p:ext uri="{BB962C8B-B14F-4D97-AF65-F5344CB8AC3E}">
        <p14:creationId xmlns:p14="http://schemas.microsoft.com/office/powerpoint/2010/main" val="11937063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20" name="Bildobjekt 19" descr="En bild som visar text, clipart, silhuett&#10;&#10;Automatiskt genererad beskrivning">
            <a:extLst>
              <a:ext uri="{FF2B5EF4-FFF2-40B4-BE49-F238E27FC236}">
                <a16:creationId xmlns:a16="http://schemas.microsoft.com/office/drawing/2014/main" id="{5EEC7231-923A-4603-9A38-63145151B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649" y="3005847"/>
            <a:ext cx="4147927" cy="2318717"/>
          </a:xfrm>
          <a:prstGeom prst="rect">
            <a:avLst/>
          </a:prstGeom>
        </p:spPr>
      </p:pic>
      <p:pic>
        <p:nvPicPr>
          <p:cNvPr id="6" name="Bildobjekt 5" descr="En bild som visar text, tecken&#10;&#10;Automatiskt genererad beskrivning">
            <a:extLst>
              <a:ext uri="{FF2B5EF4-FFF2-40B4-BE49-F238E27FC236}">
                <a16:creationId xmlns:a16="http://schemas.microsoft.com/office/drawing/2014/main" id="{AA64F3C8-97ED-47FA-87BA-CFC091777D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624" y="3005847"/>
            <a:ext cx="2898215" cy="2576191"/>
          </a:xfrm>
          <a:prstGeom prst="rect">
            <a:avLst/>
          </a:prstGeom>
        </p:spPr>
      </p:pic>
      <p:pic>
        <p:nvPicPr>
          <p:cNvPr id="9" name="Bildobjekt 8" descr="En bild som visar mörk&#10;&#10;Automatiskt genererad beskrivning">
            <a:extLst>
              <a:ext uri="{FF2B5EF4-FFF2-40B4-BE49-F238E27FC236}">
                <a16:creationId xmlns:a16="http://schemas.microsoft.com/office/drawing/2014/main" id="{B2A6DFB0-B1E3-4D1A-819C-D706558812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5515" y="1189044"/>
            <a:ext cx="457861" cy="1551394"/>
          </a:xfrm>
          <a:prstGeom prst="rect">
            <a:avLst/>
          </a:prstGeom>
        </p:spPr>
      </p:pic>
      <p:pic>
        <p:nvPicPr>
          <p:cNvPr id="10" name="Bildobjekt 9" descr="En bild som visar mörk&#10;&#10;Automatiskt genererad beskrivning">
            <a:extLst>
              <a:ext uri="{FF2B5EF4-FFF2-40B4-BE49-F238E27FC236}">
                <a16:creationId xmlns:a16="http://schemas.microsoft.com/office/drawing/2014/main" id="{2B96A647-E0F2-4CB7-AD70-6DBA3B462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53700">
            <a:off x="6830345" y="2146296"/>
            <a:ext cx="531070" cy="1799452"/>
          </a:xfrm>
          <a:prstGeom prst="rect">
            <a:avLst/>
          </a:prstGeom>
        </p:spPr>
      </p:pic>
      <p:pic>
        <p:nvPicPr>
          <p:cNvPr id="11" name="Bildobjekt 10" descr="En bild som visar mörk&#10;&#10;Automatiskt genererad beskrivning">
            <a:extLst>
              <a:ext uri="{FF2B5EF4-FFF2-40B4-BE49-F238E27FC236}">
                <a16:creationId xmlns:a16="http://schemas.microsoft.com/office/drawing/2014/main" id="{D0898EA1-E6CF-4257-97D9-84B8E0DD1F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90340">
            <a:off x="9405418" y="2219289"/>
            <a:ext cx="458609" cy="1553930"/>
          </a:xfrm>
          <a:prstGeom prst="rect">
            <a:avLst/>
          </a:prstGeom>
        </p:spPr>
      </p:pic>
      <p:pic>
        <p:nvPicPr>
          <p:cNvPr id="15" name="Bildobjekt 14">
            <a:extLst>
              <a:ext uri="{FF2B5EF4-FFF2-40B4-BE49-F238E27FC236}">
                <a16:creationId xmlns:a16="http://schemas.microsoft.com/office/drawing/2014/main" id="{221619B1-13A0-46B3-B5DD-7F11030E24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386767">
            <a:off x="3880162" y="3838179"/>
            <a:ext cx="610769" cy="654051"/>
          </a:xfrm>
          <a:prstGeom prst="rect">
            <a:avLst/>
          </a:prstGeom>
        </p:spPr>
      </p:pic>
      <p:sp>
        <p:nvSpPr>
          <p:cNvPr id="21" name="Rektangel 20">
            <a:extLst>
              <a:ext uri="{FF2B5EF4-FFF2-40B4-BE49-F238E27FC236}">
                <a16:creationId xmlns:a16="http://schemas.microsoft.com/office/drawing/2014/main" id="{795D579E-68D2-4EDE-BBF8-21096945AF30}"/>
              </a:ext>
            </a:extLst>
          </p:cNvPr>
          <p:cNvSpPr/>
          <p:nvPr/>
        </p:nvSpPr>
        <p:spPr>
          <a:xfrm>
            <a:off x="1145667" y="1275962"/>
            <a:ext cx="10225718" cy="762000"/>
          </a:xfrm>
          <a:prstGeom prst="rect">
            <a:avLst/>
          </a:prstGeom>
        </p:spPr>
        <p:txBody>
          <a:bodyPr wrap="square">
            <a:spAutoFit/>
          </a:bodyPr>
          <a:lstStyle/>
          <a:p>
            <a:pPr fontAlgn="base"/>
            <a:r>
              <a:rPr lang="hi-IN" sz="4400" b="1" i="0" u="none" strike="noStrike" cap="none" baseline="0">
                <a:solidFill>
                  <a:srgbClr val="000000"/>
                </a:solidFill>
                <a:effectLst/>
                <a:uFill>
                  <a:solidFill>
                    <a:prstClr val="black">
                      <a:alpha val="0"/>
                    </a:prstClr>
                  </a:solidFill>
                </a:uFill>
                <a:latin typeface="Arial"/>
                <a:ea typeface="Arial"/>
                <a:cs typeface="Arial"/>
              </a:rPr>
              <a:t>दुष्प्रचार</a:t>
            </a:r>
            <a:endParaRPr lang="en-US" sz="4400"/>
          </a:p>
        </p:txBody>
      </p:sp>
    </p:spTree>
    <p:extLst>
      <p:ext uri="{BB962C8B-B14F-4D97-AF65-F5344CB8AC3E}">
        <p14:creationId xmlns:p14="http://schemas.microsoft.com/office/powerpoint/2010/main" val="17230710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grpSp>
        <p:nvGrpSpPr>
          <p:cNvPr id="15" name="Grupp 14">
            <a:extLst>
              <a:ext uri="{FF2B5EF4-FFF2-40B4-BE49-F238E27FC236}">
                <a16:creationId xmlns:a16="http://schemas.microsoft.com/office/drawing/2014/main" id="{DE1E2F61-E19A-4BA2-80CF-935AC0814228}"/>
              </a:ext>
            </a:extLst>
          </p:cNvPr>
          <p:cNvGrpSpPr/>
          <p:nvPr/>
        </p:nvGrpSpPr>
        <p:grpSpPr>
          <a:xfrm>
            <a:off x="2388041" y="2376885"/>
            <a:ext cx="2800178" cy="970835"/>
            <a:chOff x="1727641" y="2312612"/>
            <a:chExt cx="2800178" cy="970835"/>
          </a:xfrm>
        </p:grpSpPr>
        <p:pic>
          <p:nvPicPr>
            <p:cNvPr id="14" name="Bildobjekt 13" descr="En bild som visar text, clipart, silhuett&#10;&#10;Automatiskt genererad beskrivning">
              <a:extLst>
                <a:ext uri="{FF2B5EF4-FFF2-40B4-BE49-F238E27FC236}">
                  <a16:creationId xmlns:a16="http://schemas.microsoft.com/office/drawing/2014/main" id="{FCD391A5-D7A6-4FEE-927F-D5148A6C0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641" y="2316735"/>
              <a:ext cx="1729340" cy="966712"/>
            </a:xfrm>
            <a:prstGeom prst="rect">
              <a:avLst/>
            </a:prstGeom>
          </p:spPr>
        </p:pic>
        <p:grpSp>
          <p:nvGrpSpPr>
            <p:cNvPr id="12" name="Grupp 11">
              <a:extLst>
                <a:ext uri="{FF2B5EF4-FFF2-40B4-BE49-F238E27FC236}">
                  <a16:creationId xmlns:a16="http://schemas.microsoft.com/office/drawing/2014/main" id="{C7C7183F-CAC8-4018-82CB-6E13A517BF7C}"/>
                </a:ext>
              </a:extLst>
            </p:cNvPr>
            <p:cNvGrpSpPr/>
            <p:nvPr/>
          </p:nvGrpSpPr>
          <p:grpSpPr>
            <a:xfrm>
              <a:off x="2224248" y="2312612"/>
              <a:ext cx="2303571" cy="916090"/>
              <a:chOff x="1804153" y="3530634"/>
              <a:chExt cx="2358470" cy="979984"/>
            </a:xfrm>
          </p:grpSpPr>
          <p:pic>
            <p:nvPicPr>
              <p:cNvPr id="5" name="Bildobjekt 4" descr="En bild som visar text, tecken&#10;&#10;Automatiskt genererad beskrivning">
                <a:extLst>
                  <a:ext uri="{FF2B5EF4-FFF2-40B4-BE49-F238E27FC236}">
                    <a16:creationId xmlns:a16="http://schemas.microsoft.com/office/drawing/2014/main" id="{090D55C2-0272-4A28-9D3F-A0CD26480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0142" y="3530634"/>
                <a:ext cx="1102481" cy="979984"/>
              </a:xfrm>
              <a:prstGeom prst="rect">
                <a:avLst/>
              </a:prstGeom>
            </p:spPr>
          </p:pic>
          <p:pic>
            <p:nvPicPr>
              <p:cNvPr id="11" name="Bildobjekt 10">
                <a:extLst>
                  <a:ext uri="{FF2B5EF4-FFF2-40B4-BE49-F238E27FC236}">
                    <a16:creationId xmlns:a16="http://schemas.microsoft.com/office/drawing/2014/main" id="{72DF180F-F352-4730-B6DE-BF62997B49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386767">
                <a:off x="1804153" y="3885655"/>
                <a:ext cx="310884" cy="332915"/>
              </a:xfrm>
              <a:prstGeom prst="rect">
                <a:avLst/>
              </a:prstGeom>
            </p:spPr>
          </p:pic>
        </p:grpSp>
      </p:grpSp>
      <p:pic>
        <p:nvPicPr>
          <p:cNvPr id="9" name="Bildobjekt 8" descr="En bild som visar clipart&#10;&#10;Automatiskt genererad beskrivning">
            <a:extLst>
              <a:ext uri="{FF2B5EF4-FFF2-40B4-BE49-F238E27FC236}">
                <a16:creationId xmlns:a16="http://schemas.microsoft.com/office/drawing/2014/main" id="{D55E9CFE-57C0-4BFD-BCD1-8593CBC588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016" y="2289461"/>
            <a:ext cx="1844510" cy="3786836"/>
          </a:xfrm>
          <a:prstGeom prst="rect">
            <a:avLst/>
          </a:prstGeom>
        </p:spPr>
      </p:pic>
      <p:grpSp>
        <p:nvGrpSpPr>
          <p:cNvPr id="21" name="Grupp 20">
            <a:extLst>
              <a:ext uri="{FF2B5EF4-FFF2-40B4-BE49-F238E27FC236}">
                <a16:creationId xmlns:a16="http://schemas.microsoft.com/office/drawing/2014/main" id="{52330E8F-9BE9-4635-A181-CE0FA303BF68}"/>
              </a:ext>
            </a:extLst>
          </p:cNvPr>
          <p:cNvGrpSpPr/>
          <p:nvPr/>
        </p:nvGrpSpPr>
        <p:grpSpPr>
          <a:xfrm>
            <a:off x="5823897" y="861613"/>
            <a:ext cx="5947981" cy="5102901"/>
            <a:chOff x="5823897" y="861613"/>
            <a:chExt cx="5947981" cy="5102901"/>
          </a:xfrm>
        </p:grpSpPr>
        <p:pic>
          <p:nvPicPr>
            <p:cNvPr id="20" name="Bildobjekt 19" descr="En bild som visar stråkinstrument, byrå&#10;&#10;Automatiskt genererad beskrivning">
              <a:extLst>
                <a:ext uri="{FF2B5EF4-FFF2-40B4-BE49-F238E27FC236}">
                  <a16:creationId xmlns:a16="http://schemas.microsoft.com/office/drawing/2014/main" id="{EE009954-4151-48CD-9752-D0C65ECACA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5019" y="861613"/>
              <a:ext cx="2936859" cy="2286899"/>
            </a:xfrm>
            <a:prstGeom prst="rect">
              <a:avLst/>
            </a:prstGeom>
          </p:spPr>
        </p:pic>
        <p:pic>
          <p:nvPicPr>
            <p:cNvPr id="13" name="Bildobjekt 12">
              <a:extLst>
                <a:ext uri="{FF2B5EF4-FFF2-40B4-BE49-F238E27FC236}">
                  <a16:creationId xmlns:a16="http://schemas.microsoft.com/office/drawing/2014/main" id="{CF2D9919-731B-4033-9812-7381BC4FB7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15428" y="1316676"/>
              <a:ext cx="1455410" cy="914939"/>
            </a:xfrm>
            <a:prstGeom prst="rect">
              <a:avLst/>
            </a:prstGeom>
          </p:spPr>
        </p:pic>
        <p:pic>
          <p:nvPicPr>
            <p:cNvPr id="18" name="Bildobjekt 17">
              <a:extLst>
                <a:ext uri="{FF2B5EF4-FFF2-40B4-BE49-F238E27FC236}">
                  <a16:creationId xmlns:a16="http://schemas.microsoft.com/office/drawing/2014/main" id="{7DA80CD4-BD47-4634-A827-C52555A619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3897" y="3068392"/>
              <a:ext cx="3845225" cy="2896122"/>
            </a:xfrm>
            <a:prstGeom prst="rect">
              <a:avLst/>
            </a:prstGeom>
          </p:spPr>
        </p:pic>
      </p:grpSp>
      <p:pic>
        <p:nvPicPr>
          <p:cNvPr id="23" name="Bildobjekt 22" descr="En bild som visar stråkinstrument&#10;&#10;Automatiskt genererad beskrivning">
            <a:extLst>
              <a:ext uri="{FF2B5EF4-FFF2-40B4-BE49-F238E27FC236}">
                <a16:creationId xmlns:a16="http://schemas.microsoft.com/office/drawing/2014/main" id="{842AFAB9-7889-475F-848C-F441296CA9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71748">
            <a:off x="5394685" y="1145919"/>
            <a:ext cx="2456576" cy="1762734"/>
          </a:xfrm>
          <a:prstGeom prst="rect">
            <a:avLst/>
          </a:prstGeom>
        </p:spPr>
      </p:pic>
      <p:pic>
        <p:nvPicPr>
          <p:cNvPr id="24" name="Bildobjekt 23" descr="En bild som visar text, tecken&#10;&#10;Automatiskt genererad beskrivning">
            <a:extLst>
              <a:ext uri="{FF2B5EF4-FFF2-40B4-BE49-F238E27FC236}">
                <a16:creationId xmlns:a16="http://schemas.microsoft.com/office/drawing/2014/main" id="{6047AE1F-9282-4367-A3B3-081535E83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943" y="1544024"/>
            <a:ext cx="851677" cy="724554"/>
          </a:xfrm>
          <a:prstGeom prst="rect">
            <a:avLst/>
          </a:prstGeom>
        </p:spPr>
      </p:pic>
    </p:spTree>
    <p:extLst>
      <p:ext uri="{BB962C8B-B14F-4D97-AF65-F5344CB8AC3E}">
        <p14:creationId xmlns:p14="http://schemas.microsoft.com/office/powerpoint/2010/main" val="1882788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723CF41-ABD5-459C-886E-A495F9A11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745" y="1795619"/>
            <a:ext cx="4023215" cy="2529182"/>
          </a:xfrm>
          <a:prstGeom prst="rect">
            <a:avLst/>
          </a:prstGeom>
        </p:spPr>
      </p:pic>
      <p:grpSp>
        <p:nvGrpSpPr>
          <p:cNvPr id="2" name="Grupp 1">
            <a:extLst>
              <a:ext uri="{FF2B5EF4-FFF2-40B4-BE49-F238E27FC236}">
                <a16:creationId xmlns:a16="http://schemas.microsoft.com/office/drawing/2014/main" id="{A7FF7766-00B8-44A7-9226-342EBE5C63DB}"/>
              </a:ext>
            </a:extLst>
          </p:cNvPr>
          <p:cNvGrpSpPr/>
          <p:nvPr/>
        </p:nvGrpSpPr>
        <p:grpSpPr>
          <a:xfrm>
            <a:off x="1802605" y="4443467"/>
            <a:ext cx="8586790" cy="1872000"/>
            <a:chOff x="1918650" y="4077707"/>
            <a:chExt cx="8586790" cy="1872000"/>
          </a:xfrm>
        </p:grpSpPr>
        <p:sp>
          <p:nvSpPr>
            <p:cNvPr id="5" name="Rektangel 4">
              <a:extLst>
                <a:ext uri="{FF2B5EF4-FFF2-40B4-BE49-F238E27FC236}">
                  <a16:creationId xmlns:a16="http://schemas.microsoft.com/office/drawing/2014/main" id="{0A36325D-91DF-46F5-B493-9B9F7049074D}"/>
                </a:ext>
              </a:extLst>
            </p:cNvPr>
            <p:cNvSpPr/>
            <p:nvPr/>
          </p:nvSpPr>
          <p:spPr>
            <a:xfrm>
              <a:off x="1918650" y="4077707"/>
              <a:ext cx="8586790" cy="1872000"/>
            </a:xfrm>
            <a:custGeom>
              <a:avLst/>
              <a:gdLst>
                <a:gd name="connsiteX0" fmla="*/ 0 w 8586790"/>
                <a:gd name="connsiteY0" fmla="*/ 0 h 1872000"/>
                <a:gd name="connsiteX1" fmla="*/ 402919 w 8586790"/>
                <a:gd name="connsiteY1" fmla="*/ 0 h 1872000"/>
                <a:gd name="connsiteX2" fmla="*/ 1063441 w 8586790"/>
                <a:gd name="connsiteY2" fmla="*/ 0 h 1872000"/>
                <a:gd name="connsiteX3" fmla="*/ 1809831 w 8586790"/>
                <a:gd name="connsiteY3" fmla="*/ 0 h 1872000"/>
                <a:gd name="connsiteX4" fmla="*/ 2642089 w 8586790"/>
                <a:gd name="connsiteY4" fmla="*/ 0 h 1872000"/>
                <a:gd name="connsiteX5" fmla="*/ 3130876 w 8586790"/>
                <a:gd name="connsiteY5" fmla="*/ 0 h 1872000"/>
                <a:gd name="connsiteX6" fmla="*/ 3963134 w 8586790"/>
                <a:gd name="connsiteY6" fmla="*/ 0 h 1872000"/>
                <a:gd name="connsiteX7" fmla="*/ 4451920 w 8586790"/>
                <a:gd name="connsiteY7" fmla="*/ 0 h 1872000"/>
                <a:gd name="connsiteX8" fmla="*/ 5026575 w 8586790"/>
                <a:gd name="connsiteY8" fmla="*/ 0 h 1872000"/>
                <a:gd name="connsiteX9" fmla="*/ 5772965 w 8586790"/>
                <a:gd name="connsiteY9" fmla="*/ 0 h 1872000"/>
                <a:gd name="connsiteX10" fmla="*/ 6433487 w 8586790"/>
                <a:gd name="connsiteY10" fmla="*/ 0 h 1872000"/>
                <a:gd name="connsiteX11" fmla="*/ 7265745 w 8586790"/>
                <a:gd name="connsiteY11" fmla="*/ 0 h 1872000"/>
                <a:gd name="connsiteX12" fmla="*/ 7840400 w 8586790"/>
                <a:gd name="connsiteY12" fmla="*/ 0 h 1872000"/>
                <a:gd name="connsiteX13" fmla="*/ 8586790 w 8586790"/>
                <a:gd name="connsiteY13" fmla="*/ 0 h 1872000"/>
                <a:gd name="connsiteX14" fmla="*/ 8586790 w 8586790"/>
                <a:gd name="connsiteY14" fmla="*/ 567840 h 1872000"/>
                <a:gd name="connsiteX15" fmla="*/ 8586790 w 8586790"/>
                <a:gd name="connsiteY15" fmla="*/ 1173120 h 1872000"/>
                <a:gd name="connsiteX16" fmla="*/ 8586790 w 8586790"/>
                <a:gd name="connsiteY16" fmla="*/ 1872000 h 1872000"/>
                <a:gd name="connsiteX17" fmla="*/ 7754532 w 8586790"/>
                <a:gd name="connsiteY17" fmla="*/ 1872000 h 1872000"/>
                <a:gd name="connsiteX18" fmla="*/ 6922274 w 8586790"/>
                <a:gd name="connsiteY18" fmla="*/ 1872000 h 1872000"/>
                <a:gd name="connsiteX19" fmla="*/ 6090016 w 8586790"/>
                <a:gd name="connsiteY19" fmla="*/ 1872000 h 1872000"/>
                <a:gd name="connsiteX20" fmla="*/ 5429493 w 8586790"/>
                <a:gd name="connsiteY20" fmla="*/ 1872000 h 1872000"/>
                <a:gd name="connsiteX21" fmla="*/ 5026575 w 8586790"/>
                <a:gd name="connsiteY21" fmla="*/ 1872000 h 1872000"/>
                <a:gd name="connsiteX22" fmla="*/ 4194317 w 8586790"/>
                <a:gd name="connsiteY22" fmla="*/ 1872000 h 1872000"/>
                <a:gd name="connsiteX23" fmla="*/ 3533794 w 8586790"/>
                <a:gd name="connsiteY23" fmla="*/ 1872000 h 1872000"/>
                <a:gd name="connsiteX24" fmla="*/ 2959140 w 8586790"/>
                <a:gd name="connsiteY24" fmla="*/ 1872000 h 1872000"/>
                <a:gd name="connsiteX25" fmla="*/ 2556221 w 8586790"/>
                <a:gd name="connsiteY25" fmla="*/ 1872000 h 1872000"/>
                <a:gd name="connsiteX26" fmla="*/ 1809831 w 8586790"/>
                <a:gd name="connsiteY26" fmla="*/ 1872000 h 1872000"/>
                <a:gd name="connsiteX27" fmla="*/ 1063441 w 8586790"/>
                <a:gd name="connsiteY27" fmla="*/ 1872000 h 1872000"/>
                <a:gd name="connsiteX28" fmla="*/ 0 w 8586790"/>
                <a:gd name="connsiteY28" fmla="*/ 1872000 h 1872000"/>
                <a:gd name="connsiteX29" fmla="*/ 0 w 8586790"/>
                <a:gd name="connsiteY29" fmla="*/ 1285440 h 1872000"/>
                <a:gd name="connsiteX30" fmla="*/ 0 w 8586790"/>
                <a:gd name="connsiteY30" fmla="*/ 680160 h 1872000"/>
                <a:gd name="connsiteX31" fmla="*/ 0 w 8586790"/>
                <a:gd name="connsiteY31" fmla="*/ 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Bildobjekt 11" descr="En bild som visar stråkinstrument, byrå&#10;&#10;Automatiskt genererad beskrivning">
              <a:extLst>
                <a:ext uri="{FF2B5EF4-FFF2-40B4-BE49-F238E27FC236}">
                  <a16:creationId xmlns:a16="http://schemas.microsoft.com/office/drawing/2014/main" id="{F177A238-F6ED-418F-98B0-7FC7BA6DF5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9" name="Bildobjekt 8" descr="En bild som visar text, tecken&#10;&#10;Automatiskt genererad beskrivning">
              <a:extLst>
                <a:ext uri="{FF2B5EF4-FFF2-40B4-BE49-F238E27FC236}">
                  <a16:creationId xmlns:a16="http://schemas.microsoft.com/office/drawing/2014/main" id="{486C014B-9F7A-4345-A3DD-2C6C2D7EDC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13" name="Bildobjekt 12" descr="En bild som visar stråkinstrument, byrå&#10;&#10;Automatiskt genererad beskrivning">
              <a:extLst>
                <a:ext uri="{FF2B5EF4-FFF2-40B4-BE49-F238E27FC236}">
                  <a16:creationId xmlns:a16="http://schemas.microsoft.com/office/drawing/2014/main" id="{1C0C26E0-0C8C-4F91-93D0-87B3D9CAB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14" name="Bildobjekt 13" descr="En bild som visar text, tecken&#10;&#10;Automatiskt genererad beskrivning">
              <a:extLst>
                <a:ext uri="{FF2B5EF4-FFF2-40B4-BE49-F238E27FC236}">
                  <a16:creationId xmlns:a16="http://schemas.microsoft.com/office/drawing/2014/main" id="{B5FD7BC0-55AC-4CE9-B53D-77F84D1145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15" name="Bildobjekt 14" descr="En bild som visar stråkinstrument, byrå&#10;&#10;Automatiskt genererad beskrivning">
              <a:extLst>
                <a:ext uri="{FF2B5EF4-FFF2-40B4-BE49-F238E27FC236}">
                  <a16:creationId xmlns:a16="http://schemas.microsoft.com/office/drawing/2014/main" id="{CCBB81E2-D412-4C05-9FF2-E0B5365B1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16" name="Bildobjekt 15" descr="En bild som visar text, tecken&#10;&#10;Automatiskt genererad beskrivning">
              <a:extLst>
                <a:ext uri="{FF2B5EF4-FFF2-40B4-BE49-F238E27FC236}">
                  <a16:creationId xmlns:a16="http://schemas.microsoft.com/office/drawing/2014/main" id="{B397988F-28E5-442A-B4B0-F784D68B7A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17" name="Bildobjekt 16" descr="En bild som visar stråkinstrument, byrå&#10;&#10;Automatiskt genererad beskrivning">
              <a:extLst>
                <a:ext uri="{FF2B5EF4-FFF2-40B4-BE49-F238E27FC236}">
                  <a16:creationId xmlns:a16="http://schemas.microsoft.com/office/drawing/2014/main" id="{5CAD0E11-C08E-4338-9D6F-DD56F1C26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18" name="Bildobjekt 17" descr="En bild som visar text, tecken&#10;&#10;Automatiskt genererad beskrivning">
              <a:extLst>
                <a:ext uri="{FF2B5EF4-FFF2-40B4-BE49-F238E27FC236}">
                  <a16:creationId xmlns:a16="http://schemas.microsoft.com/office/drawing/2014/main" id="{F3609FED-48E6-4931-B0E3-0824ED2B28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19" name="Rektangel 18">
            <a:extLst>
              <a:ext uri="{FF2B5EF4-FFF2-40B4-BE49-F238E27FC236}">
                <a16:creationId xmlns:a16="http://schemas.microsoft.com/office/drawing/2014/main" id="{A062F9A7-76FE-472B-B766-6E56A2626600}"/>
              </a:ext>
            </a:extLst>
          </p:cNvPr>
          <p:cNvSpPr/>
          <p:nvPr/>
        </p:nvSpPr>
        <p:spPr>
          <a:xfrm>
            <a:off x="1145667" y="1275962"/>
            <a:ext cx="10225718" cy="762000"/>
          </a:xfrm>
          <a:prstGeom prst="rect">
            <a:avLst/>
          </a:prstGeom>
        </p:spPr>
        <p:txBody>
          <a:bodyPr wrap="square">
            <a:spAutoFit/>
          </a:bodyPr>
          <a:lstStyle/>
          <a:p>
            <a:pPr fontAlgn="base"/>
            <a:r>
              <a:rPr lang="hi-IN" sz="4400" b="1" i="0" u="none" strike="noStrike" cap="none" baseline="0">
                <a:solidFill>
                  <a:srgbClr val="000000"/>
                </a:solidFill>
                <a:effectLst/>
                <a:uFill>
                  <a:solidFill>
                    <a:prstClr val="black">
                      <a:alpha val="0"/>
                    </a:prstClr>
                  </a:solidFill>
                </a:uFill>
                <a:latin typeface="Arial"/>
                <a:ea typeface="Arial"/>
                <a:cs typeface="Arial"/>
              </a:rPr>
              <a:t>भेदभाव</a:t>
            </a:r>
            <a:endParaRPr lang="en-US" sz="4400"/>
          </a:p>
        </p:txBody>
      </p:sp>
    </p:spTree>
    <p:extLst>
      <p:ext uri="{BB962C8B-B14F-4D97-AF65-F5344CB8AC3E}">
        <p14:creationId xmlns:p14="http://schemas.microsoft.com/office/powerpoint/2010/main" val="12981441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BAB0961B-BF05-4B41-AA78-8CAD7F82A6BB}"/>
              </a:ext>
            </a:extLst>
          </p:cNvPr>
          <p:cNvGrpSpPr/>
          <p:nvPr/>
        </p:nvGrpSpPr>
        <p:grpSpPr>
          <a:xfrm>
            <a:off x="1820781" y="4726902"/>
            <a:ext cx="8550435" cy="1728000"/>
            <a:chOff x="1918650" y="4077707"/>
            <a:chExt cx="8586790" cy="1872000"/>
          </a:xfrm>
        </p:grpSpPr>
        <p:sp>
          <p:nvSpPr>
            <p:cNvPr id="4" name="Rektangel 3">
              <a:extLst>
                <a:ext uri="{FF2B5EF4-FFF2-40B4-BE49-F238E27FC236}">
                  <a16:creationId xmlns:a16="http://schemas.microsoft.com/office/drawing/2014/main" id="{93A2111A-1D1A-4571-A003-7386C77D1657}"/>
                </a:ext>
              </a:extLst>
            </p:cNvPr>
            <p:cNvSpPr/>
            <p:nvPr/>
          </p:nvSpPr>
          <p:spPr>
            <a:xfrm>
              <a:off x="1918650" y="4077707"/>
              <a:ext cx="8586790" cy="1872000"/>
            </a:xfrm>
            <a:custGeom>
              <a:avLst/>
              <a:gdLst>
                <a:gd name="connsiteX0" fmla="*/ 0 w 8586790"/>
                <a:gd name="connsiteY0" fmla="*/ 0 h 1872000"/>
                <a:gd name="connsiteX1" fmla="*/ 402919 w 8586790"/>
                <a:gd name="connsiteY1" fmla="*/ 0 h 1872000"/>
                <a:gd name="connsiteX2" fmla="*/ 1063441 w 8586790"/>
                <a:gd name="connsiteY2" fmla="*/ 0 h 1872000"/>
                <a:gd name="connsiteX3" fmla="*/ 1809831 w 8586790"/>
                <a:gd name="connsiteY3" fmla="*/ 0 h 1872000"/>
                <a:gd name="connsiteX4" fmla="*/ 2642089 w 8586790"/>
                <a:gd name="connsiteY4" fmla="*/ 0 h 1872000"/>
                <a:gd name="connsiteX5" fmla="*/ 3130876 w 8586790"/>
                <a:gd name="connsiteY5" fmla="*/ 0 h 1872000"/>
                <a:gd name="connsiteX6" fmla="*/ 3963134 w 8586790"/>
                <a:gd name="connsiteY6" fmla="*/ 0 h 1872000"/>
                <a:gd name="connsiteX7" fmla="*/ 4451920 w 8586790"/>
                <a:gd name="connsiteY7" fmla="*/ 0 h 1872000"/>
                <a:gd name="connsiteX8" fmla="*/ 5026575 w 8586790"/>
                <a:gd name="connsiteY8" fmla="*/ 0 h 1872000"/>
                <a:gd name="connsiteX9" fmla="*/ 5772965 w 8586790"/>
                <a:gd name="connsiteY9" fmla="*/ 0 h 1872000"/>
                <a:gd name="connsiteX10" fmla="*/ 6433487 w 8586790"/>
                <a:gd name="connsiteY10" fmla="*/ 0 h 1872000"/>
                <a:gd name="connsiteX11" fmla="*/ 7265745 w 8586790"/>
                <a:gd name="connsiteY11" fmla="*/ 0 h 1872000"/>
                <a:gd name="connsiteX12" fmla="*/ 7840400 w 8586790"/>
                <a:gd name="connsiteY12" fmla="*/ 0 h 1872000"/>
                <a:gd name="connsiteX13" fmla="*/ 8586790 w 8586790"/>
                <a:gd name="connsiteY13" fmla="*/ 0 h 1872000"/>
                <a:gd name="connsiteX14" fmla="*/ 8586790 w 8586790"/>
                <a:gd name="connsiteY14" fmla="*/ 567840 h 1872000"/>
                <a:gd name="connsiteX15" fmla="*/ 8586790 w 8586790"/>
                <a:gd name="connsiteY15" fmla="*/ 1173120 h 1872000"/>
                <a:gd name="connsiteX16" fmla="*/ 8586790 w 8586790"/>
                <a:gd name="connsiteY16" fmla="*/ 1872000 h 1872000"/>
                <a:gd name="connsiteX17" fmla="*/ 7754532 w 8586790"/>
                <a:gd name="connsiteY17" fmla="*/ 1872000 h 1872000"/>
                <a:gd name="connsiteX18" fmla="*/ 6922274 w 8586790"/>
                <a:gd name="connsiteY18" fmla="*/ 1872000 h 1872000"/>
                <a:gd name="connsiteX19" fmla="*/ 6090016 w 8586790"/>
                <a:gd name="connsiteY19" fmla="*/ 1872000 h 1872000"/>
                <a:gd name="connsiteX20" fmla="*/ 5429493 w 8586790"/>
                <a:gd name="connsiteY20" fmla="*/ 1872000 h 1872000"/>
                <a:gd name="connsiteX21" fmla="*/ 5026575 w 8586790"/>
                <a:gd name="connsiteY21" fmla="*/ 1872000 h 1872000"/>
                <a:gd name="connsiteX22" fmla="*/ 4194317 w 8586790"/>
                <a:gd name="connsiteY22" fmla="*/ 1872000 h 1872000"/>
                <a:gd name="connsiteX23" fmla="*/ 3533794 w 8586790"/>
                <a:gd name="connsiteY23" fmla="*/ 1872000 h 1872000"/>
                <a:gd name="connsiteX24" fmla="*/ 2959140 w 8586790"/>
                <a:gd name="connsiteY24" fmla="*/ 1872000 h 1872000"/>
                <a:gd name="connsiteX25" fmla="*/ 2556221 w 8586790"/>
                <a:gd name="connsiteY25" fmla="*/ 1872000 h 1872000"/>
                <a:gd name="connsiteX26" fmla="*/ 1809831 w 8586790"/>
                <a:gd name="connsiteY26" fmla="*/ 1872000 h 1872000"/>
                <a:gd name="connsiteX27" fmla="*/ 1063441 w 8586790"/>
                <a:gd name="connsiteY27" fmla="*/ 1872000 h 1872000"/>
                <a:gd name="connsiteX28" fmla="*/ 0 w 8586790"/>
                <a:gd name="connsiteY28" fmla="*/ 1872000 h 1872000"/>
                <a:gd name="connsiteX29" fmla="*/ 0 w 8586790"/>
                <a:gd name="connsiteY29" fmla="*/ 1285440 h 1872000"/>
                <a:gd name="connsiteX30" fmla="*/ 0 w 8586790"/>
                <a:gd name="connsiteY30" fmla="*/ 680160 h 1872000"/>
                <a:gd name="connsiteX31" fmla="*/ 0 w 8586790"/>
                <a:gd name="connsiteY31" fmla="*/ 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Bildobjekt 4" descr="En bild som visar stråkinstrument, byrå&#10;&#10;Automatiskt genererad beskrivning">
              <a:extLst>
                <a:ext uri="{FF2B5EF4-FFF2-40B4-BE49-F238E27FC236}">
                  <a16:creationId xmlns:a16="http://schemas.microsoft.com/office/drawing/2014/main" id="{C8E832AD-A159-42A5-A4D9-97D315ED3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6" name="Bildobjekt 5" descr="En bild som visar text, tecken&#10;&#10;Automatiskt genererad beskrivning">
              <a:extLst>
                <a:ext uri="{FF2B5EF4-FFF2-40B4-BE49-F238E27FC236}">
                  <a16:creationId xmlns:a16="http://schemas.microsoft.com/office/drawing/2014/main" id="{2F425E23-C0E1-4C7D-B071-2A5B8587D9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7" name="Bildobjekt 6" descr="En bild som visar stråkinstrument, byrå&#10;&#10;Automatiskt genererad beskrivning">
              <a:extLst>
                <a:ext uri="{FF2B5EF4-FFF2-40B4-BE49-F238E27FC236}">
                  <a16:creationId xmlns:a16="http://schemas.microsoft.com/office/drawing/2014/main" id="{27E31BA4-4BB5-4519-9FB2-99158241D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8" name="Bildobjekt 7" descr="En bild som visar text, tecken&#10;&#10;Automatiskt genererad beskrivning">
              <a:extLst>
                <a:ext uri="{FF2B5EF4-FFF2-40B4-BE49-F238E27FC236}">
                  <a16:creationId xmlns:a16="http://schemas.microsoft.com/office/drawing/2014/main" id="{DB6523B9-908D-4E45-A1F8-D7F47E434E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9" name="Bildobjekt 8" descr="En bild som visar stråkinstrument, byrå&#10;&#10;Automatiskt genererad beskrivning">
              <a:extLst>
                <a:ext uri="{FF2B5EF4-FFF2-40B4-BE49-F238E27FC236}">
                  <a16:creationId xmlns:a16="http://schemas.microsoft.com/office/drawing/2014/main" id="{D6CEEAF1-E064-4F80-89B7-57C553CC6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10" name="Bildobjekt 9" descr="En bild som visar text, tecken&#10;&#10;Automatiskt genererad beskrivning">
              <a:extLst>
                <a:ext uri="{FF2B5EF4-FFF2-40B4-BE49-F238E27FC236}">
                  <a16:creationId xmlns:a16="http://schemas.microsoft.com/office/drawing/2014/main" id="{5AD7E776-B214-470E-9C21-68D618CCBC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11" name="Bildobjekt 10" descr="En bild som visar stråkinstrument, byrå&#10;&#10;Automatiskt genererad beskrivning">
              <a:extLst>
                <a:ext uri="{FF2B5EF4-FFF2-40B4-BE49-F238E27FC236}">
                  <a16:creationId xmlns:a16="http://schemas.microsoft.com/office/drawing/2014/main" id="{5826BE61-FCE2-420B-9CBD-C4D06A76B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12" name="Bildobjekt 11" descr="En bild som visar text, tecken&#10;&#10;Automatiskt genererad beskrivning">
              <a:extLst>
                <a:ext uri="{FF2B5EF4-FFF2-40B4-BE49-F238E27FC236}">
                  <a16:creationId xmlns:a16="http://schemas.microsoft.com/office/drawing/2014/main" id="{E3F8F8F5-E91A-4AD0-9057-438837A1C5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14" name="Rektangel 13">
            <a:extLst>
              <a:ext uri="{FF2B5EF4-FFF2-40B4-BE49-F238E27FC236}">
                <a16:creationId xmlns:a16="http://schemas.microsoft.com/office/drawing/2014/main" id="{F7602EE0-7045-4FDC-80D4-8F85CB4C6574}"/>
              </a:ext>
            </a:extLst>
          </p:cNvPr>
          <p:cNvSpPr/>
          <p:nvPr/>
        </p:nvSpPr>
        <p:spPr>
          <a:xfrm>
            <a:off x="3129279" y="3019222"/>
            <a:ext cx="5933441" cy="1728000"/>
          </a:xfrm>
          <a:custGeom>
            <a:avLst/>
            <a:gdLst>
              <a:gd name="connsiteX0" fmla="*/ 0 w 5933441"/>
              <a:gd name="connsiteY0" fmla="*/ 0 h 1728000"/>
              <a:gd name="connsiteX1" fmla="*/ 718606 w 5933441"/>
              <a:gd name="connsiteY1" fmla="*/ 0 h 1728000"/>
              <a:gd name="connsiteX2" fmla="*/ 1496546 w 5933441"/>
              <a:gd name="connsiteY2" fmla="*/ 0 h 1728000"/>
              <a:gd name="connsiteX3" fmla="*/ 2037148 w 5933441"/>
              <a:gd name="connsiteY3" fmla="*/ 0 h 1728000"/>
              <a:gd name="connsiteX4" fmla="*/ 2815088 w 5933441"/>
              <a:gd name="connsiteY4" fmla="*/ 0 h 1728000"/>
              <a:gd name="connsiteX5" fmla="*/ 3355691 w 5933441"/>
              <a:gd name="connsiteY5" fmla="*/ 0 h 1728000"/>
              <a:gd name="connsiteX6" fmla="*/ 4074296 w 5933441"/>
              <a:gd name="connsiteY6" fmla="*/ 0 h 1728000"/>
              <a:gd name="connsiteX7" fmla="*/ 4852236 w 5933441"/>
              <a:gd name="connsiteY7" fmla="*/ 0 h 1728000"/>
              <a:gd name="connsiteX8" fmla="*/ 5933441 w 5933441"/>
              <a:gd name="connsiteY8" fmla="*/ 0 h 1728000"/>
              <a:gd name="connsiteX9" fmla="*/ 5933441 w 5933441"/>
              <a:gd name="connsiteY9" fmla="*/ 593280 h 1728000"/>
              <a:gd name="connsiteX10" fmla="*/ 5933441 w 5933441"/>
              <a:gd name="connsiteY10" fmla="*/ 1134720 h 1728000"/>
              <a:gd name="connsiteX11" fmla="*/ 5933441 w 5933441"/>
              <a:gd name="connsiteY11" fmla="*/ 1728000 h 1728000"/>
              <a:gd name="connsiteX12" fmla="*/ 5274170 w 5933441"/>
              <a:gd name="connsiteY12" fmla="*/ 1728000 h 1728000"/>
              <a:gd name="connsiteX13" fmla="*/ 4496230 w 5933441"/>
              <a:gd name="connsiteY13" fmla="*/ 1728000 h 1728000"/>
              <a:gd name="connsiteX14" fmla="*/ 3718290 w 5933441"/>
              <a:gd name="connsiteY14" fmla="*/ 1728000 h 1728000"/>
              <a:gd name="connsiteX15" fmla="*/ 3059018 w 5933441"/>
              <a:gd name="connsiteY15" fmla="*/ 1728000 h 1728000"/>
              <a:gd name="connsiteX16" fmla="*/ 2518416 w 5933441"/>
              <a:gd name="connsiteY16" fmla="*/ 1728000 h 1728000"/>
              <a:gd name="connsiteX17" fmla="*/ 1859145 w 5933441"/>
              <a:gd name="connsiteY17" fmla="*/ 1728000 h 1728000"/>
              <a:gd name="connsiteX18" fmla="*/ 1318542 w 5933441"/>
              <a:gd name="connsiteY18" fmla="*/ 1728000 h 1728000"/>
              <a:gd name="connsiteX19" fmla="*/ 599937 w 5933441"/>
              <a:gd name="connsiteY19" fmla="*/ 1728000 h 1728000"/>
              <a:gd name="connsiteX20" fmla="*/ 0 w 5933441"/>
              <a:gd name="connsiteY20" fmla="*/ 1728000 h 1728000"/>
              <a:gd name="connsiteX21" fmla="*/ 0 w 5933441"/>
              <a:gd name="connsiteY21" fmla="*/ 1134720 h 1728000"/>
              <a:gd name="connsiteX22" fmla="*/ 0 w 5933441"/>
              <a:gd name="connsiteY22" fmla="*/ 610560 h 1728000"/>
              <a:gd name="connsiteX23" fmla="*/ 0 w 5933441"/>
              <a:gd name="connsiteY23" fmla="*/ 0 h 17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33441" h="1728000" fill="none" extrusionOk="0">
                <a:moveTo>
                  <a:pt x="0" y="0"/>
                </a:moveTo>
                <a:cubicBezTo>
                  <a:pt x="190273" y="-21103"/>
                  <a:pt x="365676" y="-25963"/>
                  <a:pt x="718606" y="0"/>
                </a:cubicBezTo>
                <a:cubicBezTo>
                  <a:pt x="1071536" y="25963"/>
                  <a:pt x="1256610" y="27552"/>
                  <a:pt x="1496546" y="0"/>
                </a:cubicBezTo>
                <a:cubicBezTo>
                  <a:pt x="1736482" y="-27552"/>
                  <a:pt x="1855645" y="-11520"/>
                  <a:pt x="2037148" y="0"/>
                </a:cubicBezTo>
                <a:cubicBezTo>
                  <a:pt x="2218651" y="11520"/>
                  <a:pt x="2629364" y="-6264"/>
                  <a:pt x="2815088" y="0"/>
                </a:cubicBezTo>
                <a:cubicBezTo>
                  <a:pt x="3000812" y="6264"/>
                  <a:pt x="3101637" y="13471"/>
                  <a:pt x="3355691" y="0"/>
                </a:cubicBezTo>
                <a:cubicBezTo>
                  <a:pt x="3609745" y="-13471"/>
                  <a:pt x="3784645" y="23921"/>
                  <a:pt x="4074296" y="0"/>
                </a:cubicBezTo>
                <a:cubicBezTo>
                  <a:pt x="4363948" y="-23921"/>
                  <a:pt x="4691857" y="-12778"/>
                  <a:pt x="4852236" y="0"/>
                </a:cubicBezTo>
                <a:cubicBezTo>
                  <a:pt x="5012615" y="12778"/>
                  <a:pt x="5517816" y="34828"/>
                  <a:pt x="5933441" y="0"/>
                </a:cubicBezTo>
                <a:cubicBezTo>
                  <a:pt x="5960453" y="262135"/>
                  <a:pt x="5943977" y="383234"/>
                  <a:pt x="5933441" y="593280"/>
                </a:cubicBezTo>
                <a:cubicBezTo>
                  <a:pt x="5922905" y="803326"/>
                  <a:pt x="5916833" y="927201"/>
                  <a:pt x="5933441" y="1134720"/>
                </a:cubicBezTo>
                <a:cubicBezTo>
                  <a:pt x="5950049" y="1342239"/>
                  <a:pt x="5915271" y="1455135"/>
                  <a:pt x="5933441" y="1728000"/>
                </a:cubicBezTo>
                <a:cubicBezTo>
                  <a:pt x="5693765" y="1699699"/>
                  <a:pt x="5413734" y="1706598"/>
                  <a:pt x="5274170" y="1728000"/>
                </a:cubicBezTo>
                <a:cubicBezTo>
                  <a:pt x="5134606" y="1749402"/>
                  <a:pt x="4800242" y="1750806"/>
                  <a:pt x="4496230" y="1728000"/>
                </a:cubicBezTo>
                <a:cubicBezTo>
                  <a:pt x="4192218" y="1705194"/>
                  <a:pt x="3897558" y="1706326"/>
                  <a:pt x="3718290" y="1728000"/>
                </a:cubicBezTo>
                <a:cubicBezTo>
                  <a:pt x="3539022" y="1749674"/>
                  <a:pt x="3333373" y="1710025"/>
                  <a:pt x="3059018" y="1728000"/>
                </a:cubicBezTo>
                <a:cubicBezTo>
                  <a:pt x="2784663" y="1745975"/>
                  <a:pt x="2713358" y="1743269"/>
                  <a:pt x="2518416" y="1728000"/>
                </a:cubicBezTo>
                <a:cubicBezTo>
                  <a:pt x="2323474" y="1712731"/>
                  <a:pt x="2123958" y="1714262"/>
                  <a:pt x="1859145" y="1728000"/>
                </a:cubicBezTo>
                <a:cubicBezTo>
                  <a:pt x="1594332" y="1741738"/>
                  <a:pt x="1505461" y="1737489"/>
                  <a:pt x="1318542" y="1728000"/>
                </a:cubicBezTo>
                <a:cubicBezTo>
                  <a:pt x="1131623" y="1718511"/>
                  <a:pt x="883581" y="1720614"/>
                  <a:pt x="599937" y="1728000"/>
                </a:cubicBezTo>
                <a:cubicBezTo>
                  <a:pt x="316294" y="1735386"/>
                  <a:pt x="204449" y="1742099"/>
                  <a:pt x="0" y="1728000"/>
                </a:cubicBezTo>
                <a:cubicBezTo>
                  <a:pt x="13895" y="1556073"/>
                  <a:pt x="2712" y="1336685"/>
                  <a:pt x="0" y="1134720"/>
                </a:cubicBezTo>
                <a:cubicBezTo>
                  <a:pt x="-2712" y="932755"/>
                  <a:pt x="-5760" y="776128"/>
                  <a:pt x="0" y="610560"/>
                </a:cubicBezTo>
                <a:cubicBezTo>
                  <a:pt x="5760" y="444992"/>
                  <a:pt x="20534" y="226294"/>
                  <a:pt x="0" y="0"/>
                </a:cubicBezTo>
                <a:close/>
              </a:path>
              <a:path w="5933441" h="1728000" stroke="0" extrusionOk="0">
                <a:moveTo>
                  <a:pt x="0" y="0"/>
                </a:moveTo>
                <a:cubicBezTo>
                  <a:pt x="205300" y="23306"/>
                  <a:pt x="467868" y="-27648"/>
                  <a:pt x="599937" y="0"/>
                </a:cubicBezTo>
                <a:cubicBezTo>
                  <a:pt x="732006" y="27648"/>
                  <a:pt x="937045" y="6947"/>
                  <a:pt x="1140539" y="0"/>
                </a:cubicBezTo>
                <a:cubicBezTo>
                  <a:pt x="1344033" y="-6947"/>
                  <a:pt x="1475392" y="19435"/>
                  <a:pt x="1621807" y="0"/>
                </a:cubicBezTo>
                <a:cubicBezTo>
                  <a:pt x="1768222" y="-19435"/>
                  <a:pt x="1952154" y="-15484"/>
                  <a:pt x="2162410" y="0"/>
                </a:cubicBezTo>
                <a:cubicBezTo>
                  <a:pt x="2372666" y="15484"/>
                  <a:pt x="2685090" y="16464"/>
                  <a:pt x="2881015" y="0"/>
                </a:cubicBezTo>
                <a:cubicBezTo>
                  <a:pt x="3076941" y="-16464"/>
                  <a:pt x="3273657" y="-2029"/>
                  <a:pt x="3540286" y="0"/>
                </a:cubicBezTo>
                <a:cubicBezTo>
                  <a:pt x="3806915" y="2029"/>
                  <a:pt x="3895804" y="-11140"/>
                  <a:pt x="4021554" y="0"/>
                </a:cubicBezTo>
                <a:cubicBezTo>
                  <a:pt x="4147304" y="11140"/>
                  <a:pt x="4275560" y="-5802"/>
                  <a:pt x="4502822" y="0"/>
                </a:cubicBezTo>
                <a:cubicBezTo>
                  <a:pt x="4730084" y="5802"/>
                  <a:pt x="4825782" y="663"/>
                  <a:pt x="5043425" y="0"/>
                </a:cubicBezTo>
                <a:cubicBezTo>
                  <a:pt x="5261068" y="-663"/>
                  <a:pt x="5546044" y="-26068"/>
                  <a:pt x="5933441" y="0"/>
                </a:cubicBezTo>
                <a:cubicBezTo>
                  <a:pt x="5950734" y="150935"/>
                  <a:pt x="5927633" y="406738"/>
                  <a:pt x="5933441" y="576000"/>
                </a:cubicBezTo>
                <a:cubicBezTo>
                  <a:pt x="5939249" y="745262"/>
                  <a:pt x="5926412" y="978432"/>
                  <a:pt x="5933441" y="1169280"/>
                </a:cubicBezTo>
                <a:cubicBezTo>
                  <a:pt x="5940470" y="1360128"/>
                  <a:pt x="5946476" y="1490595"/>
                  <a:pt x="5933441" y="1728000"/>
                </a:cubicBezTo>
                <a:cubicBezTo>
                  <a:pt x="5809747" y="1733922"/>
                  <a:pt x="5627678" y="1733033"/>
                  <a:pt x="5452173" y="1728000"/>
                </a:cubicBezTo>
                <a:cubicBezTo>
                  <a:pt x="5276668" y="1722967"/>
                  <a:pt x="5132583" y="1739406"/>
                  <a:pt x="4911571" y="1728000"/>
                </a:cubicBezTo>
                <a:cubicBezTo>
                  <a:pt x="4690559" y="1716594"/>
                  <a:pt x="4391647" y="1761514"/>
                  <a:pt x="4192965" y="1728000"/>
                </a:cubicBezTo>
                <a:cubicBezTo>
                  <a:pt x="3994283" y="1694486"/>
                  <a:pt x="3799146" y="1709823"/>
                  <a:pt x="3652363" y="1728000"/>
                </a:cubicBezTo>
                <a:cubicBezTo>
                  <a:pt x="3505580" y="1746177"/>
                  <a:pt x="3106596" y="1720317"/>
                  <a:pt x="2874423" y="1728000"/>
                </a:cubicBezTo>
                <a:cubicBezTo>
                  <a:pt x="2642250" y="1735683"/>
                  <a:pt x="2480921" y="1702835"/>
                  <a:pt x="2333820" y="1728000"/>
                </a:cubicBezTo>
                <a:cubicBezTo>
                  <a:pt x="2186719" y="1753165"/>
                  <a:pt x="2032298" y="1752406"/>
                  <a:pt x="1733883" y="1728000"/>
                </a:cubicBezTo>
                <a:cubicBezTo>
                  <a:pt x="1435468" y="1703594"/>
                  <a:pt x="1352831" y="1712673"/>
                  <a:pt x="1193281" y="1728000"/>
                </a:cubicBezTo>
                <a:cubicBezTo>
                  <a:pt x="1033731" y="1743327"/>
                  <a:pt x="389004" y="1705161"/>
                  <a:pt x="0" y="1728000"/>
                </a:cubicBezTo>
                <a:cubicBezTo>
                  <a:pt x="3459" y="1477619"/>
                  <a:pt x="15018" y="1393051"/>
                  <a:pt x="0" y="1169280"/>
                </a:cubicBezTo>
                <a:cubicBezTo>
                  <a:pt x="-15018" y="945509"/>
                  <a:pt x="2370" y="839455"/>
                  <a:pt x="0" y="576000"/>
                </a:cubicBezTo>
                <a:cubicBezTo>
                  <a:pt x="-2370" y="312545"/>
                  <a:pt x="-1381" y="170667"/>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Bildobjekt 22">
            <a:extLst>
              <a:ext uri="{FF2B5EF4-FFF2-40B4-BE49-F238E27FC236}">
                <a16:creationId xmlns:a16="http://schemas.microsoft.com/office/drawing/2014/main" id="{32AE760A-D525-4560-8634-F449572062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6462" y="3164156"/>
            <a:ext cx="2311642" cy="1453207"/>
          </a:xfrm>
          <a:prstGeom prst="rect">
            <a:avLst/>
          </a:prstGeom>
        </p:spPr>
      </p:pic>
      <p:sp>
        <p:nvSpPr>
          <p:cNvPr id="25" name="Rektangel 24">
            <a:extLst>
              <a:ext uri="{FF2B5EF4-FFF2-40B4-BE49-F238E27FC236}">
                <a16:creationId xmlns:a16="http://schemas.microsoft.com/office/drawing/2014/main" id="{59B78401-4C63-4F5B-88D1-1B2F549F185A}"/>
              </a:ext>
            </a:extLst>
          </p:cNvPr>
          <p:cNvSpPr/>
          <p:nvPr/>
        </p:nvSpPr>
        <p:spPr>
          <a:xfrm>
            <a:off x="4477777" y="1070848"/>
            <a:ext cx="3236442" cy="1958534"/>
          </a:xfrm>
          <a:custGeom>
            <a:avLst/>
            <a:gdLst>
              <a:gd name="connsiteX0" fmla="*/ 0 w 3236442"/>
              <a:gd name="connsiteY0" fmla="*/ 0 h 1958534"/>
              <a:gd name="connsiteX1" fmla="*/ 550195 w 3236442"/>
              <a:gd name="connsiteY1" fmla="*/ 0 h 1958534"/>
              <a:gd name="connsiteX2" fmla="*/ 1197484 w 3236442"/>
              <a:gd name="connsiteY2" fmla="*/ 0 h 1958534"/>
              <a:gd name="connsiteX3" fmla="*/ 1812408 w 3236442"/>
              <a:gd name="connsiteY3" fmla="*/ 0 h 1958534"/>
              <a:gd name="connsiteX4" fmla="*/ 2459696 w 3236442"/>
              <a:gd name="connsiteY4" fmla="*/ 0 h 1958534"/>
              <a:gd name="connsiteX5" fmla="*/ 3236442 w 3236442"/>
              <a:gd name="connsiteY5" fmla="*/ 0 h 1958534"/>
              <a:gd name="connsiteX6" fmla="*/ 3236442 w 3236442"/>
              <a:gd name="connsiteY6" fmla="*/ 613674 h 1958534"/>
              <a:gd name="connsiteX7" fmla="*/ 3236442 w 3236442"/>
              <a:gd name="connsiteY7" fmla="*/ 1227348 h 1958534"/>
              <a:gd name="connsiteX8" fmla="*/ 3236442 w 3236442"/>
              <a:gd name="connsiteY8" fmla="*/ 1958534 h 1958534"/>
              <a:gd name="connsiteX9" fmla="*/ 2653882 w 3236442"/>
              <a:gd name="connsiteY9" fmla="*/ 1958534 h 1958534"/>
              <a:gd name="connsiteX10" fmla="*/ 1974230 w 3236442"/>
              <a:gd name="connsiteY10" fmla="*/ 1958534 h 1958534"/>
              <a:gd name="connsiteX11" fmla="*/ 1359306 w 3236442"/>
              <a:gd name="connsiteY11" fmla="*/ 1958534 h 1958534"/>
              <a:gd name="connsiteX12" fmla="*/ 679653 w 3236442"/>
              <a:gd name="connsiteY12" fmla="*/ 1958534 h 1958534"/>
              <a:gd name="connsiteX13" fmla="*/ 0 w 3236442"/>
              <a:gd name="connsiteY13" fmla="*/ 1958534 h 1958534"/>
              <a:gd name="connsiteX14" fmla="*/ 0 w 3236442"/>
              <a:gd name="connsiteY14" fmla="*/ 1305689 h 1958534"/>
              <a:gd name="connsiteX15" fmla="*/ 0 w 3236442"/>
              <a:gd name="connsiteY15" fmla="*/ 692015 h 1958534"/>
              <a:gd name="connsiteX16" fmla="*/ 0 w 3236442"/>
              <a:gd name="connsiteY16" fmla="*/ 0 h 195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6442" h="1958534" fill="none" extrusionOk="0">
                <a:moveTo>
                  <a:pt x="0" y="0"/>
                </a:moveTo>
                <a:cubicBezTo>
                  <a:pt x="267992" y="15189"/>
                  <a:pt x="439486" y="-7118"/>
                  <a:pt x="550195" y="0"/>
                </a:cubicBezTo>
                <a:cubicBezTo>
                  <a:pt x="660905" y="7118"/>
                  <a:pt x="911646" y="7855"/>
                  <a:pt x="1197484" y="0"/>
                </a:cubicBezTo>
                <a:cubicBezTo>
                  <a:pt x="1483322" y="-7855"/>
                  <a:pt x="1676092" y="-2729"/>
                  <a:pt x="1812408" y="0"/>
                </a:cubicBezTo>
                <a:cubicBezTo>
                  <a:pt x="1948724" y="2729"/>
                  <a:pt x="2155704" y="12436"/>
                  <a:pt x="2459696" y="0"/>
                </a:cubicBezTo>
                <a:cubicBezTo>
                  <a:pt x="2763688" y="-12436"/>
                  <a:pt x="3008840" y="831"/>
                  <a:pt x="3236442" y="0"/>
                </a:cubicBezTo>
                <a:cubicBezTo>
                  <a:pt x="3234900" y="231559"/>
                  <a:pt x="3228890" y="419489"/>
                  <a:pt x="3236442" y="613674"/>
                </a:cubicBezTo>
                <a:cubicBezTo>
                  <a:pt x="3243994" y="807859"/>
                  <a:pt x="3237733" y="949082"/>
                  <a:pt x="3236442" y="1227348"/>
                </a:cubicBezTo>
                <a:cubicBezTo>
                  <a:pt x="3235151" y="1505614"/>
                  <a:pt x="3245924" y="1671202"/>
                  <a:pt x="3236442" y="1958534"/>
                </a:cubicBezTo>
                <a:cubicBezTo>
                  <a:pt x="2961149" y="1943219"/>
                  <a:pt x="2807599" y="1947727"/>
                  <a:pt x="2653882" y="1958534"/>
                </a:cubicBezTo>
                <a:cubicBezTo>
                  <a:pt x="2500165" y="1969341"/>
                  <a:pt x="2120000" y="1925890"/>
                  <a:pt x="1974230" y="1958534"/>
                </a:cubicBezTo>
                <a:cubicBezTo>
                  <a:pt x="1828460" y="1991178"/>
                  <a:pt x="1627222" y="1972067"/>
                  <a:pt x="1359306" y="1958534"/>
                </a:cubicBezTo>
                <a:cubicBezTo>
                  <a:pt x="1091390" y="1945001"/>
                  <a:pt x="915478" y="1987038"/>
                  <a:pt x="679653" y="1958534"/>
                </a:cubicBezTo>
                <a:cubicBezTo>
                  <a:pt x="443828" y="1930030"/>
                  <a:pt x="329900" y="1985894"/>
                  <a:pt x="0" y="1958534"/>
                </a:cubicBezTo>
                <a:cubicBezTo>
                  <a:pt x="-28154" y="1662740"/>
                  <a:pt x="25707" y="1554733"/>
                  <a:pt x="0" y="1305689"/>
                </a:cubicBezTo>
                <a:cubicBezTo>
                  <a:pt x="-25707" y="1056645"/>
                  <a:pt x="19517" y="935119"/>
                  <a:pt x="0" y="692015"/>
                </a:cubicBezTo>
                <a:cubicBezTo>
                  <a:pt x="-19517" y="448911"/>
                  <a:pt x="-20232" y="311185"/>
                  <a:pt x="0" y="0"/>
                </a:cubicBezTo>
                <a:close/>
              </a:path>
              <a:path w="3236442" h="1958534" stroke="0" extrusionOk="0">
                <a:moveTo>
                  <a:pt x="0" y="0"/>
                </a:moveTo>
                <a:cubicBezTo>
                  <a:pt x="249652" y="-30374"/>
                  <a:pt x="366071" y="-20818"/>
                  <a:pt x="614924" y="0"/>
                </a:cubicBezTo>
                <a:cubicBezTo>
                  <a:pt x="863777" y="20818"/>
                  <a:pt x="986588" y="718"/>
                  <a:pt x="1197484" y="0"/>
                </a:cubicBezTo>
                <a:cubicBezTo>
                  <a:pt x="1408380" y="-718"/>
                  <a:pt x="1474763" y="-2461"/>
                  <a:pt x="1747679" y="0"/>
                </a:cubicBezTo>
                <a:cubicBezTo>
                  <a:pt x="2020595" y="2461"/>
                  <a:pt x="2075879" y="-15663"/>
                  <a:pt x="2330238" y="0"/>
                </a:cubicBezTo>
                <a:cubicBezTo>
                  <a:pt x="2584597" y="15663"/>
                  <a:pt x="2991882" y="-43030"/>
                  <a:pt x="3236442" y="0"/>
                </a:cubicBezTo>
                <a:cubicBezTo>
                  <a:pt x="3222374" y="305273"/>
                  <a:pt x="3248063" y="454296"/>
                  <a:pt x="3236442" y="652845"/>
                </a:cubicBezTo>
                <a:cubicBezTo>
                  <a:pt x="3224821" y="851395"/>
                  <a:pt x="3215660" y="1044699"/>
                  <a:pt x="3236442" y="1344860"/>
                </a:cubicBezTo>
                <a:cubicBezTo>
                  <a:pt x="3257224" y="1645021"/>
                  <a:pt x="3246964" y="1764868"/>
                  <a:pt x="3236442" y="1958534"/>
                </a:cubicBezTo>
                <a:cubicBezTo>
                  <a:pt x="2904467" y="1962555"/>
                  <a:pt x="2778527" y="1977514"/>
                  <a:pt x="2524425" y="1958534"/>
                </a:cubicBezTo>
                <a:cubicBezTo>
                  <a:pt x="2270323" y="1939554"/>
                  <a:pt x="2098697" y="1988434"/>
                  <a:pt x="1909501" y="1958534"/>
                </a:cubicBezTo>
                <a:cubicBezTo>
                  <a:pt x="1720305" y="1928634"/>
                  <a:pt x="1579324" y="1960702"/>
                  <a:pt x="1359306" y="1958534"/>
                </a:cubicBezTo>
                <a:cubicBezTo>
                  <a:pt x="1139289" y="1956366"/>
                  <a:pt x="1003578" y="1940587"/>
                  <a:pt x="712017" y="1958534"/>
                </a:cubicBezTo>
                <a:cubicBezTo>
                  <a:pt x="420456" y="1976481"/>
                  <a:pt x="313454" y="1967381"/>
                  <a:pt x="0" y="1958534"/>
                </a:cubicBezTo>
                <a:cubicBezTo>
                  <a:pt x="-20835" y="1796900"/>
                  <a:pt x="-3155" y="1540300"/>
                  <a:pt x="0" y="1364445"/>
                </a:cubicBezTo>
                <a:cubicBezTo>
                  <a:pt x="3155" y="1188590"/>
                  <a:pt x="24646" y="842668"/>
                  <a:pt x="0" y="692015"/>
                </a:cubicBezTo>
                <a:cubicBezTo>
                  <a:pt x="-24646" y="541362"/>
                  <a:pt x="-42" y="313821"/>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Bildobjekt 25">
            <a:extLst>
              <a:ext uri="{FF2B5EF4-FFF2-40B4-BE49-F238E27FC236}">
                <a16:creationId xmlns:a16="http://schemas.microsoft.com/office/drawing/2014/main" id="{3B8D589C-2553-4A4D-B755-D65DCBB510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7795" y="3186017"/>
            <a:ext cx="2311642" cy="1453207"/>
          </a:xfrm>
          <a:prstGeom prst="rect">
            <a:avLst/>
          </a:prstGeom>
        </p:spPr>
      </p:pic>
      <p:pic>
        <p:nvPicPr>
          <p:cNvPr id="13" name="Bildobjekt 12" descr="En bild som visar text, vektorgrafik&#10;&#10;Automatiskt genererad beskrivning">
            <a:extLst>
              <a:ext uri="{FF2B5EF4-FFF2-40B4-BE49-F238E27FC236}">
                <a16:creationId xmlns:a16="http://schemas.microsoft.com/office/drawing/2014/main" id="{42CD8CCB-019E-4ABC-9B15-C0FB2B43F1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1543" y="1232001"/>
            <a:ext cx="1228909" cy="1626069"/>
          </a:xfrm>
          <a:prstGeom prst="rect">
            <a:avLst/>
          </a:prstGeom>
        </p:spPr>
      </p:pic>
      <p:sp>
        <p:nvSpPr>
          <p:cNvPr id="17" name="Rektangel 16">
            <a:extLst>
              <a:ext uri="{FF2B5EF4-FFF2-40B4-BE49-F238E27FC236}">
                <a16:creationId xmlns:a16="http://schemas.microsoft.com/office/drawing/2014/main" id="{844CFA5F-DD4A-4686-ABD7-192CD7665AAA}"/>
              </a:ext>
            </a:extLst>
          </p:cNvPr>
          <p:cNvSpPr/>
          <p:nvPr/>
        </p:nvSpPr>
        <p:spPr>
          <a:xfrm>
            <a:off x="1145667" y="1275962"/>
            <a:ext cx="10225718" cy="762000"/>
          </a:xfrm>
          <a:prstGeom prst="rect">
            <a:avLst/>
          </a:prstGeom>
        </p:spPr>
        <p:txBody>
          <a:bodyPr wrap="square">
            <a:spAutoFit/>
          </a:bodyPr>
          <a:lstStyle/>
          <a:p>
            <a:pPr fontAlgn="base"/>
            <a:r>
              <a:rPr lang="hi-IN" sz="4400" b="1" i="0" u="none" strike="noStrike" cap="none" baseline="0">
                <a:solidFill>
                  <a:srgbClr val="000000"/>
                </a:solidFill>
                <a:effectLst/>
                <a:uFill>
                  <a:solidFill>
                    <a:prstClr val="black">
                      <a:alpha val="0"/>
                    </a:prstClr>
                  </a:solidFill>
                </a:uFill>
                <a:latin typeface="Arial"/>
                <a:ea typeface="Arial"/>
                <a:cs typeface="Arial"/>
              </a:rPr>
              <a:t>हिंसा</a:t>
            </a:r>
            <a:endParaRPr lang="en-US" sz="4400"/>
          </a:p>
        </p:txBody>
      </p:sp>
    </p:spTree>
    <p:extLst>
      <p:ext uri="{BB962C8B-B14F-4D97-AF65-F5344CB8AC3E}">
        <p14:creationId xmlns:p14="http://schemas.microsoft.com/office/powerpoint/2010/main" val="22640818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7AAA4549-BD50-41BE-91BC-1EDCB8AFB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740" y="1269109"/>
            <a:ext cx="3835719" cy="814654"/>
          </a:xfrm>
          <a:prstGeom prst="rect">
            <a:avLst/>
          </a:prstGeom>
        </p:spPr>
      </p:pic>
      <p:pic>
        <p:nvPicPr>
          <p:cNvPr id="5" name="Bildobjekt 4">
            <a:extLst>
              <a:ext uri="{FF2B5EF4-FFF2-40B4-BE49-F238E27FC236}">
                <a16:creationId xmlns:a16="http://schemas.microsoft.com/office/drawing/2014/main" id="{5CA8E014-B060-4FF3-A4EF-A4270B7687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95" y="1108927"/>
            <a:ext cx="902569" cy="1135017"/>
          </a:xfrm>
          <a:prstGeom prst="rect">
            <a:avLst/>
          </a:prstGeom>
        </p:spPr>
      </p:pic>
      <p:pic>
        <p:nvPicPr>
          <p:cNvPr id="6" name="Bildobjekt 5" descr="En bild som visar text, vektorgrafik&#10;&#10;Automatiskt genererad beskrivning">
            <a:extLst>
              <a:ext uri="{FF2B5EF4-FFF2-40B4-BE49-F238E27FC236}">
                <a16:creationId xmlns:a16="http://schemas.microsoft.com/office/drawing/2014/main" id="{99B3770E-9666-4360-84D8-F09F7D51EB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6994" y="956172"/>
            <a:ext cx="2189178" cy="1418485"/>
          </a:xfrm>
          <a:prstGeom prst="rect">
            <a:avLst/>
          </a:prstGeom>
        </p:spPr>
      </p:pic>
      <p:pic>
        <p:nvPicPr>
          <p:cNvPr id="7" name="Bildobjekt 6" descr="En bild som visar text&#10;&#10;Automatiskt genererad beskrivning">
            <a:extLst>
              <a:ext uri="{FF2B5EF4-FFF2-40B4-BE49-F238E27FC236}">
                <a16:creationId xmlns:a16="http://schemas.microsoft.com/office/drawing/2014/main" id="{18A523D4-1CB1-4E28-B415-B6966AB01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740" y="3189111"/>
            <a:ext cx="3835720" cy="814654"/>
          </a:xfrm>
          <a:prstGeom prst="rect">
            <a:avLst/>
          </a:prstGeom>
        </p:spPr>
      </p:pic>
      <p:pic>
        <p:nvPicPr>
          <p:cNvPr id="8" name="Bildobjekt 7" descr="En bild som visar text&#10;&#10;Automatiskt genererad beskrivning">
            <a:extLst>
              <a:ext uri="{FF2B5EF4-FFF2-40B4-BE49-F238E27FC236}">
                <a16:creationId xmlns:a16="http://schemas.microsoft.com/office/drawing/2014/main" id="{D43A8AC7-A9B5-46FA-AC0F-1A5FFF30F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740" y="5123932"/>
            <a:ext cx="3862788" cy="814654"/>
          </a:xfrm>
          <a:prstGeom prst="rect">
            <a:avLst/>
          </a:prstGeom>
        </p:spPr>
      </p:pic>
      <p:pic>
        <p:nvPicPr>
          <p:cNvPr id="17" name="Bildobjekt 16" descr="En bild som visar text, yxa, visitkort, vektorgrafik&#10;&#10;Automatiskt genererad beskrivning">
            <a:extLst>
              <a:ext uri="{FF2B5EF4-FFF2-40B4-BE49-F238E27FC236}">
                <a16:creationId xmlns:a16="http://schemas.microsoft.com/office/drawing/2014/main" id="{EDD31C1F-E28B-46EB-A26B-81344480F2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85175">
            <a:off x="3757389" y="5011322"/>
            <a:ext cx="455069" cy="950922"/>
          </a:xfrm>
          <a:prstGeom prst="rect">
            <a:avLst/>
          </a:prstGeom>
        </p:spPr>
      </p:pic>
      <p:pic>
        <p:nvPicPr>
          <p:cNvPr id="18" name="Bildobjekt 17" descr="En bild som visar text, yxa, visitkort, vektorgrafik&#10;&#10;Automatiskt genererad beskrivning">
            <a:extLst>
              <a:ext uri="{FF2B5EF4-FFF2-40B4-BE49-F238E27FC236}">
                <a16:creationId xmlns:a16="http://schemas.microsoft.com/office/drawing/2014/main" id="{D9F608CF-9612-4C43-BDE1-48F2CAB6C1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85175">
            <a:off x="9347226" y="4511370"/>
            <a:ext cx="1058651" cy="2212179"/>
          </a:xfrm>
          <a:prstGeom prst="rect">
            <a:avLst/>
          </a:prstGeom>
        </p:spPr>
      </p:pic>
      <p:pic>
        <p:nvPicPr>
          <p:cNvPr id="19" name="Bildobjekt 18" descr="En bild som visar text, yxa, visitkort, vektorgrafik&#10;&#10;Automatiskt genererad beskrivning">
            <a:extLst>
              <a:ext uri="{FF2B5EF4-FFF2-40B4-BE49-F238E27FC236}">
                <a16:creationId xmlns:a16="http://schemas.microsoft.com/office/drawing/2014/main" id="{4CC5F6A0-B738-4B8B-87DB-7F794FDB0E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85175">
            <a:off x="3793516" y="3126694"/>
            <a:ext cx="455069" cy="950922"/>
          </a:xfrm>
          <a:prstGeom prst="rect">
            <a:avLst/>
          </a:prstGeom>
        </p:spPr>
      </p:pic>
      <p:grpSp>
        <p:nvGrpSpPr>
          <p:cNvPr id="2" name="Grupp 1">
            <a:extLst>
              <a:ext uri="{FF2B5EF4-FFF2-40B4-BE49-F238E27FC236}">
                <a16:creationId xmlns:a16="http://schemas.microsoft.com/office/drawing/2014/main" id="{6C6D5C82-9DF3-40D0-ADC7-FF3131B86547}"/>
              </a:ext>
            </a:extLst>
          </p:cNvPr>
          <p:cNvGrpSpPr/>
          <p:nvPr/>
        </p:nvGrpSpPr>
        <p:grpSpPr>
          <a:xfrm>
            <a:off x="9232273" y="2867200"/>
            <a:ext cx="2306766" cy="1418486"/>
            <a:chOff x="8422194" y="2586762"/>
            <a:chExt cx="2512179" cy="1572036"/>
          </a:xfrm>
        </p:grpSpPr>
        <p:pic>
          <p:nvPicPr>
            <p:cNvPr id="20" name="Bildobjekt 19" descr="En bild som visar text, yxa, visitkort, vektorgrafik&#10;&#10;Automatiskt genererad beskrivning">
              <a:extLst>
                <a:ext uri="{FF2B5EF4-FFF2-40B4-BE49-F238E27FC236}">
                  <a16:creationId xmlns:a16="http://schemas.microsoft.com/office/drawing/2014/main" id="{66D196D8-07C2-4839-A748-BEDF282217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10479304" y="2586762"/>
              <a:ext cx="455069" cy="950922"/>
            </a:xfrm>
            <a:prstGeom prst="rect">
              <a:avLst/>
            </a:prstGeom>
          </p:spPr>
        </p:pic>
        <p:pic>
          <p:nvPicPr>
            <p:cNvPr id="21" name="Bildobjekt 20" descr="En bild som visar text, yxa, visitkort, vektorgrafik&#10;&#10;Automatiskt genererad beskrivning">
              <a:extLst>
                <a:ext uri="{FF2B5EF4-FFF2-40B4-BE49-F238E27FC236}">
                  <a16:creationId xmlns:a16="http://schemas.microsoft.com/office/drawing/2014/main" id="{8D980384-4A18-49FD-86CB-9B6C1506CF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941449" y="3127546"/>
              <a:ext cx="455069" cy="950922"/>
            </a:xfrm>
            <a:prstGeom prst="rect">
              <a:avLst/>
            </a:prstGeom>
          </p:spPr>
        </p:pic>
        <p:pic>
          <p:nvPicPr>
            <p:cNvPr id="22" name="Bildobjekt 21" descr="En bild som visar text, yxa, visitkort, vektorgrafik&#10;&#10;Automatiskt genererad beskrivning">
              <a:extLst>
                <a:ext uri="{FF2B5EF4-FFF2-40B4-BE49-F238E27FC236}">
                  <a16:creationId xmlns:a16="http://schemas.microsoft.com/office/drawing/2014/main" id="{5AD2D95F-6592-4E9F-A4AD-D6BB081499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789050" y="2659773"/>
              <a:ext cx="455069" cy="950922"/>
            </a:xfrm>
            <a:prstGeom prst="rect">
              <a:avLst/>
            </a:prstGeom>
          </p:spPr>
        </p:pic>
        <p:pic>
          <p:nvPicPr>
            <p:cNvPr id="23" name="Bildobjekt 22" descr="En bild som visar text, yxa, visitkort, vektorgrafik&#10;&#10;Automatiskt genererad beskrivning">
              <a:extLst>
                <a:ext uri="{FF2B5EF4-FFF2-40B4-BE49-F238E27FC236}">
                  <a16:creationId xmlns:a16="http://schemas.microsoft.com/office/drawing/2014/main" id="{EA4FF0F9-4112-4B94-A446-9B897E834A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220945" y="3207876"/>
              <a:ext cx="455069" cy="950922"/>
            </a:xfrm>
            <a:prstGeom prst="rect">
              <a:avLst/>
            </a:prstGeom>
          </p:spPr>
        </p:pic>
        <p:pic>
          <p:nvPicPr>
            <p:cNvPr id="24" name="Bildobjekt 23" descr="En bild som visar text, yxa, visitkort, vektorgrafik&#10;&#10;Automatiskt genererad beskrivning">
              <a:extLst>
                <a:ext uri="{FF2B5EF4-FFF2-40B4-BE49-F238E27FC236}">
                  <a16:creationId xmlns:a16="http://schemas.microsoft.com/office/drawing/2014/main" id="{0EACC847-8990-466A-820F-82B66DC6B4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173988" y="2601830"/>
              <a:ext cx="455069" cy="950922"/>
            </a:xfrm>
            <a:prstGeom prst="rect">
              <a:avLst/>
            </a:prstGeom>
          </p:spPr>
        </p:pic>
        <p:pic>
          <p:nvPicPr>
            <p:cNvPr id="25" name="Bildobjekt 24" descr="En bild som visar text, yxa, visitkort, vektorgrafik&#10;&#10;Automatiskt genererad beskrivning">
              <a:extLst>
                <a:ext uri="{FF2B5EF4-FFF2-40B4-BE49-F238E27FC236}">
                  <a16:creationId xmlns:a16="http://schemas.microsoft.com/office/drawing/2014/main" id="{5484B77B-FEDD-4990-9CAC-ACF6EEDF5D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8574593" y="3174194"/>
              <a:ext cx="455069" cy="950922"/>
            </a:xfrm>
            <a:prstGeom prst="rect">
              <a:avLst/>
            </a:prstGeom>
          </p:spPr>
        </p:pic>
        <p:pic>
          <p:nvPicPr>
            <p:cNvPr id="26" name="Bildobjekt 25" descr="En bild som visar text, yxa, visitkort, vektorgrafik&#10;&#10;Automatiskt genererad beskrivning">
              <a:extLst>
                <a:ext uri="{FF2B5EF4-FFF2-40B4-BE49-F238E27FC236}">
                  <a16:creationId xmlns:a16="http://schemas.microsoft.com/office/drawing/2014/main" id="{7170963B-31E7-4049-8AC0-8F5FF18CA7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8422194" y="2659773"/>
              <a:ext cx="455069" cy="950922"/>
            </a:xfrm>
            <a:prstGeom prst="rect">
              <a:avLst/>
            </a:prstGeom>
          </p:spPr>
        </p:pic>
      </p:grpSp>
      <p:sp>
        <p:nvSpPr>
          <p:cNvPr id="27" name="Rektangel 26">
            <a:extLst>
              <a:ext uri="{FF2B5EF4-FFF2-40B4-BE49-F238E27FC236}">
                <a16:creationId xmlns:a16="http://schemas.microsoft.com/office/drawing/2014/main" id="{07571D83-747E-4A30-9A2C-DFDC0FFC07AB}"/>
              </a:ext>
            </a:extLst>
          </p:cNvPr>
          <p:cNvSpPr/>
          <p:nvPr/>
        </p:nvSpPr>
        <p:spPr>
          <a:xfrm>
            <a:off x="914400" y="1269109"/>
            <a:ext cx="2297946" cy="762000"/>
          </a:xfrm>
          <a:prstGeom prst="rect">
            <a:avLst/>
          </a:prstGeom>
        </p:spPr>
        <p:txBody>
          <a:bodyPr wrap="square">
            <a:spAutoFit/>
          </a:bodyPr>
          <a:lstStyle/>
          <a:p>
            <a:pPr fontAlgn="base"/>
            <a:r>
              <a:rPr lang="hi-IN" sz="4400" b="1" i="0" u="none" strike="noStrike" cap="none" baseline="0">
                <a:solidFill>
                  <a:srgbClr val="000000"/>
                </a:solidFill>
                <a:effectLst/>
                <a:uFill>
                  <a:solidFill>
                    <a:prstClr val="black">
                      <a:alpha val="0"/>
                    </a:prstClr>
                  </a:solidFill>
                </a:uFill>
                <a:latin typeface="Arial"/>
                <a:ea typeface="Arial"/>
                <a:cs typeface="Arial"/>
              </a:rPr>
              <a:t>पैमाना</a:t>
            </a:r>
            <a:endParaRPr lang="en-US" sz="4400"/>
          </a:p>
        </p:txBody>
      </p:sp>
      <p:sp>
        <p:nvSpPr>
          <p:cNvPr id="28" name="Rektangel 27">
            <a:extLst>
              <a:ext uri="{FF2B5EF4-FFF2-40B4-BE49-F238E27FC236}">
                <a16:creationId xmlns:a16="http://schemas.microsoft.com/office/drawing/2014/main" id="{D5E9EEF4-34CB-4B2D-800B-383306D3BED0}"/>
              </a:ext>
            </a:extLst>
          </p:cNvPr>
          <p:cNvSpPr/>
          <p:nvPr/>
        </p:nvSpPr>
        <p:spPr>
          <a:xfrm>
            <a:off x="1386642" y="5102063"/>
            <a:ext cx="1798970" cy="762000"/>
          </a:xfrm>
          <a:prstGeom prst="rect">
            <a:avLst/>
          </a:prstGeom>
        </p:spPr>
        <p:txBody>
          <a:bodyPr wrap="square">
            <a:spAutoFit/>
          </a:bodyPr>
          <a:lstStyle/>
          <a:p>
            <a:pPr fontAlgn="base"/>
            <a:r>
              <a:rPr lang="hi-IN" sz="4400" b="1" i="0" u="none" strike="noStrike" cap="none" baseline="0">
                <a:solidFill>
                  <a:srgbClr val="000000"/>
                </a:solidFill>
                <a:effectLst/>
                <a:uFill>
                  <a:solidFill>
                    <a:prstClr val="black">
                      <a:alpha val="0"/>
                    </a:prstClr>
                  </a:solidFill>
                </a:uFill>
                <a:latin typeface="Arial"/>
                <a:ea typeface="Arial"/>
                <a:cs typeface="Arial"/>
              </a:rPr>
              <a:t>प्रभाव</a:t>
            </a:r>
            <a:endParaRPr lang="en-US" sz="4400"/>
          </a:p>
        </p:txBody>
      </p:sp>
      <p:sp>
        <p:nvSpPr>
          <p:cNvPr id="29" name="Rektangel 28">
            <a:extLst>
              <a:ext uri="{FF2B5EF4-FFF2-40B4-BE49-F238E27FC236}">
                <a16:creationId xmlns:a16="http://schemas.microsoft.com/office/drawing/2014/main" id="{CAA684D7-4B39-4D44-B3F1-F4A891A064B7}"/>
              </a:ext>
            </a:extLst>
          </p:cNvPr>
          <p:cNvSpPr/>
          <p:nvPr/>
        </p:nvSpPr>
        <p:spPr>
          <a:xfrm>
            <a:off x="570903" y="3184403"/>
            <a:ext cx="2614709" cy="762000"/>
          </a:xfrm>
          <a:prstGeom prst="rect">
            <a:avLst/>
          </a:prstGeom>
        </p:spPr>
        <p:txBody>
          <a:bodyPr wrap="square">
            <a:spAutoFit/>
          </a:bodyPr>
          <a:lstStyle/>
          <a:p>
            <a:pPr fontAlgn="base"/>
            <a:r>
              <a:rPr lang="hi-IN" sz="4400" b="1" i="0" u="none" strike="noStrike" cap="none" baseline="0">
                <a:solidFill>
                  <a:srgbClr val="000000"/>
                </a:solidFill>
                <a:effectLst/>
                <a:uFill>
                  <a:solidFill>
                    <a:prstClr val="black">
                      <a:alpha val="0"/>
                    </a:prstClr>
                  </a:solidFill>
                </a:uFill>
                <a:latin typeface="Arial"/>
                <a:ea typeface="Arial"/>
                <a:cs typeface="Arial"/>
              </a:rPr>
              <a:t>आवृत्ति</a:t>
            </a:r>
            <a:endParaRPr lang="en-US" sz="4400"/>
          </a:p>
        </p:txBody>
      </p:sp>
    </p:spTree>
    <p:extLst>
      <p:ext uri="{BB962C8B-B14F-4D97-AF65-F5344CB8AC3E}">
        <p14:creationId xmlns:p14="http://schemas.microsoft.com/office/powerpoint/2010/main" val="294950363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1160"/>
  <p:tag name="AS_RELEASE_DATE" val="2024.03.31"/>
  <p:tag name="AS_TITLE" val="Aspose.Slides for Java"/>
  <p:tag name="AS_VERSION" val="24.3"/>
</p:tagLst>
</file>

<file path=ppt/theme/theme1.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2FD802F-AFCD-C448-B9A6-13DBBCEC606F}"/>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36BB6083-8BB0-E54A-AECC-03C1F6DCA118}"/>
    </a:ext>
  </a:extLst>
</a:theme>
</file>

<file path=ppt/theme/theme3.xml><?xml version="1.0" encoding="utf-8"?>
<a:theme xmlns:a="http://schemas.openxmlformats.org/drawingml/2006/main" name="1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689F938-6260-A04B-AC5F-FDDDB8D0FED8}"/>
    </a:ext>
  </a:extLst>
</a:theme>
</file>

<file path=ppt/theme/theme4.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800FECAB-5DF0-4448-BDE9-1B309F495989}"/>
    </a:ext>
  </a:extLst>
</a:theme>
</file>

<file path=ppt/theme/theme5.xml><?xml version="1.0" encoding="utf-8"?>
<a:theme xmlns:a="http://schemas.openxmlformats.org/drawingml/2006/main" name="2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1E984D6B-7BC5-CF4B-9402-D20F7DBEF0F3}"/>
    </a:ext>
  </a:extLst>
</a:theme>
</file>

<file path=ppt/theme/theme6.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2C8E4BA1-9480-2646-927A-A3AE66CCEE36}"/>
    </a:ext>
  </a:extLst>
</a:theme>
</file>

<file path=ppt/theme/theme7.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B74938DE-F53B-6D41-B07F-34483F3699ED}"/>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542285b-0a69-4616-8a34-3bdbf91ac2f1" xsi:nil="true"/>
    <lcf76f155ced4ddcb4097134ff3c332f xmlns="22fecd5d-df39-456e-b4cb-878c351283d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59612-FB27-4A08-A657-FD317E5BFB2E}">
  <ds:schemaRefs>
    <ds:schemaRef ds:uri="http://schemas.microsoft.com/office/2006/documentManagement/types"/>
    <ds:schemaRef ds:uri="http://purl.org/dc/dcmitype/"/>
    <ds:schemaRef ds:uri="http://schemas.microsoft.com/office/infopath/2007/PartnerControls"/>
    <ds:schemaRef ds:uri="http://purl.org/dc/terms/"/>
    <ds:schemaRef ds:uri="27879760-8d42-4139-817b-a85748325e78"/>
    <ds:schemaRef ds:uri="http://purl.org/dc/elements/1.1/"/>
    <ds:schemaRef ds:uri="007ce96f-f6e4-41e9-bbc1-3453ece26c5d"/>
    <ds:schemaRef ds:uri="http://www.w3.org/XML/1998/namespace"/>
    <ds:schemaRef ds:uri="http://schemas.openxmlformats.org/package/2006/metadata/core-properties"/>
    <ds:schemaRef ds:uri="http://schemas.microsoft.com/office/2006/metadata/properties"/>
    <ds:schemaRef ds:uri="6542285b-0a69-4616-8a34-3bdbf91ac2f1"/>
    <ds:schemaRef ds:uri="22fecd5d-df39-456e-b4cb-878c351283d5"/>
  </ds:schemaRefs>
</ds:datastoreItem>
</file>

<file path=customXml/itemProps2.xml><?xml version="1.0" encoding="utf-8"?>
<ds:datastoreItem xmlns:ds="http://schemas.openxmlformats.org/officeDocument/2006/customXml" ds:itemID="{261E9294-7CB2-4203-9FD4-0525F242D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068F6F-4F41-4F2C-B306-681BD5983E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PPT_template</Template>
  <TotalTime>1794</TotalTime>
  <Words>1832</Words>
  <Application>Microsoft Office PowerPoint</Application>
  <PresentationFormat>Bredbild</PresentationFormat>
  <Paragraphs>160</Paragraphs>
  <Slides>20</Slides>
  <Notes>20</Notes>
  <HiddenSlides>0</HiddenSlides>
  <MMClips>0</MMClips>
  <ScaleCrop>false</ScaleCrop>
  <HeadingPairs>
    <vt:vector size="6" baseType="variant">
      <vt:variant>
        <vt:lpstr>Använt teckensnitt</vt:lpstr>
      </vt:variant>
      <vt:variant>
        <vt:i4>4</vt:i4>
      </vt:variant>
      <vt:variant>
        <vt:lpstr>Tema</vt:lpstr>
      </vt:variant>
      <vt:variant>
        <vt:i4>7</vt:i4>
      </vt:variant>
      <vt:variant>
        <vt:lpstr>Bildrubriker</vt:lpstr>
      </vt:variant>
      <vt:variant>
        <vt:i4>20</vt:i4>
      </vt:variant>
    </vt:vector>
  </HeadingPairs>
  <TitlesOfParts>
    <vt:vector size="31" baseType="lpstr">
      <vt:lpstr>Arial</vt:lpstr>
      <vt:lpstr>Calibri</vt:lpstr>
      <vt:lpstr>Calibri Light</vt:lpstr>
      <vt:lpstr>Segoe UI</vt:lpstr>
      <vt:lpstr>Anpassad formgivning</vt:lpstr>
      <vt:lpstr>1_Anpassad formgivning</vt:lpstr>
      <vt:lpstr>1_FORBTema2</vt:lpstr>
      <vt:lpstr>FORBTema2</vt:lpstr>
      <vt:lpstr>2_FORBTema2</vt:lpstr>
      <vt:lpstr>3_FORBTema2</vt:lpstr>
      <vt:lpstr>4_FORBTema2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5 PowerPoint</dc:title>
  <dc:creator>FORB Learning Platform;Katherine.Cash@smc.global</dc:creator>
  <cp:lastModifiedBy>Victoria Pfeiffer</cp:lastModifiedBy>
  <cp:revision>84</cp:revision>
  <cp:lastPrinted>2021-06-02T17:53:06Z</cp:lastPrinted>
  <dcterms:created xsi:type="dcterms:W3CDTF">2021-07-01T21:41:19Z</dcterms:created>
  <dcterms:modified xsi:type="dcterms:W3CDTF">2025-11-12T15:51:38Z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