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6" r:id="rId5"/>
    <p:sldMasterId id="2147483812" r:id="rId6"/>
    <p:sldMasterId id="2147483696" r:id="rId7"/>
    <p:sldMasterId id="2147483800" r:id="rId8"/>
  </p:sldMasterIdLst>
  <p:notesMasterIdLst>
    <p:notesMasterId r:id="rId29"/>
  </p:notesMasterIdLst>
  <p:handoutMasterIdLst>
    <p:handoutMasterId r:id="rId30"/>
  </p:handoutMasterIdLst>
  <p:sldIdLst>
    <p:sldId id="256" r:id="rId9"/>
    <p:sldId id="373" r:id="rId10"/>
    <p:sldId id="353" r:id="rId11"/>
    <p:sldId id="370" r:id="rId12"/>
    <p:sldId id="371" r:id="rId13"/>
    <p:sldId id="372" r:id="rId14"/>
    <p:sldId id="374" r:id="rId15"/>
    <p:sldId id="375" r:id="rId16"/>
    <p:sldId id="376" r:id="rId17"/>
    <p:sldId id="377" r:id="rId18"/>
    <p:sldId id="378" r:id="rId19"/>
    <p:sldId id="379" r:id="rId20"/>
    <p:sldId id="380" r:id="rId21"/>
    <p:sldId id="381" r:id="rId22"/>
    <p:sldId id="382" r:id="rId23"/>
    <p:sldId id="383" r:id="rId24"/>
    <p:sldId id="384" r:id="rId25"/>
    <p:sldId id="385" r:id="rId26"/>
    <p:sldId id="386" r:id="rId27"/>
    <p:sldId id="3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1" clrIdx="8">
    <p:extLst>
      <p:ext uri="{19B8F6BF-5375-455C-9EA6-DF929625EA0E}">
        <p15:presenceInfo xmlns:p15="http://schemas.microsoft.com/office/powerpoint/2012/main" userId="b4e1ecc18a5bd808" providerId="Windows Live"/>
      </p:ext>
    </p:extLst>
  </p:cmAuthor>
  <p:cmAuthor id="3" name="Viktoria Myrén" initials="VM [3]" lastIdx="1" clrIdx="2"/>
  <p:cmAuthor id="10" name="Katherine Cash" initials="KC" lastIdx="17"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1" clrIdx="3"/>
  <p:cmAuthor id="11" name="Eva-Marie Wadman" initials="EMW" lastIdx="1" clrIdx="10">
    <p:extLst>
      <p:ext uri="{19B8F6BF-5375-455C-9EA6-DF929625EA0E}">
        <p15:presenceInfo xmlns:p15="http://schemas.microsoft.com/office/powerpoint/2012/main" userId="3960c2161a5dcad0" providerId="Windows Live"/>
      </p:ext>
    </p:extLst>
  </p:cmAuthor>
  <p:cmAuthor id="5" name="Viktoria Myrén" initials="VM [5]" lastIdx="1" clrIdx="4"/>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2CA"/>
    <a:srgbClr val="D1E0DF"/>
    <a:srgbClr val="86A2AB"/>
    <a:srgbClr val="F4E4D1"/>
    <a:srgbClr val="E59760"/>
    <a:srgbClr val="EEB88E"/>
    <a:srgbClr val="574961"/>
    <a:srgbClr val="CFE0DF"/>
    <a:srgbClr val="4E7D88"/>
    <a:srgbClr val="E3A3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D076FD-55D0-4739-A170-700782942FD4}" v="25" dt="2026-04-13T11:27:09.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6" autoAdjust="0"/>
    <p:restoredTop sz="46481" autoAdjust="0"/>
  </p:normalViewPr>
  <p:slideViewPr>
    <p:cSldViewPr snapToGrid="0">
      <p:cViewPr varScale="1">
        <p:scale>
          <a:sx n="51" d="100"/>
          <a:sy n="51" d="100"/>
        </p:scale>
        <p:origin x="306" y="72"/>
      </p:cViewPr>
      <p:guideLst>
        <p:guide orient="horz" pos="2160"/>
        <p:guide pos="3863"/>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80" d="100"/>
        <a:sy n="80" d="100"/>
      </p:scale>
      <p:origin x="0" y="0"/>
    </p:cViewPr>
  </p:sorterViewPr>
  <p:notesViewPr>
    <p:cSldViewPr snapToGrid="0">
      <p:cViewPr varScale="1">
        <p:scale>
          <a:sx n="95" d="100"/>
          <a:sy n="95" d="100"/>
        </p:scale>
        <p:origin x="257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f7797b46-2b2d-4b8f-b225-8c373fe2af75" providerId="ADAL" clId="{620896B1-9DE5-48D1-B7C1-6D1366980998}"/>
    <pc:docChg chg="modSld">
      <pc:chgData name="Katherine Cash" userId="f7797b46-2b2d-4b8f-b225-8c373fe2af75" providerId="ADAL" clId="{620896B1-9DE5-48D1-B7C1-6D1366980998}" dt="2026-04-13T11:27:24.290" v="49" actId="114"/>
      <pc:docMkLst>
        <pc:docMk/>
      </pc:docMkLst>
      <pc:sldChg chg="modSp mod">
        <pc:chgData name="Katherine Cash" userId="f7797b46-2b2d-4b8f-b225-8c373fe2af75" providerId="ADAL" clId="{620896B1-9DE5-48D1-B7C1-6D1366980998}" dt="2026-04-13T11:18:08.110" v="2" actId="790"/>
        <pc:sldMkLst>
          <pc:docMk/>
          <pc:sldMk cId="2800922083" sldId="256"/>
        </pc:sldMkLst>
        <pc:spChg chg="mod">
          <ac:chgData name="Katherine Cash" userId="f7797b46-2b2d-4b8f-b225-8c373fe2af75" providerId="ADAL" clId="{620896B1-9DE5-48D1-B7C1-6D1366980998}" dt="2026-04-13T11:18:08.110" v="2" actId="790"/>
          <ac:spMkLst>
            <pc:docMk/>
            <pc:sldMk cId="2800922083" sldId="256"/>
            <ac:spMk id="2" creationId="{24E8F938-4CDE-9A51-85AC-A2F303A0E559}"/>
          </ac:spMkLst>
        </pc:spChg>
      </pc:sldChg>
      <pc:sldChg chg="modNotesTx">
        <pc:chgData name="Katherine Cash" userId="f7797b46-2b2d-4b8f-b225-8c373fe2af75" providerId="ADAL" clId="{620896B1-9DE5-48D1-B7C1-6D1366980998}" dt="2026-04-13T11:20:15.428" v="16" actId="790"/>
        <pc:sldMkLst>
          <pc:docMk/>
          <pc:sldMk cId="523184214" sldId="353"/>
        </pc:sldMkLst>
      </pc:sldChg>
      <pc:sldChg chg="modNotesTx">
        <pc:chgData name="Katherine Cash" userId="f7797b46-2b2d-4b8f-b225-8c373fe2af75" providerId="ADAL" clId="{620896B1-9DE5-48D1-B7C1-6D1366980998}" dt="2026-04-13T11:20:34.811" v="19" actId="6549"/>
        <pc:sldMkLst>
          <pc:docMk/>
          <pc:sldMk cId="1193706311" sldId="370"/>
        </pc:sldMkLst>
      </pc:sldChg>
      <pc:sldChg chg="modSp mod modNotesTx">
        <pc:chgData name="Katherine Cash" userId="f7797b46-2b2d-4b8f-b225-8c373fe2af75" providerId="ADAL" clId="{620896B1-9DE5-48D1-B7C1-6D1366980998}" dt="2026-04-13T11:20:46.648" v="20" actId="20577"/>
        <pc:sldMkLst>
          <pc:docMk/>
          <pc:sldMk cId="1723071046" sldId="371"/>
        </pc:sldMkLst>
        <pc:spChg chg="mod">
          <ac:chgData name="Katherine Cash" userId="f7797b46-2b2d-4b8f-b225-8c373fe2af75" providerId="ADAL" clId="{620896B1-9DE5-48D1-B7C1-6D1366980998}" dt="2026-04-13T11:18:08.110" v="2" actId="790"/>
          <ac:spMkLst>
            <pc:docMk/>
            <pc:sldMk cId="1723071046" sldId="371"/>
            <ac:spMk id="21" creationId="{795D579E-68D2-4EDE-BBF8-21096945AF30}"/>
          </ac:spMkLst>
        </pc:spChg>
      </pc:sldChg>
      <pc:sldChg chg="modNotesTx">
        <pc:chgData name="Katherine Cash" userId="f7797b46-2b2d-4b8f-b225-8c373fe2af75" providerId="ADAL" clId="{620896B1-9DE5-48D1-B7C1-6D1366980998}" dt="2026-04-13T11:21:09.107" v="21" actId="20577"/>
        <pc:sldMkLst>
          <pc:docMk/>
          <pc:sldMk cId="188278840" sldId="372"/>
        </pc:sldMkLst>
      </pc:sldChg>
      <pc:sldChg chg="modSp mod modNotesTx">
        <pc:chgData name="Katherine Cash" userId="f7797b46-2b2d-4b8f-b225-8c373fe2af75" providerId="ADAL" clId="{620896B1-9DE5-48D1-B7C1-6D1366980998}" dt="2026-04-13T11:18:08.110" v="2" actId="790"/>
        <pc:sldMkLst>
          <pc:docMk/>
          <pc:sldMk cId="1669646669" sldId="373"/>
        </pc:sldMkLst>
        <pc:spChg chg="mod">
          <ac:chgData name="Katherine Cash" userId="f7797b46-2b2d-4b8f-b225-8c373fe2af75" providerId="ADAL" clId="{620896B1-9DE5-48D1-B7C1-6D1366980998}" dt="2026-04-13T11:18:08.110" v="2" actId="790"/>
          <ac:spMkLst>
            <pc:docMk/>
            <pc:sldMk cId="1669646669" sldId="373"/>
            <ac:spMk id="5" creationId="{D990CCB1-A93A-47F9-B577-064044F40B25}"/>
          </ac:spMkLst>
        </pc:spChg>
      </pc:sldChg>
      <pc:sldChg chg="modSp mod modNotesTx">
        <pc:chgData name="Katherine Cash" userId="f7797b46-2b2d-4b8f-b225-8c373fe2af75" providerId="ADAL" clId="{620896B1-9DE5-48D1-B7C1-6D1366980998}" dt="2026-04-13T11:21:56.756" v="24" actId="20577"/>
        <pc:sldMkLst>
          <pc:docMk/>
          <pc:sldMk cId="1298144166" sldId="374"/>
        </pc:sldMkLst>
        <pc:spChg chg="mod">
          <ac:chgData name="Katherine Cash" userId="f7797b46-2b2d-4b8f-b225-8c373fe2af75" providerId="ADAL" clId="{620896B1-9DE5-48D1-B7C1-6D1366980998}" dt="2026-04-13T11:18:08.110" v="2" actId="790"/>
          <ac:spMkLst>
            <pc:docMk/>
            <pc:sldMk cId="1298144166" sldId="374"/>
            <ac:spMk id="5" creationId="{0A36325D-91DF-46F5-B493-9B9F7049074D}"/>
          </ac:spMkLst>
        </pc:spChg>
        <pc:spChg chg="mod">
          <ac:chgData name="Katherine Cash" userId="f7797b46-2b2d-4b8f-b225-8c373fe2af75" providerId="ADAL" clId="{620896B1-9DE5-48D1-B7C1-6D1366980998}" dt="2026-04-13T11:18:08.110" v="2" actId="790"/>
          <ac:spMkLst>
            <pc:docMk/>
            <pc:sldMk cId="1298144166" sldId="374"/>
            <ac:spMk id="19" creationId="{A062F9A7-76FE-472B-B766-6E56A2626600}"/>
          </ac:spMkLst>
        </pc:spChg>
      </pc:sldChg>
      <pc:sldChg chg="modSp mod modNotesTx">
        <pc:chgData name="Katherine Cash" userId="f7797b46-2b2d-4b8f-b225-8c373fe2af75" providerId="ADAL" clId="{620896B1-9DE5-48D1-B7C1-6D1366980998}" dt="2026-04-13T11:22:10.056" v="26" actId="6549"/>
        <pc:sldMkLst>
          <pc:docMk/>
          <pc:sldMk cId="2264081852" sldId="375"/>
        </pc:sldMkLst>
        <pc:spChg chg="mod">
          <ac:chgData name="Katherine Cash" userId="f7797b46-2b2d-4b8f-b225-8c373fe2af75" providerId="ADAL" clId="{620896B1-9DE5-48D1-B7C1-6D1366980998}" dt="2026-04-13T11:18:08.110" v="2" actId="790"/>
          <ac:spMkLst>
            <pc:docMk/>
            <pc:sldMk cId="2264081852" sldId="375"/>
            <ac:spMk id="4" creationId="{93A2111A-1D1A-4571-A003-7386C77D1657}"/>
          </ac:spMkLst>
        </pc:spChg>
        <pc:spChg chg="mod">
          <ac:chgData name="Katherine Cash" userId="f7797b46-2b2d-4b8f-b225-8c373fe2af75" providerId="ADAL" clId="{620896B1-9DE5-48D1-B7C1-6D1366980998}" dt="2026-04-13T11:18:08.110" v="2" actId="790"/>
          <ac:spMkLst>
            <pc:docMk/>
            <pc:sldMk cId="2264081852" sldId="375"/>
            <ac:spMk id="14" creationId="{F7602EE0-7045-4FDC-80D4-8F85CB4C6574}"/>
          </ac:spMkLst>
        </pc:spChg>
        <pc:spChg chg="mod">
          <ac:chgData name="Katherine Cash" userId="f7797b46-2b2d-4b8f-b225-8c373fe2af75" providerId="ADAL" clId="{620896B1-9DE5-48D1-B7C1-6D1366980998}" dt="2026-04-13T11:18:08.110" v="2" actId="790"/>
          <ac:spMkLst>
            <pc:docMk/>
            <pc:sldMk cId="2264081852" sldId="375"/>
            <ac:spMk id="17" creationId="{844CFA5F-DD4A-4686-ABD7-192CD7665AAA}"/>
          </ac:spMkLst>
        </pc:spChg>
        <pc:spChg chg="mod">
          <ac:chgData name="Katherine Cash" userId="f7797b46-2b2d-4b8f-b225-8c373fe2af75" providerId="ADAL" clId="{620896B1-9DE5-48D1-B7C1-6D1366980998}" dt="2026-04-13T11:18:08.110" v="2" actId="790"/>
          <ac:spMkLst>
            <pc:docMk/>
            <pc:sldMk cId="2264081852" sldId="375"/>
            <ac:spMk id="25" creationId="{59B78401-4C63-4F5B-88D1-1B2F549F185A}"/>
          </ac:spMkLst>
        </pc:spChg>
      </pc:sldChg>
      <pc:sldChg chg="modSp mod modNotesTx">
        <pc:chgData name="Katherine Cash" userId="f7797b46-2b2d-4b8f-b225-8c373fe2af75" providerId="ADAL" clId="{620896B1-9DE5-48D1-B7C1-6D1366980998}" dt="2026-04-13T11:22:40.142" v="28" actId="20577"/>
        <pc:sldMkLst>
          <pc:docMk/>
          <pc:sldMk cId="2949503635" sldId="376"/>
        </pc:sldMkLst>
        <pc:spChg chg="mod">
          <ac:chgData name="Katherine Cash" userId="f7797b46-2b2d-4b8f-b225-8c373fe2af75" providerId="ADAL" clId="{620896B1-9DE5-48D1-B7C1-6D1366980998}" dt="2026-04-13T11:18:08.110" v="2" actId="790"/>
          <ac:spMkLst>
            <pc:docMk/>
            <pc:sldMk cId="2949503635" sldId="376"/>
            <ac:spMk id="27" creationId="{07571D83-747E-4A30-9A2C-DFDC0FFC07AB}"/>
          </ac:spMkLst>
        </pc:spChg>
        <pc:spChg chg="mod">
          <ac:chgData name="Katherine Cash" userId="f7797b46-2b2d-4b8f-b225-8c373fe2af75" providerId="ADAL" clId="{620896B1-9DE5-48D1-B7C1-6D1366980998}" dt="2026-04-13T11:18:08.110" v="2" actId="790"/>
          <ac:spMkLst>
            <pc:docMk/>
            <pc:sldMk cId="2949503635" sldId="376"/>
            <ac:spMk id="28" creationId="{D5E9EEF4-34CB-4B2D-800B-383306D3BED0}"/>
          </ac:spMkLst>
        </pc:spChg>
        <pc:spChg chg="mod">
          <ac:chgData name="Katherine Cash" userId="f7797b46-2b2d-4b8f-b225-8c373fe2af75" providerId="ADAL" clId="{620896B1-9DE5-48D1-B7C1-6D1366980998}" dt="2026-04-13T11:18:08.110" v="2" actId="790"/>
          <ac:spMkLst>
            <pc:docMk/>
            <pc:sldMk cId="2949503635" sldId="376"/>
            <ac:spMk id="29" creationId="{CAA684D7-4B39-4D44-B3F1-F4A891A064B7}"/>
          </ac:spMkLst>
        </pc:spChg>
      </pc:sldChg>
      <pc:sldChg chg="modNotesTx">
        <pc:chgData name="Katherine Cash" userId="f7797b46-2b2d-4b8f-b225-8c373fe2af75" providerId="ADAL" clId="{620896B1-9DE5-48D1-B7C1-6D1366980998}" dt="2026-04-13T11:22:58.277" v="29" actId="20577"/>
        <pc:sldMkLst>
          <pc:docMk/>
          <pc:sldMk cId="1762104901" sldId="377"/>
        </pc:sldMkLst>
      </pc:sldChg>
      <pc:sldChg chg="modNotesTx">
        <pc:chgData name="Katherine Cash" userId="f7797b46-2b2d-4b8f-b225-8c373fe2af75" providerId="ADAL" clId="{620896B1-9DE5-48D1-B7C1-6D1366980998}" dt="2026-04-13T11:23:32.477" v="31" actId="6549"/>
        <pc:sldMkLst>
          <pc:docMk/>
          <pc:sldMk cId="4187154971" sldId="379"/>
        </pc:sldMkLst>
      </pc:sldChg>
      <pc:sldChg chg="modSp mod modNotesTx">
        <pc:chgData name="Katherine Cash" userId="f7797b46-2b2d-4b8f-b225-8c373fe2af75" providerId="ADAL" clId="{620896B1-9DE5-48D1-B7C1-6D1366980998}" dt="2026-04-13T11:23:50.206" v="35" actId="20577"/>
        <pc:sldMkLst>
          <pc:docMk/>
          <pc:sldMk cId="1558524240" sldId="380"/>
        </pc:sldMkLst>
        <pc:spChg chg="mod">
          <ac:chgData name="Katherine Cash" userId="f7797b46-2b2d-4b8f-b225-8c373fe2af75" providerId="ADAL" clId="{620896B1-9DE5-48D1-B7C1-6D1366980998}" dt="2026-04-13T11:18:08.110" v="2" actId="790"/>
          <ac:spMkLst>
            <pc:docMk/>
            <pc:sldMk cId="1558524240" sldId="380"/>
            <ac:spMk id="2" creationId="{2ED1089A-6A78-429C-9A7F-9A8C188F05E5}"/>
          </ac:spMkLst>
        </pc:spChg>
        <pc:spChg chg="mod">
          <ac:chgData name="Katherine Cash" userId="f7797b46-2b2d-4b8f-b225-8c373fe2af75" providerId="ADAL" clId="{620896B1-9DE5-48D1-B7C1-6D1366980998}" dt="2026-04-13T11:18:08.110" v="2" actId="790"/>
          <ac:spMkLst>
            <pc:docMk/>
            <pc:sldMk cId="1558524240" sldId="380"/>
            <ac:spMk id="19" creationId="{80932EEC-890E-4031-9E41-EE92E0184C75}"/>
          </ac:spMkLst>
        </pc:spChg>
        <pc:spChg chg="mod">
          <ac:chgData name="Katherine Cash" userId="f7797b46-2b2d-4b8f-b225-8c373fe2af75" providerId="ADAL" clId="{620896B1-9DE5-48D1-B7C1-6D1366980998}" dt="2026-04-13T11:18:08.110" v="2" actId="790"/>
          <ac:spMkLst>
            <pc:docMk/>
            <pc:sldMk cId="1558524240" sldId="380"/>
            <ac:spMk id="28" creationId="{7DB2D1C4-1E1C-4377-8D6A-4A96C0CFAFC4}"/>
          </ac:spMkLst>
        </pc:spChg>
        <pc:spChg chg="mod">
          <ac:chgData name="Katherine Cash" userId="f7797b46-2b2d-4b8f-b225-8c373fe2af75" providerId="ADAL" clId="{620896B1-9DE5-48D1-B7C1-6D1366980998}" dt="2026-04-13T11:18:08.110" v="2" actId="790"/>
          <ac:spMkLst>
            <pc:docMk/>
            <pc:sldMk cId="1558524240" sldId="380"/>
            <ac:spMk id="30" creationId="{E9B02AE3-F4E6-4C0C-B028-77F142997D41}"/>
          </ac:spMkLst>
        </pc:spChg>
      </pc:sldChg>
      <pc:sldChg chg="modSp mod modNotesTx">
        <pc:chgData name="Katherine Cash" userId="f7797b46-2b2d-4b8f-b225-8c373fe2af75" providerId="ADAL" clId="{620896B1-9DE5-48D1-B7C1-6D1366980998}" dt="2026-04-13T11:25:03.135" v="41" actId="790"/>
        <pc:sldMkLst>
          <pc:docMk/>
          <pc:sldMk cId="581836706" sldId="381"/>
        </pc:sldMkLst>
        <pc:spChg chg="mod">
          <ac:chgData name="Katherine Cash" userId="f7797b46-2b2d-4b8f-b225-8c373fe2af75" providerId="ADAL" clId="{620896B1-9DE5-48D1-B7C1-6D1366980998}" dt="2026-04-13T11:18:08.110" v="2" actId="790"/>
          <ac:spMkLst>
            <pc:docMk/>
            <pc:sldMk cId="581836706" sldId="381"/>
            <ac:spMk id="10" creationId="{E799AA50-A8DA-460D-AD84-367B64BACD00}"/>
          </ac:spMkLst>
        </pc:spChg>
      </pc:sldChg>
      <pc:sldChg chg="modSp mod modNotesTx">
        <pc:chgData name="Katherine Cash" userId="f7797b46-2b2d-4b8f-b225-8c373fe2af75" providerId="ADAL" clId="{620896B1-9DE5-48D1-B7C1-6D1366980998}" dt="2026-04-13T11:25:43.378" v="43" actId="790"/>
        <pc:sldMkLst>
          <pc:docMk/>
          <pc:sldMk cId="4131785051" sldId="382"/>
        </pc:sldMkLst>
        <pc:spChg chg="mod">
          <ac:chgData name="Katherine Cash" userId="f7797b46-2b2d-4b8f-b225-8c373fe2af75" providerId="ADAL" clId="{620896B1-9DE5-48D1-B7C1-6D1366980998}" dt="2026-04-13T11:18:08.110" v="2" actId="790"/>
          <ac:spMkLst>
            <pc:docMk/>
            <pc:sldMk cId="4131785051" sldId="382"/>
            <ac:spMk id="4" creationId="{BBA63196-B840-4AB5-9439-5D9CE1D94C97}"/>
          </ac:spMkLst>
        </pc:spChg>
      </pc:sldChg>
      <pc:sldChg chg="modSp mod modNotesTx">
        <pc:chgData name="Katherine Cash" userId="f7797b46-2b2d-4b8f-b225-8c373fe2af75" providerId="ADAL" clId="{620896B1-9DE5-48D1-B7C1-6D1366980998}" dt="2026-04-13T11:26:14.063" v="44" actId="790"/>
        <pc:sldMkLst>
          <pc:docMk/>
          <pc:sldMk cId="2963703164" sldId="383"/>
        </pc:sldMkLst>
        <pc:spChg chg="mod">
          <ac:chgData name="Katherine Cash" userId="f7797b46-2b2d-4b8f-b225-8c373fe2af75" providerId="ADAL" clId="{620896B1-9DE5-48D1-B7C1-6D1366980998}" dt="2026-04-13T11:18:08.110" v="2" actId="790"/>
          <ac:spMkLst>
            <pc:docMk/>
            <pc:sldMk cId="2963703164" sldId="383"/>
            <ac:spMk id="4" creationId="{7C9ECE0E-146E-451C-B747-042ADE343D23}"/>
          </ac:spMkLst>
        </pc:spChg>
      </pc:sldChg>
      <pc:sldChg chg="modSp mod modNotesTx">
        <pc:chgData name="Katherine Cash" userId="f7797b46-2b2d-4b8f-b225-8c373fe2af75" providerId="ADAL" clId="{620896B1-9DE5-48D1-B7C1-6D1366980998}" dt="2026-04-13T11:26:34.216" v="46" actId="790"/>
        <pc:sldMkLst>
          <pc:docMk/>
          <pc:sldMk cId="3046822505" sldId="384"/>
        </pc:sldMkLst>
        <pc:spChg chg="mod">
          <ac:chgData name="Katherine Cash" userId="f7797b46-2b2d-4b8f-b225-8c373fe2af75" providerId="ADAL" clId="{620896B1-9DE5-48D1-B7C1-6D1366980998}" dt="2026-04-13T11:18:08.110" v="2" actId="790"/>
          <ac:spMkLst>
            <pc:docMk/>
            <pc:sldMk cId="3046822505" sldId="384"/>
            <ac:spMk id="6" creationId="{BEDE6849-6F7D-4BB9-9D0C-B4C7E5CAB15B}"/>
          </ac:spMkLst>
        </pc:spChg>
      </pc:sldChg>
      <pc:sldChg chg="modSp mod modNotesTx">
        <pc:chgData name="Katherine Cash" userId="f7797b46-2b2d-4b8f-b225-8c373fe2af75" providerId="ADAL" clId="{620896B1-9DE5-48D1-B7C1-6D1366980998}" dt="2026-04-13T11:26:54.307" v="47" actId="790"/>
        <pc:sldMkLst>
          <pc:docMk/>
          <pc:sldMk cId="2100755952" sldId="385"/>
        </pc:sldMkLst>
        <pc:spChg chg="mod">
          <ac:chgData name="Katherine Cash" userId="f7797b46-2b2d-4b8f-b225-8c373fe2af75" providerId="ADAL" clId="{620896B1-9DE5-48D1-B7C1-6D1366980998}" dt="2026-04-13T11:18:08.110" v="2" actId="790"/>
          <ac:spMkLst>
            <pc:docMk/>
            <pc:sldMk cId="2100755952" sldId="385"/>
            <ac:spMk id="7" creationId="{5D2DC4D4-2AFA-484F-B184-94970D95F229}"/>
          </ac:spMkLst>
        </pc:spChg>
      </pc:sldChg>
      <pc:sldChg chg="modSp mod modNotesTx">
        <pc:chgData name="Katherine Cash" userId="f7797b46-2b2d-4b8f-b225-8c373fe2af75" providerId="ADAL" clId="{620896B1-9DE5-48D1-B7C1-6D1366980998}" dt="2026-04-13T11:27:24.290" v="49" actId="114"/>
        <pc:sldMkLst>
          <pc:docMk/>
          <pc:sldMk cId="2140477479" sldId="386"/>
        </pc:sldMkLst>
        <pc:spChg chg="mod">
          <ac:chgData name="Katherine Cash" userId="f7797b46-2b2d-4b8f-b225-8c373fe2af75" providerId="ADAL" clId="{620896B1-9DE5-48D1-B7C1-6D1366980998}" dt="2026-04-13T11:18:08.110" v="2" actId="790"/>
          <ac:spMkLst>
            <pc:docMk/>
            <pc:sldMk cId="2140477479" sldId="386"/>
            <ac:spMk id="4" creationId="{A44429A7-0D8F-404C-ACED-104B9797D546}"/>
          </ac:spMkLst>
        </pc:spChg>
      </pc:sldChg>
      <pc:sldChg chg="modSp mod">
        <pc:chgData name="Katherine Cash" userId="f7797b46-2b2d-4b8f-b225-8c373fe2af75" providerId="ADAL" clId="{620896B1-9DE5-48D1-B7C1-6D1366980998}" dt="2026-04-13T11:18:08.110" v="2" actId="790"/>
        <pc:sldMkLst>
          <pc:docMk/>
          <pc:sldMk cId="3327354985" sldId="387"/>
        </pc:sldMkLst>
        <pc:spChg chg="mod">
          <ac:chgData name="Katherine Cash" userId="f7797b46-2b2d-4b8f-b225-8c373fe2af75" providerId="ADAL" clId="{620896B1-9DE5-48D1-B7C1-6D1366980998}" dt="2026-04-13T11:18:08.110" v="2" actId="790"/>
          <ac:spMkLst>
            <pc:docMk/>
            <pc:sldMk cId="3327354985" sldId="387"/>
            <ac:spMk id="5" creationId="{9C229D11-CC20-4564-B642-AE7494F482D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2026-04-13</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2026-04-13</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b="0" i="0" dirty="0">
              <a:solidFill>
                <a:srgbClr val="000000"/>
              </a:solidFill>
              <a:effectLst/>
              <a:latin typeface="Segoe UI" panose="020B0502040204020203" pitchFamily="34" charset="0"/>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1</a:t>
            </a:fld>
            <a:endParaRPr lang="en-GB"/>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
          </p:nvPr>
        </p:nvSpPr>
        <p:spPr/>
        <p:txBody>
          <a:bodyPr/>
          <a:lstStyle/>
          <a:p>
            <a:fld id="{93F28D6D-EA6A-E844-8FEC-210152C040C6}" type="datetime1">
              <a:rPr lang="sv-SE" smtClean="0"/>
              <a:t>2026-04-13</a:t>
            </a:fld>
            <a:endParaRPr lang="en-GB"/>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5391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Waayo-aragnimada dalal badan ayaa noo sheegaysa in marka nacaybka iyo macluumaadka khaldan ay sii bataan, takoorku uu sii bato. Marka labada arrimoodba ay sii bataan, fursadda rabshado baahsan oo halis ah ayaa kordha. Hal shay ayaa horseedda mid kale. </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Tani waxay u ekaan kartaa mid niyad jab leh, laakiin fahamka sida ay wax u sii xumaanayaan waxay naga caawin kartaa in aan ka fikirno sida ay wax u fiicnaan karaan.</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634730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b="1" kern="1200" dirty="0">
                <a:solidFill>
                  <a:schemeClr val="tx1"/>
                </a:solidFill>
                <a:effectLst/>
                <a:latin typeface="+mn-lt"/>
                <a:ea typeface="+mn-ea"/>
                <a:cs typeface="+mn-cs"/>
              </a:rPr>
              <a:t>GABAGABO</a:t>
            </a:r>
            <a:br>
              <a:rPr lang="en-US" sz="1200" b="1" i="0" dirty="0">
                <a:effectLst/>
                <a:latin typeface="+mn-lt"/>
                <a:cs typeface="Calibri"/>
              </a:rPr>
            </a:br>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Dhammaantood waxay ka bilaabmaan sida aan u fikirno, u wada hadalno oo aan u dhaqanno midba midka kale. Taasina waa wax midkeen kasta uu wax ka qaban karo – qoysaskeena iyo shabakadaha shaqsiyeed. Waxa kale oo suurtogal ah in aan wax ka qaban karno heer bulsho – tusaale ahaan bulshooyinkeena diimeed, dugsiyada iyo goobaha shaqada.</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Dabcan, tani kuma filna. Waxaan sidoo kale u baahan nahay in aan beddelno nidaamyada rasmiga ah ee takoora oo waxyeeleeya dadka – laga bilaabo sharciyo xun ilaa dhaqanka mas'uuliyiinta sida macallimiinta dugsiga ama saraakiisha booliiska.</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3339116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Si loo suurtogeliyo isbeddelka noocaas ah, waxaan u baahan nahay dadka laga tirada badan yahay ee yaqaan xuquuqdooda oo diyaar u ah in ay u istaagaan, aqlabiyadda diyaar u ah in ay la istaagaan, iyo hoggaamiyeyaasha siyaasadda iyo diinta oo fahma mas'uuliyadda ay ka saaran yihiin in ay ixtiraamaan, ilaaliyaan, iyo kor u qaadaan xuquuqda aadanaha.</a:t>
            </a:r>
            <a:endParaRPr lang="sv-SE" sz="1200" kern="1200" dirty="0">
              <a:solidFill>
                <a:schemeClr val="tx1"/>
              </a:solidFill>
              <a:effectLst/>
              <a:latin typeface="+mn-lt"/>
              <a:ea typeface="+mn-ea"/>
              <a:cs typeface="+mn-cs"/>
            </a:endParaRPr>
          </a:p>
          <a:p>
            <a:r>
              <a:rPr lang="so-SO"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Ka dhigista arrintan mid dhab ah waa geedi socod gaabis ah oo adag. Geedi socodkaasi wuxuu bilaabmaa marka aan falanqeyno duruufaha jira oo aan aqoonsanno dhibaatooyinka jira.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Ma isticmaali karnaa qaabkan saddex-geesoodka ah ee macluumaadka khaldan – takoorka – rabshadaha si uu nooga caawiyo inaan taas sameyno?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1005098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i="1" noProof="0" dirty="0">
                <a:solidFill>
                  <a:srgbClr val="000000"/>
                </a:solidFill>
              </a:rPr>
              <a:t>Bogagga </a:t>
            </a:r>
            <a:r>
              <a:rPr lang="so-SO" b="0" i="1" noProof="0" dirty="0">
                <a:solidFill>
                  <a:srgbClr val="000000"/>
                </a:solidFill>
                <a:effectLst/>
              </a:rPr>
              <a:t>14-19</a:t>
            </a:r>
            <a:r>
              <a:rPr lang="so-SO" i="1" noProof="0" dirty="0">
                <a:solidFill>
                  <a:srgbClr val="000000"/>
                </a:solidFill>
              </a:rPr>
              <a:t> waxa ay muujinayaan sheekada Emina</a:t>
            </a:r>
            <a:r>
              <a:rPr lang="so-SO" b="0" i="1" noProof="0" dirty="0">
                <a:solidFill>
                  <a:srgbClr val="000000"/>
                </a:solidFill>
                <a:effectLst/>
              </a:rPr>
              <a:t>, </a:t>
            </a:r>
            <a:r>
              <a:rPr lang="so-SO" i="1" noProof="0" dirty="0">
                <a:solidFill>
                  <a:srgbClr val="000000"/>
                </a:solidFill>
              </a:rPr>
              <a:t>oo loo isticmaalay faallooyinka gabagabada kulanka</a:t>
            </a:r>
            <a:r>
              <a:rPr lang="so-SO" b="0" i="1" noProof="0" dirty="0">
                <a:solidFill>
                  <a:srgbClr val="000000"/>
                </a:solidFill>
                <a:effectLst/>
              </a:rPr>
              <a:t>.</a:t>
            </a:r>
            <a:r>
              <a:rPr lang="so-SO" i="1" noProof="0" dirty="0">
                <a:solidFill>
                  <a:srgbClr val="000000"/>
                </a:solidFill>
              </a:rPr>
              <a:t> </a:t>
            </a:r>
            <a:endParaRPr lang="so-SO" noProof="0" dirty="0"/>
          </a:p>
          <a:p>
            <a:pPr algn="l" rtl="0" fontAlgn="base"/>
            <a:r>
              <a:rPr lang="so-SO" sz="1200" b="0" i="0" noProof="0" dirty="0">
                <a:solidFill>
                  <a:srgbClr val="000000"/>
                </a:solidFill>
                <a:effectLst/>
                <a:latin typeface="+mn-lt"/>
              </a:rPr>
              <a:t> </a:t>
            </a:r>
          </a:p>
          <a:p>
            <a:pPr algn="l" rtl="0" fontAlgn="base"/>
            <a:r>
              <a:rPr lang="so-SO" sz="1200" b="1" i="0" u="none" strike="noStrike" kern="1200" baseline="0" noProof="0" dirty="0">
                <a:solidFill>
                  <a:schemeClr val="tx1"/>
                </a:solidFill>
                <a:latin typeface="+mn-lt"/>
                <a:ea typeface="+mn-ea"/>
                <a:cs typeface="+mn-cs"/>
              </a:rPr>
              <a:t>Sheekada Emina, Bosnia Herzegovina </a:t>
            </a:r>
          </a:p>
          <a:p>
            <a:pPr algn="l" rtl="0" fontAlgn="base"/>
            <a:endParaRPr lang="so-SO" sz="1200" b="1" i="0" u="none" strike="noStrike" kern="1200" baseline="0" noProof="0" dirty="0">
              <a:solidFill>
                <a:schemeClr val="tx1"/>
              </a:solidFill>
              <a:latin typeface="+mn-lt"/>
              <a:ea typeface="+mn-ea"/>
              <a:cs typeface="+mn-cs"/>
            </a:endParaRPr>
          </a:p>
          <a:p>
            <a:pPr algn="l" rtl="0" fontAlgn="base"/>
            <a:r>
              <a:rPr lang="so-SO" sz="1200" b="0" i="0" u="none" strike="noStrike" kern="1200" baseline="0" noProof="0" dirty="0">
                <a:solidFill>
                  <a:schemeClr val="tx1"/>
                </a:solidFill>
                <a:latin typeface="+mn-lt"/>
                <a:ea typeface="+mn-ea"/>
                <a:cs typeface="+mn-cs"/>
              </a:rPr>
              <a:t>Dhamaadkii dagaalkii Bosnia ee 1995, muuqaalka diinta ee Bosnia Herzegovina ayaa si weyn isu beddelay. Meelo ay muslimiintu u badnaayeen waxay noqdeen masiixiyiin aqlabiyad iyo lid ku ah. Xiisadda qowmiyadeed iyo tan diinta ayaa maanta taagan, dadka ku noqda deegaannadii ay markii hore ka yimaadeen ayaa si gaar ah u nugul. </a:t>
            </a:r>
            <a:endParaRPr lang="so-SO" sz="1200" b="1" i="0" u="none" strike="noStrike" kern="1200" baseline="0" noProof="0" dirty="0">
              <a:solidFill>
                <a:schemeClr val="tx1"/>
              </a:solidFill>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b="0" i="0" u="none" strike="noStrike" kern="1200" baseline="0" noProof="0" dirty="0">
                <a:solidFill>
                  <a:schemeClr val="tx1"/>
                </a:solidFill>
                <a:latin typeface="+mn-lt"/>
                <a:ea typeface="+mn-ea"/>
                <a:cs typeface="+mn-cs"/>
              </a:rPr>
              <a:t>Tani waa Emina. Emina waxa ay rabtay in ay gacan ka geysato isbeddel togan, sidaa awgeed waxa ay qaadatay koorso gaaban oo ku saabsan xuquuqda aadanaha oo ay maamusho NGO Bosnia ah oo la yiraahdo Nahla. </a:t>
            </a:r>
          </a:p>
          <a:p>
            <a:r>
              <a:rPr lang="so-SO" sz="1200" b="0" i="1" u="none" strike="noStrike" kern="1200" baseline="0" noProof="0" dirty="0">
                <a:solidFill>
                  <a:schemeClr val="tx1"/>
                </a:solidFill>
                <a:latin typeface="+mn-lt"/>
                <a:ea typeface="+mn-ea"/>
                <a:cs typeface="+mn-cs"/>
              </a:rPr>
              <a:t>"Wax badan ayaan ka helay koorsada, waan fahmay waxa ay ka dhigan tahay xorriyadda diinta ama caqiidadda, waxaana bilaabay in aan garto xadgudubyada aniga ahaan. Waxaan bilaabay in aan ka warbixiyo hadallada nacaybka baraha bulshada." </a:t>
            </a:r>
            <a:r>
              <a:rPr lang="so-SO" sz="1200" b="0" i="1" noProof="0" dirty="0">
                <a:solidFill>
                  <a:srgbClr val="000000"/>
                </a:solidFill>
                <a:effectLst/>
                <a:latin typeface="+mn-lt"/>
              </a:rPr>
              <a:t>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SO" sz="1200" b="0" i="0" u="none" strike="noStrike" kern="1200" baseline="0" noProof="0" dirty="0">
                <a:solidFill>
                  <a:schemeClr val="tx1"/>
                </a:solidFill>
                <a:latin typeface="+mn-lt"/>
                <a:ea typeface="+mn-ea"/>
                <a:cs typeface="+mn-cs"/>
              </a:rPr>
              <a:t>Koorsada ka dib, Nahla waxay Emina u soo bandhigtay koox dhalinyaro ah oo iskaa wax u qabso ah oo adeegsada warbixinnada warbaahinta maxaliga ah iyo kuwa qaranka ee la ixtiraamo si ay u diiwaan geliyaan xadgudubyada ka dhanka ah xorriyadda diinta ama caqiidadda dalka, iyaga oo ururinaya liis dhammaan dhacdooyinka dhaca sannad kasta. </a:t>
            </a:r>
            <a:endParaRPr lang="so-SO" sz="1200" kern="1200" noProof="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2410246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SO" sz="1200" b="0" i="0" u="none" strike="noStrike" kern="1200" baseline="0" noProof="0" dirty="0">
                <a:solidFill>
                  <a:schemeClr val="tx1"/>
                </a:solidFill>
                <a:latin typeface="+mn-lt"/>
                <a:ea typeface="+mn-ea"/>
                <a:cs typeface="+mn-cs"/>
              </a:rPr>
              <a:t>Emina waxay tiri, </a:t>
            </a:r>
            <a:r>
              <a:rPr lang="so-SO" sz="1200" b="0" i="1" u="none" strike="noStrike" kern="1200" baseline="0" noProof="0" dirty="0">
                <a:solidFill>
                  <a:schemeClr val="tx1"/>
                </a:solidFill>
                <a:latin typeface="+mn-lt"/>
                <a:ea typeface="+mn-ea"/>
                <a:cs typeface="+mn-cs"/>
              </a:rPr>
              <a:t>"Waxaan haynaa su'aalo aan u isticmaalno si aan u kala saarno dhacdooyinka – tusaale ahaan bulshada ay saameeyeen iyo nooca xadgudubyada – hanjabaadaha, weerarrada hantida ama weerarrada dadka iyo wixii la mid ah." </a:t>
            </a:r>
            <a:endParaRPr lang="so-SO" sz="1200" i="1" noProof="0" dirty="0">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3466728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o-SO" sz="1200" b="0" i="0" u="none" strike="noStrike" kern="1200" baseline="0" noProof="0" dirty="0">
                <a:solidFill>
                  <a:schemeClr val="tx1"/>
                </a:solidFill>
                <a:latin typeface="+mn-lt"/>
                <a:ea typeface="+mn-ea"/>
                <a:cs typeface="+mn-cs"/>
              </a:rPr>
              <a:t>Kooxdu waxay warbixinteeda u dirtaa maamulka iyo warbaahinta Bosnia iyo hay'adaha caalamiga ah sida Ururka Amniga iyo Iskaashiga Yurub (OSCE), oo inta badan ku jira macluumaadka tabaruceyaasha warbixintooda sannadlaha ah. </a:t>
            </a:r>
            <a:endParaRPr lang="so-SO" sz="1200" b="0" i="0" noProof="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b="0" i="0" u="none" strike="noStrike" kern="1200" baseline="0" noProof="0" dirty="0">
                <a:solidFill>
                  <a:schemeClr val="tx1"/>
                </a:solidFill>
                <a:latin typeface="+mn-lt"/>
                <a:ea typeface="+mn-ea"/>
                <a:cs typeface="+mn-cs"/>
              </a:rPr>
              <a:t>Emina ayaa tiri, </a:t>
            </a:r>
            <a:r>
              <a:rPr lang="so-SO" sz="1200" b="0" i="1" u="none" strike="noStrike" kern="1200" baseline="0" noProof="0" dirty="0">
                <a:solidFill>
                  <a:schemeClr val="tx1"/>
                </a:solidFill>
                <a:latin typeface="+mn-lt"/>
                <a:ea typeface="+mn-ea"/>
                <a:cs typeface="+mn-cs"/>
              </a:rPr>
              <a:t>"Waxaan u maleynayaa in dhammaan ficilladeenu ay isbeddel sameeyaan, si kasta oo ay u yar yihiin. Diiwaangelinta iyo keenista dareenka caalamiga ah ee xadgudubyada waxay gacan ka geysan kartaa ka dhaadhicinta mas'uuliyiinta inay arrimaha si dhab ah u qaataan. Kor u qaadista wacyiga ku saabsan xad-gudubyada xuquuqul aadanaha waxay naga caawinaysaa inaan fahanno eexdayada gaarka ah." </a:t>
            </a:r>
            <a:endParaRPr lang="so-SO" sz="1200" i="1" noProof="0" dirty="0">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b="1" i="1" noProof="0" dirty="0">
                <a:solidFill>
                  <a:srgbClr val="000000"/>
                </a:solidFill>
              </a:rPr>
              <a:t>Qof walba ku soo dhawey kulanka</a:t>
            </a:r>
            <a:r>
              <a:rPr lang="so-SO" b="1" i="1" noProof="0" dirty="0">
                <a:solidFill>
                  <a:srgbClr val="000000"/>
                </a:solidFill>
                <a:effectLst/>
              </a:rPr>
              <a:t>.</a:t>
            </a:r>
            <a:r>
              <a:rPr lang="so-SO" b="1" i="1" noProof="0" dirty="0">
                <a:solidFill>
                  <a:srgbClr val="000000"/>
                </a:solidFill>
              </a:rPr>
              <a:t> </a:t>
            </a:r>
            <a:endParaRPr lang="so-SO" noProof="0" dirty="0"/>
          </a:p>
          <a:p>
            <a:r>
              <a:rPr lang="so-SO" i="1" noProof="0" dirty="0">
                <a:solidFill>
                  <a:srgbClr val="000000"/>
                </a:solidFill>
              </a:rPr>
              <a:t>Ku bilow casharka adiga oo sharaxaya waxyaabaha soo socda</a:t>
            </a:r>
            <a:r>
              <a:rPr lang="so-SO" b="0" i="1" noProof="0" dirty="0">
                <a:solidFill>
                  <a:srgbClr val="000000"/>
                </a:solidFill>
                <a:effectLst/>
              </a:rPr>
              <a:t>:</a:t>
            </a:r>
            <a:r>
              <a:rPr lang="so-SO" sz="1200" b="0" i="1" noProof="0" dirty="0">
                <a:solidFill>
                  <a:srgbClr val="000000"/>
                </a:solidFill>
                <a:effectLst/>
                <a:latin typeface="+mn-lt"/>
              </a:rPr>
              <a:t> </a:t>
            </a:r>
            <a:r>
              <a:rPr lang="so-SO" sz="1200" b="0" i="0" noProof="0" dirty="0">
                <a:solidFill>
                  <a:srgbClr val="000000"/>
                </a:solidFill>
                <a:effectLst/>
                <a:latin typeface="+mn-lt"/>
              </a:rPr>
              <a:t> </a:t>
            </a:r>
            <a:endParaRPr lang="so-SO" noProof="0" dirty="0"/>
          </a:p>
          <a:p>
            <a:pPr algn="l" rtl="0" fontAlgn="base"/>
            <a:endParaRPr lang="so-SO" b="0" i="0" noProof="0" dirty="0">
              <a:solidFill>
                <a:srgbClr val="000000"/>
              </a:solidFill>
              <a:effectLst/>
              <a:latin typeface="+mn-lt"/>
            </a:endParaRPr>
          </a:p>
          <a:p>
            <a:r>
              <a:rPr lang="so-SO" noProof="0" dirty="0">
                <a:solidFill>
                  <a:srgbClr val="000000"/>
                </a:solidFill>
              </a:rPr>
              <a:t>Saddexdii kulan ee u dambeeyay, waxaanu eegnay xuquuqda aadanaha ee xorriyadda diinta ama caqiidadda</a:t>
            </a:r>
            <a:r>
              <a:rPr lang="so-SO" b="0" i="0" noProof="0" dirty="0">
                <a:solidFill>
                  <a:srgbClr val="000000"/>
                </a:solidFill>
                <a:effectLst/>
              </a:rPr>
              <a:t>. </a:t>
            </a:r>
            <a:r>
              <a:rPr lang="so-SO" noProof="0" dirty="0">
                <a:solidFill>
                  <a:srgbClr val="000000"/>
                </a:solidFill>
              </a:rPr>
              <a:t>Waxaan baranay xuquuqda aan leenahay iyo noocyada xadgudubyada kala duwan ee dhici kara</a:t>
            </a:r>
            <a:r>
              <a:rPr lang="so-SO" b="0" i="0" noProof="0" dirty="0">
                <a:solidFill>
                  <a:srgbClr val="000000"/>
                </a:solidFill>
                <a:effectLst/>
              </a:rPr>
              <a:t>. </a:t>
            </a:r>
            <a:r>
              <a:rPr lang="so-SO" noProof="0" dirty="0">
                <a:solidFill>
                  <a:srgbClr val="000000"/>
                </a:solidFill>
              </a:rPr>
              <a:t>Waxa kale oo aanu dib u milicsanay micnaha uu xaqani inagu leeyahay waxaanu baarnay arrimaha aqoonsiga</a:t>
            </a:r>
            <a:r>
              <a:rPr lang="so-SO" b="0" i="0" noProof="0" dirty="0">
                <a:solidFill>
                  <a:srgbClr val="000000"/>
                </a:solidFill>
                <a:effectLst/>
              </a:rPr>
              <a:t>, </a:t>
            </a:r>
            <a:r>
              <a:rPr lang="so-SO" noProof="0" dirty="0">
                <a:solidFill>
                  <a:srgbClr val="000000"/>
                </a:solidFill>
              </a:rPr>
              <a:t>mudnaanta iyo khasaaraha</a:t>
            </a:r>
            <a:r>
              <a:rPr lang="so-SO" b="0" i="0" noProof="0" dirty="0">
                <a:solidFill>
                  <a:srgbClr val="000000"/>
                </a:solidFill>
                <a:effectLst/>
              </a:rPr>
              <a:t>.</a:t>
            </a:r>
            <a:endParaRPr lang="so-SO" noProof="0" dirty="0"/>
          </a:p>
          <a:p>
            <a:endParaRPr lang="so-SO" noProof="0" dirty="0">
              <a:solidFill>
                <a:srgbClr val="000000"/>
              </a:solidFill>
            </a:endParaRPr>
          </a:p>
          <a:p>
            <a:r>
              <a:rPr lang="so-SO" noProof="0" dirty="0">
                <a:solidFill>
                  <a:srgbClr val="000000"/>
                </a:solidFill>
              </a:rPr>
              <a:t>Kulankani</a:t>
            </a:r>
            <a:r>
              <a:rPr lang="so-SO" b="0" i="0" noProof="0" dirty="0">
                <a:solidFill>
                  <a:srgbClr val="000000"/>
                </a:solidFill>
                <a:effectLst/>
              </a:rPr>
              <a:t>, </a:t>
            </a:r>
            <a:r>
              <a:rPr lang="so-SO" noProof="0" dirty="0">
                <a:solidFill>
                  <a:srgbClr val="000000"/>
                </a:solidFill>
              </a:rPr>
              <a:t>waxaanu diirada saari doonaa falanqaynta xaaladdeena si aan u ogaano dhibaatooyinka ay kala kulmi karaan dadka ama kooxaha kala duwan</a:t>
            </a:r>
            <a:r>
              <a:rPr lang="so-SO" b="0" i="0" noProof="0" dirty="0">
                <a:solidFill>
                  <a:srgbClr val="000000"/>
                </a:solidFill>
                <a:effectLst/>
              </a:rPr>
              <a:t>. </a:t>
            </a:r>
            <a:r>
              <a:rPr lang="so-SO" noProof="0" dirty="0">
                <a:solidFill>
                  <a:srgbClr val="000000"/>
                </a:solidFill>
              </a:rPr>
              <a:t>Waxaan sameyneynaa taas anagoo abuurayna xoriyad muuqaal ah oo diin ah ama aaminsan 'map' aaggeena si wadajir ah</a:t>
            </a:r>
            <a:r>
              <a:rPr lang="so-SO" b="0" i="0" noProof="0" dirty="0">
                <a:solidFill>
                  <a:srgbClr val="000000"/>
                </a:solidFill>
                <a:effectLst/>
              </a:rPr>
              <a:t>. </a:t>
            </a:r>
            <a:r>
              <a:rPr lang="so-SO" noProof="0" dirty="0">
                <a:solidFill>
                  <a:srgbClr val="000000"/>
                </a:solidFill>
              </a:rPr>
              <a:t>Laakiin ka hor intaanan bilaabin inaan eegno dhibaatooyinka</a:t>
            </a:r>
            <a:r>
              <a:rPr lang="so-SO" b="0" i="0" noProof="0" dirty="0">
                <a:solidFill>
                  <a:srgbClr val="000000"/>
                </a:solidFill>
                <a:effectLst/>
              </a:rPr>
              <a:t>, </a:t>
            </a:r>
            <a:r>
              <a:rPr lang="so-SO" noProof="0" dirty="0">
                <a:solidFill>
                  <a:srgbClr val="000000"/>
                </a:solidFill>
              </a:rPr>
              <a:t>aan ka fikirno waxyaabaha wanaagsan</a:t>
            </a:r>
            <a:r>
              <a:rPr lang="so-SO" b="0" i="0" noProof="0" dirty="0">
                <a:solidFill>
                  <a:srgbClr val="000000"/>
                </a:solidFill>
                <a:effectLst/>
              </a:rPr>
              <a:t>!</a:t>
            </a:r>
            <a:endParaRPr lang="so-SO" noProof="0" dirty="0"/>
          </a:p>
          <a:p>
            <a:pPr algn="l"/>
            <a:endParaRPr lang="en-US" b="0" i="0" dirty="0">
              <a:solidFill>
                <a:srgbClr val="000000"/>
              </a:solidFill>
              <a:effectLst/>
              <a:latin typeface="+mn-lt"/>
              <a:ea typeface="Calibri"/>
              <a:cs typeface="Calibri"/>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2026-04-13</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827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b="0" i="0" dirty="0">
              <a:solidFill>
                <a:srgbClr val="000000"/>
              </a:solidFill>
              <a:effectLst/>
              <a:latin typeface="Segoe UI" panose="020B0502040204020203" pitchFamily="34" charset="0"/>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20</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2026-04-13</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2502192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i="1" noProof="0" dirty="0">
                <a:solidFill>
                  <a:srgbClr val="000000"/>
                </a:solidFill>
              </a:rPr>
              <a:t>Bogagga </a:t>
            </a:r>
            <a:r>
              <a:rPr lang="so-SO" b="0" i="1" noProof="0" dirty="0">
                <a:solidFill>
                  <a:srgbClr val="000000"/>
                </a:solidFill>
                <a:effectLst/>
              </a:rPr>
              <a:t>3-13</a:t>
            </a:r>
            <a:r>
              <a:rPr lang="so-SO" i="1" noProof="0" dirty="0">
                <a:solidFill>
                  <a:srgbClr val="000000"/>
                </a:solidFill>
              </a:rPr>
              <a:t> waxa ay muujinayaan bandhigga kulanka 5aad</a:t>
            </a:r>
            <a:r>
              <a:rPr lang="so-SO" b="0" i="1" noProof="0" dirty="0">
                <a:solidFill>
                  <a:srgbClr val="000000"/>
                </a:solidFill>
                <a:effectLst/>
              </a:rPr>
              <a:t>.</a:t>
            </a:r>
            <a:endParaRPr lang="so-SO" noProof="0" dirty="0"/>
          </a:p>
          <a:p>
            <a:pPr algn="l" rtl="0" fontAlgn="base"/>
            <a:endParaRPr lang="so-SO" sz="1200" b="0" i="0" noProof="0" dirty="0">
              <a:solidFill>
                <a:srgbClr val="000000"/>
              </a:solidFill>
              <a:effectLst/>
              <a:latin typeface="+mn-lt"/>
            </a:endParaRPr>
          </a:p>
          <a:p>
            <a:pPr fontAlgn="base"/>
            <a:r>
              <a:rPr lang="so-SO" sz="1200" b="1" i="0" u="none" strike="noStrike" kern="1200" baseline="0" noProof="0" dirty="0">
                <a:solidFill>
                  <a:schemeClr val="tx1"/>
                </a:solidFill>
                <a:latin typeface="+mn-lt"/>
                <a:ea typeface="+mn-ea"/>
                <a:cs typeface="+mn-cs"/>
              </a:rPr>
              <a:t>Qoraalka bandhigga</a:t>
            </a:r>
            <a:r>
              <a:rPr lang="so-SO" sz="1200" b="1" i="0" noProof="0" dirty="0">
                <a:solidFill>
                  <a:srgbClr val="000000"/>
                </a:solidFill>
                <a:effectLst/>
                <a:latin typeface="+mn-lt"/>
              </a:rPr>
              <a:t>: </a:t>
            </a:r>
            <a:r>
              <a:rPr lang="so-SO" sz="1200" b="1" kern="1200" noProof="0" dirty="0">
                <a:solidFill>
                  <a:schemeClr val="tx1"/>
                </a:solidFill>
                <a:effectLst/>
                <a:latin typeface="+mn-lt"/>
                <a:ea typeface="+mn-ea"/>
                <a:cs typeface="+mn-cs"/>
              </a:rPr>
              <a:t>Sida ay arrimuhu uga sii daraan (iyo ugu fiicnaadaan)</a:t>
            </a:r>
            <a:r>
              <a:rPr lang="so-SO" sz="1200" b="1" i="1" kern="1200" noProof="0" dirty="0">
                <a:solidFill>
                  <a:schemeClr val="tx1"/>
                </a:solidFill>
                <a:effectLst/>
                <a:latin typeface="+mn-lt"/>
                <a:ea typeface="+mn-ea"/>
                <a:cs typeface="+mn-cs"/>
              </a:rPr>
              <a:t> </a:t>
            </a:r>
            <a:endParaRPr lang="so-SO" sz="1200" b="1" kern="1200" noProof="0" dirty="0">
              <a:solidFill>
                <a:schemeClr val="tx1"/>
              </a:solidFill>
              <a:effectLst/>
              <a:latin typeface="+mn-lt"/>
              <a:ea typeface="+mn-ea"/>
              <a:cs typeface="+mn-cs"/>
            </a:endParaRPr>
          </a:p>
          <a:p>
            <a:pPr algn="l" rtl="0" fontAlgn="base"/>
            <a:endParaRPr lang="en-US" sz="1200" b="0" i="0" dirty="0">
              <a:solidFill>
                <a:srgbClr val="000000"/>
              </a:solidFill>
              <a:effectLst/>
              <a:latin typeface="+mn-l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so-SO" sz="1200" b="1" kern="1200" dirty="0">
                <a:solidFill>
                  <a:schemeClr val="tx1"/>
                </a:solidFill>
                <a:effectLst/>
                <a:latin typeface="+mn-lt"/>
                <a:ea typeface="+mn-ea"/>
                <a:cs typeface="+mn-cs"/>
              </a:rPr>
              <a:t>HORDHAC</a:t>
            </a:r>
            <a:endParaRPr lang="sv-SE" sz="1200" kern="1200" dirty="0">
              <a:solidFill>
                <a:schemeClr val="tx1"/>
              </a:solidFill>
              <a:effectLst/>
              <a:latin typeface="+mn-lt"/>
              <a:ea typeface="+mn-ea"/>
              <a:cs typeface="+mn-cs"/>
            </a:endParaRPr>
          </a:p>
          <a:p>
            <a:pPr fontAlgn="base"/>
            <a:br>
              <a:rPr lang="en-US" sz="1200" b="0" i="0" dirty="0">
                <a:solidFill>
                  <a:srgbClr val="000000"/>
                </a:solidFill>
                <a:effectLst/>
                <a:latin typeface="+mn-lt"/>
              </a:rPr>
            </a:br>
            <a:r>
              <a:rPr lang="so-SO" sz="1200" kern="1200" dirty="0">
                <a:solidFill>
                  <a:schemeClr val="tx1"/>
                </a:solidFill>
                <a:effectLst/>
                <a:latin typeface="+mn-lt"/>
                <a:ea typeface="+mn-ea"/>
                <a:cs typeface="+mn-cs"/>
              </a:rPr>
              <a:t>Kulankii ugu dambeeyay:  </a:t>
            </a:r>
            <a:endParaRPr lang="sv-SE" sz="160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so-SO" sz="1200" kern="1200" dirty="0">
                <a:solidFill>
                  <a:schemeClr val="tx1"/>
                </a:solidFill>
                <a:effectLst/>
                <a:latin typeface="+mn-lt"/>
                <a:ea typeface="+mn-ea"/>
                <a:cs typeface="+mn-cs"/>
              </a:rPr>
              <a:t>waxaan diiradda saarnay sida xadgudubyada xorriyadda diinta ama caqiidadda u egyihiin iyo sida ay u saameeyaan nolosha dadka,</a:t>
            </a:r>
            <a:endParaRPr lang="sv-SE" sz="140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so-SO" sz="1200" kern="1200" dirty="0">
                <a:solidFill>
                  <a:schemeClr val="tx1"/>
                </a:solidFill>
                <a:effectLst/>
                <a:latin typeface="+mn-lt"/>
                <a:ea typeface="+mn-ea"/>
                <a:cs typeface="+mn-cs"/>
              </a:rPr>
              <a:t>waxaan ka fikirnay cidda geysanaysa xadgudubyada – dawladda, iyada oo loo marayo sharciga iyo ficillada ama ficil la'aanta mas'uuliyiinta, ama dadka bulshada ku jira,</a:t>
            </a:r>
            <a:endParaRPr lang="sv-SE" sz="140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so-SO" sz="1200" kern="1200" dirty="0">
                <a:solidFill>
                  <a:schemeClr val="tx1"/>
                </a:solidFill>
                <a:effectLst/>
                <a:latin typeface="+mn-lt"/>
                <a:ea typeface="+mn-ea"/>
                <a:cs typeface="+mn-cs"/>
              </a:rPr>
              <a:t>waxaanan u adeegsannay riwaayad sidii qalab aan ku bilaabayno sahaminta waxa xadgudubyadani u ekaan karaan iyo in aan ku dhaqanno aqoonsashada.  </a:t>
            </a:r>
            <a:endParaRPr lang="sv-SE" sz="1400" kern="1200" dirty="0">
              <a:solidFill>
                <a:schemeClr val="tx1"/>
              </a:solidFill>
              <a:effectLst/>
              <a:latin typeface="+mn-lt"/>
              <a:ea typeface="+mn-ea"/>
              <a:cs typeface="+mn-cs"/>
            </a:endParaRPr>
          </a:p>
          <a:p>
            <a:pPr marL="0" indent="0" fontAlgn="base">
              <a:buFont typeface="Arial" panose="020B0604020202020204" pitchFamily="34" charset="0"/>
              <a:buNone/>
            </a:pPr>
            <a:endParaRPr lang="sv-SE" sz="2400" kern="1200" dirty="0">
              <a:solidFill>
                <a:schemeClr val="tx1"/>
              </a:solidFill>
              <a:effectLst/>
              <a:latin typeface="+mn-lt"/>
              <a:ea typeface="+mn-ea"/>
              <a:cs typeface="+mn-cs"/>
            </a:endParaRPr>
          </a:p>
          <a:p>
            <a:pPr algn="l" rtl="0" fontAlgn="base"/>
            <a:endParaRPr lang="en-US" sz="1800" b="0" i="0" dirty="0">
              <a:solidFill>
                <a:srgbClr val="000000"/>
              </a:solidFill>
              <a:effectLst/>
              <a:latin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Hadda waxaan ka fikiri doonnaa sida xadgudubyadu uga gudbaan dhexdhexaad xumaan ilaa ka sii xun – laga bilaabo dhacdooyin marmar ah oo saameeya shakhsiyaadka ilaa weeraro nidaamsan, baahsan oo daran oo lagu qaado xuquuqda dadka. </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Hal dariiqo oo looga fikiro sida ay wax u sii xumaanayaan waa in laga fikiro saddex marxaladood – Macluumaad khaldan, Takoor iyo Rabshado. </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o-SO" sz="1200" b="1" kern="1200" dirty="0">
                <a:solidFill>
                  <a:schemeClr val="tx1"/>
                </a:solidFill>
                <a:effectLst/>
                <a:latin typeface="+mn-lt"/>
                <a:ea typeface="+mn-ea"/>
                <a:cs typeface="+mn-cs"/>
              </a:rPr>
              <a:t>SADDEX MARXALADOOD OO CADDIBAAD AH</a:t>
            </a:r>
            <a:endParaRPr lang="sv-SE" sz="1200" b="1"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Marxaladda koowaad waa macluumaad khaldan. Marxaladdan, nacayb, fikrado khaldan, iyo been ayaa laga faafiyaa shaqsiyaad ama kooxo dad ah – sida kuwa laga tirada badan yahay ee diinta. Nacaybkani wuxuu ku faafaa siyaabo badan – waxa waalidiinta, macallimiinta, iyo buugaagta dugsiga ay carruurta baraan, raadiyaha ama baraha bulshada, ama khudbadaha siyaasiyiinta iyo wacdiga hoggaamiyeyaasha diinta.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Bulsho ma jirto oo ka xor ah eex, laakiin marka aan la iska indho tirin eexda iyo fikradaha khaldan, gaar ahaan marka ay dhiirrigeliyaan hoggaamiyeyaasha siyaasadda iyo diinta, way koraan si ay u abuuraan dhaqan dulqaad la'aan ah oo ay u huriyaan xiisadaha u dhexeeya kooxaha.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Marka ay taasi dhacdo, waxay noqotaa mid fudud ama xitaa caadi u ah dadka caadiga ah, maamullada deegaanka iyo xitaa dowladda in ay bilaabaan in ay ka fikiraan oo ay hadlaan oo keliya, laakiin sidoo kale ay u dhaqmaan siyaabo takoora dadka kale. Macluumaad khaldan ayaa ka dhigaya takooridda mid la aqbali karo. Qaabkeeda ugu daran, macluumaad khaldan ayaa loo adeegsadaa in lagu dhiirrigeliyo dadka in ay rumaystaan ​​in aan takoorka oo keliya aheyn laakiin sidoo kale rabshaduhu ay yihiin kuwo la aqbali karo ama xitaa sax ah.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Takoorku wuxuu saameeyaa dadka dhinac kasta ee nolosha. Kulankii ugu dambeeyay, waxaan eegnay tusaalooyin ku saabsan takooridda dowladda –tusaale ahaan, sharciyada qoyska iyo aqoonsiga shaqsiga ee takoorka leh, takooridda habka booliiska iyo maxkamadaha ay u dhaqan geliyaan sharciga, iyo takooridda bixinta adeegyada sida waxbarashada. Waxaan sidoo kale aragnay tusaalooyin ku saabsan takooridda ka jirta waaxaha sida gaarka loo leeyahay oo saameysa helitaanka dadka shaqada. </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Bulsho ka xor ah takoorka, laakiin takoorka baahsan ee nidaamsan wuxuu sii jiri karaa oo keliya marka lagu dhiso dhaqan jaahilnimo iyo dulqaad la'aan ah. Takoorku ma sii socon doono ilaa dadka intiisa badan ay aqbalaan.</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Intaa waxaa dheer, sida macluumaadka khaldan uu u abuuro aasaaska takoorka, macluumaadka khaldan iyo takoorka oo wadajira ayaa ah aasaaska rabshadaha. Rabshadaha bulshadu waxay qaadan karaan qaabab badan – laga bilaabo burburinta ilaa dhibaataynta ilaa hanjabaadaha ilaa gacan ka hadal. Intaa waxaa dheer, rabshadaha dawladdu waxay ku lug yeelan karaan xarig aan kala sooc lahayn, jir dil, iyo rabshado ku salaysan jinsiga.</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330170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SO" sz="1200" b="1" kern="1200" dirty="0">
                <a:solidFill>
                  <a:schemeClr val="tx1"/>
                </a:solidFill>
                <a:effectLst/>
                <a:latin typeface="+mn-lt"/>
                <a:ea typeface="+mn-ea"/>
                <a:cs typeface="+mn-cs"/>
              </a:rPr>
              <a:t>MIISAANKA, SOO NOQOSHADA IYO SAAMEYNTA</a:t>
            </a:r>
            <a:endParaRPr lang="sv-SE" sz="1200" b="1"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Saddexda nooc ee dhibaatooyinka – macluumaad khaldan, takoorka iyo rabshadaha – waxay ku dhici karaan heerar kala duwan oo baaxad iyo soo noqnoqosho ah, iyo heerar kala duwan oo saameyn ah. Xadgudubku wuxuu saameyn karaa dhowr shakhsiyaad ama kooxo waaweyn. </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Waxay noqon kartaa mid aan joogto ahayn, joogto ah ama nidaamsan – taasoo la macno ah in ay ku dhex jirto nidaamyada iyo qaab-dhismeedka bulshada. Intaa waxaa dheer, waxay yeelan kartaa saameyn xaddidan ama daran dadka ay saameysay.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664141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6" name="Rubrik 7">
            <a:extLst>
              <a:ext uri="{FF2B5EF4-FFF2-40B4-BE49-F238E27FC236}">
                <a16:creationId xmlns:a16="http://schemas.microsoft.com/office/drawing/2014/main" id="{876A8BE0-4DF7-4591-948D-6F2CF49FF587}"/>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dirty="0" err="1"/>
              <a:t>Headline</a:t>
            </a:r>
            <a:endParaRPr lang="sv-SE" dirty="0"/>
          </a:p>
        </p:txBody>
      </p:sp>
    </p:spTree>
    <p:extLst>
      <p:ext uri="{BB962C8B-B14F-4D97-AF65-F5344CB8AC3E}">
        <p14:creationId xmlns:p14="http://schemas.microsoft.com/office/powerpoint/2010/main" val="354851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2295525"/>
            <a:ext cx="10515600" cy="38814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7" name="Rubrik 7">
            <a:extLst>
              <a:ext uri="{FF2B5EF4-FFF2-40B4-BE49-F238E27FC236}">
                <a16:creationId xmlns:a16="http://schemas.microsoft.com/office/drawing/2014/main" id="{E8B1D04B-5736-40D3-91F0-66B29CFE0BE9}"/>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dirty="0" err="1"/>
              <a:t>Headline</a:t>
            </a:r>
            <a:endParaRPr lang="sv-SE" dirty="0"/>
          </a:p>
        </p:txBody>
      </p:sp>
    </p:spTree>
    <p:extLst>
      <p:ext uri="{BB962C8B-B14F-4D97-AF65-F5344CB8AC3E}">
        <p14:creationId xmlns:p14="http://schemas.microsoft.com/office/powerpoint/2010/main" val="32126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10" name="Rubrik 7">
            <a:extLst>
              <a:ext uri="{FF2B5EF4-FFF2-40B4-BE49-F238E27FC236}">
                <a16:creationId xmlns:a16="http://schemas.microsoft.com/office/drawing/2014/main" id="{4DE07031-9E70-4E9F-9925-C1A227B1167B}"/>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dirty="0" err="1"/>
              <a:t>Headline</a:t>
            </a:r>
            <a:endParaRPr lang="sv-SE" dirty="0"/>
          </a:p>
        </p:txBody>
      </p:sp>
    </p:spTree>
    <p:extLst>
      <p:ext uri="{BB962C8B-B14F-4D97-AF65-F5344CB8AC3E}">
        <p14:creationId xmlns:p14="http://schemas.microsoft.com/office/powerpoint/2010/main" val="344003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58452F55-3ADB-4670-AC0D-F4ADCCE25C63}"/>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dirty="0" err="1"/>
              <a:t>Headline</a:t>
            </a:r>
            <a:endParaRPr lang="sv-SE" dirty="0"/>
          </a:p>
        </p:txBody>
      </p:sp>
    </p:spTree>
    <p:extLst>
      <p:ext uri="{BB962C8B-B14F-4D97-AF65-F5344CB8AC3E}">
        <p14:creationId xmlns:p14="http://schemas.microsoft.com/office/powerpoint/2010/main" val="309481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dirty="0" err="1"/>
              <a:t>Headline</a:t>
            </a:r>
            <a:endParaRPr lang="sv-SE" dirty="0"/>
          </a:p>
        </p:txBody>
      </p:sp>
    </p:spTree>
    <p:extLst>
      <p:ext uri="{BB962C8B-B14F-4D97-AF65-F5344CB8AC3E}">
        <p14:creationId xmlns:p14="http://schemas.microsoft.com/office/powerpoint/2010/main" val="156174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7EDF9140-5D42-4B7E-BC84-25ED329BDCC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dirty="0" err="1"/>
              <a:t>Headline</a:t>
            </a:r>
            <a:endParaRPr lang="sv-SE" dirty="0"/>
          </a:p>
        </p:txBody>
      </p:sp>
    </p:spTree>
    <p:extLst>
      <p:ext uri="{BB962C8B-B14F-4D97-AF65-F5344CB8AC3E}">
        <p14:creationId xmlns:p14="http://schemas.microsoft.com/office/powerpoint/2010/main" val="1019991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Rubrik</a:t>
            </a:r>
            <a:endParaRPr lang="en-GB"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2026-04-13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2026-04-13</a:t>
            </a:fld>
            <a:endParaRPr lang="sv-SE"/>
          </a:p>
        </p:txBody>
      </p:sp>
      <p:sp>
        <p:nvSpPr>
          <p:cNvPr id="5" name="Platshållare för sidfot 4">
            <a:extLst>
              <a:ext uri="{FF2B5EF4-FFF2-40B4-BE49-F238E27FC236}">
                <a16:creationId xmlns:a16="http://schemas.microsoft.com/office/drawing/2014/main" id="{DA163E1D-01FC-FF4C-BCC3-A201710F9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41"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Rubrik</a:t>
            </a:r>
            <a:endParaRPr lang="en-GB"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2026-04-13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Rubrik</a:t>
            </a:r>
            <a:endParaRPr lang="en-GB"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2026-04-13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1" r:id="rId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12.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F7335A75-1D2D-4D52-BAB2-B268ADC63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pic>
        <p:nvPicPr>
          <p:cNvPr id="9" name="Bildobjekt 8">
            <a:extLst>
              <a:ext uri="{FF2B5EF4-FFF2-40B4-BE49-F238E27FC236}">
                <a16:creationId xmlns:a16="http://schemas.microsoft.com/office/drawing/2014/main" id="{C7C6C703-1F6F-4A5C-953D-6442312832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4976" y="3192435"/>
            <a:ext cx="5892800" cy="1346200"/>
          </a:xfrm>
          <a:prstGeom prst="rect">
            <a:avLst/>
          </a:prstGeom>
        </p:spPr>
      </p:pic>
      <p:sp>
        <p:nvSpPr>
          <p:cNvPr id="2" name="textruta 1">
            <a:extLst>
              <a:ext uri="{FF2B5EF4-FFF2-40B4-BE49-F238E27FC236}">
                <a16:creationId xmlns:a16="http://schemas.microsoft.com/office/drawing/2014/main" id="{24E8F938-4CDE-9A51-85AC-A2F303A0E559}"/>
              </a:ext>
            </a:extLst>
          </p:cNvPr>
          <p:cNvSpPr txBox="1"/>
          <p:nvPr/>
        </p:nvSpPr>
        <p:spPr>
          <a:xfrm>
            <a:off x="0" y="1081464"/>
            <a:ext cx="12192000" cy="1929759"/>
          </a:xfrm>
          <a:prstGeom prst="rect">
            <a:avLst/>
          </a:prstGeom>
          <a:noFill/>
        </p:spPr>
        <p:txBody>
          <a:bodyPr wrap="square" lIns="91440" tIns="45720" rIns="91440" bIns="45720" rtlCol="0" anchor="t">
            <a:spAutoFit/>
          </a:bodyPr>
          <a:lstStyle/>
          <a:p>
            <a:pPr algn="ctr"/>
            <a:r>
              <a:rPr lang="so-SO" sz="5400" noProof="0" dirty="0">
                <a:solidFill>
                  <a:schemeClr val="tx1">
                    <a:lumMod val="65000"/>
                    <a:lumOff val="35000"/>
                  </a:schemeClr>
                </a:solidFill>
                <a:latin typeface="Calibri"/>
                <a:ea typeface="Calibri"/>
                <a:cs typeface="Calibri"/>
              </a:rPr>
              <a:t>Koorsada </a:t>
            </a:r>
            <a:r>
              <a:rPr lang="so-SO" sz="5400" b="1" noProof="0" dirty="0">
                <a:solidFill>
                  <a:schemeClr val="tx1">
                    <a:lumMod val="65000"/>
                    <a:lumOff val="35000"/>
                  </a:schemeClr>
                </a:solidFill>
                <a:latin typeface="Calibri"/>
                <a:ea typeface="Calibri"/>
                <a:cs typeface="Calibri"/>
              </a:rPr>
              <a:t>Isbeddel </a:t>
            </a:r>
            <a:br>
              <a:rPr lang="so-SO" sz="5400" b="1" noProof="0" dirty="0">
                <a:solidFill>
                  <a:schemeClr val="tx1">
                    <a:lumMod val="65000"/>
                    <a:lumOff val="35000"/>
                  </a:schemeClr>
                </a:solidFill>
                <a:latin typeface="Calibri"/>
                <a:ea typeface="Calibri"/>
                <a:cs typeface="Calibri"/>
              </a:rPr>
            </a:br>
            <a:r>
              <a:rPr lang="so-SO" sz="5400" b="1" noProof="0" dirty="0">
                <a:solidFill>
                  <a:schemeClr val="tx1">
                    <a:lumMod val="65000"/>
                    <a:lumOff val="35000"/>
                  </a:schemeClr>
                </a:solidFill>
                <a:latin typeface="Calibri"/>
                <a:ea typeface="Calibri"/>
                <a:cs typeface="Calibri"/>
              </a:rPr>
              <a:t>Sameeyayaasha </a:t>
            </a:r>
            <a:r>
              <a:rPr lang="so-SO" sz="5400" noProof="0" dirty="0">
                <a:solidFill>
                  <a:schemeClr val="tx1">
                    <a:lumMod val="65000"/>
                    <a:lumOff val="35000"/>
                  </a:schemeClr>
                </a:solidFill>
                <a:latin typeface="Calibri"/>
                <a:ea typeface="Calibri"/>
                <a:cs typeface="Calibri"/>
              </a:rPr>
              <a:t>Deegaanka</a:t>
            </a:r>
          </a:p>
        </p:txBody>
      </p:sp>
    </p:spTree>
    <p:extLst>
      <p:ext uri="{BB962C8B-B14F-4D97-AF65-F5344CB8AC3E}">
        <p14:creationId xmlns:p14="http://schemas.microsoft.com/office/powerpoint/2010/main" val="280092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7" name="Bildobjekt 46">
            <a:extLst>
              <a:ext uri="{FF2B5EF4-FFF2-40B4-BE49-F238E27FC236}">
                <a16:creationId xmlns:a16="http://schemas.microsoft.com/office/drawing/2014/main" id="{ADD07914-88AB-4D34-9193-49609D408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337" y="2731246"/>
            <a:ext cx="8663610" cy="3940255"/>
          </a:xfrm>
          <a:prstGeom prst="rect">
            <a:avLst/>
          </a:prstGeom>
        </p:spPr>
      </p:pic>
      <p:pic>
        <p:nvPicPr>
          <p:cNvPr id="11" name="Bildobjekt 10" descr="En bild som visar text, vektorgrafik&#10;&#10;Automatiskt genererad beskrivning">
            <a:extLst>
              <a:ext uri="{FF2B5EF4-FFF2-40B4-BE49-F238E27FC236}">
                <a16:creationId xmlns:a16="http://schemas.microsoft.com/office/drawing/2014/main" id="{75013DD6-DD9B-409D-9127-43DD4440A5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7326" y="582601"/>
            <a:ext cx="2581241" cy="3415449"/>
          </a:xfrm>
          <a:prstGeom prst="rect">
            <a:avLst/>
          </a:prstGeom>
        </p:spPr>
      </p:pic>
      <p:grpSp>
        <p:nvGrpSpPr>
          <p:cNvPr id="14" name="Grupp 13">
            <a:extLst>
              <a:ext uri="{FF2B5EF4-FFF2-40B4-BE49-F238E27FC236}">
                <a16:creationId xmlns:a16="http://schemas.microsoft.com/office/drawing/2014/main" id="{73139317-D200-48A6-8513-745998B169D5}"/>
              </a:ext>
            </a:extLst>
          </p:cNvPr>
          <p:cNvGrpSpPr>
            <a:grpSpLocks noChangeAspect="1"/>
          </p:cNvGrpSpPr>
          <p:nvPr/>
        </p:nvGrpSpPr>
        <p:grpSpPr>
          <a:xfrm>
            <a:off x="974728" y="4352051"/>
            <a:ext cx="3276000" cy="1387674"/>
            <a:chOff x="1727641" y="2316735"/>
            <a:chExt cx="2598396" cy="966712"/>
          </a:xfrm>
        </p:grpSpPr>
        <p:pic>
          <p:nvPicPr>
            <p:cNvPr id="15" name="Bildobjekt 14" descr="En bild som visar text, clipart, silhuett&#10;&#10;Automatiskt genererad beskrivning">
              <a:extLst>
                <a:ext uri="{FF2B5EF4-FFF2-40B4-BE49-F238E27FC236}">
                  <a16:creationId xmlns:a16="http://schemas.microsoft.com/office/drawing/2014/main" id="{2443C22A-9D3A-40DC-A516-1DA1A9C3E5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7641" y="2316735"/>
              <a:ext cx="1729340" cy="966712"/>
            </a:xfrm>
            <a:prstGeom prst="rect">
              <a:avLst/>
            </a:prstGeom>
          </p:spPr>
        </p:pic>
        <p:grpSp>
          <p:nvGrpSpPr>
            <p:cNvPr id="16" name="Grupp 15">
              <a:extLst>
                <a:ext uri="{FF2B5EF4-FFF2-40B4-BE49-F238E27FC236}">
                  <a16:creationId xmlns:a16="http://schemas.microsoft.com/office/drawing/2014/main" id="{A276AEF4-4612-4B63-A7C2-56BD4909019F}"/>
                </a:ext>
              </a:extLst>
            </p:cNvPr>
            <p:cNvGrpSpPr/>
            <p:nvPr/>
          </p:nvGrpSpPr>
          <p:grpSpPr>
            <a:xfrm>
              <a:off x="2224248" y="2469619"/>
              <a:ext cx="2101789" cy="724554"/>
              <a:chOff x="1804153" y="3698590"/>
              <a:chExt cx="2151879" cy="775089"/>
            </a:xfrm>
          </p:grpSpPr>
          <p:pic>
            <p:nvPicPr>
              <p:cNvPr id="17" name="Bildobjekt 16" descr="En bild som visar text, tecken&#10;&#10;Automatiskt genererad beskrivning">
                <a:extLst>
                  <a:ext uri="{FF2B5EF4-FFF2-40B4-BE49-F238E27FC236}">
                    <a16:creationId xmlns:a16="http://schemas.microsoft.com/office/drawing/2014/main" id="{D4C3C6DC-86B3-4C45-A0D8-7D717946CF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4058" y="3698590"/>
                <a:ext cx="871974" cy="775089"/>
              </a:xfrm>
              <a:prstGeom prst="rect">
                <a:avLst/>
              </a:prstGeom>
            </p:spPr>
          </p:pic>
          <p:pic>
            <p:nvPicPr>
              <p:cNvPr id="21" name="Bildobjekt 20">
                <a:extLst>
                  <a:ext uri="{FF2B5EF4-FFF2-40B4-BE49-F238E27FC236}">
                    <a16:creationId xmlns:a16="http://schemas.microsoft.com/office/drawing/2014/main" id="{93D1F348-FA47-4BDD-A3B1-F486D10A24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386767">
                <a:off x="1804153" y="3885655"/>
                <a:ext cx="310884" cy="332915"/>
              </a:xfrm>
              <a:prstGeom prst="rect">
                <a:avLst/>
              </a:prstGeom>
            </p:spPr>
          </p:pic>
        </p:grpSp>
      </p:grpSp>
      <p:pic>
        <p:nvPicPr>
          <p:cNvPr id="48" name="Bildobjekt 47">
            <a:extLst>
              <a:ext uri="{FF2B5EF4-FFF2-40B4-BE49-F238E27FC236}">
                <a16:creationId xmlns:a16="http://schemas.microsoft.com/office/drawing/2014/main" id="{1D4B638E-E8FC-4B7B-AC23-02094FCD04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3957" y="2365329"/>
            <a:ext cx="3384000" cy="2127342"/>
          </a:xfrm>
          <a:prstGeom prst="rect">
            <a:avLst/>
          </a:prstGeom>
        </p:spPr>
      </p:pic>
    </p:spTree>
    <p:extLst>
      <p:ext uri="{BB962C8B-B14F-4D97-AF65-F5344CB8AC3E}">
        <p14:creationId xmlns:p14="http://schemas.microsoft.com/office/powerpoint/2010/main" val="1762104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 clipart&#10;&#10;Automatiskt genererad beskrivning">
            <a:extLst>
              <a:ext uri="{FF2B5EF4-FFF2-40B4-BE49-F238E27FC236}">
                <a16:creationId xmlns:a16="http://schemas.microsoft.com/office/drawing/2014/main" id="{D935C82E-0129-48E7-9E60-0415E89B5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6042" y="2464761"/>
            <a:ext cx="6739915" cy="3111818"/>
          </a:xfrm>
          <a:prstGeom prst="rect">
            <a:avLst/>
          </a:prstGeom>
        </p:spPr>
      </p:pic>
    </p:spTree>
    <p:extLst>
      <p:ext uri="{BB962C8B-B14F-4D97-AF65-F5344CB8AC3E}">
        <p14:creationId xmlns:p14="http://schemas.microsoft.com/office/powerpoint/2010/main" val="42072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8FE4177-3769-4F51-9EBB-C646513BC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453" y="2235106"/>
            <a:ext cx="2066164" cy="3189069"/>
          </a:xfrm>
          <a:prstGeom prst="rect">
            <a:avLst/>
          </a:prstGeom>
        </p:spPr>
      </p:pic>
      <p:pic>
        <p:nvPicPr>
          <p:cNvPr id="9" name="Bildobjekt 8" descr="En bild som visar text, vektorgrafik&#10;&#10;Automatiskt genererad beskrivning">
            <a:extLst>
              <a:ext uri="{FF2B5EF4-FFF2-40B4-BE49-F238E27FC236}">
                <a16:creationId xmlns:a16="http://schemas.microsoft.com/office/drawing/2014/main" id="{F38A9C12-F206-4C1D-B0E5-6AC8AE48AA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2677" y="1544057"/>
            <a:ext cx="3677780" cy="3880118"/>
          </a:xfrm>
          <a:prstGeom prst="rect">
            <a:avLst/>
          </a:prstGeom>
        </p:spPr>
      </p:pic>
      <p:pic>
        <p:nvPicPr>
          <p:cNvPr id="11" name="Bildobjekt 10">
            <a:extLst>
              <a:ext uri="{FF2B5EF4-FFF2-40B4-BE49-F238E27FC236}">
                <a16:creationId xmlns:a16="http://schemas.microsoft.com/office/drawing/2014/main" id="{B6098569-F760-4078-B2F0-73D048D12B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071" y="2097926"/>
            <a:ext cx="1967487" cy="3326249"/>
          </a:xfrm>
          <a:prstGeom prst="rect">
            <a:avLst/>
          </a:prstGeom>
        </p:spPr>
      </p:pic>
    </p:spTree>
    <p:extLst>
      <p:ext uri="{BB962C8B-B14F-4D97-AF65-F5344CB8AC3E}">
        <p14:creationId xmlns:p14="http://schemas.microsoft.com/office/powerpoint/2010/main" val="4187154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grpSp>
        <p:nvGrpSpPr>
          <p:cNvPr id="18" name="Grupp 17">
            <a:extLst>
              <a:ext uri="{FF2B5EF4-FFF2-40B4-BE49-F238E27FC236}">
                <a16:creationId xmlns:a16="http://schemas.microsoft.com/office/drawing/2014/main" id="{A7AF5A5D-F8D4-4AA3-9BB1-40E5553980F2}"/>
              </a:ext>
            </a:extLst>
          </p:cNvPr>
          <p:cNvGrpSpPr/>
          <p:nvPr/>
        </p:nvGrpSpPr>
        <p:grpSpPr>
          <a:xfrm>
            <a:off x="2206523" y="3824452"/>
            <a:ext cx="7778953" cy="1428318"/>
            <a:chOff x="1918650" y="4077707"/>
            <a:chExt cx="8586790" cy="1872000"/>
          </a:xfrm>
        </p:grpSpPr>
        <p:sp>
          <p:nvSpPr>
            <p:cNvPr id="19" name="Rektangel 18">
              <a:extLst>
                <a:ext uri="{FF2B5EF4-FFF2-40B4-BE49-F238E27FC236}">
                  <a16:creationId xmlns:a16="http://schemas.microsoft.com/office/drawing/2014/main" id="{80932EEC-890E-4031-9E41-EE92E0184C75}"/>
                </a:ext>
              </a:extLst>
            </p:cNvPr>
            <p:cNvSpPr/>
            <p:nvPr/>
          </p:nvSpPr>
          <p:spPr>
            <a:xfrm>
              <a:off x="1918650" y="4077707"/>
              <a:ext cx="8586790" cy="1872000"/>
            </a:xfrm>
            <a:custGeom>
              <a:avLst/>
              <a:gdLst>
                <a:gd name="csX0" fmla="*/ 0 w 8586790"/>
                <a:gd name="csY0" fmla="*/ 0 h 1872000"/>
                <a:gd name="csX1" fmla="*/ 402919 w 8586790"/>
                <a:gd name="csY1" fmla="*/ 0 h 1872000"/>
                <a:gd name="csX2" fmla="*/ 1063441 w 8586790"/>
                <a:gd name="csY2" fmla="*/ 0 h 1872000"/>
                <a:gd name="csX3" fmla="*/ 1809831 w 8586790"/>
                <a:gd name="csY3" fmla="*/ 0 h 1872000"/>
                <a:gd name="csX4" fmla="*/ 2642089 w 8586790"/>
                <a:gd name="csY4" fmla="*/ 0 h 1872000"/>
                <a:gd name="csX5" fmla="*/ 3130876 w 8586790"/>
                <a:gd name="csY5" fmla="*/ 0 h 1872000"/>
                <a:gd name="csX6" fmla="*/ 3963134 w 8586790"/>
                <a:gd name="csY6" fmla="*/ 0 h 1872000"/>
                <a:gd name="csX7" fmla="*/ 4451920 w 8586790"/>
                <a:gd name="csY7" fmla="*/ 0 h 1872000"/>
                <a:gd name="csX8" fmla="*/ 5026575 w 8586790"/>
                <a:gd name="csY8" fmla="*/ 0 h 1872000"/>
                <a:gd name="csX9" fmla="*/ 5772965 w 8586790"/>
                <a:gd name="csY9" fmla="*/ 0 h 1872000"/>
                <a:gd name="csX10" fmla="*/ 6433487 w 8586790"/>
                <a:gd name="csY10" fmla="*/ 0 h 1872000"/>
                <a:gd name="csX11" fmla="*/ 7265745 w 8586790"/>
                <a:gd name="csY11" fmla="*/ 0 h 1872000"/>
                <a:gd name="csX12" fmla="*/ 7840400 w 8586790"/>
                <a:gd name="csY12" fmla="*/ 0 h 1872000"/>
                <a:gd name="csX13" fmla="*/ 8586790 w 8586790"/>
                <a:gd name="csY13" fmla="*/ 0 h 1872000"/>
                <a:gd name="csX14" fmla="*/ 8586790 w 8586790"/>
                <a:gd name="csY14" fmla="*/ 567840 h 1872000"/>
                <a:gd name="csX15" fmla="*/ 8586790 w 8586790"/>
                <a:gd name="csY15" fmla="*/ 1173120 h 1872000"/>
                <a:gd name="csX16" fmla="*/ 8586790 w 8586790"/>
                <a:gd name="csY16" fmla="*/ 1872000 h 1872000"/>
                <a:gd name="csX17" fmla="*/ 7754532 w 8586790"/>
                <a:gd name="csY17" fmla="*/ 1872000 h 1872000"/>
                <a:gd name="csX18" fmla="*/ 6922274 w 8586790"/>
                <a:gd name="csY18" fmla="*/ 1872000 h 1872000"/>
                <a:gd name="csX19" fmla="*/ 6090016 w 8586790"/>
                <a:gd name="csY19" fmla="*/ 1872000 h 1872000"/>
                <a:gd name="csX20" fmla="*/ 5429493 w 8586790"/>
                <a:gd name="csY20" fmla="*/ 1872000 h 1872000"/>
                <a:gd name="csX21" fmla="*/ 5026575 w 8586790"/>
                <a:gd name="csY21" fmla="*/ 1872000 h 1872000"/>
                <a:gd name="csX22" fmla="*/ 4194317 w 8586790"/>
                <a:gd name="csY22" fmla="*/ 1872000 h 1872000"/>
                <a:gd name="csX23" fmla="*/ 3533794 w 8586790"/>
                <a:gd name="csY23" fmla="*/ 1872000 h 1872000"/>
                <a:gd name="csX24" fmla="*/ 2959140 w 8586790"/>
                <a:gd name="csY24" fmla="*/ 1872000 h 1872000"/>
                <a:gd name="csX25" fmla="*/ 2556221 w 8586790"/>
                <a:gd name="csY25" fmla="*/ 1872000 h 1872000"/>
                <a:gd name="csX26" fmla="*/ 1809831 w 8586790"/>
                <a:gd name="csY26" fmla="*/ 1872000 h 1872000"/>
                <a:gd name="csX27" fmla="*/ 1063441 w 8586790"/>
                <a:gd name="csY27" fmla="*/ 1872000 h 1872000"/>
                <a:gd name="csX28" fmla="*/ 0 w 8586790"/>
                <a:gd name="csY28" fmla="*/ 1872000 h 1872000"/>
                <a:gd name="csX29" fmla="*/ 0 w 8586790"/>
                <a:gd name="csY29" fmla="*/ 1285440 h 1872000"/>
                <a:gd name="csX30" fmla="*/ 0 w 8586790"/>
                <a:gd name="csY30" fmla="*/ 680160 h 1872000"/>
                <a:gd name="csX31" fmla="*/ 0 w 8586790"/>
                <a:gd name="csY31" fmla="*/ 0 h 1872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Lst>
              <a:rect l="l" t="t" r="r" b="b"/>
              <a:pathLst>
                <a:path w="8586790" h="1872000" fill="none" extrusionOk="0">
                  <a:moveTo>
                    <a:pt x="0" y="0"/>
                  </a:moveTo>
                  <a:cubicBezTo>
                    <a:pt x="121810" y="12991"/>
                    <a:pt x="315449" y="-5916"/>
                    <a:pt x="402919" y="0"/>
                  </a:cubicBezTo>
                  <a:cubicBezTo>
                    <a:pt x="490389" y="5916"/>
                    <a:pt x="776930" y="-1473"/>
                    <a:pt x="1063441" y="0"/>
                  </a:cubicBezTo>
                  <a:cubicBezTo>
                    <a:pt x="1349952" y="1473"/>
                    <a:pt x="1447240" y="33846"/>
                    <a:pt x="1809831" y="0"/>
                  </a:cubicBezTo>
                  <a:cubicBezTo>
                    <a:pt x="2172422" y="-33846"/>
                    <a:pt x="2339810" y="11871"/>
                    <a:pt x="2642089" y="0"/>
                  </a:cubicBezTo>
                  <a:cubicBezTo>
                    <a:pt x="2944368" y="-11871"/>
                    <a:pt x="2938575" y="-8823"/>
                    <a:pt x="3130876" y="0"/>
                  </a:cubicBezTo>
                  <a:cubicBezTo>
                    <a:pt x="3323177" y="8823"/>
                    <a:pt x="3547097" y="-21469"/>
                    <a:pt x="3963134" y="0"/>
                  </a:cubicBezTo>
                  <a:cubicBezTo>
                    <a:pt x="4379171" y="21469"/>
                    <a:pt x="4262793" y="-21704"/>
                    <a:pt x="4451920" y="0"/>
                  </a:cubicBezTo>
                  <a:cubicBezTo>
                    <a:pt x="4641047" y="21704"/>
                    <a:pt x="4843868" y="1183"/>
                    <a:pt x="5026575" y="0"/>
                  </a:cubicBezTo>
                  <a:cubicBezTo>
                    <a:pt x="5209283" y="-1183"/>
                    <a:pt x="5602507" y="-21012"/>
                    <a:pt x="5772965" y="0"/>
                  </a:cubicBezTo>
                  <a:cubicBezTo>
                    <a:pt x="5943423" y="21012"/>
                    <a:pt x="6142156" y="20805"/>
                    <a:pt x="6433487" y="0"/>
                  </a:cubicBezTo>
                  <a:cubicBezTo>
                    <a:pt x="6724818" y="-20805"/>
                    <a:pt x="6873320" y="11960"/>
                    <a:pt x="7265745" y="0"/>
                  </a:cubicBezTo>
                  <a:cubicBezTo>
                    <a:pt x="7658170" y="-11960"/>
                    <a:pt x="7558106" y="-8770"/>
                    <a:pt x="7840400" y="0"/>
                  </a:cubicBezTo>
                  <a:cubicBezTo>
                    <a:pt x="8122694" y="8770"/>
                    <a:pt x="8415382" y="29773"/>
                    <a:pt x="8586790" y="0"/>
                  </a:cubicBezTo>
                  <a:cubicBezTo>
                    <a:pt x="8559790" y="276117"/>
                    <a:pt x="8604831" y="320701"/>
                    <a:pt x="8586790" y="567840"/>
                  </a:cubicBezTo>
                  <a:cubicBezTo>
                    <a:pt x="8568749" y="814979"/>
                    <a:pt x="8567902" y="999946"/>
                    <a:pt x="8586790" y="1173120"/>
                  </a:cubicBezTo>
                  <a:cubicBezTo>
                    <a:pt x="8605678" y="1346294"/>
                    <a:pt x="8579394" y="1620090"/>
                    <a:pt x="8586790" y="1872000"/>
                  </a:cubicBezTo>
                  <a:cubicBezTo>
                    <a:pt x="8414279" y="1897237"/>
                    <a:pt x="8128622" y="1860701"/>
                    <a:pt x="7754532" y="1872000"/>
                  </a:cubicBezTo>
                  <a:cubicBezTo>
                    <a:pt x="7380442" y="1883299"/>
                    <a:pt x="7089397" y="1853954"/>
                    <a:pt x="6922274" y="1872000"/>
                  </a:cubicBezTo>
                  <a:cubicBezTo>
                    <a:pt x="6755151" y="1890046"/>
                    <a:pt x="6383230" y="1874367"/>
                    <a:pt x="6090016" y="1872000"/>
                  </a:cubicBezTo>
                  <a:cubicBezTo>
                    <a:pt x="5796802" y="1869633"/>
                    <a:pt x="5577151" y="1850091"/>
                    <a:pt x="5429493" y="1872000"/>
                  </a:cubicBezTo>
                  <a:cubicBezTo>
                    <a:pt x="5281835" y="1893909"/>
                    <a:pt x="5142178" y="1855809"/>
                    <a:pt x="5026575" y="1872000"/>
                  </a:cubicBezTo>
                  <a:cubicBezTo>
                    <a:pt x="4910972" y="1888191"/>
                    <a:pt x="4372531" y="1911325"/>
                    <a:pt x="4194317" y="1872000"/>
                  </a:cubicBezTo>
                  <a:cubicBezTo>
                    <a:pt x="4016103" y="1832675"/>
                    <a:pt x="3805742" y="1886347"/>
                    <a:pt x="3533794" y="1872000"/>
                  </a:cubicBezTo>
                  <a:cubicBezTo>
                    <a:pt x="3261846" y="1857653"/>
                    <a:pt x="3190171" y="1872047"/>
                    <a:pt x="2959140" y="1872000"/>
                  </a:cubicBezTo>
                  <a:cubicBezTo>
                    <a:pt x="2728109" y="1871953"/>
                    <a:pt x="2663219" y="1853624"/>
                    <a:pt x="2556221" y="1872000"/>
                  </a:cubicBezTo>
                  <a:cubicBezTo>
                    <a:pt x="2449223" y="1890376"/>
                    <a:pt x="2173637" y="1889743"/>
                    <a:pt x="1809831" y="1872000"/>
                  </a:cubicBezTo>
                  <a:cubicBezTo>
                    <a:pt x="1446025" y="1854258"/>
                    <a:pt x="1303479" y="1895592"/>
                    <a:pt x="1063441" y="1872000"/>
                  </a:cubicBezTo>
                  <a:cubicBezTo>
                    <a:pt x="823403" y="1848409"/>
                    <a:pt x="250536" y="1905556"/>
                    <a:pt x="0" y="1872000"/>
                  </a:cubicBezTo>
                  <a:cubicBezTo>
                    <a:pt x="22824" y="1597261"/>
                    <a:pt x="24622" y="1423619"/>
                    <a:pt x="0" y="1285440"/>
                  </a:cubicBezTo>
                  <a:cubicBezTo>
                    <a:pt x="-24622" y="1147261"/>
                    <a:pt x="5226" y="891823"/>
                    <a:pt x="0" y="680160"/>
                  </a:cubicBezTo>
                  <a:cubicBezTo>
                    <a:pt x="-5226" y="468497"/>
                    <a:pt x="28767" y="279805"/>
                    <a:pt x="0" y="0"/>
                  </a:cubicBezTo>
                  <a:close/>
                </a:path>
                <a:path w="8586790" h="1872000" stroke="0" extrusionOk="0">
                  <a:moveTo>
                    <a:pt x="0" y="0"/>
                  </a:moveTo>
                  <a:cubicBezTo>
                    <a:pt x="200016" y="-23003"/>
                    <a:pt x="433305" y="-27444"/>
                    <a:pt x="574654" y="0"/>
                  </a:cubicBezTo>
                  <a:cubicBezTo>
                    <a:pt x="716003" y="27444"/>
                    <a:pt x="902222" y="-23927"/>
                    <a:pt x="1063441" y="0"/>
                  </a:cubicBezTo>
                  <a:cubicBezTo>
                    <a:pt x="1224660" y="23927"/>
                    <a:pt x="1361572" y="-4980"/>
                    <a:pt x="1466360" y="0"/>
                  </a:cubicBezTo>
                  <a:cubicBezTo>
                    <a:pt x="1571148" y="4980"/>
                    <a:pt x="1803248" y="17020"/>
                    <a:pt x="1955146" y="0"/>
                  </a:cubicBezTo>
                  <a:cubicBezTo>
                    <a:pt x="2107044" y="-17020"/>
                    <a:pt x="2492267" y="-10297"/>
                    <a:pt x="2701536" y="0"/>
                  </a:cubicBezTo>
                  <a:cubicBezTo>
                    <a:pt x="2910805" y="10297"/>
                    <a:pt x="3164723" y="-20384"/>
                    <a:pt x="3362059" y="0"/>
                  </a:cubicBezTo>
                  <a:cubicBezTo>
                    <a:pt x="3559395" y="20384"/>
                    <a:pt x="3617619" y="8112"/>
                    <a:pt x="3764977" y="0"/>
                  </a:cubicBezTo>
                  <a:cubicBezTo>
                    <a:pt x="3912335" y="-8112"/>
                    <a:pt x="3968913" y="-1859"/>
                    <a:pt x="4167896" y="0"/>
                  </a:cubicBezTo>
                  <a:cubicBezTo>
                    <a:pt x="4366879" y="1859"/>
                    <a:pt x="4442666" y="-1302"/>
                    <a:pt x="4656682" y="0"/>
                  </a:cubicBezTo>
                  <a:cubicBezTo>
                    <a:pt x="4870698" y="1302"/>
                    <a:pt x="5206847" y="1339"/>
                    <a:pt x="5488940" y="0"/>
                  </a:cubicBezTo>
                  <a:cubicBezTo>
                    <a:pt x="5771033" y="-1339"/>
                    <a:pt x="5835907" y="-29322"/>
                    <a:pt x="6149463" y="0"/>
                  </a:cubicBezTo>
                  <a:cubicBezTo>
                    <a:pt x="6463019" y="29322"/>
                    <a:pt x="6586740" y="-15776"/>
                    <a:pt x="6895853" y="0"/>
                  </a:cubicBezTo>
                  <a:cubicBezTo>
                    <a:pt x="7204966" y="15776"/>
                    <a:pt x="7174343" y="4534"/>
                    <a:pt x="7298772" y="0"/>
                  </a:cubicBezTo>
                  <a:cubicBezTo>
                    <a:pt x="7423201" y="-4534"/>
                    <a:pt x="8217740" y="61748"/>
                    <a:pt x="8586790" y="0"/>
                  </a:cubicBezTo>
                  <a:cubicBezTo>
                    <a:pt x="8607984" y="253044"/>
                    <a:pt x="8590665" y="412658"/>
                    <a:pt x="8586790" y="661440"/>
                  </a:cubicBezTo>
                  <a:cubicBezTo>
                    <a:pt x="8582915" y="910222"/>
                    <a:pt x="8608716" y="1041903"/>
                    <a:pt x="8586790" y="1248000"/>
                  </a:cubicBezTo>
                  <a:cubicBezTo>
                    <a:pt x="8564864" y="1454097"/>
                    <a:pt x="8597937" y="1630400"/>
                    <a:pt x="8586790" y="1872000"/>
                  </a:cubicBezTo>
                  <a:cubicBezTo>
                    <a:pt x="8436414" y="1869509"/>
                    <a:pt x="8358019" y="1853170"/>
                    <a:pt x="8183871" y="1872000"/>
                  </a:cubicBezTo>
                  <a:cubicBezTo>
                    <a:pt x="8009723" y="1890830"/>
                    <a:pt x="7822096" y="1862437"/>
                    <a:pt x="7695085" y="1872000"/>
                  </a:cubicBezTo>
                  <a:cubicBezTo>
                    <a:pt x="7568074" y="1881563"/>
                    <a:pt x="7326576" y="1898715"/>
                    <a:pt x="7120430" y="1872000"/>
                  </a:cubicBezTo>
                  <a:cubicBezTo>
                    <a:pt x="6914285" y="1845285"/>
                    <a:pt x="6832622" y="1848663"/>
                    <a:pt x="6631644" y="1872000"/>
                  </a:cubicBezTo>
                  <a:cubicBezTo>
                    <a:pt x="6430666" y="1895337"/>
                    <a:pt x="6129973" y="1856193"/>
                    <a:pt x="5799386" y="1872000"/>
                  </a:cubicBezTo>
                  <a:cubicBezTo>
                    <a:pt x="5468799" y="1887807"/>
                    <a:pt x="5392245" y="1875124"/>
                    <a:pt x="5224731" y="1872000"/>
                  </a:cubicBezTo>
                  <a:cubicBezTo>
                    <a:pt x="5057218" y="1868876"/>
                    <a:pt x="4877716" y="1871878"/>
                    <a:pt x="4650077" y="1872000"/>
                  </a:cubicBezTo>
                  <a:cubicBezTo>
                    <a:pt x="4422438" y="1872122"/>
                    <a:pt x="4309932" y="1857657"/>
                    <a:pt x="4161291" y="1872000"/>
                  </a:cubicBezTo>
                  <a:cubicBezTo>
                    <a:pt x="4012650" y="1886343"/>
                    <a:pt x="3854746" y="1877282"/>
                    <a:pt x="3758372" y="1872000"/>
                  </a:cubicBezTo>
                  <a:cubicBezTo>
                    <a:pt x="3661998" y="1866718"/>
                    <a:pt x="3387448" y="1873309"/>
                    <a:pt x="3269585" y="1872000"/>
                  </a:cubicBezTo>
                  <a:cubicBezTo>
                    <a:pt x="3151722" y="1870691"/>
                    <a:pt x="2953769" y="1886509"/>
                    <a:pt x="2780799" y="1872000"/>
                  </a:cubicBezTo>
                  <a:cubicBezTo>
                    <a:pt x="2607829" y="1857491"/>
                    <a:pt x="2186702" y="1866094"/>
                    <a:pt x="1948541" y="1872000"/>
                  </a:cubicBezTo>
                  <a:cubicBezTo>
                    <a:pt x="1710380" y="1877906"/>
                    <a:pt x="1639671" y="1871347"/>
                    <a:pt x="1373886" y="1872000"/>
                  </a:cubicBezTo>
                  <a:cubicBezTo>
                    <a:pt x="1108102" y="1872653"/>
                    <a:pt x="987378" y="1899118"/>
                    <a:pt x="713364" y="1872000"/>
                  </a:cubicBezTo>
                  <a:cubicBezTo>
                    <a:pt x="439350" y="1844882"/>
                    <a:pt x="309526" y="1879321"/>
                    <a:pt x="0" y="1872000"/>
                  </a:cubicBezTo>
                  <a:cubicBezTo>
                    <a:pt x="-26432" y="1701792"/>
                    <a:pt x="14005" y="1469513"/>
                    <a:pt x="0" y="1285440"/>
                  </a:cubicBezTo>
                  <a:cubicBezTo>
                    <a:pt x="-14005" y="1101367"/>
                    <a:pt x="-4712" y="813953"/>
                    <a:pt x="0" y="661440"/>
                  </a:cubicBezTo>
                  <a:cubicBezTo>
                    <a:pt x="4712" y="508927"/>
                    <a:pt x="-4894" y="308013"/>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o-SO" noProof="0" dirty="0"/>
            </a:p>
          </p:txBody>
        </p:sp>
        <p:pic>
          <p:nvPicPr>
            <p:cNvPr id="20" name="Bildobjekt 19" descr="En bild som visar stråkinstrument, byrå&#10;&#10;Automatiskt genererad beskrivning">
              <a:extLst>
                <a:ext uri="{FF2B5EF4-FFF2-40B4-BE49-F238E27FC236}">
                  <a16:creationId xmlns:a16="http://schemas.microsoft.com/office/drawing/2014/main" id="{B47ADFD1-C71D-4D07-8BDF-4D057BE73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818" y="4315040"/>
              <a:ext cx="1953880" cy="1397334"/>
            </a:xfrm>
            <a:prstGeom prst="rect">
              <a:avLst/>
            </a:prstGeom>
          </p:spPr>
        </p:pic>
        <p:pic>
          <p:nvPicPr>
            <p:cNvPr id="21" name="Bildobjekt 20" descr="En bild som visar text, tecken&#10;&#10;Automatiskt genererad beskrivning">
              <a:extLst>
                <a:ext uri="{FF2B5EF4-FFF2-40B4-BE49-F238E27FC236}">
                  <a16:creationId xmlns:a16="http://schemas.microsoft.com/office/drawing/2014/main" id="{B9C0E53C-AE33-41A5-A85C-3F5D6B5A37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4081" y="4505008"/>
              <a:ext cx="746113" cy="634747"/>
            </a:xfrm>
            <a:prstGeom prst="rect">
              <a:avLst/>
            </a:prstGeom>
          </p:spPr>
        </p:pic>
        <p:pic>
          <p:nvPicPr>
            <p:cNvPr id="22" name="Bildobjekt 21" descr="En bild som visar stråkinstrument, byrå&#10;&#10;Automatiskt genererad beskrivning">
              <a:extLst>
                <a:ext uri="{FF2B5EF4-FFF2-40B4-BE49-F238E27FC236}">
                  <a16:creationId xmlns:a16="http://schemas.microsoft.com/office/drawing/2014/main" id="{FBC610B1-F78B-464E-81D5-5B3635B69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457" y="4315040"/>
              <a:ext cx="1953880" cy="1397334"/>
            </a:xfrm>
            <a:prstGeom prst="rect">
              <a:avLst/>
            </a:prstGeom>
          </p:spPr>
        </p:pic>
        <p:pic>
          <p:nvPicPr>
            <p:cNvPr id="23" name="Bildobjekt 22" descr="En bild som visar text, tecken&#10;&#10;Automatiskt genererad beskrivning">
              <a:extLst>
                <a:ext uri="{FF2B5EF4-FFF2-40B4-BE49-F238E27FC236}">
                  <a16:creationId xmlns:a16="http://schemas.microsoft.com/office/drawing/2014/main" id="{057119F0-78FA-4D4D-A5E1-A939EDA240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2720" y="4505008"/>
              <a:ext cx="746113" cy="634747"/>
            </a:xfrm>
            <a:prstGeom prst="rect">
              <a:avLst/>
            </a:prstGeom>
          </p:spPr>
        </p:pic>
        <p:pic>
          <p:nvPicPr>
            <p:cNvPr id="24" name="Bildobjekt 23" descr="En bild som visar stråkinstrument, byrå&#10;&#10;Automatiskt genererad beskrivning">
              <a:extLst>
                <a:ext uri="{FF2B5EF4-FFF2-40B4-BE49-F238E27FC236}">
                  <a16:creationId xmlns:a16="http://schemas.microsoft.com/office/drawing/2014/main" id="{FF71887D-4F8C-4504-B0E1-69E9970CC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488" y="4315040"/>
              <a:ext cx="1953880" cy="1397334"/>
            </a:xfrm>
            <a:prstGeom prst="rect">
              <a:avLst/>
            </a:prstGeom>
          </p:spPr>
        </p:pic>
        <p:pic>
          <p:nvPicPr>
            <p:cNvPr id="25" name="Bildobjekt 24" descr="En bild som visar text, tecken&#10;&#10;Automatiskt genererad beskrivning">
              <a:extLst>
                <a:ext uri="{FF2B5EF4-FFF2-40B4-BE49-F238E27FC236}">
                  <a16:creationId xmlns:a16="http://schemas.microsoft.com/office/drawing/2014/main" id="{1A97E4E3-0A8A-4B56-A21F-B3BC667B19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5442" y="4505008"/>
              <a:ext cx="746113" cy="634747"/>
            </a:xfrm>
            <a:prstGeom prst="rect">
              <a:avLst/>
            </a:prstGeom>
          </p:spPr>
        </p:pic>
        <p:pic>
          <p:nvPicPr>
            <p:cNvPr id="26" name="Bildobjekt 25" descr="En bild som visar stråkinstrument, byrå&#10;&#10;Automatiskt genererad beskrivning">
              <a:extLst>
                <a:ext uri="{FF2B5EF4-FFF2-40B4-BE49-F238E27FC236}">
                  <a16:creationId xmlns:a16="http://schemas.microsoft.com/office/drawing/2014/main" id="{25CBB723-A69C-406A-BCB4-152527648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828" y="4315040"/>
              <a:ext cx="1953880" cy="1397334"/>
            </a:xfrm>
            <a:prstGeom prst="rect">
              <a:avLst/>
            </a:prstGeom>
          </p:spPr>
        </p:pic>
        <p:pic>
          <p:nvPicPr>
            <p:cNvPr id="27" name="Bildobjekt 26" descr="En bild som visar text, tecken&#10;&#10;Automatiskt genererad beskrivning">
              <a:extLst>
                <a:ext uri="{FF2B5EF4-FFF2-40B4-BE49-F238E27FC236}">
                  <a16:creationId xmlns:a16="http://schemas.microsoft.com/office/drawing/2014/main" id="{62B5EB90-63F5-450A-8168-92771CEA91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1091" y="4505008"/>
              <a:ext cx="746113" cy="634747"/>
            </a:xfrm>
            <a:prstGeom prst="rect">
              <a:avLst/>
            </a:prstGeom>
          </p:spPr>
        </p:pic>
      </p:grpSp>
      <p:sp>
        <p:nvSpPr>
          <p:cNvPr id="28" name="Rektangel 27">
            <a:extLst>
              <a:ext uri="{FF2B5EF4-FFF2-40B4-BE49-F238E27FC236}">
                <a16:creationId xmlns:a16="http://schemas.microsoft.com/office/drawing/2014/main" id="{7DB2D1C4-1E1C-4377-8D6A-4A96C0CFAFC4}"/>
              </a:ext>
            </a:extLst>
          </p:cNvPr>
          <p:cNvSpPr/>
          <p:nvPr/>
        </p:nvSpPr>
        <p:spPr>
          <a:xfrm>
            <a:off x="3393914" y="2417488"/>
            <a:ext cx="5398083" cy="1428318"/>
          </a:xfrm>
          <a:custGeom>
            <a:avLst/>
            <a:gdLst>
              <a:gd name="csX0" fmla="*/ 0 w 5398083"/>
              <a:gd name="csY0" fmla="*/ 0 h 1428318"/>
              <a:gd name="csX1" fmla="*/ 728741 w 5398083"/>
              <a:gd name="csY1" fmla="*/ 0 h 1428318"/>
              <a:gd name="csX2" fmla="*/ 1511463 w 5398083"/>
              <a:gd name="csY2" fmla="*/ 0 h 1428318"/>
              <a:gd name="csX3" fmla="*/ 2132243 w 5398083"/>
              <a:gd name="csY3" fmla="*/ 0 h 1428318"/>
              <a:gd name="csX4" fmla="*/ 2914965 w 5398083"/>
              <a:gd name="csY4" fmla="*/ 0 h 1428318"/>
              <a:gd name="csX5" fmla="*/ 3481764 w 5398083"/>
              <a:gd name="csY5" fmla="*/ 0 h 1428318"/>
              <a:gd name="csX6" fmla="*/ 4264486 w 5398083"/>
              <a:gd name="csY6" fmla="*/ 0 h 1428318"/>
              <a:gd name="csX7" fmla="*/ 5398083 w 5398083"/>
              <a:gd name="csY7" fmla="*/ 0 h 1428318"/>
              <a:gd name="csX8" fmla="*/ 5398083 w 5398083"/>
              <a:gd name="csY8" fmla="*/ 490389 h 1428318"/>
              <a:gd name="csX9" fmla="*/ 5398083 w 5398083"/>
              <a:gd name="csY9" fmla="*/ 937929 h 1428318"/>
              <a:gd name="csX10" fmla="*/ 5398083 w 5398083"/>
              <a:gd name="csY10" fmla="*/ 1428318 h 1428318"/>
              <a:gd name="csX11" fmla="*/ 4885265 w 5398083"/>
              <a:gd name="csY11" fmla="*/ 1428318 h 1428318"/>
              <a:gd name="csX12" fmla="*/ 4372447 w 5398083"/>
              <a:gd name="csY12" fmla="*/ 1428318 h 1428318"/>
              <a:gd name="csX13" fmla="*/ 3751668 w 5398083"/>
              <a:gd name="csY13" fmla="*/ 1428318 h 1428318"/>
              <a:gd name="csX14" fmla="*/ 3238850 w 5398083"/>
              <a:gd name="csY14" fmla="*/ 1428318 h 1428318"/>
              <a:gd name="csX15" fmla="*/ 2456128 w 5398083"/>
              <a:gd name="csY15" fmla="*/ 1428318 h 1428318"/>
              <a:gd name="csX16" fmla="*/ 1673406 w 5398083"/>
              <a:gd name="csY16" fmla="*/ 1428318 h 1428318"/>
              <a:gd name="csX17" fmla="*/ 998645 w 5398083"/>
              <a:gd name="csY17" fmla="*/ 1428318 h 1428318"/>
              <a:gd name="csX18" fmla="*/ 0 w 5398083"/>
              <a:gd name="csY18" fmla="*/ 1428318 h 1428318"/>
              <a:gd name="csX19" fmla="*/ 0 w 5398083"/>
              <a:gd name="csY19" fmla="*/ 952212 h 1428318"/>
              <a:gd name="csX20" fmla="*/ 0 w 5398083"/>
              <a:gd name="csY20" fmla="*/ 476106 h 1428318"/>
              <a:gd name="csX21" fmla="*/ 0 w 5398083"/>
              <a:gd name="csY21" fmla="*/ 0 h 142831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5398083" h="1428318" fill="none" extrusionOk="0">
                <a:moveTo>
                  <a:pt x="0" y="0"/>
                </a:moveTo>
                <a:cubicBezTo>
                  <a:pt x="239998" y="-22206"/>
                  <a:pt x="566161" y="12400"/>
                  <a:pt x="728741" y="0"/>
                </a:cubicBezTo>
                <a:cubicBezTo>
                  <a:pt x="891321" y="-12400"/>
                  <a:pt x="1334855" y="23439"/>
                  <a:pt x="1511463" y="0"/>
                </a:cubicBezTo>
                <a:cubicBezTo>
                  <a:pt x="1688071" y="-23439"/>
                  <a:pt x="1901482" y="-5200"/>
                  <a:pt x="2132243" y="0"/>
                </a:cubicBezTo>
                <a:cubicBezTo>
                  <a:pt x="2363004" y="5200"/>
                  <a:pt x="2681374" y="32492"/>
                  <a:pt x="2914965" y="0"/>
                </a:cubicBezTo>
                <a:cubicBezTo>
                  <a:pt x="3148556" y="-32492"/>
                  <a:pt x="3246640" y="26156"/>
                  <a:pt x="3481764" y="0"/>
                </a:cubicBezTo>
                <a:cubicBezTo>
                  <a:pt x="3716888" y="-26156"/>
                  <a:pt x="4078327" y="13452"/>
                  <a:pt x="4264486" y="0"/>
                </a:cubicBezTo>
                <a:cubicBezTo>
                  <a:pt x="4450645" y="-13452"/>
                  <a:pt x="4863397" y="-49675"/>
                  <a:pt x="5398083" y="0"/>
                </a:cubicBezTo>
                <a:cubicBezTo>
                  <a:pt x="5394081" y="179741"/>
                  <a:pt x="5387382" y="279831"/>
                  <a:pt x="5398083" y="490389"/>
                </a:cubicBezTo>
                <a:cubicBezTo>
                  <a:pt x="5408784" y="700947"/>
                  <a:pt x="5388429" y="799499"/>
                  <a:pt x="5398083" y="937929"/>
                </a:cubicBezTo>
                <a:cubicBezTo>
                  <a:pt x="5407737" y="1076359"/>
                  <a:pt x="5387675" y="1295767"/>
                  <a:pt x="5398083" y="1428318"/>
                </a:cubicBezTo>
                <a:cubicBezTo>
                  <a:pt x="5166285" y="1440371"/>
                  <a:pt x="5122467" y="1447003"/>
                  <a:pt x="4885265" y="1428318"/>
                </a:cubicBezTo>
                <a:cubicBezTo>
                  <a:pt x="4648063" y="1409633"/>
                  <a:pt x="4512279" y="1409410"/>
                  <a:pt x="4372447" y="1428318"/>
                </a:cubicBezTo>
                <a:cubicBezTo>
                  <a:pt x="4232615" y="1447226"/>
                  <a:pt x="4036192" y="1443637"/>
                  <a:pt x="3751668" y="1428318"/>
                </a:cubicBezTo>
                <a:cubicBezTo>
                  <a:pt x="3467144" y="1412999"/>
                  <a:pt x="3362035" y="1422433"/>
                  <a:pt x="3238850" y="1428318"/>
                </a:cubicBezTo>
                <a:cubicBezTo>
                  <a:pt x="3115665" y="1434203"/>
                  <a:pt x="2800766" y="1389671"/>
                  <a:pt x="2456128" y="1428318"/>
                </a:cubicBezTo>
                <a:cubicBezTo>
                  <a:pt x="2111490" y="1466965"/>
                  <a:pt x="1975986" y="1415620"/>
                  <a:pt x="1673406" y="1428318"/>
                </a:cubicBezTo>
                <a:cubicBezTo>
                  <a:pt x="1370826" y="1441016"/>
                  <a:pt x="1265615" y="1424680"/>
                  <a:pt x="998645" y="1428318"/>
                </a:cubicBezTo>
                <a:cubicBezTo>
                  <a:pt x="731675" y="1431956"/>
                  <a:pt x="478248" y="1459746"/>
                  <a:pt x="0" y="1428318"/>
                </a:cubicBezTo>
                <a:cubicBezTo>
                  <a:pt x="-10463" y="1200881"/>
                  <a:pt x="9710" y="1072935"/>
                  <a:pt x="0" y="952212"/>
                </a:cubicBezTo>
                <a:cubicBezTo>
                  <a:pt x="-9710" y="831489"/>
                  <a:pt x="-13053" y="652169"/>
                  <a:pt x="0" y="476106"/>
                </a:cubicBezTo>
                <a:cubicBezTo>
                  <a:pt x="13053" y="300043"/>
                  <a:pt x="-12189" y="106308"/>
                  <a:pt x="0" y="0"/>
                </a:cubicBezTo>
                <a:close/>
              </a:path>
              <a:path w="5398083" h="1428318" stroke="0" extrusionOk="0">
                <a:moveTo>
                  <a:pt x="0" y="0"/>
                </a:moveTo>
                <a:cubicBezTo>
                  <a:pt x="131560" y="-10784"/>
                  <a:pt x="417771" y="-23273"/>
                  <a:pt x="620780" y="0"/>
                </a:cubicBezTo>
                <a:cubicBezTo>
                  <a:pt x="823789" y="23273"/>
                  <a:pt x="969079" y="6204"/>
                  <a:pt x="1187578" y="0"/>
                </a:cubicBezTo>
                <a:cubicBezTo>
                  <a:pt x="1406077" y="-6204"/>
                  <a:pt x="1484683" y="-23841"/>
                  <a:pt x="1700396" y="0"/>
                </a:cubicBezTo>
                <a:cubicBezTo>
                  <a:pt x="1916109" y="23841"/>
                  <a:pt x="2088625" y="10165"/>
                  <a:pt x="2267195" y="0"/>
                </a:cubicBezTo>
                <a:cubicBezTo>
                  <a:pt x="2445765" y="-10165"/>
                  <a:pt x="2758783" y="-11242"/>
                  <a:pt x="2995936" y="0"/>
                </a:cubicBezTo>
                <a:cubicBezTo>
                  <a:pt x="3233089" y="11242"/>
                  <a:pt x="3433271" y="8907"/>
                  <a:pt x="3670696" y="0"/>
                </a:cubicBezTo>
                <a:cubicBezTo>
                  <a:pt x="3908121" y="-8907"/>
                  <a:pt x="3950875" y="5266"/>
                  <a:pt x="4183514" y="0"/>
                </a:cubicBezTo>
                <a:cubicBezTo>
                  <a:pt x="4416153" y="-5266"/>
                  <a:pt x="4452070" y="19920"/>
                  <a:pt x="4696332" y="0"/>
                </a:cubicBezTo>
                <a:cubicBezTo>
                  <a:pt x="4940594" y="-19920"/>
                  <a:pt x="5084958" y="-33784"/>
                  <a:pt x="5398083" y="0"/>
                </a:cubicBezTo>
                <a:cubicBezTo>
                  <a:pt x="5391214" y="108131"/>
                  <a:pt x="5415787" y="336449"/>
                  <a:pt x="5398083" y="504672"/>
                </a:cubicBezTo>
                <a:cubicBezTo>
                  <a:pt x="5380379" y="672895"/>
                  <a:pt x="5399471" y="771609"/>
                  <a:pt x="5398083" y="1009345"/>
                </a:cubicBezTo>
                <a:cubicBezTo>
                  <a:pt x="5396695" y="1247081"/>
                  <a:pt x="5412677" y="1224955"/>
                  <a:pt x="5398083" y="1428318"/>
                </a:cubicBezTo>
                <a:cubicBezTo>
                  <a:pt x="5216816" y="1435441"/>
                  <a:pt x="5006473" y="1393063"/>
                  <a:pt x="4669342" y="1428318"/>
                </a:cubicBezTo>
                <a:cubicBezTo>
                  <a:pt x="4332211" y="1463573"/>
                  <a:pt x="4377455" y="1441418"/>
                  <a:pt x="4156524" y="1428318"/>
                </a:cubicBezTo>
                <a:cubicBezTo>
                  <a:pt x="3935593" y="1415218"/>
                  <a:pt x="3727807" y="1456111"/>
                  <a:pt x="3589725" y="1428318"/>
                </a:cubicBezTo>
                <a:cubicBezTo>
                  <a:pt x="3451643" y="1400525"/>
                  <a:pt x="3053921" y="1426669"/>
                  <a:pt x="2860984" y="1428318"/>
                </a:cubicBezTo>
                <a:cubicBezTo>
                  <a:pt x="2668047" y="1429967"/>
                  <a:pt x="2425440" y="1443315"/>
                  <a:pt x="2294185" y="1428318"/>
                </a:cubicBezTo>
                <a:cubicBezTo>
                  <a:pt x="2162930" y="1413321"/>
                  <a:pt x="1843266" y="1424486"/>
                  <a:pt x="1511463" y="1428318"/>
                </a:cubicBezTo>
                <a:cubicBezTo>
                  <a:pt x="1179660" y="1432150"/>
                  <a:pt x="1089599" y="1437534"/>
                  <a:pt x="944665" y="1428318"/>
                </a:cubicBezTo>
                <a:cubicBezTo>
                  <a:pt x="799731" y="1419102"/>
                  <a:pt x="239259" y="1474308"/>
                  <a:pt x="0" y="1428318"/>
                </a:cubicBezTo>
                <a:cubicBezTo>
                  <a:pt x="-16951" y="1266382"/>
                  <a:pt x="1667" y="1158768"/>
                  <a:pt x="0" y="980778"/>
                </a:cubicBezTo>
                <a:cubicBezTo>
                  <a:pt x="-1667" y="802788"/>
                  <a:pt x="12314" y="638539"/>
                  <a:pt x="0" y="504672"/>
                </a:cubicBezTo>
                <a:cubicBezTo>
                  <a:pt x="-12314" y="370805"/>
                  <a:pt x="13391" y="120382"/>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o-SO" noProof="0" dirty="0"/>
          </a:p>
        </p:txBody>
      </p:sp>
      <p:sp>
        <p:nvSpPr>
          <p:cNvPr id="30" name="Rektangel 29">
            <a:extLst>
              <a:ext uri="{FF2B5EF4-FFF2-40B4-BE49-F238E27FC236}">
                <a16:creationId xmlns:a16="http://schemas.microsoft.com/office/drawing/2014/main" id="{E9B02AE3-F4E6-4C0C-B028-77F142997D41}"/>
              </a:ext>
            </a:extLst>
          </p:cNvPr>
          <p:cNvSpPr/>
          <p:nvPr/>
        </p:nvSpPr>
        <p:spPr>
          <a:xfrm>
            <a:off x="4652893" y="1007917"/>
            <a:ext cx="2794991" cy="1428318"/>
          </a:xfrm>
          <a:custGeom>
            <a:avLst/>
            <a:gdLst>
              <a:gd name="csX0" fmla="*/ 0 w 2794991"/>
              <a:gd name="csY0" fmla="*/ 0 h 1428318"/>
              <a:gd name="csX1" fmla="*/ 726698 w 2794991"/>
              <a:gd name="csY1" fmla="*/ 0 h 1428318"/>
              <a:gd name="csX2" fmla="*/ 1341596 w 2794991"/>
              <a:gd name="csY2" fmla="*/ 0 h 1428318"/>
              <a:gd name="csX3" fmla="*/ 2040343 w 2794991"/>
              <a:gd name="csY3" fmla="*/ 0 h 1428318"/>
              <a:gd name="csX4" fmla="*/ 2794991 w 2794991"/>
              <a:gd name="csY4" fmla="*/ 0 h 1428318"/>
              <a:gd name="csX5" fmla="*/ 2794991 w 2794991"/>
              <a:gd name="csY5" fmla="*/ 461823 h 1428318"/>
              <a:gd name="csX6" fmla="*/ 2794991 w 2794991"/>
              <a:gd name="csY6" fmla="*/ 966495 h 1428318"/>
              <a:gd name="csX7" fmla="*/ 2794991 w 2794991"/>
              <a:gd name="csY7" fmla="*/ 1428318 h 1428318"/>
              <a:gd name="csX8" fmla="*/ 2124193 w 2794991"/>
              <a:gd name="csY8" fmla="*/ 1428318 h 1428318"/>
              <a:gd name="csX9" fmla="*/ 1481345 w 2794991"/>
              <a:gd name="csY9" fmla="*/ 1428318 h 1428318"/>
              <a:gd name="csX10" fmla="*/ 754648 w 2794991"/>
              <a:gd name="csY10" fmla="*/ 1428318 h 1428318"/>
              <a:gd name="csX11" fmla="*/ 0 w 2794991"/>
              <a:gd name="csY11" fmla="*/ 1428318 h 1428318"/>
              <a:gd name="csX12" fmla="*/ 0 w 2794991"/>
              <a:gd name="csY12" fmla="*/ 937929 h 1428318"/>
              <a:gd name="csX13" fmla="*/ 0 w 2794991"/>
              <a:gd name="csY13" fmla="*/ 433256 h 1428318"/>
              <a:gd name="csX14" fmla="*/ 0 w 2794991"/>
              <a:gd name="csY14" fmla="*/ 0 h 142831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2794991" h="1428318" fill="none" extrusionOk="0">
                <a:moveTo>
                  <a:pt x="0" y="0"/>
                </a:moveTo>
                <a:cubicBezTo>
                  <a:pt x="218716" y="-13536"/>
                  <a:pt x="385013" y="26332"/>
                  <a:pt x="726698" y="0"/>
                </a:cubicBezTo>
                <a:cubicBezTo>
                  <a:pt x="1068383" y="-26332"/>
                  <a:pt x="1165985" y="6564"/>
                  <a:pt x="1341596" y="0"/>
                </a:cubicBezTo>
                <a:cubicBezTo>
                  <a:pt x="1517207" y="-6564"/>
                  <a:pt x="1895199" y="-7382"/>
                  <a:pt x="2040343" y="0"/>
                </a:cubicBezTo>
                <a:cubicBezTo>
                  <a:pt x="2185487" y="7382"/>
                  <a:pt x="2461111" y="13956"/>
                  <a:pt x="2794991" y="0"/>
                </a:cubicBezTo>
                <a:cubicBezTo>
                  <a:pt x="2816371" y="163424"/>
                  <a:pt x="2788713" y="251929"/>
                  <a:pt x="2794991" y="461823"/>
                </a:cubicBezTo>
                <a:cubicBezTo>
                  <a:pt x="2801269" y="671717"/>
                  <a:pt x="2814099" y="727549"/>
                  <a:pt x="2794991" y="966495"/>
                </a:cubicBezTo>
                <a:cubicBezTo>
                  <a:pt x="2775883" y="1205441"/>
                  <a:pt x="2808130" y="1259621"/>
                  <a:pt x="2794991" y="1428318"/>
                </a:cubicBezTo>
                <a:cubicBezTo>
                  <a:pt x="2571314" y="1425458"/>
                  <a:pt x="2295090" y="1449699"/>
                  <a:pt x="2124193" y="1428318"/>
                </a:cubicBezTo>
                <a:cubicBezTo>
                  <a:pt x="1953296" y="1406937"/>
                  <a:pt x="1678079" y="1451790"/>
                  <a:pt x="1481345" y="1428318"/>
                </a:cubicBezTo>
                <a:cubicBezTo>
                  <a:pt x="1284611" y="1404846"/>
                  <a:pt x="1073040" y="1399074"/>
                  <a:pt x="754648" y="1428318"/>
                </a:cubicBezTo>
                <a:cubicBezTo>
                  <a:pt x="436256" y="1457562"/>
                  <a:pt x="151537" y="1444783"/>
                  <a:pt x="0" y="1428318"/>
                </a:cubicBezTo>
                <a:cubicBezTo>
                  <a:pt x="15607" y="1321624"/>
                  <a:pt x="-6618" y="1165236"/>
                  <a:pt x="0" y="937929"/>
                </a:cubicBezTo>
                <a:cubicBezTo>
                  <a:pt x="6618" y="710622"/>
                  <a:pt x="-13416" y="555147"/>
                  <a:pt x="0" y="433256"/>
                </a:cubicBezTo>
                <a:cubicBezTo>
                  <a:pt x="13416" y="311365"/>
                  <a:pt x="-8947" y="136206"/>
                  <a:pt x="0" y="0"/>
                </a:cubicBezTo>
                <a:close/>
              </a:path>
              <a:path w="2794991" h="1428318" stroke="0" extrusionOk="0">
                <a:moveTo>
                  <a:pt x="0" y="0"/>
                </a:moveTo>
                <a:cubicBezTo>
                  <a:pt x="205904" y="12879"/>
                  <a:pt x="474196" y="-3902"/>
                  <a:pt x="670798" y="0"/>
                </a:cubicBezTo>
                <a:cubicBezTo>
                  <a:pt x="867400" y="3902"/>
                  <a:pt x="1076661" y="-18184"/>
                  <a:pt x="1313646" y="0"/>
                </a:cubicBezTo>
                <a:cubicBezTo>
                  <a:pt x="1550631" y="18184"/>
                  <a:pt x="1638773" y="-20849"/>
                  <a:pt x="1928544" y="0"/>
                </a:cubicBezTo>
                <a:cubicBezTo>
                  <a:pt x="2218315" y="20849"/>
                  <a:pt x="2410451" y="-34963"/>
                  <a:pt x="2794991" y="0"/>
                </a:cubicBezTo>
                <a:cubicBezTo>
                  <a:pt x="2795402" y="215623"/>
                  <a:pt x="2813325" y="365783"/>
                  <a:pt x="2794991" y="490389"/>
                </a:cubicBezTo>
                <a:cubicBezTo>
                  <a:pt x="2776657" y="614995"/>
                  <a:pt x="2795270" y="849192"/>
                  <a:pt x="2794991" y="966495"/>
                </a:cubicBezTo>
                <a:cubicBezTo>
                  <a:pt x="2794712" y="1083798"/>
                  <a:pt x="2809122" y="1242134"/>
                  <a:pt x="2794991" y="1428318"/>
                </a:cubicBezTo>
                <a:cubicBezTo>
                  <a:pt x="2505572" y="1406161"/>
                  <a:pt x="2400007" y="1456997"/>
                  <a:pt x="2096243" y="1428318"/>
                </a:cubicBezTo>
                <a:cubicBezTo>
                  <a:pt x="1792479" y="1399639"/>
                  <a:pt x="1524965" y="1401698"/>
                  <a:pt x="1369546" y="1428318"/>
                </a:cubicBezTo>
                <a:cubicBezTo>
                  <a:pt x="1214127" y="1454938"/>
                  <a:pt x="860703" y="1429604"/>
                  <a:pt x="698748" y="1428318"/>
                </a:cubicBezTo>
                <a:cubicBezTo>
                  <a:pt x="536793" y="1427032"/>
                  <a:pt x="195202" y="1449039"/>
                  <a:pt x="0" y="1428318"/>
                </a:cubicBezTo>
                <a:cubicBezTo>
                  <a:pt x="-1519" y="1209818"/>
                  <a:pt x="15901" y="1175555"/>
                  <a:pt x="0" y="952212"/>
                </a:cubicBezTo>
                <a:cubicBezTo>
                  <a:pt x="-15901" y="728869"/>
                  <a:pt x="14993" y="668766"/>
                  <a:pt x="0" y="447540"/>
                </a:cubicBezTo>
                <a:cubicBezTo>
                  <a:pt x="-14993" y="226314"/>
                  <a:pt x="15046" y="109164"/>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o-SO" noProof="0" dirty="0"/>
          </a:p>
        </p:txBody>
      </p:sp>
      <p:pic>
        <p:nvPicPr>
          <p:cNvPr id="33" name="Bildobjekt 32">
            <a:extLst>
              <a:ext uri="{FF2B5EF4-FFF2-40B4-BE49-F238E27FC236}">
                <a16:creationId xmlns:a16="http://schemas.microsoft.com/office/drawing/2014/main" id="{4D966678-94D7-4806-A478-2A6E1540E0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7443" y="2532900"/>
            <a:ext cx="2033356" cy="1278263"/>
          </a:xfrm>
          <a:prstGeom prst="rect">
            <a:avLst/>
          </a:prstGeom>
        </p:spPr>
      </p:pic>
      <p:pic>
        <p:nvPicPr>
          <p:cNvPr id="34" name="Bildobjekt 33">
            <a:extLst>
              <a:ext uri="{FF2B5EF4-FFF2-40B4-BE49-F238E27FC236}">
                <a16:creationId xmlns:a16="http://schemas.microsoft.com/office/drawing/2014/main" id="{8475D243-EA5C-43E2-AE6A-31C1185B0A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1203" y="2504255"/>
            <a:ext cx="1991861" cy="1252177"/>
          </a:xfrm>
          <a:prstGeom prst="rect">
            <a:avLst/>
          </a:prstGeom>
        </p:spPr>
      </p:pic>
      <p:pic>
        <p:nvPicPr>
          <p:cNvPr id="29" name="Bildobjekt 28" descr="En bild som visar text, vektorgrafik&#10;&#10;Automatiskt genererad beskrivning">
            <a:extLst>
              <a:ext uri="{FF2B5EF4-FFF2-40B4-BE49-F238E27FC236}">
                <a16:creationId xmlns:a16="http://schemas.microsoft.com/office/drawing/2014/main" id="{BE04F2A1-B560-4997-B985-BE626B2E99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6584" y="1109682"/>
            <a:ext cx="927610" cy="1227395"/>
          </a:xfrm>
          <a:prstGeom prst="rect">
            <a:avLst/>
          </a:prstGeom>
        </p:spPr>
      </p:pic>
      <p:sp>
        <p:nvSpPr>
          <p:cNvPr id="2" name="textruta 1">
            <a:extLst>
              <a:ext uri="{FF2B5EF4-FFF2-40B4-BE49-F238E27FC236}">
                <a16:creationId xmlns:a16="http://schemas.microsoft.com/office/drawing/2014/main" id="{2ED1089A-6A78-429C-9A7F-9A8C188F05E5}"/>
              </a:ext>
            </a:extLst>
          </p:cNvPr>
          <p:cNvSpPr txBox="1"/>
          <p:nvPr/>
        </p:nvSpPr>
        <p:spPr>
          <a:xfrm>
            <a:off x="1903569" y="5648656"/>
            <a:ext cx="8505726" cy="584775"/>
          </a:xfrm>
          <a:prstGeom prst="rect">
            <a:avLst/>
          </a:prstGeom>
          <a:noFill/>
        </p:spPr>
        <p:txBody>
          <a:bodyPr wrap="none" rtlCol="0">
            <a:spAutoFit/>
          </a:bodyPr>
          <a:lstStyle/>
          <a:p>
            <a:r>
              <a:rPr lang="so-SO" sz="3200" b="1" noProof="0" dirty="0"/>
              <a:t>Macluumaadka khaldan - Takoorka - Rabshadaha</a:t>
            </a:r>
          </a:p>
        </p:txBody>
      </p:sp>
    </p:spTree>
    <p:extLst>
      <p:ext uri="{BB962C8B-B14F-4D97-AF65-F5344CB8AC3E}">
        <p14:creationId xmlns:p14="http://schemas.microsoft.com/office/powerpoint/2010/main" val="1558524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E799AA50-A8DA-460D-AD84-367B64BACD00}"/>
              </a:ext>
            </a:extLst>
          </p:cNvPr>
          <p:cNvSpPr/>
          <p:nvPr/>
        </p:nvSpPr>
        <p:spPr>
          <a:xfrm rot="16200000">
            <a:off x="9529143" y="5320294"/>
            <a:ext cx="2483058" cy="215444"/>
          </a:xfrm>
          <a:prstGeom prst="rect">
            <a:avLst/>
          </a:prstGeom>
        </p:spPr>
        <p:txBody>
          <a:bodyPr wrap="square">
            <a:spAutoFit/>
          </a:bodyPr>
          <a:lstStyle/>
          <a:p>
            <a:r>
              <a:rPr lang="so-SO" sz="800" b="0" i="0" noProof="0" dirty="0">
                <a:solidFill>
                  <a:schemeClr val="tx1">
                    <a:lumMod val="65000"/>
                    <a:lumOff val="35000"/>
                  </a:schemeClr>
                </a:solidFill>
                <a:effectLst/>
                <a:latin typeface="Calibri" panose="020F0502020204030204" pitchFamily="34" charset="0"/>
              </a:rPr>
              <a:t>Photo: Patrick Baz / Getty Images </a:t>
            </a:r>
            <a:endParaRPr lang="so-SO" sz="800" noProof="0" dirty="0">
              <a:solidFill>
                <a:schemeClr val="tx1">
                  <a:lumMod val="65000"/>
                  <a:lumOff val="35000"/>
                </a:schemeClr>
              </a:solidFill>
            </a:endParaRPr>
          </a:p>
        </p:txBody>
      </p:sp>
      <p:pic>
        <p:nvPicPr>
          <p:cNvPr id="15" name="Bildobjekt 14">
            <a:extLst>
              <a:ext uri="{FF2B5EF4-FFF2-40B4-BE49-F238E27FC236}">
                <a16:creationId xmlns:a16="http://schemas.microsoft.com/office/drawing/2014/main" id="{D2AB218E-5F74-4E8D-AEED-4CA92204BF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3879" y="486880"/>
            <a:ext cx="9144000" cy="6096000"/>
          </a:xfrm>
          <a:prstGeom prst="rect">
            <a:avLst/>
          </a:prstGeom>
        </p:spPr>
      </p:pic>
    </p:spTree>
    <p:extLst>
      <p:ext uri="{BB962C8B-B14F-4D97-AF65-F5344CB8AC3E}">
        <p14:creationId xmlns:p14="http://schemas.microsoft.com/office/powerpoint/2010/main" val="581836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D59780A-5F1C-4806-BC81-0C8122FFFF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3879" y="486880"/>
            <a:ext cx="9144000" cy="6096000"/>
          </a:xfrm>
          <a:prstGeom prst="rect">
            <a:avLst/>
          </a:prstGeom>
        </p:spPr>
      </p:pic>
      <p:sp>
        <p:nvSpPr>
          <p:cNvPr id="4" name="Rektangel 3">
            <a:extLst>
              <a:ext uri="{FF2B5EF4-FFF2-40B4-BE49-F238E27FC236}">
                <a16:creationId xmlns:a16="http://schemas.microsoft.com/office/drawing/2014/main" id="{BBA63196-B840-4AB5-9439-5D9CE1D94C97}"/>
              </a:ext>
            </a:extLst>
          </p:cNvPr>
          <p:cNvSpPr/>
          <p:nvPr/>
        </p:nvSpPr>
        <p:spPr>
          <a:xfrm rot="16200000">
            <a:off x="9529143" y="5320294"/>
            <a:ext cx="2483058" cy="215444"/>
          </a:xfrm>
          <a:prstGeom prst="rect">
            <a:avLst/>
          </a:prstGeom>
        </p:spPr>
        <p:txBody>
          <a:bodyPr wrap="square">
            <a:spAutoFit/>
          </a:bodyPr>
          <a:lstStyle/>
          <a:p>
            <a:r>
              <a:rPr lang="so-SO" sz="800" noProof="0" dirty="0">
                <a:solidFill>
                  <a:schemeClr val="tx1">
                    <a:lumMod val="65000"/>
                    <a:lumOff val="35000"/>
                  </a:schemeClr>
                </a:solidFill>
                <a:effectLst/>
                <a:latin typeface="Segoe UI" panose="020B0502040204020203" pitchFamily="34" charset="0"/>
              </a:rPr>
              <a:t>Photo: Emina Frljak</a:t>
            </a:r>
            <a:endParaRPr lang="so-SO" sz="800" noProof="0" dirty="0">
              <a:solidFill>
                <a:schemeClr val="tx1">
                  <a:lumMod val="65000"/>
                  <a:lumOff val="35000"/>
                </a:schemeClr>
              </a:solidFill>
              <a:effectLst/>
              <a:latin typeface="Arial" panose="020B0604020202020204" pitchFamily="34" charset="0"/>
            </a:endParaRPr>
          </a:p>
        </p:txBody>
      </p:sp>
    </p:spTree>
    <p:extLst>
      <p:ext uri="{BB962C8B-B14F-4D97-AF65-F5344CB8AC3E}">
        <p14:creationId xmlns:p14="http://schemas.microsoft.com/office/powerpoint/2010/main" val="4131785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8279AA-D9B1-4D06-8910-CC14A37E9B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3879" y="486880"/>
            <a:ext cx="9144000" cy="6096000"/>
          </a:xfrm>
          <a:prstGeom prst="rect">
            <a:avLst/>
          </a:prstGeom>
        </p:spPr>
      </p:pic>
      <p:sp>
        <p:nvSpPr>
          <p:cNvPr id="4" name="Rektangel 3">
            <a:extLst>
              <a:ext uri="{FF2B5EF4-FFF2-40B4-BE49-F238E27FC236}">
                <a16:creationId xmlns:a16="http://schemas.microsoft.com/office/drawing/2014/main" id="{7C9ECE0E-146E-451C-B747-042ADE343D23}"/>
              </a:ext>
            </a:extLst>
          </p:cNvPr>
          <p:cNvSpPr/>
          <p:nvPr/>
        </p:nvSpPr>
        <p:spPr>
          <a:xfrm rot="16200000">
            <a:off x="9529143" y="5320293"/>
            <a:ext cx="2483058" cy="215444"/>
          </a:xfrm>
          <a:prstGeom prst="rect">
            <a:avLst/>
          </a:prstGeom>
        </p:spPr>
        <p:txBody>
          <a:bodyPr wrap="square">
            <a:spAutoFit/>
          </a:bodyPr>
          <a:lstStyle/>
          <a:p>
            <a:r>
              <a:rPr lang="so-SO" sz="800" noProof="0" dirty="0">
                <a:solidFill>
                  <a:schemeClr val="tx1">
                    <a:lumMod val="65000"/>
                    <a:lumOff val="35000"/>
                  </a:schemeClr>
                </a:solidFill>
                <a:effectLst/>
                <a:latin typeface="Calibri" panose="020F0502020204030204" pitchFamily="34" charset="0"/>
                <a:cs typeface="Calibri" panose="020F0502020204030204" pitchFamily="34" charset="0"/>
              </a:rPr>
              <a:t>Photo: Nahla Center for Education and Research</a:t>
            </a:r>
          </a:p>
        </p:txBody>
      </p:sp>
    </p:spTree>
    <p:extLst>
      <p:ext uri="{BB962C8B-B14F-4D97-AF65-F5344CB8AC3E}">
        <p14:creationId xmlns:p14="http://schemas.microsoft.com/office/powerpoint/2010/main" val="2963703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DE6849-6F7D-4BB9-9D0C-B4C7E5CAB15B}"/>
              </a:ext>
            </a:extLst>
          </p:cNvPr>
          <p:cNvSpPr/>
          <p:nvPr/>
        </p:nvSpPr>
        <p:spPr>
          <a:xfrm>
            <a:off x="1145667" y="1275962"/>
            <a:ext cx="9607214" cy="4401205"/>
          </a:xfrm>
          <a:prstGeom prst="rect">
            <a:avLst/>
          </a:prstGeom>
        </p:spPr>
        <p:txBody>
          <a:bodyPr wrap="square">
            <a:spAutoFit/>
          </a:bodyPr>
          <a:lstStyle/>
          <a:p>
            <a:pPr fontAlgn="base"/>
            <a:r>
              <a:rPr lang="so-SO" sz="2800" b="1" noProof="0" dirty="0"/>
              <a:t>Hanjabaad  </a:t>
            </a:r>
            <a:r>
              <a:rPr lang="so-SO" sz="2800" noProof="0" dirty="0"/>
              <a:t>(Eex ka dhan ah Muslimiinta)   </a:t>
            </a:r>
          </a:p>
          <a:p>
            <a:pPr fontAlgn="base"/>
            <a:r>
              <a:rPr lang="so-SO" sz="2800" noProof="0" dirty="0"/>
              <a:t>Muslimiinta soo laabtay ayaa loo hanjabay waxaana la kulmay aflagaado ka dhan ah Muslimiinta markii kolonyo baabuur ah oo ciyaarayay heeso nacayb qaran ay ku dhex mareen tuuladooda maalin lala xiriiriyay qarannimada Serb.</a:t>
            </a:r>
          </a:p>
          <a:p>
            <a:pPr fontAlgn="base"/>
            <a:endParaRPr lang="so-SO" sz="2800" noProof="0" dirty="0"/>
          </a:p>
          <a:p>
            <a:pPr fontAlgn="base"/>
            <a:r>
              <a:rPr lang="so-SO" sz="2800" b="1" noProof="0" dirty="0"/>
              <a:t>Weerar lagu qaaday hantida  </a:t>
            </a:r>
            <a:r>
              <a:rPr lang="so-SO" sz="2800" noProof="0" dirty="0"/>
              <a:t>(Eex ka dhan ah Masiixiga) </a:t>
            </a:r>
            <a:br>
              <a:rPr lang="so-SO" sz="2800" noProof="0" dirty="0"/>
            </a:br>
            <a:r>
              <a:rPr lang="so-SO" sz="2800" noProof="0" dirty="0"/>
              <a:t>Alaab farshaxan diimeed ayaa lagu gubay Kaniisadda Orthodox-ka ee Dhalashada Maryan ee Quduuska ah ee Serbian ee ku taal Čekrekčije, Visokocity.</a:t>
            </a:r>
          </a:p>
        </p:txBody>
      </p:sp>
    </p:spTree>
    <p:extLst>
      <p:ext uri="{BB962C8B-B14F-4D97-AF65-F5344CB8AC3E}">
        <p14:creationId xmlns:p14="http://schemas.microsoft.com/office/powerpoint/2010/main" val="3046822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F86CA30-74CE-4AFD-83CF-6C6802429A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3879" y="486880"/>
            <a:ext cx="9144000" cy="6096000"/>
          </a:xfrm>
          <a:prstGeom prst="rect">
            <a:avLst/>
          </a:prstGeom>
        </p:spPr>
      </p:pic>
      <p:sp>
        <p:nvSpPr>
          <p:cNvPr id="7" name="Rektangel 6">
            <a:extLst>
              <a:ext uri="{FF2B5EF4-FFF2-40B4-BE49-F238E27FC236}">
                <a16:creationId xmlns:a16="http://schemas.microsoft.com/office/drawing/2014/main" id="{5D2DC4D4-2AFA-484F-B184-94970D95F229}"/>
              </a:ext>
            </a:extLst>
          </p:cNvPr>
          <p:cNvSpPr/>
          <p:nvPr/>
        </p:nvSpPr>
        <p:spPr>
          <a:xfrm rot="16200000">
            <a:off x="9529143" y="5320293"/>
            <a:ext cx="2483058" cy="215444"/>
          </a:xfrm>
          <a:prstGeom prst="rect">
            <a:avLst/>
          </a:prstGeom>
        </p:spPr>
        <p:txBody>
          <a:bodyPr wrap="square">
            <a:spAutoFit/>
          </a:bodyPr>
          <a:lstStyle/>
          <a:p>
            <a:r>
              <a:rPr lang="so-SO" sz="800" b="0" i="0" noProof="0" dirty="0">
                <a:solidFill>
                  <a:schemeClr val="tx1">
                    <a:lumMod val="65000"/>
                    <a:lumOff val="35000"/>
                  </a:schemeClr>
                </a:solidFill>
                <a:effectLst/>
              </a:rPr>
              <a:t>Photo: Steven May / Alamy Stock Photo </a:t>
            </a:r>
            <a:endParaRPr lang="so-SO" sz="800" noProof="0" dirty="0">
              <a:solidFill>
                <a:schemeClr val="tx1">
                  <a:lumMod val="65000"/>
                  <a:lumOff val="35000"/>
                </a:schemeClr>
              </a:solidFill>
            </a:endParaRPr>
          </a:p>
        </p:txBody>
      </p:sp>
    </p:spTree>
    <p:extLst>
      <p:ext uri="{BB962C8B-B14F-4D97-AF65-F5344CB8AC3E}">
        <p14:creationId xmlns:p14="http://schemas.microsoft.com/office/powerpoint/2010/main" val="210075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B637239-993A-4121-B8AE-94CCB070FE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3879" y="486880"/>
            <a:ext cx="9144000" cy="6096000"/>
          </a:xfrm>
          <a:prstGeom prst="rect">
            <a:avLst/>
          </a:prstGeom>
        </p:spPr>
      </p:pic>
      <p:sp>
        <p:nvSpPr>
          <p:cNvPr id="4" name="Rektangel 3">
            <a:extLst>
              <a:ext uri="{FF2B5EF4-FFF2-40B4-BE49-F238E27FC236}">
                <a16:creationId xmlns:a16="http://schemas.microsoft.com/office/drawing/2014/main" id="{A44429A7-0D8F-404C-ACED-104B9797D546}"/>
              </a:ext>
            </a:extLst>
          </p:cNvPr>
          <p:cNvSpPr/>
          <p:nvPr/>
        </p:nvSpPr>
        <p:spPr>
          <a:xfrm rot="16200000">
            <a:off x="9529143" y="5320293"/>
            <a:ext cx="2483058" cy="215444"/>
          </a:xfrm>
          <a:prstGeom prst="rect">
            <a:avLst/>
          </a:prstGeom>
        </p:spPr>
        <p:txBody>
          <a:bodyPr wrap="square">
            <a:spAutoFit/>
          </a:bodyPr>
          <a:lstStyle/>
          <a:p>
            <a:r>
              <a:rPr lang="so-SO" sz="800" noProof="0" dirty="0">
                <a:solidFill>
                  <a:schemeClr val="tx1">
                    <a:lumMod val="65000"/>
                    <a:lumOff val="35000"/>
                  </a:schemeClr>
                </a:solidFill>
                <a:effectLst/>
                <a:latin typeface="Segoe UI" panose="020B0502040204020203" pitchFamily="34" charset="0"/>
              </a:rPr>
              <a:t>Photo: Emina Frljak</a:t>
            </a:r>
            <a:endParaRPr lang="so-SO" sz="800" noProof="0" dirty="0">
              <a:solidFill>
                <a:schemeClr val="tx1">
                  <a:lumMod val="65000"/>
                  <a:lumOff val="35000"/>
                </a:schemeClr>
              </a:solidFill>
              <a:effectLst/>
              <a:latin typeface="Arial" panose="020B0604020202020204" pitchFamily="34" charset="0"/>
            </a:endParaRPr>
          </a:p>
        </p:txBody>
      </p:sp>
    </p:spTree>
    <p:extLst>
      <p:ext uri="{BB962C8B-B14F-4D97-AF65-F5344CB8AC3E}">
        <p14:creationId xmlns:p14="http://schemas.microsoft.com/office/powerpoint/2010/main" val="2140477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A16DFDE-D279-FE48-95DE-2ACFB2555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5" name="textruta 4">
            <a:extLst>
              <a:ext uri="{FF2B5EF4-FFF2-40B4-BE49-F238E27FC236}">
                <a16:creationId xmlns:a16="http://schemas.microsoft.com/office/drawing/2014/main" id="{D990CCB1-A93A-47F9-B577-064044F40B25}"/>
              </a:ext>
            </a:extLst>
          </p:cNvPr>
          <p:cNvSpPr txBox="1"/>
          <p:nvPr/>
        </p:nvSpPr>
        <p:spPr>
          <a:xfrm>
            <a:off x="0" y="800556"/>
            <a:ext cx="12192000" cy="2523768"/>
          </a:xfrm>
          <a:prstGeom prst="rect">
            <a:avLst/>
          </a:prstGeom>
          <a:noFill/>
        </p:spPr>
        <p:txBody>
          <a:bodyPr wrap="square" lIns="91440" tIns="45720" rIns="91440" bIns="45720" rtlCol="0" anchor="t">
            <a:spAutoFit/>
          </a:bodyPr>
          <a:lstStyle/>
          <a:p>
            <a:pPr algn="ctr">
              <a:lnSpc>
                <a:spcPct val="150000"/>
              </a:lnSpc>
            </a:pPr>
            <a:r>
              <a:rPr lang="so-SO" sz="3200" spc="600" noProof="0" dirty="0">
                <a:solidFill>
                  <a:schemeClr val="bg1"/>
                </a:solidFill>
                <a:latin typeface="Calibri" panose="020F0502020204030204" pitchFamily="34" charset="0"/>
              </a:rPr>
              <a:t>KULANKA 5</a:t>
            </a:r>
          </a:p>
          <a:p>
            <a:pPr algn="ctr"/>
            <a:endParaRPr lang="so-SO" sz="1400" noProof="0" dirty="0">
              <a:solidFill>
                <a:schemeClr val="bg1"/>
              </a:solidFill>
              <a:latin typeface="Calibri" panose="020F0502020204030204" pitchFamily="34" charset="0"/>
            </a:endParaRPr>
          </a:p>
          <a:p>
            <a:pPr algn="ctr"/>
            <a:r>
              <a:rPr lang="so-SO" sz="4800" noProof="0" dirty="0">
                <a:solidFill>
                  <a:schemeClr val="bg1"/>
                </a:solidFill>
                <a:latin typeface="Calibri"/>
                <a:ea typeface="Calibri"/>
                <a:cs typeface="Calibri"/>
              </a:rPr>
              <a:t>Xorriyadda diinta ama </a:t>
            </a:r>
            <a:br>
              <a:rPr lang="so-SO" sz="4800" noProof="0" dirty="0">
                <a:latin typeface="Calibri" panose="020F0502020204030204" pitchFamily="34" charset="0"/>
              </a:rPr>
            </a:br>
            <a:r>
              <a:rPr lang="so-SO" sz="4800" noProof="0" dirty="0">
                <a:solidFill>
                  <a:schemeClr val="bg1"/>
                </a:solidFill>
                <a:latin typeface="Calibri"/>
                <a:ea typeface="Calibri"/>
                <a:cs typeface="Calibri"/>
              </a:rPr>
              <a:t>caqiidadda bulshadeenna</a:t>
            </a:r>
          </a:p>
        </p:txBody>
      </p:sp>
      <p:pic>
        <p:nvPicPr>
          <p:cNvPr id="7" name="Bildobjekt 6">
            <a:extLst>
              <a:ext uri="{FF2B5EF4-FFF2-40B4-BE49-F238E27FC236}">
                <a16:creationId xmlns:a16="http://schemas.microsoft.com/office/drawing/2014/main" id="{0225889F-E03F-4751-89E2-B6F213B3DC7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207481" y="4262914"/>
            <a:ext cx="1777037" cy="1793889"/>
          </a:xfrm>
          <a:prstGeom prst="rect">
            <a:avLst/>
          </a:prstGeom>
        </p:spPr>
      </p:pic>
    </p:spTree>
    <p:extLst>
      <p:ext uri="{BB962C8B-B14F-4D97-AF65-F5344CB8AC3E}">
        <p14:creationId xmlns:p14="http://schemas.microsoft.com/office/powerpoint/2010/main" val="166964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9C229D11-CC20-4564-B642-AE7494F482D4}"/>
              </a:ext>
            </a:extLst>
          </p:cNvPr>
          <p:cNvSpPr txBox="1"/>
          <p:nvPr/>
        </p:nvSpPr>
        <p:spPr>
          <a:xfrm>
            <a:off x="-11749" y="707958"/>
            <a:ext cx="12203749" cy="2923877"/>
          </a:xfrm>
          <a:prstGeom prst="rect">
            <a:avLst/>
          </a:prstGeom>
          <a:noFill/>
        </p:spPr>
        <p:txBody>
          <a:bodyPr wrap="square" rtlCol="0">
            <a:spAutoFit/>
          </a:bodyPr>
          <a:lstStyle/>
          <a:p>
            <a:pPr algn="ctr"/>
            <a:endParaRPr lang="so-SO" sz="3200" spc="600" noProof="0" dirty="0">
              <a:solidFill>
                <a:schemeClr val="bg1"/>
              </a:solidFill>
              <a:latin typeface="Calibri" panose="020F0502020204030204" pitchFamily="34" charset="0"/>
            </a:endParaRPr>
          </a:p>
          <a:p>
            <a:pPr algn="ctr"/>
            <a:r>
              <a:rPr lang="so-SO" sz="4000" b="1" noProof="0" dirty="0">
                <a:solidFill>
                  <a:schemeClr val="bg1"/>
                </a:solidFill>
                <a:latin typeface="Calibri" panose="020F0502020204030204" pitchFamily="34" charset="0"/>
              </a:rPr>
              <a:t>Waa hagaag, soo dhawaada mar kale!</a:t>
            </a:r>
            <a:endParaRPr lang="so-SO" sz="4000" noProof="0" dirty="0">
              <a:solidFill>
                <a:schemeClr val="bg1"/>
              </a:solidFill>
              <a:latin typeface="Calibri" panose="020F0502020204030204" pitchFamily="34" charset="0"/>
            </a:endParaRPr>
          </a:p>
          <a:p>
            <a:pPr algn="ctr"/>
            <a:endParaRPr lang="so-SO" sz="1600" noProof="0" dirty="0">
              <a:solidFill>
                <a:schemeClr val="bg1"/>
              </a:solidFill>
              <a:latin typeface="Calibri" panose="020F0502020204030204" pitchFamily="34" charset="0"/>
            </a:endParaRPr>
          </a:p>
          <a:p>
            <a:pPr algn="ctr"/>
            <a:r>
              <a:rPr lang="so-SO" sz="3200" noProof="0" dirty="0">
                <a:solidFill>
                  <a:schemeClr val="bg1"/>
                </a:solidFill>
                <a:latin typeface="Calibri" panose="020F0502020204030204" pitchFamily="34" charset="0"/>
              </a:rPr>
              <a:t>Kulanka xiga:  </a:t>
            </a:r>
            <a:br>
              <a:rPr lang="so-SO" sz="3200" noProof="0" dirty="0">
                <a:solidFill>
                  <a:schemeClr val="bg1"/>
                </a:solidFill>
                <a:latin typeface="Calibri" panose="020F0502020204030204" pitchFamily="34" charset="0"/>
              </a:rPr>
            </a:br>
            <a:r>
              <a:rPr lang="so-SO" sz="3200" noProof="0" dirty="0">
                <a:solidFill>
                  <a:schemeClr val="bg1"/>
                </a:solidFill>
                <a:latin typeface="Calibri" panose="020F0502020204030204" pitchFamily="34" charset="0"/>
              </a:rPr>
              <a:t>Waxaa dhiirigeliyay sheekooyin </a:t>
            </a:r>
            <a:br>
              <a:rPr lang="so-SO" sz="3200" noProof="0" dirty="0">
                <a:solidFill>
                  <a:schemeClr val="bg1"/>
                </a:solidFill>
                <a:latin typeface="Calibri" panose="020F0502020204030204" pitchFamily="34" charset="0"/>
              </a:rPr>
            </a:br>
            <a:r>
              <a:rPr lang="so-SO" sz="3200" noProof="0" dirty="0">
                <a:solidFill>
                  <a:schemeClr val="bg1"/>
                </a:solidFill>
                <a:latin typeface="Calibri" panose="020F0502020204030204" pitchFamily="34" charset="0"/>
              </a:rPr>
              <a:t>– Waxaa awood siiyay xeelado</a:t>
            </a:r>
          </a:p>
        </p:txBody>
      </p:sp>
      <p:pic>
        <p:nvPicPr>
          <p:cNvPr id="8" name="Bildobjekt 7">
            <a:extLst>
              <a:ext uri="{FF2B5EF4-FFF2-40B4-BE49-F238E27FC236}">
                <a16:creationId xmlns:a16="http://schemas.microsoft.com/office/drawing/2014/main" id="{A8F51270-17B1-455D-993B-78E21267DAD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88808" y="4262893"/>
            <a:ext cx="1790884" cy="1793930"/>
          </a:xfrm>
          <a:prstGeom prst="rect">
            <a:avLst/>
          </a:prstGeom>
        </p:spPr>
      </p:pic>
    </p:spTree>
    <p:extLst>
      <p:ext uri="{BB962C8B-B14F-4D97-AF65-F5344CB8AC3E}">
        <p14:creationId xmlns:p14="http://schemas.microsoft.com/office/powerpoint/2010/main" val="332735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7" name="Bildobjekt 6" descr="En bild som visar text&#10;&#10;Automatiskt genererad beskrivning">
            <a:extLst>
              <a:ext uri="{FF2B5EF4-FFF2-40B4-BE49-F238E27FC236}">
                <a16:creationId xmlns:a16="http://schemas.microsoft.com/office/drawing/2014/main" id="{773A0715-0338-4EA9-8747-05BD608F0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8170" y="3428999"/>
            <a:ext cx="4326143" cy="2508211"/>
          </a:xfrm>
          <a:prstGeom prst="rect">
            <a:avLst/>
          </a:prstGeom>
        </p:spPr>
      </p:pic>
      <p:pic>
        <p:nvPicPr>
          <p:cNvPr id="2" name="Bildobjekt 3">
            <a:extLst>
              <a:ext uri="{FF2B5EF4-FFF2-40B4-BE49-F238E27FC236}">
                <a16:creationId xmlns:a16="http://schemas.microsoft.com/office/drawing/2014/main" id="{0CAEFC5B-2DDD-4AE6-9EE7-CCE3F879B6C9}"/>
              </a:ext>
            </a:extLst>
          </p:cNvPr>
          <p:cNvPicPr>
            <a:picLocks noChangeAspect="1"/>
          </p:cNvPicPr>
          <p:nvPr/>
        </p:nvPicPr>
        <p:blipFill>
          <a:blip r:embed="rId4"/>
          <a:stretch>
            <a:fillRect/>
          </a:stretch>
        </p:blipFill>
        <p:spPr>
          <a:xfrm>
            <a:off x="1320075" y="3970751"/>
            <a:ext cx="3803454" cy="1934118"/>
          </a:xfrm>
          <a:prstGeom prst="rect">
            <a:avLst/>
          </a:prstGeom>
        </p:spPr>
      </p:pic>
      <p:pic>
        <p:nvPicPr>
          <p:cNvPr id="4" name="Bildobjekt 3" descr="En bild som visar text, yxa, visitkort, vektorgrafik&#10;&#10;Automatiskt genererad beskrivning">
            <a:extLst>
              <a:ext uri="{FF2B5EF4-FFF2-40B4-BE49-F238E27FC236}">
                <a16:creationId xmlns:a16="http://schemas.microsoft.com/office/drawing/2014/main" id="{D70027BF-3C9F-4CB6-8973-AFC2F3349B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85175">
            <a:off x="5313656" y="1372273"/>
            <a:ext cx="1332807" cy="2785064"/>
          </a:xfrm>
          <a:prstGeom prst="rect">
            <a:avLst/>
          </a:prstGeom>
        </p:spPr>
      </p:pic>
    </p:spTree>
    <p:extLst>
      <p:ext uri="{BB962C8B-B14F-4D97-AF65-F5344CB8AC3E}">
        <p14:creationId xmlns:p14="http://schemas.microsoft.com/office/powerpoint/2010/main" val="52318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6AEF031A-C03F-47E0-BEF5-F85A3319D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101" y="3778623"/>
            <a:ext cx="3953195" cy="746804"/>
          </a:xfrm>
          <a:prstGeom prst="rect">
            <a:avLst/>
          </a:prstGeom>
        </p:spPr>
      </p:pic>
      <p:pic>
        <p:nvPicPr>
          <p:cNvPr id="6" name="Bildobjekt 5">
            <a:extLst>
              <a:ext uri="{FF2B5EF4-FFF2-40B4-BE49-F238E27FC236}">
                <a16:creationId xmlns:a16="http://schemas.microsoft.com/office/drawing/2014/main" id="{64191141-DC59-4D6D-B74B-3BEF9928F8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9960" y="3085977"/>
            <a:ext cx="1562563" cy="1964987"/>
          </a:xfrm>
          <a:prstGeom prst="rect">
            <a:avLst/>
          </a:prstGeom>
        </p:spPr>
      </p:pic>
      <p:pic>
        <p:nvPicPr>
          <p:cNvPr id="8" name="Bildobjekt 7" descr="En bild som visar text, vektorgrafik&#10;&#10;Automatiskt genererad beskrivning">
            <a:extLst>
              <a:ext uri="{FF2B5EF4-FFF2-40B4-BE49-F238E27FC236}">
                <a16:creationId xmlns:a16="http://schemas.microsoft.com/office/drawing/2014/main" id="{4639B968-3C6B-4552-B9D9-704B08AF20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8874" y="3257812"/>
            <a:ext cx="3108926" cy="2014438"/>
          </a:xfrm>
          <a:prstGeom prst="rect">
            <a:avLst/>
          </a:prstGeom>
        </p:spPr>
      </p:pic>
      <p:pic>
        <p:nvPicPr>
          <p:cNvPr id="9" name="Bildobjekt 8" descr="En bild som visar text, yxa, visitkort, vektorgrafik&#10;&#10;Automatiskt genererad beskrivning">
            <a:extLst>
              <a:ext uri="{FF2B5EF4-FFF2-40B4-BE49-F238E27FC236}">
                <a16:creationId xmlns:a16="http://schemas.microsoft.com/office/drawing/2014/main" id="{EF53C1FD-64A3-445C-8479-0D84E7A5A2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2243619" y="2494340"/>
            <a:ext cx="315159" cy="658563"/>
          </a:xfrm>
          <a:prstGeom prst="rect">
            <a:avLst/>
          </a:prstGeom>
        </p:spPr>
      </p:pic>
      <p:pic>
        <p:nvPicPr>
          <p:cNvPr id="10" name="Bildobjekt 9" descr="En bild som visar text, yxa, visitkort, vektorgrafik&#10;&#10;Automatiskt genererad beskrivning">
            <a:extLst>
              <a:ext uri="{FF2B5EF4-FFF2-40B4-BE49-F238E27FC236}">
                <a16:creationId xmlns:a16="http://schemas.microsoft.com/office/drawing/2014/main" id="{EDA75DAC-78CB-4561-B751-42E89795B6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85175">
            <a:off x="9515232" y="1629692"/>
            <a:ext cx="773681" cy="1616700"/>
          </a:xfrm>
          <a:prstGeom prst="rect">
            <a:avLst/>
          </a:prstGeom>
        </p:spPr>
      </p:pic>
      <p:pic>
        <p:nvPicPr>
          <p:cNvPr id="11" name="Bildobjekt 10" descr="En bild som visar text, yxa, visitkort, vektorgrafik&#10;&#10;Automatiskt genererad beskrivning">
            <a:extLst>
              <a:ext uri="{FF2B5EF4-FFF2-40B4-BE49-F238E27FC236}">
                <a16:creationId xmlns:a16="http://schemas.microsoft.com/office/drawing/2014/main" id="{59D8BC97-2096-41ED-9D77-A63F88EACA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7501391" y="2516302"/>
            <a:ext cx="315159" cy="658563"/>
          </a:xfrm>
          <a:prstGeom prst="rect">
            <a:avLst/>
          </a:prstGeom>
        </p:spPr>
      </p:pic>
      <p:pic>
        <p:nvPicPr>
          <p:cNvPr id="12" name="Bildobjekt 11" descr="En bild som visar text, yxa, visitkort, vektorgrafik&#10;&#10;Automatiskt genererad beskrivning">
            <a:extLst>
              <a:ext uri="{FF2B5EF4-FFF2-40B4-BE49-F238E27FC236}">
                <a16:creationId xmlns:a16="http://schemas.microsoft.com/office/drawing/2014/main" id="{CEE4F1F2-3224-44BE-A627-F4484516CE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8631966" y="2501196"/>
            <a:ext cx="315159" cy="658563"/>
          </a:xfrm>
          <a:prstGeom prst="rect">
            <a:avLst/>
          </a:prstGeom>
        </p:spPr>
      </p:pic>
      <p:pic>
        <p:nvPicPr>
          <p:cNvPr id="13" name="Bildobjekt 12" descr="En bild som visar text, yxa, visitkort, vektorgrafik&#10;&#10;Automatiskt genererad beskrivning">
            <a:extLst>
              <a:ext uri="{FF2B5EF4-FFF2-40B4-BE49-F238E27FC236}">
                <a16:creationId xmlns:a16="http://schemas.microsoft.com/office/drawing/2014/main" id="{3BC23357-D172-4626-8A9B-8E2557E350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10050190" y="2522568"/>
            <a:ext cx="315159" cy="658563"/>
          </a:xfrm>
          <a:prstGeom prst="rect">
            <a:avLst/>
          </a:prstGeom>
        </p:spPr>
      </p:pic>
      <p:pic>
        <p:nvPicPr>
          <p:cNvPr id="14" name="Bildobjekt 13" descr="En bild som visar text, yxa, visitkort, vektorgrafik&#10;&#10;Automatiskt genererad beskrivning">
            <a:extLst>
              <a:ext uri="{FF2B5EF4-FFF2-40B4-BE49-F238E27FC236}">
                <a16:creationId xmlns:a16="http://schemas.microsoft.com/office/drawing/2014/main" id="{E98A2B50-EECD-4076-B2E0-C2DF67EA4F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85175">
            <a:off x="8005745" y="1738189"/>
            <a:ext cx="604626" cy="1263439"/>
          </a:xfrm>
          <a:prstGeom prst="rect">
            <a:avLst/>
          </a:prstGeom>
        </p:spPr>
      </p:pic>
      <p:pic>
        <p:nvPicPr>
          <p:cNvPr id="15" name="Bildobjekt 14" descr="En bild som visar text, yxa, visitkort, vektorgrafik&#10;&#10;Automatiskt genererad beskrivning">
            <a:extLst>
              <a:ext uri="{FF2B5EF4-FFF2-40B4-BE49-F238E27FC236}">
                <a16:creationId xmlns:a16="http://schemas.microsoft.com/office/drawing/2014/main" id="{B38FEB31-CA01-46DF-836C-B70370390D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115091" y="2072368"/>
            <a:ext cx="315159" cy="658563"/>
          </a:xfrm>
          <a:prstGeom prst="rect">
            <a:avLst/>
          </a:prstGeom>
        </p:spPr>
      </p:pic>
    </p:spTree>
    <p:extLst>
      <p:ext uri="{BB962C8B-B14F-4D97-AF65-F5344CB8AC3E}">
        <p14:creationId xmlns:p14="http://schemas.microsoft.com/office/powerpoint/2010/main" val="119370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20" name="Bildobjekt 19" descr="En bild som visar text, clipart, silhuett&#10;&#10;Automatiskt genererad beskrivning">
            <a:extLst>
              <a:ext uri="{FF2B5EF4-FFF2-40B4-BE49-F238E27FC236}">
                <a16:creationId xmlns:a16="http://schemas.microsoft.com/office/drawing/2014/main" id="{5EEC7231-923A-4603-9A38-63145151B5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649" y="3005847"/>
            <a:ext cx="4147927" cy="2318717"/>
          </a:xfrm>
          <a:prstGeom prst="rect">
            <a:avLst/>
          </a:prstGeom>
        </p:spPr>
      </p:pic>
      <p:pic>
        <p:nvPicPr>
          <p:cNvPr id="6" name="Bildobjekt 5" descr="En bild som visar text, tecken&#10;&#10;Automatiskt genererad beskrivning">
            <a:extLst>
              <a:ext uri="{FF2B5EF4-FFF2-40B4-BE49-F238E27FC236}">
                <a16:creationId xmlns:a16="http://schemas.microsoft.com/office/drawing/2014/main" id="{AA64F3C8-97ED-47FA-87BA-CFC091777D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7624" y="3005847"/>
            <a:ext cx="2898215" cy="2576191"/>
          </a:xfrm>
          <a:prstGeom prst="rect">
            <a:avLst/>
          </a:prstGeom>
        </p:spPr>
      </p:pic>
      <p:pic>
        <p:nvPicPr>
          <p:cNvPr id="9" name="Bildobjekt 8" descr="En bild som visar mörk&#10;&#10;Automatiskt genererad beskrivning">
            <a:extLst>
              <a:ext uri="{FF2B5EF4-FFF2-40B4-BE49-F238E27FC236}">
                <a16:creationId xmlns:a16="http://schemas.microsoft.com/office/drawing/2014/main" id="{B2A6DFB0-B1E3-4D1A-819C-D706558812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5515" y="1189044"/>
            <a:ext cx="457861" cy="1551394"/>
          </a:xfrm>
          <a:prstGeom prst="rect">
            <a:avLst/>
          </a:prstGeom>
        </p:spPr>
      </p:pic>
      <p:pic>
        <p:nvPicPr>
          <p:cNvPr id="10" name="Bildobjekt 9" descr="En bild som visar mörk&#10;&#10;Automatiskt genererad beskrivning">
            <a:extLst>
              <a:ext uri="{FF2B5EF4-FFF2-40B4-BE49-F238E27FC236}">
                <a16:creationId xmlns:a16="http://schemas.microsoft.com/office/drawing/2014/main" id="{2B96A647-E0F2-4CB7-AD70-6DBA3B4625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53699">
            <a:off x="6830345" y="2146296"/>
            <a:ext cx="531070" cy="1799452"/>
          </a:xfrm>
          <a:prstGeom prst="rect">
            <a:avLst/>
          </a:prstGeom>
        </p:spPr>
      </p:pic>
      <p:pic>
        <p:nvPicPr>
          <p:cNvPr id="11" name="Bildobjekt 10" descr="En bild som visar mörk&#10;&#10;Automatiskt genererad beskrivning">
            <a:extLst>
              <a:ext uri="{FF2B5EF4-FFF2-40B4-BE49-F238E27FC236}">
                <a16:creationId xmlns:a16="http://schemas.microsoft.com/office/drawing/2014/main" id="{D0898EA1-E6CF-4257-97D9-84B8E0DD1F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90340">
            <a:off x="9405418" y="2219289"/>
            <a:ext cx="458609" cy="1553930"/>
          </a:xfrm>
          <a:prstGeom prst="rect">
            <a:avLst/>
          </a:prstGeom>
        </p:spPr>
      </p:pic>
      <p:pic>
        <p:nvPicPr>
          <p:cNvPr id="15" name="Bildobjekt 14">
            <a:extLst>
              <a:ext uri="{FF2B5EF4-FFF2-40B4-BE49-F238E27FC236}">
                <a16:creationId xmlns:a16="http://schemas.microsoft.com/office/drawing/2014/main" id="{221619B1-13A0-46B3-B5DD-7F11030E24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386767">
            <a:off x="3880162" y="3838179"/>
            <a:ext cx="610769" cy="654051"/>
          </a:xfrm>
          <a:prstGeom prst="rect">
            <a:avLst/>
          </a:prstGeom>
        </p:spPr>
      </p:pic>
      <p:sp>
        <p:nvSpPr>
          <p:cNvPr id="21" name="Rektangel 20">
            <a:extLst>
              <a:ext uri="{FF2B5EF4-FFF2-40B4-BE49-F238E27FC236}">
                <a16:creationId xmlns:a16="http://schemas.microsoft.com/office/drawing/2014/main" id="{795D579E-68D2-4EDE-BBF8-21096945AF30}"/>
              </a:ext>
            </a:extLst>
          </p:cNvPr>
          <p:cNvSpPr/>
          <p:nvPr/>
        </p:nvSpPr>
        <p:spPr>
          <a:xfrm>
            <a:off x="1145667" y="1275962"/>
            <a:ext cx="10225718" cy="707886"/>
          </a:xfrm>
          <a:prstGeom prst="rect">
            <a:avLst/>
          </a:prstGeom>
        </p:spPr>
        <p:txBody>
          <a:bodyPr wrap="square" lIns="91440" tIns="45720" rIns="91440" bIns="45720" anchor="t">
            <a:spAutoFit/>
          </a:bodyPr>
          <a:lstStyle/>
          <a:p>
            <a:pPr fontAlgn="base"/>
            <a:r>
              <a:rPr lang="so-SO" sz="4000" b="1" noProof="0" dirty="0"/>
              <a:t>Macluumaadka khaldan</a:t>
            </a:r>
            <a:endParaRPr lang="so-SO" sz="4000" noProof="0" dirty="0"/>
          </a:p>
        </p:txBody>
      </p:sp>
    </p:spTree>
    <p:extLst>
      <p:ext uri="{BB962C8B-B14F-4D97-AF65-F5344CB8AC3E}">
        <p14:creationId xmlns:p14="http://schemas.microsoft.com/office/powerpoint/2010/main" val="172307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grpSp>
        <p:nvGrpSpPr>
          <p:cNvPr id="15" name="Grupp 14">
            <a:extLst>
              <a:ext uri="{FF2B5EF4-FFF2-40B4-BE49-F238E27FC236}">
                <a16:creationId xmlns:a16="http://schemas.microsoft.com/office/drawing/2014/main" id="{DE1E2F61-E19A-4BA2-80CF-935AC0814228}"/>
              </a:ext>
            </a:extLst>
          </p:cNvPr>
          <p:cNvGrpSpPr/>
          <p:nvPr/>
        </p:nvGrpSpPr>
        <p:grpSpPr>
          <a:xfrm>
            <a:off x="2388041" y="2376885"/>
            <a:ext cx="2800178" cy="970835"/>
            <a:chOff x="1727641" y="2312612"/>
            <a:chExt cx="2800178" cy="970835"/>
          </a:xfrm>
        </p:grpSpPr>
        <p:pic>
          <p:nvPicPr>
            <p:cNvPr id="14" name="Bildobjekt 13" descr="En bild som visar text, clipart, silhuett&#10;&#10;Automatiskt genererad beskrivning">
              <a:extLst>
                <a:ext uri="{FF2B5EF4-FFF2-40B4-BE49-F238E27FC236}">
                  <a16:creationId xmlns:a16="http://schemas.microsoft.com/office/drawing/2014/main" id="{FCD391A5-D7A6-4FEE-927F-D5148A6C07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641" y="2316735"/>
              <a:ext cx="1729340" cy="966712"/>
            </a:xfrm>
            <a:prstGeom prst="rect">
              <a:avLst/>
            </a:prstGeom>
          </p:spPr>
        </p:pic>
        <p:grpSp>
          <p:nvGrpSpPr>
            <p:cNvPr id="12" name="Grupp 11">
              <a:extLst>
                <a:ext uri="{FF2B5EF4-FFF2-40B4-BE49-F238E27FC236}">
                  <a16:creationId xmlns:a16="http://schemas.microsoft.com/office/drawing/2014/main" id="{C7C7183F-CAC8-4018-82CB-6E13A517BF7C}"/>
                </a:ext>
              </a:extLst>
            </p:cNvPr>
            <p:cNvGrpSpPr/>
            <p:nvPr/>
          </p:nvGrpSpPr>
          <p:grpSpPr>
            <a:xfrm>
              <a:off x="2224248" y="2312612"/>
              <a:ext cx="2303571" cy="916090"/>
              <a:chOff x="1804153" y="3530634"/>
              <a:chExt cx="2358470" cy="979984"/>
            </a:xfrm>
          </p:grpSpPr>
          <p:pic>
            <p:nvPicPr>
              <p:cNvPr id="5" name="Bildobjekt 4" descr="En bild som visar text, tecken&#10;&#10;Automatiskt genererad beskrivning">
                <a:extLst>
                  <a:ext uri="{FF2B5EF4-FFF2-40B4-BE49-F238E27FC236}">
                    <a16:creationId xmlns:a16="http://schemas.microsoft.com/office/drawing/2014/main" id="{090D55C2-0272-4A28-9D3F-A0CD26480B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0142" y="3530634"/>
                <a:ext cx="1102481" cy="979984"/>
              </a:xfrm>
              <a:prstGeom prst="rect">
                <a:avLst/>
              </a:prstGeom>
            </p:spPr>
          </p:pic>
          <p:pic>
            <p:nvPicPr>
              <p:cNvPr id="11" name="Bildobjekt 10">
                <a:extLst>
                  <a:ext uri="{FF2B5EF4-FFF2-40B4-BE49-F238E27FC236}">
                    <a16:creationId xmlns:a16="http://schemas.microsoft.com/office/drawing/2014/main" id="{72DF180F-F352-4730-B6DE-BF62997B49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386767">
                <a:off x="1804153" y="3885655"/>
                <a:ext cx="310884" cy="332915"/>
              </a:xfrm>
              <a:prstGeom prst="rect">
                <a:avLst/>
              </a:prstGeom>
            </p:spPr>
          </p:pic>
        </p:grpSp>
      </p:grpSp>
      <p:pic>
        <p:nvPicPr>
          <p:cNvPr id="9" name="Bildobjekt 8" descr="En bild som visar clipart&#10;&#10;Automatiskt genererad beskrivning">
            <a:extLst>
              <a:ext uri="{FF2B5EF4-FFF2-40B4-BE49-F238E27FC236}">
                <a16:creationId xmlns:a16="http://schemas.microsoft.com/office/drawing/2014/main" id="{D55E9CFE-57C0-4BFD-BCD1-8593CBC588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9016" y="2289461"/>
            <a:ext cx="1844510" cy="3786836"/>
          </a:xfrm>
          <a:prstGeom prst="rect">
            <a:avLst/>
          </a:prstGeom>
        </p:spPr>
      </p:pic>
      <p:grpSp>
        <p:nvGrpSpPr>
          <p:cNvPr id="21" name="Grupp 20">
            <a:extLst>
              <a:ext uri="{FF2B5EF4-FFF2-40B4-BE49-F238E27FC236}">
                <a16:creationId xmlns:a16="http://schemas.microsoft.com/office/drawing/2014/main" id="{52330E8F-9BE9-4635-A181-CE0FA303BF68}"/>
              </a:ext>
            </a:extLst>
          </p:cNvPr>
          <p:cNvGrpSpPr/>
          <p:nvPr/>
        </p:nvGrpSpPr>
        <p:grpSpPr>
          <a:xfrm>
            <a:off x="5823897" y="861613"/>
            <a:ext cx="5947981" cy="5102901"/>
            <a:chOff x="5823897" y="861613"/>
            <a:chExt cx="5947981" cy="5102901"/>
          </a:xfrm>
        </p:grpSpPr>
        <p:pic>
          <p:nvPicPr>
            <p:cNvPr id="20" name="Bildobjekt 19" descr="En bild som visar stråkinstrument, byrå&#10;&#10;Automatiskt genererad beskrivning">
              <a:extLst>
                <a:ext uri="{FF2B5EF4-FFF2-40B4-BE49-F238E27FC236}">
                  <a16:creationId xmlns:a16="http://schemas.microsoft.com/office/drawing/2014/main" id="{EE009954-4151-48CD-9752-D0C65ECACA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5019" y="861613"/>
              <a:ext cx="2936859" cy="2286899"/>
            </a:xfrm>
            <a:prstGeom prst="rect">
              <a:avLst/>
            </a:prstGeom>
          </p:spPr>
        </p:pic>
        <p:pic>
          <p:nvPicPr>
            <p:cNvPr id="13" name="Bildobjekt 12">
              <a:extLst>
                <a:ext uri="{FF2B5EF4-FFF2-40B4-BE49-F238E27FC236}">
                  <a16:creationId xmlns:a16="http://schemas.microsoft.com/office/drawing/2014/main" id="{CF2D9919-731B-4033-9812-7381BC4FB7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15428" y="1316676"/>
              <a:ext cx="1455410" cy="914939"/>
            </a:xfrm>
            <a:prstGeom prst="rect">
              <a:avLst/>
            </a:prstGeom>
          </p:spPr>
        </p:pic>
        <p:pic>
          <p:nvPicPr>
            <p:cNvPr id="18" name="Bildobjekt 17">
              <a:extLst>
                <a:ext uri="{FF2B5EF4-FFF2-40B4-BE49-F238E27FC236}">
                  <a16:creationId xmlns:a16="http://schemas.microsoft.com/office/drawing/2014/main" id="{7DA80CD4-BD47-4634-A827-C52555A619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23897" y="3068392"/>
              <a:ext cx="3845225" cy="2896122"/>
            </a:xfrm>
            <a:prstGeom prst="rect">
              <a:avLst/>
            </a:prstGeom>
          </p:spPr>
        </p:pic>
      </p:grpSp>
      <p:pic>
        <p:nvPicPr>
          <p:cNvPr id="23" name="Bildobjekt 22" descr="En bild som visar stråkinstrument&#10;&#10;Automatiskt genererad beskrivning">
            <a:extLst>
              <a:ext uri="{FF2B5EF4-FFF2-40B4-BE49-F238E27FC236}">
                <a16:creationId xmlns:a16="http://schemas.microsoft.com/office/drawing/2014/main" id="{842AFAB9-7889-475F-848C-F441296CA9C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471748">
            <a:off x="5394685" y="1145919"/>
            <a:ext cx="2456576" cy="1762734"/>
          </a:xfrm>
          <a:prstGeom prst="rect">
            <a:avLst/>
          </a:prstGeom>
        </p:spPr>
      </p:pic>
      <p:pic>
        <p:nvPicPr>
          <p:cNvPr id="24" name="Bildobjekt 23" descr="En bild som visar text, tecken&#10;&#10;Automatiskt genererad beskrivning">
            <a:extLst>
              <a:ext uri="{FF2B5EF4-FFF2-40B4-BE49-F238E27FC236}">
                <a16:creationId xmlns:a16="http://schemas.microsoft.com/office/drawing/2014/main" id="{6047AE1F-9282-4367-A3B3-081535E83B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2943" y="1544024"/>
            <a:ext cx="851677" cy="724554"/>
          </a:xfrm>
          <a:prstGeom prst="rect">
            <a:avLst/>
          </a:prstGeom>
        </p:spPr>
      </p:pic>
    </p:spTree>
    <p:extLst>
      <p:ext uri="{BB962C8B-B14F-4D97-AF65-F5344CB8AC3E}">
        <p14:creationId xmlns:p14="http://schemas.microsoft.com/office/powerpoint/2010/main" val="18827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3723CF41-ABD5-459C-886E-A495F9A11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1745" y="1795619"/>
            <a:ext cx="4023215" cy="2529182"/>
          </a:xfrm>
          <a:prstGeom prst="rect">
            <a:avLst/>
          </a:prstGeom>
        </p:spPr>
      </p:pic>
      <p:grpSp>
        <p:nvGrpSpPr>
          <p:cNvPr id="2" name="Grupp 1">
            <a:extLst>
              <a:ext uri="{FF2B5EF4-FFF2-40B4-BE49-F238E27FC236}">
                <a16:creationId xmlns:a16="http://schemas.microsoft.com/office/drawing/2014/main" id="{A7FF7766-00B8-44A7-9226-342EBE5C63DB}"/>
              </a:ext>
            </a:extLst>
          </p:cNvPr>
          <p:cNvGrpSpPr/>
          <p:nvPr/>
        </p:nvGrpSpPr>
        <p:grpSpPr>
          <a:xfrm>
            <a:off x="1802605" y="4443467"/>
            <a:ext cx="8586790" cy="1872000"/>
            <a:chOff x="1918650" y="4077707"/>
            <a:chExt cx="8586790" cy="1872000"/>
          </a:xfrm>
        </p:grpSpPr>
        <p:sp>
          <p:nvSpPr>
            <p:cNvPr id="5" name="Rektangel 4">
              <a:extLst>
                <a:ext uri="{FF2B5EF4-FFF2-40B4-BE49-F238E27FC236}">
                  <a16:creationId xmlns:a16="http://schemas.microsoft.com/office/drawing/2014/main" id="{0A36325D-91DF-46F5-B493-9B9F7049074D}"/>
                </a:ext>
              </a:extLst>
            </p:cNvPr>
            <p:cNvSpPr/>
            <p:nvPr/>
          </p:nvSpPr>
          <p:spPr>
            <a:xfrm>
              <a:off x="1918650" y="4077707"/>
              <a:ext cx="8586790" cy="1872000"/>
            </a:xfrm>
            <a:custGeom>
              <a:avLst/>
              <a:gdLst>
                <a:gd name="csX0" fmla="*/ 0 w 8586790"/>
                <a:gd name="csY0" fmla="*/ 0 h 1872000"/>
                <a:gd name="csX1" fmla="*/ 402919 w 8586790"/>
                <a:gd name="csY1" fmla="*/ 0 h 1872000"/>
                <a:gd name="csX2" fmla="*/ 1063441 w 8586790"/>
                <a:gd name="csY2" fmla="*/ 0 h 1872000"/>
                <a:gd name="csX3" fmla="*/ 1809831 w 8586790"/>
                <a:gd name="csY3" fmla="*/ 0 h 1872000"/>
                <a:gd name="csX4" fmla="*/ 2642089 w 8586790"/>
                <a:gd name="csY4" fmla="*/ 0 h 1872000"/>
                <a:gd name="csX5" fmla="*/ 3130876 w 8586790"/>
                <a:gd name="csY5" fmla="*/ 0 h 1872000"/>
                <a:gd name="csX6" fmla="*/ 3963134 w 8586790"/>
                <a:gd name="csY6" fmla="*/ 0 h 1872000"/>
                <a:gd name="csX7" fmla="*/ 4451920 w 8586790"/>
                <a:gd name="csY7" fmla="*/ 0 h 1872000"/>
                <a:gd name="csX8" fmla="*/ 5026575 w 8586790"/>
                <a:gd name="csY8" fmla="*/ 0 h 1872000"/>
                <a:gd name="csX9" fmla="*/ 5772965 w 8586790"/>
                <a:gd name="csY9" fmla="*/ 0 h 1872000"/>
                <a:gd name="csX10" fmla="*/ 6433487 w 8586790"/>
                <a:gd name="csY10" fmla="*/ 0 h 1872000"/>
                <a:gd name="csX11" fmla="*/ 7265745 w 8586790"/>
                <a:gd name="csY11" fmla="*/ 0 h 1872000"/>
                <a:gd name="csX12" fmla="*/ 7840400 w 8586790"/>
                <a:gd name="csY12" fmla="*/ 0 h 1872000"/>
                <a:gd name="csX13" fmla="*/ 8586790 w 8586790"/>
                <a:gd name="csY13" fmla="*/ 0 h 1872000"/>
                <a:gd name="csX14" fmla="*/ 8586790 w 8586790"/>
                <a:gd name="csY14" fmla="*/ 567840 h 1872000"/>
                <a:gd name="csX15" fmla="*/ 8586790 w 8586790"/>
                <a:gd name="csY15" fmla="*/ 1173120 h 1872000"/>
                <a:gd name="csX16" fmla="*/ 8586790 w 8586790"/>
                <a:gd name="csY16" fmla="*/ 1872000 h 1872000"/>
                <a:gd name="csX17" fmla="*/ 7754532 w 8586790"/>
                <a:gd name="csY17" fmla="*/ 1872000 h 1872000"/>
                <a:gd name="csX18" fmla="*/ 6922274 w 8586790"/>
                <a:gd name="csY18" fmla="*/ 1872000 h 1872000"/>
                <a:gd name="csX19" fmla="*/ 6090016 w 8586790"/>
                <a:gd name="csY19" fmla="*/ 1872000 h 1872000"/>
                <a:gd name="csX20" fmla="*/ 5429493 w 8586790"/>
                <a:gd name="csY20" fmla="*/ 1872000 h 1872000"/>
                <a:gd name="csX21" fmla="*/ 5026575 w 8586790"/>
                <a:gd name="csY21" fmla="*/ 1872000 h 1872000"/>
                <a:gd name="csX22" fmla="*/ 4194317 w 8586790"/>
                <a:gd name="csY22" fmla="*/ 1872000 h 1872000"/>
                <a:gd name="csX23" fmla="*/ 3533794 w 8586790"/>
                <a:gd name="csY23" fmla="*/ 1872000 h 1872000"/>
                <a:gd name="csX24" fmla="*/ 2959140 w 8586790"/>
                <a:gd name="csY24" fmla="*/ 1872000 h 1872000"/>
                <a:gd name="csX25" fmla="*/ 2556221 w 8586790"/>
                <a:gd name="csY25" fmla="*/ 1872000 h 1872000"/>
                <a:gd name="csX26" fmla="*/ 1809831 w 8586790"/>
                <a:gd name="csY26" fmla="*/ 1872000 h 1872000"/>
                <a:gd name="csX27" fmla="*/ 1063441 w 8586790"/>
                <a:gd name="csY27" fmla="*/ 1872000 h 1872000"/>
                <a:gd name="csX28" fmla="*/ 0 w 8586790"/>
                <a:gd name="csY28" fmla="*/ 1872000 h 1872000"/>
                <a:gd name="csX29" fmla="*/ 0 w 8586790"/>
                <a:gd name="csY29" fmla="*/ 1285440 h 1872000"/>
                <a:gd name="csX30" fmla="*/ 0 w 8586790"/>
                <a:gd name="csY30" fmla="*/ 680160 h 1872000"/>
                <a:gd name="csX31" fmla="*/ 0 w 8586790"/>
                <a:gd name="csY31" fmla="*/ 0 h 1872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Lst>
              <a:rect l="l" t="t" r="r" b="b"/>
              <a:pathLst>
                <a:path w="8586790" h="1872000" fill="none" extrusionOk="0">
                  <a:moveTo>
                    <a:pt x="0" y="0"/>
                  </a:moveTo>
                  <a:cubicBezTo>
                    <a:pt x="121810" y="12991"/>
                    <a:pt x="315449" y="-5916"/>
                    <a:pt x="402919" y="0"/>
                  </a:cubicBezTo>
                  <a:cubicBezTo>
                    <a:pt x="490389" y="5916"/>
                    <a:pt x="776930" y="-1473"/>
                    <a:pt x="1063441" y="0"/>
                  </a:cubicBezTo>
                  <a:cubicBezTo>
                    <a:pt x="1349952" y="1473"/>
                    <a:pt x="1447240" y="33846"/>
                    <a:pt x="1809831" y="0"/>
                  </a:cubicBezTo>
                  <a:cubicBezTo>
                    <a:pt x="2172422" y="-33846"/>
                    <a:pt x="2339810" y="11871"/>
                    <a:pt x="2642089" y="0"/>
                  </a:cubicBezTo>
                  <a:cubicBezTo>
                    <a:pt x="2944368" y="-11871"/>
                    <a:pt x="2938575" y="-8823"/>
                    <a:pt x="3130876" y="0"/>
                  </a:cubicBezTo>
                  <a:cubicBezTo>
                    <a:pt x="3323177" y="8823"/>
                    <a:pt x="3547097" y="-21469"/>
                    <a:pt x="3963134" y="0"/>
                  </a:cubicBezTo>
                  <a:cubicBezTo>
                    <a:pt x="4379171" y="21469"/>
                    <a:pt x="4262793" y="-21704"/>
                    <a:pt x="4451920" y="0"/>
                  </a:cubicBezTo>
                  <a:cubicBezTo>
                    <a:pt x="4641047" y="21704"/>
                    <a:pt x="4843868" y="1183"/>
                    <a:pt x="5026575" y="0"/>
                  </a:cubicBezTo>
                  <a:cubicBezTo>
                    <a:pt x="5209283" y="-1183"/>
                    <a:pt x="5602507" y="-21012"/>
                    <a:pt x="5772965" y="0"/>
                  </a:cubicBezTo>
                  <a:cubicBezTo>
                    <a:pt x="5943423" y="21012"/>
                    <a:pt x="6142156" y="20805"/>
                    <a:pt x="6433487" y="0"/>
                  </a:cubicBezTo>
                  <a:cubicBezTo>
                    <a:pt x="6724818" y="-20805"/>
                    <a:pt x="6873320" y="11960"/>
                    <a:pt x="7265745" y="0"/>
                  </a:cubicBezTo>
                  <a:cubicBezTo>
                    <a:pt x="7658170" y="-11960"/>
                    <a:pt x="7558106" y="-8770"/>
                    <a:pt x="7840400" y="0"/>
                  </a:cubicBezTo>
                  <a:cubicBezTo>
                    <a:pt x="8122694" y="8770"/>
                    <a:pt x="8415382" y="29773"/>
                    <a:pt x="8586790" y="0"/>
                  </a:cubicBezTo>
                  <a:cubicBezTo>
                    <a:pt x="8559790" y="276117"/>
                    <a:pt x="8604831" y="320701"/>
                    <a:pt x="8586790" y="567840"/>
                  </a:cubicBezTo>
                  <a:cubicBezTo>
                    <a:pt x="8568749" y="814979"/>
                    <a:pt x="8567902" y="999946"/>
                    <a:pt x="8586790" y="1173120"/>
                  </a:cubicBezTo>
                  <a:cubicBezTo>
                    <a:pt x="8605678" y="1346294"/>
                    <a:pt x="8579394" y="1620090"/>
                    <a:pt x="8586790" y="1872000"/>
                  </a:cubicBezTo>
                  <a:cubicBezTo>
                    <a:pt x="8414279" y="1897237"/>
                    <a:pt x="8128622" y="1860701"/>
                    <a:pt x="7754532" y="1872000"/>
                  </a:cubicBezTo>
                  <a:cubicBezTo>
                    <a:pt x="7380442" y="1883299"/>
                    <a:pt x="7089397" y="1853954"/>
                    <a:pt x="6922274" y="1872000"/>
                  </a:cubicBezTo>
                  <a:cubicBezTo>
                    <a:pt x="6755151" y="1890046"/>
                    <a:pt x="6383230" y="1874367"/>
                    <a:pt x="6090016" y="1872000"/>
                  </a:cubicBezTo>
                  <a:cubicBezTo>
                    <a:pt x="5796802" y="1869633"/>
                    <a:pt x="5577151" y="1850091"/>
                    <a:pt x="5429493" y="1872000"/>
                  </a:cubicBezTo>
                  <a:cubicBezTo>
                    <a:pt x="5281835" y="1893909"/>
                    <a:pt x="5142178" y="1855809"/>
                    <a:pt x="5026575" y="1872000"/>
                  </a:cubicBezTo>
                  <a:cubicBezTo>
                    <a:pt x="4910972" y="1888191"/>
                    <a:pt x="4372531" y="1911325"/>
                    <a:pt x="4194317" y="1872000"/>
                  </a:cubicBezTo>
                  <a:cubicBezTo>
                    <a:pt x="4016103" y="1832675"/>
                    <a:pt x="3805742" y="1886347"/>
                    <a:pt x="3533794" y="1872000"/>
                  </a:cubicBezTo>
                  <a:cubicBezTo>
                    <a:pt x="3261846" y="1857653"/>
                    <a:pt x="3190171" y="1872047"/>
                    <a:pt x="2959140" y="1872000"/>
                  </a:cubicBezTo>
                  <a:cubicBezTo>
                    <a:pt x="2728109" y="1871953"/>
                    <a:pt x="2663219" y="1853624"/>
                    <a:pt x="2556221" y="1872000"/>
                  </a:cubicBezTo>
                  <a:cubicBezTo>
                    <a:pt x="2449223" y="1890376"/>
                    <a:pt x="2173637" y="1889743"/>
                    <a:pt x="1809831" y="1872000"/>
                  </a:cubicBezTo>
                  <a:cubicBezTo>
                    <a:pt x="1446025" y="1854258"/>
                    <a:pt x="1303479" y="1895592"/>
                    <a:pt x="1063441" y="1872000"/>
                  </a:cubicBezTo>
                  <a:cubicBezTo>
                    <a:pt x="823403" y="1848409"/>
                    <a:pt x="250536" y="1905556"/>
                    <a:pt x="0" y="1872000"/>
                  </a:cubicBezTo>
                  <a:cubicBezTo>
                    <a:pt x="22824" y="1597261"/>
                    <a:pt x="24622" y="1423619"/>
                    <a:pt x="0" y="1285440"/>
                  </a:cubicBezTo>
                  <a:cubicBezTo>
                    <a:pt x="-24622" y="1147261"/>
                    <a:pt x="5226" y="891823"/>
                    <a:pt x="0" y="680160"/>
                  </a:cubicBezTo>
                  <a:cubicBezTo>
                    <a:pt x="-5226" y="468497"/>
                    <a:pt x="28767" y="279805"/>
                    <a:pt x="0" y="0"/>
                  </a:cubicBezTo>
                  <a:close/>
                </a:path>
                <a:path w="8586790" h="1872000" stroke="0" extrusionOk="0">
                  <a:moveTo>
                    <a:pt x="0" y="0"/>
                  </a:moveTo>
                  <a:cubicBezTo>
                    <a:pt x="200016" y="-23003"/>
                    <a:pt x="433305" y="-27444"/>
                    <a:pt x="574654" y="0"/>
                  </a:cubicBezTo>
                  <a:cubicBezTo>
                    <a:pt x="716003" y="27444"/>
                    <a:pt x="902222" y="-23927"/>
                    <a:pt x="1063441" y="0"/>
                  </a:cubicBezTo>
                  <a:cubicBezTo>
                    <a:pt x="1224660" y="23927"/>
                    <a:pt x="1361572" y="-4980"/>
                    <a:pt x="1466360" y="0"/>
                  </a:cubicBezTo>
                  <a:cubicBezTo>
                    <a:pt x="1571148" y="4980"/>
                    <a:pt x="1803248" y="17020"/>
                    <a:pt x="1955146" y="0"/>
                  </a:cubicBezTo>
                  <a:cubicBezTo>
                    <a:pt x="2107044" y="-17020"/>
                    <a:pt x="2492267" y="-10297"/>
                    <a:pt x="2701536" y="0"/>
                  </a:cubicBezTo>
                  <a:cubicBezTo>
                    <a:pt x="2910805" y="10297"/>
                    <a:pt x="3164723" y="-20384"/>
                    <a:pt x="3362059" y="0"/>
                  </a:cubicBezTo>
                  <a:cubicBezTo>
                    <a:pt x="3559395" y="20384"/>
                    <a:pt x="3617619" y="8112"/>
                    <a:pt x="3764977" y="0"/>
                  </a:cubicBezTo>
                  <a:cubicBezTo>
                    <a:pt x="3912335" y="-8112"/>
                    <a:pt x="3968913" y="-1859"/>
                    <a:pt x="4167896" y="0"/>
                  </a:cubicBezTo>
                  <a:cubicBezTo>
                    <a:pt x="4366879" y="1859"/>
                    <a:pt x="4442666" y="-1302"/>
                    <a:pt x="4656682" y="0"/>
                  </a:cubicBezTo>
                  <a:cubicBezTo>
                    <a:pt x="4870698" y="1302"/>
                    <a:pt x="5206847" y="1339"/>
                    <a:pt x="5488940" y="0"/>
                  </a:cubicBezTo>
                  <a:cubicBezTo>
                    <a:pt x="5771033" y="-1339"/>
                    <a:pt x="5835907" y="-29322"/>
                    <a:pt x="6149463" y="0"/>
                  </a:cubicBezTo>
                  <a:cubicBezTo>
                    <a:pt x="6463019" y="29322"/>
                    <a:pt x="6586740" y="-15776"/>
                    <a:pt x="6895853" y="0"/>
                  </a:cubicBezTo>
                  <a:cubicBezTo>
                    <a:pt x="7204966" y="15776"/>
                    <a:pt x="7174343" y="4534"/>
                    <a:pt x="7298772" y="0"/>
                  </a:cubicBezTo>
                  <a:cubicBezTo>
                    <a:pt x="7423201" y="-4534"/>
                    <a:pt x="8217740" y="61748"/>
                    <a:pt x="8586790" y="0"/>
                  </a:cubicBezTo>
                  <a:cubicBezTo>
                    <a:pt x="8607984" y="253044"/>
                    <a:pt x="8590665" y="412658"/>
                    <a:pt x="8586790" y="661440"/>
                  </a:cubicBezTo>
                  <a:cubicBezTo>
                    <a:pt x="8582915" y="910222"/>
                    <a:pt x="8608716" y="1041903"/>
                    <a:pt x="8586790" y="1248000"/>
                  </a:cubicBezTo>
                  <a:cubicBezTo>
                    <a:pt x="8564864" y="1454097"/>
                    <a:pt x="8597937" y="1630400"/>
                    <a:pt x="8586790" y="1872000"/>
                  </a:cubicBezTo>
                  <a:cubicBezTo>
                    <a:pt x="8436414" y="1869509"/>
                    <a:pt x="8358019" y="1853170"/>
                    <a:pt x="8183871" y="1872000"/>
                  </a:cubicBezTo>
                  <a:cubicBezTo>
                    <a:pt x="8009723" y="1890830"/>
                    <a:pt x="7822096" y="1862437"/>
                    <a:pt x="7695085" y="1872000"/>
                  </a:cubicBezTo>
                  <a:cubicBezTo>
                    <a:pt x="7568074" y="1881563"/>
                    <a:pt x="7326576" y="1898715"/>
                    <a:pt x="7120430" y="1872000"/>
                  </a:cubicBezTo>
                  <a:cubicBezTo>
                    <a:pt x="6914285" y="1845285"/>
                    <a:pt x="6832622" y="1848663"/>
                    <a:pt x="6631644" y="1872000"/>
                  </a:cubicBezTo>
                  <a:cubicBezTo>
                    <a:pt x="6430666" y="1895337"/>
                    <a:pt x="6129973" y="1856193"/>
                    <a:pt x="5799386" y="1872000"/>
                  </a:cubicBezTo>
                  <a:cubicBezTo>
                    <a:pt x="5468799" y="1887807"/>
                    <a:pt x="5392245" y="1875124"/>
                    <a:pt x="5224731" y="1872000"/>
                  </a:cubicBezTo>
                  <a:cubicBezTo>
                    <a:pt x="5057218" y="1868876"/>
                    <a:pt x="4877716" y="1871878"/>
                    <a:pt x="4650077" y="1872000"/>
                  </a:cubicBezTo>
                  <a:cubicBezTo>
                    <a:pt x="4422438" y="1872122"/>
                    <a:pt x="4309932" y="1857657"/>
                    <a:pt x="4161291" y="1872000"/>
                  </a:cubicBezTo>
                  <a:cubicBezTo>
                    <a:pt x="4012650" y="1886343"/>
                    <a:pt x="3854746" y="1877282"/>
                    <a:pt x="3758372" y="1872000"/>
                  </a:cubicBezTo>
                  <a:cubicBezTo>
                    <a:pt x="3661998" y="1866718"/>
                    <a:pt x="3387448" y="1873309"/>
                    <a:pt x="3269585" y="1872000"/>
                  </a:cubicBezTo>
                  <a:cubicBezTo>
                    <a:pt x="3151722" y="1870691"/>
                    <a:pt x="2953769" y="1886509"/>
                    <a:pt x="2780799" y="1872000"/>
                  </a:cubicBezTo>
                  <a:cubicBezTo>
                    <a:pt x="2607829" y="1857491"/>
                    <a:pt x="2186702" y="1866094"/>
                    <a:pt x="1948541" y="1872000"/>
                  </a:cubicBezTo>
                  <a:cubicBezTo>
                    <a:pt x="1710380" y="1877906"/>
                    <a:pt x="1639671" y="1871347"/>
                    <a:pt x="1373886" y="1872000"/>
                  </a:cubicBezTo>
                  <a:cubicBezTo>
                    <a:pt x="1108102" y="1872653"/>
                    <a:pt x="987378" y="1899118"/>
                    <a:pt x="713364" y="1872000"/>
                  </a:cubicBezTo>
                  <a:cubicBezTo>
                    <a:pt x="439350" y="1844882"/>
                    <a:pt x="309526" y="1879321"/>
                    <a:pt x="0" y="1872000"/>
                  </a:cubicBezTo>
                  <a:cubicBezTo>
                    <a:pt x="-26432" y="1701792"/>
                    <a:pt x="14005" y="1469513"/>
                    <a:pt x="0" y="1285440"/>
                  </a:cubicBezTo>
                  <a:cubicBezTo>
                    <a:pt x="-14005" y="1101367"/>
                    <a:pt x="-4712" y="813953"/>
                    <a:pt x="0" y="661440"/>
                  </a:cubicBezTo>
                  <a:cubicBezTo>
                    <a:pt x="4712" y="508927"/>
                    <a:pt x="-4894" y="308013"/>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o-SO" noProof="0" dirty="0"/>
            </a:p>
          </p:txBody>
        </p:sp>
        <p:pic>
          <p:nvPicPr>
            <p:cNvPr id="12" name="Bildobjekt 11" descr="En bild som visar stråkinstrument, byrå&#10;&#10;Automatiskt genererad beskrivning">
              <a:extLst>
                <a:ext uri="{FF2B5EF4-FFF2-40B4-BE49-F238E27FC236}">
                  <a16:creationId xmlns:a16="http://schemas.microsoft.com/office/drawing/2014/main" id="{F177A238-F6ED-418F-98B0-7FC7BA6DF5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7818" y="4315040"/>
              <a:ext cx="1953880" cy="1397334"/>
            </a:xfrm>
            <a:prstGeom prst="rect">
              <a:avLst/>
            </a:prstGeom>
          </p:spPr>
        </p:pic>
        <p:pic>
          <p:nvPicPr>
            <p:cNvPr id="9" name="Bildobjekt 8" descr="En bild som visar text, tecken&#10;&#10;Automatiskt genererad beskrivning">
              <a:extLst>
                <a:ext uri="{FF2B5EF4-FFF2-40B4-BE49-F238E27FC236}">
                  <a16:creationId xmlns:a16="http://schemas.microsoft.com/office/drawing/2014/main" id="{486C014B-9F7A-4345-A3DD-2C6C2D7EDC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4081" y="4505008"/>
              <a:ext cx="746113" cy="634747"/>
            </a:xfrm>
            <a:prstGeom prst="rect">
              <a:avLst/>
            </a:prstGeom>
          </p:spPr>
        </p:pic>
        <p:pic>
          <p:nvPicPr>
            <p:cNvPr id="13" name="Bildobjekt 12" descr="En bild som visar stråkinstrument, byrå&#10;&#10;Automatiskt genererad beskrivning">
              <a:extLst>
                <a:ext uri="{FF2B5EF4-FFF2-40B4-BE49-F238E27FC236}">
                  <a16:creationId xmlns:a16="http://schemas.microsoft.com/office/drawing/2014/main" id="{1C0C26E0-0C8C-4F91-93D0-87B3D9CAB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457" y="4315040"/>
              <a:ext cx="1953880" cy="1397334"/>
            </a:xfrm>
            <a:prstGeom prst="rect">
              <a:avLst/>
            </a:prstGeom>
          </p:spPr>
        </p:pic>
        <p:pic>
          <p:nvPicPr>
            <p:cNvPr id="14" name="Bildobjekt 13" descr="En bild som visar text, tecken&#10;&#10;Automatiskt genererad beskrivning">
              <a:extLst>
                <a:ext uri="{FF2B5EF4-FFF2-40B4-BE49-F238E27FC236}">
                  <a16:creationId xmlns:a16="http://schemas.microsoft.com/office/drawing/2014/main" id="{B5FD7BC0-55AC-4CE9-B53D-77F84D1145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2720" y="4505008"/>
              <a:ext cx="746113" cy="634747"/>
            </a:xfrm>
            <a:prstGeom prst="rect">
              <a:avLst/>
            </a:prstGeom>
          </p:spPr>
        </p:pic>
        <p:pic>
          <p:nvPicPr>
            <p:cNvPr id="15" name="Bildobjekt 14" descr="En bild som visar stråkinstrument, byrå&#10;&#10;Automatiskt genererad beskrivning">
              <a:extLst>
                <a:ext uri="{FF2B5EF4-FFF2-40B4-BE49-F238E27FC236}">
                  <a16:creationId xmlns:a16="http://schemas.microsoft.com/office/drawing/2014/main" id="{CCBB81E2-D412-4C05-9FF2-E0B5365B1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3488" y="4315040"/>
              <a:ext cx="1953880" cy="1397334"/>
            </a:xfrm>
            <a:prstGeom prst="rect">
              <a:avLst/>
            </a:prstGeom>
          </p:spPr>
        </p:pic>
        <p:pic>
          <p:nvPicPr>
            <p:cNvPr id="16" name="Bildobjekt 15" descr="En bild som visar text, tecken&#10;&#10;Automatiskt genererad beskrivning">
              <a:extLst>
                <a:ext uri="{FF2B5EF4-FFF2-40B4-BE49-F238E27FC236}">
                  <a16:creationId xmlns:a16="http://schemas.microsoft.com/office/drawing/2014/main" id="{B397988F-28E5-442A-B4B0-F784D68B7A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5442" y="4505008"/>
              <a:ext cx="746113" cy="634747"/>
            </a:xfrm>
            <a:prstGeom prst="rect">
              <a:avLst/>
            </a:prstGeom>
          </p:spPr>
        </p:pic>
        <p:pic>
          <p:nvPicPr>
            <p:cNvPr id="17" name="Bildobjekt 16" descr="En bild som visar stråkinstrument, byrå&#10;&#10;Automatiskt genererad beskrivning">
              <a:extLst>
                <a:ext uri="{FF2B5EF4-FFF2-40B4-BE49-F238E27FC236}">
                  <a16:creationId xmlns:a16="http://schemas.microsoft.com/office/drawing/2014/main" id="{5CAD0E11-C08E-4338-9D6F-DD56F1C267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828" y="4315040"/>
              <a:ext cx="1953880" cy="1397334"/>
            </a:xfrm>
            <a:prstGeom prst="rect">
              <a:avLst/>
            </a:prstGeom>
          </p:spPr>
        </p:pic>
        <p:pic>
          <p:nvPicPr>
            <p:cNvPr id="18" name="Bildobjekt 17" descr="En bild som visar text, tecken&#10;&#10;Automatiskt genererad beskrivning">
              <a:extLst>
                <a:ext uri="{FF2B5EF4-FFF2-40B4-BE49-F238E27FC236}">
                  <a16:creationId xmlns:a16="http://schemas.microsoft.com/office/drawing/2014/main" id="{F3609FED-48E6-4931-B0E3-0824ED2B28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1091" y="4505008"/>
              <a:ext cx="746113" cy="634747"/>
            </a:xfrm>
            <a:prstGeom prst="rect">
              <a:avLst/>
            </a:prstGeom>
          </p:spPr>
        </p:pic>
      </p:grpSp>
      <p:sp>
        <p:nvSpPr>
          <p:cNvPr id="19" name="Rektangel 18">
            <a:extLst>
              <a:ext uri="{FF2B5EF4-FFF2-40B4-BE49-F238E27FC236}">
                <a16:creationId xmlns:a16="http://schemas.microsoft.com/office/drawing/2014/main" id="{A062F9A7-76FE-472B-B766-6E56A2626600}"/>
              </a:ext>
            </a:extLst>
          </p:cNvPr>
          <p:cNvSpPr/>
          <p:nvPr/>
        </p:nvSpPr>
        <p:spPr>
          <a:xfrm>
            <a:off x="1145667" y="1275962"/>
            <a:ext cx="10225718" cy="707886"/>
          </a:xfrm>
          <a:prstGeom prst="rect">
            <a:avLst/>
          </a:prstGeom>
        </p:spPr>
        <p:txBody>
          <a:bodyPr wrap="square">
            <a:spAutoFit/>
          </a:bodyPr>
          <a:lstStyle/>
          <a:p>
            <a:pPr fontAlgn="base"/>
            <a:r>
              <a:rPr lang="so-SO" sz="4000" b="1" noProof="0" dirty="0"/>
              <a:t>Takoorid</a:t>
            </a:r>
            <a:endParaRPr lang="so-SO" sz="4000" noProof="0" dirty="0"/>
          </a:p>
        </p:txBody>
      </p:sp>
    </p:spTree>
    <p:extLst>
      <p:ext uri="{BB962C8B-B14F-4D97-AF65-F5344CB8AC3E}">
        <p14:creationId xmlns:p14="http://schemas.microsoft.com/office/powerpoint/2010/main" val="129814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2">
            <a:extLst>
              <a:ext uri="{FF2B5EF4-FFF2-40B4-BE49-F238E27FC236}">
                <a16:creationId xmlns:a16="http://schemas.microsoft.com/office/drawing/2014/main" id="{BAB0961B-BF05-4B41-AA78-8CAD7F82A6BB}"/>
              </a:ext>
            </a:extLst>
          </p:cNvPr>
          <p:cNvGrpSpPr/>
          <p:nvPr/>
        </p:nvGrpSpPr>
        <p:grpSpPr>
          <a:xfrm>
            <a:off x="1820781" y="4726902"/>
            <a:ext cx="8550435" cy="1728000"/>
            <a:chOff x="1918650" y="4077707"/>
            <a:chExt cx="8586790" cy="1872000"/>
          </a:xfrm>
        </p:grpSpPr>
        <p:sp>
          <p:nvSpPr>
            <p:cNvPr id="4" name="Rektangel 3">
              <a:extLst>
                <a:ext uri="{FF2B5EF4-FFF2-40B4-BE49-F238E27FC236}">
                  <a16:creationId xmlns:a16="http://schemas.microsoft.com/office/drawing/2014/main" id="{93A2111A-1D1A-4571-A003-7386C77D1657}"/>
                </a:ext>
              </a:extLst>
            </p:cNvPr>
            <p:cNvSpPr/>
            <p:nvPr/>
          </p:nvSpPr>
          <p:spPr>
            <a:xfrm>
              <a:off x="1918650" y="4077707"/>
              <a:ext cx="8586790" cy="1872000"/>
            </a:xfrm>
            <a:custGeom>
              <a:avLst/>
              <a:gdLst>
                <a:gd name="csX0" fmla="*/ 0 w 8586790"/>
                <a:gd name="csY0" fmla="*/ 0 h 1872000"/>
                <a:gd name="csX1" fmla="*/ 402919 w 8586790"/>
                <a:gd name="csY1" fmla="*/ 0 h 1872000"/>
                <a:gd name="csX2" fmla="*/ 1063441 w 8586790"/>
                <a:gd name="csY2" fmla="*/ 0 h 1872000"/>
                <a:gd name="csX3" fmla="*/ 1809831 w 8586790"/>
                <a:gd name="csY3" fmla="*/ 0 h 1872000"/>
                <a:gd name="csX4" fmla="*/ 2642089 w 8586790"/>
                <a:gd name="csY4" fmla="*/ 0 h 1872000"/>
                <a:gd name="csX5" fmla="*/ 3130876 w 8586790"/>
                <a:gd name="csY5" fmla="*/ 0 h 1872000"/>
                <a:gd name="csX6" fmla="*/ 3963134 w 8586790"/>
                <a:gd name="csY6" fmla="*/ 0 h 1872000"/>
                <a:gd name="csX7" fmla="*/ 4451920 w 8586790"/>
                <a:gd name="csY7" fmla="*/ 0 h 1872000"/>
                <a:gd name="csX8" fmla="*/ 5026575 w 8586790"/>
                <a:gd name="csY8" fmla="*/ 0 h 1872000"/>
                <a:gd name="csX9" fmla="*/ 5772965 w 8586790"/>
                <a:gd name="csY9" fmla="*/ 0 h 1872000"/>
                <a:gd name="csX10" fmla="*/ 6433487 w 8586790"/>
                <a:gd name="csY10" fmla="*/ 0 h 1872000"/>
                <a:gd name="csX11" fmla="*/ 7265745 w 8586790"/>
                <a:gd name="csY11" fmla="*/ 0 h 1872000"/>
                <a:gd name="csX12" fmla="*/ 7840400 w 8586790"/>
                <a:gd name="csY12" fmla="*/ 0 h 1872000"/>
                <a:gd name="csX13" fmla="*/ 8586790 w 8586790"/>
                <a:gd name="csY13" fmla="*/ 0 h 1872000"/>
                <a:gd name="csX14" fmla="*/ 8586790 w 8586790"/>
                <a:gd name="csY14" fmla="*/ 567840 h 1872000"/>
                <a:gd name="csX15" fmla="*/ 8586790 w 8586790"/>
                <a:gd name="csY15" fmla="*/ 1173120 h 1872000"/>
                <a:gd name="csX16" fmla="*/ 8586790 w 8586790"/>
                <a:gd name="csY16" fmla="*/ 1872000 h 1872000"/>
                <a:gd name="csX17" fmla="*/ 7754532 w 8586790"/>
                <a:gd name="csY17" fmla="*/ 1872000 h 1872000"/>
                <a:gd name="csX18" fmla="*/ 6922274 w 8586790"/>
                <a:gd name="csY18" fmla="*/ 1872000 h 1872000"/>
                <a:gd name="csX19" fmla="*/ 6090016 w 8586790"/>
                <a:gd name="csY19" fmla="*/ 1872000 h 1872000"/>
                <a:gd name="csX20" fmla="*/ 5429493 w 8586790"/>
                <a:gd name="csY20" fmla="*/ 1872000 h 1872000"/>
                <a:gd name="csX21" fmla="*/ 5026575 w 8586790"/>
                <a:gd name="csY21" fmla="*/ 1872000 h 1872000"/>
                <a:gd name="csX22" fmla="*/ 4194317 w 8586790"/>
                <a:gd name="csY22" fmla="*/ 1872000 h 1872000"/>
                <a:gd name="csX23" fmla="*/ 3533794 w 8586790"/>
                <a:gd name="csY23" fmla="*/ 1872000 h 1872000"/>
                <a:gd name="csX24" fmla="*/ 2959140 w 8586790"/>
                <a:gd name="csY24" fmla="*/ 1872000 h 1872000"/>
                <a:gd name="csX25" fmla="*/ 2556221 w 8586790"/>
                <a:gd name="csY25" fmla="*/ 1872000 h 1872000"/>
                <a:gd name="csX26" fmla="*/ 1809831 w 8586790"/>
                <a:gd name="csY26" fmla="*/ 1872000 h 1872000"/>
                <a:gd name="csX27" fmla="*/ 1063441 w 8586790"/>
                <a:gd name="csY27" fmla="*/ 1872000 h 1872000"/>
                <a:gd name="csX28" fmla="*/ 0 w 8586790"/>
                <a:gd name="csY28" fmla="*/ 1872000 h 1872000"/>
                <a:gd name="csX29" fmla="*/ 0 w 8586790"/>
                <a:gd name="csY29" fmla="*/ 1285440 h 1872000"/>
                <a:gd name="csX30" fmla="*/ 0 w 8586790"/>
                <a:gd name="csY30" fmla="*/ 680160 h 1872000"/>
                <a:gd name="csX31" fmla="*/ 0 w 8586790"/>
                <a:gd name="csY31" fmla="*/ 0 h 1872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Lst>
              <a:rect l="l" t="t" r="r" b="b"/>
              <a:pathLst>
                <a:path w="8586790" h="1872000" fill="none" extrusionOk="0">
                  <a:moveTo>
                    <a:pt x="0" y="0"/>
                  </a:moveTo>
                  <a:cubicBezTo>
                    <a:pt x="121810" y="12991"/>
                    <a:pt x="315449" y="-5916"/>
                    <a:pt x="402919" y="0"/>
                  </a:cubicBezTo>
                  <a:cubicBezTo>
                    <a:pt x="490389" y="5916"/>
                    <a:pt x="776930" y="-1473"/>
                    <a:pt x="1063441" y="0"/>
                  </a:cubicBezTo>
                  <a:cubicBezTo>
                    <a:pt x="1349952" y="1473"/>
                    <a:pt x="1447240" y="33846"/>
                    <a:pt x="1809831" y="0"/>
                  </a:cubicBezTo>
                  <a:cubicBezTo>
                    <a:pt x="2172422" y="-33846"/>
                    <a:pt x="2339810" y="11871"/>
                    <a:pt x="2642089" y="0"/>
                  </a:cubicBezTo>
                  <a:cubicBezTo>
                    <a:pt x="2944368" y="-11871"/>
                    <a:pt x="2938575" y="-8823"/>
                    <a:pt x="3130876" y="0"/>
                  </a:cubicBezTo>
                  <a:cubicBezTo>
                    <a:pt x="3323177" y="8823"/>
                    <a:pt x="3547097" y="-21469"/>
                    <a:pt x="3963134" y="0"/>
                  </a:cubicBezTo>
                  <a:cubicBezTo>
                    <a:pt x="4379171" y="21469"/>
                    <a:pt x="4262793" y="-21704"/>
                    <a:pt x="4451920" y="0"/>
                  </a:cubicBezTo>
                  <a:cubicBezTo>
                    <a:pt x="4641047" y="21704"/>
                    <a:pt x="4843868" y="1183"/>
                    <a:pt x="5026575" y="0"/>
                  </a:cubicBezTo>
                  <a:cubicBezTo>
                    <a:pt x="5209283" y="-1183"/>
                    <a:pt x="5602507" y="-21012"/>
                    <a:pt x="5772965" y="0"/>
                  </a:cubicBezTo>
                  <a:cubicBezTo>
                    <a:pt x="5943423" y="21012"/>
                    <a:pt x="6142156" y="20805"/>
                    <a:pt x="6433487" y="0"/>
                  </a:cubicBezTo>
                  <a:cubicBezTo>
                    <a:pt x="6724818" y="-20805"/>
                    <a:pt x="6873320" y="11960"/>
                    <a:pt x="7265745" y="0"/>
                  </a:cubicBezTo>
                  <a:cubicBezTo>
                    <a:pt x="7658170" y="-11960"/>
                    <a:pt x="7558106" y="-8770"/>
                    <a:pt x="7840400" y="0"/>
                  </a:cubicBezTo>
                  <a:cubicBezTo>
                    <a:pt x="8122694" y="8770"/>
                    <a:pt x="8415382" y="29773"/>
                    <a:pt x="8586790" y="0"/>
                  </a:cubicBezTo>
                  <a:cubicBezTo>
                    <a:pt x="8559790" y="276117"/>
                    <a:pt x="8604831" y="320701"/>
                    <a:pt x="8586790" y="567840"/>
                  </a:cubicBezTo>
                  <a:cubicBezTo>
                    <a:pt x="8568749" y="814979"/>
                    <a:pt x="8567902" y="999946"/>
                    <a:pt x="8586790" y="1173120"/>
                  </a:cubicBezTo>
                  <a:cubicBezTo>
                    <a:pt x="8605678" y="1346294"/>
                    <a:pt x="8579394" y="1620090"/>
                    <a:pt x="8586790" y="1872000"/>
                  </a:cubicBezTo>
                  <a:cubicBezTo>
                    <a:pt x="8414279" y="1897237"/>
                    <a:pt x="8128622" y="1860701"/>
                    <a:pt x="7754532" y="1872000"/>
                  </a:cubicBezTo>
                  <a:cubicBezTo>
                    <a:pt x="7380442" y="1883299"/>
                    <a:pt x="7089397" y="1853954"/>
                    <a:pt x="6922274" y="1872000"/>
                  </a:cubicBezTo>
                  <a:cubicBezTo>
                    <a:pt x="6755151" y="1890046"/>
                    <a:pt x="6383230" y="1874367"/>
                    <a:pt x="6090016" y="1872000"/>
                  </a:cubicBezTo>
                  <a:cubicBezTo>
                    <a:pt x="5796802" y="1869633"/>
                    <a:pt x="5577151" y="1850091"/>
                    <a:pt x="5429493" y="1872000"/>
                  </a:cubicBezTo>
                  <a:cubicBezTo>
                    <a:pt x="5281835" y="1893909"/>
                    <a:pt x="5142178" y="1855809"/>
                    <a:pt x="5026575" y="1872000"/>
                  </a:cubicBezTo>
                  <a:cubicBezTo>
                    <a:pt x="4910972" y="1888191"/>
                    <a:pt x="4372531" y="1911325"/>
                    <a:pt x="4194317" y="1872000"/>
                  </a:cubicBezTo>
                  <a:cubicBezTo>
                    <a:pt x="4016103" y="1832675"/>
                    <a:pt x="3805742" y="1886347"/>
                    <a:pt x="3533794" y="1872000"/>
                  </a:cubicBezTo>
                  <a:cubicBezTo>
                    <a:pt x="3261846" y="1857653"/>
                    <a:pt x="3190171" y="1872047"/>
                    <a:pt x="2959140" y="1872000"/>
                  </a:cubicBezTo>
                  <a:cubicBezTo>
                    <a:pt x="2728109" y="1871953"/>
                    <a:pt x="2663219" y="1853624"/>
                    <a:pt x="2556221" y="1872000"/>
                  </a:cubicBezTo>
                  <a:cubicBezTo>
                    <a:pt x="2449223" y="1890376"/>
                    <a:pt x="2173637" y="1889743"/>
                    <a:pt x="1809831" y="1872000"/>
                  </a:cubicBezTo>
                  <a:cubicBezTo>
                    <a:pt x="1446025" y="1854258"/>
                    <a:pt x="1303479" y="1895592"/>
                    <a:pt x="1063441" y="1872000"/>
                  </a:cubicBezTo>
                  <a:cubicBezTo>
                    <a:pt x="823403" y="1848409"/>
                    <a:pt x="250536" y="1905556"/>
                    <a:pt x="0" y="1872000"/>
                  </a:cubicBezTo>
                  <a:cubicBezTo>
                    <a:pt x="22824" y="1597261"/>
                    <a:pt x="24622" y="1423619"/>
                    <a:pt x="0" y="1285440"/>
                  </a:cubicBezTo>
                  <a:cubicBezTo>
                    <a:pt x="-24622" y="1147261"/>
                    <a:pt x="5226" y="891823"/>
                    <a:pt x="0" y="680160"/>
                  </a:cubicBezTo>
                  <a:cubicBezTo>
                    <a:pt x="-5226" y="468497"/>
                    <a:pt x="28767" y="279805"/>
                    <a:pt x="0" y="0"/>
                  </a:cubicBezTo>
                  <a:close/>
                </a:path>
                <a:path w="8586790" h="1872000" stroke="0" extrusionOk="0">
                  <a:moveTo>
                    <a:pt x="0" y="0"/>
                  </a:moveTo>
                  <a:cubicBezTo>
                    <a:pt x="200016" y="-23003"/>
                    <a:pt x="433305" y="-27444"/>
                    <a:pt x="574654" y="0"/>
                  </a:cubicBezTo>
                  <a:cubicBezTo>
                    <a:pt x="716003" y="27444"/>
                    <a:pt x="902222" y="-23927"/>
                    <a:pt x="1063441" y="0"/>
                  </a:cubicBezTo>
                  <a:cubicBezTo>
                    <a:pt x="1224660" y="23927"/>
                    <a:pt x="1361572" y="-4980"/>
                    <a:pt x="1466360" y="0"/>
                  </a:cubicBezTo>
                  <a:cubicBezTo>
                    <a:pt x="1571148" y="4980"/>
                    <a:pt x="1803248" y="17020"/>
                    <a:pt x="1955146" y="0"/>
                  </a:cubicBezTo>
                  <a:cubicBezTo>
                    <a:pt x="2107044" y="-17020"/>
                    <a:pt x="2492267" y="-10297"/>
                    <a:pt x="2701536" y="0"/>
                  </a:cubicBezTo>
                  <a:cubicBezTo>
                    <a:pt x="2910805" y="10297"/>
                    <a:pt x="3164723" y="-20384"/>
                    <a:pt x="3362059" y="0"/>
                  </a:cubicBezTo>
                  <a:cubicBezTo>
                    <a:pt x="3559395" y="20384"/>
                    <a:pt x="3617619" y="8112"/>
                    <a:pt x="3764977" y="0"/>
                  </a:cubicBezTo>
                  <a:cubicBezTo>
                    <a:pt x="3912335" y="-8112"/>
                    <a:pt x="3968913" y="-1859"/>
                    <a:pt x="4167896" y="0"/>
                  </a:cubicBezTo>
                  <a:cubicBezTo>
                    <a:pt x="4366879" y="1859"/>
                    <a:pt x="4442666" y="-1302"/>
                    <a:pt x="4656682" y="0"/>
                  </a:cubicBezTo>
                  <a:cubicBezTo>
                    <a:pt x="4870698" y="1302"/>
                    <a:pt x="5206847" y="1339"/>
                    <a:pt x="5488940" y="0"/>
                  </a:cubicBezTo>
                  <a:cubicBezTo>
                    <a:pt x="5771033" y="-1339"/>
                    <a:pt x="5835907" y="-29322"/>
                    <a:pt x="6149463" y="0"/>
                  </a:cubicBezTo>
                  <a:cubicBezTo>
                    <a:pt x="6463019" y="29322"/>
                    <a:pt x="6586740" y="-15776"/>
                    <a:pt x="6895853" y="0"/>
                  </a:cubicBezTo>
                  <a:cubicBezTo>
                    <a:pt x="7204966" y="15776"/>
                    <a:pt x="7174343" y="4534"/>
                    <a:pt x="7298772" y="0"/>
                  </a:cubicBezTo>
                  <a:cubicBezTo>
                    <a:pt x="7423201" y="-4534"/>
                    <a:pt x="8217740" y="61748"/>
                    <a:pt x="8586790" y="0"/>
                  </a:cubicBezTo>
                  <a:cubicBezTo>
                    <a:pt x="8607984" y="253044"/>
                    <a:pt x="8590665" y="412658"/>
                    <a:pt x="8586790" y="661440"/>
                  </a:cubicBezTo>
                  <a:cubicBezTo>
                    <a:pt x="8582915" y="910222"/>
                    <a:pt x="8608716" y="1041903"/>
                    <a:pt x="8586790" y="1248000"/>
                  </a:cubicBezTo>
                  <a:cubicBezTo>
                    <a:pt x="8564864" y="1454097"/>
                    <a:pt x="8597937" y="1630400"/>
                    <a:pt x="8586790" y="1872000"/>
                  </a:cubicBezTo>
                  <a:cubicBezTo>
                    <a:pt x="8436414" y="1869509"/>
                    <a:pt x="8358019" y="1853170"/>
                    <a:pt x="8183871" y="1872000"/>
                  </a:cubicBezTo>
                  <a:cubicBezTo>
                    <a:pt x="8009723" y="1890830"/>
                    <a:pt x="7822096" y="1862437"/>
                    <a:pt x="7695085" y="1872000"/>
                  </a:cubicBezTo>
                  <a:cubicBezTo>
                    <a:pt x="7568074" y="1881563"/>
                    <a:pt x="7326576" y="1898715"/>
                    <a:pt x="7120430" y="1872000"/>
                  </a:cubicBezTo>
                  <a:cubicBezTo>
                    <a:pt x="6914285" y="1845285"/>
                    <a:pt x="6832622" y="1848663"/>
                    <a:pt x="6631644" y="1872000"/>
                  </a:cubicBezTo>
                  <a:cubicBezTo>
                    <a:pt x="6430666" y="1895337"/>
                    <a:pt x="6129973" y="1856193"/>
                    <a:pt x="5799386" y="1872000"/>
                  </a:cubicBezTo>
                  <a:cubicBezTo>
                    <a:pt x="5468799" y="1887807"/>
                    <a:pt x="5392245" y="1875124"/>
                    <a:pt x="5224731" y="1872000"/>
                  </a:cubicBezTo>
                  <a:cubicBezTo>
                    <a:pt x="5057218" y="1868876"/>
                    <a:pt x="4877716" y="1871878"/>
                    <a:pt x="4650077" y="1872000"/>
                  </a:cubicBezTo>
                  <a:cubicBezTo>
                    <a:pt x="4422438" y="1872122"/>
                    <a:pt x="4309932" y="1857657"/>
                    <a:pt x="4161291" y="1872000"/>
                  </a:cubicBezTo>
                  <a:cubicBezTo>
                    <a:pt x="4012650" y="1886343"/>
                    <a:pt x="3854746" y="1877282"/>
                    <a:pt x="3758372" y="1872000"/>
                  </a:cubicBezTo>
                  <a:cubicBezTo>
                    <a:pt x="3661998" y="1866718"/>
                    <a:pt x="3387448" y="1873309"/>
                    <a:pt x="3269585" y="1872000"/>
                  </a:cubicBezTo>
                  <a:cubicBezTo>
                    <a:pt x="3151722" y="1870691"/>
                    <a:pt x="2953769" y="1886509"/>
                    <a:pt x="2780799" y="1872000"/>
                  </a:cubicBezTo>
                  <a:cubicBezTo>
                    <a:pt x="2607829" y="1857491"/>
                    <a:pt x="2186702" y="1866094"/>
                    <a:pt x="1948541" y="1872000"/>
                  </a:cubicBezTo>
                  <a:cubicBezTo>
                    <a:pt x="1710380" y="1877906"/>
                    <a:pt x="1639671" y="1871347"/>
                    <a:pt x="1373886" y="1872000"/>
                  </a:cubicBezTo>
                  <a:cubicBezTo>
                    <a:pt x="1108102" y="1872653"/>
                    <a:pt x="987378" y="1899118"/>
                    <a:pt x="713364" y="1872000"/>
                  </a:cubicBezTo>
                  <a:cubicBezTo>
                    <a:pt x="439350" y="1844882"/>
                    <a:pt x="309526" y="1879321"/>
                    <a:pt x="0" y="1872000"/>
                  </a:cubicBezTo>
                  <a:cubicBezTo>
                    <a:pt x="-26432" y="1701792"/>
                    <a:pt x="14005" y="1469513"/>
                    <a:pt x="0" y="1285440"/>
                  </a:cubicBezTo>
                  <a:cubicBezTo>
                    <a:pt x="-14005" y="1101367"/>
                    <a:pt x="-4712" y="813953"/>
                    <a:pt x="0" y="661440"/>
                  </a:cubicBezTo>
                  <a:cubicBezTo>
                    <a:pt x="4712" y="508927"/>
                    <a:pt x="-4894" y="308013"/>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o-SO" noProof="0" dirty="0"/>
            </a:p>
          </p:txBody>
        </p:sp>
        <p:pic>
          <p:nvPicPr>
            <p:cNvPr id="5" name="Bildobjekt 4" descr="En bild som visar stråkinstrument, byrå&#10;&#10;Automatiskt genererad beskrivning">
              <a:extLst>
                <a:ext uri="{FF2B5EF4-FFF2-40B4-BE49-F238E27FC236}">
                  <a16:creationId xmlns:a16="http://schemas.microsoft.com/office/drawing/2014/main" id="{C8E832AD-A159-42A5-A4D9-97D315ED3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818" y="4315040"/>
              <a:ext cx="1953880" cy="1397334"/>
            </a:xfrm>
            <a:prstGeom prst="rect">
              <a:avLst/>
            </a:prstGeom>
          </p:spPr>
        </p:pic>
        <p:pic>
          <p:nvPicPr>
            <p:cNvPr id="6" name="Bildobjekt 5" descr="En bild som visar text, tecken&#10;&#10;Automatiskt genererad beskrivning">
              <a:extLst>
                <a:ext uri="{FF2B5EF4-FFF2-40B4-BE49-F238E27FC236}">
                  <a16:creationId xmlns:a16="http://schemas.microsoft.com/office/drawing/2014/main" id="{2F425E23-C0E1-4C7D-B071-2A5B8587D9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4081" y="4505008"/>
              <a:ext cx="746113" cy="634747"/>
            </a:xfrm>
            <a:prstGeom prst="rect">
              <a:avLst/>
            </a:prstGeom>
          </p:spPr>
        </p:pic>
        <p:pic>
          <p:nvPicPr>
            <p:cNvPr id="7" name="Bildobjekt 6" descr="En bild som visar stråkinstrument, byrå&#10;&#10;Automatiskt genererad beskrivning">
              <a:extLst>
                <a:ext uri="{FF2B5EF4-FFF2-40B4-BE49-F238E27FC236}">
                  <a16:creationId xmlns:a16="http://schemas.microsoft.com/office/drawing/2014/main" id="{27E31BA4-4BB5-4519-9FB2-99158241D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457" y="4315040"/>
              <a:ext cx="1953880" cy="1397334"/>
            </a:xfrm>
            <a:prstGeom prst="rect">
              <a:avLst/>
            </a:prstGeom>
          </p:spPr>
        </p:pic>
        <p:pic>
          <p:nvPicPr>
            <p:cNvPr id="8" name="Bildobjekt 7" descr="En bild som visar text, tecken&#10;&#10;Automatiskt genererad beskrivning">
              <a:extLst>
                <a:ext uri="{FF2B5EF4-FFF2-40B4-BE49-F238E27FC236}">
                  <a16:creationId xmlns:a16="http://schemas.microsoft.com/office/drawing/2014/main" id="{DB6523B9-908D-4E45-A1F8-D7F47E434E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2720" y="4505008"/>
              <a:ext cx="746113" cy="634747"/>
            </a:xfrm>
            <a:prstGeom prst="rect">
              <a:avLst/>
            </a:prstGeom>
          </p:spPr>
        </p:pic>
        <p:pic>
          <p:nvPicPr>
            <p:cNvPr id="9" name="Bildobjekt 8" descr="En bild som visar stråkinstrument, byrå&#10;&#10;Automatiskt genererad beskrivning">
              <a:extLst>
                <a:ext uri="{FF2B5EF4-FFF2-40B4-BE49-F238E27FC236}">
                  <a16:creationId xmlns:a16="http://schemas.microsoft.com/office/drawing/2014/main" id="{D6CEEAF1-E064-4F80-89B7-57C553CC6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488" y="4315040"/>
              <a:ext cx="1953880" cy="1397334"/>
            </a:xfrm>
            <a:prstGeom prst="rect">
              <a:avLst/>
            </a:prstGeom>
          </p:spPr>
        </p:pic>
        <p:pic>
          <p:nvPicPr>
            <p:cNvPr id="10" name="Bildobjekt 9" descr="En bild som visar text, tecken&#10;&#10;Automatiskt genererad beskrivning">
              <a:extLst>
                <a:ext uri="{FF2B5EF4-FFF2-40B4-BE49-F238E27FC236}">
                  <a16:creationId xmlns:a16="http://schemas.microsoft.com/office/drawing/2014/main" id="{5AD7E776-B214-470E-9C21-68D618CCBC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5442" y="4505008"/>
              <a:ext cx="746113" cy="634747"/>
            </a:xfrm>
            <a:prstGeom prst="rect">
              <a:avLst/>
            </a:prstGeom>
          </p:spPr>
        </p:pic>
        <p:pic>
          <p:nvPicPr>
            <p:cNvPr id="11" name="Bildobjekt 10" descr="En bild som visar stråkinstrument, byrå&#10;&#10;Automatiskt genererad beskrivning">
              <a:extLst>
                <a:ext uri="{FF2B5EF4-FFF2-40B4-BE49-F238E27FC236}">
                  <a16:creationId xmlns:a16="http://schemas.microsoft.com/office/drawing/2014/main" id="{5826BE61-FCE2-420B-9CBD-C4D06A76B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828" y="4315040"/>
              <a:ext cx="1953880" cy="1397334"/>
            </a:xfrm>
            <a:prstGeom prst="rect">
              <a:avLst/>
            </a:prstGeom>
          </p:spPr>
        </p:pic>
        <p:pic>
          <p:nvPicPr>
            <p:cNvPr id="12" name="Bildobjekt 11" descr="En bild som visar text, tecken&#10;&#10;Automatiskt genererad beskrivning">
              <a:extLst>
                <a:ext uri="{FF2B5EF4-FFF2-40B4-BE49-F238E27FC236}">
                  <a16:creationId xmlns:a16="http://schemas.microsoft.com/office/drawing/2014/main" id="{E3F8F8F5-E91A-4AD0-9057-438837A1C5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1091" y="4505008"/>
              <a:ext cx="746113" cy="634747"/>
            </a:xfrm>
            <a:prstGeom prst="rect">
              <a:avLst/>
            </a:prstGeom>
          </p:spPr>
        </p:pic>
      </p:grpSp>
      <p:sp>
        <p:nvSpPr>
          <p:cNvPr id="14" name="Rektangel 13">
            <a:extLst>
              <a:ext uri="{FF2B5EF4-FFF2-40B4-BE49-F238E27FC236}">
                <a16:creationId xmlns:a16="http://schemas.microsoft.com/office/drawing/2014/main" id="{F7602EE0-7045-4FDC-80D4-8F85CB4C6574}"/>
              </a:ext>
            </a:extLst>
          </p:cNvPr>
          <p:cNvSpPr/>
          <p:nvPr/>
        </p:nvSpPr>
        <p:spPr>
          <a:xfrm>
            <a:off x="3129279" y="3019222"/>
            <a:ext cx="5933441" cy="1728000"/>
          </a:xfrm>
          <a:custGeom>
            <a:avLst/>
            <a:gdLst>
              <a:gd name="csX0" fmla="*/ 0 w 5933441"/>
              <a:gd name="csY0" fmla="*/ 0 h 1728000"/>
              <a:gd name="csX1" fmla="*/ 718606 w 5933441"/>
              <a:gd name="csY1" fmla="*/ 0 h 1728000"/>
              <a:gd name="csX2" fmla="*/ 1496546 w 5933441"/>
              <a:gd name="csY2" fmla="*/ 0 h 1728000"/>
              <a:gd name="csX3" fmla="*/ 2037148 w 5933441"/>
              <a:gd name="csY3" fmla="*/ 0 h 1728000"/>
              <a:gd name="csX4" fmla="*/ 2815088 w 5933441"/>
              <a:gd name="csY4" fmla="*/ 0 h 1728000"/>
              <a:gd name="csX5" fmla="*/ 3355691 w 5933441"/>
              <a:gd name="csY5" fmla="*/ 0 h 1728000"/>
              <a:gd name="csX6" fmla="*/ 4074296 w 5933441"/>
              <a:gd name="csY6" fmla="*/ 0 h 1728000"/>
              <a:gd name="csX7" fmla="*/ 4852236 w 5933441"/>
              <a:gd name="csY7" fmla="*/ 0 h 1728000"/>
              <a:gd name="csX8" fmla="*/ 5933441 w 5933441"/>
              <a:gd name="csY8" fmla="*/ 0 h 1728000"/>
              <a:gd name="csX9" fmla="*/ 5933441 w 5933441"/>
              <a:gd name="csY9" fmla="*/ 593280 h 1728000"/>
              <a:gd name="csX10" fmla="*/ 5933441 w 5933441"/>
              <a:gd name="csY10" fmla="*/ 1134720 h 1728000"/>
              <a:gd name="csX11" fmla="*/ 5933441 w 5933441"/>
              <a:gd name="csY11" fmla="*/ 1728000 h 1728000"/>
              <a:gd name="csX12" fmla="*/ 5274170 w 5933441"/>
              <a:gd name="csY12" fmla="*/ 1728000 h 1728000"/>
              <a:gd name="csX13" fmla="*/ 4496230 w 5933441"/>
              <a:gd name="csY13" fmla="*/ 1728000 h 1728000"/>
              <a:gd name="csX14" fmla="*/ 3718290 w 5933441"/>
              <a:gd name="csY14" fmla="*/ 1728000 h 1728000"/>
              <a:gd name="csX15" fmla="*/ 3059018 w 5933441"/>
              <a:gd name="csY15" fmla="*/ 1728000 h 1728000"/>
              <a:gd name="csX16" fmla="*/ 2518416 w 5933441"/>
              <a:gd name="csY16" fmla="*/ 1728000 h 1728000"/>
              <a:gd name="csX17" fmla="*/ 1859145 w 5933441"/>
              <a:gd name="csY17" fmla="*/ 1728000 h 1728000"/>
              <a:gd name="csX18" fmla="*/ 1318542 w 5933441"/>
              <a:gd name="csY18" fmla="*/ 1728000 h 1728000"/>
              <a:gd name="csX19" fmla="*/ 599937 w 5933441"/>
              <a:gd name="csY19" fmla="*/ 1728000 h 1728000"/>
              <a:gd name="csX20" fmla="*/ 0 w 5933441"/>
              <a:gd name="csY20" fmla="*/ 1728000 h 1728000"/>
              <a:gd name="csX21" fmla="*/ 0 w 5933441"/>
              <a:gd name="csY21" fmla="*/ 1134720 h 1728000"/>
              <a:gd name="csX22" fmla="*/ 0 w 5933441"/>
              <a:gd name="csY22" fmla="*/ 610560 h 1728000"/>
              <a:gd name="csX23" fmla="*/ 0 w 5933441"/>
              <a:gd name="csY23" fmla="*/ 0 h 172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5933441" h="1728000" fill="none" extrusionOk="0">
                <a:moveTo>
                  <a:pt x="0" y="0"/>
                </a:moveTo>
                <a:cubicBezTo>
                  <a:pt x="190273" y="-21103"/>
                  <a:pt x="365676" y="-25963"/>
                  <a:pt x="718606" y="0"/>
                </a:cubicBezTo>
                <a:cubicBezTo>
                  <a:pt x="1071536" y="25963"/>
                  <a:pt x="1256610" y="27552"/>
                  <a:pt x="1496546" y="0"/>
                </a:cubicBezTo>
                <a:cubicBezTo>
                  <a:pt x="1736482" y="-27552"/>
                  <a:pt x="1855645" y="-11520"/>
                  <a:pt x="2037148" y="0"/>
                </a:cubicBezTo>
                <a:cubicBezTo>
                  <a:pt x="2218651" y="11520"/>
                  <a:pt x="2629364" y="-6264"/>
                  <a:pt x="2815088" y="0"/>
                </a:cubicBezTo>
                <a:cubicBezTo>
                  <a:pt x="3000812" y="6264"/>
                  <a:pt x="3101637" y="13471"/>
                  <a:pt x="3355691" y="0"/>
                </a:cubicBezTo>
                <a:cubicBezTo>
                  <a:pt x="3609745" y="-13471"/>
                  <a:pt x="3784645" y="23921"/>
                  <a:pt x="4074296" y="0"/>
                </a:cubicBezTo>
                <a:cubicBezTo>
                  <a:pt x="4363948" y="-23921"/>
                  <a:pt x="4691857" y="-12778"/>
                  <a:pt x="4852236" y="0"/>
                </a:cubicBezTo>
                <a:cubicBezTo>
                  <a:pt x="5012615" y="12778"/>
                  <a:pt x="5517816" y="34828"/>
                  <a:pt x="5933441" y="0"/>
                </a:cubicBezTo>
                <a:cubicBezTo>
                  <a:pt x="5960453" y="262135"/>
                  <a:pt x="5943977" y="383234"/>
                  <a:pt x="5933441" y="593280"/>
                </a:cubicBezTo>
                <a:cubicBezTo>
                  <a:pt x="5922905" y="803326"/>
                  <a:pt x="5916833" y="927201"/>
                  <a:pt x="5933441" y="1134720"/>
                </a:cubicBezTo>
                <a:cubicBezTo>
                  <a:pt x="5950049" y="1342239"/>
                  <a:pt x="5915271" y="1455135"/>
                  <a:pt x="5933441" y="1728000"/>
                </a:cubicBezTo>
                <a:cubicBezTo>
                  <a:pt x="5693765" y="1699699"/>
                  <a:pt x="5413734" y="1706598"/>
                  <a:pt x="5274170" y="1728000"/>
                </a:cubicBezTo>
                <a:cubicBezTo>
                  <a:pt x="5134606" y="1749402"/>
                  <a:pt x="4800242" y="1750806"/>
                  <a:pt x="4496230" y="1728000"/>
                </a:cubicBezTo>
                <a:cubicBezTo>
                  <a:pt x="4192218" y="1705194"/>
                  <a:pt x="3897558" y="1706326"/>
                  <a:pt x="3718290" y="1728000"/>
                </a:cubicBezTo>
                <a:cubicBezTo>
                  <a:pt x="3539022" y="1749674"/>
                  <a:pt x="3333373" y="1710025"/>
                  <a:pt x="3059018" y="1728000"/>
                </a:cubicBezTo>
                <a:cubicBezTo>
                  <a:pt x="2784663" y="1745975"/>
                  <a:pt x="2713358" y="1743269"/>
                  <a:pt x="2518416" y="1728000"/>
                </a:cubicBezTo>
                <a:cubicBezTo>
                  <a:pt x="2323474" y="1712731"/>
                  <a:pt x="2123958" y="1714262"/>
                  <a:pt x="1859145" y="1728000"/>
                </a:cubicBezTo>
                <a:cubicBezTo>
                  <a:pt x="1594332" y="1741738"/>
                  <a:pt x="1505461" y="1737489"/>
                  <a:pt x="1318542" y="1728000"/>
                </a:cubicBezTo>
                <a:cubicBezTo>
                  <a:pt x="1131623" y="1718511"/>
                  <a:pt x="883581" y="1720614"/>
                  <a:pt x="599937" y="1728000"/>
                </a:cubicBezTo>
                <a:cubicBezTo>
                  <a:pt x="316294" y="1735386"/>
                  <a:pt x="204449" y="1742099"/>
                  <a:pt x="0" y="1728000"/>
                </a:cubicBezTo>
                <a:cubicBezTo>
                  <a:pt x="13895" y="1556073"/>
                  <a:pt x="2712" y="1336685"/>
                  <a:pt x="0" y="1134720"/>
                </a:cubicBezTo>
                <a:cubicBezTo>
                  <a:pt x="-2712" y="932755"/>
                  <a:pt x="-5760" y="776128"/>
                  <a:pt x="0" y="610560"/>
                </a:cubicBezTo>
                <a:cubicBezTo>
                  <a:pt x="5760" y="444992"/>
                  <a:pt x="20534" y="226294"/>
                  <a:pt x="0" y="0"/>
                </a:cubicBezTo>
                <a:close/>
              </a:path>
              <a:path w="5933441" h="1728000" stroke="0" extrusionOk="0">
                <a:moveTo>
                  <a:pt x="0" y="0"/>
                </a:moveTo>
                <a:cubicBezTo>
                  <a:pt x="205300" y="23306"/>
                  <a:pt x="467868" y="-27648"/>
                  <a:pt x="599937" y="0"/>
                </a:cubicBezTo>
                <a:cubicBezTo>
                  <a:pt x="732006" y="27648"/>
                  <a:pt x="937045" y="6947"/>
                  <a:pt x="1140539" y="0"/>
                </a:cubicBezTo>
                <a:cubicBezTo>
                  <a:pt x="1344033" y="-6947"/>
                  <a:pt x="1475392" y="19435"/>
                  <a:pt x="1621807" y="0"/>
                </a:cubicBezTo>
                <a:cubicBezTo>
                  <a:pt x="1768222" y="-19435"/>
                  <a:pt x="1952154" y="-15484"/>
                  <a:pt x="2162410" y="0"/>
                </a:cubicBezTo>
                <a:cubicBezTo>
                  <a:pt x="2372666" y="15484"/>
                  <a:pt x="2685090" y="16464"/>
                  <a:pt x="2881015" y="0"/>
                </a:cubicBezTo>
                <a:cubicBezTo>
                  <a:pt x="3076941" y="-16464"/>
                  <a:pt x="3273657" y="-2029"/>
                  <a:pt x="3540286" y="0"/>
                </a:cubicBezTo>
                <a:cubicBezTo>
                  <a:pt x="3806915" y="2029"/>
                  <a:pt x="3895804" y="-11140"/>
                  <a:pt x="4021554" y="0"/>
                </a:cubicBezTo>
                <a:cubicBezTo>
                  <a:pt x="4147304" y="11140"/>
                  <a:pt x="4275560" y="-5802"/>
                  <a:pt x="4502822" y="0"/>
                </a:cubicBezTo>
                <a:cubicBezTo>
                  <a:pt x="4730084" y="5802"/>
                  <a:pt x="4825782" y="663"/>
                  <a:pt x="5043425" y="0"/>
                </a:cubicBezTo>
                <a:cubicBezTo>
                  <a:pt x="5261068" y="-663"/>
                  <a:pt x="5546044" y="-26068"/>
                  <a:pt x="5933441" y="0"/>
                </a:cubicBezTo>
                <a:cubicBezTo>
                  <a:pt x="5950734" y="150935"/>
                  <a:pt x="5927633" y="406738"/>
                  <a:pt x="5933441" y="576000"/>
                </a:cubicBezTo>
                <a:cubicBezTo>
                  <a:pt x="5939249" y="745262"/>
                  <a:pt x="5926412" y="978432"/>
                  <a:pt x="5933441" y="1169280"/>
                </a:cubicBezTo>
                <a:cubicBezTo>
                  <a:pt x="5940470" y="1360128"/>
                  <a:pt x="5946476" y="1490595"/>
                  <a:pt x="5933441" y="1728000"/>
                </a:cubicBezTo>
                <a:cubicBezTo>
                  <a:pt x="5809747" y="1733922"/>
                  <a:pt x="5627678" y="1733033"/>
                  <a:pt x="5452173" y="1728000"/>
                </a:cubicBezTo>
                <a:cubicBezTo>
                  <a:pt x="5276668" y="1722967"/>
                  <a:pt x="5132583" y="1739406"/>
                  <a:pt x="4911571" y="1728000"/>
                </a:cubicBezTo>
                <a:cubicBezTo>
                  <a:pt x="4690559" y="1716594"/>
                  <a:pt x="4391647" y="1761514"/>
                  <a:pt x="4192965" y="1728000"/>
                </a:cubicBezTo>
                <a:cubicBezTo>
                  <a:pt x="3994283" y="1694486"/>
                  <a:pt x="3799146" y="1709823"/>
                  <a:pt x="3652363" y="1728000"/>
                </a:cubicBezTo>
                <a:cubicBezTo>
                  <a:pt x="3505580" y="1746177"/>
                  <a:pt x="3106596" y="1720317"/>
                  <a:pt x="2874423" y="1728000"/>
                </a:cubicBezTo>
                <a:cubicBezTo>
                  <a:pt x="2642250" y="1735683"/>
                  <a:pt x="2480921" y="1702835"/>
                  <a:pt x="2333820" y="1728000"/>
                </a:cubicBezTo>
                <a:cubicBezTo>
                  <a:pt x="2186719" y="1753165"/>
                  <a:pt x="2032298" y="1752406"/>
                  <a:pt x="1733883" y="1728000"/>
                </a:cubicBezTo>
                <a:cubicBezTo>
                  <a:pt x="1435468" y="1703594"/>
                  <a:pt x="1352831" y="1712673"/>
                  <a:pt x="1193281" y="1728000"/>
                </a:cubicBezTo>
                <a:cubicBezTo>
                  <a:pt x="1033731" y="1743327"/>
                  <a:pt x="389004" y="1705161"/>
                  <a:pt x="0" y="1728000"/>
                </a:cubicBezTo>
                <a:cubicBezTo>
                  <a:pt x="3459" y="1477619"/>
                  <a:pt x="15018" y="1393051"/>
                  <a:pt x="0" y="1169280"/>
                </a:cubicBezTo>
                <a:cubicBezTo>
                  <a:pt x="-15018" y="945509"/>
                  <a:pt x="2370" y="839455"/>
                  <a:pt x="0" y="576000"/>
                </a:cubicBezTo>
                <a:cubicBezTo>
                  <a:pt x="-2370" y="312545"/>
                  <a:pt x="-1381" y="170667"/>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o-SO" noProof="0" dirty="0"/>
          </a:p>
        </p:txBody>
      </p:sp>
      <p:pic>
        <p:nvPicPr>
          <p:cNvPr id="23" name="Bildobjekt 22">
            <a:extLst>
              <a:ext uri="{FF2B5EF4-FFF2-40B4-BE49-F238E27FC236}">
                <a16:creationId xmlns:a16="http://schemas.microsoft.com/office/drawing/2014/main" id="{32AE760A-D525-4560-8634-F449572062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6462" y="3164156"/>
            <a:ext cx="2311642" cy="1453207"/>
          </a:xfrm>
          <a:prstGeom prst="rect">
            <a:avLst/>
          </a:prstGeom>
        </p:spPr>
      </p:pic>
      <p:sp>
        <p:nvSpPr>
          <p:cNvPr id="25" name="Rektangel 24">
            <a:extLst>
              <a:ext uri="{FF2B5EF4-FFF2-40B4-BE49-F238E27FC236}">
                <a16:creationId xmlns:a16="http://schemas.microsoft.com/office/drawing/2014/main" id="{59B78401-4C63-4F5B-88D1-1B2F549F185A}"/>
              </a:ext>
            </a:extLst>
          </p:cNvPr>
          <p:cNvSpPr/>
          <p:nvPr/>
        </p:nvSpPr>
        <p:spPr>
          <a:xfrm>
            <a:off x="4477777" y="1070848"/>
            <a:ext cx="3236442" cy="1958534"/>
          </a:xfrm>
          <a:custGeom>
            <a:avLst/>
            <a:gdLst>
              <a:gd name="csX0" fmla="*/ 0 w 3236442"/>
              <a:gd name="csY0" fmla="*/ 0 h 1958534"/>
              <a:gd name="csX1" fmla="*/ 550195 w 3236442"/>
              <a:gd name="csY1" fmla="*/ 0 h 1958534"/>
              <a:gd name="csX2" fmla="*/ 1197484 w 3236442"/>
              <a:gd name="csY2" fmla="*/ 0 h 1958534"/>
              <a:gd name="csX3" fmla="*/ 1812408 w 3236442"/>
              <a:gd name="csY3" fmla="*/ 0 h 1958534"/>
              <a:gd name="csX4" fmla="*/ 2459696 w 3236442"/>
              <a:gd name="csY4" fmla="*/ 0 h 1958534"/>
              <a:gd name="csX5" fmla="*/ 3236442 w 3236442"/>
              <a:gd name="csY5" fmla="*/ 0 h 1958534"/>
              <a:gd name="csX6" fmla="*/ 3236442 w 3236442"/>
              <a:gd name="csY6" fmla="*/ 613674 h 1958534"/>
              <a:gd name="csX7" fmla="*/ 3236442 w 3236442"/>
              <a:gd name="csY7" fmla="*/ 1227348 h 1958534"/>
              <a:gd name="csX8" fmla="*/ 3236442 w 3236442"/>
              <a:gd name="csY8" fmla="*/ 1958534 h 1958534"/>
              <a:gd name="csX9" fmla="*/ 2653882 w 3236442"/>
              <a:gd name="csY9" fmla="*/ 1958534 h 1958534"/>
              <a:gd name="csX10" fmla="*/ 1974230 w 3236442"/>
              <a:gd name="csY10" fmla="*/ 1958534 h 1958534"/>
              <a:gd name="csX11" fmla="*/ 1359306 w 3236442"/>
              <a:gd name="csY11" fmla="*/ 1958534 h 1958534"/>
              <a:gd name="csX12" fmla="*/ 679653 w 3236442"/>
              <a:gd name="csY12" fmla="*/ 1958534 h 1958534"/>
              <a:gd name="csX13" fmla="*/ 0 w 3236442"/>
              <a:gd name="csY13" fmla="*/ 1958534 h 1958534"/>
              <a:gd name="csX14" fmla="*/ 0 w 3236442"/>
              <a:gd name="csY14" fmla="*/ 1305689 h 1958534"/>
              <a:gd name="csX15" fmla="*/ 0 w 3236442"/>
              <a:gd name="csY15" fmla="*/ 692015 h 1958534"/>
              <a:gd name="csX16" fmla="*/ 0 w 3236442"/>
              <a:gd name="csY16" fmla="*/ 0 h 19585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3236442" h="1958534" fill="none" extrusionOk="0">
                <a:moveTo>
                  <a:pt x="0" y="0"/>
                </a:moveTo>
                <a:cubicBezTo>
                  <a:pt x="267992" y="15189"/>
                  <a:pt x="439486" y="-7118"/>
                  <a:pt x="550195" y="0"/>
                </a:cubicBezTo>
                <a:cubicBezTo>
                  <a:pt x="660905" y="7118"/>
                  <a:pt x="911646" y="7855"/>
                  <a:pt x="1197484" y="0"/>
                </a:cubicBezTo>
                <a:cubicBezTo>
                  <a:pt x="1483322" y="-7855"/>
                  <a:pt x="1676092" y="-2729"/>
                  <a:pt x="1812408" y="0"/>
                </a:cubicBezTo>
                <a:cubicBezTo>
                  <a:pt x="1948724" y="2729"/>
                  <a:pt x="2155704" y="12436"/>
                  <a:pt x="2459696" y="0"/>
                </a:cubicBezTo>
                <a:cubicBezTo>
                  <a:pt x="2763688" y="-12436"/>
                  <a:pt x="3008840" y="831"/>
                  <a:pt x="3236442" y="0"/>
                </a:cubicBezTo>
                <a:cubicBezTo>
                  <a:pt x="3234900" y="231559"/>
                  <a:pt x="3228890" y="419489"/>
                  <a:pt x="3236442" y="613674"/>
                </a:cubicBezTo>
                <a:cubicBezTo>
                  <a:pt x="3243994" y="807859"/>
                  <a:pt x="3237733" y="949082"/>
                  <a:pt x="3236442" y="1227348"/>
                </a:cubicBezTo>
                <a:cubicBezTo>
                  <a:pt x="3235151" y="1505614"/>
                  <a:pt x="3245924" y="1671202"/>
                  <a:pt x="3236442" y="1958534"/>
                </a:cubicBezTo>
                <a:cubicBezTo>
                  <a:pt x="2961149" y="1943219"/>
                  <a:pt x="2807599" y="1947727"/>
                  <a:pt x="2653882" y="1958534"/>
                </a:cubicBezTo>
                <a:cubicBezTo>
                  <a:pt x="2500165" y="1969341"/>
                  <a:pt x="2120000" y="1925890"/>
                  <a:pt x="1974230" y="1958534"/>
                </a:cubicBezTo>
                <a:cubicBezTo>
                  <a:pt x="1828460" y="1991178"/>
                  <a:pt x="1627222" y="1972067"/>
                  <a:pt x="1359306" y="1958534"/>
                </a:cubicBezTo>
                <a:cubicBezTo>
                  <a:pt x="1091390" y="1945001"/>
                  <a:pt x="915478" y="1987038"/>
                  <a:pt x="679653" y="1958534"/>
                </a:cubicBezTo>
                <a:cubicBezTo>
                  <a:pt x="443828" y="1930030"/>
                  <a:pt x="329900" y="1985894"/>
                  <a:pt x="0" y="1958534"/>
                </a:cubicBezTo>
                <a:cubicBezTo>
                  <a:pt x="-28154" y="1662740"/>
                  <a:pt x="25707" y="1554733"/>
                  <a:pt x="0" y="1305689"/>
                </a:cubicBezTo>
                <a:cubicBezTo>
                  <a:pt x="-25707" y="1056645"/>
                  <a:pt x="19517" y="935119"/>
                  <a:pt x="0" y="692015"/>
                </a:cubicBezTo>
                <a:cubicBezTo>
                  <a:pt x="-19517" y="448911"/>
                  <a:pt x="-20232" y="311185"/>
                  <a:pt x="0" y="0"/>
                </a:cubicBezTo>
                <a:close/>
              </a:path>
              <a:path w="3236442" h="1958534" stroke="0" extrusionOk="0">
                <a:moveTo>
                  <a:pt x="0" y="0"/>
                </a:moveTo>
                <a:cubicBezTo>
                  <a:pt x="249652" y="-30374"/>
                  <a:pt x="366071" y="-20818"/>
                  <a:pt x="614924" y="0"/>
                </a:cubicBezTo>
                <a:cubicBezTo>
                  <a:pt x="863777" y="20818"/>
                  <a:pt x="986588" y="718"/>
                  <a:pt x="1197484" y="0"/>
                </a:cubicBezTo>
                <a:cubicBezTo>
                  <a:pt x="1408380" y="-718"/>
                  <a:pt x="1474763" y="-2461"/>
                  <a:pt x="1747679" y="0"/>
                </a:cubicBezTo>
                <a:cubicBezTo>
                  <a:pt x="2020595" y="2461"/>
                  <a:pt x="2075879" y="-15663"/>
                  <a:pt x="2330238" y="0"/>
                </a:cubicBezTo>
                <a:cubicBezTo>
                  <a:pt x="2584597" y="15663"/>
                  <a:pt x="2991882" y="-43030"/>
                  <a:pt x="3236442" y="0"/>
                </a:cubicBezTo>
                <a:cubicBezTo>
                  <a:pt x="3222374" y="305273"/>
                  <a:pt x="3248063" y="454296"/>
                  <a:pt x="3236442" y="652845"/>
                </a:cubicBezTo>
                <a:cubicBezTo>
                  <a:pt x="3224821" y="851395"/>
                  <a:pt x="3215660" y="1044699"/>
                  <a:pt x="3236442" y="1344860"/>
                </a:cubicBezTo>
                <a:cubicBezTo>
                  <a:pt x="3257224" y="1645021"/>
                  <a:pt x="3246964" y="1764868"/>
                  <a:pt x="3236442" y="1958534"/>
                </a:cubicBezTo>
                <a:cubicBezTo>
                  <a:pt x="2904467" y="1962555"/>
                  <a:pt x="2778527" y="1977514"/>
                  <a:pt x="2524425" y="1958534"/>
                </a:cubicBezTo>
                <a:cubicBezTo>
                  <a:pt x="2270323" y="1939554"/>
                  <a:pt x="2098697" y="1988434"/>
                  <a:pt x="1909501" y="1958534"/>
                </a:cubicBezTo>
                <a:cubicBezTo>
                  <a:pt x="1720305" y="1928634"/>
                  <a:pt x="1579324" y="1960702"/>
                  <a:pt x="1359306" y="1958534"/>
                </a:cubicBezTo>
                <a:cubicBezTo>
                  <a:pt x="1139289" y="1956366"/>
                  <a:pt x="1003578" y="1940587"/>
                  <a:pt x="712017" y="1958534"/>
                </a:cubicBezTo>
                <a:cubicBezTo>
                  <a:pt x="420456" y="1976481"/>
                  <a:pt x="313454" y="1967381"/>
                  <a:pt x="0" y="1958534"/>
                </a:cubicBezTo>
                <a:cubicBezTo>
                  <a:pt x="-20835" y="1796900"/>
                  <a:pt x="-3155" y="1540300"/>
                  <a:pt x="0" y="1364445"/>
                </a:cubicBezTo>
                <a:cubicBezTo>
                  <a:pt x="3155" y="1188590"/>
                  <a:pt x="24646" y="842668"/>
                  <a:pt x="0" y="692015"/>
                </a:cubicBezTo>
                <a:cubicBezTo>
                  <a:pt x="-24646" y="541362"/>
                  <a:pt x="-42" y="313821"/>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o-SO" noProof="0" dirty="0"/>
          </a:p>
        </p:txBody>
      </p:sp>
      <p:pic>
        <p:nvPicPr>
          <p:cNvPr id="26" name="Bildobjekt 25">
            <a:extLst>
              <a:ext uri="{FF2B5EF4-FFF2-40B4-BE49-F238E27FC236}">
                <a16:creationId xmlns:a16="http://schemas.microsoft.com/office/drawing/2014/main" id="{3B8D589C-2553-4A4D-B755-D65DCBB510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7795" y="3186017"/>
            <a:ext cx="2311642" cy="1453207"/>
          </a:xfrm>
          <a:prstGeom prst="rect">
            <a:avLst/>
          </a:prstGeom>
        </p:spPr>
      </p:pic>
      <p:pic>
        <p:nvPicPr>
          <p:cNvPr id="13" name="Bildobjekt 12" descr="En bild som visar text, vektorgrafik&#10;&#10;Automatiskt genererad beskrivning">
            <a:extLst>
              <a:ext uri="{FF2B5EF4-FFF2-40B4-BE49-F238E27FC236}">
                <a16:creationId xmlns:a16="http://schemas.microsoft.com/office/drawing/2014/main" id="{42CD8CCB-019E-4ABC-9B15-C0FB2B43F1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1543" y="1232001"/>
            <a:ext cx="1228909" cy="1626069"/>
          </a:xfrm>
          <a:prstGeom prst="rect">
            <a:avLst/>
          </a:prstGeom>
        </p:spPr>
      </p:pic>
      <p:sp>
        <p:nvSpPr>
          <p:cNvPr id="17" name="Rektangel 16">
            <a:extLst>
              <a:ext uri="{FF2B5EF4-FFF2-40B4-BE49-F238E27FC236}">
                <a16:creationId xmlns:a16="http://schemas.microsoft.com/office/drawing/2014/main" id="{844CFA5F-DD4A-4686-ABD7-192CD7665AAA}"/>
              </a:ext>
            </a:extLst>
          </p:cNvPr>
          <p:cNvSpPr/>
          <p:nvPr/>
        </p:nvSpPr>
        <p:spPr>
          <a:xfrm>
            <a:off x="1145667" y="1275962"/>
            <a:ext cx="10225718" cy="707886"/>
          </a:xfrm>
          <a:prstGeom prst="rect">
            <a:avLst/>
          </a:prstGeom>
        </p:spPr>
        <p:txBody>
          <a:bodyPr wrap="square">
            <a:spAutoFit/>
          </a:bodyPr>
          <a:lstStyle/>
          <a:p>
            <a:pPr fontAlgn="base"/>
            <a:r>
              <a:rPr lang="so-SO" sz="4000" b="1" noProof="0" dirty="0"/>
              <a:t>Rabshadaha</a:t>
            </a:r>
            <a:endParaRPr lang="so-SO" sz="4000" noProof="0" dirty="0"/>
          </a:p>
        </p:txBody>
      </p:sp>
    </p:spTree>
    <p:extLst>
      <p:ext uri="{BB962C8B-B14F-4D97-AF65-F5344CB8AC3E}">
        <p14:creationId xmlns:p14="http://schemas.microsoft.com/office/powerpoint/2010/main" val="2264081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7AAA4549-BD50-41BE-91BC-1EDCB8AFB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8490" y="1269109"/>
            <a:ext cx="3835719" cy="814654"/>
          </a:xfrm>
          <a:prstGeom prst="rect">
            <a:avLst/>
          </a:prstGeom>
        </p:spPr>
      </p:pic>
      <p:pic>
        <p:nvPicPr>
          <p:cNvPr id="5" name="Bildobjekt 4">
            <a:extLst>
              <a:ext uri="{FF2B5EF4-FFF2-40B4-BE49-F238E27FC236}">
                <a16:creationId xmlns:a16="http://schemas.microsoft.com/office/drawing/2014/main" id="{5CA8E014-B060-4FF3-A4EF-A4270B7687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2370" y="1108927"/>
            <a:ext cx="902569" cy="1135017"/>
          </a:xfrm>
          <a:prstGeom prst="rect">
            <a:avLst/>
          </a:prstGeom>
        </p:spPr>
      </p:pic>
      <p:pic>
        <p:nvPicPr>
          <p:cNvPr id="6" name="Bildobjekt 5" descr="En bild som visar text, vektorgrafik&#10;&#10;Automatiskt genererad beskrivning">
            <a:extLst>
              <a:ext uri="{FF2B5EF4-FFF2-40B4-BE49-F238E27FC236}">
                <a16:creationId xmlns:a16="http://schemas.microsoft.com/office/drawing/2014/main" id="{99B3770E-9666-4360-84D8-F09F7D51EB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76444" y="956172"/>
            <a:ext cx="2189178" cy="1418485"/>
          </a:xfrm>
          <a:prstGeom prst="rect">
            <a:avLst/>
          </a:prstGeom>
        </p:spPr>
      </p:pic>
      <p:pic>
        <p:nvPicPr>
          <p:cNvPr id="7" name="Bildobjekt 6" descr="En bild som visar text&#10;&#10;Automatiskt genererad beskrivning">
            <a:extLst>
              <a:ext uri="{FF2B5EF4-FFF2-40B4-BE49-F238E27FC236}">
                <a16:creationId xmlns:a16="http://schemas.microsoft.com/office/drawing/2014/main" id="{18A523D4-1CB1-4E28-B415-B6966AB01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8490" y="3189111"/>
            <a:ext cx="3835720" cy="814654"/>
          </a:xfrm>
          <a:prstGeom prst="rect">
            <a:avLst/>
          </a:prstGeom>
        </p:spPr>
      </p:pic>
      <p:pic>
        <p:nvPicPr>
          <p:cNvPr id="8" name="Bildobjekt 7" descr="En bild som visar text&#10;&#10;Automatiskt genererad beskrivning">
            <a:extLst>
              <a:ext uri="{FF2B5EF4-FFF2-40B4-BE49-F238E27FC236}">
                <a16:creationId xmlns:a16="http://schemas.microsoft.com/office/drawing/2014/main" id="{D43A8AC7-A9B5-46FA-AC0F-1A5FFF30F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8490" y="5123932"/>
            <a:ext cx="3862788" cy="814654"/>
          </a:xfrm>
          <a:prstGeom prst="rect">
            <a:avLst/>
          </a:prstGeom>
        </p:spPr>
      </p:pic>
      <p:pic>
        <p:nvPicPr>
          <p:cNvPr id="17" name="Bildobjekt 16" descr="En bild som visar text, yxa, visitkort, vektorgrafik&#10;&#10;Automatiskt genererad beskrivning">
            <a:extLst>
              <a:ext uri="{FF2B5EF4-FFF2-40B4-BE49-F238E27FC236}">
                <a16:creationId xmlns:a16="http://schemas.microsoft.com/office/drawing/2014/main" id="{EDD31C1F-E28B-46EB-A26B-81344480F2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3954164" y="5011322"/>
            <a:ext cx="455069" cy="950922"/>
          </a:xfrm>
          <a:prstGeom prst="rect">
            <a:avLst/>
          </a:prstGeom>
        </p:spPr>
      </p:pic>
      <p:pic>
        <p:nvPicPr>
          <p:cNvPr id="18" name="Bildobjekt 17" descr="En bild som visar text, yxa, visitkort, vektorgrafik&#10;&#10;Automatiskt genererad beskrivning">
            <a:extLst>
              <a:ext uri="{FF2B5EF4-FFF2-40B4-BE49-F238E27FC236}">
                <a16:creationId xmlns:a16="http://schemas.microsoft.com/office/drawing/2014/main" id="{D9F608CF-9612-4C43-BDE1-48F2CAB6C1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85175">
            <a:off x="9416676" y="4511370"/>
            <a:ext cx="1058651" cy="2212179"/>
          </a:xfrm>
          <a:prstGeom prst="rect">
            <a:avLst/>
          </a:prstGeom>
        </p:spPr>
      </p:pic>
      <p:pic>
        <p:nvPicPr>
          <p:cNvPr id="19" name="Bildobjekt 18" descr="En bild som visar text, yxa, visitkort, vektorgrafik&#10;&#10;Automatiskt genererad beskrivning">
            <a:extLst>
              <a:ext uri="{FF2B5EF4-FFF2-40B4-BE49-F238E27FC236}">
                <a16:creationId xmlns:a16="http://schemas.microsoft.com/office/drawing/2014/main" id="{4CC5F6A0-B738-4B8B-87DB-7F794FDB0E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3990291" y="3126694"/>
            <a:ext cx="455069" cy="950922"/>
          </a:xfrm>
          <a:prstGeom prst="rect">
            <a:avLst/>
          </a:prstGeom>
        </p:spPr>
      </p:pic>
      <p:grpSp>
        <p:nvGrpSpPr>
          <p:cNvPr id="2" name="Grupp 1">
            <a:extLst>
              <a:ext uri="{FF2B5EF4-FFF2-40B4-BE49-F238E27FC236}">
                <a16:creationId xmlns:a16="http://schemas.microsoft.com/office/drawing/2014/main" id="{6C6D5C82-9DF3-40D0-ADC7-FF3131B86547}"/>
              </a:ext>
            </a:extLst>
          </p:cNvPr>
          <p:cNvGrpSpPr/>
          <p:nvPr/>
        </p:nvGrpSpPr>
        <p:grpSpPr>
          <a:xfrm>
            <a:off x="9301723" y="2867200"/>
            <a:ext cx="2306766" cy="1418486"/>
            <a:chOff x="8422194" y="2586762"/>
            <a:chExt cx="2512179" cy="1572036"/>
          </a:xfrm>
        </p:grpSpPr>
        <p:pic>
          <p:nvPicPr>
            <p:cNvPr id="20" name="Bildobjekt 19" descr="En bild som visar text, yxa, visitkort, vektorgrafik&#10;&#10;Automatiskt genererad beskrivning">
              <a:extLst>
                <a:ext uri="{FF2B5EF4-FFF2-40B4-BE49-F238E27FC236}">
                  <a16:creationId xmlns:a16="http://schemas.microsoft.com/office/drawing/2014/main" id="{66D196D8-07C2-4839-A748-BEDF282217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10479304" y="2586762"/>
              <a:ext cx="455069" cy="950922"/>
            </a:xfrm>
            <a:prstGeom prst="rect">
              <a:avLst/>
            </a:prstGeom>
          </p:spPr>
        </p:pic>
        <p:pic>
          <p:nvPicPr>
            <p:cNvPr id="21" name="Bildobjekt 20" descr="En bild som visar text, yxa, visitkort, vektorgrafik&#10;&#10;Automatiskt genererad beskrivning">
              <a:extLst>
                <a:ext uri="{FF2B5EF4-FFF2-40B4-BE49-F238E27FC236}">
                  <a16:creationId xmlns:a16="http://schemas.microsoft.com/office/drawing/2014/main" id="{8D980384-4A18-49FD-86CB-9B6C1506CF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941449" y="3127546"/>
              <a:ext cx="455069" cy="950922"/>
            </a:xfrm>
            <a:prstGeom prst="rect">
              <a:avLst/>
            </a:prstGeom>
          </p:spPr>
        </p:pic>
        <p:pic>
          <p:nvPicPr>
            <p:cNvPr id="22" name="Bildobjekt 21" descr="En bild som visar text, yxa, visitkort, vektorgrafik&#10;&#10;Automatiskt genererad beskrivning">
              <a:extLst>
                <a:ext uri="{FF2B5EF4-FFF2-40B4-BE49-F238E27FC236}">
                  <a16:creationId xmlns:a16="http://schemas.microsoft.com/office/drawing/2014/main" id="{5AD2D95F-6592-4E9F-A4AD-D6BB081499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789050" y="2659773"/>
              <a:ext cx="455069" cy="950922"/>
            </a:xfrm>
            <a:prstGeom prst="rect">
              <a:avLst/>
            </a:prstGeom>
          </p:spPr>
        </p:pic>
        <p:pic>
          <p:nvPicPr>
            <p:cNvPr id="23" name="Bildobjekt 22" descr="En bild som visar text, yxa, visitkort, vektorgrafik&#10;&#10;Automatiskt genererad beskrivning">
              <a:extLst>
                <a:ext uri="{FF2B5EF4-FFF2-40B4-BE49-F238E27FC236}">
                  <a16:creationId xmlns:a16="http://schemas.microsoft.com/office/drawing/2014/main" id="{EA4FF0F9-4112-4B94-A446-9B897E834A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220945" y="3207876"/>
              <a:ext cx="455069" cy="950922"/>
            </a:xfrm>
            <a:prstGeom prst="rect">
              <a:avLst/>
            </a:prstGeom>
          </p:spPr>
        </p:pic>
        <p:pic>
          <p:nvPicPr>
            <p:cNvPr id="24" name="Bildobjekt 23" descr="En bild som visar text, yxa, visitkort, vektorgrafik&#10;&#10;Automatiskt genererad beskrivning">
              <a:extLst>
                <a:ext uri="{FF2B5EF4-FFF2-40B4-BE49-F238E27FC236}">
                  <a16:creationId xmlns:a16="http://schemas.microsoft.com/office/drawing/2014/main" id="{0EACC847-8990-466A-820F-82B66DC6B4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173988" y="2601830"/>
              <a:ext cx="455069" cy="950922"/>
            </a:xfrm>
            <a:prstGeom prst="rect">
              <a:avLst/>
            </a:prstGeom>
          </p:spPr>
        </p:pic>
        <p:pic>
          <p:nvPicPr>
            <p:cNvPr id="25" name="Bildobjekt 24" descr="En bild som visar text, yxa, visitkort, vektorgrafik&#10;&#10;Automatiskt genererad beskrivning">
              <a:extLst>
                <a:ext uri="{FF2B5EF4-FFF2-40B4-BE49-F238E27FC236}">
                  <a16:creationId xmlns:a16="http://schemas.microsoft.com/office/drawing/2014/main" id="{5484B77B-FEDD-4990-9CAC-ACF6EEDF5D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8574593" y="3174194"/>
              <a:ext cx="455069" cy="950922"/>
            </a:xfrm>
            <a:prstGeom prst="rect">
              <a:avLst/>
            </a:prstGeom>
          </p:spPr>
        </p:pic>
        <p:pic>
          <p:nvPicPr>
            <p:cNvPr id="26" name="Bildobjekt 25" descr="En bild som visar text, yxa, visitkort, vektorgrafik&#10;&#10;Automatiskt genererad beskrivning">
              <a:extLst>
                <a:ext uri="{FF2B5EF4-FFF2-40B4-BE49-F238E27FC236}">
                  <a16:creationId xmlns:a16="http://schemas.microsoft.com/office/drawing/2014/main" id="{7170963B-31E7-4049-8AC0-8F5FF18CA7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8422194" y="2659773"/>
              <a:ext cx="455069" cy="950922"/>
            </a:xfrm>
            <a:prstGeom prst="rect">
              <a:avLst/>
            </a:prstGeom>
          </p:spPr>
        </p:pic>
      </p:grpSp>
      <p:sp>
        <p:nvSpPr>
          <p:cNvPr id="27" name="Rektangel 26">
            <a:extLst>
              <a:ext uri="{FF2B5EF4-FFF2-40B4-BE49-F238E27FC236}">
                <a16:creationId xmlns:a16="http://schemas.microsoft.com/office/drawing/2014/main" id="{07571D83-747E-4A30-9A2C-DFDC0FFC07AB}"/>
              </a:ext>
            </a:extLst>
          </p:cNvPr>
          <p:cNvSpPr/>
          <p:nvPr/>
        </p:nvSpPr>
        <p:spPr>
          <a:xfrm>
            <a:off x="1528643" y="1266744"/>
            <a:ext cx="2085232" cy="584775"/>
          </a:xfrm>
          <a:prstGeom prst="rect">
            <a:avLst/>
          </a:prstGeom>
        </p:spPr>
        <p:txBody>
          <a:bodyPr wrap="square">
            <a:spAutoFit/>
          </a:bodyPr>
          <a:lstStyle/>
          <a:p>
            <a:pPr algn="r" fontAlgn="base"/>
            <a:r>
              <a:rPr lang="so-SO" sz="3200" b="1" noProof="0" dirty="0"/>
              <a:t>Miisaan</a:t>
            </a:r>
            <a:endParaRPr lang="so-SO" sz="3200" noProof="0" dirty="0"/>
          </a:p>
        </p:txBody>
      </p:sp>
      <p:sp>
        <p:nvSpPr>
          <p:cNvPr id="28" name="Rektangel 27">
            <a:extLst>
              <a:ext uri="{FF2B5EF4-FFF2-40B4-BE49-F238E27FC236}">
                <a16:creationId xmlns:a16="http://schemas.microsoft.com/office/drawing/2014/main" id="{D5E9EEF4-34CB-4B2D-800B-383306D3BED0}"/>
              </a:ext>
            </a:extLst>
          </p:cNvPr>
          <p:cNvSpPr/>
          <p:nvPr/>
        </p:nvSpPr>
        <p:spPr>
          <a:xfrm>
            <a:off x="1141185" y="5102063"/>
            <a:ext cx="2472690" cy="584775"/>
          </a:xfrm>
          <a:prstGeom prst="rect">
            <a:avLst/>
          </a:prstGeom>
        </p:spPr>
        <p:txBody>
          <a:bodyPr wrap="square">
            <a:spAutoFit/>
          </a:bodyPr>
          <a:lstStyle/>
          <a:p>
            <a:pPr algn="r" fontAlgn="base"/>
            <a:r>
              <a:rPr lang="so-SO" sz="3200" b="1" noProof="0" dirty="0"/>
              <a:t>Saamayn</a:t>
            </a:r>
            <a:endParaRPr lang="so-SO" sz="3200" noProof="0" dirty="0"/>
          </a:p>
        </p:txBody>
      </p:sp>
      <p:sp>
        <p:nvSpPr>
          <p:cNvPr id="29" name="Rektangel 28">
            <a:extLst>
              <a:ext uri="{FF2B5EF4-FFF2-40B4-BE49-F238E27FC236}">
                <a16:creationId xmlns:a16="http://schemas.microsoft.com/office/drawing/2014/main" id="{CAA684D7-4B39-4D44-B3F1-F4A891A064B7}"/>
              </a:ext>
            </a:extLst>
          </p:cNvPr>
          <p:cNvSpPr/>
          <p:nvPr/>
        </p:nvSpPr>
        <p:spPr>
          <a:xfrm>
            <a:off x="217504" y="3285392"/>
            <a:ext cx="3451414" cy="584775"/>
          </a:xfrm>
          <a:prstGeom prst="rect">
            <a:avLst/>
          </a:prstGeom>
        </p:spPr>
        <p:txBody>
          <a:bodyPr wrap="square">
            <a:spAutoFit/>
          </a:bodyPr>
          <a:lstStyle/>
          <a:p>
            <a:pPr algn="r" fontAlgn="base"/>
            <a:r>
              <a:rPr lang="so-SO" sz="3200" b="1" noProof="0" dirty="0"/>
              <a:t>Soo noqnoqoshada</a:t>
            </a:r>
            <a:endParaRPr lang="so-SO" sz="3200" noProof="0" dirty="0"/>
          </a:p>
        </p:txBody>
      </p:sp>
    </p:spTree>
    <p:extLst>
      <p:ext uri="{BB962C8B-B14F-4D97-AF65-F5344CB8AC3E}">
        <p14:creationId xmlns:p14="http://schemas.microsoft.com/office/powerpoint/2010/main" val="2949503635"/>
      </p:ext>
    </p:extLst>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800FECAB-5DF0-4448-BDE9-1B309F495989}"/>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36BB6083-8BB0-E54A-AECC-03C1F6DCA118}"/>
    </a:ext>
  </a:ext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B74938DE-F53B-6D41-B07F-34483F3699ED}"/>
    </a:ext>
  </a:ext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42FD802F-AFCD-C448-B9A6-13DBBCEC606F}"/>
    </a:ext>
  </a:ext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2C8E4BA1-9480-2646-927A-A3AE66CCEE36}"/>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bfc1e81f5f19968da88d0d20b4e3f914">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b912562bd08d18921abe8c747c284b70"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759612-FB27-4A08-A657-FD317E5BFB2E}">
  <ds:schemaRefs>
    <ds:schemaRef ds:uri="6542285b-0a69-4616-8a34-3bdbf91ac2f1"/>
    <ds:schemaRef ds:uri="http://schemas.openxmlformats.org/package/2006/metadata/core-properties"/>
    <ds:schemaRef ds:uri="http://purl.org/dc/elements/1.1/"/>
    <ds:schemaRef ds:uri="http://schemas.microsoft.com/office/infopath/2007/PartnerControls"/>
    <ds:schemaRef ds:uri="http://www.w3.org/XML/1998/namespace"/>
    <ds:schemaRef ds:uri="http://schemas.microsoft.com/office/2006/documentManagement/types"/>
    <ds:schemaRef ds:uri="http://purl.org/dc/dcmitype/"/>
    <ds:schemaRef ds:uri="22fecd5d-df39-456e-b4cb-878c351283d5"/>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3.xml><?xml version="1.0" encoding="utf-8"?>
<ds:datastoreItem xmlns:ds="http://schemas.openxmlformats.org/officeDocument/2006/customXml" ds:itemID="{259C5057-C236-489E-90F4-8A59AE92372F}"/>
</file>

<file path=docProps/app.xml><?xml version="1.0" encoding="utf-8"?>
<Properties xmlns="http://schemas.openxmlformats.org/officeDocument/2006/extended-properties" xmlns:vt="http://schemas.openxmlformats.org/officeDocument/2006/docPropsVTypes">
  <Template>PPT_template</Template>
  <TotalTime>1810</TotalTime>
  <Words>1633</Words>
  <Application>Microsoft Office PowerPoint</Application>
  <PresentationFormat>Widescreen</PresentationFormat>
  <Paragraphs>135</Paragraphs>
  <Slides>20</Slides>
  <Notes>20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20</vt:i4>
      </vt:variant>
    </vt:vector>
  </HeadingPairs>
  <TitlesOfParts>
    <vt:vector size="29" baseType="lpstr">
      <vt:lpstr>Arial</vt:lpstr>
      <vt:lpstr>Calibri</vt:lpstr>
      <vt:lpstr>Calibri Light</vt:lpstr>
      <vt:lpstr>Segoe UI</vt:lpstr>
      <vt:lpstr>FORBTema2</vt:lpstr>
      <vt:lpstr>1_Anpassad formgivning</vt:lpstr>
      <vt:lpstr>4_FORBTema2</vt:lpstr>
      <vt:lpstr>Anpassad formgivning</vt:lpstr>
      <vt:lpstr>3_FORBTema2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5 PowerPoint</dc:title>
  <dc:creator>FORB Learning Platform;Katherine.Cash@smc.global</dc:creator>
  <cp:lastModifiedBy>Katherine Cash</cp:lastModifiedBy>
  <cp:revision>107</cp:revision>
  <cp:lastPrinted>2021-06-02T17:53:06Z</cp:lastPrinted>
  <dcterms:created xsi:type="dcterms:W3CDTF">2021-07-01T21:41:19Z</dcterms:created>
  <dcterms:modified xsi:type="dcterms:W3CDTF">2026-04-13T11:27:32Z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