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2" r:id="rId5"/>
    <p:sldMasterId id="2147483654" r:id="rId6"/>
    <p:sldMasterId id="2147483656" r:id="rId7"/>
    <p:sldMasterId id="2147483658" r:id="rId8"/>
  </p:sldMasterIdLst>
  <p:notesMasterIdLst>
    <p:notesMasterId r:id="rId29"/>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Lst>
  <p:sldSz cx="12192000" cy="6858000"/>
  <p:notesSz cx="6858000" cy="9144000"/>
  <p:embeddedFontLst>
    <p:embeddedFont>
      <p:font typeface="Quattrocento Sans" panose="020B05020500000200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gQCJFkyEyvnOotAz6VTU8G4W29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B62382-581A-4CB7-A0A7-8543D7F9CD57}" v="26" dt="2025-10-30T07:46:48.3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54237" autoAdjust="0"/>
  </p:normalViewPr>
  <p:slideViewPr>
    <p:cSldViewPr snapToGrid="0">
      <p:cViewPr varScale="1">
        <p:scale>
          <a:sx n="59" d="100"/>
          <a:sy n="59" d="100"/>
        </p:scale>
        <p:origin x="312" y="72"/>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4.fntdata"/><Relationship Id="rId38"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2.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font" Target="fonts/font1.fntdata"/><Relationship Id="rId43"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S::katherine.cash@smc.global::f7797b46-2b2d-4b8f-b225-8c373fe2af75" providerId="AD" clId="Web-{9CEE4603-1C46-8CFE-3BE0-7ECE77D0874B}"/>
    <pc:docChg chg="modSld">
      <pc:chgData name="Katherine Cash" userId="S::katherine.cash@smc.global::f7797b46-2b2d-4b8f-b225-8c373fe2af75" providerId="AD" clId="Web-{9CEE4603-1C46-8CFE-3BE0-7ECE77D0874B}" dt="2025-10-31T02:45:51.578" v="0"/>
      <pc:docMkLst>
        <pc:docMk/>
      </pc:docMkLst>
      <pc:sldChg chg="modNotes">
        <pc:chgData name="Katherine Cash" userId="S::katherine.cash@smc.global::f7797b46-2b2d-4b8f-b225-8c373fe2af75" providerId="AD" clId="Web-{9CEE4603-1C46-8CFE-3BE0-7ECE77D0874B}" dt="2025-10-31T02:45:51.578" v="0"/>
        <pc:sldMkLst>
          <pc:docMk/>
          <pc:sldMk cId="0" sldId="258"/>
        </pc:sldMkLst>
      </pc:sldChg>
    </pc:docChg>
  </pc:docChgLst>
  <pc:docChgLst>
    <pc:chgData name="Victoria Pfeiffer" userId="7eecac38-ed42-4dcd-a14b-32bf074e092b" providerId="ADAL" clId="{87B62382-581A-4CB7-A0A7-8543D7F9CD57}"/>
    <pc:docChg chg="undo custSel modSld">
      <pc:chgData name="Victoria Pfeiffer" userId="7eecac38-ed42-4dcd-a14b-32bf074e092b" providerId="ADAL" clId="{87B62382-581A-4CB7-A0A7-8543D7F9CD57}" dt="2025-10-30T08:05:16.798" v="169" actId="12"/>
      <pc:docMkLst>
        <pc:docMk/>
      </pc:docMkLst>
      <pc:sldChg chg="modNotesTx">
        <pc:chgData name="Victoria Pfeiffer" userId="7eecac38-ed42-4dcd-a14b-32bf074e092b" providerId="ADAL" clId="{87B62382-581A-4CB7-A0A7-8543D7F9CD57}" dt="2025-10-30T07:48:27.301" v="155" actId="20577"/>
        <pc:sldMkLst>
          <pc:docMk/>
          <pc:sldMk cId="0" sldId="257"/>
        </pc:sldMkLst>
      </pc:sldChg>
      <pc:sldChg chg="modNotesTx">
        <pc:chgData name="Victoria Pfeiffer" userId="7eecac38-ed42-4dcd-a14b-32bf074e092b" providerId="ADAL" clId="{87B62382-581A-4CB7-A0A7-8543D7F9CD57}" dt="2025-10-30T08:05:16.798" v="169" actId="12"/>
        <pc:sldMkLst>
          <pc:docMk/>
          <pc:sldMk cId="0" sldId="258"/>
        </pc:sldMkLst>
      </pc:sldChg>
      <pc:sldChg chg="modNotesTx">
        <pc:chgData name="Victoria Pfeiffer" userId="7eecac38-ed42-4dcd-a14b-32bf074e092b" providerId="ADAL" clId="{87B62382-581A-4CB7-A0A7-8543D7F9CD57}" dt="2025-10-30T07:33:01.393" v="40" actId="20577"/>
        <pc:sldMkLst>
          <pc:docMk/>
          <pc:sldMk cId="0" sldId="259"/>
        </pc:sldMkLst>
      </pc:sldChg>
      <pc:sldChg chg="modNotesTx">
        <pc:chgData name="Victoria Pfeiffer" userId="7eecac38-ed42-4dcd-a14b-32bf074e092b" providerId="ADAL" clId="{87B62382-581A-4CB7-A0A7-8543D7F9CD57}" dt="2025-10-30T07:33:57.939" v="52" actId="20577"/>
        <pc:sldMkLst>
          <pc:docMk/>
          <pc:sldMk cId="0" sldId="260"/>
        </pc:sldMkLst>
      </pc:sldChg>
      <pc:sldChg chg="modNotesTx">
        <pc:chgData name="Victoria Pfeiffer" userId="7eecac38-ed42-4dcd-a14b-32bf074e092b" providerId="ADAL" clId="{87B62382-581A-4CB7-A0A7-8543D7F9CD57}" dt="2025-10-30T07:35:42.924" v="62" actId="20577"/>
        <pc:sldMkLst>
          <pc:docMk/>
          <pc:sldMk cId="0" sldId="261"/>
        </pc:sldMkLst>
      </pc:sldChg>
      <pc:sldChg chg="modNotesTx">
        <pc:chgData name="Victoria Pfeiffer" userId="7eecac38-ed42-4dcd-a14b-32bf074e092b" providerId="ADAL" clId="{87B62382-581A-4CB7-A0A7-8543D7F9CD57}" dt="2025-10-30T07:37:37.186" v="77" actId="20577"/>
        <pc:sldMkLst>
          <pc:docMk/>
          <pc:sldMk cId="0" sldId="262"/>
        </pc:sldMkLst>
      </pc:sldChg>
      <pc:sldChg chg="modNotesTx">
        <pc:chgData name="Victoria Pfeiffer" userId="7eecac38-ed42-4dcd-a14b-32bf074e092b" providerId="ADAL" clId="{87B62382-581A-4CB7-A0A7-8543D7F9CD57}" dt="2025-10-30T07:38:05.483" v="83" actId="20577"/>
        <pc:sldMkLst>
          <pc:docMk/>
          <pc:sldMk cId="0" sldId="263"/>
        </pc:sldMkLst>
      </pc:sldChg>
      <pc:sldChg chg="modNotesTx">
        <pc:chgData name="Victoria Pfeiffer" userId="7eecac38-ed42-4dcd-a14b-32bf074e092b" providerId="ADAL" clId="{87B62382-581A-4CB7-A0A7-8543D7F9CD57}" dt="2025-10-30T07:39:22.883" v="91" actId="20577"/>
        <pc:sldMkLst>
          <pc:docMk/>
          <pc:sldMk cId="0" sldId="264"/>
        </pc:sldMkLst>
      </pc:sldChg>
      <pc:sldChg chg="modNotesTx">
        <pc:chgData name="Victoria Pfeiffer" userId="7eecac38-ed42-4dcd-a14b-32bf074e092b" providerId="ADAL" clId="{87B62382-581A-4CB7-A0A7-8543D7F9CD57}" dt="2025-10-30T07:40:09.869" v="99" actId="20577"/>
        <pc:sldMkLst>
          <pc:docMk/>
          <pc:sldMk cId="0" sldId="265"/>
        </pc:sldMkLst>
      </pc:sldChg>
      <pc:sldChg chg="modNotesTx">
        <pc:chgData name="Victoria Pfeiffer" userId="7eecac38-ed42-4dcd-a14b-32bf074e092b" providerId="ADAL" clId="{87B62382-581A-4CB7-A0A7-8543D7F9CD57}" dt="2025-10-30T07:41:21.524" v="109" actId="20577"/>
        <pc:sldMkLst>
          <pc:docMk/>
          <pc:sldMk cId="0" sldId="266"/>
        </pc:sldMkLst>
      </pc:sldChg>
      <pc:sldChg chg="modNotesTx">
        <pc:chgData name="Victoria Pfeiffer" userId="7eecac38-ed42-4dcd-a14b-32bf074e092b" providerId="ADAL" clId="{87B62382-581A-4CB7-A0A7-8543D7F9CD57}" dt="2025-10-30T07:41:50.221" v="113" actId="6549"/>
        <pc:sldMkLst>
          <pc:docMk/>
          <pc:sldMk cId="0" sldId="267"/>
        </pc:sldMkLst>
      </pc:sldChg>
      <pc:sldChg chg="modNotesTx">
        <pc:chgData name="Victoria Pfeiffer" userId="7eecac38-ed42-4dcd-a14b-32bf074e092b" providerId="ADAL" clId="{87B62382-581A-4CB7-A0A7-8543D7F9CD57}" dt="2025-10-30T07:42:28.066" v="119" actId="6549"/>
        <pc:sldMkLst>
          <pc:docMk/>
          <pc:sldMk cId="0" sldId="268"/>
        </pc:sldMkLst>
      </pc:sldChg>
      <pc:sldChg chg="modNotesTx">
        <pc:chgData name="Victoria Pfeiffer" userId="7eecac38-ed42-4dcd-a14b-32bf074e092b" providerId="ADAL" clId="{87B62382-581A-4CB7-A0A7-8543D7F9CD57}" dt="2025-10-30T07:49:52.652" v="163" actId="20577"/>
        <pc:sldMkLst>
          <pc:docMk/>
          <pc:sldMk cId="0" sldId="269"/>
        </pc:sldMkLst>
      </pc:sldChg>
      <pc:sldChg chg="modNotesTx">
        <pc:chgData name="Victoria Pfeiffer" userId="7eecac38-ed42-4dcd-a14b-32bf074e092b" providerId="ADAL" clId="{87B62382-581A-4CB7-A0A7-8543D7F9CD57}" dt="2025-10-30T07:45:03.300" v="133" actId="6549"/>
        <pc:sldMkLst>
          <pc:docMk/>
          <pc:sldMk cId="0" sldId="270"/>
        </pc:sldMkLst>
      </pc:sldChg>
      <pc:sldChg chg="modNotesTx">
        <pc:chgData name="Victoria Pfeiffer" userId="7eecac38-ed42-4dcd-a14b-32bf074e092b" providerId="ADAL" clId="{87B62382-581A-4CB7-A0A7-8543D7F9CD57}" dt="2025-10-30T07:50:10.407" v="165" actId="20577"/>
        <pc:sldMkLst>
          <pc:docMk/>
          <pc:sldMk cId="0" sldId="271"/>
        </pc:sldMkLst>
      </pc:sldChg>
      <pc:sldChg chg="modNotesTx">
        <pc:chgData name="Victoria Pfeiffer" userId="7eecac38-ed42-4dcd-a14b-32bf074e092b" providerId="ADAL" clId="{87B62382-581A-4CB7-A0A7-8543D7F9CD57}" dt="2025-10-30T07:46:05.036" v="143" actId="6549"/>
        <pc:sldMkLst>
          <pc:docMk/>
          <pc:sldMk cId="0" sldId="272"/>
        </pc:sldMkLst>
      </pc:sldChg>
      <pc:sldChg chg="modNotesTx">
        <pc:chgData name="Victoria Pfeiffer" userId="7eecac38-ed42-4dcd-a14b-32bf074e092b" providerId="ADAL" clId="{87B62382-581A-4CB7-A0A7-8543D7F9CD57}" dt="2025-10-30T07:46:21.709" v="147" actId="6549"/>
        <pc:sldMkLst>
          <pc:docMk/>
          <pc:sldMk cId="0" sldId="273"/>
        </pc:sldMkLst>
      </pc:sldChg>
      <pc:sldChg chg="modNotesTx">
        <pc:chgData name="Victoria Pfeiffer" userId="7eecac38-ed42-4dcd-a14b-32bf074e092b" providerId="ADAL" clId="{87B62382-581A-4CB7-A0A7-8543D7F9CD57}" dt="2025-10-30T07:47:04.426" v="153" actId="6549"/>
        <pc:sldMkLst>
          <pc:docMk/>
          <pc:sldMk cId="0"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0">
              <a:solidFill>
                <a:srgbClr val="000000"/>
              </a:solidFill>
              <a:latin typeface="Quattrocento Sans"/>
              <a:ea typeface="Quattrocento Sans"/>
              <a:cs typeface="Quattrocento Sans"/>
              <a:sym typeface="Quattrocento Sans"/>
            </a:endParaRPr>
          </a:p>
        </p:txBody>
      </p:sp>
      <p:sp>
        <p:nvSpPr>
          <p:cNvPr id="58" name="Google Shape;5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59" name="Google Shape;59;p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60" name="Google Shape;60;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w-KE" sz="1200" b="0" i="0" u="none" strike="noStrike" cap="none" dirty="0">
                <a:solidFill>
                  <a:schemeClr val="dk1"/>
                </a:solidFill>
                <a:effectLst/>
                <a:latin typeface="Calibri"/>
                <a:ea typeface="Calibri"/>
                <a:cs typeface="Calibri"/>
                <a:sym typeface="Calibri"/>
              </a:rPr>
              <a:t>Uzoefu katika mataifa mengi unaonyesha kuwa kadri chuki na upotoshaji wa taarifa unavyokuwa mkubwa na mkali, ndivyo ubaguzi unavyozidi kuwa mkubwa na mkali. Na kadri upotoshaji wa taarifa na ubaguzi vinavyoenea, ndivyo uwezekano wa ukatili mkubwa na mkali unavyoongezeka.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sw-KE"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w-KE" sz="1200" b="0" i="0" u="none" strike="noStrike" cap="none" dirty="0">
                <a:solidFill>
                  <a:schemeClr val="dk1"/>
                </a:solidFill>
                <a:effectLst/>
                <a:latin typeface="Calibri"/>
                <a:ea typeface="Calibri"/>
                <a:cs typeface="Calibri"/>
                <a:sym typeface="Calibri"/>
              </a:rPr>
              <a:t>Jambo moja husababisha jingine.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sw-KE"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w-KE" sz="1200" b="0" i="0" u="none" strike="noStrike" cap="none" dirty="0">
                <a:solidFill>
                  <a:schemeClr val="dk1"/>
                </a:solidFill>
                <a:effectLst/>
                <a:latin typeface="Calibri"/>
                <a:ea typeface="Calibri"/>
                <a:cs typeface="Calibri"/>
                <a:sym typeface="Calibri"/>
              </a:rPr>
              <a:t>Hili linaweza kuonekana kama jambo la kukatisha tamaa, lakini kuelewa jinsi mambo yanavyokuwa kuwa mabaya hutusaidia pia kufikiria jinsi yanavyoweza kuwa bora.</a:t>
            </a:r>
            <a:endParaRPr lang="sv-SE"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206" name="Google Shape;206;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07" name="Google Shape;207;p1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208" name="Google Shape;20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w-KE" sz="1200" b="1" i="0" u="none" strike="noStrike" cap="none" dirty="0">
                <a:solidFill>
                  <a:schemeClr val="dk1"/>
                </a:solidFill>
                <a:effectLst/>
                <a:latin typeface="Calibri"/>
                <a:ea typeface="Calibri"/>
                <a:cs typeface="Calibri"/>
                <a:sym typeface="Calibri"/>
              </a:rPr>
              <a:t>HITIMISHO</a:t>
            </a:r>
          </a:p>
          <a:p>
            <a:pPr marL="0" lvl="0" indent="0" algn="l" rtl="0">
              <a:spcBef>
                <a:spcPts val="0"/>
              </a:spcBef>
              <a:spcAft>
                <a:spcPts val="0"/>
              </a:spcAft>
              <a:buNone/>
            </a:pPr>
            <a:endParaRPr lang="sw-KE" sz="1200" b="1" i="0" u="none" strike="noStrike" cap="none" dirty="0">
              <a:solidFill>
                <a:schemeClr val="dk1"/>
              </a:solidFill>
              <a:effectLst/>
              <a:latin typeface="Calibri"/>
              <a:ea typeface="Calibri"/>
              <a:cs typeface="Calibri"/>
              <a:sym typeface="Calibri"/>
            </a:endParaRPr>
          </a:p>
          <a:p>
            <a:pPr marL="0" lvl="0" indent="0" algn="l" rtl="0" fontAlgn="base">
              <a:spcAft>
                <a:spcPts val="0"/>
              </a:spcAft>
              <a:buFont typeface="Arial"/>
              <a:buNone/>
            </a:pPr>
            <a:r>
              <a:rPr lang="sw-KE" sz="1200" b="0" i="0" u="none" strike="noStrike" cap="none" dirty="0">
                <a:solidFill>
                  <a:schemeClr val="dk1"/>
                </a:solidFill>
                <a:latin typeface="Calibri"/>
                <a:ea typeface="Calibri"/>
                <a:cs typeface="Calibri"/>
                <a:sym typeface="Calibri"/>
              </a:rPr>
              <a:t>Kila kitu huanza na jinsi tunavyofikiria, tunavyosema na tunavyotendeana. Na hili ni jambo ambalo kila mmoja wetu anaweza kufanya kuhusu lolote – ndani ya familia zetu na katika mitandao yetu ya kijamii. </a:t>
            </a:r>
          </a:p>
          <a:p>
            <a:pPr marL="0" lvl="0" indent="0" algn="l" rtl="0" fontAlgn="base">
              <a:spcAft>
                <a:spcPts val="0"/>
              </a:spcAft>
              <a:buFont typeface="Arial"/>
              <a:buNone/>
            </a:pPr>
            <a:endParaRPr lang="sw-KE" sz="1200" b="0" i="0" u="none" strike="noStrike" cap="none" dirty="0">
              <a:solidFill>
                <a:schemeClr val="dk1"/>
              </a:solidFill>
              <a:latin typeface="Calibri"/>
              <a:ea typeface="Calibri"/>
              <a:cs typeface="Calibri"/>
              <a:sym typeface="Calibri"/>
            </a:endParaRPr>
          </a:p>
          <a:p>
            <a:pPr marL="0" lvl="0" indent="0" algn="l" rtl="0" fontAlgn="base">
              <a:spcAft>
                <a:spcPts val="0"/>
              </a:spcAft>
              <a:buFont typeface="Arial"/>
              <a:buNone/>
            </a:pPr>
            <a:r>
              <a:rPr lang="sw-KE" sz="1200" b="0" i="0" u="none" strike="noStrike" cap="none" dirty="0">
                <a:solidFill>
                  <a:schemeClr val="dk1"/>
                </a:solidFill>
                <a:latin typeface="Calibri"/>
                <a:ea typeface="Calibri"/>
                <a:cs typeface="Calibri"/>
                <a:sym typeface="Calibri"/>
              </a:rPr>
              <a:t>Pia kuna uwezekano wa kuchukua hatua katika jamii zetu – kwa mfano, ndani ya jumuiya za kidini, mashuleni na mahali pa kazi. </a:t>
            </a:r>
          </a:p>
          <a:p>
            <a:pPr marL="0" lvl="0" indent="0" algn="l" rtl="0" fontAlgn="base">
              <a:spcAft>
                <a:spcPts val="0"/>
              </a:spcAft>
              <a:buFont typeface="Arial"/>
              <a:buNone/>
            </a:pPr>
            <a:endParaRPr lang="sv-SE" sz="1200" b="0" i="0" u="none" strike="noStrike" cap="none" dirty="0">
              <a:solidFill>
                <a:schemeClr val="dk1"/>
              </a:solidFill>
              <a:latin typeface="Calibri"/>
              <a:ea typeface="Calibri"/>
              <a:cs typeface="Calibri"/>
              <a:sym typeface="Calibri"/>
            </a:endParaRPr>
          </a:p>
          <a:p>
            <a:pPr marL="0" lvl="0" indent="0" algn="l" rtl="0" fontAlgn="base">
              <a:spcAft>
                <a:spcPts val="0"/>
              </a:spcAft>
              <a:buFont typeface="Arial"/>
              <a:buNone/>
            </a:pPr>
            <a:r>
              <a:rPr lang="sw-KE" sz="1200" b="0" i="0" u="none" strike="noStrike" cap="none" dirty="0">
                <a:solidFill>
                  <a:schemeClr val="dk1"/>
                </a:solidFill>
                <a:latin typeface="Calibri"/>
                <a:ea typeface="Calibri"/>
                <a:cs typeface="Calibri"/>
                <a:sym typeface="Calibri"/>
              </a:rPr>
              <a:t>Bila shaka, haya pekee hayatoshi. Tunahitaji pia kubadili mifumo rasmi inayobagua na kudhuru watu – kutoka kwenye sheria mbaya hadi tabia za maofisa kama walimu wa shule au maofisa wa polisi.</a:t>
            </a:r>
            <a:endParaRPr lang="sv-SE"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b="1" dirty="0">
              <a:solidFill>
                <a:srgbClr val="000000"/>
              </a:solidFill>
            </a:endParaRPr>
          </a:p>
        </p:txBody>
      </p:sp>
      <p:sp>
        <p:nvSpPr>
          <p:cNvPr id="221" name="Google Shape;221;p1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22" name="Google Shape;222;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223" name="Google Shape;22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w-KE" sz="1200" b="0" i="0" u="none" strike="noStrike" cap="none" dirty="0">
                <a:solidFill>
                  <a:schemeClr val="dk1"/>
                </a:solidFill>
                <a:effectLst/>
                <a:latin typeface="Calibri"/>
                <a:ea typeface="Calibri"/>
                <a:cs typeface="Calibri"/>
                <a:sym typeface="Calibri"/>
              </a:rPr>
              <a:t>Ili kuleta mabadiliko haya, tunahitaji watu wachache wanaojua haki zao na walio tayari kuzitetea, wengi waliotayari kusimama nao, na viongozi wa kisiasa na kidini wanaoelewa wajibu wao wa kuheshimu, kulinda na kuendeleza haki za binadamu.</a:t>
            </a:r>
            <a:endParaRPr lang="sv-SE"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solidFill>
                <a:schemeClr val="dk1"/>
              </a:solidFill>
            </a:endParaRPr>
          </a:p>
        </p:txBody>
      </p:sp>
      <p:sp>
        <p:nvSpPr>
          <p:cNvPr id="229" name="Google Shape;229;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30" name="Google Shape;230;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231" name="Google Shape;23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w-KE" sz="1200" b="0" i="0" u="none" strike="noStrike" cap="none" dirty="0">
                <a:solidFill>
                  <a:schemeClr val="dk1"/>
                </a:solidFill>
                <a:effectLst/>
                <a:latin typeface="Calibri"/>
                <a:ea typeface="Calibri"/>
                <a:cs typeface="Calibri"/>
                <a:sym typeface="Calibri"/>
              </a:rPr>
              <a:t>Kufanikisha haya ni mchakato mgumu na wa polepole. Lakini mchakato huo huanza kwa kuchanganua mazingira yetu na kubaini matatizo yaliyopo. </a:t>
            </a:r>
          </a:p>
          <a:p>
            <a:pPr marL="0" lvl="0" indent="0" algn="l" rtl="0">
              <a:spcBef>
                <a:spcPts val="0"/>
              </a:spcBef>
              <a:spcAft>
                <a:spcPts val="0"/>
              </a:spcAft>
              <a:buNone/>
            </a:pPr>
            <a:endParaRPr lang="sw-KE"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sw-KE" sz="1200" b="0" i="0" u="none" strike="noStrike" cap="none" dirty="0">
                <a:solidFill>
                  <a:schemeClr val="dk1"/>
                </a:solidFill>
                <a:effectLst/>
                <a:latin typeface="Calibri"/>
                <a:ea typeface="Calibri"/>
                <a:cs typeface="Calibri"/>
                <a:sym typeface="Calibri"/>
              </a:rPr>
              <a:t>Tunaweza kutumia muundo huu wa hatua tatu – upotoshaji wa taarifa, ubaguzi na ukatili – kama nyenzo ya kutusaidia kufanya hivyo.</a:t>
            </a:r>
            <a:endParaRPr dirty="0"/>
          </a:p>
        </p:txBody>
      </p:sp>
      <p:sp>
        <p:nvSpPr>
          <p:cNvPr id="239" name="Google Shape;239;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40" name="Google Shape;240;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241" name="Google Shape;24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dirty="0" err="1">
                <a:solidFill>
                  <a:srgbClr val="000000"/>
                </a:solidFill>
              </a:rPr>
              <a:t>Slaidi</a:t>
            </a:r>
            <a:r>
              <a:rPr lang="en-US" i="1" dirty="0">
                <a:solidFill>
                  <a:srgbClr val="000000"/>
                </a:solidFill>
              </a:rPr>
              <a:t> za 14-19 </a:t>
            </a:r>
            <a:r>
              <a:rPr lang="en-US" i="1" dirty="0" err="1">
                <a:solidFill>
                  <a:srgbClr val="000000"/>
                </a:solidFill>
              </a:rPr>
              <a:t>zinaonyesha</a:t>
            </a:r>
            <a:r>
              <a:rPr lang="en-US" i="1" dirty="0">
                <a:solidFill>
                  <a:srgbClr val="000000"/>
                </a:solidFill>
              </a:rPr>
              <a:t> </a:t>
            </a:r>
            <a:r>
              <a:rPr lang="en-US" i="1" dirty="0" err="1">
                <a:solidFill>
                  <a:srgbClr val="000000"/>
                </a:solidFill>
              </a:rPr>
              <a:t>hadithi</a:t>
            </a:r>
            <a:r>
              <a:rPr lang="en-US" i="1" dirty="0">
                <a:solidFill>
                  <a:srgbClr val="000000"/>
                </a:solidFill>
              </a:rPr>
              <a:t> </a:t>
            </a:r>
            <a:r>
              <a:rPr lang="en-US" i="1" dirty="0" err="1">
                <a:solidFill>
                  <a:srgbClr val="000000"/>
                </a:solidFill>
              </a:rPr>
              <a:t>ya</a:t>
            </a:r>
            <a:r>
              <a:rPr lang="en-US" i="1" dirty="0">
                <a:solidFill>
                  <a:srgbClr val="000000"/>
                </a:solidFill>
              </a:rPr>
              <a:t> Emina, </a:t>
            </a:r>
            <a:r>
              <a:rPr lang="en-US" i="1" dirty="0" err="1">
                <a:solidFill>
                  <a:srgbClr val="000000"/>
                </a:solidFill>
              </a:rPr>
              <a:t>inayotumiwa</a:t>
            </a:r>
            <a:r>
              <a:rPr lang="en-US" i="1" dirty="0">
                <a:solidFill>
                  <a:srgbClr val="000000"/>
                </a:solidFill>
              </a:rPr>
              <a:t> </a:t>
            </a:r>
            <a:r>
              <a:rPr lang="en-US" i="1" dirty="0" err="1">
                <a:solidFill>
                  <a:srgbClr val="000000"/>
                </a:solidFill>
              </a:rPr>
              <a:t>katika</a:t>
            </a:r>
            <a:r>
              <a:rPr lang="en-US" i="1" dirty="0">
                <a:solidFill>
                  <a:srgbClr val="000000"/>
                </a:solidFill>
              </a:rPr>
              <a:t> </a:t>
            </a:r>
            <a:r>
              <a:rPr lang="en-US" i="1" dirty="0" err="1">
                <a:solidFill>
                  <a:srgbClr val="000000"/>
                </a:solidFill>
              </a:rPr>
              <a:t>maoni</a:t>
            </a:r>
            <a:r>
              <a:rPr lang="en-US" i="1" dirty="0">
                <a:solidFill>
                  <a:srgbClr val="000000"/>
                </a:solidFill>
              </a:rPr>
              <a:t> </a:t>
            </a:r>
            <a:r>
              <a:rPr lang="en-US" i="1" dirty="0" err="1">
                <a:solidFill>
                  <a:srgbClr val="000000"/>
                </a:solidFill>
              </a:rPr>
              <a:t>ya</a:t>
            </a:r>
            <a:r>
              <a:rPr lang="en-US" i="1" dirty="0">
                <a:solidFill>
                  <a:srgbClr val="000000"/>
                </a:solidFill>
              </a:rPr>
              <a:t> </a:t>
            </a:r>
            <a:r>
              <a:rPr lang="en-US" i="1" dirty="0" err="1">
                <a:solidFill>
                  <a:srgbClr val="000000"/>
                </a:solidFill>
              </a:rPr>
              <a:t>hitimisho</a:t>
            </a:r>
            <a:r>
              <a:rPr lang="en-US" i="1" dirty="0">
                <a:solidFill>
                  <a:srgbClr val="000000"/>
                </a:solidFill>
              </a:rPr>
              <a:t> </a:t>
            </a:r>
            <a:r>
              <a:rPr lang="en-US" i="1" dirty="0" err="1">
                <a:solidFill>
                  <a:srgbClr val="000000"/>
                </a:solidFill>
              </a:rPr>
              <a:t>ya</a:t>
            </a:r>
            <a:r>
              <a:rPr lang="en-US" i="1" dirty="0">
                <a:solidFill>
                  <a:srgbClr val="000000"/>
                </a:solidFill>
              </a:rPr>
              <a:t> </a:t>
            </a:r>
            <a:r>
              <a:rPr lang="en-US" i="1" dirty="0" err="1">
                <a:solidFill>
                  <a:srgbClr val="000000"/>
                </a:solidFill>
              </a:rPr>
              <a:t>kipindi</a:t>
            </a:r>
            <a:r>
              <a:rPr lang="en-US" sz="1200" b="0" i="1" dirty="0">
                <a:solidFill>
                  <a:srgbClr val="000000"/>
                </a:solidFill>
                <a:latin typeface="Calibri"/>
                <a:ea typeface="Calibri"/>
                <a:cs typeface="Calibri"/>
                <a:sym typeface="Calibri"/>
              </a:rPr>
              <a:t>.</a:t>
            </a:r>
            <a:endParaRPr sz="1200" b="0" i="0" dirty="0">
              <a:solidFill>
                <a:srgbClr val="000000"/>
              </a:solidFill>
              <a:latin typeface="Calibri"/>
              <a:ea typeface="Calibri"/>
              <a:cs typeface="Calibri"/>
              <a:sym typeface="Calibri"/>
            </a:endParaRPr>
          </a:p>
          <a:p>
            <a:pPr marL="0" lvl="0" indent="0" algn="l" rtl="0">
              <a:spcBef>
                <a:spcPts val="0"/>
              </a:spcBef>
              <a:spcAft>
                <a:spcPts val="0"/>
              </a:spcAft>
              <a:buNone/>
            </a:pPr>
            <a:r>
              <a:rPr lang="en-US" sz="1200" b="0" i="0" dirty="0">
                <a:solidFill>
                  <a:srgbClr val="000000"/>
                </a:solidFill>
                <a:latin typeface="Calibri"/>
                <a:ea typeface="Calibri"/>
                <a:cs typeface="Calibri"/>
                <a:sym typeface="Calibri"/>
              </a:rPr>
              <a:t> </a:t>
            </a:r>
            <a:endParaRPr dirty="0"/>
          </a:p>
          <a:p>
            <a:pPr marL="0" lvl="0" indent="0" algn="l" rtl="0">
              <a:spcBef>
                <a:spcPts val="0"/>
              </a:spcBef>
              <a:spcAft>
                <a:spcPts val="0"/>
              </a:spcAft>
              <a:buNone/>
            </a:pPr>
            <a:r>
              <a:rPr lang="es-ES" b="1" dirty="0" err="1"/>
              <a:t>Hadithi</a:t>
            </a:r>
            <a:r>
              <a:rPr lang="es-ES" b="1" dirty="0"/>
              <a:t> ya </a:t>
            </a:r>
            <a:r>
              <a:rPr lang="es-ES" b="1" dirty="0" err="1"/>
              <a:t>Emina</a:t>
            </a:r>
            <a:r>
              <a:rPr lang="es-ES" b="1" dirty="0"/>
              <a:t>, Bosnia Herzegovina</a:t>
            </a:r>
            <a:br>
              <a:rPr lang="en-US" dirty="0">
                <a:solidFill>
                  <a:srgbClr val="000000"/>
                </a:solidFill>
              </a:rPr>
            </a:br>
            <a:br>
              <a:rPr lang="en-US" dirty="0">
                <a:solidFill>
                  <a:srgbClr val="000000"/>
                </a:solidFill>
              </a:rPr>
            </a:br>
            <a:r>
              <a:rPr lang="sv-SE" dirty="0" err="1"/>
              <a:t>Mwishoni</a:t>
            </a:r>
            <a:r>
              <a:rPr lang="sv-SE" dirty="0"/>
              <a:t> </a:t>
            </a:r>
            <a:r>
              <a:rPr lang="sv-SE" dirty="0" err="1"/>
              <a:t>mwa</a:t>
            </a:r>
            <a:r>
              <a:rPr lang="sv-SE" dirty="0"/>
              <a:t> vita </a:t>
            </a:r>
            <a:r>
              <a:rPr lang="sv-SE" dirty="0" err="1"/>
              <a:t>vya</a:t>
            </a:r>
            <a:r>
              <a:rPr lang="sv-SE" dirty="0"/>
              <a:t> </a:t>
            </a:r>
            <a:r>
              <a:rPr lang="sv-SE" dirty="0" err="1"/>
              <a:t>Bosnia</a:t>
            </a:r>
            <a:r>
              <a:rPr lang="sv-SE" dirty="0"/>
              <a:t> </a:t>
            </a:r>
            <a:r>
              <a:rPr lang="sv-SE" dirty="0" err="1"/>
              <a:t>mnamo</a:t>
            </a:r>
            <a:r>
              <a:rPr lang="sv-SE" dirty="0"/>
              <a:t> 1995, </a:t>
            </a:r>
            <a:r>
              <a:rPr lang="sv-SE" dirty="0" err="1"/>
              <a:t>mandhari</a:t>
            </a:r>
            <a:r>
              <a:rPr lang="sv-SE" dirty="0"/>
              <a:t> </a:t>
            </a:r>
            <a:r>
              <a:rPr lang="sv-SE" dirty="0" err="1"/>
              <a:t>ya</a:t>
            </a:r>
            <a:r>
              <a:rPr lang="sv-SE" dirty="0"/>
              <a:t> </a:t>
            </a:r>
            <a:r>
              <a:rPr lang="sv-SE" dirty="0" err="1"/>
              <a:t>kidini</a:t>
            </a:r>
            <a:r>
              <a:rPr lang="sv-SE" dirty="0"/>
              <a:t> </a:t>
            </a:r>
            <a:r>
              <a:rPr lang="sv-SE" dirty="0" err="1"/>
              <a:t>ya</a:t>
            </a:r>
            <a:r>
              <a:rPr lang="sv-SE" dirty="0"/>
              <a:t> </a:t>
            </a:r>
            <a:r>
              <a:rPr lang="sv-SE" dirty="0" err="1"/>
              <a:t>Bosnia</a:t>
            </a:r>
            <a:r>
              <a:rPr lang="sv-SE" dirty="0"/>
              <a:t> </a:t>
            </a:r>
            <a:r>
              <a:rPr lang="sv-SE" dirty="0" err="1"/>
              <a:t>na</a:t>
            </a:r>
            <a:r>
              <a:rPr lang="sv-SE" dirty="0"/>
              <a:t> </a:t>
            </a:r>
            <a:r>
              <a:rPr lang="sv-SE" dirty="0" err="1"/>
              <a:t>Herzegovina</a:t>
            </a:r>
            <a:r>
              <a:rPr lang="sv-SE" dirty="0"/>
              <a:t> </a:t>
            </a:r>
            <a:r>
              <a:rPr lang="sv-SE" dirty="0" err="1"/>
              <a:t>yalibadilika</a:t>
            </a:r>
            <a:r>
              <a:rPr lang="sv-SE" dirty="0"/>
              <a:t> </a:t>
            </a:r>
            <a:r>
              <a:rPr lang="sv-SE" dirty="0" err="1"/>
              <a:t>kwa</a:t>
            </a:r>
            <a:r>
              <a:rPr lang="sv-SE" dirty="0"/>
              <a:t> </a:t>
            </a:r>
            <a:r>
              <a:rPr lang="sv-SE" dirty="0" err="1"/>
              <a:t>kiasi</a:t>
            </a:r>
            <a:r>
              <a:rPr lang="sv-SE" dirty="0"/>
              <a:t> </a:t>
            </a:r>
            <a:r>
              <a:rPr lang="sv-SE" dirty="0" err="1"/>
              <a:t>kikubwa</a:t>
            </a:r>
            <a:r>
              <a:rPr lang="sv-SE" dirty="0"/>
              <a:t>. </a:t>
            </a:r>
            <a:r>
              <a:rPr lang="sv-SE" dirty="0" err="1"/>
              <a:t>Baadhi</a:t>
            </a:r>
            <a:r>
              <a:rPr lang="sv-SE" dirty="0"/>
              <a:t> </a:t>
            </a:r>
            <a:r>
              <a:rPr lang="sv-SE" dirty="0" err="1"/>
              <a:t>ya</a:t>
            </a:r>
            <a:r>
              <a:rPr lang="sv-SE" dirty="0"/>
              <a:t> </a:t>
            </a:r>
            <a:r>
              <a:rPr lang="sv-SE" dirty="0" err="1"/>
              <a:t>maeneo</a:t>
            </a:r>
            <a:r>
              <a:rPr lang="sv-SE" dirty="0"/>
              <a:t> </a:t>
            </a:r>
            <a:r>
              <a:rPr lang="sv-SE" dirty="0" err="1"/>
              <a:t>yaliyokuwa</a:t>
            </a:r>
            <a:r>
              <a:rPr lang="sv-SE" dirty="0"/>
              <a:t> </a:t>
            </a:r>
            <a:r>
              <a:rPr lang="sv-SE" dirty="0" err="1"/>
              <a:t>na</a:t>
            </a:r>
            <a:r>
              <a:rPr lang="sv-SE" dirty="0"/>
              <a:t> </a:t>
            </a:r>
            <a:r>
              <a:rPr lang="sv-SE" dirty="0" err="1"/>
              <a:t>Waislamu</a:t>
            </a:r>
            <a:r>
              <a:rPr lang="sv-SE" dirty="0"/>
              <a:t> </a:t>
            </a:r>
            <a:r>
              <a:rPr lang="sv-SE" dirty="0" err="1"/>
              <a:t>wengi</a:t>
            </a:r>
            <a:r>
              <a:rPr lang="sv-SE" dirty="0"/>
              <a:t> </a:t>
            </a:r>
            <a:r>
              <a:rPr lang="sv-SE" dirty="0" err="1"/>
              <a:t>yakawa</a:t>
            </a:r>
            <a:r>
              <a:rPr lang="sv-SE" dirty="0"/>
              <a:t> </a:t>
            </a:r>
            <a:r>
              <a:rPr lang="sv-SE" dirty="0" err="1"/>
              <a:t>na</a:t>
            </a:r>
            <a:r>
              <a:rPr lang="sv-SE" dirty="0"/>
              <a:t> </a:t>
            </a:r>
            <a:r>
              <a:rPr lang="sv-SE" dirty="0" err="1"/>
              <a:t>Wakristo</a:t>
            </a:r>
            <a:r>
              <a:rPr lang="sv-SE" dirty="0"/>
              <a:t> </a:t>
            </a:r>
            <a:r>
              <a:rPr lang="sv-SE" dirty="0" err="1"/>
              <a:t>wengi</a:t>
            </a:r>
            <a:r>
              <a:rPr lang="sv-SE" dirty="0"/>
              <a:t>, </a:t>
            </a:r>
            <a:r>
              <a:rPr lang="sv-SE" dirty="0" err="1"/>
              <a:t>na</a:t>
            </a:r>
            <a:r>
              <a:rPr lang="sv-SE" dirty="0"/>
              <a:t> </a:t>
            </a:r>
            <a:r>
              <a:rPr lang="sv-SE" dirty="0" err="1"/>
              <a:t>kinyume</a:t>
            </a:r>
            <a:r>
              <a:rPr lang="sv-SE" dirty="0"/>
              <a:t> </a:t>
            </a:r>
            <a:r>
              <a:rPr lang="sv-SE" dirty="0" err="1"/>
              <a:t>chake</a:t>
            </a:r>
            <a:r>
              <a:rPr lang="sv-SE" dirty="0"/>
              <a:t>. </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err="1"/>
              <a:t>Tangu</a:t>
            </a:r>
            <a:r>
              <a:rPr lang="sv-SE" dirty="0"/>
              <a:t> </a:t>
            </a:r>
            <a:r>
              <a:rPr lang="sv-SE" dirty="0" err="1"/>
              <a:t>wakati</a:t>
            </a:r>
            <a:r>
              <a:rPr lang="sv-SE" dirty="0"/>
              <a:t> </a:t>
            </a:r>
            <a:r>
              <a:rPr lang="sv-SE" dirty="0" err="1"/>
              <a:t>huo</a:t>
            </a:r>
            <a:r>
              <a:rPr lang="sv-SE" dirty="0"/>
              <a:t>, </a:t>
            </a:r>
            <a:r>
              <a:rPr lang="sv-SE" dirty="0" err="1"/>
              <a:t>mvutano</a:t>
            </a:r>
            <a:r>
              <a:rPr lang="sv-SE" dirty="0"/>
              <a:t> wa kikabila </a:t>
            </a:r>
            <a:r>
              <a:rPr lang="sv-SE" dirty="0" err="1"/>
              <a:t>na</a:t>
            </a:r>
            <a:r>
              <a:rPr lang="sv-SE" dirty="0"/>
              <a:t> </a:t>
            </a:r>
            <a:r>
              <a:rPr lang="sv-SE" dirty="0" err="1"/>
              <a:t>kidini</a:t>
            </a:r>
            <a:r>
              <a:rPr lang="sv-SE" dirty="0"/>
              <a:t> </a:t>
            </a:r>
            <a:r>
              <a:rPr lang="sv-SE" dirty="0" err="1"/>
              <a:t>bado</a:t>
            </a:r>
            <a:r>
              <a:rPr lang="sv-SE" dirty="0"/>
              <a:t> </a:t>
            </a:r>
            <a:r>
              <a:rPr lang="sv-SE" dirty="0" err="1"/>
              <a:t>upo</a:t>
            </a:r>
            <a:r>
              <a:rPr lang="sv-SE" dirty="0"/>
              <a:t>, </a:t>
            </a:r>
            <a:r>
              <a:rPr lang="sv-SE" dirty="0" err="1"/>
              <a:t>na</a:t>
            </a:r>
            <a:r>
              <a:rPr lang="sv-SE" dirty="0"/>
              <a:t> </a:t>
            </a:r>
            <a:r>
              <a:rPr lang="sv-SE" dirty="0" err="1"/>
              <a:t>watu</a:t>
            </a:r>
            <a:r>
              <a:rPr lang="sv-SE" dirty="0"/>
              <a:t> </a:t>
            </a:r>
            <a:r>
              <a:rPr lang="sv-SE" dirty="0" err="1"/>
              <a:t>wanaorejea</a:t>
            </a:r>
            <a:r>
              <a:rPr lang="sv-SE" dirty="0"/>
              <a:t> </a:t>
            </a:r>
            <a:r>
              <a:rPr lang="sv-SE" dirty="0" err="1"/>
              <a:t>katika</a:t>
            </a:r>
            <a:r>
              <a:rPr lang="sv-SE" dirty="0"/>
              <a:t> </a:t>
            </a:r>
            <a:r>
              <a:rPr lang="sv-SE" dirty="0" err="1"/>
              <a:t>maeneo</a:t>
            </a:r>
            <a:r>
              <a:rPr lang="sv-SE" dirty="0"/>
              <a:t> </a:t>
            </a:r>
            <a:r>
              <a:rPr lang="sv-SE" dirty="0" err="1"/>
              <a:t>yao</a:t>
            </a:r>
            <a:r>
              <a:rPr lang="sv-SE" dirty="0"/>
              <a:t> </a:t>
            </a:r>
            <a:r>
              <a:rPr lang="sv-SE" dirty="0" err="1"/>
              <a:t>ya</a:t>
            </a:r>
            <a:r>
              <a:rPr lang="sv-SE" dirty="0"/>
              <a:t> </a:t>
            </a:r>
            <a:r>
              <a:rPr lang="sv-SE" dirty="0" err="1"/>
              <a:t>asili</a:t>
            </a:r>
            <a:r>
              <a:rPr lang="sv-SE" dirty="0"/>
              <a:t> </a:t>
            </a:r>
            <a:r>
              <a:rPr lang="sv-SE" dirty="0" err="1"/>
              <a:t>wako</a:t>
            </a:r>
            <a:r>
              <a:rPr lang="sv-SE" dirty="0"/>
              <a:t> </a:t>
            </a:r>
            <a:r>
              <a:rPr lang="sv-SE" dirty="0" err="1"/>
              <a:t>katika</a:t>
            </a:r>
            <a:r>
              <a:rPr lang="sv-SE" dirty="0"/>
              <a:t> </a:t>
            </a:r>
            <a:r>
              <a:rPr lang="sv-SE" dirty="0" err="1"/>
              <a:t>hatari</a:t>
            </a:r>
            <a:r>
              <a:rPr lang="sv-SE" dirty="0"/>
              <a:t> </a:t>
            </a:r>
            <a:r>
              <a:rPr lang="sv-SE" dirty="0" err="1"/>
              <a:t>kubwa</a:t>
            </a:r>
            <a:r>
              <a:rPr lang="sv-SE" dirty="0"/>
              <a:t> </a:t>
            </a:r>
            <a:r>
              <a:rPr lang="sv-SE" dirty="0" err="1"/>
              <a:t>zaidi</a:t>
            </a:r>
            <a:r>
              <a:rPr lang="sv-SE" dirty="0"/>
              <a:t>.</a:t>
            </a:r>
            <a:endParaRPr dirty="0"/>
          </a:p>
        </p:txBody>
      </p:sp>
      <p:sp>
        <p:nvSpPr>
          <p:cNvPr id="262" name="Google Shape;262;p1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63" name="Google Shape;263;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264" name="Google Shape;26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err="1"/>
              <a:t>Huyu</a:t>
            </a:r>
            <a:r>
              <a:rPr lang="sv-SE" dirty="0"/>
              <a:t> ni </a:t>
            </a:r>
            <a:r>
              <a:rPr lang="sv-SE" dirty="0" err="1"/>
              <a:t>Emina</a:t>
            </a:r>
            <a:r>
              <a:rPr lang="sv-SE" dirty="0"/>
              <a:t>. </a:t>
            </a:r>
            <a:r>
              <a:rPr lang="sv-SE" dirty="0" err="1"/>
              <a:t>Emina</a:t>
            </a:r>
            <a:r>
              <a:rPr lang="sv-SE" dirty="0"/>
              <a:t> </a:t>
            </a:r>
            <a:r>
              <a:rPr lang="sv-SE" dirty="0" err="1"/>
              <a:t>alitaka</a:t>
            </a:r>
            <a:r>
              <a:rPr lang="sv-SE" dirty="0"/>
              <a:t> </a:t>
            </a:r>
            <a:r>
              <a:rPr lang="sv-SE" dirty="0" err="1"/>
              <a:t>kuchangia</a:t>
            </a:r>
            <a:r>
              <a:rPr lang="sv-SE" dirty="0"/>
              <a:t> </a:t>
            </a:r>
            <a:r>
              <a:rPr lang="sv-SE" dirty="0" err="1"/>
              <a:t>mabadiliko</a:t>
            </a:r>
            <a:r>
              <a:rPr lang="sv-SE" dirty="0"/>
              <a:t> </a:t>
            </a:r>
            <a:r>
              <a:rPr lang="sv-SE" dirty="0" err="1"/>
              <a:t>chanya</a:t>
            </a:r>
            <a:r>
              <a:rPr lang="sv-SE" dirty="0"/>
              <a:t>, </a:t>
            </a:r>
            <a:r>
              <a:rPr lang="sv-SE" dirty="0" err="1"/>
              <a:t>hivyo</a:t>
            </a:r>
            <a:r>
              <a:rPr lang="sv-SE" dirty="0"/>
              <a:t> </a:t>
            </a:r>
            <a:r>
              <a:rPr lang="sv-SE" dirty="0" err="1"/>
              <a:t>akajiunga</a:t>
            </a:r>
            <a:r>
              <a:rPr lang="sv-SE" dirty="0"/>
              <a:t> </a:t>
            </a:r>
            <a:r>
              <a:rPr lang="sv-SE" dirty="0" err="1"/>
              <a:t>na</a:t>
            </a:r>
            <a:r>
              <a:rPr lang="sv-SE" dirty="0"/>
              <a:t> </a:t>
            </a:r>
            <a:r>
              <a:rPr lang="sv-SE" dirty="0" err="1"/>
              <a:t>mafunzo</a:t>
            </a:r>
            <a:r>
              <a:rPr lang="sv-SE" dirty="0"/>
              <a:t> </a:t>
            </a:r>
            <a:r>
              <a:rPr lang="sv-SE" dirty="0" err="1"/>
              <a:t>mafupi</a:t>
            </a:r>
            <a:r>
              <a:rPr lang="sv-SE" dirty="0"/>
              <a:t> </a:t>
            </a:r>
            <a:r>
              <a:rPr lang="sv-SE" dirty="0" err="1"/>
              <a:t>ya</a:t>
            </a:r>
            <a:r>
              <a:rPr lang="sv-SE" dirty="0"/>
              <a:t> </a:t>
            </a:r>
            <a:r>
              <a:rPr lang="sv-SE" dirty="0" err="1"/>
              <a:t>haki</a:t>
            </a:r>
            <a:r>
              <a:rPr lang="sv-SE" dirty="0"/>
              <a:t> </a:t>
            </a:r>
            <a:r>
              <a:rPr lang="sv-SE" dirty="0" err="1"/>
              <a:t>za</a:t>
            </a:r>
            <a:r>
              <a:rPr lang="sv-SE" dirty="0"/>
              <a:t> </a:t>
            </a:r>
            <a:r>
              <a:rPr lang="sv-SE" dirty="0" err="1"/>
              <a:t>binadamu</a:t>
            </a:r>
            <a:r>
              <a:rPr lang="sv-SE" dirty="0"/>
              <a:t> </a:t>
            </a:r>
            <a:r>
              <a:rPr lang="sv-SE" dirty="0" err="1"/>
              <a:t>yaliyoendeshwa</a:t>
            </a:r>
            <a:r>
              <a:rPr lang="sv-SE" dirty="0"/>
              <a:t> </a:t>
            </a:r>
            <a:r>
              <a:rPr lang="sv-SE" dirty="0" err="1"/>
              <a:t>na</a:t>
            </a:r>
            <a:r>
              <a:rPr lang="sv-SE" dirty="0"/>
              <a:t> </a:t>
            </a:r>
            <a:r>
              <a:rPr lang="sv-SE" dirty="0" err="1"/>
              <a:t>shirika</a:t>
            </a:r>
            <a:r>
              <a:rPr lang="sv-SE" dirty="0"/>
              <a:t> </a:t>
            </a:r>
            <a:r>
              <a:rPr lang="sv-SE" dirty="0" err="1"/>
              <a:t>lisilo</a:t>
            </a:r>
            <a:r>
              <a:rPr lang="sv-SE" dirty="0"/>
              <a:t> la </a:t>
            </a:r>
            <a:r>
              <a:rPr lang="sv-SE" dirty="0" err="1"/>
              <a:t>kiserikali</a:t>
            </a:r>
            <a:r>
              <a:rPr lang="sv-SE" dirty="0"/>
              <a:t> la </a:t>
            </a:r>
            <a:r>
              <a:rPr lang="sv-SE" dirty="0" err="1"/>
              <a:t>Bosnia</a:t>
            </a:r>
            <a:r>
              <a:rPr lang="sv-SE" dirty="0"/>
              <a:t> </a:t>
            </a:r>
            <a:r>
              <a:rPr lang="sv-SE" dirty="0" err="1"/>
              <a:t>liitwalo</a:t>
            </a:r>
            <a:r>
              <a:rPr lang="sv-SE" dirty="0"/>
              <a:t> </a:t>
            </a:r>
            <a:r>
              <a:rPr lang="sv-SE" dirty="0" err="1"/>
              <a:t>Nahla</a:t>
            </a:r>
            <a:r>
              <a:rPr lang="sv-SE" dirty="0"/>
              <a:t>. </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a:t>“</a:t>
            </a:r>
            <a:r>
              <a:rPr lang="sv-SE" dirty="0" err="1"/>
              <a:t>Nimejifunza</a:t>
            </a:r>
            <a:r>
              <a:rPr lang="sv-SE" dirty="0"/>
              <a:t> </a:t>
            </a:r>
            <a:r>
              <a:rPr lang="sv-SE" dirty="0" err="1"/>
              <a:t>mengi</a:t>
            </a:r>
            <a:r>
              <a:rPr lang="sv-SE" dirty="0"/>
              <a:t> </a:t>
            </a:r>
            <a:r>
              <a:rPr lang="sv-SE" dirty="0" err="1"/>
              <a:t>kupitia</a:t>
            </a:r>
            <a:r>
              <a:rPr lang="sv-SE" dirty="0"/>
              <a:t> </a:t>
            </a:r>
            <a:r>
              <a:rPr lang="sv-SE" dirty="0" err="1"/>
              <a:t>mafunzo</a:t>
            </a:r>
            <a:r>
              <a:rPr lang="sv-SE" dirty="0"/>
              <a:t> </a:t>
            </a:r>
            <a:r>
              <a:rPr lang="sv-SE" dirty="0" err="1"/>
              <a:t>haya</a:t>
            </a:r>
            <a:r>
              <a:rPr lang="sv-SE" dirty="0"/>
              <a:t>. </a:t>
            </a:r>
            <a:r>
              <a:rPr lang="sv-SE" dirty="0" err="1"/>
              <a:t>Nilielewa</a:t>
            </a:r>
            <a:r>
              <a:rPr lang="sv-SE" dirty="0"/>
              <a:t> </a:t>
            </a:r>
            <a:r>
              <a:rPr lang="sv-SE" dirty="0" err="1"/>
              <a:t>maana</a:t>
            </a:r>
            <a:r>
              <a:rPr lang="sv-SE" dirty="0"/>
              <a:t> </a:t>
            </a:r>
            <a:r>
              <a:rPr lang="sv-SE" dirty="0" err="1"/>
              <a:t>ya</a:t>
            </a:r>
            <a:r>
              <a:rPr lang="sv-SE" dirty="0"/>
              <a:t> </a:t>
            </a:r>
            <a:r>
              <a:rPr lang="sv-SE" dirty="0" err="1"/>
              <a:t>uhuru</a:t>
            </a:r>
            <a:r>
              <a:rPr lang="sv-SE" dirty="0"/>
              <a:t> wa </a:t>
            </a:r>
            <a:r>
              <a:rPr lang="sv-SE" dirty="0" err="1"/>
              <a:t>dini</a:t>
            </a:r>
            <a:r>
              <a:rPr lang="sv-SE" dirty="0"/>
              <a:t> au </a:t>
            </a:r>
            <a:r>
              <a:rPr lang="sv-SE" dirty="0" err="1"/>
              <a:t>imani</a:t>
            </a:r>
            <a:r>
              <a:rPr lang="sv-SE" dirty="0"/>
              <a:t> </a:t>
            </a:r>
            <a:r>
              <a:rPr lang="sv-SE" dirty="0" err="1"/>
              <a:t>na</a:t>
            </a:r>
            <a:r>
              <a:rPr lang="sv-SE" dirty="0"/>
              <a:t> </a:t>
            </a:r>
            <a:r>
              <a:rPr lang="sv-SE" dirty="0" err="1"/>
              <a:t>nikaanza</a:t>
            </a:r>
            <a:r>
              <a:rPr lang="sv-SE" dirty="0"/>
              <a:t> </a:t>
            </a:r>
            <a:r>
              <a:rPr lang="sv-SE" dirty="0" err="1"/>
              <a:t>kutambua</a:t>
            </a:r>
            <a:r>
              <a:rPr lang="sv-SE" dirty="0"/>
              <a:t> </a:t>
            </a:r>
            <a:r>
              <a:rPr lang="sv-SE" dirty="0" err="1"/>
              <a:t>ukiukwaji</a:t>
            </a:r>
            <a:r>
              <a:rPr lang="sv-SE" dirty="0"/>
              <a:t> </a:t>
            </a:r>
            <a:r>
              <a:rPr lang="sv-SE" dirty="0" err="1"/>
              <a:t>katika</a:t>
            </a:r>
            <a:r>
              <a:rPr lang="sv-SE" dirty="0"/>
              <a:t> </a:t>
            </a:r>
            <a:r>
              <a:rPr lang="sv-SE" dirty="0" err="1"/>
              <a:t>mazingira</a:t>
            </a:r>
            <a:r>
              <a:rPr lang="sv-SE" dirty="0"/>
              <a:t> </a:t>
            </a:r>
            <a:r>
              <a:rPr lang="sv-SE" dirty="0" err="1"/>
              <a:t>yangu</a:t>
            </a:r>
            <a:r>
              <a:rPr lang="sv-SE" dirty="0"/>
              <a:t>. </a:t>
            </a:r>
            <a:r>
              <a:rPr lang="sv-SE" dirty="0" err="1"/>
              <a:t>Nilianza</a:t>
            </a:r>
            <a:r>
              <a:rPr lang="sv-SE" dirty="0"/>
              <a:t> </a:t>
            </a:r>
            <a:r>
              <a:rPr lang="sv-SE" dirty="0" err="1"/>
              <a:t>kuripoti</a:t>
            </a:r>
            <a:r>
              <a:rPr lang="sv-SE" dirty="0"/>
              <a:t> </a:t>
            </a:r>
            <a:r>
              <a:rPr lang="sv-SE" dirty="0" err="1"/>
              <a:t>hotuba</a:t>
            </a:r>
            <a:r>
              <a:rPr lang="sv-SE" dirty="0"/>
              <a:t> </a:t>
            </a:r>
            <a:r>
              <a:rPr lang="sv-SE" dirty="0" err="1"/>
              <a:t>za</a:t>
            </a:r>
            <a:r>
              <a:rPr lang="sv-SE" dirty="0"/>
              <a:t> </a:t>
            </a:r>
            <a:r>
              <a:rPr lang="sv-SE" dirty="0" err="1"/>
              <a:t>chuki</a:t>
            </a:r>
            <a:r>
              <a:rPr lang="sv-SE" dirty="0"/>
              <a:t> </a:t>
            </a:r>
            <a:r>
              <a:rPr lang="sv-SE" dirty="0" err="1"/>
              <a:t>kwenye</a:t>
            </a:r>
            <a:r>
              <a:rPr lang="sv-SE" dirty="0"/>
              <a:t> </a:t>
            </a:r>
            <a:r>
              <a:rPr lang="sv-SE" dirty="0" err="1"/>
              <a:t>mitandao</a:t>
            </a:r>
            <a:r>
              <a:rPr lang="sv-SE" dirty="0"/>
              <a:t> </a:t>
            </a:r>
            <a:r>
              <a:rPr lang="sv-SE" dirty="0" err="1"/>
              <a:t>ya</a:t>
            </a:r>
            <a:r>
              <a:rPr lang="sv-SE" dirty="0"/>
              <a:t> </a:t>
            </a:r>
            <a:r>
              <a:rPr lang="sv-SE" dirty="0" err="1"/>
              <a:t>kijamii</a:t>
            </a:r>
            <a:r>
              <a:rPr lang="sv-SE" dirty="0"/>
              <a:t>.”</a:t>
            </a:r>
            <a:endParaRPr dirty="0">
              <a:solidFill>
                <a:srgbClr val="000000"/>
              </a:solidFill>
            </a:endParaRPr>
          </a:p>
        </p:txBody>
      </p:sp>
      <p:sp>
        <p:nvSpPr>
          <p:cNvPr id="271" name="Google Shape;271;p1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72" name="Google Shape;272;p1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273" name="Google Shape;27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sv-SE" dirty="0" err="1"/>
              <a:t>Baada</a:t>
            </a:r>
            <a:r>
              <a:rPr lang="sv-SE" dirty="0"/>
              <a:t> </a:t>
            </a:r>
            <a:r>
              <a:rPr lang="sv-SE" dirty="0" err="1"/>
              <a:t>ya</a:t>
            </a:r>
            <a:r>
              <a:rPr lang="sv-SE" dirty="0"/>
              <a:t> </a:t>
            </a:r>
            <a:r>
              <a:rPr lang="sv-SE" dirty="0" err="1"/>
              <a:t>mafunzo</a:t>
            </a:r>
            <a:r>
              <a:rPr lang="sv-SE" dirty="0"/>
              <a:t> </a:t>
            </a:r>
            <a:r>
              <a:rPr lang="sv-SE" dirty="0" err="1"/>
              <a:t>hayo</a:t>
            </a:r>
            <a:r>
              <a:rPr lang="sv-SE" dirty="0"/>
              <a:t>, </a:t>
            </a:r>
            <a:r>
              <a:rPr lang="sv-SE" dirty="0" err="1"/>
              <a:t>Nahla</a:t>
            </a:r>
            <a:r>
              <a:rPr lang="sv-SE" dirty="0"/>
              <a:t> </a:t>
            </a:r>
            <a:r>
              <a:rPr lang="sv-SE" dirty="0" err="1"/>
              <a:t>alimjulisha</a:t>
            </a:r>
            <a:r>
              <a:rPr lang="sv-SE" dirty="0"/>
              <a:t> </a:t>
            </a:r>
            <a:r>
              <a:rPr lang="sv-SE" dirty="0" err="1"/>
              <a:t>Emina</a:t>
            </a:r>
            <a:r>
              <a:rPr lang="sv-SE" dirty="0"/>
              <a:t> </a:t>
            </a:r>
            <a:r>
              <a:rPr lang="sv-SE" dirty="0" err="1"/>
              <a:t>kwa</a:t>
            </a:r>
            <a:r>
              <a:rPr lang="sv-SE" dirty="0"/>
              <a:t> </a:t>
            </a:r>
            <a:r>
              <a:rPr lang="sv-SE" dirty="0" err="1"/>
              <a:t>kikundi</a:t>
            </a:r>
            <a:r>
              <a:rPr lang="sv-SE" dirty="0"/>
              <a:t> </a:t>
            </a:r>
            <a:r>
              <a:rPr lang="sv-SE" dirty="0" err="1"/>
              <a:t>cha</a:t>
            </a:r>
            <a:r>
              <a:rPr lang="sv-SE" dirty="0"/>
              <a:t> </a:t>
            </a:r>
            <a:r>
              <a:rPr lang="sv-SE" dirty="0" err="1"/>
              <a:t>vijana</a:t>
            </a:r>
            <a:r>
              <a:rPr lang="sv-SE" dirty="0"/>
              <a:t> wa </a:t>
            </a:r>
            <a:r>
              <a:rPr lang="sv-SE" dirty="0" err="1"/>
              <a:t>kujitolea</a:t>
            </a:r>
            <a:r>
              <a:rPr lang="sv-SE" dirty="0"/>
              <a:t> </a:t>
            </a:r>
            <a:r>
              <a:rPr lang="sv-SE" dirty="0" err="1"/>
              <a:t>wanaotumia</a:t>
            </a:r>
            <a:r>
              <a:rPr lang="sv-SE" dirty="0"/>
              <a:t> </a:t>
            </a:r>
            <a:r>
              <a:rPr lang="sv-SE" dirty="0" err="1"/>
              <a:t>ripoti</a:t>
            </a:r>
            <a:r>
              <a:rPr lang="sv-SE" dirty="0"/>
              <a:t> </a:t>
            </a:r>
            <a:r>
              <a:rPr lang="sv-SE" dirty="0" err="1"/>
              <a:t>kutoka</a:t>
            </a:r>
            <a:r>
              <a:rPr lang="sv-SE" dirty="0"/>
              <a:t> </a:t>
            </a:r>
            <a:r>
              <a:rPr lang="sv-SE" dirty="0" err="1"/>
              <a:t>kwa</a:t>
            </a:r>
            <a:r>
              <a:rPr lang="sv-SE" dirty="0"/>
              <a:t> </a:t>
            </a:r>
            <a:r>
              <a:rPr lang="sv-SE" dirty="0" err="1"/>
              <a:t>vyombo</a:t>
            </a:r>
            <a:r>
              <a:rPr lang="sv-SE" dirty="0"/>
              <a:t> </a:t>
            </a:r>
            <a:r>
              <a:rPr lang="sv-SE" dirty="0" err="1"/>
              <a:t>vya</a:t>
            </a:r>
            <a:r>
              <a:rPr lang="sv-SE" dirty="0"/>
              <a:t> </a:t>
            </a:r>
            <a:r>
              <a:rPr lang="sv-SE" dirty="0" err="1"/>
              <a:t>habari</a:t>
            </a:r>
            <a:r>
              <a:rPr lang="sv-SE" dirty="0"/>
              <a:t> </a:t>
            </a:r>
            <a:r>
              <a:rPr lang="sv-SE" dirty="0" err="1"/>
              <a:t>vya</a:t>
            </a:r>
            <a:r>
              <a:rPr lang="sv-SE" dirty="0"/>
              <a:t> </a:t>
            </a:r>
            <a:r>
              <a:rPr lang="sv-SE" dirty="0" err="1"/>
              <a:t>kuaminika</a:t>
            </a:r>
            <a:r>
              <a:rPr lang="sv-SE" dirty="0"/>
              <a:t> </a:t>
            </a:r>
            <a:r>
              <a:rPr lang="sv-SE" dirty="0" err="1"/>
              <a:t>vya</a:t>
            </a:r>
            <a:r>
              <a:rPr lang="sv-SE" dirty="0"/>
              <a:t> </a:t>
            </a:r>
            <a:r>
              <a:rPr lang="sv-SE" dirty="0" err="1"/>
              <a:t>kitaifa</a:t>
            </a:r>
            <a:r>
              <a:rPr lang="sv-SE" dirty="0"/>
              <a:t> </a:t>
            </a:r>
            <a:r>
              <a:rPr lang="sv-SE" dirty="0" err="1"/>
              <a:t>na</a:t>
            </a:r>
            <a:r>
              <a:rPr lang="sv-SE" dirty="0"/>
              <a:t> </a:t>
            </a:r>
            <a:r>
              <a:rPr lang="sv-SE" dirty="0" err="1"/>
              <a:t>vya</a:t>
            </a:r>
            <a:r>
              <a:rPr lang="sv-SE" dirty="0"/>
              <a:t> </a:t>
            </a:r>
            <a:r>
              <a:rPr lang="sv-SE" dirty="0" err="1"/>
              <a:t>ndani</a:t>
            </a:r>
            <a:r>
              <a:rPr lang="sv-SE" dirty="0"/>
              <a:t> </a:t>
            </a:r>
            <a:r>
              <a:rPr lang="sv-SE" dirty="0" err="1"/>
              <a:t>ili</a:t>
            </a:r>
            <a:r>
              <a:rPr lang="sv-SE" dirty="0"/>
              <a:t> </a:t>
            </a:r>
            <a:r>
              <a:rPr lang="sv-SE" dirty="0" err="1"/>
              <a:t>kuweka</a:t>
            </a:r>
            <a:r>
              <a:rPr lang="sv-SE" dirty="0"/>
              <a:t> </a:t>
            </a:r>
            <a:r>
              <a:rPr lang="sv-SE" dirty="0" err="1"/>
              <a:t>kumbukumbu</a:t>
            </a:r>
            <a:r>
              <a:rPr lang="sv-SE" dirty="0"/>
              <a:t> </a:t>
            </a:r>
            <a:r>
              <a:rPr lang="sv-SE" dirty="0" err="1"/>
              <a:t>za</a:t>
            </a:r>
            <a:r>
              <a:rPr lang="sv-SE" dirty="0"/>
              <a:t> </a:t>
            </a:r>
            <a:r>
              <a:rPr lang="sv-SE" dirty="0" err="1"/>
              <a:t>ukiukwaji</a:t>
            </a:r>
            <a:r>
              <a:rPr lang="sv-SE" dirty="0"/>
              <a:t> wa </a:t>
            </a:r>
            <a:r>
              <a:rPr lang="sv-SE" dirty="0" err="1"/>
              <a:t>uhuru</a:t>
            </a:r>
            <a:r>
              <a:rPr lang="sv-SE" dirty="0"/>
              <a:t> wa </a:t>
            </a:r>
            <a:r>
              <a:rPr lang="sv-SE" dirty="0" err="1"/>
              <a:t>dini</a:t>
            </a:r>
            <a:r>
              <a:rPr lang="sv-SE" dirty="0"/>
              <a:t> au </a:t>
            </a:r>
            <a:r>
              <a:rPr lang="sv-SE" dirty="0" err="1"/>
              <a:t>imani</a:t>
            </a:r>
            <a:r>
              <a:rPr lang="sv-SE" dirty="0"/>
              <a:t> </a:t>
            </a:r>
            <a:r>
              <a:rPr lang="sv-SE" dirty="0" err="1"/>
              <a:t>nchini</a:t>
            </a:r>
            <a:r>
              <a:rPr lang="sv-SE" dirty="0"/>
              <a:t> </a:t>
            </a:r>
            <a:r>
              <a:rPr lang="sv-SE" dirty="0" err="1"/>
              <a:t>humo</a:t>
            </a:r>
            <a:r>
              <a:rPr lang="sv-SE" dirty="0"/>
              <a:t>. </a:t>
            </a:r>
          </a:p>
          <a:p>
            <a:pPr marL="0" marR="0" lvl="0" indent="0" algn="l" rtl="0">
              <a:lnSpc>
                <a:spcPct val="100000"/>
              </a:lnSpc>
              <a:spcBef>
                <a:spcPts val="0"/>
              </a:spcBef>
              <a:spcAft>
                <a:spcPts val="0"/>
              </a:spcAft>
              <a:buClr>
                <a:schemeClr val="dk1"/>
              </a:buClr>
              <a:buSzPts val="1200"/>
              <a:buFont typeface="Calibri"/>
              <a:buNone/>
            </a:pPr>
            <a:endParaRPr lang="sv-SE" dirty="0"/>
          </a:p>
          <a:p>
            <a:pPr marL="0" marR="0" lvl="0" indent="0" algn="l" rtl="0">
              <a:lnSpc>
                <a:spcPct val="100000"/>
              </a:lnSpc>
              <a:spcBef>
                <a:spcPts val="0"/>
              </a:spcBef>
              <a:spcAft>
                <a:spcPts val="0"/>
              </a:spcAft>
              <a:buClr>
                <a:schemeClr val="dk1"/>
              </a:buClr>
              <a:buSzPts val="1200"/>
              <a:buFont typeface="Calibri"/>
              <a:buNone/>
            </a:pPr>
            <a:r>
              <a:rPr lang="sv-SE" dirty="0" err="1"/>
              <a:t>Wanakusanya</a:t>
            </a:r>
            <a:r>
              <a:rPr lang="sv-SE" dirty="0"/>
              <a:t> </a:t>
            </a:r>
            <a:r>
              <a:rPr lang="sv-SE" dirty="0" err="1"/>
              <a:t>orodha</a:t>
            </a:r>
            <a:r>
              <a:rPr lang="sv-SE" dirty="0"/>
              <a:t> </a:t>
            </a:r>
            <a:r>
              <a:rPr lang="sv-SE" dirty="0" err="1"/>
              <a:t>ya</a:t>
            </a:r>
            <a:r>
              <a:rPr lang="sv-SE" dirty="0"/>
              <a:t> </a:t>
            </a:r>
            <a:r>
              <a:rPr lang="sv-SE" dirty="0" err="1"/>
              <a:t>matukio</a:t>
            </a:r>
            <a:r>
              <a:rPr lang="sv-SE" dirty="0"/>
              <a:t> </a:t>
            </a:r>
            <a:r>
              <a:rPr lang="sv-SE" dirty="0" err="1"/>
              <a:t>yote</a:t>
            </a:r>
            <a:r>
              <a:rPr lang="sv-SE" dirty="0"/>
              <a:t> </a:t>
            </a:r>
            <a:r>
              <a:rPr lang="sv-SE" dirty="0" err="1"/>
              <a:t>yanayotokea</a:t>
            </a:r>
            <a:r>
              <a:rPr lang="sv-SE" dirty="0"/>
              <a:t> kila </a:t>
            </a:r>
            <a:r>
              <a:rPr lang="sv-SE" dirty="0" err="1"/>
              <a:t>mwaka</a:t>
            </a:r>
            <a:r>
              <a:rPr lang="sv-SE" dirty="0"/>
              <a:t>.</a:t>
            </a:r>
            <a:endParaRPr sz="1200" dirty="0">
              <a:solidFill>
                <a:schemeClr val="dk1"/>
              </a:solidFill>
              <a:latin typeface="Calibri"/>
              <a:ea typeface="Calibri"/>
              <a:cs typeface="Calibri"/>
              <a:sym typeface="Calibri"/>
            </a:endParaRPr>
          </a:p>
        </p:txBody>
      </p:sp>
      <p:sp>
        <p:nvSpPr>
          <p:cNvPr id="280" name="Google Shape;280;p1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81" name="Google Shape;281;p1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282" name="Google Shape;28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sv-SE" dirty="0" err="1"/>
              <a:t>Emina</a:t>
            </a:r>
            <a:r>
              <a:rPr lang="sv-SE" dirty="0"/>
              <a:t> </a:t>
            </a:r>
            <a:r>
              <a:rPr lang="sv-SE" dirty="0" err="1"/>
              <a:t>anasema</a:t>
            </a:r>
            <a:r>
              <a:rPr lang="sv-SE" dirty="0"/>
              <a:t>, </a:t>
            </a:r>
          </a:p>
          <a:p>
            <a:pPr marL="0" marR="0" lvl="0" indent="0" algn="l" rtl="0">
              <a:lnSpc>
                <a:spcPct val="100000"/>
              </a:lnSpc>
              <a:spcBef>
                <a:spcPts val="0"/>
              </a:spcBef>
              <a:spcAft>
                <a:spcPts val="0"/>
              </a:spcAft>
              <a:buClr>
                <a:schemeClr val="dk1"/>
              </a:buClr>
              <a:buSzPts val="1200"/>
              <a:buFont typeface="Calibri"/>
              <a:buNone/>
            </a:pPr>
            <a:endParaRPr lang="sv-SE" dirty="0"/>
          </a:p>
          <a:p>
            <a:pPr marL="0" marR="0" lvl="0" indent="0" algn="l" rtl="0">
              <a:lnSpc>
                <a:spcPct val="100000"/>
              </a:lnSpc>
              <a:spcBef>
                <a:spcPts val="0"/>
              </a:spcBef>
              <a:spcAft>
                <a:spcPts val="0"/>
              </a:spcAft>
              <a:buClr>
                <a:schemeClr val="dk1"/>
              </a:buClr>
              <a:buSzPts val="1200"/>
              <a:buFont typeface="Calibri"/>
              <a:buNone/>
            </a:pPr>
            <a:r>
              <a:rPr lang="sv-SE" dirty="0"/>
              <a:t>“</a:t>
            </a:r>
            <a:r>
              <a:rPr lang="sv-SE" dirty="0" err="1"/>
              <a:t>Tunatumia</a:t>
            </a:r>
            <a:r>
              <a:rPr lang="sv-SE" dirty="0"/>
              <a:t> </a:t>
            </a:r>
            <a:r>
              <a:rPr lang="sv-SE" dirty="0" err="1"/>
              <a:t>seti</a:t>
            </a:r>
            <a:r>
              <a:rPr lang="sv-SE" dirty="0"/>
              <a:t> </a:t>
            </a:r>
            <a:r>
              <a:rPr lang="sv-SE" dirty="0" err="1"/>
              <a:t>ya</a:t>
            </a:r>
            <a:r>
              <a:rPr lang="sv-SE" dirty="0"/>
              <a:t> </a:t>
            </a:r>
            <a:r>
              <a:rPr lang="sv-SE" dirty="0" err="1"/>
              <a:t>maswali</a:t>
            </a:r>
            <a:r>
              <a:rPr lang="sv-SE" dirty="0"/>
              <a:t> </a:t>
            </a:r>
            <a:r>
              <a:rPr lang="sv-SE" dirty="0" err="1"/>
              <a:t>ili</a:t>
            </a:r>
            <a:r>
              <a:rPr lang="sv-SE" dirty="0"/>
              <a:t> </a:t>
            </a:r>
            <a:r>
              <a:rPr lang="sv-SE" dirty="0" err="1"/>
              <a:t>kuainisha</a:t>
            </a:r>
            <a:r>
              <a:rPr lang="sv-SE" dirty="0"/>
              <a:t> </a:t>
            </a:r>
            <a:r>
              <a:rPr lang="sv-SE" dirty="0" err="1"/>
              <a:t>matukio</a:t>
            </a:r>
            <a:r>
              <a:rPr lang="sv-SE" dirty="0"/>
              <a:t> – </a:t>
            </a:r>
            <a:r>
              <a:rPr lang="sv-SE" dirty="0" err="1"/>
              <a:t>kwa</a:t>
            </a:r>
            <a:r>
              <a:rPr lang="sv-SE" dirty="0"/>
              <a:t> </a:t>
            </a:r>
            <a:r>
              <a:rPr lang="sv-SE" dirty="0" err="1"/>
              <a:t>mfano</a:t>
            </a:r>
            <a:r>
              <a:rPr lang="sv-SE" dirty="0"/>
              <a:t>, ni </a:t>
            </a:r>
            <a:r>
              <a:rPr lang="sv-SE" dirty="0" err="1"/>
              <a:t>jamii</a:t>
            </a:r>
            <a:r>
              <a:rPr lang="sv-SE" dirty="0"/>
              <a:t> </a:t>
            </a:r>
            <a:r>
              <a:rPr lang="sv-SE" dirty="0" err="1"/>
              <a:t>gani</a:t>
            </a:r>
            <a:r>
              <a:rPr lang="sv-SE" dirty="0"/>
              <a:t> </a:t>
            </a:r>
            <a:r>
              <a:rPr lang="sv-SE" dirty="0" err="1"/>
              <a:t>iliyoathiriwa</a:t>
            </a:r>
            <a:r>
              <a:rPr lang="sv-SE" dirty="0"/>
              <a:t> </a:t>
            </a:r>
            <a:r>
              <a:rPr lang="sv-SE" dirty="0" err="1"/>
              <a:t>na</a:t>
            </a:r>
            <a:r>
              <a:rPr lang="sv-SE" dirty="0"/>
              <a:t> </a:t>
            </a:r>
            <a:r>
              <a:rPr lang="sv-SE" dirty="0" err="1"/>
              <a:t>aina</a:t>
            </a:r>
            <a:r>
              <a:rPr lang="sv-SE" dirty="0"/>
              <a:t> </a:t>
            </a:r>
            <a:r>
              <a:rPr lang="sv-SE" dirty="0" err="1"/>
              <a:t>ya</a:t>
            </a:r>
            <a:r>
              <a:rPr lang="sv-SE" dirty="0"/>
              <a:t> </a:t>
            </a:r>
            <a:r>
              <a:rPr lang="sv-SE" dirty="0" err="1"/>
              <a:t>ukiukwaji</a:t>
            </a:r>
            <a:r>
              <a:rPr lang="sv-SE" dirty="0"/>
              <a:t> – </a:t>
            </a:r>
            <a:r>
              <a:rPr lang="sv-SE" dirty="0" err="1"/>
              <a:t>kama</a:t>
            </a:r>
            <a:r>
              <a:rPr lang="sv-SE" dirty="0"/>
              <a:t> </a:t>
            </a:r>
            <a:r>
              <a:rPr lang="sv-SE" dirty="0" err="1"/>
              <a:t>vitisho</a:t>
            </a:r>
            <a:r>
              <a:rPr lang="sv-SE" dirty="0"/>
              <a:t>, </a:t>
            </a:r>
            <a:r>
              <a:rPr lang="sv-SE" dirty="0" err="1"/>
              <a:t>mashambulizi</a:t>
            </a:r>
            <a:r>
              <a:rPr lang="sv-SE" dirty="0"/>
              <a:t> </a:t>
            </a:r>
            <a:r>
              <a:rPr lang="sv-SE" dirty="0" err="1"/>
              <a:t>dhidi</a:t>
            </a:r>
            <a:r>
              <a:rPr lang="sv-SE" dirty="0"/>
              <a:t> </a:t>
            </a:r>
            <a:r>
              <a:rPr lang="sv-SE" dirty="0" err="1"/>
              <a:t>ya</a:t>
            </a:r>
            <a:r>
              <a:rPr lang="sv-SE" dirty="0"/>
              <a:t> </a:t>
            </a:r>
            <a:r>
              <a:rPr lang="sv-SE" dirty="0" err="1"/>
              <a:t>mali</a:t>
            </a:r>
            <a:r>
              <a:rPr lang="sv-SE" dirty="0"/>
              <a:t>, au </a:t>
            </a:r>
            <a:r>
              <a:rPr lang="sv-SE" dirty="0" err="1"/>
              <a:t>mashambulizi</a:t>
            </a:r>
            <a:r>
              <a:rPr lang="sv-SE" dirty="0"/>
              <a:t> </a:t>
            </a:r>
            <a:r>
              <a:rPr lang="sv-SE" dirty="0" err="1"/>
              <a:t>dhidi</a:t>
            </a:r>
            <a:r>
              <a:rPr lang="sv-SE" dirty="0"/>
              <a:t> </a:t>
            </a:r>
            <a:r>
              <a:rPr lang="sv-SE" dirty="0" err="1"/>
              <a:t>ya</a:t>
            </a:r>
            <a:r>
              <a:rPr lang="sv-SE" dirty="0"/>
              <a:t> </a:t>
            </a:r>
            <a:r>
              <a:rPr lang="sv-SE" dirty="0" err="1"/>
              <a:t>watu</a:t>
            </a:r>
            <a:r>
              <a:rPr lang="sv-SE" dirty="0"/>
              <a:t>, </a:t>
            </a:r>
            <a:r>
              <a:rPr lang="sv-SE" dirty="0" err="1"/>
              <a:t>na</a:t>
            </a:r>
            <a:r>
              <a:rPr lang="sv-SE" dirty="0"/>
              <a:t> </a:t>
            </a:r>
            <a:r>
              <a:rPr lang="sv-SE" dirty="0" err="1"/>
              <a:t>kadhalika</a:t>
            </a:r>
            <a:r>
              <a:rPr lang="sv-SE" dirty="0"/>
              <a:t>.”</a:t>
            </a:r>
            <a:endParaRPr sz="1200" i="1" dirty="0">
              <a:latin typeface="Calibri"/>
              <a:ea typeface="Calibri"/>
              <a:cs typeface="Calibri"/>
              <a:sym typeface="Calibri"/>
            </a:endParaRPr>
          </a:p>
        </p:txBody>
      </p:sp>
      <p:sp>
        <p:nvSpPr>
          <p:cNvPr id="289" name="Google Shape;289;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90" name="Google Shape;290;p1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291" name="Google Shape;29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err="1"/>
              <a:t>Kikundi</a:t>
            </a:r>
            <a:r>
              <a:rPr lang="sv-SE" dirty="0"/>
              <a:t> </a:t>
            </a:r>
            <a:r>
              <a:rPr lang="sv-SE" dirty="0" err="1"/>
              <a:t>hiki</a:t>
            </a:r>
            <a:r>
              <a:rPr lang="sv-SE" dirty="0"/>
              <a:t> </a:t>
            </a:r>
            <a:r>
              <a:rPr lang="sv-SE" dirty="0" err="1"/>
              <a:t>hutuma</a:t>
            </a:r>
            <a:r>
              <a:rPr lang="sv-SE" dirty="0"/>
              <a:t> </a:t>
            </a:r>
            <a:r>
              <a:rPr lang="sv-SE" dirty="0" err="1"/>
              <a:t>ripoti</a:t>
            </a:r>
            <a:r>
              <a:rPr lang="sv-SE" dirty="0"/>
              <a:t> </a:t>
            </a:r>
            <a:r>
              <a:rPr lang="sv-SE" dirty="0" err="1"/>
              <a:t>zake</a:t>
            </a:r>
            <a:r>
              <a:rPr lang="sv-SE" dirty="0"/>
              <a:t> </a:t>
            </a:r>
            <a:r>
              <a:rPr lang="sv-SE" dirty="0" err="1"/>
              <a:t>kwa</a:t>
            </a:r>
            <a:r>
              <a:rPr lang="sv-SE" dirty="0"/>
              <a:t> </a:t>
            </a:r>
            <a:r>
              <a:rPr lang="sv-SE" dirty="0" err="1"/>
              <a:t>mamlaka</a:t>
            </a:r>
            <a:r>
              <a:rPr lang="sv-SE" dirty="0"/>
              <a:t> </a:t>
            </a:r>
            <a:r>
              <a:rPr lang="sv-SE" dirty="0" err="1"/>
              <a:t>na</a:t>
            </a:r>
            <a:r>
              <a:rPr lang="sv-SE" dirty="0"/>
              <a:t> </a:t>
            </a:r>
            <a:r>
              <a:rPr lang="sv-SE" dirty="0" err="1"/>
              <a:t>vyombo</a:t>
            </a:r>
            <a:r>
              <a:rPr lang="sv-SE" dirty="0"/>
              <a:t> </a:t>
            </a:r>
            <a:r>
              <a:rPr lang="sv-SE" dirty="0" err="1"/>
              <a:t>vya</a:t>
            </a:r>
            <a:r>
              <a:rPr lang="sv-SE" dirty="0"/>
              <a:t> </a:t>
            </a:r>
            <a:r>
              <a:rPr lang="sv-SE" dirty="0" err="1"/>
              <a:t>habari</a:t>
            </a:r>
            <a:r>
              <a:rPr lang="sv-SE" dirty="0"/>
              <a:t> </a:t>
            </a:r>
            <a:r>
              <a:rPr lang="sv-SE" dirty="0" err="1"/>
              <a:t>vya</a:t>
            </a:r>
            <a:r>
              <a:rPr lang="sv-SE" dirty="0"/>
              <a:t> </a:t>
            </a:r>
            <a:r>
              <a:rPr lang="sv-SE" dirty="0" err="1"/>
              <a:t>Bosnia</a:t>
            </a:r>
            <a:r>
              <a:rPr lang="sv-SE" dirty="0"/>
              <a:t>, </a:t>
            </a:r>
            <a:r>
              <a:rPr lang="sv-SE" dirty="0" err="1"/>
              <a:t>pamoja</a:t>
            </a:r>
            <a:r>
              <a:rPr lang="sv-SE" dirty="0"/>
              <a:t> </a:t>
            </a:r>
            <a:r>
              <a:rPr lang="sv-SE" dirty="0" err="1"/>
              <a:t>na</a:t>
            </a:r>
            <a:r>
              <a:rPr lang="sv-SE" dirty="0"/>
              <a:t> </a:t>
            </a:r>
            <a:r>
              <a:rPr lang="sv-SE" dirty="0" err="1"/>
              <a:t>mashirika</a:t>
            </a:r>
            <a:r>
              <a:rPr lang="sv-SE" dirty="0"/>
              <a:t> </a:t>
            </a:r>
            <a:r>
              <a:rPr lang="sv-SE" dirty="0" err="1"/>
              <a:t>ya</a:t>
            </a:r>
            <a:r>
              <a:rPr lang="sv-SE" dirty="0"/>
              <a:t> </a:t>
            </a:r>
            <a:r>
              <a:rPr lang="sv-SE" dirty="0" err="1"/>
              <a:t>kimataifa</a:t>
            </a:r>
            <a:r>
              <a:rPr lang="sv-SE" dirty="0"/>
              <a:t> </a:t>
            </a:r>
            <a:r>
              <a:rPr lang="sv-SE" dirty="0" err="1"/>
              <a:t>kama</a:t>
            </a:r>
            <a:r>
              <a:rPr lang="sv-SE" dirty="0"/>
              <a:t> </a:t>
            </a:r>
            <a:r>
              <a:rPr lang="sv-SE" dirty="0" err="1"/>
              <a:t>Shirika</a:t>
            </a:r>
            <a:r>
              <a:rPr lang="sv-SE" dirty="0"/>
              <a:t> la </a:t>
            </a:r>
            <a:r>
              <a:rPr lang="sv-SE" dirty="0" err="1"/>
              <a:t>Usalama</a:t>
            </a:r>
            <a:r>
              <a:rPr lang="sv-SE" dirty="0"/>
              <a:t> </a:t>
            </a:r>
            <a:r>
              <a:rPr lang="sv-SE" dirty="0" err="1"/>
              <a:t>na</a:t>
            </a:r>
            <a:r>
              <a:rPr lang="sv-SE" dirty="0"/>
              <a:t> </a:t>
            </a:r>
            <a:r>
              <a:rPr lang="sv-SE" dirty="0" err="1"/>
              <a:t>Ushirikiano</a:t>
            </a:r>
            <a:r>
              <a:rPr lang="sv-SE" dirty="0"/>
              <a:t> </a:t>
            </a:r>
            <a:r>
              <a:rPr lang="sv-SE" dirty="0" err="1"/>
              <a:t>Barani</a:t>
            </a:r>
            <a:r>
              <a:rPr lang="sv-SE" dirty="0"/>
              <a:t> </a:t>
            </a:r>
            <a:r>
              <a:rPr lang="sv-SE" dirty="0" err="1"/>
              <a:t>Ulaya</a:t>
            </a:r>
            <a:r>
              <a:rPr lang="sv-SE" dirty="0"/>
              <a:t> (OSCE), </a:t>
            </a:r>
            <a:r>
              <a:rPr lang="sv-SE" dirty="0" err="1"/>
              <a:t>ambalo</a:t>
            </a:r>
            <a:r>
              <a:rPr lang="sv-SE" dirty="0"/>
              <a:t> mara </a:t>
            </a:r>
            <a:r>
              <a:rPr lang="sv-SE" dirty="0" err="1"/>
              <a:t>nyingi</a:t>
            </a:r>
            <a:r>
              <a:rPr lang="sv-SE" dirty="0"/>
              <a:t> </a:t>
            </a:r>
            <a:r>
              <a:rPr lang="sv-SE" dirty="0" err="1"/>
              <a:t>hujumuisha</a:t>
            </a:r>
            <a:r>
              <a:rPr lang="sv-SE" dirty="0"/>
              <a:t> </a:t>
            </a:r>
            <a:r>
              <a:rPr lang="sv-SE" dirty="0" err="1"/>
              <a:t>taarifa</a:t>
            </a:r>
            <a:r>
              <a:rPr lang="sv-SE" dirty="0"/>
              <a:t> </a:t>
            </a:r>
            <a:r>
              <a:rPr lang="sv-SE" dirty="0" err="1"/>
              <a:t>kutoka</a:t>
            </a:r>
            <a:r>
              <a:rPr lang="sv-SE" dirty="0"/>
              <a:t> </a:t>
            </a:r>
            <a:r>
              <a:rPr lang="sv-SE" dirty="0" err="1"/>
              <a:t>kwa</a:t>
            </a:r>
            <a:r>
              <a:rPr lang="sv-SE" dirty="0"/>
              <a:t> </a:t>
            </a:r>
            <a:r>
              <a:rPr lang="sv-SE" dirty="0" err="1"/>
              <a:t>vijana</a:t>
            </a:r>
            <a:r>
              <a:rPr lang="sv-SE" dirty="0"/>
              <a:t> wa </a:t>
            </a:r>
            <a:r>
              <a:rPr lang="sv-SE" dirty="0" err="1"/>
              <a:t>kujitolea</a:t>
            </a:r>
            <a:r>
              <a:rPr lang="sv-SE" dirty="0"/>
              <a:t> </a:t>
            </a:r>
            <a:r>
              <a:rPr lang="sv-SE" dirty="0" err="1"/>
              <a:t>katika</a:t>
            </a:r>
            <a:r>
              <a:rPr lang="sv-SE" dirty="0"/>
              <a:t> </a:t>
            </a:r>
            <a:r>
              <a:rPr lang="sv-SE" dirty="0" err="1"/>
              <a:t>ripoti</a:t>
            </a:r>
            <a:r>
              <a:rPr lang="sv-SE" dirty="0"/>
              <a:t> </a:t>
            </a:r>
            <a:r>
              <a:rPr lang="sv-SE" dirty="0" err="1"/>
              <a:t>yake</a:t>
            </a:r>
            <a:r>
              <a:rPr lang="sv-SE" dirty="0"/>
              <a:t> </a:t>
            </a:r>
            <a:r>
              <a:rPr lang="sv-SE" dirty="0" err="1"/>
              <a:t>ya</a:t>
            </a:r>
            <a:r>
              <a:rPr lang="sv-SE" dirty="0"/>
              <a:t> kila </a:t>
            </a:r>
            <a:r>
              <a:rPr lang="sv-SE" dirty="0" err="1"/>
              <a:t>mwaka</a:t>
            </a:r>
            <a:r>
              <a:rPr lang="sv-SE" dirty="0"/>
              <a:t>.</a:t>
            </a:r>
            <a:endParaRPr dirty="0"/>
          </a:p>
        </p:txBody>
      </p:sp>
      <p:sp>
        <p:nvSpPr>
          <p:cNvPr id="297" name="Google Shape;297;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98" name="Google Shape;298;p1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299" name="Google Shape;29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err="1"/>
              <a:t>Emina</a:t>
            </a:r>
            <a:r>
              <a:rPr lang="sv-SE" dirty="0"/>
              <a:t> </a:t>
            </a:r>
            <a:r>
              <a:rPr lang="sv-SE" dirty="0" err="1"/>
              <a:t>anasema</a:t>
            </a:r>
            <a:r>
              <a:rPr lang="sv-SE" dirty="0"/>
              <a:t>, </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a:t>“</a:t>
            </a:r>
            <a:r>
              <a:rPr lang="sv-SE" dirty="0" err="1"/>
              <a:t>Ninaamini</a:t>
            </a:r>
            <a:r>
              <a:rPr lang="sv-SE" dirty="0"/>
              <a:t> </a:t>
            </a:r>
            <a:r>
              <a:rPr lang="sv-SE" dirty="0" err="1"/>
              <a:t>kuwa</a:t>
            </a:r>
            <a:r>
              <a:rPr lang="sv-SE" dirty="0"/>
              <a:t> kila </a:t>
            </a:r>
            <a:r>
              <a:rPr lang="sv-SE" dirty="0" err="1"/>
              <a:t>hatua</a:t>
            </a:r>
            <a:r>
              <a:rPr lang="sv-SE" dirty="0"/>
              <a:t> </a:t>
            </a:r>
            <a:r>
              <a:rPr lang="sv-SE" dirty="0" err="1"/>
              <a:t>tunayochukua</a:t>
            </a:r>
            <a:r>
              <a:rPr lang="sv-SE" dirty="0"/>
              <a:t> ina </a:t>
            </a:r>
            <a:r>
              <a:rPr lang="sv-SE" dirty="0" err="1"/>
              <a:t>athari</a:t>
            </a:r>
            <a:r>
              <a:rPr lang="sv-SE" dirty="0"/>
              <a:t>, </a:t>
            </a:r>
            <a:r>
              <a:rPr lang="sv-SE" dirty="0" err="1"/>
              <a:t>haijalishi</a:t>
            </a:r>
            <a:r>
              <a:rPr lang="sv-SE" dirty="0"/>
              <a:t> </a:t>
            </a:r>
            <a:r>
              <a:rPr lang="sv-SE" dirty="0" err="1"/>
              <a:t>inaonekana</a:t>
            </a:r>
            <a:r>
              <a:rPr lang="sv-SE" dirty="0"/>
              <a:t> </a:t>
            </a:r>
            <a:r>
              <a:rPr lang="sv-SE" dirty="0" err="1"/>
              <a:t>ndogo</a:t>
            </a:r>
            <a:r>
              <a:rPr lang="sv-SE" dirty="0"/>
              <a:t> </a:t>
            </a:r>
            <a:r>
              <a:rPr lang="sv-SE" dirty="0" err="1"/>
              <a:t>kiasi</a:t>
            </a:r>
            <a:r>
              <a:rPr lang="sv-SE" dirty="0"/>
              <a:t> </a:t>
            </a:r>
            <a:r>
              <a:rPr lang="sv-SE" dirty="0" err="1"/>
              <a:t>gani</a:t>
            </a:r>
            <a:r>
              <a:rPr lang="sv-SE" dirty="0"/>
              <a:t>. </a:t>
            </a:r>
            <a:r>
              <a:rPr lang="sv-SE" dirty="0" err="1"/>
              <a:t>Kuweka</a:t>
            </a:r>
            <a:r>
              <a:rPr lang="sv-SE" dirty="0"/>
              <a:t> </a:t>
            </a:r>
            <a:r>
              <a:rPr lang="sv-SE" dirty="0" err="1"/>
              <a:t>kumbukumbu</a:t>
            </a:r>
            <a:r>
              <a:rPr lang="sv-SE" dirty="0"/>
              <a:t> </a:t>
            </a:r>
            <a:r>
              <a:rPr lang="sv-SE" dirty="0" err="1"/>
              <a:t>na</a:t>
            </a:r>
            <a:r>
              <a:rPr lang="sv-SE" dirty="0"/>
              <a:t> </a:t>
            </a:r>
            <a:r>
              <a:rPr lang="sv-SE" dirty="0" err="1"/>
              <a:t>kuleta</a:t>
            </a:r>
            <a:r>
              <a:rPr lang="sv-SE" dirty="0"/>
              <a:t> </a:t>
            </a:r>
            <a:r>
              <a:rPr lang="sv-SE" dirty="0" err="1"/>
              <a:t>umakini</a:t>
            </a:r>
            <a:r>
              <a:rPr lang="sv-SE" dirty="0"/>
              <a:t> wa </a:t>
            </a:r>
            <a:r>
              <a:rPr lang="sv-SE" dirty="0" err="1"/>
              <a:t>kimataifa</a:t>
            </a:r>
            <a:r>
              <a:rPr lang="sv-SE" dirty="0"/>
              <a:t> </a:t>
            </a:r>
            <a:r>
              <a:rPr lang="sv-SE" dirty="0" err="1"/>
              <a:t>kuhusu</a:t>
            </a:r>
            <a:r>
              <a:rPr lang="sv-SE" dirty="0"/>
              <a:t> </a:t>
            </a:r>
            <a:r>
              <a:rPr lang="sv-SE" dirty="0" err="1"/>
              <a:t>ukiukwaji</a:t>
            </a:r>
            <a:r>
              <a:rPr lang="sv-SE" dirty="0"/>
              <a:t> huu </a:t>
            </a:r>
            <a:r>
              <a:rPr lang="sv-SE" dirty="0" err="1"/>
              <a:t>kunaweza</a:t>
            </a:r>
            <a:r>
              <a:rPr lang="sv-SE" dirty="0"/>
              <a:t> </a:t>
            </a:r>
            <a:r>
              <a:rPr lang="sv-SE" dirty="0" err="1"/>
              <a:t>kusaidia</a:t>
            </a:r>
            <a:r>
              <a:rPr lang="sv-SE" dirty="0"/>
              <a:t> </a:t>
            </a:r>
            <a:r>
              <a:rPr lang="sv-SE" dirty="0" err="1"/>
              <a:t>kushinikiza</a:t>
            </a:r>
            <a:r>
              <a:rPr lang="sv-SE" dirty="0"/>
              <a:t> </a:t>
            </a:r>
            <a:r>
              <a:rPr lang="sv-SE" dirty="0" err="1"/>
              <a:t>mamlaka</a:t>
            </a:r>
            <a:r>
              <a:rPr lang="sv-SE" dirty="0"/>
              <a:t> </a:t>
            </a:r>
            <a:r>
              <a:rPr lang="sv-SE" dirty="0" err="1"/>
              <a:t>zichukue</a:t>
            </a:r>
            <a:r>
              <a:rPr lang="sv-SE" dirty="0"/>
              <a:t> </a:t>
            </a:r>
            <a:r>
              <a:rPr lang="sv-SE" dirty="0" err="1"/>
              <a:t>masuala</a:t>
            </a:r>
            <a:r>
              <a:rPr lang="sv-SE" dirty="0"/>
              <a:t> </a:t>
            </a:r>
            <a:r>
              <a:rPr lang="sv-SE" dirty="0" err="1"/>
              <a:t>haya</a:t>
            </a:r>
            <a:r>
              <a:rPr lang="sv-SE" dirty="0"/>
              <a:t> </a:t>
            </a:r>
            <a:r>
              <a:rPr lang="sv-SE" dirty="0" err="1"/>
              <a:t>kwa</a:t>
            </a:r>
            <a:r>
              <a:rPr lang="sv-SE" dirty="0"/>
              <a:t> </a:t>
            </a:r>
            <a:r>
              <a:rPr lang="sv-SE" dirty="0" err="1"/>
              <a:t>uzito</a:t>
            </a:r>
            <a:r>
              <a:rPr lang="sv-SE" dirty="0"/>
              <a:t>. </a:t>
            </a:r>
            <a:r>
              <a:rPr lang="sv-SE" dirty="0" err="1"/>
              <a:t>Kuongeza</a:t>
            </a:r>
            <a:r>
              <a:rPr lang="sv-SE" dirty="0"/>
              <a:t> </a:t>
            </a:r>
            <a:r>
              <a:rPr lang="sv-SE" dirty="0" err="1"/>
              <a:t>uelewa</a:t>
            </a:r>
            <a:r>
              <a:rPr lang="sv-SE" dirty="0"/>
              <a:t> </a:t>
            </a:r>
            <a:r>
              <a:rPr lang="sv-SE" dirty="0" err="1"/>
              <a:t>kuhusu</a:t>
            </a:r>
            <a:r>
              <a:rPr lang="sv-SE" dirty="0"/>
              <a:t> </a:t>
            </a:r>
            <a:r>
              <a:rPr lang="sv-SE" dirty="0" err="1"/>
              <a:t>ukiukwaji</a:t>
            </a:r>
            <a:r>
              <a:rPr lang="sv-SE" dirty="0"/>
              <a:t> wa </a:t>
            </a:r>
            <a:r>
              <a:rPr lang="sv-SE" dirty="0" err="1"/>
              <a:t>haki</a:t>
            </a:r>
            <a:r>
              <a:rPr lang="sv-SE" dirty="0"/>
              <a:t> </a:t>
            </a:r>
            <a:r>
              <a:rPr lang="sv-SE" dirty="0" err="1"/>
              <a:t>za</a:t>
            </a:r>
            <a:r>
              <a:rPr lang="sv-SE" dirty="0"/>
              <a:t> </a:t>
            </a:r>
            <a:r>
              <a:rPr lang="sv-SE" dirty="0" err="1"/>
              <a:t>binadamu</a:t>
            </a:r>
            <a:r>
              <a:rPr lang="sv-SE" dirty="0"/>
              <a:t> </a:t>
            </a:r>
            <a:r>
              <a:rPr lang="sv-SE" dirty="0" err="1"/>
              <a:t>pia</a:t>
            </a:r>
            <a:r>
              <a:rPr lang="sv-SE" dirty="0"/>
              <a:t> </a:t>
            </a:r>
            <a:r>
              <a:rPr lang="sv-SE" dirty="0" err="1"/>
              <a:t>hutusaidia</a:t>
            </a:r>
            <a:r>
              <a:rPr lang="sv-SE" dirty="0"/>
              <a:t> </a:t>
            </a:r>
            <a:r>
              <a:rPr lang="sv-SE" dirty="0" err="1"/>
              <a:t>kutambua</a:t>
            </a:r>
            <a:r>
              <a:rPr lang="sv-SE" dirty="0"/>
              <a:t> </a:t>
            </a:r>
            <a:r>
              <a:rPr lang="sv-SE" dirty="0" err="1"/>
              <a:t>upendeleo</a:t>
            </a:r>
            <a:r>
              <a:rPr lang="sv-SE" dirty="0"/>
              <a:t> </a:t>
            </a:r>
            <a:r>
              <a:rPr lang="sv-SE" dirty="0" err="1"/>
              <a:t>wetu</a:t>
            </a:r>
            <a:r>
              <a:rPr lang="sv-SE" dirty="0"/>
              <a:t> </a:t>
            </a:r>
            <a:r>
              <a:rPr lang="sv-SE" dirty="0" err="1"/>
              <a:t>binafsi</a:t>
            </a:r>
            <a:r>
              <a:rPr lang="sv-SE" dirty="0"/>
              <a:t>.”</a:t>
            </a:r>
            <a:endParaRPr sz="1200" i="1" dirty="0">
              <a:latin typeface="Calibri"/>
              <a:ea typeface="Calibri"/>
              <a:cs typeface="Calibri"/>
              <a:sym typeface="Calibri"/>
            </a:endParaRPr>
          </a:p>
        </p:txBody>
      </p:sp>
      <p:sp>
        <p:nvSpPr>
          <p:cNvPr id="306" name="Google Shape;306;p1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307" name="Google Shape;307;p1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308" name="Google Shape;30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700"/>
              </a:spcBef>
              <a:spcAft>
                <a:spcPts val="1200"/>
              </a:spcAft>
              <a:buSzPts val="1100"/>
              <a:buNone/>
            </a:pPr>
            <a:r>
              <a:rPr lang="sv-SE" i="1" dirty="0" err="1"/>
              <a:t>Karibisha</a:t>
            </a:r>
            <a:r>
              <a:rPr lang="sv-SE" i="1" dirty="0"/>
              <a:t> kila </a:t>
            </a:r>
            <a:r>
              <a:rPr lang="sv-SE" i="1" dirty="0" err="1"/>
              <a:t>mmoja</a:t>
            </a:r>
            <a:r>
              <a:rPr lang="sv-SE" i="1" dirty="0"/>
              <a:t> </a:t>
            </a:r>
            <a:r>
              <a:rPr lang="sv-SE" i="1" dirty="0" err="1"/>
              <a:t>kwenye</a:t>
            </a:r>
            <a:r>
              <a:rPr lang="sv-SE" i="1" dirty="0"/>
              <a:t> </a:t>
            </a:r>
            <a:r>
              <a:rPr lang="sv-SE" i="1" dirty="0" err="1"/>
              <a:t>kipindi</a:t>
            </a:r>
            <a:r>
              <a:rPr lang="sv-SE" i="1" dirty="0"/>
              <a:t> </a:t>
            </a:r>
            <a:r>
              <a:rPr lang="sv-SE" i="1" dirty="0" err="1"/>
              <a:t>hiki</a:t>
            </a:r>
            <a:r>
              <a:rPr lang="sv-SE" i="1" dirty="0"/>
              <a:t>. </a:t>
            </a:r>
          </a:p>
          <a:p>
            <a:pPr marL="0" lvl="0" indent="0" algn="l" rtl="0">
              <a:spcBef>
                <a:spcPts val="700"/>
              </a:spcBef>
              <a:spcAft>
                <a:spcPts val="1200"/>
              </a:spcAft>
              <a:buSzPts val="1100"/>
              <a:buNone/>
            </a:pPr>
            <a:endParaRPr lang="sv-SE" i="1" dirty="0"/>
          </a:p>
          <a:p>
            <a:pPr marL="0" lvl="0" indent="0" algn="l" rtl="0">
              <a:spcBef>
                <a:spcPts val="700"/>
              </a:spcBef>
              <a:spcAft>
                <a:spcPts val="1200"/>
              </a:spcAft>
              <a:buSzPts val="1100"/>
              <a:buNone/>
            </a:pPr>
            <a:r>
              <a:rPr lang="sv-SE" i="1" dirty="0" err="1"/>
              <a:t>Anzisha</a:t>
            </a:r>
            <a:r>
              <a:rPr lang="sv-SE" i="1" dirty="0"/>
              <a:t> </a:t>
            </a:r>
            <a:r>
              <a:rPr lang="sv-SE" i="1" dirty="0" err="1"/>
              <a:t>kipindi</a:t>
            </a:r>
            <a:r>
              <a:rPr lang="sv-SE" i="1" dirty="0"/>
              <a:t> </a:t>
            </a:r>
            <a:r>
              <a:rPr lang="sv-SE" i="1" dirty="0" err="1"/>
              <a:t>kwa</a:t>
            </a:r>
            <a:r>
              <a:rPr lang="sv-SE" i="1" dirty="0"/>
              <a:t> </a:t>
            </a:r>
            <a:r>
              <a:rPr lang="sv-SE" i="1" dirty="0" err="1"/>
              <a:t>kueleza</a:t>
            </a:r>
            <a:r>
              <a:rPr lang="sv-SE" i="1" dirty="0"/>
              <a:t> </a:t>
            </a:r>
            <a:r>
              <a:rPr lang="sv-SE" i="1" dirty="0" err="1"/>
              <a:t>yafuatayo</a:t>
            </a:r>
            <a:r>
              <a:rPr lang="sv-SE" i="1" dirty="0"/>
              <a:t>:  </a:t>
            </a:r>
          </a:p>
          <a:p>
            <a:pPr marL="0" lvl="0" indent="0" algn="l" rtl="0">
              <a:spcBef>
                <a:spcPts val="700"/>
              </a:spcBef>
              <a:spcAft>
                <a:spcPts val="1200"/>
              </a:spcAft>
              <a:buSzPts val="1100"/>
              <a:buNone/>
            </a:pPr>
            <a:endParaRPr lang="sv-SE" dirty="0"/>
          </a:p>
          <a:p>
            <a:pPr marL="0" lvl="0" indent="0" algn="l" rtl="0">
              <a:spcBef>
                <a:spcPts val="700"/>
              </a:spcBef>
              <a:spcAft>
                <a:spcPts val="1200"/>
              </a:spcAft>
              <a:buSzPts val="1100"/>
              <a:buNone/>
            </a:pPr>
            <a:r>
              <a:rPr lang="sv-SE" dirty="0" err="1"/>
              <a:t>Katika</a:t>
            </a:r>
            <a:r>
              <a:rPr lang="sv-SE" dirty="0"/>
              <a:t> </a:t>
            </a:r>
            <a:r>
              <a:rPr lang="sv-SE" dirty="0" err="1"/>
              <a:t>vipindi</a:t>
            </a:r>
            <a:r>
              <a:rPr lang="sv-SE" dirty="0"/>
              <a:t> </a:t>
            </a:r>
            <a:r>
              <a:rPr lang="sv-SE" dirty="0" err="1"/>
              <a:t>vitatu</a:t>
            </a:r>
            <a:r>
              <a:rPr lang="sv-SE" dirty="0"/>
              <a:t> </a:t>
            </a:r>
            <a:r>
              <a:rPr lang="sv-SE" dirty="0" err="1"/>
              <a:t>vilivyopita</a:t>
            </a:r>
            <a:r>
              <a:rPr lang="sv-SE" dirty="0"/>
              <a:t>, </a:t>
            </a:r>
            <a:r>
              <a:rPr lang="sv-SE" dirty="0" err="1"/>
              <a:t>tulitazama</a:t>
            </a:r>
            <a:r>
              <a:rPr lang="sv-SE" dirty="0"/>
              <a:t> </a:t>
            </a:r>
            <a:r>
              <a:rPr lang="sv-SE" dirty="0" err="1"/>
              <a:t>haki</a:t>
            </a:r>
            <a:r>
              <a:rPr lang="sv-SE" dirty="0"/>
              <a:t> </a:t>
            </a:r>
            <a:r>
              <a:rPr lang="sv-SE" dirty="0" err="1"/>
              <a:t>za</a:t>
            </a:r>
            <a:r>
              <a:rPr lang="sv-SE" dirty="0"/>
              <a:t> </a:t>
            </a:r>
            <a:r>
              <a:rPr lang="sv-SE" dirty="0" err="1"/>
              <a:t>binadamu</a:t>
            </a:r>
            <a:r>
              <a:rPr lang="sv-SE" dirty="0"/>
              <a:t> </a:t>
            </a:r>
            <a:r>
              <a:rPr lang="sv-SE" dirty="0" err="1"/>
              <a:t>ya</a:t>
            </a:r>
            <a:r>
              <a:rPr lang="sv-SE" dirty="0"/>
              <a:t> </a:t>
            </a:r>
            <a:r>
              <a:rPr lang="sv-SE" dirty="0" err="1"/>
              <a:t>uhuru</a:t>
            </a:r>
            <a:r>
              <a:rPr lang="sv-SE" dirty="0"/>
              <a:t> wa </a:t>
            </a:r>
            <a:r>
              <a:rPr lang="sv-SE" dirty="0" err="1"/>
              <a:t>dini</a:t>
            </a:r>
            <a:r>
              <a:rPr lang="sv-SE" dirty="0"/>
              <a:t> au </a:t>
            </a:r>
            <a:r>
              <a:rPr lang="sv-SE" dirty="0" err="1"/>
              <a:t>imani</a:t>
            </a:r>
            <a:r>
              <a:rPr lang="sv-SE" dirty="0"/>
              <a:t>. </a:t>
            </a:r>
            <a:r>
              <a:rPr lang="sv-SE" dirty="0" err="1"/>
              <a:t>Tumeelewa</a:t>
            </a:r>
            <a:r>
              <a:rPr lang="sv-SE" dirty="0"/>
              <a:t> </a:t>
            </a:r>
            <a:r>
              <a:rPr lang="sv-SE" dirty="0" err="1"/>
              <a:t>haki</a:t>
            </a:r>
            <a:r>
              <a:rPr lang="sv-SE" dirty="0"/>
              <a:t> </a:t>
            </a:r>
            <a:r>
              <a:rPr lang="sv-SE" dirty="0" err="1"/>
              <a:t>tulizonazo</a:t>
            </a:r>
            <a:r>
              <a:rPr lang="sv-SE" dirty="0"/>
              <a:t> </a:t>
            </a:r>
            <a:r>
              <a:rPr lang="sv-SE" dirty="0" err="1"/>
              <a:t>na</a:t>
            </a:r>
            <a:r>
              <a:rPr lang="sv-SE" dirty="0"/>
              <a:t> </a:t>
            </a:r>
            <a:r>
              <a:rPr lang="sv-SE" dirty="0" err="1"/>
              <a:t>aina</a:t>
            </a:r>
            <a:r>
              <a:rPr lang="sv-SE" dirty="0"/>
              <a:t> </a:t>
            </a:r>
            <a:r>
              <a:rPr lang="sv-SE" dirty="0" err="1"/>
              <a:t>mbalimbali</a:t>
            </a:r>
            <a:r>
              <a:rPr lang="sv-SE" dirty="0"/>
              <a:t> </a:t>
            </a:r>
            <a:r>
              <a:rPr lang="sv-SE" dirty="0" err="1"/>
              <a:t>za</a:t>
            </a:r>
            <a:r>
              <a:rPr lang="sv-SE" dirty="0"/>
              <a:t> </a:t>
            </a:r>
            <a:r>
              <a:rPr lang="sv-SE" dirty="0" err="1"/>
              <a:t>ukiukwaji</a:t>
            </a:r>
            <a:r>
              <a:rPr lang="sv-SE" dirty="0"/>
              <a:t> </a:t>
            </a:r>
            <a:r>
              <a:rPr lang="sv-SE" dirty="0" err="1"/>
              <a:t>zinazoweza</a:t>
            </a:r>
            <a:r>
              <a:rPr lang="sv-SE" dirty="0"/>
              <a:t> </a:t>
            </a:r>
            <a:r>
              <a:rPr lang="sv-SE" dirty="0" err="1"/>
              <a:t>kutokea</a:t>
            </a:r>
            <a:r>
              <a:rPr lang="sv-SE" dirty="0"/>
              <a:t>. Pia, </a:t>
            </a:r>
            <a:r>
              <a:rPr lang="sv-SE" dirty="0" err="1"/>
              <a:t>tumetafakari</a:t>
            </a:r>
            <a:r>
              <a:rPr lang="sv-SE" dirty="0"/>
              <a:t> </a:t>
            </a:r>
            <a:r>
              <a:rPr lang="sv-SE" dirty="0" err="1"/>
              <a:t>juu</a:t>
            </a:r>
            <a:r>
              <a:rPr lang="sv-SE" dirty="0"/>
              <a:t> </a:t>
            </a:r>
            <a:r>
              <a:rPr lang="sv-SE" dirty="0" err="1"/>
              <a:t>ya</a:t>
            </a:r>
            <a:r>
              <a:rPr lang="sv-SE" dirty="0"/>
              <a:t> </a:t>
            </a:r>
            <a:r>
              <a:rPr lang="sv-SE" dirty="0" err="1"/>
              <a:t>maana</a:t>
            </a:r>
            <a:r>
              <a:rPr lang="sv-SE" dirty="0"/>
              <a:t> </a:t>
            </a:r>
            <a:r>
              <a:rPr lang="sv-SE" dirty="0" err="1"/>
              <a:t>ya</a:t>
            </a:r>
            <a:r>
              <a:rPr lang="sv-SE" dirty="0"/>
              <a:t> </a:t>
            </a:r>
            <a:r>
              <a:rPr lang="sv-SE" dirty="0" err="1"/>
              <a:t>haki</a:t>
            </a:r>
            <a:r>
              <a:rPr lang="sv-SE" dirty="0"/>
              <a:t> </a:t>
            </a:r>
            <a:r>
              <a:rPr lang="sv-SE" dirty="0" err="1"/>
              <a:t>hii</a:t>
            </a:r>
            <a:r>
              <a:rPr lang="sv-SE" dirty="0"/>
              <a:t> </a:t>
            </a:r>
            <a:r>
              <a:rPr lang="sv-SE" dirty="0" err="1"/>
              <a:t>kwetu</a:t>
            </a:r>
            <a:r>
              <a:rPr lang="sv-SE" dirty="0"/>
              <a:t> </a:t>
            </a:r>
            <a:r>
              <a:rPr lang="sv-SE" dirty="0" err="1"/>
              <a:t>na</a:t>
            </a:r>
            <a:r>
              <a:rPr lang="sv-SE" dirty="0"/>
              <a:t> </a:t>
            </a:r>
            <a:r>
              <a:rPr lang="sv-SE" dirty="0" err="1"/>
              <a:t>kuchunguza</a:t>
            </a:r>
            <a:r>
              <a:rPr lang="sv-SE" dirty="0"/>
              <a:t> </a:t>
            </a:r>
            <a:r>
              <a:rPr lang="sv-SE" dirty="0" err="1"/>
              <a:t>masuala</a:t>
            </a:r>
            <a:r>
              <a:rPr lang="sv-SE" dirty="0"/>
              <a:t> </a:t>
            </a:r>
            <a:r>
              <a:rPr lang="sv-SE" dirty="0" err="1"/>
              <a:t>ya</a:t>
            </a:r>
            <a:r>
              <a:rPr lang="sv-SE" dirty="0"/>
              <a:t> </a:t>
            </a:r>
            <a:r>
              <a:rPr lang="sv-SE" dirty="0" err="1"/>
              <a:t>utambulisho</a:t>
            </a:r>
            <a:r>
              <a:rPr lang="sv-SE" dirty="0"/>
              <a:t>, </a:t>
            </a:r>
            <a:r>
              <a:rPr lang="sv-SE" dirty="0" err="1"/>
              <a:t>fursa</a:t>
            </a:r>
            <a:r>
              <a:rPr lang="sv-SE" dirty="0"/>
              <a:t>, </a:t>
            </a:r>
            <a:r>
              <a:rPr lang="sv-SE" dirty="0" err="1"/>
              <a:t>na</a:t>
            </a:r>
            <a:r>
              <a:rPr lang="sv-SE" dirty="0"/>
              <a:t> </a:t>
            </a:r>
            <a:r>
              <a:rPr lang="sv-SE" dirty="0" err="1"/>
              <a:t>changamoto</a:t>
            </a:r>
            <a:r>
              <a:rPr lang="sv-SE" dirty="0"/>
              <a:t>. </a:t>
            </a:r>
          </a:p>
          <a:p>
            <a:pPr marL="0" lvl="0" indent="0" algn="l" rtl="0">
              <a:spcBef>
                <a:spcPts val="700"/>
              </a:spcBef>
              <a:spcAft>
                <a:spcPts val="1200"/>
              </a:spcAft>
              <a:buSzPts val="1100"/>
              <a:buNone/>
            </a:pPr>
            <a:endParaRPr lang="sv-SE" dirty="0"/>
          </a:p>
          <a:p>
            <a:pPr marL="0" lvl="0" indent="0" algn="l" rtl="0">
              <a:spcBef>
                <a:spcPts val="700"/>
              </a:spcBef>
              <a:spcAft>
                <a:spcPts val="1200"/>
              </a:spcAft>
              <a:buSzPts val="1100"/>
              <a:buNone/>
            </a:pPr>
            <a:r>
              <a:rPr lang="sv-SE" dirty="0" err="1"/>
              <a:t>Katika</a:t>
            </a:r>
            <a:r>
              <a:rPr lang="sv-SE" dirty="0"/>
              <a:t> </a:t>
            </a:r>
            <a:r>
              <a:rPr lang="sv-SE" dirty="0" err="1"/>
              <a:t>kipindi</a:t>
            </a:r>
            <a:r>
              <a:rPr lang="sv-SE" dirty="0"/>
              <a:t> </a:t>
            </a:r>
            <a:r>
              <a:rPr lang="sv-SE" dirty="0" err="1"/>
              <a:t>hiki</a:t>
            </a:r>
            <a:r>
              <a:rPr lang="sv-SE" dirty="0"/>
              <a:t>, </a:t>
            </a:r>
            <a:r>
              <a:rPr lang="sv-SE" dirty="0" err="1"/>
              <a:t>tutazingatia</a:t>
            </a:r>
            <a:r>
              <a:rPr lang="sv-SE" dirty="0"/>
              <a:t> </a:t>
            </a:r>
            <a:r>
              <a:rPr lang="sv-SE" dirty="0" err="1"/>
              <a:t>kuchambua</a:t>
            </a:r>
            <a:r>
              <a:rPr lang="sv-SE" dirty="0"/>
              <a:t> </a:t>
            </a:r>
            <a:r>
              <a:rPr lang="sv-SE" dirty="0" err="1"/>
              <a:t>muktadha</a:t>
            </a:r>
            <a:r>
              <a:rPr lang="sv-SE" dirty="0"/>
              <a:t> </a:t>
            </a:r>
            <a:r>
              <a:rPr lang="sv-SE" dirty="0" err="1"/>
              <a:t>wetu</a:t>
            </a:r>
            <a:r>
              <a:rPr lang="sv-SE" dirty="0"/>
              <a:t> </a:t>
            </a:r>
            <a:r>
              <a:rPr lang="sv-SE" dirty="0" err="1"/>
              <a:t>ili</a:t>
            </a:r>
            <a:r>
              <a:rPr lang="sv-SE" dirty="0"/>
              <a:t> </a:t>
            </a:r>
            <a:r>
              <a:rPr lang="sv-SE" dirty="0" err="1"/>
              <a:t>kutambua</a:t>
            </a:r>
            <a:r>
              <a:rPr lang="sv-SE" dirty="0"/>
              <a:t> </a:t>
            </a:r>
            <a:r>
              <a:rPr lang="sv-SE" dirty="0" err="1"/>
              <a:t>matatizo</a:t>
            </a:r>
            <a:r>
              <a:rPr lang="sv-SE" dirty="0"/>
              <a:t> </a:t>
            </a:r>
            <a:r>
              <a:rPr lang="sv-SE" dirty="0" err="1"/>
              <a:t>wanayoweza</a:t>
            </a:r>
            <a:r>
              <a:rPr lang="sv-SE" dirty="0"/>
              <a:t> </a:t>
            </a:r>
            <a:r>
              <a:rPr lang="sv-SE" dirty="0" err="1"/>
              <a:t>kukumbana</a:t>
            </a:r>
            <a:r>
              <a:rPr lang="sv-SE" dirty="0"/>
              <a:t> </a:t>
            </a:r>
            <a:r>
              <a:rPr lang="sv-SE" dirty="0" err="1"/>
              <a:t>nayo</a:t>
            </a:r>
            <a:r>
              <a:rPr lang="sv-SE" dirty="0"/>
              <a:t> </a:t>
            </a:r>
            <a:r>
              <a:rPr lang="sv-SE" dirty="0" err="1"/>
              <a:t>watu</a:t>
            </a:r>
            <a:r>
              <a:rPr lang="sv-SE" dirty="0"/>
              <a:t> au </a:t>
            </a:r>
            <a:r>
              <a:rPr lang="sv-SE" dirty="0" err="1"/>
              <a:t>makundi</a:t>
            </a:r>
            <a:r>
              <a:rPr lang="sv-SE" dirty="0"/>
              <a:t> </a:t>
            </a:r>
            <a:r>
              <a:rPr lang="sv-SE" dirty="0" err="1"/>
              <a:t>mbalimbali</a:t>
            </a:r>
            <a:r>
              <a:rPr lang="sv-SE" dirty="0"/>
              <a:t>. </a:t>
            </a:r>
            <a:r>
              <a:rPr lang="sv-SE" dirty="0" err="1"/>
              <a:t>Tutafanya</a:t>
            </a:r>
            <a:r>
              <a:rPr lang="sv-SE" dirty="0"/>
              <a:t> </a:t>
            </a:r>
            <a:r>
              <a:rPr lang="sv-SE" dirty="0" err="1"/>
              <a:t>hivyo</a:t>
            </a:r>
            <a:r>
              <a:rPr lang="sv-SE" dirty="0"/>
              <a:t> </a:t>
            </a:r>
            <a:r>
              <a:rPr lang="sv-SE" dirty="0" err="1"/>
              <a:t>kwa</a:t>
            </a:r>
            <a:r>
              <a:rPr lang="sv-SE" dirty="0"/>
              <a:t> </a:t>
            </a:r>
            <a:r>
              <a:rPr lang="sv-SE" dirty="0" err="1"/>
              <a:t>kuchora</a:t>
            </a:r>
            <a:r>
              <a:rPr lang="sv-SE" dirty="0"/>
              <a:t> ‘</a:t>
            </a:r>
            <a:r>
              <a:rPr lang="sv-SE" dirty="0" err="1"/>
              <a:t>ramani</a:t>
            </a:r>
            <a:r>
              <a:rPr lang="sv-SE" dirty="0"/>
              <a:t>’ </a:t>
            </a:r>
            <a:r>
              <a:rPr lang="sv-SE" dirty="0" err="1"/>
              <a:t>inayoonyesha</a:t>
            </a:r>
            <a:r>
              <a:rPr lang="sv-SE" dirty="0"/>
              <a:t> </a:t>
            </a:r>
            <a:r>
              <a:rPr lang="sv-SE" dirty="0" err="1"/>
              <a:t>hali</a:t>
            </a:r>
            <a:r>
              <a:rPr lang="sv-SE" dirty="0"/>
              <a:t> </a:t>
            </a:r>
            <a:r>
              <a:rPr lang="sv-SE" dirty="0" err="1"/>
              <a:t>ya</a:t>
            </a:r>
            <a:r>
              <a:rPr lang="sv-SE" dirty="0"/>
              <a:t> </a:t>
            </a:r>
            <a:r>
              <a:rPr lang="sv-SE" dirty="0" err="1"/>
              <a:t>uhuru</a:t>
            </a:r>
            <a:r>
              <a:rPr lang="sv-SE" dirty="0"/>
              <a:t> wa </a:t>
            </a:r>
            <a:r>
              <a:rPr lang="sv-SE" dirty="0" err="1"/>
              <a:t>dini</a:t>
            </a:r>
            <a:r>
              <a:rPr lang="sv-SE" dirty="0"/>
              <a:t> au </a:t>
            </a:r>
            <a:r>
              <a:rPr lang="sv-SE" dirty="0" err="1"/>
              <a:t>imani</a:t>
            </a:r>
            <a:r>
              <a:rPr lang="sv-SE" dirty="0"/>
              <a:t> </a:t>
            </a:r>
            <a:r>
              <a:rPr lang="sv-SE" dirty="0" err="1"/>
              <a:t>katika</a:t>
            </a:r>
            <a:r>
              <a:rPr lang="sv-SE" dirty="0"/>
              <a:t> </a:t>
            </a:r>
            <a:r>
              <a:rPr lang="sv-SE" dirty="0" err="1"/>
              <a:t>eneo</a:t>
            </a:r>
            <a:r>
              <a:rPr lang="sv-SE" dirty="0"/>
              <a:t> </a:t>
            </a:r>
            <a:r>
              <a:rPr lang="sv-SE" dirty="0" err="1"/>
              <a:t>letu</a:t>
            </a:r>
            <a:r>
              <a:rPr lang="sv-SE" dirty="0"/>
              <a:t>. </a:t>
            </a:r>
          </a:p>
          <a:p>
            <a:pPr marL="0" lvl="0" indent="0" algn="l" rtl="0">
              <a:spcBef>
                <a:spcPts val="700"/>
              </a:spcBef>
              <a:spcAft>
                <a:spcPts val="1200"/>
              </a:spcAft>
              <a:buSzPts val="1100"/>
              <a:buNone/>
            </a:pPr>
            <a:endParaRPr lang="sv-SE" dirty="0"/>
          </a:p>
          <a:p>
            <a:pPr marL="0" lvl="0" indent="0" algn="l" rtl="0">
              <a:spcBef>
                <a:spcPts val="700"/>
              </a:spcBef>
              <a:spcAft>
                <a:spcPts val="1200"/>
              </a:spcAft>
              <a:buSzPts val="1100"/>
              <a:buNone/>
            </a:pPr>
            <a:r>
              <a:rPr lang="sv-SE" dirty="0" err="1"/>
              <a:t>Lakini</a:t>
            </a:r>
            <a:r>
              <a:rPr lang="sv-SE" dirty="0"/>
              <a:t> kabla </a:t>
            </a:r>
            <a:r>
              <a:rPr lang="sv-SE" dirty="0" err="1"/>
              <a:t>ya</a:t>
            </a:r>
            <a:r>
              <a:rPr lang="sv-SE" dirty="0"/>
              <a:t> </a:t>
            </a:r>
            <a:r>
              <a:rPr lang="sv-SE" dirty="0" err="1"/>
              <a:t>kuangalia</a:t>
            </a:r>
            <a:r>
              <a:rPr lang="sv-SE" dirty="0"/>
              <a:t> </a:t>
            </a:r>
            <a:r>
              <a:rPr lang="sv-SE" dirty="0" err="1"/>
              <a:t>changamoto</a:t>
            </a:r>
            <a:r>
              <a:rPr lang="sv-SE" dirty="0"/>
              <a:t>, </a:t>
            </a:r>
            <a:r>
              <a:rPr lang="sv-SE" dirty="0" err="1"/>
              <a:t>tuanze</a:t>
            </a:r>
            <a:r>
              <a:rPr lang="sv-SE" dirty="0"/>
              <a:t> </a:t>
            </a:r>
            <a:r>
              <a:rPr lang="sv-SE" dirty="0" err="1"/>
              <a:t>na</a:t>
            </a:r>
            <a:r>
              <a:rPr lang="sv-SE" dirty="0"/>
              <a:t> </a:t>
            </a:r>
            <a:r>
              <a:rPr lang="sv-SE" dirty="0" err="1"/>
              <a:t>mazuri</a:t>
            </a:r>
            <a:r>
              <a:rPr lang="sv-SE" dirty="0"/>
              <a:t>!</a:t>
            </a:r>
            <a:endParaRPr i="0" dirty="0">
              <a:solidFill>
                <a:srgbClr val="000000"/>
              </a:solidFill>
            </a:endParaRPr>
          </a:p>
        </p:txBody>
      </p:sp>
      <p:sp>
        <p:nvSpPr>
          <p:cNvPr id="68" name="Google Shape;6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
        <p:nvSpPr>
          <p:cNvPr id="69" name="Google Shape;69;p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70" name="Google Shape;70;p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0">
              <a:solidFill>
                <a:srgbClr val="000000"/>
              </a:solidFill>
              <a:latin typeface="Quattrocento Sans"/>
              <a:ea typeface="Quattrocento Sans"/>
              <a:cs typeface="Quattrocento Sans"/>
              <a:sym typeface="Quattrocento Sans"/>
            </a:endParaRPr>
          </a:p>
        </p:txBody>
      </p:sp>
      <p:sp>
        <p:nvSpPr>
          <p:cNvPr id="315" name="Google Shape;31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
        <p:nvSpPr>
          <p:cNvPr id="316" name="Google Shape;316;p2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317" name="Google Shape;317;p2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i="1">
                <a:solidFill>
                  <a:srgbClr val="000000"/>
                </a:solidFill>
              </a:rPr>
              <a:t>Slaidi 3-13 zinaonyesha wasilisho la kipindi cha 5.</a:t>
            </a:r>
            <a:endParaRPr lang="en-US"/>
          </a:p>
          <a:p>
            <a:pPr marL="0" lvl="0" indent="0" algn="l" rtl="0">
              <a:spcBef>
                <a:spcPts val="0"/>
              </a:spcBef>
              <a:spcAft>
                <a:spcPts val="0"/>
              </a:spcAft>
              <a:buNone/>
            </a:pPr>
            <a:endParaRPr lang="en-US" sz="1200" b="0" i="0" dirty="0">
              <a:solidFill>
                <a:srgbClr val="000000"/>
              </a:solidFill>
              <a:latin typeface="Calibri"/>
              <a:ea typeface="Calibri"/>
              <a:cs typeface="Calibri"/>
              <a:sym typeface="Calibri"/>
            </a:endParaRPr>
          </a:p>
          <a:p>
            <a:pPr marL="0" lvl="0" indent="0" algn="l" rtl="0">
              <a:spcBef>
                <a:spcPts val="0"/>
              </a:spcBef>
              <a:spcAft>
                <a:spcPts val="0"/>
              </a:spcAft>
              <a:buNone/>
            </a:pPr>
            <a:r>
              <a:rPr lang="en-US" b="1" dirty="0" err="1">
                <a:solidFill>
                  <a:srgbClr val="000000"/>
                </a:solidFill>
              </a:rPr>
              <a:t>Wasilisho</a:t>
            </a:r>
            <a:r>
              <a:rPr lang="en-US" sz="1200" b="1" i="0" dirty="0">
                <a:solidFill>
                  <a:srgbClr val="000000"/>
                </a:solidFill>
                <a:latin typeface="Calibri"/>
                <a:ea typeface="Calibri"/>
                <a:cs typeface="Calibri"/>
                <a:sym typeface="Calibri"/>
              </a:rPr>
              <a:t>: </a:t>
            </a:r>
            <a:r>
              <a:rPr lang="sw-KE" sz="1200" b="1" i="0" u="none" strike="noStrike" cap="none" dirty="0">
                <a:solidFill>
                  <a:schemeClr val="dk1"/>
                </a:solidFill>
                <a:effectLst/>
                <a:latin typeface="Calibri"/>
                <a:ea typeface="Calibri"/>
                <a:cs typeface="Calibri"/>
                <a:sym typeface="Calibri"/>
              </a:rPr>
              <a:t>Mambo yanavyokuwa mabaya zaidi (mazuri zaidi)</a:t>
            </a:r>
            <a:endParaRPr lang="sv-SE" sz="1200" b="1"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sz="1200" b="0" i="0" dirty="0">
              <a:solidFill>
                <a:srgbClr val="000000"/>
              </a:solidFill>
              <a:latin typeface="Calibri"/>
              <a:ea typeface="Calibri"/>
              <a:cs typeface="Calibri"/>
              <a:sym typeface="Calibri"/>
            </a:endParaRPr>
          </a:p>
          <a:p>
            <a:pPr marL="0" lvl="0" indent="0" algn="l" rtl="0">
              <a:spcBef>
                <a:spcPts val="0"/>
              </a:spcBef>
              <a:spcAft>
                <a:spcPts val="0"/>
              </a:spcAft>
              <a:buNone/>
            </a:pPr>
            <a:r>
              <a:rPr lang="sw-KE" sz="1200" b="1" i="0" u="none" strike="noStrike" cap="none" dirty="0">
                <a:solidFill>
                  <a:schemeClr val="dk1"/>
                </a:solidFill>
                <a:effectLst/>
                <a:latin typeface="Calibri"/>
                <a:ea typeface="Calibri"/>
                <a:cs typeface="Calibri"/>
                <a:sym typeface="Calibri"/>
              </a:rPr>
              <a:t>UTANGULIZI</a:t>
            </a:r>
            <a:br>
              <a:rPr lang="en-US" sz="1200" b="0" i="0" dirty="0">
                <a:solidFill>
                  <a:srgbClr val="000000"/>
                </a:solidFill>
                <a:latin typeface="Calibri"/>
                <a:ea typeface="Calibri"/>
                <a:cs typeface="Calibri"/>
                <a:sym typeface="Calibri"/>
              </a:rPr>
            </a:br>
            <a:endParaRPr lang="en-US" sz="1800" b="0" i="0" dirty="0">
              <a:solidFill>
                <a:srgbClr val="000000"/>
              </a:solidFill>
              <a:latin typeface="Calibri"/>
              <a:ea typeface="Calibri"/>
              <a:cs typeface="Calibri"/>
              <a:sym typeface="Calibri"/>
            </a:endParaRPr>
          </a:p>
          <a:p>
            <a:pPr marL="0" marR="0" lvl="0" algn="l" rtl="0" fontAlgn="base">
              <a:spcAft>
                <a:spcPts val="0"/>
              </a:spcAft>
              <a:buClr>
                <a:srgbClr val="000000"/>
              </a:buClr>
            </a:pPr>
            <a:r>
              <a:rPr lang="sw-KE" sz="1200" b="0" i="0" u="none" strike="noStrike" cap="none" dirty="0">
                <a:solidFill>
                  <a:schemeClr val="dk1"/>
                </a:solidFill>
                <a:latin typeface="Calibri"/>
                <a:ea typeface="Calibri"/>
                <a:cs typeface="Calibri"/>
                <a:sym typeface="Calibri"/>
              </a:rPr>
              <a:t>Katika kipindi kilichopita:</a:t>
            </a:r>
          </a:p>
          <a:p>
            <a:pPr marL="0" marR="0" lvl="0" algn="l" rtl="0" fontAlgn="base">
              <a:spcAft>
                <a:spcPts val="0"/>
              </a:spcAft>
              <a:buClr>
                <a:srgbClr val="000000"/>
              </a:buClr>
            </a:pPr>
            <a:endParaRPr lang="sv-SE" sz="1200" b="0" i="0" u="none" strike="noStrike" cap="none" dirty="0">
              <a:solidFill>
                <a:schemeClr val="dk1"/>
              </a:solidFill>
              <a:latin typeface="Calibri"/>
              <a:ea typeface="Calibri"/>
              <a:cs typeface="Calibri"/>
              <a:sym typeface="Calibri"/>
            </a:endParaRPr>
          </a:p>
          <a:p>
            <a:pPr marL="171450" marR="0" lvl="0" indent="-171450" algn="l" rtl="0">
              <a:spcAft>
                <a:spcPts val="0"/>
              </a:spcAft>
              <a:buClr>
                <a:srgbClr val="000000"/>
              </a:buClr>
              <a:buFont typeface="Arial" panose="020B0604020202020204" pitchFamily="34" charset="0"/>
              <a:buChar char="•"/>
            </a:pPr>
            <a:r>
              <a:rPr lang="sw-KE" sz="1200" b="0" i="0" u="none" strike="noStrike" cap="none" dirty="0">
                <a:solidFill>
                  <a:schemeClr val="dk1"/>
                </a:solidFill>
                <a:latin typeface="Calibri"/>
                <a:ea typeface="Calibri"/>
                <a:cs typeface="Calibri"/>
                <a:sym typeface="Calibri"/>
              </a:rPr>
              <a:t>Tulizingatia jinsi ukiukwaji wa uhuru wa dini au imani unavyoonekana na athari zake kwa maisha ya watu,</a:t>
            </a:r>
          </a:p>
          <a:p>
            <a:pPr marL="171450" marR="0" lvl="0" indent="-171450" algn="l" rtl="0">
              <a:spcAft>
                <a:spcPts val="0"/>
              </a:spcAft>
              <a:buClr>
                <a:srgbClr val="000000"/>
              </a:buClr>
              <a:buFont typeface="Arial" panose="020B0604020202020204" pitchFamily="34" charset="0"/>
              <a:buChar char="•"/>
            </a:pPr>
            <a:endParaRPr lang="sv-SE" sz="1200" b="0" i="0" u="none" strike="noStrike" cap="none" dirty="0">
              <a:solidFill>
                <a:schemeClr val="dk1"/>
              </a:solidFill>
              <a:latin typeface="Calibri"/>
              <a:ea typeface="Calibri"/>
              <a:cs typeface="Calibri"/>
              <a:sym typeface="Calibri"/>
            </a:endParaRPr>
          </a:p>
          <a:p>
            <a:pPr marL="171450" marR="0" lvl="0" indent="-171450" algn="l" rtl="0">
              <a:spcAft>
                <a:spcPts val="0"/>
              </a:spcAft>
              <a:buClr>
                <a:srgbClr val="000000"/>
              </a:buClr>
              <a:buFont typeface="Arial" panose="020B0604020202020204" pitchFamily="34" charset="0"/>
              <a:buChar char="•"/>
            </a:pPr>
            <a:r>
              <a:rPr lang="sw-KE" sz="1200" b="0" i="0" u="none" strike="noStrike" cap="none" dirty="0">
                <a:solidFill>
                  <a:schemeClr val="dk1"/>
                </a:solidFill>
                <a:latin typeface="Calibri"/>
                <a:ea typeface="Calibri"/>
                <a:cs typeface="Calibri"/>
                <a:sym typeface="Calibri"/>
              </a:rPr>
              <a:t>Tulitafakari kuhusu nani anayehusika na ukiukwaji huu – ikiwa ni serikali kupitia sheria na vitendo au kutochukua hatua kwa maofisa wake, au watu katika jamii,</a:t>
            </a:r>
          </a:p>
          <a:p>
            <a:pPr marL="171450" marR="0" lvl="0" indent="-171450" algn="l" rtl="0">
              <a:spcAft>
                <a:spcPts val="0"/>
              </a:spcAft>
              <a:buClr>
                <a:srgbClr val="000000"/>
              </a:buClr>
              <a:buFont typeface="Arial" panose="020B0604020202020204" pitchFamily="34" charset="0"/>
              <a:buChar char="•"/>
            </a:pPr>
            <a:endParaRPr lang="sv-SE" sz="1200" b="0" i="0" u="none" strike="noStrike" cap="none" dirty="0">
              <a:solidFill>
                <a:schemeClr val="dk1"/>
              </a:solidFill>
              <a:latin typeface="Calibri"/>
              <a:ea typeface="Calibri"/>
              <a:cs typeface="Calibri"/>
              <a:sym typeface="Calibri"/>
            </a:endParaRPr>
          </a:p>
          <a:p>
            <a:pPr marL="171450" marR="0" lvl="0" indent="-171450" algn="l" rtl="0">
              <a:spcAft>
                <a:spcPts val="0"/>
              </a:spcAft>
              <a:buClr>
                <a:srgbClr val="000000"/>
              </a:buClr>
              <a:buFont typeface="Arial" panose="020B0604020202020204" pitchFamily="34" charset="0"/>
              <a:buChar char="•"/>
            </a:pPr>
            <a:r>
              <a:rPr lang="sw-KE" sz="1200" b="0" i="0" u="none" strike="noStrike" cap="none" dirty="0">
                <a:solidFill>
                  <a:schemeClr val="dk1"/>
                </a:solidFill>
                <a:latin typeface="Calibri"/>
                <a:ea typeface="Calibri"/>
                <a:cs typeface="Calibri"/>
                <a:sym typeface="Calibri"/>
              </a:rPr>
              <a:t>Na tulitumia maigizo kama nyenzo ya kuchunguza jinsi ukiukwaji huu unavyoweza kuonekana na kufanya mazoezi ya kuutambua.</a:t>
            </a:r>
            <a:endParaRPr lang="sv-SE" sz="1200" b="0" i="0" u="none" strike="noStrike" cap="none" dirty="0">
              <a:solidFill>
                <a:schemeClr val="dk1"/>
              </a:solidFill>
              <a:latin typeface="Calibri"/>
              <a:ea typeface="Calibri"/>
              <a:cs typeface="Calibri"/>
              <a:sym typeface="Calibri"/>
            </a:endParaRPr>
          </a:p>
          <a:p>
            <a:pPr marL="0" lvl="0" indent="-76200" algn="l" rtl="0">
              <a:lnSpc>
                <a:spcPct val="115909"/>
              </a:lnSpc>
              <a:spcBef>
                <a:spcPts val="0"/>
              </a:spcBef>
              <a:spcAft>
                <a:spcPts val="0"/>
              </a:spcAft>
              <a:buSzPts val="1200"/>
              <a:buChar char="•"/>
            </a:pPr>
            <a:endParaRPr sz="1800" b="0" i="0" dirty="0">
              <a:solidFill>
                <a:srgbClr val="000000"/>
              </a:solidFill>
              <a:latin typeface="Calibri"/>
              <a:ea typeface="Calibri"/>
              <a:cs typeface="Calibri"/>
              <a:sym typeface="Calibri"/>
            </a:endParaRPr>
          </a:p>
        </p:txBody>
      </p:sp>
      <p:sp>
        <p:nvSpPr>
          <p:cNvPr id="78" name="Google Shape;78;p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79" name="Google Shape;79;p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80" name="Google Shape;8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w-KE" sz="1200" b="0" i="0" u="none" strike="noStrike" cap="none" dirty="0">
                <a:solidFill>
                  <a:schemeClr val="dk1"/>
                </a:solidFill>
                <a:effectLst/>
                <a:latin typeface="Calibri"/>
                <a:ea typeface="Calibri"/>
                <a:cs typeface="Calibri"/>
                <a:sym typeface="Calibri"/>
              </a:rPr>
              <a:t>Sasa, tutafikiria jinsi ukiukwaji unavyoweza kuanzia hali ya wastani na kuzidi kuwa mbaya – kutoka matukio ya hapa na pale yanayowaathiri watu binafsi hadi mashambulizi ya kimfumo, yaliyoenea na makali dhidi ya haki za watu.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sw-KE"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w-KE" sz="1200" b="0" i="0" u="none" strike="noStrike" cap="none" dirty="0">
                <a:solidFill>
                  <a:schemeClr val="dk1"/>
                </a:solidFill>
                <a:effectLst/>
                <a:latin typeface="Calibri"/>
                <a:ea typeface="Calibri"/>
                <a:cs typeface="Calibri"/>
                <a:sym typeface="Calibri"/>
              </a:rPr>
              <a:t>Njia moja ya kufikiria jinsi mambo yanavyozidi kuwa mabaya ni kwa kuchunguza hatua tatu kuu: Upotoshaji wa taarifa, Ubaguzi na Ukatili.</a:t>
            </a:r>
            <a:endParaRPr lang="sv-SE"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88" name="Google Shape;88;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89" name="Google Shape;89;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90" name="Google Shape;9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127000" lvl="0" indent="0" algn="l" rtl="0" fontAlgn="base">
              <a:lnSpc>
                <a:spcPct val="115000"/>
              </a:lnSpc>
              <a:spcBef>
                <a:spcPts val="1300"/>
              </a:spcBef>
              <a:spcAft>
                <a:spcPts val="0"/>
              </a:spcAft>
              <a:buClr>
                <a:srgbClr val="000000"/>
              </a:buClr>
              <a:buSzPts val="1400"/>
              <a:buFont typeface="Arial"/>
              <a:buNone/>
            </a:pPr>
            <a:r>
              <a:rPr lang="sw-KE" sz="1200" b="1" i="0" u="none" strike="noStrike" cap="none" dirty="0">
                <a:solidFill>
                  <a:srgbClr val="000000"/>
                </a:solidFill>
                <a:latin typeface="Calibri"/>
                <a:ea typeface="Calibri"/>
                <a:cs typeface="Calibri"/>
                <a:sym typeface="Calibri"/>
              </a:rPr>
              <a:t>HATUA TATU ZA MATESO</a:t>
            </a:r>
            <a:endParaRPr lang="sv-SE" sz="1200" b="1" i="0" u="none" strike="noStrike" cap="none" dirty="0">
              <a:solidFill>
                <a:srgbClr val="000000"/>
              </a:solidFill>
              <a:latin typeface="Calibri"/>
              <a:ea typeface="Calibri"/>
              <a:cs typeface="Calibri"/>
              <a:sym typeface="Calibri"/>
            </a:endParaRPr>
          </a:p>
          <a:p>
            <a:pPr marL="0" marR="127000" lvl="0" indent="0" algn="l" rtl="0" fontAlgn="base">
              <a:lnSpc>
                <a:spcPct val="115000"/>
              </a:lnSpc>
              <a:spcBef>
                <a:spcPts val="1300"/>
              </a:spcBef>
              <a:spcAft>
                <a:spcPts val="0"/>
              </a:spcAft>
              <a:buClr>
                <a:srgbClr val="000000"/>
              </a:buClr>
              <a:buSzPts val="1400"/>
              <a:buFont typeface="Arial"/>
              <a:buNone/>
            </a:pPr>
            <a:r>
              <a:rPr lang="sw-KE" sz="1200" b="0" i="0" u="none" strike="noStrike" cap="none" dirty="0">
                <a:solidFill>
                  <a:srgbClr val="000000"/>
                </a:solidFill>
                <a:latin typeface="Calibri"/>
                <a:ea typeface="Calibri"/>
                <a:cs typeface="Calibri"/>
                <a:sym typeface="Calibri"/>
              </a:rPr>
              <a:t> </a:t>
            </a:r>
            <a:endParaRPr lang="sv-SE" sz="1200" b="0" i="0" u="none" strike="noStrike" cap="none" dirty="0">
              <a:solidFill>
                <a:srgbClr val="000000"/>
              </a:solidFill>
              <a:latin typeface="Calibri"/>
              <a:ea typeface="Calibri"/>
              <a:cs typeface="Calibri"/>
              <a:sym typeface="Calibri"/>
            </a:endParaRPr>
          </a:p>
          <a:p>
            <a:pPr marL="0" marR="127000" lvl="0" indent="0" algn="l" rtl="0" fontAlgn="base">
              <a:lnSpc>
                <a:spcPct val="115000"/>
              </a:lnSpc>
              <a:spcBef>
                <a:spcPts val="1300"/>
              </a:spcBef>
              <a:spcAft>
                <a:spcPts val="0"/>
              </a:spcAft>
              <a:buClr>
                <a:srgbClr val="000000"/>
              </a:buClr>
              <a:buSzPts val="1400"/>
              <a:buFont typeface="Arial"/>
              <a:buNone/>
            </a:pPr>
            <a:r>
              <a:rPr lang="sw-KE" sz="1200" b="0" i="0" u="none" strike="noStrike" cap="none" dirty="0">
                <a:solidFill>
                  <a:srgbClr val="000000"/>
                </a:solidFill>
                <a:latin typeface="Calibri"/>
                <a:ea typeface="Calibri"/>
                <a:cs typeface="Calibri"/>
                <a:sym typeface="Calibri"/>
              </a:rPr>
              <a:t>Hatua ya kwanza ni upotoshaji wa taarifa. Katika hatua hii, chuki, dhana potofu na uongo huenezwa kuhusu watu binafsi au makundi fulani ya watu – kwa mfano, jamii za watu wachache wa kidini. </a:t>
            </a:r>
          </a:p>
          <a:p>
            <a:pPr marL="0" marR="127000" lvl="0" indent="0" algn="l" rtl="0" fontAlgn="base">
              <a:lnSpc>
                <a:spcPct val="115000"/>
              </a:lnSpc>
              <a:spcBef>
                <a:spcPts val="1300"/>
              </a:spcBef>
              <a:spcAft>
                <a:spcPts val="0"/>
              </a:spcAft>
              <a:buClr>
                <a:srgbClr val="000000"/>
              </a:buClr>
              <a:buSzPts val="1400"/>
              <a:buFont typeface="Arial"/>
              <a:buNone/>
            </a:pPr>
            <a:endParaRPr lang="sw-KE" sz="1200" b="0" i="0" u="none" strike="noStrike" cap="none" dirty="0">
              <a:solidFill>
                <a:srgbClr val="000000"/>
              </a:solidFill>
              <a:latin typeface="Calibri"/>
              <a:ea typeface="Calibri"/>
              <a:cs typeface="Calibri"/>
              <a:sym typeface="Calibri"/>
            </a:endParaRPr>
          </a:p>
          <a:p>
            <a:pPr marL="0" marR="127000" lvl="0" indent="0" algn="l" rtl="0" fontAlgn="base">
              <a:lnSpc>
                <a:spcPct val="115000"/>
              </a:lnSpc>
              <a:spcBef>
                <a:spcPts val="1300"/>
              </a:spcBef>
              <a:spcAft>
                <a:spcPts val="0"/>
              </a:spcAft>
              <a:buClr>
                <a:srgbClr val="000000"/>
              </a:buClr>
              <a:buSzPts val="1400"/>
              <a:buFont typeface="Arial"/>
              <a:buNone/>
            </a:pPr>
            <a:r>
              <a:rPr lang="sw-KE" sz="1200" b="0" i="0" u="none" strike="noStrike" cap="none" dirty="0">
                <a:solidFill>
                  <a:srgbClr val="000000"/>
                </a:solidFill>
                <a:latin typeface="Calibri"/>
                <a:ea typeface="Calibri"/>
                <a:cs typeface="Calibri"/>
                <a:sym typeface="Calibri"/>
              </a:rPr>
              <a:t>Upotoshaji huu unafanyika kwa njia nyingi – kupitia yale ambayo wazazi, walimu na vitabu vya shule huwafundisha watoto, redio, mitandao ya kijamii, hotuba za wanasiasa au mahubiri ya viongozi wa kidini.</a:t>
            </a:r>
            <a:endParaRPr lang="sv-SE" sz="1200" b="0" i="0" u="none" strike="noStrike" cap="none" dirty="0">
              <a:solidFill>
                <a:srgbClr val="000000"/>
              </a:solidFill>
              <a:latin typeface="Calibri"/>
              <a:ea typeface="Calibri"/>
              <a:cs typeface="Calibri"/>
              <a:sym typeface="Calibri"/>
            </a:endParaRPr>
          </a:p>
          <a:p>
            <a:pPr fontAlgn="base"/>
            <a:r>
              <a:rPr lang="sw-KE" sz="1200" b="0" i="0" u="none" strike="noStrike" cap="none" dirty="0">
                <a:solidFill>
                  <a:schemeClr val="dk1"/>
                </a:solidFill>
                <a:effectLst/>
                <a:latin typeface="Calibri"/>
                <a:ea typeface="Calibri"/>
                <a:cs typeface="Calibri"/>
                <a:sym typeface="Calibri"/>
              </a:rPr>
              <a:t> </a:t>
            </a:r>
            <a:endParaRPr lang="sv-SE" sz="1200" b="0" i="0" u="none" strike="noStrike" cap="none" dirty="0">
              <a:solidFill>
                <a:schemeClr val="dk1"/>
              </a:solidFill>
              <a:effectLst/>
              <a:latin typeface="Calibri"/>
              <a:ea typeface="Calibri"/>
              <a:cs typeface="Calibri"/>
              <a:sym typeface="Calibri"/>
            </a:endParaRPr>
          </a:p>
          <a:p>
            <a:pPr marL="0" marR="127000" lvl="0" indent="0" algn="l" rtl="0">
              <a:lnSpc>
                <a:spcPct val="115000"/>
              </a:lnSpc>
              <a:spcBef>
                <a:spcPts val="1300"/>
              </a:spcBef>
              <a:spcAft>
                <a:spcPts val="0"/>
              </a:spcAft>
              <a:buNone/>
            </a:pPr>
            <a:endParaRPr dirty="0"/>
          </a:p>
        </p:txBody>
      </p:sp>
      <p:sp>
        <p:nvSpPr>
          <p:cNvPr id="105" name="Google Shape;105;p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06" name="Google Shape;106;p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107" name="Google Shape;10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fontAlgn="base">
              <a:spcAft>
                <a:spcPts val="0"/>
              </a:spcAft>
              <a:buFont typeface="Arial"/>
              <a:buNone/>
            </a:pPr>
            <a:r>
              <a:rPr lang="sw-KE" sz="1200" b="0" i="0" u="none" strike="noStrike" cap="none" dirty="0">
                <a:solidFill>
                  <a:schemeClr val="dk1"/>
                </a:solidFill>
                <a:latin typeface="Calibri"/>
                <a:ea typeface="Calibri"/>
                <a:cs typeface="Calibri"/>
                <a:sym typeface="Calibri"/>
              </a:rPr>
              <a:t>Hakuna jamii isiyo na chuki au dhana potofu, lakini zinapoachwa bila kupingwa, na hasa zinapopigiwa debe na viongozi wa kisiasa na kidini, huchochea utamaduni wa kutovumiliana na kusababisha mvutano kati ya makundi ya watu. </a:t>
            </a:r>
          </a:p>
          <a:p>
            <a:pPr marL="0" marR="0" lvl="0" indent="0" algn="l" rtl="0" fontAlgn="base">
              <a:spcAft>
                <a:spcPts val="0"/>
              </a:spcAft>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fontAlgn="base">
              <a:spcAft>
                <a:spcPts val="0"/>
              </a:spcAft>
              <a:buFont typeface="Arial"/>
              <a:buNone/>
            </a:pPr>
            <a:r>
              <a:rPr lang="sw-KE" sz="1200" b="0" i="0" u="none" strike="noStrike" cap="none" dirty="0">
                <a:solidFill>
                  <a:schemeClr val="dk1"/>
                </a:solidFill>
                <a:latin typeface="Calibri"/>
                <a:ea typeface="Calibri"/>
                <a:cs typeface="Calibri"/>
                <a:sym typeface="Calibri"/>
              </a:rPr>
              <a:t>Hali hii inapotokea, huwa rahisi au hata jambo la kawaida kwa watu wa kawaida, maafisa wa serikali za mitaa na hata serikali yenyewe si tu kufikiria na kusema, bali pia kutenda kwa njia za kibaguzi dhidi ya wengine.</a:t>
            </a:r>
          </a:p>
          <a:p>
            <a:pPr marL="0" marR="0" lvl="0" indent="0" algn="l" rtl="0" fontAlgn="base">
              <a:spcAft>
                <a:spcPts val="0"/>
              </a:spcAft>
              <a:buFont typeface="Arial"/>
              <a:buNone/>
            </a:pPr>
            <a:endParaRPr lang="sv-SE" sz="1200" b="0" i="0" u="none" strike="noStrike" cap="none" dirty="0">
              <a:solidFill>
                <a:schemeClr val="dk1"/>
              </a:solidFill>
              <a:latin typeface="Calibri"/>
              <a:ea typeface="Calibri"/>
              <a:cs typeface="Calibri"/>
              <a:sym typeface="Calibri"/>
            </a:endParaRPr>
          </a:p>
          <a:p>
            <a:pPr marL="0" marR="0" lvl="0" indent="0" algn="l" rtl="0" fontAlgn="base">
              <a:spcAft>
                <a:spcPts val="0"/>
              </a:spcAft>
              <a:buFont typeface="Arial"/>
              <a:buNone/>
            </a:pPr>
            <a:r>
              <a:rPr lang="sw-KE" sz="1200" b="0" i="0" u="none" strike="noStrike" cap="none" dirty="0">
                <a:solidFill>
                  <a:schemeClr val="dk1"/>
                </a:solidFill>
                <a:latin typeface="Calibri"/>
                <a:ea typeface="Calibri"/>
                <a:cs typeface="Calibri"/>
                <a:sym typeface="Calibri"/>
              </a:rPr>
              <a:t>Upotoshaji wa taarifa hufanya ubaguzi uonekane kuwa jambo la kawaida. Katika hali yake mbaya zaidi, upotoshaji wa taarifa hutumiwa kuwashawishi watu waamini kuwa si tu ubaguzi bali hata ukatili ni jambo linalokubalika au hata lenye haki.</a:t>
            </a:r>
            <a:endParaRPr lang="sv-SE"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19" name="Google Shape;119;p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20" name="Google Shape;120;p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121" name="Google Shape;12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fontAlgn="base">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Ubaguzi huathiri watu katika kila nyanja ya maisha. </a:t>
            </a:r>
          </a:p>
          <a:p>
            <a:pPr marL="0" marR="0" lvl="0" indent="0" algn="l" rtl="0" fontAlgn="base">
              <a:lnSpc>
                <a:spcPct val="100000"/>
              </a:lnSpc>
              <a:spcBef>
                <a:spcPts val="0"/>
              </a:spcBef>
              <a:spcAft>
                <a:spcPts val="0"/>
              </a:spcAft>
              <a:buClr>
                <a:srgbClr val="000000"/>
              </a:buClr>
              <a:buSzPts val="1400"/>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fontAlgn="base">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Katika kipindi kilichopita, tuliona mifano ya ubaguzi wa kiserikali – kwa mfano, sheria za familia na utambulisho wa kibinafsi zinazobagua, ubaguzi katika utekelezaji wa sheria na vyombo vya usalama kama vile polisi na mahakama, na ubaguzi katika upatikanaji wa huduma kama vile elimu. </a:t>
            </a:r>
          </a:p>
          <a:p>
            <a:pPr marL="0" marR="0" lvl="0" indent="0" algn="l" rtl="0" fontAlgn="base">
              <a:lnSpc>
                <a:spcPct val="100000"/>
              </a:lnSpc>
              <a:spcBef>
                <a:spcPts val="0"/>
              </a:spcBef>
              <a:spcAft>
                <a:spcPts val="0"/>
              </a:spcAft>
              <a:buClr>
                <a:srgbClr val="000000"/>
              </a:buClr>
              <a:buSzPts val="1400"/>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fontAlgn="base">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Pia, tuliona mifano ya ubaguzi katika sekta binafsi unaoathiri fursa za watu kupata ajira.</a:t>
            </a:r>
            <a:endParaRPr lang="sv-SE" sz="1200" b="0" i="0" u="none" strike="noStrike" cap="none" dirty="0">
              <a:solidFill>
                <a:schemeClr val="dk1"/>
              </a:solidFill>
              <a:latin typeface="Calibri"/>
              <a:ea typeface="Calibri"/>
              <a:cs typeface="Calibri"/>
              <a:sym typeface="Calibri"/>
            </a:endParaRPr>
          </a:p>
          <a:p>
            <a:pPr marL="0" marR="0" lvl="0" indent="0" algn="l" rtl="0" fontAlgn="base">
              <a:lnSpc>
                <a:spcPct val="100000"/>
              </a:lnSpc>
              <a:spcBef>
                <a:spcPts val="0"/>
              </a:spcBef>
              <a:spcAft>
                <a:spcPts val="0"/>
              </a:spcAft>
              <a:buClr>
                <a:srgbClr val="000000"/>
              </a:buClr>
              <a:buSzPts val="1400"/>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fontAlgn="base">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Hakuna jamii isiyo na ubaguzi, lakini ubaguzi ulioenea na wa kimfumo unaweza tu kuendelea pale unapojengwa juu ya utamaduni wa ujinga na kutovumiliana. </a:t>
            </a:r>
          </a:p>
          <a:p>
            <a:pPr marL="0" marR="0" lvl="0" indent="0" algn="l" rtl="0" fontAlgn="base">
              <a:lnSpc>
                <a:spcPct val="100000"/>
              </a:lnSpc>
              <a:spcBef>
                <a:spcPts val="0"/>
              </a:spcBef>
              <a:spcAft>
                <a:spcPts val="0"/>
              </a:spcAft>
              <a:buClr>
                <a:srgbClr val="000000"/>
              </a:buClr>
              <a:buSzPts val="1400"/>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fontAlgn="base">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Ubaguzi usingeendelea kuwepo kama watu wengi wasingeukubali.</a:t>
            </a:r>
            <a:endParaRPr lang="sv-SE"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38" name="Google Shape;138;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39" name="Google Shape;139;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140" name="Google Shape;14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w-KE" sz="1200" b="0" i="0" u="none" strike="noStrike" cap="none" dirty="0">
                <a:solidFill>
                  <a:schemeClr val="dk1"/>
                </a:solidFill>
                <a:effectLst/>
                <a:latin typeface="Calibri"/>
                <a:ea typeface="Calibri"/>
                <a:cs typeface="Calibri"/>
                <a:sym typeface="Calibri"/>
              </a:rPr>
              <a:t>Na kama vile upotoshaji wa taarifa unavyoweka msingi wa ubaguzi, kwa pamoja upotoshaji wa taarifa na ubaguzi huunda msingi wa ukatili.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sw-KE"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w-KE" sz="1200" b="0" i="0" u="none" strike="noStrike" cap="none" dirty="0">
                <a:solidFill>
                  <a:schemeClr val="dk1"/>
                </a:solidFill>
                <a:effectLst/>
                <a:latin typeface="Calibri"/>
                <a:ea typeface="Calibri"/>
                <a:cs typeface="Calibri"/>
                <a:sym typeface="Calibri"/>
              </a:rPr>
              <a:t>Ukatili ndani ya jamii unaweza kujitokeza kwa njia nyingi – kutoka uharibifu wa mali, unyanyasaji na vitisho hadi ukatili wa moja kwa moja wa kimwili. Ukatili wa kiserikali unaweza kujumuisha kifungo cha kiholela, mateso na ukatili wa kijinsia. </a:t>
            </a:r>
            <a:endParaRPr lang="sv-SE"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157" name="Google Shape;157;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58" name="Google Shape;158;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159" name="Google Shape;1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sw-KE" sz="1200" b="1" i="0" u="none" strike="noStrike" cap="none" dirty="0">
                <a:solidFill>
                  <a:schemeClr val="dk1"/>
                </a:solidFill>
                <a:effectLst/>
                <a:latin typeface="Calibri"/>
                <a:ea typeface="Calibri"/>
                <a:cs typeface="Calibri"/>
                <a:sym typeface="Calibri"/>
              </a:rPr>
              <a:t>WIGO, KIASI NA ATHARI</a:t>
            </a:r>
          </a:p>
          <a:p>
            <a:pPr marL="0" marR="0" lvl="0" indent="0" algn="l" rtl="0">
              <a:lnSpc>
                <a:spcPct val="100000"/>
              </a:lnSpc>
              <a:spcBef>
                <a:spcPts val="0"/>
              </a:spcBef>
              <a:spcAft>
                <a:spcPts val="0"/>
              </a:spcAft>
              <a:buClr>
                <a:srgbClr val="000000"/>
              </a:buClr>
              <a:buSzPts val="1200"/>
              <a:buFont typeface="Calibri"/>
              <a:buNone/>
            </a:pPr>
            <a:endParaRPr lang="en-US" i="0" dirty="0">
              <a:solidFill>
                <a:srgbClr val="000000"/>
              </a:solidFil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lang="sw-KE" sz="1200" b="0" i="0" u="none" strike="noStrike" cap="none" dirty="0">
                <a:solidFill>
                  <a:schemeClr val="dk1"/>
                </a:solidFill>
                <a:effectLst/>
                <a:latin typeface="Calibri"/>
                <a:ea typeface="Calibri"/>
                <a:cs typeface="Calibri"/>
                <a:sym typeface="Calibri"/>
              </a:rPr>
              <a:t>Aina zote tatu za matatizo – upotoshaji wa taarifa, ubaguzi na ukatili – zinaweza kutokea kwa viwango tofauti vya wigo na kiasi, na kwa athari tofauti. Ukiukwaji unaweza kuathiri watu wachache au makundi makubwa. </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lang="sw-KE"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lang="sw-KE" sz="1200" b="0" i="0" u="none" strike="noStrike" cap="none" dirty="0">
                <a:solidFill>
                  <a:schemeClr val="dk1"/>
                </a:solidFill>
                <a:effectLst/>
                <a:latin typeface="Calibri"/>
                <a:ea typeface="Calibri"/>
                <a:cs typeface="Calibri"/>
                <a:sym typeface="Calibri"/>
              </a:rPr>
              <a:t>Unaweza kuwa wa nadra, wa mara kwa mara au wa kimfumo – yaani, umejengeka ndani ya mifumo na miundo ya jamii. Na unaweza kuwa na athari ndogo au madhara makubwa kwa watu wanaoathirika. </a:t>
            </a:r>
            <a:endParaRPr lang="sv-SE" sz="1200" b="0" i="0" u="none" strike="noStrike" cap="none" dirty="0">
              <a:solidFill>
                <a:schemeClr val="dk1"/>
              </a:solidFill>
              <a:effectLs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endParaRPr dirty="0">
              <a:solidFill>
                <a:schemeClr val="dk1"/>
              </a:solidFill>
            </a:endParaRPr>
          </a:p>
        </p:txBody>
      </p:sp>
      <p:sp>
        <p:nvSpPr>
          <p:cNvPr id="180" name="Google Shape;180;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81" name="Google Shape;181;p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2022-04-23</a:t>
            </a:r>
            <a:endParaRPr/>
          </a:p>
        </p:txBody>
      </p:sp>
      <p:sp>
        <p:nvSpPr>
          <p:cNvPr id="182" name="Google Shape;18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rbNY">
  <p:cSld name="ForbNY">
    <p:bg>
      <p:bgPr>
        <a:solidFill>
          <a:srgbClr val="F3E5D1"/>
        </a:solidFill>
        <a:effectLst/>
      </p:bgPr>
    </p:bg>
    <p:spTree>
      <p:nvGrpSpPr>
        <p:cNvPr id="1"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17"/>
        <p:cNvGrpSpPr/>
        <p:nvPr/>
      </p:nvGrpSpPr>
      <p:grpSpPr>
        <a:xfrm>
          <a:off x="0" y="0"/>
          <a:ext cx="0" cy="0"/>
          <a:chOff x="0" y="0"/>
          <a:chExt cx="0" cy="0"/>
        </a:xfrm>
      </p:grpSpPr>
      <p:sp>
        <p:nvSpPr>
          <p:cNvPr id="18" name="Google Shape;18;p23"/>
          <p:cNvSpPr txBox="1">
            <a:spLocks noGrp="1"/>
          </p:cNvSpPr>
          <p:nvPr>
            <p:ph type="body" idx="1"/>
          </p:nvPr>
        </p:nvSpPr>
        <p:spPr>
          <a:xfrm>
            <a:off x="838200" y="2295525"/>
            <a:ext cx="10515600" cy="38814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3"/>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npassad layout">
  <p:cSld name="Anpassad layout">
    <p:spTree>
      <p:nvGrpSpPr>
        <p:cNvPr id="1" name="Shape 20"/>
        <p:cNvGrpSpPr/>
        <p:nvPr/>
      </p:nvGrpSpPr>
      <p:grpSpPr>
        <a:xfrm>
          <a:off x="0" y="0"/>
          <a:ext cx="0" cy="0"/>
          <a:chOff x="0" y="0"/>
          <a:chExt cx="0" cy="0"/>
        </a:xfrm>
      </p:grpSpPr>
      <p:sp>
        <p:nvSpPr>
          <p:cNvPr id="21" name="Google Shape;21;p24"/>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Start">
  <p:cSld name="1_Start">
    <p:spTree>
      <p:nvGrpSpPr>
        <p:cNvPr id="1" name="Shape 29"/>
        <p:cNvGrpSpPr/>
        <p:nvPr/>
      </p:nvGrpSpPr>
      <p:grpSpPr>
        <a:xfrm>
          <a:off x="0" y="0"/>
          <a:ext cx="0" cy="0"/>
          <a:chOff x="0" y="0"/>
          <a:chExt cx="0" cy="0"/>
        </a:xfrm>
      </p:grpSpPr>
      <p:sp>
        <p:nvSpPr>
          <p:cNvPr id="30" name="Google Shape;30;p26"/>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Endast rubrik">
  <p:cSld name="1_Endast rubrik">
    <p:spTree>
      <p:nvGrpSpPr>
        <p:cNvPr id="1" name="Shape 38"/>
        <p:cNvGrpSpPr/>
        <p:nvPr/>
      </p:nvGrpSpPr>
      <p:grpSpPr>
        <a:xfrm>
          <a:off x="0" y="0"/>
          <a:ext cx="0" cy="0"/>
          <a:chOff x="0" y="0"/>
          <a:chExt cx="0" cy="0"/>
        </a:xfrm>
      </p:grpSpPr>
      <p:sp>
        <p:nvSpPr>
          <p:cNvPr id="39" name="Google Shape;39;p28"/>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om">
  <p:cSld name="Tom">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Endast rubrik">
  <p:cSld name="1_Endast rubrik">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21"/>
          <p:cNvPicPr preferRelativeResize="0"/>
          <p:nvPr/>
        </p:nvPicPr>
        <p:blipFill rotWithShape="1">
          <a:blip r:embed="rId5">
            <a:alphaModFix/>
          </a:blip>
          <a:srcRect/>
          <a:stretch/>
        </p:blipFill>
        <p:spPr>
          <a:xfrm>
            <a:off x="-11749"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2"/>
        <p:cNvGrpSpPr/>
        <p:nvPr/>
      </p:nvGrpSpPr>
      <p:grpSpPr>
        <a:xfrm>
          <a:off x="0" y="0"/>
          <a:ext cx="0" cy="0"/>
          <a:chOff x="0" y="0"/>
          <a:chExt cx="0" cy="0"/>
        </a:xfrm>
      </p:grpSpPr>
      <p:sp>
        <p:nvSpPr>
          <p:cNvPr id="23" name="Google Shape;2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8" name="Google Shape;28;p25"/>
          <p:cNvPicPr preferRelativeResize="0"/>
          <p:nvPr/>
        </p:nvPicPr>
        <p:blipFill rotWithShape="1">
          <a:blip r:embed="rId3">
            <a:alphaModFix/>
          </a:blip>
          <a:srcRect/>
          <a:stretch/>
        </p:blipFill>
        <p:spPr>
          <a:xfrm>
            <a:off x="-11749"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7" name="Google Shape;37;p27"/>
          <p:cNvPicPr preferRelativeResize="0"/>
          <p:nvPr/>
        </p:nvPicPr>
        <p:blipFill rotWithShape="1">
          <a:blip r:embed="rId3">
            <a:alphaModFix/>
          </a:blip>
          <a:srcRect/>
          <a:stretch/>
        </p:blipFill>
        <p:spPr>
          <a:xfrm>
            <a:off x="-11749"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sp>
        <p:nvSpPr>
          <p:cNvPr id="41" name="Google Shape;4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2" name="Google Shape;42;p29"/>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43" name="Google Shape;4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46"/>
        <p:cNvGrpSpPr/>
        <p:nvPr/>
      </p:nvGrpSpPr>
      <p:grpSpPr>
        <a:xfrm>
          <a:off x="0" y="0"/>
          <a:ext cx="0" cy="0"/>
          <a:chOff x="0" y="0"/>
          <a:chExt cx="0" cy="0"/>
        </a:xfrm>
      </p:grpSpPr>
      <p:sp>
        <p:nvSpPr>
          <p:cNvPr id="47" name="Google Shape;47;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2" name="Google Shape;52;p31"/>
          <p:cNvPicPr preferRelativeResize="0"/>
          <p:nvPr/>
        </p:nvPicPr>
        <p:blipFill rotWithShape="1">
          <a:blip r:embed="rId3">
            <a:alphaModFix/>
          </a:blip>
          <a:srcRect/>
          <a:stretch/>
        </p:blipFill>
        <p:spPr>
          <a:xfrm>
            <a:off x="-11749"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12.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Shape 61"/>
        <p:cNvGrpSpPr/>
        <p:nvPr/>
      </p:nvGrpSpPr>
      <p:grpSpPr>
        <a:xfrm>
          <a:off x="0" y="0"/>
          <a:ext cx="0" cy="0"/>
          <a:chOff x="0" y="0"/>
          <a:chExt cx="0" cy="0"/>
        </a:xfrm>
      </p:grpSpPr>
      <p:sp>
        <p:nvSpPr>
          <p:cNvPr id="62" name="Google Shape;62;p1"/>
          <p:cNvSpPr txBox="1"/>
          <p:nvPr/>
        </p:nvSpPr>
        <p:spPr>
          <a:xfrm>
            <a:off x="0" y="1169180"/>
            <a:ext cx="12192000" cy="1015800"/>
          </a:xfrm>
          <a:prstGeom prst="rect">
            <a:avLst/>
          </a:prstGeom>
          <a:noFill/>
          <a:ln>
            <a:noFill/>
          </a:ln>
        </p:spPr>
        <p:txBody>
          <a:bodyPr spcFirstLastPara="1" wrap="square" lIns="91425" tIns="45700" rIns="91425" bIns="45700" anchor="t" anchorCtr="0">
            <a:spAutoFit/>
          </a:bodyPr>
          <a:lstStyle/>
          <a:p>
            <a:pPr marL="0" lvl="0" indent="0" algn="ctr" rtl="0">
              <a:lnSpc>
                <a:spcPct val="150000"/>
              </a:lnSpc>
              <a:spcBef>
                <a:spcPts val="0"/>
              </a:spcBef>
              <a:spcAft>
                <a:spcPts val="0"/>
              </a:spcAft>
              <a:buNone/>
            </a:pPr>
            <a:r>
              <a:rPr lang="en-US" sz="6000">
                <a:solidFill>
                  <a:srgbClr val="595959"/>
                </a:solidFill>
                <a:latin typeface="Calibri"/>
                <a:ea typeface="Calibri"/>
                <a:cs typeface="Calibri"/>
                <a:sym typeface="Calibri"/>
              </a:rPr>
              <a:t>Kozi ya </a:t>
            </a:r>
            <a:r>
              <a:rPr lang="en-US" sz="6000" b="1">
                <a:solidFill>
                  <a:srgbClr val="595959"/>
                </a:solidFill>
                <a:latin typeface="Calibri"/>
                <a:ea typeface="Calibri"/>
                <a:cs typeface="Calibri"/>
                <a:sym typeface="Calibri"/>
              </a:rPr>
              <a:t>Wanamabadiliko</a:t>
            </a:r>
            <a:r>
              <a:rPr lang="en-US" sz="6000">
                <a:solidFill>
                  <a:srgbClr val="595959"/>
                </a:solidFill>
                <a:latin typeface="Calibri"/>
                <a:ea typeface="Calibri"/>
                <a:cs typeface="Calibri"/>
                <a:sym typeface="Calibri"/>
              </a:rPr>
              <a:t> wa Jamii</a:t>
            </a:r>
            <a:endParaRPr sz="6000">
              <a:solidFill>
                <a:srgbClr val="595959"/>
              </a:solidFill>
              <a:latin typeface="Calibri"/>
              <a:ea typeface="Calibri"/>
              <a:cs typeface="Calibri"/>
              <a:sym typeface="Calibri"/>
            </a:endParaRPr>
          </a:p>
        </p:txBody>
      </p:sp>
      <p:pic>
        <p:nvPicPr>
          <p:cNvPr id="63" name="Google Shape;63;p1"/>
          <p:cNvPicPr preferRelativeResize="0"/>
          <p:nvPr/>
        </p:nvPicPr>
        <p:blipFill rotWithShape="1">
          <a:blip r:embed="rId3">
            <a:alphaModFix/>
          </a:blip>
          <a:srcRect/>
          <a:stretch/>
        </p:blipFill>
        <p:spPr>
          <a:xfrm>
            <a:off x="5109028" y="5282109"/>
            <a:ext cx="1973944" cy="1307738"/>
          </a:xfrm>
          <a:prstGeom prst="rect">
            <a:avLst/>
          </a:prstGeom>
          <a:noFill/>
          <a:ln>
            <a:noFill/>
          </a:ln>
        </p:spPr>
      </p:pic>
      <p:pic>
        <p:nvPicPr>
          <p:cNvPr id="64" name="Google Shape;64;p1"/>
          <p:cNvPicPr preferRelativeResize="0"/>
          <p:nvPr/>
        </p:nvPicPr>
        <p:blipFill rotWithShape="1">
          <a:blip r:embed="rId4">
            <a:alphaModFix/>
          </a:blip>
          <a:srcRect/>
          <a:stretch/>
        </p:blipFill>
        <p:spPr>
          <a:xfrm>
            <a:off x="3144976" y="3192435"/>
            <a:ext cx="5892800" cy="1346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09"/>
        <p:cNvGrpSpPr/>
        <p:nvPr/>
      </p:nvGrpSpPr>
      <p:grpSpPr>
        <a:xfrm>
          <a:off x="0" y="0"/>
          <a:ext cx="0" cy="0"/>
          <a:chOff x="0" y="0"/>
          <a:chExt cx="0" cy="0"/>
        </a:xfrm>
      </p:grpSpPr>
      <p:pic>
        <p:nvPicPr>
          <p:cNvPr id="210" name="Google Shape;210;p10"/>
          <p:cNvPicPr preferRelativeResize="0"/>
          <p:nvPr/>
        </p:nvPicPr>
        <p:blipFill rotWithShape="1">
          <a:blip r:embed="rId3">
            <a:alphaModFix/>
          </a:blip>
          <a:srcRect/>
          <a:stretch/>
        </p:blipFill>
        <p:spPr>
          <a:xfrm>
            <a:off x="1494337" y="2731246"/>
            <a:ext cx="8663610" cy="3940255"/>
          </a:xfrm>
          <a:prstGeom prst="rect">
            <a:avLst/>
          </a:prstGeom>
          <a:noFill/>
          <a:ln>
            <a:noFill/>
          </a:ln>
        </p:spPr>
      </p:pic>
      <p:pic>
        <p:nvPicPr>
          <p:cNvPr id="211" name="Google Shape;211;p10" descr="En bild som visar text, vektorgrafik&#10;&#10;Automatiskt genererad beskrivning"/>
          <p:cNvPicPr preferRelativeResize="0"/>
          <p:nvPr/>
        </p:nvPicPr>
        <p:blipFill rotWithShape="1">
          <a:blip r:embed="rId4">
            <a:alphaModFix/>
          </a:blip>
          <a:srcRect/>
          <a:stretch/>
        </p:blipFill>
        <p:spPr>
          <a:xfrm>
            <a:off x="8867326" y="582601"/>
            <a:ext cx="2581241" cy="3415449"/>
          </a:xfrm>
          <a:prstGeom prst="rect">
            <a:avLst/>
          </a:prstGeom>
          <a:noFill/>
          <a:ln>
            <a:noFill/>
          </a:ln>
        </p:spPr>
      </p:pic>
      <p:grpSp>
        <p:nvGrpSpPr>
          <p:cNvPr id="212" name="Google Shape;212;p10"/>
          <p:cNvGrpSpPr/>
          <p:nvPr/>
        </p:nvGrpSpPr>
        <p:grpSpPr>
          <a:xfrm>
            <a:off x="974728" y="4352051"/>
            <a:ext cx="3276000" cy="1387674"/>
            <a:chOff x="1727641" y="2316735"/>
            <a:chExt cx="2598396" cy="966712"/>
          </a:xfrm>
        </p:grpSpPr>
        <p:pic>
          <p:nvPicPr>
            <p:cNvPr id="213" name="Google Shape;213;p10" descr="En bild som visar text, clipart, silhuett&#10;&#10;Automatiskt genererad beskrivning"/>
            <p:cNvPicPr preferRelativeResize="0"/>
            <p:nvPr/>
          </p:nvPicPr>
          <p:blipFill rotWithShape="1">
            <a:blip r:embed="rId5">
              <a:alphaModFix/>
            </a:blip>
            <a:srcRect/>
            <a:stretch/>
          </p:blipFill>
          <p:spPr>
            <a:xfrm>
              <a:off x="1727641" y="2316735"/>
              <a:ext cx="1729340" cy="966712"/>
            </a:xfrm>
            <a:prstGeom prst="rect">
              <a:avLst/>
            </a:prstGeom>
            <a:noFill/>
            <a:ln>
              <a:noFill/>
            </a:ln>
          </p:spPr>
        </p:pic>
        <p:grpSp>
          <p:nvGrpSpPr>
            <p:cNvPr id="214" name="Google Shape;214;p10"/>
            <p:cNvGrpSpPr/>
            <p:nvPr/>
          </p:nvGrpSpPr>
          <p:grpSpPr>
            <a:xfrm>
              <a:off x="2155367" y="2469619"/>
              <a:ext cx="2170670" cy="724554"/>
              <a:chOff x="1733631" y="3698590"/>
              <a:chExt cx="2222401" cy="775089"/>
            </a:xfrm>
          </p:grpSpPr>
          <p:pic>
            <p:nvPicPr>
              <p:cNvPr id="215" name="Google Shape;215;p10" descr="En bild som visar text, tecken&#10;&#10;Automatiskt genererad beskrivning"/>
              <p:cNvPicPr preferRelativeResize="0"/>
              <p:nvPr/>
            </p:nvPicPr>
            <p:blipFill rotWithShape="1">
              <a:blip r:embed="rId6">
                <a:alphaModFix/>
              </a:blip>
              <a:srcRect/>
              <a:stretch/>
            </p:blipFill>
            <p:spPr>
              <a:xfrm>
                <a:off x="3084058" y="3698590"/>
                <a:ext cx="871974" cy="775089"/>
              </a:xfrm>
              <a:prstGeom prst="rect">
                <a:avLst/>
              </a:prstGeom>
              <a:noFill/>
              <a:ln>
                <a:noFill/>
              </a:ln>
            </p:spPr>
          </p:pic>
          <p:pic>
            <p:nvPicPr>
              <p:cNvPr id="216" name="Google Shape;216;p10"/>
              <p:cNvPicPr preferRelativeResize="0"/>
              <p:nvPr/>
            </p:nvPicPr>
            <p:blipFill rotWithShape="1">
              <a:blip r:embed="rId7">
                <a:alphaModFix/>
              </a:blip>
              <a:srcRect/>
              <a:stretch/>
            </p:blipFill>
            <p:spPr>
              <a:xfrm rot="2386767">
                <a:off x="1804153" y="3885655"/>
                <a:ext cx="310884" cy="332915"/>
              </a:xfrm>
              <a:prstGeom prst="rect">
                <a:avLst/>
              </a:prstGeom>
              <a:noFill/>
              <a:ln>
                <a:noFill/>
              </a:ln>
            </p:spPr>
          </p:pic>
        </p:grpSp>
      </p:grpSp>
      <p:pic>
        <p:nvPicPr>
          <p:cNvPr id="217" name="Google Shape;217;p10"/>
          <p:cNvPicPr preferRelativeResize="0"/>
          <p:nvPr/>
        </p:nvPicPr>
        <p:blipFill rotWithShape="1">
          <a:blip r:embed="rId8">
            <a:alphaModFix/>
          </a:blip>
          <a:srcRect/>
          <a:stretch/>
        </p:blipFill>
        <p:spPr>
          <a:xfrm>
            <a:off x="4803957" y="2365329"/>
            <a:ext cx="3384000" cy="212734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1" descr="En bild som visar text, clipart&#10;&#10;Automatiskt genererad beskrivning"/>
          <p:cNvPicPr preferRelativeResize="0"/>
          <p:nvPr/>
        </p:nvPicPr>
        <p:blipFill rotWithShape="1">
          <a:blip r:embed="rId3">
            <a:alphaModFix/>
          </a:blip>
          <a:srcRect/>
          <a:stretch/>
        </p:blipFill>
        <p:spPr>
          <a:xfrm>
            <a:off x="2726042" y="2464761"/>
            <a:ext cx="6739915" cy="311181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32"/>
        <p:cNvGrpSpPr/>
        <p:nvPr/>
      </p:nvGrpSpPr>
      <p:grpSpPr>
        <a:xfrm>
          <a:off x="0" y="0"/>
          <a:ext cx="0" cy="0"/>
          <a:chOff x="0" y="0"/>
          <a:chExt cx="0" cy="0"/>
        </a:xfrm>
      </p:grpSpPr>
      <p:pic>
        <p:nvPicPr>
          <p:cNvPr id="233" name="Google Shape;233;p12"/>
          <p:cNvPicPr preferRelativeResize="0"/>
          <p:nvPr/>
        </p:nvPicPr>
        <p:blipFill rotWithShape="1">
          <a:blip r:embed="rId3">
            <a:alphaModFix/>
          </a:blip>
          <a:srcRect/>
          <a:stretch/>
        </p:blipFill>
        <p:spPr>
          <a:xfrm>
            <a:off x="8877453" y="2235106"/>
            <a:ext cx="2066164" cy="3189069"/>
          </a:xfrm>
          <a:prstGeom prst="rect">
            <a:avLst/>
          </a:prstGeom>
          <a:noFill/>
          <a:ln>
            <a:noFill/>
          </a:ln>
        </p:spPr>
      </p:pic>
      <p:pic>
        <p:nvPicPr>
          <p:cNvPr id="234" name="Google Shape;234;p12" descr="En bild som visar text, vektorgrafik&#10;&#10;Automatiskt genererad beskrivning"/>
          <p:cNvPicPr preferRelativeResize="0"/>
          <p:nvPr/>
        </p:nvPicPr>
        <p:blipFill rotWithShape="1">
          <a:blip r:embed="rId4">
            <a:alphaModFix/>
          </a:blip>
          <a:srcRect/>
          <a:stretch/>
        </p:blipFill>
        <p:spPr>
          <a:xfrm>
            <a:off x="4332677" y="1544057"/>
            <a:ext cx="3677780" cy="3880118"/>
          </a:xfrm>
          <a:prstGeom prst="rect">
            <a:avLst/>
          </a:prstGeom>
          <a:noFill/>
          <a:ln>
            <a:noFill/>
          </a:ln>
        </p:spPr>
      </p:pic>
      <p:pic>
        <p:nvPicPr>
          <p:cNvPr id="235" name="Google Shape;235;p12"/>
          <p:cNvPicPr preferRelativeResize="0"/>
          <p:nvPr/>
        </p:nvPicPr>
        <p:blipFill rotWithShape="1">
          <a:blip r:embed="rId5">
            <a:alphaModFix/>
          </a:blip>
          <a:srcRect/>
          <a:stretch/>
        </p:blipFill>
        <p:spPr>
          <a:xfrm>
            <a:off x="1091071" y="2097926"/>
            <a:ext cx="1967487" cy="33262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42"/>
        <p:cNvGrpSpPr/>
        <p:nvPr/>
      </p:nvGrpSpPr>
      <p:grpSpPr>
        <a:xfrm>
          <a:off x="0" y="0"/>
          <a:ext cx="0" cy="0"/>
          <a:chOff x="0" y="0"/>
          <a:chExt cx="0" cy="0"/>
        </a:xfrm>
      </p:grpSpPr>
      <p:grpSp>
        <p:nvGrpSpPr>
          <p:cNvPr id="243" name="Google Shape;243;p13"/>
          <p:cNvGrpSpPr/>
          <p:nvPr/>
        </p:nvGrpSpPr>
        <p:grpSpPr>
          <a:xfrm>
            <a:off x="2206523" y="3824452"/>
            <a:ext cx="7778953" cy="1428318"/>
            <a:chOff x="1918650" y="4077707"/>
            <a:chExt cx="8586790" cy="1872000"/>
          </a:xfrm>
        </p:grpSpPr>
        <p:sp>
          <p:nvSpPr>
            <p:cNvPr id="244" name="Google Shape;244;p13"/>
            <p:cNvSpPr/>
            <p:nvPr/>
          </p:nvSpPr>
          <p:spPr>
            <a:xfrm>
              <a:off x="1918650" y="4077707"/>
              <a:ext cx="8586790" cy="1872000"/>
            </a:xfrm>
            <a:custGeom>
              <a:avLst/>
              <a:gdLst/>
              <a:ahLst/>
              <a:cxnLst/>
              <a:rect l="l" t="t" r="r" b="b"/>
              <a:pathLst>
                <a:path w="8586790" h="1872000" fill="none" extrusionOk="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w="8586790" h="1872000" extrusionOk="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5" name="Google Shape;245;p13" descr="En bild som visar stråkinstrument, byrå&#10;&#10;Automatiskt genererad beskrivning"/>
            <p:cNvPicPr preferRelativeResize="0"/>
            <p:nvPr/>
          </p:nvPicPr>
          <p:blipFill rotWithShape="1">
            <a:blip r:embed="rId3">
              <a:alphaModFix/>
            </a:blip>
            <a:srcRect/>
            <a:stretch/>
          </p:blipFill>
          <p:spPr>
            <a:xfrm>
              <a:off x="4207818" y="4315040"/>
              <a:ext cx="1953880" cy="1397334"/>
            </a:xfrm>
            <a:prstGeom prst="rect">
              <a:avLst/>
            </a:prstGeom>
            <a:noFill/>
            <a:ln>
              <a:noFill/>
            </a:ln>
          </p:spPr>
        </p:pic>
        <p:pic>
          <p:nvPicPr>
            <p:cNvPr id="246" name="Google Shape;246;p13" descr="En bild som visar text, tecken&#10;&#10;Automatiskt genererad beskrivning"/>
            <p:cNvPicPr preferRelativeResize="0"/>
            <p:nvPr/>
          </p:nvPicPr>
          <p:blipFill rotWithShape="1">
            <a:blip r:embed="rId4">
              <a:alphaModFix/>
            </a:blip>
            <a:srcRect/>
            <a:stretch/>
          </p:blipFill>
          <p:spPr>
            <a:xfrm>
              <a:off x="4864081" y="4505008"/>
              <a:ext cx="746113" cy="634747"/>
            </a:xfrm>
            <a:prstGeom prst="rect">
              <a:avLst/>
            </a:prstGeom>
            <a:noFill/>
            <a:ln>
              <a:noFill/>
            </a:ln>
          </p:spPr>
        </p:pic>
        <p:pic>
          <p:nvPicPr>
            <p:cNvPr id="247" name="Google Shape;247;p13" descr="En bild som visar stråkinstrument, byrå&#10;&#10;Automatiskt genererad beskrivning"/>
            <p:cNvPicPr preferRelativeResize="0"/>
            <p:nvPr/>
          </p:nvPicPr>
          <p:blipFill rotWithShape="1">
            <a:blip r:embed="rId3">
              <a:alphaModFix/>
            </a:blip>
            <a:srcRect/>
            <a:stretch/>
          </p:blipFill>
          <p:spPr>
            <a:xfrm>
              <a:off x="6266457" y="4315040"/>
              <a:ext cx="1953880" cy="1397334"/>
            </a:xfrm>
            <a:prstGeom prst="rect">
              <a:avLst/>
            </a:prstGeom>
            <a:noFill/>
            <a:ln>
              <a:noFill/>
            </a:ln>
          </p:spPr>
        </p:pic>
        <p:pic>
          <p:nvPicPr>
            <p:cNvPr id="248" name="Google Shape;248;p13" descr="En bild som visar text, tecken&#10;&#10;Automatiskt genererad beskrivning"/>
            <p:cNvPicPr preferRelativeResize="0"/>
            <p:nvPr/>
          </p:nvPicPr>
          <p:blipFill rotWithShape="1">
            <a:blip r:embed="rId4">
              <a:alphaModFix/>
            </a:blip>
            <a:srcRect/>
            <a:stretch/>
          </p:blipFill>
          <p:spPr>
            <a:xfrm>
              <a:off x="6922720" y="4505008"/>
              <a:ext cx="746113" cy="634747"/>
            </a:xfrm>
            <a:prstGeom prst="rect">
              <a:avLst/>
            </a:prstGeom>
            <a:noFill/>
            <a:ln>
              <a:noFill/>
            </a:ln>
          </p:spPr>
        </p:pic>
        <p:pic>
          <p:nvPicPr>
            <p:cNvPr id="249" name="Google Shape;249;p13" descr="En bild som visar stråkinstrument, byrå&#10;&#10;Automatiskt genererad beskrivning"/>
            <p:cNvPicPr preferRelativeResize="0"/>
            <p:nvPr/>
          </p:nvPicPr>
          <p:blipFill rotWithShape="1">
            <a:blip r:embed="rId3">
              <a:alphaModFix/>
            </a:blip>
            <a:srcRect/>
            <a:stretch/>
          </p:blipFill>
          <p:spPr>
            <a:xfrm>
              <a:off x="2173488" y="4315040"/>
              <a:ext cx="1953880" cy="1397334"/>
            </a:xfrm>
            <a:prstGeom prst="rect">
              <a:avLst/>
            </a:prstGeom>
            <a:noFill/>
            <a:ln>
              <a:noFill/>
            </a:ln>
          </p:spPr>
        </p:pic>
        <p:pic>
          <p:nvPicPr>
            <p:cNvPr id="250" name="Google Shape;250;p13" descr="En bild som visar text, tecken&#10;&#10;Automatiskt genererad beskrivning"/>
            <p:cNvPicPr preferRelativeResize="0"/>
            <p:nvPr/>
          </p:nvPicPr>
          <p:blipFill rotWithShape="1">
            <a:blip r:embed="rId4">
              <a:alphaModFix/>
            </a:blip>
            <a:srcRect/>
            <a:stretch/>
          </p:blipFill>
          <p:spPr>
            <a:xfrm>
              <a:off x="2805442" y="4505008"/>
              <a:ext cx="746113" cy="634747"/>
            </a:xfrm>
            <a:prstGeom prst="rect">
              <a:avLst/>
            </a:prstGeom>
            <a:noFill/>
            <a:ln>
              <a:noFill/>
            </a:ln>
          </p:spPr>
        </p:pic>
        <p:pic>
          <p:nvPicPr>
            <p:cNvPr id="251" name="Google Shape;251;p13" descr="En bild som visar stråkinstrument, byrå&#10;&#10;Automatiskt genererad beskrivning"/>
            <p:cNvPicPr preferRelativeResize="0"/>
            <p:nvPr/>
          </p:nvPicPr>
          <p:blipFill rotWithShape="1">
            <a:blip r:embed="rId3">
              <a:alphaModFix/>
            </a:blip>
            <a:srcRect/>
            <a:stretch/>
          </p:blipFill>
          <p:spPr>
            <a:xfrm>
              <a:off x="8314828" y="4315040"/>
              <a:ext cx="1953880" cy="1397334"/>
            </a:xfrm>
            <a:prstGeom prst="rect">
              <a:avLst/>
            </a:prstGeom>
            <a:noFill/>
            <a:ln>
              <a:noFill/>
            </a:ln>
          </p:spPr>
        </p:pic>
        <p:pic>
          <p:nvPicPr>
            <p:cNvPr id="252" name="Google Shape;252;p13" descr="En bild som visar text, tecken&#10;&#10;Automatiskt genererad beskrivning"/>
            <p:cNvPicPr preferRelativeResize="0"/>
            <p:nvPr/>
          </p:nvPicPr>
          <p:blipFill rotWithShape="1">
            <a:blip r:embed="rId4">
              <a:alphaModFix/>
            </a:blip>
            <a:srcRect/>
            <a:stretch/>
          </p:blipFill>
          <p:spPr>
            <a:xfrm>
              <a:off x="8971091" y="4505008"/>
              <a:ext cx="746113" cy="634747"/>
            </a:xfrm>
            <a:prstGeom prst="rect">
              <a:avLst/>
            </a:prstGeom>
            <a:noFill/>
            <a:ln>
              <a:noFill/>
            </a:ln>
          </p:spPr>
        </p:pic>
      </p:grpSp>
      <p:sp>
        <p:nvSpPr>
          <p:cNvPr id="253" name="Google Shape;253;p13"/>
          <p:cNvSpPr/>
          <p:nvPr/>
        </p:nvSpPr>
        <p:spPr>
          <a:xfrm>
            <a:off x="3393914" y="2417488"/>
            <a:ext cx="5398083" cy="1428318"/>
          </a:xfrm>
          <a:custGeom>
            <a:avLst/>
            <a:gdLst/>
            <a:ahLst/>
            <a:cxnLst/>
            <a:rect l="l" t="t" r="r" b="b"/>
            <a:pathLst>
              <a:path w="5398083" h="1428318" fill="none" extrusionOk="0">
                <a:moveTo>
                  <a:pt x="0" y="0"/>
                </a:moveTo>
                <a:cubicBezTo>
                  <a:pt x="239998" y="-22206"/>
                  <a:pt x="566161" y="12400"/>
                  <a:pt x="728741" y="0"/>
                </a:cubicBezTo>
                <a:cubicBezTo>
                  <a:pt x="891321" y="-12400"/>
                  <a:pt x="1334855" y="23439"/>
                  <a:pt x="1511463" y="0"/>
                </a:cubicBezTo>
                <a:cubicBezTo>
                  <a:pt x="1688071" y="-23439"/>
                  <a:pt x="1901482" y="-5200"/>
                  <a:pt x="2132243" y="0"/>
                </a:cubicBezTo>
                <a:cubicBezTo>
                  <a:pt x="2363004" y="5200"/>
                  <a:pt x="2681374" y="32492"/>
                  <a:pt x="2914965" y="0"/>
                </a:cubicBezTo>
                <a:cubicBezTo>
                  <a:pt x="3148556" y="-32492"/>
                  <a:pt x="3246640" y="26156"/>
                  <a:pt x="3481764" y="0"/>
                </a:cubicBezTo>
                <a:cubicBezTo>
                  <a:pt x="3716888" y="-26156"/>
                  <a:pt x="4078327" y="13452"/>
                  <a:pt x="4264486" y="0"/>
                </a:cubicBezTo>
                <a:cubicBezTo>
                  <a:pt x="4450645" y="-13452"/>
                  <a:pt x="4863397" y="-49675"/>
                  <a:pt x="5398083" y="0"/>
                </a:cubicBezTo>
                <a:cubicBezTo>
                  <a:pt x="5394081" y="179741"/>
                  <a:pt x="5387382" y="279831"/>
                  <a:pt x="5398083" y="490389"/>
                </a:cubicBezTo>
                <a:cubicBezTo>
                  <a:pt x="5408784" y="700947"/>
                  <a:pt x="5388429" y="799499"/>
                  <a:pt x="5398083" y="937929"/>
                </a:cubicBezTo>
                <a:cubicBezTo>
                  <a:pt x="5407737" y="1076359"/>
                  <a:pt x="5387675" y="1295767"/>
                  <a:pt x="5398083" y="1428318"/>
                </a:cubicBezTo>
                <a:cubicBezTo>
                  <a:pt x="5166285" y="1440371"/>
                  <a:pt x="5122467" y="1447003"/>
                  <a:pt x="4885265" y="1428318"/>
                </a:cubicBezTo>
                <a:cubicBezTo>
                  <a:pt x="4648063" y="1409633"/>
                  <a:pt x="4512279" y="1409410"/>
                  <a:pt x="4372447" y="1428318"/>
                </a:cubicBezTo>
                <a:cubicBezTo>
                  <a:pt x="4232615" y="1447226"/>
                  <a:pt x="4036192" y="1443637"/>
                  <a:pt x="3751668" y="1428318"/>
                </a:cubicBezTo>
                <a:cubicBezTo>
                  <a:pt x="3467144" y="1412999"/>
                  <a:pt x="3362035" y="1422433"/>
                  <a:pt x="3238850" y="1428318"/>
                </a:cubicBezTo>
                <a:cubicBezTo>
                  <a:pt x="3115665" y="1434203"/>
                  <a:pt x="2800766" y="1389671"/>
                  <a:pt x="2456128" y="1428318"/>
                </a:cubicBezTo>
                <a:cubicBezTo>
                  <a:pt x="2111490" y="1466965"/>
                  <a:pt x="1975986" y="1415620"/>
                  <a:pt x="1673406" y="1428318"/>
                </a:cubicBezTo>
                <a:cubicBezTo>
                  <a:pt x="1370826" y="1441016"/>
                  <a:pt x="1265615" y="1424680"/>
                  <a:pt x="998645" y="1428318"/>
                </a:cubicBezTo>
                <a:cubicBezTo>
                  <a:pt x="731675" y="1431956"/>
                  <a:pt x="478248" y="1459746"/>
                  <a:pt x="0" y="1428318"/>
                </a:cubicBezTo>
                <a:cubicBezTo>
                  <a:pt x="-10463" y="1200881"/>
                  <a:pt x="9710" y="1072935"/>
                  <a:pt x="0" y="952212"/>
                </a:cubicBezTo>
                <a:cubicBezTo>
                  <a:pt x="-9710" y="831489"/>
                  <a:pt x="-13053" y="652169"/>
                  <a:pt x="0" y="476106"/>
                </a:cubicBezTo>
                <a:cubicBezTo>
                  <a:pt x="13053" y="300043"/>
                  <a:pt x="-12189" y="106308"/>
                  <a:pt x="0" y="0"/>
                </a:cubicBezTo>
                <a:close/>
              </a:path>
              <a:path w="5398083" h="1428318" extrusionOk="0">
                <a:moveTo>
                  <a:pt x="0" y="0"/>
                </a:moveTo>
                <a:cubicBezTo>
                  <a:pt x="131560" y="-10784"/>
                  <a:pt x="417771" y="-23273"/>
                  <a:pt x="620780" y="0"/>
                </a:cubicBezTo>
                <a:cubicBezTo>
                  <a:pt x="823789" y="23273"/>
                  <a:pt x="969079" y="6204"/>
                  <a:pt x="1187578" y="0"/>
                </a:cubicBezTo>
                <a:cubicBezTo>
                  <a:pt x="1406077" y="-6204"/>
                  <a:pt x="1484683" y="-23841"/>
                  <a:pt x="1700396" y="0"/>
                </a:cubicBezTo>
                <a:cubicBezTo>
                  <a:pt x="1916109" y="23841"/>
                  <a:pt x="2088625" y="10165"/>
                  <a:pt x="2267195" y="0"/>
                </a:cubicBezTo>
                <a:cubicBezTo>
                  <a:pt x="2445765" y="-10165"/>
                  <a:pt x="2758783" y="-11242"/>
                  <a:pt x="2995936" y="0"/>
                </a:cubicBezTo>
                <a:cubicBezTo>
                  <a:pt x="3233089" y="11242"/>
                  <a:pt x="3433271" y="8907"/>
                  <a:pt x="3670696" y="0"/>
                </a:cubicBezTo>
                <a:cubicBezTo>
                  <a:pt x="3908121" y="-8907"/>
                  <a:pt x="3950875" y="5266"/>
                  <a:pt x="4183514" y="0"/>
                </a:cubicBezTo>
                <a:cubicBezTo>
                  <a:pt x="4416153" y="-5266"/>
                  <a:pt x="4452070" y="19920"/>
                  <a:pt x="4696332" y="0"/>
                </a:cubicBezTo>
                <a:cubicBezTo>
                  <a:pt x="4940594" y="-19920"/>
                  <a:pt x="5084958" y="-33784"/>
                  <a:pt x="5398083" y="0"/>
                </a:cubicBezTo>
                <a:cubicBezTo>
                  <a:pt x="5391214" y="108131"/>
                  <a:pt x="5415787" y="336449"/>
                  <a:pt x="5398083" y="504672"/>
                </a:cubicBezTo>
                <a:cubicBezTo>
                  <a:pt x="5380379" y="672895"/>
                  <a:pt x="5399471" y="771609"/>
                  <a:pt x="5398083" y="1009345"/>
                </a:cubicBezTo>
                <a:cubicBezTo>
                  <a:pt x="5396695" y="1247081"/>
                  <a:pt x="5412677" y="1224955"/>
                  <a:pt x="5398083" y="1428318"/>
                </a:cubicBezTo>
                <a:cubicBezTo>
                  <a:pt x="5216816" y="1435441"/>
                  <a:pt x="5006473" y="1393063"/>
                  <a:pt x="4669342" y="1428318"/>
                </a:cubicBezTo>
                <a:cubicBezTo>
                  <a:pt x="4332211" y="1463573"/>
                  <a:pt x="4377455" y="1441418"/>
                  <a:pt x="4156524" y="1428318"/>
                </a:cubicBezTo>
                <a:cubicBezTo>
                  <a:pt x="3935593" y="1415218"/>
                  <a:pt x="3727807" y="1456111"/>
                  <a:pt x="3589725" y="1428318"/>
                </a:cubicBezTo>
                <a:cubicBezTo>
                  <a:pt x="3451643" y="1400525"/>
                  <a:pt x="3053921" y="1426669"/>
                  <a:pt x="2860984" y="1428318"/>
                </a:cubicBezTo>
                <a:cubicBezTo>
                  <a:pt x="2668047" y="1429967"/>
                  <a:pt x="2425440" y="1443315"/>
                  <a:pt x="2294185" y="1428318"/>
                </a:cubicBezTo>
                <a:cubicBezTo>
                  <a:pt x="2162930" y="1413321"/>
                  <a:pt x="1843266" y="1424486"/>
                  <a:pt x="1511463" y="1428318"/>
                </a:cubicBezTo>
                <a:cubicBezTo>
                  <a:pt x="1179660" y="1432150"/>
                  <a:pt x="1089599" y="1437534"/>
                  <a:pt x="944665" y="1428318"/>
                </a:cubicBezTo>
                <a:cubicBezTo>
                  <a:pt x="799731" y="1419102"/>
                  <a:pt x="239259" y="1474308"/>
                  <a:pt x="0" y="1428318"/>
                </a:cubicBezTo>
                <a:cubicBezTo>
                  <a:pt x="-16951" y="1266382"/>
                  <a:pt x="1667" y="1158768"/>
                  <a:pt x="0" y="980778"/>
                </a:cubicBezTo>
                <a:cubicBezTo>
                  <a:pt x="-1667" y="802788"/>
                  <a:pt x="12314" y="638539"/>
                  <a:pt x="0" y="504672"/>
                </a:cubicBezTo>
                <a:cubicBezTo>
                  <a:pt x="-12314" y="370805"/>
                  <a:pt x="13391" y="120382"/>
                  <a:pt x="0" y="0"/>
                </a:cubicBezTo>
                <a:close/>
              </a:path>
            </a:pathLst>
          </a:cu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4" name="Google Shape;254;p13"/>
          <p:cNvSpPr/>
          <p:nvPr/>
        </p:nvSpPr>
        <p:spPr>
          <a:xfrm>
            <a:off x="4652893" y="1007917"/>
            <a:ext cx="2794991" cy="1428318"/>
          </a:xfrm>
          <a:custGeom>
            <a:avLst/>
            <a:gdLst/>
            <a:ahLst/>
            <a:cxnLst/>
            <a:rect l="l" t="t" r="r" b="b"/>
            <a:pathLst>
              <a:path w="2794991" h="1428318" fill="none" extrusionOk="0">
                <a:moveTo>
                  <a:pt x="0" y="0"/>
                </a:moveTo>
                <a:cubicBezTo>
                  <a:pt x="218716" y="-13536"/>
                  <a:pt x="385013" y="26332"/>
                  <a:pt x="726698" y="0"/>
                </a:cubicBezTo>
                <a:cubicBezTo>
                  <a:pt x="1068383" y="-26332"/>
                  <a:pt x="1165985" y="6564"/>
                  <a:pt x="1341596" y="0"/>
                </a:cubicBezTo>
                <a:cubicBezTo>
                  <a:pt x="1517207" y="-6564"/>
                  <a:pt x="1895199" y="-7382"/>
                  <a:pt x="2040343" y="0"/>
                </a:cubicBezTo>
                <a:cubicBezTo>
                  <a:pt x="2185487" y="7382"/>
                  <a:pt x="2461111" y="13956"/>
                  <a:pt x="2794991" y="0"/>
                </a:cubicBezTo>
                <a:cubicBezTo>
                  <a:pt x="2816371" y="163424"/>
                  <a:pt x="2788713" y="251929"/>
                  <a:pt x="2794991" y="461823"/>
                </a:cubicBezTo>
                <a:cubicBezTo>
                  <a:pt x="2801269" y="671717"/>
                  <a:pt x="2814099" y="727549"/>
                  <a:pt x="2794991" y="966495"/>
                </a:cubicBezTo>
                <a:cubicBezTo>
                  <a:pt x="2775883" y="1205441"/>
                  <a:pt x="2808130" y="1259621"/>
                  <a:pt x="2794991" y="1428318"/>
                </a:cubicBezTo>
                <a:cubicBezTo>
                  <a:pt x="2571314" y="1425458"/>
                  <a:pt x="2295090" y="1449699"/>
                  <a:pt x="2124193" y="1428318"/>
                </a:cubicBezTo>
                <a:cubicBezTo>
                  <a:pt x="1953296" y="1406937"/>
                  <a:pt x="1678079" y="1451790"/>
                  <a:pt x="1481345" y="1428318"/>
                </a:cubicBezTo>
                <a:cubicBezTo>
                  <a:pt x="1284611" y="1404846"/>
                  <a:pt x="1073040" y="1399074"/>
                  <a:pt x="754648" y="1428318"/>
                </a:cubicBezTo>
                <a:cubicBezTo>
                  <a:pt x="436256" y="1457562"/>
                  <a:pt x="151537" y="1444783"/>
                  <a:pt x="0" y="1428318"/>
                </a:cubicBezTo>
                <a:cubicBezTo>
                  <a:pt x="15607" y="1321624"/>
                  <a:pt x="-6618" y="1165236"/>
                  <a:pt x="0" y="937929"/>
                </a:cubicBezTo>
                <a:cubicBezTo>
                  <a:pt x="6618" y="710622"/>
                  <a:pt x="-13416" y="555147"/>
                  <a:pt x="0" y="433256"/>
                </a:cubicBezTo>
                <a:cubicBezTo>
                  <a:pt x="13416" y="311365"/>
                  <a:pt x="-8947" y="136206"/>
                  <a:pt x="0" y="0"/>
                </a:cubicBezTo>
                <a:close/>
              </a:path>
              <a:path w="2794991" h="1428318" extrusionOk="0">
                <a:moveTo>
                  <a:pt x="0" y="0"/>
                </a:moveTo>
                <a:cubicBezTo>
                  <a:pt x="205904" y="12879"/>
                  <a:pt x="474196" y="-3902"/>
                  <a:pt x="670798" y="0"/>
                </a:cubicBezTo>
                <a:cubicBezTo>
                  <a:pt x="867400" y="3902"/>
                  <a:pt x="1076661" y="-18184"/>
                  <a:pt x="1313646" y="0"/>
                </a:cubicBezTo>
                <a:cubicBezTo>
                  <a:pt x="1550631" y="18184"/>
                  <a:pt x="1638773" y="-20849"/>
                  <a:pt x="1928544" y="0"/>
                </a:cubicBezTo>
                <a:cubicBezTo>
                  <a:pt x="2218315" y="20849"/>
                  <a:pt x="2410451" y="-34963"/>
                  <a:pt x="2794991" y="0"/>
                </a:cubicBezTo>
                <a:cubicBezTo>
                  <a:pt x="2795402" y="215623"/>
                  <a:pt x="2813325" y="365783"/>
                  <a:pt x="2794991" y="490389"/>
                </a:cubicBezTo>
                <a:cubicBezTo>
                  <a:pt x="2776657" y="614995"/>
                  <a:pt x="2795270" y="849192"/>
                  <a:pt x="2794991" y="966495"/>
                </a:cubicBezTo>
                <a:cubicBezTo>
                  <a:pt x="2794712" y="1083798"/>
                  <a:pt x="2809122" y="1242134"/>
                  <a:pt x="2794991" y="1428318"/>
                </a:cubicBezTo>
                <a:cubicBezTo>
                  <a:pt x="2505572" y="1406161"/>
                  <a:pt x="2400007" y="1456997"/>
                  <a:pt x="2096243" y="1428318"/>
                </a:cubicBezTo>
                <a:cubicBezTo>
                  <a:pt x="1792479" y="1399639"/>
                  <a:pt x="1524965" y="1401698"/>
                  <a:pt x="1369546" y="1428318"/>
                </a:cubicBezTo>
                <a:cubicBezTo>
                  <a:pt x="1214127" y="1454938"/>
                  <a:pt x="860703" y="1429604"/>
                  <a:pt x="698748" y="1428318"/>
                </a:cubicBezTo>
                <a:cubicBezTo>
                  <a:pt x="536793" y="1427032"/>
                  <a:pt x="195202" y="1449039"/>
                  <a:pt x="0" y="1428318"/>
                </a:cubicBezTo>
                <a:cubicBezTo>
                  <a:pt x="-1519" y="1209818"/>
                  <a:pt x="15901" y="1175555"/>
                  <a:pt x="0" y="952212"/>
                </a:cubicBezTo>
                <a:cubicBezTo>
                  <a:pt x="-15901" y="728869"/>
                  <a:pt x="14993" y="668766"/>
                  <a:pt x="0" y="447540"/>
                </a:cubicBezTo>
                <a:cubicBezTo>
                  <a:pt x="-14993" y="226314"/>
                  <a:pt x="15046" y="109164"/>
                  <a:pt x="0" y="0"/>
                </a:cubicBezTo>
                <a:close/>
              </a:path>
            </a:pathLst>
          </a:cu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5" name="Google Shape;255;p13"/>
          <p:cNvPicPr preferRelativeResize="0"/>
          <p:nvPr/>
        </p:nvPicPr>
        <p:blipFill rotWithShape="1">
          <a:blip r:embed="rId5">
            <a:alphaModFix/>
          </a:blip>
          <a:srcRect/>
          <a:stretch/>
        </p:blipFill>
        <p:spPr>
          <a:xfrm>
            <a:off x="3687443" y="2532900"/>
            <a:ext cx="2033356" cy="1278263"/>
          </a:xfrm>
          <a:prstGeom prst="rect">
            <a:avLst/>
          </a:prstGeom>
          <a:noFill/>
          <a:ln>
            <a:noFill/>
          </a:ln>
        </p:spPr>
      </p:pic>
      <p:pic>
        <p:nvPicPr>
          <p:cNvPr id="256" name="Google Shape;256;p13"/>
          <p:cNvPicPr preferRelativeResize="0"/>
          <p:nvPr/>
        </p:nvPicPr>
        <p:blipFill rotWithShape="1">
          <a:blip r:embed="rId6">
            <a:alphaModFix/>
          </a:blip>
          <a:srcRect/>
          <a:stretch/>
        </p:blipFill>
        <p:spPr>
          <a:xfrm>
            <a:off x="6471203" y="2504255"/>
            <a:ext cx="1991861" cy="1252177"/>
          </a:xfrm>
          <a:prstGeom prst="rect">
            <a:avLst/>
          </a:prstGeom>
          <a:noFill/>
          <a:ln>
            <a:noFill/>
          </a:ln>
        </p:spPr>
      </p:pic>
      <p:pic>
        <p:nvPicPr>
          <p:cNvPr id="257" name="Google Shape;257;p13" descr="En bild som visar text, vektorgrafik&#10;&#10;Automatiskt genererad beskrivning"/>
          <p:cNvPicPr preferRelativeResize="0"/>
          <p:nvPr/>
        </p:nvPicPr>
        <p:blipFill rotWithShape="1">
          <a:blip r:embed="rId7">
            <a:alphaModFix/>
          </a:blip>
          <a:srcRect/>
          <a:stretch/>
        </p:blipFill>
        <p:spPr>
          <a:xfrm>
            <a:off x="5586584" y="1109682"/>
            <a:ext cx="927610" cy="1227395"/>
          </a:xfrm>
          <a:prstGeom prst="rect">
            <a:avLst/>
          </a:prstGeom>
          <a:noFill/>
          <a:ln>
            <a:noFill/>
          </a:ln>
        </p:spPr>
      </p:pic>
      <p:sp>
        <p:nvSpPr>
          <p:cNvPr id="258" name="Google Shape;258;p13"/>
          <p:cNvSpPr txBox="1"/>
          <p:nvPr/>
        </p:nvSpPr>
        <p:spPr>
          <a:xfrm>
            <a:off x="1903569" y="5648656"/>
            <a:ext cx="837870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dk1"/>
                </a:solidFill>
                <a:latin typeface="Calibri"/>
                <a:ea typeface="Calibri"/>
                <a:cs typeface="Calibri"/>
                <a:sym typeface="Calibri"/>
              </a:rPr>
              <a:t>Uptoshaji</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wa</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taarifa</a:t>
            </a:r>
            <a:r>
              <a:rPr lang="en-US" sz="3200" b="1" i="0" u="none" strike="noStrike" cap="none"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Ubaguzi</a:t>
            </a:r>
            <a:r>
              <a:rPr lang="en-US" sz="3200" b="1" i="0" u="none" strike="noStrike" cap="none"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Ghasia</a:t>
            </a:r>
            <a:endParaRPr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4"/>
          <p:cNvSpPr/>
          <p:nvPr/>
        </p:nvSpPr>
        <p:spPr>
          <a:xfrm rot="-5400000">
            <a:off x="9529143"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a:solidFill>
                  <a:srgbClr val="595959"/>
                </a:solidFill>
                <a:latin typeface="Calibri"/>
                <a:ea typeface="Calibri"/>
                <a:cs typeface="Calibri"/>
                <a:sym typeface="Calibri"/>
              </a:rPr>
              <a:t>Photo: Patrick Baz / Getty Images </a:t>
            </a:r>
            <a:endParaRPr sz="800">
              <a:solidFill>
                <a:srgbClr val="595959"/>
              </a:solidFill>
              <a:latin typeface="Calibri"/>
              <a:ea typeface="Calibri"/>
              <a:cs typeface="Calibri"/>
              <a:sym typeface="Calibri"/>
            </a:endParaRPr>
          </a:p>
        </p:txBody>
      </p:sp>
      <p:pic>
        <p:nvPicPr>
          <p:cNvPr id="267" name="Google Shape;267;p14"/>
          <p:cNvPicPr preferRelativeResize="0"/>
          <p:nvPr/>
        </p:nvPicPr>
        <p:blipFill rotWithShape="1">
          <a:blip r:embed="rId3">
            <a:alphaModFix/>
          </a:blip>
          <a:srcRect/>
          <a:stretch/>
        </p:blipFill>
        <p:spPr>
          <a:xfrm>
            <a:off x="1513879" y="486880"/>
            <a:ext cx="9144000" cy="6096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74"/>
        <p:cNvGrpSpPr/>
        <p:nvPr/>
      </p:nvGrpSpPr>
      <p:grpSpPr>
        <a:xfrm>
          <a:off x="0" y="0"/>
          <a:ext cx="0" cy="0"/>
          <a:chOff x="0" y="0"/>
          <a:chExt cx="0" cy="0"/>
        </a:xfrm>
      </p:grpSpPr>
      <p:pic>
        <p:nvPicPr>
          <p:cNvPr id="275" name="Google Shape;275;p15"/>
          <p:cNvPicPr preferRelativeResize="0"/>
          <p:nvPr/>
        </p:nvPicPr>
        <p:blipFill rotWithShape="1">
          <a:blip r:embed="rId3">
            <a:alphaModFix/>
          </a:blip>
          <a:srcRect/>
          <a:stretch/>
        </p:blipFill>
        <p:spPr>
          <a:xfrm>
            <a:off x="1513879" y="486880"/>
            <a:ext cx="9144000" cy="6096000"/>
          </a:xfrm>
          <a:prstGeom prst="rect">
            <a:avLst/>
          </a:prstGeom>
          <a:noFill/>
          <a:ln>
            <a:noFill/>
          </a:ln>
        </p:spPr>
      </p:pic>
      <p:sp>
        <p:nvSpPr>
          <p:cNvPr id="276" name="Google Shape;276;p15"/>
          <p:cNvSpPr/>
          <p:nvPr/>
        </p:nvSpPr>
        <p:spPr>
          <a:xfrm rot="-5400000">
            <a:off x="9529143"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595959"/>
                </a:solidFill>
                <a:latin typeface="Quattrocento Sans"/>
                <a:ea typeface="Quattrocento Sans"/>
                <a:cs typeface="Quattrocento Sans"/>
                <a:sym typeface="Quattrocento Sans"/>
              </a:rPr>
              <a:t>Photo: Emina Frljak</a:t>
            </a:r>
            <a:endParaRPr sz="800">
              <a:solidFill>
                <a:srgbClr val="595959"/>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83"/>
        <p:cNvGrpSpPr/>
        <p:nvPr/>
      </p:nvGrpSpPr>
      <p:grpSpPr>
        <a:xfrm>
          <a:off x="0" y="0"/>
          <a:ext cx="0" cy="0"/>
          <a:chOff x="0" y="0"/>
          <a:chExt cx="0" cy="0"/>
        </a:xfrm>
      </p:grpSpPr>
      <p:pic>
        <p:nvPicPr>
          <p:cNvPr id="284" name="Google Shape;284;p16"/>
          <p:cNvPicPr preferRelativeResize="0"/>
          <p:nvPr/>
        </p:nvPicPr>
        <p:blipFill rotWithShape="1">
          <a:blip r:embed="rId3">
            <a:alphaModFix/>
          </a:blip>
          <a:srcRect/>
          <a:stretch/>
        </p:blipFill>
        <p:spPr>
          <a:xfrm>
            <a:off x="1513879" y="486880"/>
            <a:ext cx="9144000" cy="6096000"/>
          </a:xfrm>
          <a:prstGeom prst="rect">
            <a:avLst/>
          </a:prstGeom>
          <a:noFill/>
          <a:ln>
            <a:noFill/>
          </a:ln>
        </p:spPr>
      </p:pic>
      <p:sp>
        <p:nvSpPr>
          <p:cNvPr id="285" name="Google Shape;285;p16"/>
          <p:cNvSpPr/>
          <p:nvPr/>
        </p:nvSpPr>
        <p:spPr>
          <a:xfrm rot="-5400000">
            <a:off x="9529143" y="5320293"/>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595959"/>
                </a:solidFill>
                <a:latin typeface="Calibri"/>
                <a:ea typeface="Calibri"/>
                <a:cs typeface="Calibri"/>
                <a:sym typeface="Calibri"/>
              </a:rPr>
              <a:t>Photo: Nahla Center for Education and Research</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7"/>
          <p:cNvSpPr/>
          <p:nvPr/>
        </p:nvSpPr>
        <p:spPr>
          <a:xfrm>
            <a:off x="1145675" y="1275948"/>
            <a:ext cx="10225800" cy="4949007"/>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2800" b="1" dirty="0" err="1">
                <a:solidFill>
                  <a:schemeClr val="dk1"/>
                </a:solidFill>
                <a:latin typeface="Calibri"/>
                <a:ea typeface="Calibri"/>
                <a:cs typeface="Calibri"/>
                <a:sym typeface="Calibri"/>
              </a:rPr>
              <a:t>Tishio</a:t>
            </a:r>
            <a:r>
              <a:rPr lang="en-US" sz="2800" b="1" dirty="0">
                <a:solidFill>
                  <a:schemeClr val="dk1"/>
                </a:solidFill>
                <a:latin typeface="Calibri"/>
                <a:ea typeface="Calibri"/>
                <a:cs typeface="Calibri"/>
                <a:sym typeface="Calibri"/>
              </a:rPr>
              <a:t> </a:t>
            </a:r>
            <a:r>
              <a:rPr lang="en-US" sz="2800" dirty="0">
                <a:solidFill>
                  <a:schemeClr val="dk1"/>
                </a:solidFill>
                <a:latin typeface="Calibri"/>
                <a:ea typeface="Calibri"/>
                <a:cs typeface="Calibri"/>
                <a:sym typeface="Calibri"/>
              </a:rPr>
              <a:t>(</a:t>
            </a:r>
            <a:r>
              <a:rPr lang="en-US" sz="2800" dirty="0" err="1">
                <a:solidFill>
                  <a:schemeClr val="dk1"/>
                </a:solidFill>
                <a:latin typeface="Calibri"/>
                <a:ea typeface="Calibri"/>
                <a:cs typeface="Calibri"/>
                <a:sym typeface="Calibri"/>
              </a:rPr>
              <a:t>Ubaguzi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dhidi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ya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Waislamu</a:t>
            </a:r>
            <a:r>
              <a:rPr lang="en-US" sz="2800" dirty="0">
                <a:solidFill>
                  <a:schemeClr val="dk1"/>
                </a:solidFill>
                <a:latin typeface="Calibri"/>
                <a:ea typeface="Calibri"/>
                <a:cs typeface="Calibri"/>
                <a:sym typeface="Calibri"/>
              </a:rPr>
              <a:t>)</a:t>
            </a:r>
            <a:br>
              <a:rPr lang="en-US" sz="2800" dirty="0">
                <a:solidFill>
                  <a:schemeClr val="dk1"/>
                </a:solidFill>
                <a:latin typeface="Calibri"/>
                <a:ea typeface="Calibri"/>
                <a:cs typeface="Calibri"/>
                <a:sym typeface="Calibri"/>
              </a:rPr>
            </a:b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Waislamu</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waliorejea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walitishiwa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na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kutukanwa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kwa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matusi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ya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chuki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dhidi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ya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Uislamu</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wakati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msafara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wa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magari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yaliyokuwa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yakicheza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nyimbo</a:t>
            </a:r>
            <a:r>
              <a:rPr lang="en-US" sz="2800" dirty="0">
                <a:solidFill>
                  <a:schemeClr val="dk1"/>
                </a:solidFill>
                <a:latin typeface="Calibri"/>
                <a:ea typeface="Calibri"/>
                <a:cs typeface="Calibri"/>
                <a:sym typeface="Calibri"/>
              </a:rPr>
              <a:t> za </a:t>
            </a:r>
            <a:r>
              <a:rPr lang="en-US" sz="2800" dirty="0" err="1">
                <a:solidFill>
                  <a:schemeClr val="dk1"/>
                </a:solidFill>
                <a:latin typeface="Calibri"/>
                <a:ea typeface="Calibri"/>
                <a:cs typeface="Calibri"/>
                <a:sym typeface="Calibri"/>
              </a:rPr>
              <a:t>chuki</a:t>
            </a:r>
            <a:r>
              <a:rPr lang="en-US" sz="2800" dirty="0">
                <a:solidFill>
                  <a:schemeClr val="dk1"/>
                </a:solidFill>
                <a:latin typeface="Calibri"/>
                <a:ea typeface="Calibri"/>
                <a:cs typeface="Calibri"/>
                <a:sym typeface="Calibri"/>
              </a:rPr>
              <a:t> za </a:t>
            </a:r>
            <a:r>
              <a:rPr lang="en-US" sz="2800" dirty="0" err="1">
                <a:solidFill>
                  <a:schemeClr val="dk1"/>
                </a:solidFill>
                <a:latin typeface="Calibri"/>
                <a:ea typeface="Calibri"/>
                <a:cs typeface="Calibri"/>
                <a:sym typeface="Calibri"/>
              </a:rPr>
              <a:t>kizalendo</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ulipopita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katika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kijiji</a:t>
            </a:r>
            <a:r>
              <a:rPr lang="en-US" sz="2800" dirty="0">
                <a:solidFill>
                  <a:schemeClr val="dk1"/>
                </a:solidFill>
                <a:latin typeface="Calibri"/>
                <a:ea typeface="Calibri"/>
                <a:cs typeface="Calibri"/>
                <a:sym typeface="Calibri"/>
              </a:rPr>
              <a:t> chao siku </a:t>
            </a:r>
            <a:r>
              <a:rPr lang="en-US" sz="2800" dirty="0" err="1">
                <a:solidFill>
                  <a:schemeClr val="dk1"/>
                </a:solidFill>
                <a:latin typeface="Calibri"/>
                <a:ea typeface="Calibri"/>
                <a:cs typeface="Calibri"/>
                <a:sym typeface="Calibri"/>
              </a:rPr>
              <a:t>iliyohusishwa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na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utaifa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wa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Waserbia</a:t>
            </a:r>
            <a:r>
              <a:rPr lang="en-US" sz="2800" dirty="0">
                <a:solidFill>
                  <a:schemeClr val="dk1"/>
                </a:solidFill>
                <a:latin typeface="Calibri"/>
                <a:ea typeface="Calibri"/>
                <a:cs typeface="Calibri"/>
                <a:sym typeface="Calibri"/>
              </a:rPr>
              <a:t>.</a:t>
            </a:r>
            <a:endParaRPr sz="2800"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2800" b="1" dirty="0" err="1">
                <a:solidFill>
                  <a:schemeClr val="dk1"/>
                </a:solidFill>
                <a:latin typeface="Calibri"/>
                <a:ea typeface="Calibri"/>
                <a:cs typeface="Calibri"/>
                <a:sym typeface="Calibri"/>
              </a:rPr>
              <a:t>Uharibifu</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wa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mali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Ubaguzi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dhidi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ya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Wakristo</a:t>
            </a:r>
            <a:r>
              <a:rPr lang="en-US" sz="2800" dirty="0">
                <a:solidFill>
                  <a:schemeClr val="dk1"/>
                </a:solidFill>
                <a:latin typeface="Calibri"/>
                <a:ea typeface="Calibri"/>
                <a:cs typeface="Calibri"/>
                <a:sym typeface="Calibri"/>
              </a:rPr>
              <a:t>)</a:t>
            </a:r>
            <a:br>
              <a:rPr lang="en-US" sz="2800" dirty="0">
                <a:solidFill>
                  <a:schemeClr val="dk1"/>
                </a:solidFill>
                <a:latin typeface="Calibri"/>
                <a:ea typeface="Calibri"/>
                <a:cs typeface="Calibri"/>
                <a:sym typeface="Calibri"/>
              </a:rPr>
            </a:br>
            <a:r>
              <a:rPr lang="en-US" sz="2800" dirty="0">
                <a:solidFill>
                  <a:schemeClr val="dk1"/>
                </a:solidFill>
                <a:latin typeface="Calibri"/>
                <a:ea typeface="Calibri"/>
                <a:cs typeface="Calibri"/>
                <a:sym typeface="Calibri"/>
              </a:rPr>
              <a:t>Mali </a:t>
            </a:r>
            <a:r>
              <a:rPr lang="en-US" sz="2800" dirty="0" err="1">
                <a:solidFill>
                  <a:schemeClr val="dk1"/>
                </a:solidFill>
                <a:latin typeface="Calibri"/>
                <a:ea typeface="Calibri"/>
                <a:cs typeface="Calibri"/>
                <a:sym typeface="Calibri"/>
              </a:rPr>
              <a:t>ya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kidini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ilichomwa</a:t>
            </a:r>
            <a:r>
              <a:rPr lang="en-US" sz="2800" dirty="0">
                <a:solidFill>
                  <a:schemeClr val="dk1"/>
                </a:solidFill>
                <a:latin typeface="Calibri"/>
                <a:ea typeface="Calibri"/>
                <a:cs typeface="Calibri"/>
                <a:sym typeface="Calibri"/>
              </a:rPr>
              <a:t> moto </a:t>
            </a:r>
            <a:r>
              <a:rPr lang="en-US" sz="2800" dirty="0" err="1">
                <a:solidFill>
                  <a:schemeClr val="dk1"/>
                </a:solidFill>
                <a:latin typeface="Calibri"/>
                <a:ea typeface="Calibri"/>
                <a:cs typeface="Calibri"/>
                <a:sym typeface="Calibri"/>
              </a:rPr>
              <a:t>katika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Kanisa</a:t>
            </a:r>
            <a:r>
              <a:rPr lang="en-US" sz="2800" dirty="0">
                <a:solidFill>
                  <a:schemeClr val="dk1"/>
                </a:solidFill>
                <a:latin typeface="Calibri"/>
                <a:ea typeface="Calibri"/>
                <a:cs typeface="Calibri"/>
                <a:sym typeface="Calibri"/>
              </a:rPr>
              <a:t> la Orthodox la </a:t>
            </a:r>
            <a:r>
              <a:rPr lang="en-US" sz="2800" dirty="0" err="1">
                <a:solidFill>
                  <a:schemeClr val="dk1"/>
                </a:solidFill>
                <a:latin typeface="Calibri"/>
                <a:ea typeface="Calibri"/>
                <a:cs typeface="Calibri"/>
                <a:sym typeface="Calibri"/>
              </a:rPr>
              <a:t>Kiserbia</a:t>
            </a:r>
            <a:r>
              <a:rPr lang="en-US" sz="2800" dirty="0">
                <a:solidFill>
                  <a:schemeClr val="dk1"/>
                </a:solidFill>
                <a:latin typeface="Calibri"/>
                <a:ea typeface="Calibri"/>
                <a:cs typeface="Calibri"/>
                <a:sym typeface="Calibri"/>
              </a:rPr>
              <a:t> la </a:t>
            </a:r>
            <a:r>
              <a:rPr lang="en-US" sz="2800" dirty="0" err="1">
                <a:solidFill>
                  <a:schemeClr val="dk1"/>
                </a:solidFill>
                <a:latin typeface="Calibri"/>
                <a:ea typeface="Calibri"/>
                <a:cs typeface="Calibri"/>
                <a:sym typeface="Calibri"/>
              </a:rPr>
              <a:t>Kuzaliwa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kwa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Bikira</a:t>
            </a:r>
            <a:r>
              <a:rPr lang="en-US" sz="2800" dirty="0">
                <a:solidFill>
                  <a:schemeClr val="dk1"/>
                </a:solidFill>
                <a:latin typeface="Calibri"/>
                <a:ea typeface="Calibri"/>
                <a:cs typeface="Calibri"/>
                <a:sym typeface="Calibri"/>
              </a:rPr>
              <a:t> Maria </a:t>
            </a:r>
            <a:r>
              <a:rPr lang="en-US" sz="2800" dirty="0" err="1">
                <a:solidFill>
                  <a:schemeClr val="dk1"/>
                </a:solidFill>
                <a:latin typeface="Calibri"/>
                <a:ea typeface="Calibri"/>
                <a:cs typeface="Calibri"/>
                <a:sym typeface="Calibri"/>
              </a:rPr>
              <a:t>huko</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Čekrekčije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jiji</a:t>
            </a:r>
            <a:r>
              <a:rPr lang="en-US" sz="2800" dirty="0">
                <a:solidFill>
                  <a:schemeClr val="dk1"/>
                </a:solidFill>
                <a:latin typeface="Calibri"/>
                <a:ea typeface="Calibri"/>
                <a:cs typeface="Calibri"/>
                <a:sym typeface="Calibri"/>
              </a:rPr>
              <a:t> la </a:t>
            </a:r>
            <a:r>
              <a:rPr lang="en-US" sz="2800" dirty="0" err="1">
                <a:solidFill>
                  <a:schemeClr val="dk1"/>
                </a:solidFill>
                <a:latin typeface="Calibri"/>
                <a:ea typeface="Calibri"/>
                <a:cs typeface="Calibri"/>
                <a:sym typeface="Calibri"/>
              </a:rPr>
              <a:t>Visoko</a:t>
            </a:r>
            <a:r>
              <a:rPr lang="en-US" sz="2800" dirty="0">
                <a:solidFill>
                  <a:schemeClr val="dk1"/>
                </a:solidFill>
                <a:latin typeface="Calibri"/>
                <a:ea typeface="Calibri"/>
                <a:cs typeface="Calibri"/>
                <a:sym typeface="Calibri"/>
              </a:rPr>
              <a:t>.</a:t>
            </a:r>
            <a:endParaRPr sz="2800" dirty="0">
              <a:solidFill>
                <a:schemeClr val="dk1"/>
              </a:solidFill>
              <a:latin typeface="Calibri"/>
              <a:ea typeface="Calibri"/>
              <a:cs typeface="Calibri"/>
              <a:sym typeface="Calibri"/>
            </a:endParaRPr>
          </a:p>
          <a:p>
            <a:pPr marL="0" marR="0" lvl="0" indent="0" algn="l" rtl="0">
              <a:spcBef>
                <a:spcPts val="1200"/>
              </a:spcBef>
              <a:spcAft>
                <a:spcPts val="0"/>
              </a:spcAft>
              <a:buNone/>
            </a:pPr>
            <a:endParaRPr sz="2800"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00"/>
        <p:cNvGrpSpPr/>
        <p:nvPr/>
      </p:nvGrpSpPr>
      <p:grpSpPr>
        <a:xfrm>
          <a:off x="0" y="0"/>
          <a:ext cx="0" cy="0"/>
          <a:chOff x="0" y="0"/>
          <a:chExt cx="0" cy="0"/>
        </a:xfrm>
      </p:grpSpPr>
      <p:pic>
        <p:nvPicPr>
          <p:cNvPr id="301" name="Google Shape;301;p18"/>
          <p:cNvPicPr preferRelativeResize="0"/>
          <p:nvPr/>
        </p:nvPicPr>
        <p:blipFill rotWithShape="1">
          <a:blip r:embed="rId3">
            <a:alphaModFix/>
          </a:blip>
          <a:srcRect/>
          <a:stretch/>
        </p:blipFill>
        <p:spPr>
          <a:xfrm>
            <a:off x="1513879" y="486880"/>
            <a:ext cx="9144000" cy="6096000"/>
          </a:xfrm>
          <a:prstGeom prst="rect">
            <a:avLst/>
          </a:prstGeom>
          <a:noFill/>
          <a:ln>
            <a:noFill/>
          </a:ln>
        </p:spPr>
      </p:pic>
      <p:sp>
        <p:nvSpPr>
          <p:cNvPr id="302" name="Google Shape;302;p18"/>
          <p:cNvSpPr/>
          <p:nvPr/>
        </p:nvSpPr>
        <p:spPr>
          <a:xfrm rot="-5400000">
            <a:off x="9529143" y="5320293"/>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a:solidFill>
                  <a:srgbClr val="595959"/>
                </a:solidFill>
                <a:latin typeface="Calibri"/>
                <a:ea typeface="Calibri"/>
                <a:cs typeface="Calibri"/>
                <a:sym typeface="Calibri"/>
              </a:rPr>
              <a:t>Photo: Steven May / Alamy Stock Photo </a:t>
            </a:r>
            <a:endParaRPr sz="800">
              <a:solidFill>
                <a:srgbClr val="595959"/>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09"/>
        <p:cNvGrpSpPr/>
        <p:nvPr/>
      </p:nvGrpSpPr>
      <p:grpSpPr>
        <a:xfrm>
          <a:off x="0" y="0"/>
          <a:ext cx="0" cy="0"/>
          <a:chOff x="0" y="0"/>
          <a:chExt cx="0" cy="0"/>
        </a:xfrm>
      </p:grpSpPr>
      <p:pic>
        <p:nvPicPr>
          <p:cNvPr id="310" name="Google Shape;310;p19"/>
          <p:cNvPicPr preferRelativeResize="0"/>
          <p:nvPr/>
        </p:nvPicPr>
        <p:blipFill rotWithShape="1">
          <a:blip r:embed="rId3">
            <a:alphaModFix/>
          </a:blip>
          <a:srcRect/>
          <a:stretch/>
        </p:blipFill>
        <p:spPr>
          <a:xfrm>
            <a:off x="1513879" y="486880"/>
            <a:ext cx="9144000" cy="6096000"/>
          </a:xfrm>
          <a:prstGeom prst="rect">
            <a:avLst/>
          </a:prstGeom>
          <a:noFill/>
          <a:ln>
            <a:noFill/>
          </a:ln>
        </p:spPr>
      </p:pic>
      <p:sp>
        <p:nvSpPr>
          <p:cNvPr id="311" name="Google Shape;311;p19"/>
          <p:cNvSpPr/>
          <p:nvPr/>
        </p:nvSpPr>
        <p:spPr>
          <a:xfrm rot="-5400000">
            <a:off x="9529143" y="5320293"/>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595959"/>
                </a:solidFill>
                <a:latin typeface="Quattrocento Sans"/>
                <a:ea typeface="Quattrocento Sans"/>
                <a:cs typeface="Quattrocento Sans"/>
                <a:sym typeface="Quattrocento Sans"/>
              </a:rPr>
              <a:t>Photo: Emina Frljak</a:t>
            </a:r>
            <a:endParaRPr sz="800">
              <a:solidFill>
                <a:srgbClr val="595959"/>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71"/>
        <p:cNvGrpSpPr/>
        <p:nvPr/>
      </p:nvGrpSpPr>
      <p:grpSpPr>
        <a:xfrm>
          <a:off x="0" y="0"/>
          <a:ext cx="0" cy="0"/>
          <a:chOff x="0" y="0"/>
          <a:chExt cx="0" cy="0"/>
        </a:xfrm>
      </p:grpSpPr>
      <p:pic>
        <p:nvPicPr>
          <p:cNvPr id="72" name="Google Shape;72;p2"/>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73" name="Google Shape;73;p2"/>
          <p:cNvSpPr txBox="1"/>
          <p:nvPr/>
        </p:nvSpPr>
        <p:spPr>
          <a:xfrm>
            <a:off x="0" y="800556"/>
            <a:ext cx="12192000" cy="3754834"/>
          </a:xfrm>
          <a:prstGeom prst="rect">
            <a:avLst/>
          </a:prstGeom>
          <a:noFill/>
          <a:ln>
            <a:noFill/>
          </a:ln>
        </p:spPr>
        <p:txBody>
          <a:bodyPr spcFirstLastPara="1" wrap="square" lIns="91425" tIns="45700" rIns="91425" bIns="45700" anchor="t" anchorCtr="0">
            <a:spAutoFit/>
          </a:bodyPr>
          <a:lstStyle/>
          <a:p>
            <a:pPr algn="ctr">
              <a:lnSpc>
                <a:spcPct val="150000"/>
              </a:lnSpc>
            </a:pPr>
            <a:r>
              <a:rPr lang="en-GB" sz="3600" kern="1200" spc="600" dirty="0">
                <a:solidFill>
                  <a:schemeClr val="bg1"/>
                </a:solidFill>
                <a:latin typeface="Calibri" panose="020F0502020204030204" pitchFamily="34" charset="0"/>
                <a:ea typeface="+mn-ea"/>
                <a:cs typeface="+mn-cs"/>
                <a:sym typeface="Calibri"/>
              </a:rPr>
              <a:t>KIPINDI CHA </a:t>
            </a:r>
            <a:r>
              <a:rPr lang="en-US" sz="3600" b="0" i="0" u="none" strike="noStrike" cap="none" dirty="0">
                <a:solidFill>
                  <a:schemeClr val="lt1"/>
                </a:solidFill>
                <a:latin typeface="Calibri"/>
                <a:ea typeface="Calibri"/>
                <a:cs typeface="Calibri"/>
                <a:sym typeface="Calibri"/>
              </a:rPr>
              <a:t>5</a:t>
            </a:r>
            <a:endParaRPr dirty="0"/>
          </a:p>
          <a:p>
            <a:pPr marL="0" marR="0" lvl="0" indent="0" algn="ctr" rtl="0">
              <a:spcBef>
                <a:spcPts val="0"/>
              </a:spcBef>
              <a:spcAft>
                <a:spcPts val="0"/>
              </a:spcAft>
              <a:buNone/>
            </a:pPr>
            <a:endParaRPr sz="1600" b="0" i="0" u="none" strike="noStrike" cap="none"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5400" dirty="0">
                <a:solidFill>
                  <a:schemeClr val="lt1"/>
                </a:solidFill>
                <a:latin typeface="Calibri"/>
                <a:ea typeface="Calibri"/>
                <a:cs typeface="Calibri"/>
                <a:sym typeface="Calibri"/>
              </a:rPr>
              <a:t>Uhuru </a:t>
            </a:r>
            <a:r>
              <a:rPr lang="en-US" sz="5400" dirty="0" err="1">
                <a:solidFill>
                  <a:schemeClr val="lt1"/>
                </a:solidFill>
                <a:latin typeface="Calibri"/>
                <a:ea typeface="Calibri"/>
                <a:cs typeface="Calibri"/>
                <a:sym typeface="Calibri"/>
              </a:rPr>
              <a:t>wa</a:t>
            </a:r>
            <a:r>
              <a:rPr lang="en-US" sz="5400" dirty="0">
                <a:solidFill>
                  <a:schemeClr val="lt1"/>
                </a:solidFill>
                <a:latin typeface="Calibri"/>
                <a:ea typeface="Calibri"/>
                <a:cs typeface="Calibri"/>
                <a:sym typeface="Calibri"/>
              </a:rPr>
              <a:t> </a:t>
            </a:r>
            <a:r>
              <a:rPr lang="en-US" sz="5400" dirty="0" err="1">
                <a:solidFill>
                  <a:schemeClr val="lt1"/>
                </a:solidFill>
                <a:latin typeface="Calibri"/>
                <a:ea typeface="Calibri"/>
                <a:cs typeface="Calibri"/>
                <a:sym typeface="Calibri"/>
              </a:rPr>
              <a:t>dini</a:t>
            </a:r>
            <a:r>
              <a:rPr lang="en-US" sz="5400" dirty="0">
                <a:solidFill>
                  <a:schemeClr val="lt1"/>
                </a:solidFill>
                <a:latin typeface="Calibri"/>
                <a:ea typeface="Calibri"/>
                <a:cs typeface="Calibri"/>
                <a:sym typeface="Calibri"/>
              </a:rPr>
              <a:t> au </a:t>
            </a:r>
            <a:r>
              <a:rPr lang="en-US" sz="5400" dirty="0" err="1">
                <a:solidFill>
                  <a:schemeClr val="lt1"/>
                </a:solidFill>
                <a:latin typeface="Calibri"/>
                <a:ea typeface="Calibri"/>
                <a:cs typeface="Calibri"/>
                <a:sym typeface="Calibri"/>
              </a:rPr>
              <a:t>imani</a:t>
            </a:r>
            <a:r>
              <a:rPr lang="en-US" sz="5400">
                <a:solidFill>
                  <a:schemeClr val="lt1"/>
                </a:solidFill>
                <a:latin typeface="Calibri"/>
                <a:ea typeface="Calibri"/>
                <a:cs typeface="Calibri"/>
                <a:sym typeface="Calibri"/>
              </a:rPr>
              <a:t> </a:t>
            </a:r>
          </a:p>
          <a:p>
            <a:pPr marL="0" marR="0" lvl="0" indent="0" algn="ctr" rtl="0">
              <a:spcBef>
                <a:spcPts val="0"/>
              </a:spcBef>
              <a:spcAft>
                <a:spcPts val="0"/>
              </a:spcAft>
              <a:buNone/>
            </a:pPr>
            <a:r>
              <a:rPr lang="en-US" sz="5400">
                <a:solidFill>
                  <a:schemeClr val="lt1"/>
                </a:solidFill>
                <a:latin typeface="Calibri"/>
                <a:ea typeface="Calibri"/>
                <a:cs typeface="Calibri"/>
                <a:sym typeface="Calibri"/>
              </a:rPr>
              <a:t>katika</a:t>
            </a:r>
            <a:r>
              <a:rPr lang="en-US" sz="5400" dirty="0">
                <a:solidFill>
                  <a:schemeClr val="lt1"/>
                </a:solidFill>
                <a:latin typeface="Calibri"/>
                <a:ea typeface="Calibri"/>
                <a:cs typeface="Calibri"/>
                <a:sym typeface="Calibri"/>
              </a:rPr>
              <a:t> </a:t>
            </a:r>
            <a:r>
              <a:rPr lang="en-US" sz="5400" dirty="0" err="1">
                <a:solidFill>
                  <a:schemeClr val="lt1"/>
                </a:solidFill>
                <a:latin typeface="Calibri"/>
                <a:ea typeface="Calibri"/>
                <a:cs typeface="Calibri"/>
                <a:sym typeface="Calibri"/>
              </a:rPr>
              <a:t>jamii</a:t>
            </a:r>
            <a:r>
              <a:rPr lang="en-US" sz="5400" dirty="0">
                <a:solidFill>
                  <a:schemeClr val="lt1"/>
                </a:solidFill>
                <a:latin typeface="Calibri"/>
                <a:ea typeface="Calibri"/>
                <a:cs typeface="Calibri"/>
                <a:sym typeface="Calibri"/>
              </a:rPr>
              <a:t> </a:t>
            </a:r>
            <a:r>
              <a:rPr lang="en-US" sz="5400" dirty="0" err="1">
                <a:solidFill>
                  <a:schemeClr val="lt1"/>
                </a:solidFill>
                <a:latin typeface="Calibri"/>
                <a:ea typeface="Calibri"/>
                <a:cs typeface="Calibri"/>
                <a:sym typeface="Calibri"/>
              </a:rPr>
              <a:t>yetu</a:t>
            </a:r>
            <a:endParaRPr sz="5400" b="0" i="0" u="none" strike="noStrike" cap="none" dirty="0">
              <a:solidFill>
                <a:schemeClr val="lt1"/>
              </a:solidFill>
              <a:latin typeface="Calibri"/>
              <a:ea typeface="Calibri"/>
              <a:cs typeface="Calibri"/>
              <a:sym typeface="Calibri"/>
            </a:endParaRPr>
          </a:p>
          <a:p>
            <a:pPr marL="0" marR="0" lvl="0" indent="0" algn="ctr" rtl="0">
              <a:spcBef>
                <a:spcPts val="0"/>
              </a:spcBef>
              <a:spcAft>
                <a:spcPts val="0"/>
              </a:spcAft>
              <a:buNone/>
            </a:pPr>
            <a:endParaRPr sz="6000" b="0" i="0" u="none" strike="noStrike" cap="none" dirty="0">
              <a:solidFill>
                <a:schemeClr val="lt1"/>
              </a:solidFill>
              <a:latin typeface="Calibri"/>
              <a:ea typeface="Calibri"/>
              <a:cs typeface="Calibri"/>
              <a:sym typeface="Calibri"/>
            </a:endParaRPr>
          </a:p>
        </p:txBody>
      </p:sp>
      <p:pic>
        <p:nvPicPr>
          <p:cNvPr id="74" name="Google Shape;74;p2"/>
          <p:cNvPicPr preferRelativeResize="0"/>
          <p:nvPr/>
        </p:nvPicPr>
        <p:blipFill rotWithShape="1">
          <a:blip r:embed="rId4">
            <a:alphaModFix/>
          </a:blip>
          <a:srcRect/>
          <a:stretch/>
        </p:blipFill>
        <p:spPr>
          <a:xfrm>
            <a:off x="5207481" y="4262914"/>
            <a:ext cx="1777037" cy="179388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318"/>
        <p:cNvGrpSpPr/>
        <p:nvPr/>
      </p:nvGrpSpPr>
      <p:grpSpPr>
        <a:xfrm>
          <a:off x="0" y="0"/>
          <a:ext cx="0" cy="0"/>
          <a:chOff x="0" y="0"/>
          <a:chExt cx="0" cy="0"/>
        </a:xfrm>
      </p:grpSpPr>
      <p:sp>
        <p:nvSpPr>
          <p:cNvPr id="319" name="Google Shape;319;p20"/>
          <p:cNvSpPr txBox="1"/>
          <p:nvPr/>
        </p:nvSpPr>
        <p:spPr>
          <a:xfrm>
            <a:off x="-11749" y="800556"/>
            <a:ext cx="12203700" cy="301617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endParaRPr sz="36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4400" b="1" dirty="0" err="1">
                <a:solidFill>
                  <a:schemeClr val="lt1"/>
                </a:solidFill>
                <a:latin typeface="Calibri"/>
                <a:ea typeface="Calibri"/>
                <a:cs typeface="Calibri"/>
                <a:sym typeface="Calibri"/>
              </a:rPr>
              <a:t>Umefanya</a:t>
            </a:r>
            <a:r>
              <a:rPr lang="en-US" sz="4400" b="1" dirty="0">
                <a:solidFill>
                  <a:schemeClr val="lt1"/>
                </a:solidFill>
                <a:latin typeface="Calibri"/>
                <a:ea typeface="Calibri"/>
                <a:cs typeface="Calibri"/>
                <a:sym typeface="Calibri"/>
              </a:rPr>
              <a:t> </a:t>
            </a:r>
            <a:r>
              <a:rPr lang="en-US" sz="4400" b="1" dirty="0" err="1">
                <a:solidFill>
                  <a:schemeClr val="lt1"/>
                </a:solidFill>
                <a:latin typeface="Calibri"/>
                <a:ea typeface="Calibri"/>
                <a:cs typeface="Calibri"/>
                <a:sym typeface="Calibri"/>
              </a:rPr>
              <a:t>vyema</a:t>
            </a:r>
            <a:r>
              <a:rPr lang="en-US" sz="4400" b="1" dirty="0">
                <a:solidFill>
                  <a:schemeClr val="lt1"/>
                </a:solidFill>
                <a:latin typeface="Calibri"/>
                <a:ea typeface="Calibri"/>
                <a:cs typeface="Calibri"/>
                <a:sym typeface="Calibri"/>
              </a:rPr>
              <a:t> </a:t>
            </a:r>
            <a:r>
              <a:rPr lang="en-US" sz="4400" b="1" dirty="0" err="1">
                <a:solidFill>
                  <a:schemeClr val="lt1"/>
                </a:solidFill>
                <a:latin typeface="Calibri"/>
                <a:ea typeface="Calibri"/>
                <a:cs typeface="Calibri"/>
                <a:sym typeface="Calibri"/>
              </a:rPr>
              <a:t>na</a:t>
            </a:r>
            <a:r>
              <a:rPr lang="en-US" sz="4400" b="1" dirty="0">
                <a:solidFill>
                  <a:schemeClr val="lt1"/>
                </a:solidFill>
                <a:latin typeface="Calibri"/>
                <a:ea typeface="Calibri"/>
                <a:cs typeface="Calibri"/>
                <a:sym typeface="Calibri"/>
              </a:rPr>
              <a:t> </a:t>
            </a:r>
            <a:r>
              <a:rPr lang="en-US" sz="4400" b="1" dirty="0" err="1">
                <a:solidFill>
                  <a:schemeClr val="lt1"/>
                </a:solidFill>
                <a:latin typeface="Calibri"/>
                <a:ea typeface="Calibri"/>
                <a:cs typeface="Calibri"/>
                <a:sym typeface="Calibri"/>
              </a:rPr>
              <a:t>karibu</a:t>
            </a:r>
            <a:r>
              <a:rPr lang="en-US" sz="4400" b="1" dirty="0">
                <a:solidFill>
                  <a:schemeClr val="lt1"/>
                </a:solidFill>
                <a:latin typeface="Calibri"/>
                <a:ea typeface="Calibri"/>
                <a:cs typeface="Calibri"/>
                <a:sym typeface="Calibri"/>
              </a:rPr>
              <a:t> </a:t>
            </a:r>
            <a:r>
              <a:rPr lang="en-US" sz="4400" b="1" dirty="0" err="1">
                <a:solidFill>
                  <a:schemeClr val="lt1"/>
                </a:solidFill>
                <a:latin typeface="Calibri"/>
                <a:ea typeface="Calibri"/>
                <a:cs typeface="Calibri"/>
                <a:sym typeface="Calibri"/>
              </a:rPr>
              <a:t>tena</a:t>
            </a:r>
            <a:r>
              <a:rPr lang="en-US" sz="4400" b="1" dirty="0">
                <a:solidFill>
                  <a:schemeClr val="lt1"/>
                </a:solidFill>
                <a:latin typeface="Calibri"/>
                <a:ea typeface="Calibri"/>
                <a:cs typeface="Calibri"/>
                <a:sym typeface="Calibri"/>
              </a:rPr>
              <a:t>!</a:t>
            </a:r>
            <a:endParaRPr sz="4400" dirty="0"/>
          </a:p>
          <a:p>
            <a:pPr marL="0" marR="0" lvl="0" indent="0" algn="ctr" rtl="0">
              <a:spcBef>
                <a:spcPts val="0"/>
              </a:spcBef>
              <a:spcAft>
                <a:spcPts val="0"/>
              </a:spcAft>
              <a:buNone/>
            </a:pPr>
            <a:endParaRPr sz="28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3200" dirty="0" err="1">
                <a:solidFill>
                  <a:schemeClr val="lt1"/>
                </a:solidFill>
                <a:latin typeface="Calibri"/>
                <a:ea typeface="Calibri"/>
                <a:cs typeface="Calibri"/>
                <a:sym typeface="Calibri"/>
              </a:rPr>
              <a:t>Kipindi</a:t>
            </a:r>
            <a:r>
              <a:rPr lang="en-US" sz="3200" dirty="0">
                <a:solidFill>
                  <a:schemeClr val="lt1"/>
                </a:solidFill>
                <a:latin typeface="Calibri"/>
                <a:ea typeface="Calibri"/>
                <a:cs typeface="Calibri"/>
                <a:sym typeface="Calibri"/>
              </a:rPr>
              <a:t> </a:t>
            </a:r>
            <a:r>
              <a:rPr lang="en-US" sz="3200" dirty="0" err="1">
                <a:solidFill>
                  <a:schemeClr val="lt1"/>
                </a:solidFill>
                <a:latin typeface="Calibri"/>
                <a:ea typeface="Calibri"/>
                <a:cs typeface="Calibri"/>
                <a:sym typeface="Calibri"/>
              </a:rPr>
              <a:t>kinachofuata</a:t>
            </a:r>
            <a:r>
              <a:rPr lang="en-US" sz="3200" dirty="0">
                <a:solidFill>
                  <a:schemeClr val="lt1"/>
                </a:solidFill>
                <a:latin typeface="Calibri"/>
                <a:ea typeface="Calibri"/>
                <a:cs typeface="Calibri"/>
                <a:sym typeface="Calibri"/>
              </a:rPr>
              <a:t>: </a:t>
            </a:r>
            <a:br>
              <a:rPr lang="en-US" sz="3200" dirty="0">
                <a:solidFill>
                  <a:schemeClr val="lt1"/>
                </a:solidFill>
                <a:latin typeface="Calibri"/>
                <a:ea typeface="Calibri"/>
                <a:cs typeface="Calibri"/>
                <a:sym typeface="Calibri"/>
              </a:rPr>
            </a:br>
            <a:r>
              <a:rPr lang="en-US" sz="3200" dirty="0" err="1">
                <a:solidFill>
                  <a:schemeClr val="lt1"/>
                </a:solidFill>
                <a:latin typeface="Calibri"/>
                <a:ea typeface="Calibri"/>
                <a:cs typeface="Calibri"/>
                <a:sym typeface="Calibri"/>
              </a:rPr>
              <a:t>Kuchochewa</a:t>
            </a:r>
            <a:r>
              <a:rPr lang="en-US" sz="3200" dirty="0">
                <a:solidFill>
                  <a:schemeClr val="lt1"/>
                </a:solidFill>
                <a:latin typeface="Calibri"/>
                <a:ea typeface="Calibri"/>
                <a:cs typeface="Calibri"/>
                <a:sym typeface="Calibri"/>
              </a:rPr>
              <a:t> </a:t>
            </a:r>
            <a:r>
              <a:rPr lang="en-US" sz="3200" dirty="0" err="1">
                <a:solidFill>
                  <a:schemeClr val="lt1"/>
                </a:solidFill>
                <a:latin typeface="Calibri"/>
                <a:ea typeface="Calibri"/>
                <a:cs typeface="Calibri"/>
                <a:sym typeface="Calibri"/>
              </a:rPr>
              <a:t>na</a:t>
            </a:r>
            <a:r>
              <a:rPr lang="en-US" sz="3200" dirty="0">
                <a:solidFill>
                  <a:schemeClr val="lt1"/>
                </a:solidFill>
                <a:latin typeface="Calibri"/>
                <a:ea typeface="Calibri"/>
                <a:cs typeface="Calibri"/>
                <a:sym typeface="Calibri"/>
              </a:rPr>
              <a:t> </a:t>
            </a:r>
            <a:r>
              <a:rPr lang="en-US" sz="3200" dirty="0" err="1">
                <a:solidFill>
                  <a:schemeClr val="lt1"/>
                </a:solidFill>
                <a:latin typeface="Calibri"/>
                <a:ea typeface="Calibri"/>
                <a:cs typeface="Calibri"/>
                <a:sym typeface="Calibri"/>
              </a:rPr>
              <a:t>hadithi</a:t>
            </a:r>
            <a:r>
              <a:rPr lang="en-US" sz="3200" dirty="0">
                <a:solidFill>
                  <a:schemeClr val="lt1"/>
                </a:solidFill>
                <a:latin typeface="Calibri"/>
                <a:ea typeface="Calibri"/>
                <a:cs typeface="Calibri"/>
                <a:sym typeface="Calibri"/>
              </a:rPr>
              <a:t> – </a:t>
            </a:r>
            <a:r>
              <a:rPr lang="en-US" sz="3200" dirty="0" err="1">
                <a:solidFill>
                  <a:schemeClr val="lt1"/>
                </a:solidFill>
                <a:latin typeface="Calibri"/>
                <a:ea typeface="Calibri"/>
                <a:cs typeface="Calibri"/>
                <a:sym typeface="Calibri"/>
              </a:rPr>
              <a:t>Kuwezeshwa</a:t>
            </a:r>
            <a:r>
              <a:rPr lang="en-US" sz="3200" dirty="0">
                <a:solidFill>
                  <a:schemeClr val="lt1"/>
                </a:solidFill>
                <a:latin typeface="Calibri"/>
                <a:ea typeface="Calibri"/>
                <a:cs typeface="Calibri"/>
                <a:sym typeface="Calibri"/>
              </a:rPr>
              <a:t> </a:t>
            </a:r>
            <a:r>
              <a:rPr lang="en-US" sz="3200" dirty="0" err="1">
                <a:solidFill>
                  <a:schemeClr val="lt1"/>
                </a:solidFill>
                <a:latin typeface="Calibri"/>
                <a:ea typeface="Calibri"/>
                <a:cs typeface="Calibri"/>
                <a:sym typeface="Calibri"/>
              </a:rPr>
              <a:t>kwa</a:t>
            </a:r>
            <a:r>
              <a:rPr lang="en-US" sz="3200" dirty="0">
                <a:solidFill>
                  <a:schemeClr val="lt1"/>
                </a:solidFill>
                <a:latin typeface="Calibri"/>
                <a:ea typeface="Calibri"/>
                <a:cs typeface="Calibri"/>
                <a:sym typeface="Calibri"/>
              </a:rPr>
              <a:t> </a:t>
            </a:r>
            <a:r>
              <a:rPr lang="en-US" sz="3200" dirty="0" err="1">
                <a:solidFill>
                  <a:schemeClr val="lt1"/>
                </a:solidFill>
                <a:latin typeface="Calibri"/>
                <a:ea typeface="Calibri"/>
                <a:cs typeface="Calibri"/>
                <a:sym typeface="Calibri"/>
              </a:rPr>
              <a:t>mbinu</a:t>
            </a:r>
            <a:endParaRPr sz="3200" dirty="0">
              <a:solidFill>
                <a:schemeClr val="lt1"/>
              </a:solidFill>
              <a:latin typeface="Calibri"/>
              <a:ea typeface="Calibri"/>
              <a:cs typeface="Calibri"/>
              <a:sym typeface="Calibri"/>
            </a:endParaRPr>
          </a:p>
        </p:txBody>
      </p:sp>
      <p:pic>
        <p:nvPicPr>
          <p:cNvPr id="320" name="Google Shape;320;p20"/>
          <p:cNvPicPr preferRelativeResize="0"/>
          <p:nvPr/>
        </p:nvPicPr>
        <p:blipFill rotWithShape="1">
          <a:blip r:embed="rId3">
            <a:alphaModFix/>
          </a:blip>
          <a:srcRect/>
          <a:stretch/>
        </p:blipFill>
        <p:spPr>
          <a:xfrm>
            <a:off x="5188808" y="4262893"/>
            <a:ext cx="1790884" cy="17939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81"/>
        <p:cNvGrpSpPr/>
        <p:nvPr/>
      </p:nvGrpSpPr>
      <p:grpSpPr>
        <a:xfrm>
          <a:off x="0" y="0"/>
          <a:ext cx="0" cy="0"/>
          <a:chOff x="0" y="0"/>
          <a:chExt cx="0" cy="0"/>
        </a:xfrm>
      </p:grpSpPr>
      <p:pic>
        <p:nvPicPr>
          <p:cNvPr id="82" name="Google Shape;82;p3" descr="En bild som visar text&#10;&#10;Automatiskt genererad beskrivning"/>
          <p:cNvPicPr preferRelativeResize="0"/>
          <p:nvPr/>
        </p:nvPicPr>
        <p:blipFill rotWithShape="1">
          <a:blip r:embed="rId3">
            <a:alphaModFix/>
          </a:blip>
          <a:srcRect/>
          <a:stretch/>
        </p:blipFill>
        <p:spPr>
          <a:xfrm>
            <a:off x="6338170" y="3428999"/>
            <a:ext cx="4326143" cy="2508211"/>
          </a:xfrm>
          <a:prstGeom prst="rect">
            <a:avLst/>
          </a:prstGeom>
          <a:noFill/>
          <a:ln>
            <a:noFill/>
          </a:ln>
        </p:spPr>
      </p:pic>
      <p:pic>
        <p:nvPicPr>
          <p:cNvPr id="83" name="Google Shape;83;p3"/>
          <p:cNvPicPr preferRelativeResize="0"/>
          <p:nvPr/>
        </p:nvPicPr>
        <p:blipFill rotWithShape="1">
          <a:blip r:embed="rId4">
            <a:alphaModFix/>
          </a:blip>
          <a:srcRect/>
          <a:stretch/>
        </p:blipFill>
        <p:spPr>
          <a:xfrm>
            <a:off x="1320075" y="3970751"/>
            <a:ext cx="3803454" cy="1934118"/>
          </a:xfrm>
          <a:prstGeom prst="rect">
            <a:avLst/>
          </a:prstGeom>
          <a:noFill/>
          <a:ln>
            <a:noFill/>
          </a:ln>
        </p:spPr>
      </p:pic>
      <p:pic>
        <p:nvPicPr>
          <p:cNvPr id="84" name="Google Shape;84;p3" descr="En bild som visar text, yxa, visitkort, vektorgrafik&#10;&#10;Automatiskt genererad beskrivning"/>
          <p:cNvPicPr preferRelativeResize="0"/>
          <p:nvPr/>
        </p:nvPicPr>
        <p:blipFill rotWithShape="1">
          <a:blip r:embed="rId5">
            <a:alphaModFix/>
          </a:blip>
          <a:srcRect/>
          <a:stretch/>
        </p:blipFill>
        <p:spPr>
          <a:xfrm rot="1285175">
            <a:off x="5313656" y="1372273"/>
            <a:ext cx="1332807" cy="27850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91"/>
        <p:cNvGrpSpPr/>
        <p:nvPr/>
      </p:nvGrpSpPr>
      <p:grpSpPr>
        <a:xfrm>
          <a:off x="0" y="0"/>
          <a:ext cx="0" cy="0"/>
          <a:chOff x="0" y="0"/>
          <a:chExt cx="0" cy="0"/>
        </a:xfrm>
      </p:grpSpPr>
      <p:pic>
        <p:nvPicPr>
          <p:cNvPr id="92" name="Google Shape;92;p4" descr="En bild som visar text&#10;&#10;Automatiskt genererad beskrivning"/>
          <p:cNvPicPr preferRelativeResize="0"/>
          <p:nvPr/>
        </p:nvPicPr>
        <p:blipFill rotWithShape="1">
          <a:blip r:embed="rId3">
            <a:alphaModFix/>
          </a:blip>
          <a:srcRect/>
          <a:stretch/>
        </p:blipFill>
        <p:spPr>
          <a:xfrm>
            <a:off x="3364101" y="3778623"/>
            <a:ext cx="3953195" cy="746804"/>
          </a:xfrm>
          <a:prstGeom prst="rect">
            <a:avLst/>
          </a:prstGeom>
          <a:noFill/>
          <a:ln>
            <a:noFill/>
          </a:ln>
        </p:spPr>
      </p:pic>
      <p:pic>
        <p:nvPicPr>
          <p:cNvPr id="93" name="Google Shape;93;p4"/>
          <p:cNvPicPr preferRelativeResize="0"/>
          <p:nvPr/>
        </p:nvPicPr>
        <p:blipFill rotWithShape="1">
          <a:blip r:embed="rId4">
            <a:alphaModFix/>
          </a:blip>
          <a:srcRect/>
          <a:stretch/>
        </p:blipFill>
        <p:spPr>
          <a:xfrm>
            <a:off x="1509960" y="3085977"/>
            <a:ext cx="1562563" cy="1964987"/>
          </a:xfrm>
          <a:prstGeom prst="rect">
            <a:avLst/>
          </a:prstGeom>
          <a:noFill/>
          <a:ln>
            <a:noFill/>
          </a:ln>
        </p:spPr>
      </p:pic>
      <p:pic>
        <p:nvPicPr>
          <p:cNvPr id="94" name="Google Shape;94;p4" descr="En bild som visar text, vektorgrafik&#10;&#10;Automatiskt genererad beskrivning"/>
          <p:cNvPicPr preferRelativeResize="0"/>
          <p:nvPr/>
        </p:nvPicPr>
        <p:blipFill rotWithShape="1">
          <a:blip r:embed="rId5">
            <a:alphaModFix/>
          </a:blip>
          <a:srcRect/>
          <a:stretch/>
        </p:blipFill>
        <p:spPr>
          <a:xfrm>
            <a:off x="7608874" y="3257812"/>
            <a:ext cx="3108926" cy="2014438"/>
          </a:xfrm>
          <a:prstGeom prst="rect">
            <a:avLst/>
          </a:prstGeom>
          <a:noFill/>
          <a:ln>
            <a:noFill/>
          </a:ln>
        </p:spPr>
      </p:pic>
      <p:pic>
        <p:nvPicPr>
          <p:cNvPr id="95" name="Google Shape;95;p4" descr="En bild som visar text, yxa, visitkort, vektorgrafik&#10;&#10;Automatiskt genererad beskrivning"/>
          <p:cNvPicPr preferRelativeResize="0"/>
          <p:nvPr/>
        </p:nvPicPr>
        <p:blipFill rotWithShape="1">
          <a:blip r:embed="rId6">
            <a:alphaModFix/>
          </a:blip>
          <a:srcRect/>
          <a:stretch/>
        </p:blipFill>
        <p:spPr>
          <a:xfrm rot="1285175">
            <a:off x="2243619" y="2494340"/>
            <a:ext cx="315159" cy="658563"/>
          </a:xfrm>
          <a:prstGeom prst="rect">
            <a:avLst/>
          </a:prstGeom>
          <a:noFill/>
          <a:ln>
            <a:noFill/>
          </a:ln>
        </p:spPr>
      </p:pic>
      <p:pic>
        <p:nvPicPr>
          <p:cNvPr id="96" name="Google Shape;96;p4" descr="En bild som visar text, yxa, visitkort, vektorgrafik&#10;&#10;Automatiskt genererad beskrivning"/>
          <p:cNvPicPr preferRelativeResize="0"/>
          <p:nvPr/>
        </p:nvPicPr>
        <p:blipFill rotWithShape="1">
          <a:blip r:embed="rId7">
            <a:alphaModFix/>
          </a:blip>
          <a:srcRect/>
          <a:stretch/>
        </p:blipFill>
        <p:spPr>
          <a:xfrm rot="1285175">
            <a:off x="9515232" y="1629692"/>
            <a:ext cx="773681" cy="1616700"/>
          </a:xfrm>
          <a:prstGeom prst="rect">
            <a:avLst/>
          </a:prstGeom>
          <a:noFill/>
          <a:ln>
            <a:noFill/>
          </a:ln>
        </p:spPr>
      </p:pic>
      <p:pic>
        <p:nvPicPr>
          <p:cNvPr id="97" name="Google Shape;97;p4" descr="En bild som visar text, yxa, visitkort, vektorgrafik&#10;&#10;Automatiskt genererad beskrivning"/>
          <p:cNvPicPr preferRelativeResize="0"/>
          <p:nvPr/>
        </p:nvPicPr>
        <p:blipFill rotWithShape="1">
          <a:blip r:embed="rId6">
            <a:alphaModFix/>
          </a:blip>
          <a:srcRect/>
          <a:stretch/>
        </p:blipFill>
        <p:spPr>
          <a:xfrm rot="1285175">
            <a:off x="7501391" y="2516302"/>
            <a:ext cx="315159" cy="658563"/>
          </a:xfrm>
          <a:prstGeom prst="rect">
            <a:avLst/>
          </a:prstGeom>
          <a:noFill/>
          <a:ln>
            <a:noFill/>
          </a:ln>
        </p:spPr>
      </p:pic>
      <p:pic>
        <p:nvPicPr>
          <p:cNvPr id="98" name="Google Shape;98;p4" descr="En bild som visar text, yxa, visitkort, vektorgrafik&#10;&#10;Automatiskt genererad beskrivning"/>
          <p:cNvPicPr preferRelativeResize="0"/>
          <p:nvPr/>
        </p:nvPicPr>
        <p:blipFill rotWithShape="1">
          <a:blip r:embed="rId6">
            <a:alphaModFix/>
          </a:blip>
          <a:srcRect/>
          <a:stretch/>
        </p:blipFill>
        <p:spPr>
          <a:xfrm rot="1285175">
            <a:off x="8631966" y="2501196"/>
            <a:ext cx="315159" cy="658563"/>
          </a:xfrm>
          <a:prstGeom prst="rect">
            <a:avLst/>
          </a:prstGeom>
          <a:noFill/>
          <a:ln>
            <a:noFill/>
          </a:ln>
        </p:spPr>
      </p:pic>
      <p:pic>
        <p:nvPicPr>
          <p:cNvPr id="99" name="Google Shape;99;p4" descr="En bild som visar text, yxa, visitkort, vektorgrafik&#10;&#10;Automatiskt genererad beskrivning"/>
          <p:cNvPicPr preferRelativeResize="0"/>
          <p:nvPr/>
        </p:nvPicPr>
        <p:blipFill rotWithShape="1">
          <a:blip r:embed="rId6">
            <a:alphaModFix/>
          </a:blip>
          <a:srcRect/>
          <a:stretch/>
        </p:blipFill>
        <p:spPr>
          <a:xfrm rot="1285175">
            <a:off x="10050190" y="2522568"/>
            <a:ext cx="315159" cy="658563"/>
          </a:xfrm>
          <a:prstGeom prst="rect">
            <a:avLst/>
          </a:prstGeom>
          <a:noFill/>
          <a:ln>
            <a:noFill/>
          </a:ln>
        </p:spPr>
      </p:pic>
      <p:pic>
        <p:nvPicPr>
          <p:cNvPr id="100" name="Google Shape;100;p4" descr="En bild som visar text, yxa, visitkort, vektorgrafik&#10;&#10;Automatiskt genererad beskrivning"/>
          <p:cNvPicPr preferRelativeResize="0"/>
          <p:nvPr/>
        </p:nvPicPr>
        <p:blipFill rotWithShape="1">
          <a:blip r:embed="rId7">
            <a:alphaModFix/>
          </a:blip>
          <a:srcRect/>
          <a:stretch/>
        </p:blipFill>
        <p:spPr>
          <a:xfrm rot="1285175">
            <a:off x="8005745" y="1738189"/>
            <a:ext cx="604626" cy="1263439"/>
          </a:xfrm>
          <a:prstGeom prst="rect">
            <a:avLst/>
          </a:prstGeom>
          <a:noFill/>
          <a:ln>
            <a:noFill/>
          </a:ln>
        </p:spPr>
      </p:pic>
      <p:pic>
        <p:nvPicPr>
          <p:cNvPr id="101" name="Google Shape;101;p4" descr="En bild som visar text, yxa, visitkort, vektorgrafik&#10;&#10;Automatiskt genererad beskrivning"/>
          <p:cNvPicPr preferRelativeResize="0"/>
          <p:nvPr/>
        </p:nvPicPr>
        <p:blipFill rotWithShape="1">
          <a:blip r:embed="rId6">
            <a:alphaModFix/>
          </a:blip>
          <a:srcRect/>
          <a:stretch/>
        </p:blipFill>
        <p:spPr>
          <a:xfrm rot="1285175">
            <a:off x="9115091" y="2072368"/>
            <a:ext cx="315159" cy="6585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108"/>
        <p:cNvGrpSpPr/>
        <p:nvPr/>
      </p:nvGrpSpPr>
      <p:grpSpPr>
        <a:xfrm>
          <a:off x="0" y="0"/>
          <a:ext cx="0" cy="0"/>
          <a:chOff x="0" y="0"/>
          <a:chExt cx="0" cy="0"/>
        </a:xfrm>
      </p:grpSpPr>
      <p:pic>
        <p:nvPicPr>
          <p:cNvPr id="109" name="Google Shape;109;p5" descr="En bild som visar text, clipart, silhuett&#10;&#10;Automatiskt genererad beskrivning"/>
          <p:cNvPicPr preferRelativeResize="0"/>
          <p:nvPr/>
        </p:nvPicPr>
        <p:blipFill rotWithShape="1">
          <a:blip r:embed="rId3">
            <a:alphaModFix/>
          </a:blip>
          <a:srcRect/>
          <a:stretch/>
        </p:blipFill>
        <p:spPr>
          <a:xfrm>
            <a:off x="2632649" y="3005847"/>
            <a:ext cx="4147927" cy="2318717"/>
          </a:xfrm>
          <a:prstGeom prst="rect">
            <a:avLst/>
          </a:prstGeom>
          <a:noFill/>
          <a:ln>
            <a:noFill/>
          </a:ln>
        </p:spPr>
      </p:pic>
      <p:pic>
        <p:nvPicPr>
          <p:cNvPr id="110" name="Google Shape;110;p5" descr="En bild som visar text, tecken&#10;&#10;Automatiskt genererad beskrivning"/>
          <p:cNvPicPr preferRelativeResize="0"/>
          <p:nvPr/>
        </p:nvPicPr>
        <p:blipFill rotWithShape="1">
          <a:blip r:embed="rId4">
            <a:alphaModFix/>
          </a:blip>
          <a:srcRect/>
          <a:stretch/>
        </p:blipFill>
        <p:spPr>
          <a:xfrm>
            <a:off x="7147624" y="3005847"/>
            <a:ext cx="2898215" cy="2576191"/>
          </a:xfrm>
          <a:prstGeom prst="rect">
            <a:avLst/>
          </a:prstGeom>
          <a:noFill/>
          <a:ln>
            <a:noFill/>
          </a:ln>
        </p:spPr>
      </p:pic>
      <p:pic>
        <p:nvPicPr>
          <p:cNvPr id="111" name="Google Shape;111;p5" descr="En bild som visar mörk&#10;&#10;Automatiskt genererad beskrivning"/>
          <p:cNvPicPr preferRelativeResize="0"/>
          <p:nvPr/>
        </p:nvPicPr>
        <p:blipFill rotWithShape="1">
          <a:blip r:embed="rId5">
            <a:alphaModFix/>
          </a:blip>
          <a:srcRect/>
          <a:stretch/>
        </p:blipFill>
        <p:spPr>
          <a:xfrm>
            <a:off x="8135515" y="1189044"/>
            <a:ext cx="457861" cy="1551394"/>
          </a:xfrm>
          <a:prstGeom prst="rect">
            <a:avLst/>
          </a:prstGeom>
          <a:noFill/>
          <a:ln>
            <a:noFill/>
          </a:ln>
        </p:spPr>
      </p:pic>
      <p:pic>
        <p:nvPicPr>
          <p:cNvPr id="112" name="Google Shape;112;p5" descr="En bild som visar mörk&#10;&#10;Automatiskt genererad beskrivning"/>
          <p:cNvPicPr preferRelativeResize="0"/>
          <p:nvPr/>
        </p:nvPicPr>
        <p:blipFill rotWithShape="1">
          <a:blip r:embed="rId5">
            <a:alphaModFix/>
          </a:blip>
          <a:srcRect/>
          <a:stretch/>
        </p:blipFill>
        <p:spPr>
          <a:xfrm rot="-1246301">
            <a:off x="6830345" y="2146296"/>
            <a:ext cx="531070" cy="1799452"/>
          </a:xfrm>
          <a:prstGeom prst="rect">
            <a:avLst/>
          </a:prstGeom>
          <a:noFill/>
          <a:ln>
            <a:noFill/>
          </a:ln>
        </p:spPr>
      </p:pic>
      <p:pic>
        <p:nvPicPr>
          <p:cNvPr id="113" name="Google Shape;113;p5" descr="En bild som visar mörk&#10;&#10;Automatiskt genererad beskrivning"/>
          <p:cNvPicPr preferRelativeResize="0"/>
          <p:nvPr/>
        </p:nvPicPr>
        <p:blipFill rotWithShape="1">
          <a:blip r:embed="rId5">
            <a:alphaModFix/>
          </a:blip>
          <a:srcRect/>
          <a:stretch/>
        </p:blipFill>
        <p:spPr>
          <a:xfrm rot="1090340">
            <a:off x="9405418" y="2219289"/>
            <a:ext cx="458609" cy="1553930"/>
          </a:xfrm>
          <a:prstGeom prst="rect">
            <a:avLst/>
          </a:prstGeom>
          <a:noFill/>
          <a:ln>
            <a:noFill/>
          </a:ln>
        </p:spPr>
      </p:pic>
      <p:pic>
        <p:nvPicPr>
          <p:cNvPr id="114" name="Google Shape;114;p5"/>
          <p:cNvPicPr preferRelativeResize="0"/>
          <p:nvPr/>
        </p:nvPicPr>
        <p:blipFill rotWithShape="1">
          <a:blip r:embed="rId6">
            <a:alphaModFix/>
          </a:blip>
          <a:srcRect/>
          <a:stretch/>
        </p:blipFill>
        <p:spPr>
          <a:xfrm rot="2386767">
            <a:off x="3880162" y="3838179"/>
            <a:ext cx="610769" cy="654051"/>
          </a:xfrm>
          <a:prstGeom prst="rect">
            <a:avLst/>
          </a:prstGeom>
          <a:noFill/>
          <a:ln>
            <a:noFill/>
          </a:ln>
        </p:spPr>
      </p:pic>
      <p:sp>
        <p:nvSpPr>
          <p:cNvPr id="115" name="Google Shape;115;p5"/>
          <p:cNvSpPr/>
          <p:nvPr/>
        </p:nvSpPr>
        <p:spPr>
          <a:xfrm>
            <a:off x="1145667" y="1275962"/>
            <a:ext cx="1022571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err="1">
                <a:solidFill>
                  <a:schemeClr val="dk1"/>
                </a:solidFill>
                <a:latin typeface="Calibri"/>
                <a:ea typeface="Calibri"/>
                <a:cs typeface="Calibri"/>
                <a:sym typeface="Calibri"/>
              </a:rPr>
              <a:t>Upotoshaji</a:t>
            </a:r>
            <a:r>
              <a:rPr lang="en-US" sz="4000" b="1" dirty="0">
                <a:solidFill>
                  <a:schemeClr val="dk1"/>
                </a:solidFill>
                <a:latin typeface="Calibri"/>
                <a:ea typeface="Calibri"/>
                <a:cs typeface="Calibri"/>
                <a:sym typeface="Calibri"/>
              </a:rPr>
              <a:t> </a:t>
            </a:r>
            <a:r>
              <a:rPr lang="en-US" sz="4000" b="1" dirty="0" err="1">
                <a:solidFill>
                  <a:schemeClr val="dk1"/>
                </a:solidFill>
                <a:latin typeface="Calibri"/>
                <a:ea typeface="Calibri"/>
                <a:cs typeface="Calibri"/>
                <a:sym typeface="Calibri"/>
              </a:rPr>
              <a:t>wa</a:t>
            </a:r>
            <a:r>
              <a:rPr lang="en-US" sz="4000" b="1" dirty="0">
                <a:solidFill>
                  <a:schemeClr val="dk1"/>
                </a:solidFill>
                <a:latin typeface="Calibri"/>
                <a:ea typeface="Calibri"/>
                <a:cs typeface="Calibri"/>
                <a:sym typeface="Calibri"/>
              </a:rPr>
              <a:t> </a:t>
            </a:r>
            <a:r>
              <a:rPr lang="en-US" sz="4000" b="1" dirty="0" err="1">
                <a:solidFill>
                  <a:schemeClr val="dk1"/>
                </a:solidFill>
                <a:latin typeface="Calibri"/>
                <a:ea typeface="Calibri"/>
                <a:cs typeface="Calibri"/>
                <a:sym typeface="Calibri"/>
              </a:rPr>
              <a:t>taarifa</a:t>
            </a:r>
            <a:endParaRPr sz="4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122"/>
        <p:cNvGrpSpPr/>
        <p:nvPr/>
      </p:nvGrpSpPr>
      <p:grpSpPr>
        <a:xfrm>
          <a:off x="0" y="0"/>
          <a:ext cx="0" cy="0"/>
          <a:chOff x="0" y="0"/>
          <a:chExt cx="0" cy="0"/>
        </a:xfrm>
      </p:grpSpPr>
      <p:grpSp>
        <p:nvGrpSpPr>
          <p:cNvPr id="123" name="Google Shape;123;p6"/>
          <p:cNvGrpSpPr/>
          <p:nvPr/>
        </p:nvGrpSpPr>
        <p:grpSpPr>
          <a:xfrm>
            <a:off x="2388041" y="2376885"/>
            <a:ext cx="2800178" cy="970835"/>
            <a:chOff x="1727641" y="2312612"/>
            <a:chExt cx="2800178" cy="970835"/>
          </a:xfrm>
        </p:grpSpPr>
        <p:pic>
          <p:nvPicPr>
            <p:cNvPr id="124" name="Google Shape;124;p6" descr="En bild som visar text, clipart, silhuett&#10;&#10;Automatiskt genererad beskrivning"/>
            <p:cNvPicPr preferRelativeResize="0"/>
            <p:nvPr/>
          </p:nvPicPr>
          <p:blipFill rotWithShape="1">
            <a:blip r:embed="rId3">
              <a:alphaModFix/>
            </a:blip>
            <a:srcRect/>
            <a:stretch/>
          </p:blipFill>
          <p:spPr>
            <a:xfrm>
              <a:off x="1727641" y="2316735"/>
              <a:ext cx="1729340" cy="966712"/>
            </a:xfrm>
            <a:prstGeom prst="rect">
              <a:avLst/>
            </a:prstGeom>
            <a:noFill/>
            <a:ln>
              <a:noFill/>
            </a:ln>
          </p:spPr>
        </p:pic>
        <p:grpSp>
          <p:nvGrpSpPr>
            <p:cNvPr id="125" name="Google Shape;125;p6"/>
            <p:cNvGrpSpPr/>
            <p:nvPr/>
          </p:nvGrpSpPr>
          <p:grpSpPr>
            <a:xfrm>
              <a:off x="2155367" y="2312612"/>
              <a:ext cx="2372452" cy="916090"/>
              <a:chOff x="1733631" y="3530634"/>
              <a:chExt cx="2428992" cy="979984"/>
            </a:xfrm>
          </p:grpSpPr>
          <p:pic>
            <p:nvPicPr>
              <p:cNvPr id="126" name="Google Shape;126;p6" descr="En bild som visar text, tecken&#10;&#10;Automatiskt genererad beskrivning"/>
              <p:cNvPicPr preferRelativeResize="0"/>
              <p:nvPr/>
            </p:nvPicPr>
            <p:blipFill rotWithShape="1">
              <a:blip r:embed="rId4">
                <a:alphaModFix/>
              </a:blip>
              <a:srcRect/>
              <a:stretch/>
            </p:blipFill>
            <p:spPr>
              <a:xfrm>
                <a:off x="3060142" y="3530634"/>
                <a:ext cx="1102481" cy="979984"/>
              </a:xfrm>
              <a:prstGeom prst="rect">
                <a:avLst/>
              </a:prstGeom>
              <a:noFill/>
              <a:ln>
                <a:noFill/>
              </a:ln>
            </p:spPr>
          </p:pic>
          <p:pic>
            <p:nvPicPr>
              <p:cNvPr id="127" name="Google Shape;127;p6"/>
              <p:cNvPicPr preferRelativeResize="0"/>
              <p:nvPr/>
            </p:nvPicPr>
            <p:blipFill rotWithShape="1">
              <a:blip r:embed="rId5">
                <a:alphaModFix/>
              </a:blip>
              <a:srcRect/>
              <a:stretch/>
            </p:blipFill>
            <p:spPr>
              <a:xfrm rot="2386767">
                <a:off x="1804153" y="3885655"/>
                <a:ext cx="310884" cy="332915"/>
              </a:xfrm>
              <a:prstGeom prst="rect">
                <a:avLst/>
              </a:prstGeom>
              <a:noFill/>
              <a:ln>
                <a:noFill/>
              </a:ln>
            </p:spPr>
          </p:pic>
        </p:grpSp>
      </p:grpSp>
      <p:pic>
        <p:nvPicPr>
          <p:cNvPr id="128" name="Google Shape;128;p6" descr="En bild som visar clipart&#10;&#10;Automatiskt genererad beskrivning"/>
          <p:cNvPicPr preferRelativeResize="0"/>
          <p:nvPr/>
        </p:nvPicPr>
        <p:blipFill rotWithShape="1">
          <a:blip r:embed="rId6">
            <a:alphaModFix/>
          </a:blip>
          <a:srcRect/>
          <a:stretch/>
        </p:blipFill>
        <p:spPr>
          <a:xfrm>
            <a:off x="969016" y="2289461"/>
            <a:ext cx="1844510" cy="3786836"/>
          </a:xfrm>
          <a:prstGeom prst="rect">
            <a:avLst/>
          </a:prstGeom>
          <a:noFill/>
          <a:ln>
            <a:noFill/>
          </a:ln>
        </p:spPr>
      </p:pic>
      <p:grpSp>
        <p:nvGrpSpPr>
          <p:cNvPr id="129" name="Google Shape;129;p6"/>
          <p:cNvGrpSpPr/>
          <p:nvPr/>
        </p:nvGrpSpPr>
        <p:grpSpPr>
          <a:xfrm>
            <a:off x="5823897" y="861613"/>
            <a:ext cx="5947981" cy="5102901"/>
            <a:chOff x="5823897" y="861613"/>
            <a:chExt cx="5947981" cy="5102901"/>
          </a:xfrm>
        </p:grpSpPr>
        <p:pic>
          <p:nvPicPr>
            <p:cNvPr id="130" name="Google Shape;130;p6" descr="En bild som visar stråkinstrument, byrå&#10;&#10;Automatiskt genererad beskrivning"/>
            <p:cNvPicPr preferRelativeResize="0"/>
            <p:nvPr/>
          </p:nvPicPr>
          <p:blipFill rotWithShape="1">
            <a:blip r:embed="rId7">
              <a:alphaModFix/>
            </a:blip>
            <a:srcRect/>
            <a:stretch/>
          </p:blipFill>
          <p:spPr>
            <a:xfrm>
              <a:off x="8835019" y="861613"/>
              <a:ext cx="2936859" cy="2286899"/>
            </a:xfrm>
            <a:prstGeom prst="rect">
              <a:avLst/>
            </a:prstGeom>
            <a:noFill/>
            <a:ln>
              <a:noFill/>
            </a:ln>
          </p:spPr>
        </p:pic>
        <p:pic>
          <p:nvPicPr>
            <p:cNvPr id="131" name="Google Shape;131;p6"/>
            <p:cNvPicPr preferRelativeResize="0"/>
            <p:nvPr/>
          </p:nvPicPr>
          <p:blipFill rotWithShape="1">
            <a:blip r:embed="rId8">
              <a:alphaModFix/>
            </a:blip>
            <a:srcRect/>
            <a:stretch/>
          </p:blipFill>
          <p:spPr>
            <a:xfrm>
              <a:off x="9615428" y="1316676"/>
              <a:ext cx="1455410" cy="914939"/>
            </a:xfrm>
            <a:prstGeom prst="rect">
              <a:avLst/>
            </a:prstGeom>
            <a:noFill/>
            <a:ln>
              <a:noFill/>
            </a:ln>
          </p:spPr>
        </p:pic>
        <p:pic>
          <p:nvPicPr>
            <p:cNvPr id="132" name="Google Shape;132;p6"/>
            <p:cNvPicPr preferRelativeResize="0"/>
            <p:nvPr/>
          </p:nvPicPr>
          <p:blipFill rotWithShape="1">
            <a:blip r:embed="rId9">
              <a:alphaModFix/>
            </a:blip>
            <a:srcRect/>
            <a:stretch/>
          </p:blipFill>
          <p:spPr>
            <a:xfrm>
              <a:off x="5823897" y="3068392"/>
              <a:ext cx="3845225" cy="2896122"/>
            </a:xfrm>
            <a:prstGeom prst="rect">
              <a:avLst/>
            </a:prstGeom>
            <a:noFill/>
            <a:ln>
              <a:noFill/>
            </a:ln>
          </p:spPr>
        </p:pic>
      </p:grpSp>
      <p:pic>
        <p:nvPicPr>
          <p:cNvPr id="133" name="Google Shape;133;p6" descr="En bild som visar stråkinstrument&#10;&#10;Automatiskt genererad beskrivning"/>
          <p:cNvPicPr preferRelativeResize="0"/>
          <p:nvPr/>
        </p:nvPicPr>
        <p:blipFill rotWithShape="1">
          <a:blip r:embed="rId10">
            <a:alphaModFix/>
          </a:blip>
          <a:srcRect/>
          <a:stretch/>
        </p:blipFill>
        <p:spPr>
          <a:xfrm rot="471748">
            <a:off x="5394685" y="1145919"/>
            <a:ext cx="2456576" cy="1762734"/>
          </a:xfrm>
          <a:prstGeom prst="rect">
            <a:avLst/>
          </a:prstGeom>
          <a:noFill/>
          <a:ln>
            <a:noFill/>
          </a:ln>
        </p:spPr>
      </p:pic>
      <p:pic>
        <p:nvPicPr>
          <p:cNvPr id="134" name="Google Shape;134;p6" descr="En bild som visar text, tecken&#10;&#10;Automatiskt genererad beskrivning"/>
          <p:cNvPicPr preferRelativeResize="0"/>
          <p:nvPr/>
        </p:nvPicPr>
        <p:blipFill rotWithShape="1">
          <a:blip r:embed="rId4">
            <a:alphaModFix/>
          </a:blip>
          <a:srcRect/>
          <a:stretch/>
        </p:blipFill>
        <p:spPr>
          <a:xfrm>
            <a:off x="6052943" y="1544024"/>
            <a:ext cx="851677" cy="7245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141"/>
        <p:cNvGrpSpPr/>
        <p:nvPr/>
      </p:nvGrpSpPr>
      <p:grpSpPr>
        <a:xfrm>
          <a:off x="0" y="0"/>
          <a:ext cx="0" cy="0"/>
          <a:chOff x="0" y="0"/>
          <a:chExt cx="0" cy="0"/>
        </a:xfrm>
      </p:grpSpPr>
      <p:pic>
        <p:nvPicPr>
          <p:cNvPr id="142" name="Google Shape;142;p7"/>
          <p:cNvPicPr preferRelativeResize="0"/>
          <p:nvPr/>
        </p:nvPicPr>
        <p:blipFill rotWithShape="1">
          <a:blip r:embed="rId3">
            <a:alphaModFix/>
          </a:blip>
          <a:srcRect/>
          <a:stretch/>
        </p:blipFill>
        <p:spPr>
          <a:xfrm>
            <a:off x="3911745" y="1795619"/>
            <a:ext cx="4023215" cy="2529182"/>
          </a:xfrm>
          <a:prstGeom prst="rect">
            <a:avLst/>
          </a:prstGeom>
          <a:noFill/>
          <a:ln>
            <a:noFill/>
          </a:ln>
        </p:spPr>
      </p:pic>
      <p:grpSp>
        <p:nvGrpSpPr>
          <p:cNvPr id="143" name="Google Shape;143;p7"/>
          <p:cNvGrpSpPr/>
          <p:nvPr/>
        </p:nvGrpSpPr>
        <p:grpSpPr>
          <a:xfrm>
            <a:off x="1802605" y="4443467"/>
            <a:ext cx="8586790" cy="1872000"/>
            <a:chOff x="1918650" y="4077707"/>
            <a:chExt cx="8586790" cy="1872000"/>
          </a:xfrm>
        </p:grpSpPr>
        <p:sp>
          <p:nvSpPr>
            <p:cNvPr id="144" name="Google Shape;144;p7"/>
            <p:cNvSpPr/>
            <p:nvPr/>
          </p:nvSpPr>
          <p:spPr>
            <a:xfrm>
              <a:off x="1918650" y="4077707"/>
              <a:ext cx="8586790" cy="1872000"/>
            </a:xfrm>
            <a:custGeom>
              <a:avLst/>
              <a:gdLst/>
              <a:ahLst/>
              <a:cxnLst/>
              <a:rect l="l" t="t" r="r" b="b"/>
              <a:pathLst>
                <a:path w="8586790" h="1872000" fill="none" extrusionOk="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w="8586790" h="1872000" extrusionOk="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5" name="Google Shape;145;p7" descr="En bild som visar stråkinstrument, byrå&#10;&#10;Automatiskt genererad beskrivning"/>
            <p:cNvPicPr preferRelativeResize="0"/>
            <p:nvPr/>
          </p:nvPicPr>
          <p:blipFill rotWithShape="1">
            <a:blip r:embed="rId4">
              <a:alphaModFix/>
            </a:blip>
            <a:srcRect/>
            <a:stretch/>
          </p:blipFill>
          <p:spPr>
            <a:xfrm>
              <a:off x="4207818" y="4315040"/>
              <a:ext cx="1953880" cy="1397334"/>
            </a:xfrm>
            <a:prstGeom prst="rect">
              <a:avLst/>
            </a:prstGeom>
            <a:noFill/>
            <a:ln>
              <a:noFill/>
            </a:ln>
          </p:spPr>
        </p:pic>
        <p:pic>
          <p:nvPicPr>
            <p:cNvPr id="146" name="Google Shape;146;p7" descr="En bild som visar text, tecken&#10;&#10;Automatiskt genererad beskrivning"/>
            <p:cNvPicPr preferRelativeResize="0"/>
            <p:nvPr/>
          </p:nvPicPr>
          <p:blipFill rotWithShape="1">
            <a:blip r:embed="rId5">
              <a:alphaModFix/>
            </a:blip>
            <a:srcRect/>
            <a:stretch/>
          </p:blipFill>
          <p:spPr>
            <a:xfrm>
              <a:off x="4864081" y="4505008"/>
              <a:ext cx="746113" cy="634747"/>
            </a:xfrm>
            <a:prstGeom prst="rect">
              <a:avLst/>
            </a:prstGeom>
            <a:noFill/>
            <a:ln>
              <a:noFill/>
            </a:ln>
          </p:spPr>
        </p:pic>
        <p:pic>
          <p:nvPicPr>
            <p:cNvPr id="147" name="Google Shape;147;p7" descr="En bild som visar stråkinstrument, byrå&#10;&#10;Automatiskt genererad beskrivning"/>
            <p:cNvPicPr preferRelativeResize="0"/>
            <p:nvPr/>
          </p:nvPicPr>
          <p:blipFill rotWithShape="1">
            <a:blip r:embed="rId4">
              <a:alphaModFix/>
            </a:blip>
            <a:srcRect/>
            <a:stretch/>
          </p:blipFill>
          <p:spPr>
            <a:xfrm>
              <a:off x="6266457" y="4315040"/>
              <a:ext cx="1953880" cy="1397334"/>
            </a:xfrm>
            <a:prstGeom prst="rect">
              <a:avLst/>
            </a:prstGeom>
            <a:noFill/>
            <a:ln>
              <a:noFill/>
            </a:ln>
          </p:spPr>
        </p:pic>
        <p:pic>
          <p:nvPicPr>
            <p:cNvPr id="148" name="Google Shape;148;p7" descr="En bild som visar text, tecken&#10;&#10;Automatiskt genererad beskrivning"/>
            <p:cNvPicPr preferRelativeResize="0"/>
            <p:nvPr/>
          </p:nvPicPr>
          <p:blipFill rotWithShape="1">
            <a:blip r:embed="rId5">
              <a:alphaModFix/>
            </a:blip>
            <a:srcRect/>
            <a:stretch/>
          </p:blipFill>
          <p:spPr>
            <a:xfrm>
              <a:off x="6922720" y="4505008"/>
              <a:ext cx="746113" cy="634747"/>
            </a:xfrm>
            <a:prstGeom prst="rect">
              <a:avLst/>
            </a:prstGeom>
            <a:noFill/>
            <a:ln>
              <a:noFill/>
            </a:ln>
          </p:spPr>
        </p:pic>
        <p:pic>
          <p:nvPicPr>
            <p:cNvPr id="149" name="Google Shape;149;p7" descr="En bild som visar stråkinstrument, byrå&#10;&#10;Automatiskt genererad beskrivning"/>
            <p:cNvPicPr preferRelativeResize="0"/>
            <p:nvPr/>
          </p:nvPicPr>
          <p:blipFill rotWithShape="1">
            <a:blip r:embed="rId4">
              <a:alphaModFix/>
            </a:blip>
            <a:srcRect/>
            <a:stretch/>
          </p:blipFill>
          <p:spPr>
            <a:xfrm>
              <a:off x="2173488" y="4315040"/>
              <a:ext cx="1953880" cy="1397334"/>
            </a:xfrm>
            <a:prstGeom prst="rect">
              <a:avLst/>
            </a:prstGeom>
            <a:noFill/>
            <a:ln>
              <a:noFill/>
            </a:ln>
          </p:spPr>
        </p:pic>
        <p:pic>
          <p:nvPicPr>
            <p:cNvPr id="150" name="Google Shape;150;p7" descr="En bild som visar text, tecken&#10;&#10;Automatiskt genererad beskrivning"/>
            <p:cNvPicPr preferRelativeResize="0"/>
            <p:nvPr/>
          </p:nvPicPr>
          <p:blipFill rotWithShape="1">
            <a:blip r:embed="rId5">
              <a:alphaModFix/>
            </a:blip>
            <a:srcRect/>
            <a:stretch/>
          </p:blipFill>
          <p:spPr>
            <a:xfrm>
              <a:off x="2805442" y="4505008"/>
              <a:ext cx="746113" cy="634747"/>
            </a:xfrm>
            <a:prstGeom prst="rect">
              <a:avLst/>
            </a:prstGeom>
            <a:noFill/>
            <a:ln>
              <a:noFill/>
            </a:ln>
          </p:spPr>
        </p:pic>
        <p:pic>
          <p:nvPicPr>
            <p:cNvPr id="151" name="Google Shape;151;p7" descr="En bild som visar stråkinstrument, byrå&#10;&#10;Automatiskt genererad beskrivning"/>
            <p:cNvPicPr preferRelativeResize="0"/>
            <p:nvPr/>
          </p:nvPicPr>
          <p:blipFill rotWithShape="1">
            <a:blip r:embed="rId4">
              <a:alphaModFix/>
            </a:blip>
            <a:srcRect/>
            <a:stretch/>
          </p:blipFill>
          <p:spPr>
            <a:xfrm>
              <a:off x="8314828" y="4315040"/>
              <a:ext cx="1953880" cy="1397334"/>
            </a:xfrm>
            <a:prstGeom prst="rect">
              <a:avLst/>
            </a:prstGeom>
            <a:noFill/>
            <a:ln>
              <a:noFill/>
            </a:ln>
          </p:spPr>
        </p:pic>
        <p:pic>
          <p:nvPicPr>
            <p:cNvPr id="152" name="Google Shape;152;p7" descr="En bild som visar text, tecken&#10;&#10;Automatiskt genererad beskrivning"/>
            <p:cNvPicPr preferRelativeResize="0"/>
            <p:nvPr/>
          </p:nvPicPr>
          <p:blipFill rotWithShape="1">
            <a:blip r:embed="rId5">
              <a:alphaModFix/>
            </a:blip>
            <a:srcRect/>
            <a:stretch/>
          </p:blipFill>
          <p:spPr>
            <a:xfrm>
              <a:off x="8971091" y="4505008"/>
              <a:ext cx="746113" cy="634747"/>
            </a:xfrm>
            <a:prstGeom prst="rect">
              <a:avLst/>
            </a:prstGeom>
            <a:noFill/>
            <a:ln>
              <a:noFill/>
            </a:ln>
          </p:spPr>
        </p:pic>
      </p:grpSp>
      <p:sp>
        <p:nvSpPr>
          <p:cNvPr id="153" name="Google Shape;153;p7"/>
          <p:cNvSpPr/>
          <p:nvPr/>
        </p:nvSpPr>
        <p:spPr>
          <a:xfrm>
            <a:off x="1145667" y="1275962"/>
            <a:ext cx="1022571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err="1">
                <a:solidFill>
                  <a:schemeClr val="dk1"/>
                </a:solidFill>
                <a:latin typeface="Calibri"/>
                <a:ea typeface="Calibri"/>
                <a:cs typeface="Calibri"/>
                <a:sym typeface="Calibri"/>
              </a:rPr>
              <a:t>Ubaguzi</a:t>
            </a:r>
            <a:endParaRPr sz="4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1" name="Google Shape;161;p8"/>
          <p:cNvGrpSpPr/>
          <p:nvPr/>
        </p:nvGrpSpPr>
        <p:grpSpPr>
          <a:xfrm>
            <a:off x="1820781" y="4726902"/>
            <a:ext cx="8550435" cy="1728000"/>
            <a:chOff x="1918650" y="4077707"/>
            <a:chExt cx="8586790" cy="1872000"/>
          </a:xfrm>
        </p:grpSpPr>
        <p:sp>
          <p:nvSpPr>
            <p:cNvPr id="162" name="Google Shape;162;p8"/>
            <p:cNvSpPr/>
            <p:nvPr/>
          </p:nvSpPr>
          <p:spPr>
            <a:xfrm>
              <a:off x="1918650" y="4077707"/>
              <a:ext cx="8586790" cy="1872000"/>
            </a:xfrm>
            <a:custGeom>
              <a:avLst/>
              <a:gdLst/>
              <a:ahLst/>
              <a:cxnLst/>
              <a:rect l="l" t="t" r="r" b="b"/>
              <a:pathLst>
                <a:path w="8586790" h="1872000" fill="none" extrusionOk="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w="8586790" h="1872000" extrusionOk="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3" name="Google Shape;163;p8" descr="En bild som visar stråkinstrument, byrå&#10;&#10;Automatiskt genererad beskrivning"/>
            <p:cNvPicPr preferRelativeResize="0"/>
            <p:nvPr/>
          </p:nvPicPr>
          <p:blipFill rotWithShape="1">
            <a:blip r:embed="rId3">
              <a:alphaModFix/>
            </a:blip>
            <a:srcRect/>
            <a:stretch/>
          </p:blipFill>
          <p:spPr>
            <a:xfrm>
              <a:off x="4207818" y="4315040"/>
              <a:ext cx="1953880" cy="1397334"/>
            </a:xfrm>
            <a:prstGeom prst="rect">
              <a:avLst/>
            </a:prstGeom>
            <a:noFill/>
            <a:ln>
              <a:noFill/>
            </a:ln>
          </p:spPr>
        </p:pic>
        <p:pic>
          <p:nvPicPr>
            <p:cNvPr id="164" name="Google Shape;164;p8" descr="En bild som visar text, tecken&#10;&#10;Automatiskt genererad beskrivning"/>
            <p:cNvPicPr preferRelativeResize="0"/>
            <p:nvPr/>
          </p:nvPicPr>
          <p:blipFill rotWithShape="1">
            <a:blip r:embed="rId4">
              <a:alphaModFix/>
            </a:blip>
            <a:srcRect/>
            <a:stretch/>
          </p:blipFill>
          <p:spPr>
            <a:xfrm>
              <a:off x="4864081" y="4505008"/>
              <a:ext cx="746113" cy="634747"/>
            </a:xfrm>
            <a:prstGeom prst="rect">
              <a:avLst/>
            </a:prstGeom>
            <a:noFill/>
            <a:ln>
              <a:noFill/>
            </a:ln>
          </p:spPr>
        </p:pic>
        <p:pic>
          <p:nvPicPr>
            <p:cNvPr id="165" name="Google Shape;165;p8" descr="En bild som visar stråkinstrument, byrå&#10;&#10;Automatiskt genererad beskrivning"/>
            <p:cNvPicPr preferRelativeResize="0"/>
            <p:nvPr/>
          </p:nvPicPr>
          <p:blipFill rotWithShape="1">
            <a:blip r:embed="rId3">
              <a:alphaModFix/>
            </a:blip>
            <a:srcRect/>
            <a:stretch/>
          </p:blipFill>
          <p:spPr>
            <a:xfrm>
              <a:off x="6266457" y="4315040"/>
              <a:ext cx="1953880" cy="1397334"/>
            </a:xfrm>
            <a:prstGeom prst="rect">
              <a:avLst/>
            </a:prstGeom>
            <a:noFill/>
            <a:ln>
              <a:noFill/>
            </a:ln>
          </p:spPr>
        </p:pic>
        <p:pic>
          <p:nvPicPr>
            <p:cNvPr id="166" name="Google Shape;166;p8" descr="En bild som visar text, tecken&#10;&#10;Automatiskt genererad beskrivning"/>
            <p:cNvPicPr preferRelativeResize="0"/>
            <p:nvPr/>
          </p:nvPicPr>
          <p:blipFill rotWithShape="1">
            <a:blip r:embed="rId4">
              <a:alphaModFix/>
            </a:blip>
            <a:srcRect/>
            <a:stretch/>
          </p:blipFill>
          <p:spPr>
            <a:xfrm>
              <a:off x="6922720" y="4505008"/>
              <a:ext cx="746113" cy="634747"/>
            </a:xfrm>
            <a:prstGeom prst="rect">
              <a:avLst/>
            </a:prstGeom>
            <a:noFill/>
            <a:ln>
              <a:noFill/>
            </a:ln>
          </p:spPr>
        </p:pic>
        <p:pic>
          <p:nvPicPr>
            <p:cNvPr id="167" name="Google Shape;167;p8" descr="En bild som visar stråkinstrument, byrå&#10;&#10;Automatiskt genererad beskrivning"/>
            <p:cNvPicPr preferRelativeResize="0"/>
            <p:nvPr/>
          </p:nvPicPr>
          <p:blipFill rotWithShape="1">
            <a:blip r:embed="rId3">
              <a:alphaModFix/>
            </a:blip>
            <a:srcRect/>
            <a:stretch/>
          </p:blipFill>
          <p:spPr>
            <a:xfrm>
              <a:off x="2173488" y="4315040"/>
              <a:ext cx="1953880" cy="1397334"/>
            </a:xfrm>
            <a:prstGeom prst="rect">
              <a:avLst/>
            </a:prstGeom>
            <a:noFill/>
            <a:ln>
              <a:noFill/>
            </a:ln>
          </p:spPr>
        </p:pic>
        <p:pic>
          <p:nvPicPr>
            <p:cNvPr id="168" name="Google Shape;168;p8" descr="En bild som visar text, tecken&#10;&#10;Automatiskt genererad beskrivning"/>
            <p:cNvPicPr preferRelativeResize="0"/>
            <p:nvPr/>
          </p:nvPicPr>
          <p:blipFill rotWithShape="1">
            <a:blip r:embed="rId4">
              <a:alphaModFix/>
            </a:blip>
            <a:srcRect/>
            <a:stretch/>
          </p:blipFill>
          <p:spPr>
            <a:xfrm>
              <a:off x="2805442" y="4505008"/>
              <a:ext cx="746113" cy="634747"/>
            </a:xfrm>
            <a:prstGeom prst="rect">
              <a:avLst/>
            </a:prstGeom>
            <a:noFill/>
            <a:ln>
              <a:noFill/>
            </a:ln>
          </p:spPr>
        </p:pic>
        <p:pic>
          <p:nvPicPr>
            <p:cNvPr id="169" name="Google Shape;169;p8" descr="En bild som visar stråkinstrument, byrå&#10;&#10;Automatiskt genererad beskrivning"/>
            <p:cNvPicPr preferRelativeResize="0"/>
            <p:nvPr/>
          </p:nvPicPr>
          <p:blipFill rotWithShape="1">
            <a:blip r:embed="rId3">
              <a:alphaModFix/>
            </a:blip>
            <a:srcRect/>
            <a:stretch/>
          </p:blipFill>
          <p:spPr>
            <a:xfrm>
              <a:off x="8314828" y="4315040"/>
              <a:ext cx="1953880" cy="1397334"/>
            </a:xfrm>
            <a:prstGeom prst="rect">
              <a:avLst/>
            </a:prstGeom>
            <a:noFill/>
            <a:ln>
              <a:noFill/>
            </a:ln>
          </p:spPr>
        </p:pic>
        <p:pic>
          <p:nvPicPr>
            <p:cNvPr id="170" name="Google Shape;170;p8" descr="En bild som visar text, tecken&#10;&#10;Automatiskt genererad beskrivning"/>
            <p:cNvPicPr preferRelativeResize="0"/>
            <p:nvPr/>
          </p:nvPicPr>
          <p:blipFill rotWithShape="1">
            <a:blip r:embed="rId4">
              <a:alphaModFix/>
            </a:blip>
            <a:srcRect/>
            <a:stretch/>
          </p:blipFill>
          <p:spPr>
            <a:xfrm>
              <a:off x="8971091" y="4505008"/>
              <a:ext cx="746113" cy="634747"/>
            </a:xfrm>
            <a:prstGeom prst="rect">
              <a:avLst/>
            </a:prstGeom>
            <a:noFill/>
            <a:ln>
              <a:noFill/>
            </a:ln>
          </p:spPr>
        </p:pic>
      </p:grpSp>
      <p:sp>
        <p:nvSpPr>
          <p:cNvPr id="171" name="Google Shape;171;p8"/>
          <p:cNvSpPr/>
          <p:nvPr/>
        </p:nvSpPr>
        <p:spPr>
          <a:xfrm>
            <a:off x="3129279" y="3019222"/>
            <a:ext cx="5933441" cy="1728000"/>
          </a:xfrm>
          <a:custGeom>
            <a:avLst/>
            <a:gdLst/>
            <a:ahLst/>
            <a:cxnLst/>
            <a:rect l="l" t="t" r="r" b="b"/>
            <a:pathLst>
              <a:path w="5933441" h="1728000" fill="none" extrusionOk="0">
                <a:moveTo>
                  <a:pt x="0" y="0"/>
                </a:moveTo>
                <a:cubicBezTo>
                  <a:pt x="190273" y="-21103"/>
                  <a:pt x="365676" y="-25963"/>
                  <a:pt x="718606" y="0"/>
                </a:cubicBezTo>
                <a:cubicBezTo>
                  <a:pt x="1071536" y="25963"/>
                  <a:pt x="1256610" y="27552"/>
                  <a:pt x="1496546" y="0"/>
                </a:cubicBezTo>
                <a:cubicBezTo>
                  <a:pt x="1736482" y="-27552"/>
                  <a:pt x="1855645" y="-11520"/>
                  <a:pt x="2037148" y="0"/>
                </a:cubicBezTo>
                <a:cubicBezTo>
                  <a:pt x="2218651" y="11520"/>
                  <a:pt x="2629364" y="-6264"/>
                  <a:pt x="2815088" y="0"/>
                </a:cubicBezTo>
                <a:cubicBezTo>
                  <a:pt x="3000812" y="6264"/>
                  <a:pt x="3101637" y="13471"/>
                  <a:pt x="3355691" y="0"/>
                </a:cubicBezTo>
                <a:cubicBezTo>
                  <a:pt x="3609745" y="-13471"/>
                  <a:pt x="3784645" y="23921"/>
                  <a:pt x="4074296" y="0"/>
                </a:cubicBezTo>
                <a:cubicBezTo>
                  <a:pt x="4363948" y="-23921"/>
                  <a:pt x="4691857" y="-12778"/>
                  <a:pt x="4852236" y="0"/>
                </a:cubicBezTo>
                <a:cubicBezTo>
                  <a:pt x="5012615" y="12778"/>
                  <a:pt x="5517816" y="34828"/>
                  <a:pt x="5933441" y="0"/>
                </a:cubicBezTo>
                <a:cubicBezTo>
                  <a:pt x="5960453" y="262135"/>
                  <a:pt x="5943977" y="383234"/>
                  <a:pt x="5933441" y="593280"/>
                </a:cubicBezTo>
                <a:cubicBezTo>
                  <a:pt x="5922905" y="803326"/>
                  <a:pt x="5916833" y="927201"/>
                  <a:pt x="5933441" y="1134720"/>
                </a:cubicBezTo>
                <a:cubicBezTo>
                  <a:pt x="5950049" y="1342239"/>
                  <a:pt x="5915271" y="1455135"/>
                  <a:pt x="5933441" y="1728000"/>
                </a:cubicBezTo>
                <a:cubicBezTo>
                  <a:pt x="5693765" y="1699699"/>
                  <a:pt x="5413734" y="1706598"/>
                  <a:pt x="5274170" y="1728000"/>
                </a:cubicBezTo>
                <a:cubicBezTo>
                  <a:pt x="5134606" y="1749402"/>
                  <a:pt x="4800242" y="1750806"/>
                  <a:pt x="4496230" y="1728000"/>
                </a:cubicBezTo>
                <a:cubicBezTo>
                  <a:pt x="4192218" y="1705194"/>
                  <a:pt x="3897558" y="1706326"/>
                  <a:pt x="3718290" y="1728000"/>
                </a:cubicBezTo>
                <a:cubicBezTo>
                  <a:pt x="3539022" y="1749674"/>
                  <a:pt x="3333373" y="1710025"/>
                  <a:pt x="3059018" y="1728000"/>
                </a:cubicBezTo>
                <a:cubicBezTo>
                  <a:pt x="2784663" y="1745975"/>
                  <a:pt x="2713358" y="1743269"/>
                  <a:pt x="2518416" y="1728000"/>
                </a:cubicBezTo>
                <a:cubicBezTo>
                  <a:pt x="2323474" y="1712731"/>
                  <a:pt x="2123958" y="1714262"/>
                  <a:pt x="1859145" y="1728000"/>
                </a:cubicBezTo>
                <a:cubicBezTo>
                  <a:pt x="1594332" y="1741738"/>
                  <a:pt x="1505461" y="1737489"/>
                  <a:pt x="1318542" y="1728000"/>
                </a:cubicBezTo>
                <a:cubicBezTo>
                  <a:pt x="1131623" y="1718511"/>
                  <a:pt x="883581" y="1720614"/>
                  <a:pt x="599937" y="1728000"/>
                </a:cubicBezTo>
                <a:cubicBezTo>
                  <a:pt x="316294" y="1735386"/>
                  <a:pt x="204449" y="1742099"/>
                  <a:pt x="0" y="1728000"/>
                </a:cubicBezTo>
                <a:cubicBezTo>
                  <a:pt x="13895" y="1556073"/>
                  <a:pt x="2712" y="1336685"/>
                  <a:pt x="0" y="1134720"/>
                </a:cubicBezTo>
                <a:cubicBezTo>
                  <a:pt x="-2712" y="932755"/>
                  <a:pt x="-5760" y="776128"/>
                  <a:pt x="0" y="610560"/>
                </a:cubicBezTo>
                <a:cubicBezTo>
                  <a:pt x="5760" y="444992"/>
                  <a:pt x="20534" y="226294"/>
                  <a:pt x="0" y="0"/>
                </a:cubicBezTo>
                <a:close/>
              </a:path>
              <a:path w="5933441" h="1728000" extrusionOk="0">
                <a:moveTo>
                  <a:pt x="0" y="0"/>
                </a:moveTo>
                <a:cubicBezTo>
                  <a:pt x="205300" y="23306"/>
                  <a:pt x="467868" y="-27648"/>
                  <a:pt x="599937" y="0"/>
                </a:cubicBezTo>
                <a:cubicBezTo>
                  <a:pt x="732006" y="27648"/>
                  <a:pt x="937045" y="6947"/>
                  <a:pt x="1140539" y="0"/>
                </a:cubicBezTo>
                <a:cubicBezTo>
                  <a:pt x="1344033" y="-6947"/>
                  <a:pt x="1475392" y="19435"/>
                  <a:pt x="1621807" y="0"/>
                </a:cubicBezTo>
                <a:cubicBezTo>
                  <a:pt x="1768222" y="-19435"/>
                  <a:pt x="1952154" y="-15484"/>
                  <a:pt x="2162410" y="0"/>
                </a:cubicBezTo>
                <a:cubicBezTo>
                  <a:pt x="2372666" y="15484"/>
                  <a:pt x="2685090" y="16464"/>
                  <a:pt x="2881015" y="0"/>
                </a:cubicBezTo>
                <a:cubicBezTo>
                  <a:pt x="3076941" y="-16464"/>
                  <a:pt x="3273657" y="-2029"/>
                  <a:pt x="3540286" y="0"/>
                </a:cubicBezTo>
                <a:cubicBezTo>
                  <a:pt x="3806915" y="2029"/>
                  <a:pt x="3895804" y="-11140"/>
                  <a:pt x="4021554" y="0"/>
                </a:cubicBezTo>
                <a:cubicBezTo>
                  <a:pt x="4147304" y="11140"/>
                  <a:pt x="4275560" y="-5802"/>
                  <a:pt x="4502822" y="0"/>
                </a:cubicBezTo>
                <a:cubicBezTo>
                  <a:pt x="4730084" y="5802"/>
                  <a:pt x="4825782" y="663"/>
                  <a:pt x="5043425" y="0"/>
                </a:cubicBezTo>
                <a:cubicBezTo>
                  <a:pt x="5261068" y="-663"/>
                  <a:pt x="5546044" y="-26068"/>
                  <a:pt x="5933441" y="0"/>
                </a:cubicBezTo>
                <a:cubicBezTo>
                  <a:pt x="5950734" y="150935"/>
                  <a:pt x="5927633" y="406738"/>
                  <a:pt x="5933441" y="576000"/>
                </a:cubicBezTo>
                <a:cubicBezTo>
                  <a:pt x="5939249" y="745262"/>
                  <a:pt x="5926412" y="978432"/>
                  <a:pt x="5933441" y="1169280"/>
                </a:cubicBezTo>
                <a:cubicBezTo>
                  <a:pt x="5940470" y="1360128"/>
                  <a:pt x="5946476" y="1490595"/>
                  <a:pt x="5933441" y="1728000"/>
                </a:cubicBezTo>
                <a:cubicBezTo>
                  <a:pt x="5809747" y="1733922"/>
                  <a:pt x="5627678" y="1733033"/>
                  <a:pt x="5452173" y="1728000"/>
                </a:cubicBezTo>
                <a:cubicBezTo>
                  <a:pt x="5276668" y="1722967"/>
                  <a:pt x="5132583" y="1739406"/>
                  <a:pt x="4911571" y="1728000"/>
                </a:cubicBezTo>
                <a:cubicBezTo>
                  <a:pt x="4690559" y="1716594"/>
                  <a:pt x="4391647" y="1761514"/>
                  <a:pt x="4192965" y="1728000"/>
                </a:cubicBezTo>
                <a:cubicBezTo>
                  <a:pt x="3994283" y="1694486"/>
                  <a:pt x="3799146" y="1709823"/>
                  <a:pt x="3652363" y="1728000"/>
                </a:cubicBezTo>
                <a:cubicBezTo>
                  <a:pt x="3505580" y="1746177"/>
                  <a:pt x="3106596" y="1720317"/>
                  <a:pt x="2874423" y="1728000"/>
                </a:cubicBezTo>
                <a:cubicBezTo>
                  <a:pt x="2642250" y="1735683"/>
                  <a:pt x="2480921" y="1702835"/>
                  <a:pt x="2333820" y="1728000"/>
                </a:cubicBezTo>
                <a:cubicBezTo>
                  <a:pt x="2186719" y="1753165"/>
                  <a:pt x="2032298" y="1752406"/>
                  <a:pt x="1733883" y="1728000"/>
                </a:cubicBezTo>
                <a:cubicBezTo>
                  <a:pt x="1435468" y="1703594"/>
                  <a:pt x="1352831" y="1712673"/>
                  <a:pt x="1193281" y="1728000"/>
                </a:cubicBezTo>
                <a:cubicBezTo>
                  <a:pt x="1033731" y="1743327"/>
                  <a:pt x="389004" y="1705161"/>
                  <a:pt x="0" y="1728000"/>
                </a:cubicBezTo>
                <a:cubicBezTo>
                  <a:pt x="3459" y="1477619"/>
                  <a:pt x="15018" y="1393051"/>
                  <a:pt x="0" y="1169280"/>
                </a:cubicBezTo>
                <a:cubicBezTo>
                  <a:pt x="-15018" y="945509"/>
                  <a:pt x="2370" y="839455"/>
                  <a:pt x="0" y="576000"/>
                </a:cubicBezTo>
                <a:cubicBezTo>
                  <a:pt x="-2370" y="312545"/>
                  <a:pt x="-1381" y="170667"/>
                  <a:pt x="0" y="0"/>
                </a:cubicBezTo>
                <a:close/>
              </a:path>
            </a:pathLst>
          </a:cu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2" name="Google Shape;172;p8"/>
          <p:cNvPicPr preferRelativeResize="0"/>
          <p:nvPr/>
        </p:nvPicPr>
        <p:blipFill rotWithShape="1">
          <a:blip r:embed="rId5">
            <a:alphaModFix/>
          </a:blip>
          <a:srcRect/>
          <a:stretch/>
        </p:blipFill>
        <p:spPr>
          <a:xfrm>
            <a:off x="3586462" y="3164156"/>
            <a:ext cx="2311642" cy="1453207"/>
          </a:xfrm>
          <a:prstGeom prst="rect">
            <a:avLst/>
          </a:prstGeom>
          <a:noFill/>
          <a:ln>
            <a:noFill/>
          </a:ln>
        </p:spPr>
      </p:pic>
      <p:sp>
        <p:nvSpPr>
          <p:cNvPr id="173" name="Google Shape;173;p8"/>
          <p:cNvSpPr/>
          <p:nvPr/>
        </p:nvSpPr>
        <p:spPr>
          <a:xfrm>
            <a:off x="4477777" y="1070848"/>
            <a:ext cx="3236442" cy="1958534"/>
          </a:xfrm>
          <a:custGeom>
            <a:avLst/>
            <a:gdLst/>
            <a:ahLst/>
            <a:cxnLst/>
            <a:rect l="l" t="t" r="r" b="b"/>
            <a:pathLst>
              <a:path w="3236442" h="1958534" fill="none" extrusionOk="0">
                <a:moveTo>
                  <a:pt x="0" y="0"/>
                </a:moveTo>
                <a:cubicBezTo>
                  <a:pt x="267992" y="15189"/>
                  <a:pt x="439486" y="-7118"/>
                  <a:pt x="550195" y="0"/>
                </a:cubicBezTo>
                <a:cubicBezTo>
                  <a:pt x="660905" y="7118"/>
                  <a:pt x="911646" y="7855"/>
                  <a:pt x="1197484" y="0"/>
                </a:cubicBezTo>
                <a:cubicBezTo>
                  <a:pt x="1483322" y="-7855"/>
                  <a:pt x="1676092" y="-2729"/>
                  <a:pt x="1812408" y="0"/>
                </a:cubicBezTo>
                <a:cubicBezTo>
                  <a:pt x="1948724" y="2729"/>
                  <a:pt x="2155704" y="12436"/>
                  <a:pt x="2459696" y="0"/>
                </a:cubicBezTo>
                <a:cubicBezTo>
                  <a:pt x="2763688" y="-12436"/>
                  <a:pt x="3008840" y="831"/>
                  <a:pt x="3236442" y="0"/>
                </a:cubicBezTo>
                <a:cubicBezTo>
                  <a:pt x="3234900" y="231559"/>
                  <a:pt x="3228890" y="419489"/>
                  <a:pt x="3236442" y="613674"/>
                </a:cubicBezTo>
                <a:cubicBezTo>
                  <a:pt x="3243994" y="807859"/>
                  <a:pt x="3237733" y="949082"/>
                  <a:pt x="3236442" y="1227348"/>
                </a:cubicBezTo>
                <a:cubicBezTo>
                  <a:pt x="3235151" y="1505614"/>
                  <a:pt x="3245924" y="1671202"/>
                  <a:pt x="3236442" y="1958534"/>
                </a:cubicBezTo>
                <a:cubicBezTo>
                  <a:pt x="2961149" y="1943219"/>
                  <a:pt x="2807599" y="1947727"/>
                  <a:pt x="2653882" y="1958534"/>
                </a:cubicBezTo>
                <a:cubicBezTo>
                  <a:pt x="2500165" y="1969341"/>
                  <a:pt x="2120000" y="1925890"/>
                  <a:pt x="1974230" y="1958534"/>
                </a:cubicBezTo>
                <a:cubicBezTo>
                  <a:pt x="1828460" y="1991178"/>
                  <a:pt x="1627222" y="1972067"/>
                  <a:pt x="1359306" y="1958534"/>
                </a:cubicBezTo>
                <a:cubicBezTo>
                  <a:pt x="1091390" y="1945001"/>
                  <a:pt x="915478" y="1987038"/>
                  <a:pt x="679653" y="1958534"/>
                </a:cubicBezTo>
                <a:cubicBezTo>
                  <a:pt x="443828" y="1930030"/>
                  <a:pt x="329900" y="1985894"/>
                  <a:pt x="0" y="1958534"/>
                </a:cubicBezTo>
                <a:cubicBezTo>
                  <a:pt x="-28154" y="1662740"/>
                  <a:pt x="25707" y="1554733"/>
                  <a:pt x="0" y="1305689"/>
                </a:cubicBezTo>
                <a:cubicBezTo>
                  <a:pt x="-25707" y="1056645"/>
                  <a:pt x="19517" y="935119"/>
                  <a:pt x="0" y="692015"/>
                </a:cubicBezTo>
                <a:cubicBezTo>
                  <a:pt x="-19517" y="448911"/>
                  <a:pt x="-20232" y="311185"/>
                  <a:pt x="0" y="0"/>
                </a:cubicBezTo>
                <a:close/>
              </a:path>
              <a:path w="3236442" h="1958534" extrusionOk="0">
                <a:moveTo>
                  <a:pt x="0" y="0"/>
                </a:moveTo>
                <a:cubicBezTo>
                  <a:pt x="249652" y="-30374"/>
                  <a:pt x="366071" y="-20818"/>
                  <a:pt x="614924" y="0"/>
                </a:cubicBezTo>
                <a:cubicBezTo>
                  <a:pt x="863777" y="20818"/>
                  <a:pt x="986588" y="718"/>
                  <a:pt x="1197484" y="0"/>
                </a:cubicBezTo>
                <a:cubicBezTo>
                  <a:pt x="1408380" y="-718"/>
                  <a:pt x="1474763" y="-2461"/>
                  <a:pt x="1747679" y="0"/>
                </a:cubicBezTo>
                <a:cubicBezTo>
                  <a:pt x="2020595" y="2461"/>
                  <a:pt x="2075879" y="-15663"/>
                  <a:pt x="2330238" y="0"/>
                </a:cubicBezTo>
                <a:cubicBezTo>
                  <a:pt x="2584597" y="15663"/>
                  <a:pt x="2991882" y="-43030"/>
                  <a:pt x="3236442" y="0"/>
                </a:cubicBezTo>
                <a:cubicBezTo>
                  <a:pt x="3222374" y="305273"/>
                  <a:pt x="3248063" y="454296"/>
                  <a:pt x="3236442" y="652845"/>
                </a:cubicBezTo>
                <a:cubicBezTo>
                  <a:pt x="3224821" y="851395"/>
                  <a:pt x="3215660" y="1044699"/>
                  <a:pt x="3236442" y="1344860"/>
                </a:cubicBezTo>
                <a:cubicBezTo>
                  <a:pt x="3257224" y="1645021"/>
                  <a:pt x="3246964" y="1764868"/>
                  <a:pt x="3236442" y="1958534"/>
                </a:cubicBezTo>
                <a:cubicBezTo>
                  <a:pt x="2904467" y="1962555"/>
                  <a:pt x="2778527" y="1977514"/>
                  <a:pt x="2524425" y="1958534"/>
                </a:cubicBezTo>
                <a:cubicBezTo>
                  <a:pt x="2270323" y="1939554"/>
                  <a:pt x="2098697" y="1988434"/>
                  <a:pt x="1909501" y="1958534"/>
                </a:cubicBezTo>
                <a:cubicBezTo>
                  <a:pt x="1720305" y="1928634"/>
                  <a:pt x="1579324" y="1960702"/>
                  <a:pt x="1359306" y="1958534"/>
                </a:cubicBezTo>
                <a:cubicBezTo>
                  <a:pt x="1139289" y="1956366"/>
                  <a:pt x="1003578" y="1940587"/>
                  <a:pt x="712017" y="1958534"/>
                </a:cubicBezTo>
                <a:cubicBezTo>
                  <a:pt x="420456" y="1976481"/>
                  <a:pt x="313454" y="1967381"/>
                  <a:pt x="0" y="1958534"/>
                </a:cubicBezTo>
                <a:cubicBezTo>
                  <a:pt x="-20835" y="1796900"/>
                  <a:pt x="-3155" y="1540300"/>
                  <a:pt x="0" y="1364445"/>
                </a:cubicBezTo>
                <a:cubicBezTo>
                  <a:pt x="3155" y="1188590"/>
                  <a:pt x="24646" y="842668"/>
                  <a:pt x="0" y="692015"/>
                </a:cubicBezTo>
                <a:cubicBezTo>
                  <a:pt x="-24646" y="541362"/>
                  <a:pt x="-42" y="313821"/>
                  <a:pt x="0" y="0"/>
                </a:cubicBezTo>
                <a:close/>
              </a:path>
            </a:pathLst>
          </a:cu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4" name="Google Shape;174;p8"/>
          <p:cNvPicPr preferRelativeResize="0"/>
          <p:nvPr/>
        </p:nvPicPr>
        <p:blipFill rotWithShape="1">
          <a:blip r:embed="rId5">
            <a:alphaModFix/>
          </a:blip>
          <a:srcRect/>
          <a:stretch/>
        </p:blipFill>
        <p:spPr>
          <a:xfrm>
            <a:off x="6297795" y="3186017"/>
            <a:ext cx="2311642" cy="1453207"/>
          </a:xfrm>
          <a:prstGeom prst="rect">
            <a:avLst/>
          </a:prstGeom>
          <a:noFill/>
          <a:ln>
            <a:noFill/>
          </a:ln>
        </p:spPr>
      </p:pic>
      <p:pic>
        <p:nvPicPr>
          <p:cNvPr id="175" name="Google Shape;175;p8" descr="En bild som visar text, vektorgrafik&#10;&#10;Automatiskt genererad beskrivning"/>
          <p:cNvPicPr preferRelativeResize="0"/>
          <p:nvPr/>
        </p:nvPicPr>
        <p:blipFill rotWithShape="1">
          <a:blip r:embed="rId6">
            <a:alphaModFix/>
          </a:blip>
          <a:srcRect/>
          <a:stretch/>
        </p:blipFill>
        <p:spPr>
          <a:xfrm>
            <a:off x="5481543" y="1232001"/>
            <a:ext cx="1228909" cy="1626069"/>
          </a:xfrm>
          <a:prstGeom prst="rect">
            <a:avLst/>
          </a:prstGeom>
          <a:noFill/>
          <a:ln>
            <a:noFill/>
          </a:ln>
        </p:spPr>
      </p:pic>
      <p:sp>
        <p:nvSpPr>
          <p:cNvPr id="176" name="Google Shape;176;p8"/>
          <p:cNvSpPr/>
          <p:nvPr/>
        </p:nvSpPr>
        <p:spPr>
          <a:xfrm>
            <a:off x="1145667" y="1275962"/>
            <a:ext cx="1022571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err="1">
                <a:solidFill>
                  <a:schemeClr val="dk1"/>
                </a:solidFill>
                <a:latin typeface="Calibri"/>
                <a:ea typeface="Calibri"/>
                <a:cs typeface="Calibri"/>
                <a:sym typeface="Calibri"/>
              </a:rPr>
              <a:t>Ghasia</a:t>
            </a:r>
            <a:endParaRPr sz="4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183"/>
        <p:cNvGrpSpPr/>
        <p:nvPr/>
      </p:nvGrpSpPr>
      <p:grpSpPr>
        <a:xfrm>
          <a:off x="0" y="0"/>
          <a:ext cx="0" cy="0"/>
          <a:chOff x="0" y="0"/>
          <a:chExt cx="0" cy="0"/>
        </a:xfrm>
      </p:grpSpPr>
      <p:pic>
        <p:nvPicPr>
          <p:cNvPr id="184" name="Google Shape;184;p9" descr="En bild som visar text&#10;&#10;Automatiskt genererad beskrivning"/>
          <p:cNvPicPr preferRelativeResize="0"/>
          <p:nvPr/>
        </p:nvPicPr>
        <p:blipFill rotWithShape="1">
          <a:blip r:embed="rId3">
            <a:alphaModFix/>
          </a:blip>
          <a:srcRect/>
          <a:stretch/>
        </p:blipFill>
        <p:spPr>
          <a:xfrm>
            <a:off x="4902740" y="1269109"/>
            <a:ext cx="3835719" cy="814654"/>
          </a:xfrm>
          <a:prstGeom prst="rect">
            <a:avLst/>
          </a:prstGeom>
          <a:noFill/>
          <a:ln>
            <a:noFill/>
          </a:ln>
        </p:spPr>
      </p:pic>
      <p:pic>
        <p:nvPicPr>
          <p:cNvPr id="185" name="Google Shape;185;p9"/>
          <p:cNvPicPr preferRelativeResize="0"/>
          <p:nvPr/>
        </p:nvPicPr>
        <p:blipFill rotWithShape="1">
          <a:blip r:embed="rId4">
            <a:alphaModFix/>
          </a:blip>
          <a:srcRect/>
          <a:stretch/>
        </p:blipFill>
        <p:spPr>
          <a:xfrm>
            <a:off x="3635595" y="1108927"/>
            <a:ext cx="902569" cy="1135017"/>
          </a:xfrm>
          <a:prstGeom prst="rect">
            <a:avLst/>
          </a:prstGeom>
          <a:noFill/>
          <a:ln>
            <a:noFill/>
          </a:ln>
        </p:spPr>
      </p:pic>
      <p:pic>
        <p:nvPicPr>
          <p:cNvPr id="186" name="Google Shape;186;p9" descr="En bild som visar text, vektorgrafik&#10;&#10;Automatiskt genererad beskrivning"/>
          <p:cNvPicPr preferRelativeResize="0"/>
          <p:nvPr/>
        </p:nvPicPr>
        <p:blipFill rotWithShape="1">
          <a:blip r:embed="rId5">
            <a:alphaModFix/>
          </a:blip>
          <a:srcRect/>
          <a:stretch/>
        </p:blipFill>
        <p:spPr>
          <a:xfrm>
            <a:off x="9206994" y="956172"/>
            <a:ext cx="2189178" cy="1418485"/>
          </a:xfrm>
          <a:prstGeom prst="rect">
            <a:avLst/>
          </a:prstGeom>
          <a:noFill/>
          <a:ln>
            <a:noFill/>
          </a:ln>
        </p:spPr>
      </p:pic>
      <p:pic>
        <p:nvPicPr>
          <p:cNvPr id="187" name="Google Shape;187;p9" descr="En bild som visar text&#10;&#10;Automatiskt genererad beskrivning"/>
          <p:cNvPicPr preferRelativeResize="0"/>
          <p:nvPr/>
        </p:nvPicPr>
        <p:blipFill rotWithShape="1">
          <a:blip r:embed="rId3">
            <a:alphaModFix/>
          </a:blip>
          <a:srcRect/>
          <a:stretch/>
        </p:blipFill>
        <p:spPr>
          <a:xfrm>
            <a:off x="4902740" y="3189111"/>
            <a:ext cx="3835720" cy="814654"/>
          </a:xfrm>
          <a:prstGeom prst="rect">
            <a:avLst/>
          </a:prstGeom>
          <a:noFill/>
          <a:ln>
            <a:noFill/>
          </a:ln>
        </p:spPr>
      </p:pic>
      <p:pic>
        <p:nvPicPr>
          <p:cNvPr id="188" name="Google Shape;188;p9" descr="En bild som visar text&#10;&#10;Automatiskt genererad beskrivning"/>
          <p:cNvPicPr preferRelativeResize="0"/>
          <p:nvPr/>
        </p:nvPicPr>
        <p:blipFill rotWithShape="1">
          <a:blip r:embed="rId3">
            <a:alphaModFix/>
          </a:blip>
          <a:srcRect/>
          <a:stretch/>
        </p:blipFill>
        <p:spPr>
          <a:xfrm>
            <a:off x="4902740" y="5123932"/>
            <a:ext cx="3862788" cy="814654"/>
          </a:xfrm>
          <a:prstGeom prst="rect">
            <a:avLst/>
          </a:prstGeom>
          <a:noFill/>
          <a:ln>
            <a:noFill/>
          </a:ln>
        </p:spPr>
      </p:pic>
      <p:pic>
        <p:nvPicPr>
          <p:cNvPr id="189" name="Google Shape;189;p9" descr="En bild som visar text, yxa, visitkort, vektorgrafik&#10;&#10;Automatiskt genererad beskrivning"/>
          <p:cNvPicPr preferRelativeResize="0"/>
          <p:nvPr/>
        </p:nvPicPr>
        <p:blipFill rotWithShape="1">
          <a:blip r:embed="rId6">
            <a:alphaModFix/>
          </a:blip>
          <a:srcRect/>
          <a:stretch/>
        </p:blipFill>
        <p:spPr>
          <a:xfrm rot="1285175">
            <a:off x="3757389" y="5011322"/>
            <a:ext cx="455069" cy="950922"/>
          </a:xfrm>
          <a:prstGeom prst="rect">
            <a:avLst/>
          </a:prstGeom>
          <a:noFill/>
          <a:ln>
            <a:noFill/>
          </a:ln>
        </p:spPr>
      </p:pic>
      <p:pic>
        <p:nvPicPr>
          <p:cNvPr id="190" name="Google Shape;190;p9" descr="En bild som visar text, yxa, visitkort, vektorgrafik&#10;&#10;Automatiskt genererad beskrivning"/>
          <p:cNvPicPr preferRelativeResize="0"/>
          <p:nvPr/>
        </p:nvPicPr>
        <p:blipFill rotWithShape="1">
          <a:blip r:embed="rId7">
            <a:alphaModFix/>
          </a:blip>
          <a:srcRect/>
          <a:stretch/>
        </p:blipFill>
        <p:spPr>
          <a:xfrm rot="1285175">
            <a:off x="9347226" y="4511370"/>
            <a:ext cx="1058651" cy="2212179"/>
          </a:xfrm>
          <a:prstGeom prst="rect">
            <a:avLst/>
          </a:prstGeom>
          <a:noFill/>
          <a:ln>
            <a:noFill/>
          </a:ln>
        </p:spPr>
      </p:pic>
      <p:pic>
        <p:nvPicPr>
          <p:cNvPr id="191" name="Google Shape;191;p9" descr="En bild som visar text, yxa, visitkort, vektorgrafik&#10;&#10;Automatiskt genererad beskrivning"/>
          <p:cNvPicPr preferRelativeResize="0"/>
          <p:nvPr/>
        </p:nvPicPr>
        <p:blipFill rotWithShape="1">
          <a:blip r:embed="rId6">
            <a:alphaModFix/>
          </a:blip>
          <a:srcRect/>
          <a:stretch/>
        </p:blipFill>
        <p:spPr>
          <a:xfrm rot="1285175">
            <a:off x="3793516" y="3126694"/>
            <a:ext cx="455069" cy="950922"/>
          </a:xfrm>
          <a:prstGeom prst="rect">
            <a:avLst/>
          </a:prstGeom>
          <a:noFill/>
          <a:ln>
            <a:noFill/>
          </a:ln>
        </p:spPr>
      </p:pic>
      <p:grpSp>
        <p:nvGrpSpPr>
          <p:cNvPr id="192" name="Google Shape;192;p9"/>
          <p:cNvGrpSpPr/>
          <p:nvPr/>
        </p:nvGrpSpPr>
        <p:grpSpPr>
          <a:xfrm>
            <a:off x="9087265" y="2821854"/>
            <a:ext cx="2596782" cy="1509178"/>
            <a:chOff x="8264274" y="2536507"/>
            <a:chExt cx="2828020" cy="1672546"/>
          </a:xfrm>
        </p:grpSpPr>
        <p:pic>
          <p:nvPicPr>
            <p:cNvPr id="193" name="Google Shape;193;p9" descr="En bild som visar text, yxa, visitkort, vektorgrafik&#10;&#10;Automatiskt genererad beskrivning"/>
            <p:cNvPicPr preferRelativeResize="0"/>
            <p:nvPr/>
          </p:nvPicPr>
          <p:blipFill rotWithShape="1">
            <a:blip r:embed="rId6">
              <a:alphaModFix/>
            </a:blip>
            <a:srcRect/>
            <a:stretch/>
          </p:blipFill>
          <p:spPr>
            <a:xfrm rot="1285175">
              <a:off x="10479304" y="2586762"/>
              <a:ext cx="455069" cy="950922"/>
            </a:xfrm>
            <a:prstGeom prst="rect">
              <a:avLst/>
            </a:prstGeom>
            <a:noFill/>
            <a:ln>
              <a:noFill/>
            </a:ln>
          </p:spPr>
        </p:pic>
        <p:pic>
          <p:nvPicPr>
            <p:cNvPr id="194" name="Google Shape;194;p9" descr="En bild som visar text, yxa, visitkort, vektorgrafik&#10;&#10;Automatiskt genererad beskrivning"/>
            <p:cNvPicPr preferRelativeResize="0"/>
            <p:nvPr/>
          </p:nvPicPr>
          <p:blipFill rotWithShape="1">
            <a:blip r:embed="rId6">
              <a:alphaModFix/>
            </a:blip>
            <a:srcRect/>
            <a:stretch/>
          </p:blipFill>
          <p:spPr>
            <a:xfrm rot="1285175">
              <a:off x="9941449" y="3127546"/>
              <a:ext cx="455069" cy="950922"/>
            </a:xfrm>
            <a:prstGeom prst="rect">
              <a:avLst/>
            </a:prstGeom>
            <a:noFill/>
            <a:ln>
              <a:noFill/>
            </a:ln>
          </p:spPr>
        </p:pic>
        <p:pic>
          <p:nvPicPr>
            <p:cNvPr id="195" name="Google Shape;195;p9" descr="En bild som visar text, yxa, visitkort, vektorgrafik&#10;&#10;Automatiskt genererad beskrivning"/>
            <p:cNvPicPr preferRelativeResize="0"/>
            <p:nvPr/>
          </p:nvPicPr>
          <p:blipFill rotWithShape="1">
            <a:blip r:embed="rId6">
              <a:alphaModFix/>
            </a:blip>
            <a:srcRect/>
            <a:stretch/>
          </p:blipFill>
          <p:spPr>
            <a:xfrm rot="1285175">
              <a:off x="9789050" y="2659773"/>
              <a:ext cx="455069" cy="950922"/>
            </a:xfrm>
            <a:prstGeom prst="rect">
              <a:avLst/>
            </a:prstGeom>
            <a:noFill/>
            <a:ln>
              <a:noFill/>
            </a:ln>
          </p:spPr>
        </p:pic>
        <p:pic>
          <p:nvPicPr>
            <p:cNvPr id="196" name="Google Shape;196;p9" descr="En bild som visar text, yxa, visitkort, vektorgrafik&#10;&#10;Automatiskt genererad beskrivning"/>
            <p:cNvPicPr preferRelativeResize="0"/>
            <p:nvPr/>
          </p:nvPicPr>
          <p:blipFill rotWithShape="1">
            <a:blip r:embed="rId6">
              <a:alphaModFix/>
            </a:blip>
            <a:srcRect/>
            <a:stretch/>
          </p:blipFill>
          <p:spPr>
            <a:xfrm rot="1285175">
              <a:off x="9220945" y="3207876"/>
              <a:ext cx="455069" cy="950922"/>
            </a:xfrm>
            <a:prstGeom prst="rect">
              <a:avLst/>
            </a:prstGeom>
            <a:noFill/>
            <a:ln>
              <a:noFill/>
            </a:ln>
          </p:spPr>
        </p:pic>
        <p:pic>
          <p:nvPicPr>
            <p:cNvPr id="197" name="Google Shape;197;p9" descr="En bild som visar text, yxa, visitkort, vektorgrafik&#10;&#10;Automatiskt genererad beskrivning"/>
            <p:cNvPicPr preferRelativeResize="0"/>
            <p:nvPr/>
          </p:nvPicPr>
          <p:blipFill rotWithShape="1">
            <a:blip r:embed="rId6">
              <a:alphaModFix/>
            </a:blip>
            <a:srcRect/>
            <a:stretch/>
          </p:blipFill>
          <p:spPr>
            <a:xfrm rot="1285175">
              <a:off x="9173988" y="2601830"/>
              <a:ext cx="455069" cy="950922"/>
            </a:xfrm>
            <a:prstGeom prst="rect">
              <a:avLst/>
            </a:prstGeom>
            <a:noFill/>
            <a:ln>
              <a:noFill/>
            </a:ln>
          </p:spPr>
        </p:pic>
        <p:pic>
          <p:nvPicPr>
            <p:cNvPr id="198" name="Google Shape;198;p9" descr="En bild som visar text, yxa, visitkort, vektorgrafik&#10;&#10;Automatiskt genererad beskrivning"/>
            <p:cNvPicPr preferRelativeResize="0"/>
            <p:nvPr/>
          </p:nvPicPr>
          <p:blipFill rotWithShape="1">
            <a:blip r:embed="rId6">
              <a:alphaModFix/>
            </a:blip>
            <a:srcRect/>
            <a:stretch/>
          </p:blipFill>
          <p:spPr>
            <a:xfrm rot="1285175">
              <a:off x="8574593" y="3174194"/>
              <a:ext cx="455069" cy="950922"/>
            </a:xfrm>
            <a:prstGeom prst="rect">
              <a:avLst/>
            </a:prstGeom>
            <a:noFill/>
            <a:ln>
              <a:noFill/>
            </a:ln>
          </p:spPr>
        </p:pic>
        <p:pic>
          <p:nvPicPr>
            <p:cNvPr id="199" name="Google Shape;199;p9" descr="En bild som visar text, yxa, visitkort, vektorgrafik&#10;&#10;Automatiskt genererad beskrivning"/>
            <p:cNvPicPr preferRelativeResize="0"/>
            <p:nvPr/>
          </p:nvPicPr>
          <p:blipFill rotWithShape="1">
            <a:blip r:embed="rId6">
              <a:alphaModFix/>
            </a:blip>
            <a:srcRect/>
            <a:stretch/>
          </p:blipFill>
          <p:spPr>
            <a:xfrm rot="1285175">
              <a:off x="8422194" y="2659773"/>
              <a:ext cx="455069" cy="950922"/>
            </a:xfrm>
            <a:prstGeom prst="rect">
              <a:avLst/>
            </a:prstGeom>
            <a:noFill/>
            <a:ln>
              <a:noFill/>
            </a:ln>
          </p:spPr>
        </p:pic>
      </p:grpSp>
      <p:sp>
        <p:nvSpPr>
          <p:cNvPr id="200" name="Google Shape;200;p9"/>
          <p:cNvSpPr/>
          <p:nvPr/>
        </p:nvSpPr>
        <p:spPr>
          <a:xfrm>
            <a:off x="1742246" y="1266744"/>
            <a:ext cx="1443366" cy="70784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4000" b="1">
                <a:solidFill>
                  <a:schemeClr val="dk1"/>
                </a:solidFill>
                <a:latin typeface="Calibri"/>
                <a:ea typeface="Calibri"/>
                <a:cs typeface="Calibri"/>
                <a:sym typeface="Calibri"/>
              </a:rPr>
              <a:t>Wigo</a:t>
            </a:r>
            <a:endParaRPr sz="4000" b="0" i="0" u="none" strike="noStrike" cap="none">
              <a:solidFill>
                <a:schemeClr val="dk1"/>
              </a:solidFill>
              <a:latin typeface="Calibri"/>
              <a:ea typeface="Calibri"/>
              <a:cs typeface="Calibri"/>
              <a:sym typeface="Calibri"/>
            </a:endParaRPr>
          </a:p>
        </p:txBody>
      </p:sp>
      <p:sp>
        <p:nvSpPr>
          <p:cNvPr id="201" name="Google Shape;201;p9"/>
          <p:cNvSpPr/>
          <p:nvPr/>
        </p:nvSpPr>
        <p:spPr>
          <a:xfrm>
            <a:off x="1386642" y="5102063"/>
            <a:ext cx="1798970" cy="70784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4000" b="1">
                <a:solidFill>
                  <a:schemeClr val="dk1"/>
                </a:solidFill>
                <a:latin typeface="Calibri"/>
                <a:ea typeface="Calibri"/>
                <a:cs typeface="Calibri"/>
                <a:sym typeface="Calibri"/>
              </a:rPr>
              <a:t>Athari</a:t>
            </a:r>
            <a:endParaRPr sz="4000" b="0" i="0" u="none" strike="noStrike" cap="none">
              <a:solidFill>
                <a:schemeClr val="dk1"/>
              </a:solidFill>
              <a:latin typeface="Calibri"/>
              <a:ea typeface="Calibri"/>
              <a:cs typeface="Calibri"/>
              <a:sym typeface="Calibri"/>
            </a:endParaRPr>
          </a:p>
        </p:txBody>
      </p:sp>
      <p:sp>
        <p:nvSpPr>
          <p:cNvPr id="202" name="Google Shape;202;p9"/>
          <p:cNvSpPr/>
          <p:nvPr/>
        </p:nvSpPr>
        <p:spPr>
          <a:xfrm>
            <a:off x="570903" y="3184403"/>
            <a:ext cx="2614709" cy="70784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4000" b="1" dirty="0" err="1">
                <a:solidFill>
                  <a:schemeClr val="dk1"/>
                </a:solidFill>
                <a:latin typeface="Calibri"/>
                <a:ea typeface="Calibri"/>
                <a:cs typeface="Calibri"/>
                <a:sym typeface="Calibri"/>
              </a:rPr>
              <a:t>Idadi</a:t>
            </a:r>
            <a:endParaRPr sz="40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43bf8746da3a65419f265cdb127ce9b2">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2496e89e4111f5d92a6c6185452cb8a6"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Props1.xml><?xml version="1.0" encoding="utf-8"?>
<ds:datastoreItem xmlns:ds="http://schemas.openxmlformats.org/officeDocument/2006/customXml" ds:itemID="{3AF9A2CE-BF57-438C-9282-4E415C1D98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cd5d-df39-456e-b4cb-878c351283d5"/>
    <ds:schemaRef ds:uri="6542285b-0a69-4616-8a34-3bdbf91a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BEA989-216E-4EED-A68E-C707653D3C60}">
  <ds:schemaRefs>
    <ds:schemaRef ds:uri="http://schemas.microsoft.com/sharepoint/v3/contenttype/forms"/>
  </ds:schemaRefs>
</ds:datastoreItem>
</file>

<file path=customXml/itemProps3.xml><?xml version="1.0" encoding="utf-8"?>
<ds:datastoreItem xmlns:ds="http://schemas.openxmlformats.org/officeDocument/2006/customXml" ds:itemID="{75D722AF-E3CB-44DC-9935-61CA8D0B1D6F}">
  <ds:schemaRefs>
    <ds:schemaRef ds:uri="http://schemas.microsoft.com/office/2006/metadata/properties"/>
    <ds:schemaRef ds:uri="http://schemas.microsoft.com/office/infopath/2007/PartnerControls"/>
    <ds:schemaRef ds:uri="27879760-8d42-4139-817b-a85748325e78"/>
    <ds:schemaRef ds:uri="007ce96f-f6e4-41e9-bbc1-3453ece26c5d"/>
    <ds:schemaRef ds:uri="22fecd5d-df39-456e-b4cb-878c351283d5"/>
    <ds:schemaRef ds:uri="6542285b-0a69-4616-8a34-3bdbf91ac2f1"/>
  </ds:schemaRefs>
</ds:datastoreItem>
</file>

<file path=docProps/app.xml><?xml version="1.0" encoding="utf-8"?>
<Properties xmlns="http://schemas.openxmlformats.org/officeDocument/2006/extended-properties" xmlns:vt="http://schemas.openxmlformats.org/officeDocument/2006/docPropsVTypes">
  <TotalTime>1173</TotalTime>
  <Words>1509</Words>
  <Application>Microsoft Office PowerPoint</Application>
  <PresentationFormat>Widescreen</PresentationFormat>
  <Paragraphs>169</Paragraphs>
  <Slides>20</Slides>
  <Notes>20</Notes>
  <HiddenSlides>0</HiddenSlides>
  <MMClips>0</MMClips>
  <ScaleCrop>false</ScaleCrop>
  <HeadingPairs>
    <vt:vector size="4" baseType="variant">
      <vt:variant>
        <vt:lpstr>Theme</vt:lpstr>
      </vt:variant>
      <vt:variant>
        <vt:i4>5</vt:i4>
      </vt:variant>
      <vt:variant>
        <vt:lpstr>Slide Titles</vt:lpstr>
      </vt:variant>
      <vt:variant>
        <vt:i4>20</vt:i4>
      </vt:variant>
    </vt:vector>
  </HeadingPairs>
  <TitlesOfParts>
    <vt:vector size="25" baseType="lpstr">
      <vt:lpstr>FORBTema2</vt:lpstr>
      <vt:lpstr>1_Anpassad formgivning</vt:lpstr>
      <vt:lpstr>4_FORBTema2</vt:lpstr>
      <vt:lpstr>Anpassad formgivning</vt:lpstr>
      <vt:lpstr>3_FORBTema2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FORB Learning Platform;Katherine.Cash@smc.global</dc:creator>
  <cp:lastModifiedBy>Victoria Pfeiffer</cp:lastModifiedBy>
  <cp:revision>6</cp:revision>
  <dcterms:created xsi:type="dcterms:W3CDTF">2021-07-01T21:41:19Z</dcterms:created>
  <dcterms:modified xsi:type="dcterms:W3CDTF">2025-10-31T02:45:51Z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