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1" r:id="rId4"/>
    <p:sldMasterId id="2147483726" r:id="rId5"/>
    <p:sldMasterId id="2147483812" r:id="rId6"/>
    <p:sldMasterId id="2147483696" r:id="rId7"/>
    <p:sldMasterId id="2147483800" r:id="rId8"/>
  </p:sldMasterIdLst>
  <p:notesMasterIdLst>
    <p:notesMasterId r:id="rId29"/>
  </p:notesMasterIdLst>
  <p:handoutMasterIdLst>
    <p:handoutMasterId r:id="rId30"/>
  </p:handoutMasterIdLst>
  <p:sldIdLst>
    <p:sldId id="256" r:id="rId9"/>
    <p:sldId id="373" r:id="rId10"/>
    <p:sldId id="353" r:id="rId11"/>
    <p:sldId id="370" r:id="rId12"/>
    <p:sldId id="371" r:id="rId13"/>
    <p:sldId id="372" r:id="rId14"/>
    <p:sldId id="374" r:id="rId15"/>
    <p:sldId id="375" r:id="rId16"/>
    <p:sldId id="376" r:id="rId17"/>
    <p:sldId id="377" r:id="rId18"/>
    <p:sldId id="378" r:id="rId19"/>
    <p:sldId id="379" r:id="rId20"/>
    <p:sldId id="380" r:id="rId21"/>
    <p:sldId id="381" r:id="rId22"/>
    <p:sldId id="382" r:id="rId23"/>
    <p:sldId id="383" r:id="rId24"/>
    <p:sldId id="384" r:id="rId25"/>
    <p:sldId id="385" r:id="rId26"/>
    <p:sldId id="386" r:id="rId27"/>
    <p:sldId id="387" r:id="rId28"/>
  </p:sldIdLst>
  <p:sldSz cx="12192000" cy="6858000"/>
  <p:notesSz cx="6858000" cy="9144000"/>
  <p:embeddedFontLst>
    <p:embeddedFont>
      <p:font typeface="Iskoola Pota" panose="020B0502040204020203" pitchFamily="34" charset="0"/>
      <p:regular r:id="rId31"/>
      <p:bold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Malgun Gothic" panose="020B0503020000020004" pitchFamily="34" charset="-127"/>
      <p:regular r:id="rId35"/>
      <p:bold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FMMalithi" panose="00000400000000000000" pitchFamily="2" charset="0"/>
      <p:regular r:id="rId41"/>
    </p:embeddedFont>
    <p:embeddedFont>
      <p:font typeface="Segoe UI" panose="020B0502040204020203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347588A-4300-FA6D-C849-67AD603AF528}" name="Eben Bhujel" initials="EB" userId="S::ebh@stefanus.no::0f9db9ec-00ad-46b6-9b96-35db36e90ae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Viktoria Myrén" initials="VM [7]" lastIdx="1" clrIdx="6"/>
  <p:cmAuthor id="1" name="Viktoria Myrén" initials="VM" lastIdx="1" clrIdx="0"/>
  <p:cmAuthor id="8" name="Viktoria Myren" initials="VM" lastIdx="3" clrIdx="7"/>
  <p:cmAuthor id="2" name="Viktoria Myrén" initials="VM [2]" lastIdx="1" clrIdx="1"/>
  <p:cmAuthor id="9" name="Kristina Schollin-Borg" initials="KSB" lastIdx="1" clrIdx="8">
    <p:extLst>
      <p:ext uri="{19B8F6BF-5375-455C-9EA6-DF929625EA0E}">
        <p15:presenceInfo xmlns:p15="http://schemas.microsoft.com/office/powerpoint/2012/main" userId="b4e1ecc18a5bd808" providerId="Windows Live"/>
      </p:ext>
    </p:extLst>
  </p:cmAuthor>
  <p:cmAuthor id="3" name="Viktoria Myrén" initials="VM [3]" lastIdx="1" clrIdx="2"/>
  <p:cmAuthor id="10" name="Katherine Cash" initials="KC" lastIdx="17" clrIdx="9">
    <p:extLst>
      <p:ext uri="{19B8F6BF-5375-455C-9EA6-DF929625EA0E}">
        <p15:presenceInfo xmlns:p15="http://schemas.microsoft.com/office/powerpoint/2012/main" userId="S::Katherine.Cash@smc.global::f7797b46-2b2d-4b8f-b225-8c373fe2af75" providerId="AD"/>
      </p:ext>
    </p:extLst>
  </p:cmAuthor>
  <p:cmAuthor id="4" name="Viktoria Myrén" initials="VM [4]" lastIdx="1" clrIdx="3"/>
  <p:cmAuthor id="11" name="Eva-Marie Wadman" initials="EMW" lastIdx="1" clrIdx="10">
    <p:extLst>
      <p:ext uri="{19B8F6BF-5375-455C-9EA6-DF929625EA0E}">
        <p15:presenceInfo xmlns:p15="http://schemas.microsoft.com/office/powerpoint/2012/main" userId="3960c2161a5dcad0" providerId="Windows Live"/>
      </p:ext>
    </p:extLst>
  </p:cmAuthor>
  <p:cmAuthor id="5" name="Viktoria Myrén" initials="VM [5]" lastIdx="1" clrIdx="4"/>
  <p:cmAuthor id="6" name="Viktoria Myrén" initials="VM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C2CA"/>
    <a:srgbClr val="D1E0DF"/>
    <a:srgbClr val="86A2AB"/>
    <a:srgbClr val="F4E4D1"/>
    <a:srgbClr val="E59760"/>
    <a:srgbClr val="EEB88E"/>
    <a:srgbClr val="574961"/>
    <a:srgbClr val="CFE0DF"/>
    <a:srgbClr val="4E7D88"/>
    <a:srgbClr val="E3A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54271" autoAdjust="0"/>
  </p:normalViewPr>
  <p:slideViewPr>
    <p:cSldViewPr snapToGrid="0">
      <p:cViewPr>
        <p:scale>
          <a:sx n="125" d="100"/>
          <a:sy n="125" d="100"/>
        </p:scale>
        <p:origin x="-1920" y="-2940"/>
      </p:cViewPr>
      <p:guideLst>
        <p:guide orient="horz" pos="2160"/>
        <p:guide pos="386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10" d="100"/>
        <a:sy n="11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257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font" Target="fonts/font9.fntdata"/><Relationship Id="rId21" Type="http://schemas.openxmlformats.org/officeDocument/2006/relationships/slide" Target="slides/slide13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font" Target="fonts/font6.fntdata"/><Relationship Id="rId49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commentAuthors" Target="commentAuthors.xml"/><Relationship Id="rId20" Type="http://schemas.openxmlformats.org/officeDocument/2006/relationships/slide" Target="slides/slide12.xml"/><Relationship Id="rId41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ben Bhujel" userId="0f9db9ec-00ad-46b6-9b96-35db36e90aee" providerId="ADAL" clId="{EBBDF241-BBC6-4B7A-8579-FC3B1B9E0681}"/>
    <pc:docChg chg="undo custSel modSld">
      <pc:chgData name="Eben Bhujel" userId="0f9db9ec-00ad-46b6-9b96-35db36e90aee" providerId="ADAL" clId="{EBBDF241-BBC6-4B7A-8579-FC3B1B9E0681}" dt="2023-01-10T08:59:57.893" v="11"/>
      <pc:docMkLst>
        <pc:docMk/>
      </pc:docMkLst>
      <pc:sldChg chg="addCm">
        <pc:chgData name="Eben Bhujel" userId="0f9db9ec-00ad-46b6-9b96-35db36e90aee" providerId="ADAL" clId="{EBBDF241-BBC6-4B7A-8579-FC3B1B9E0681}" dt="2023-01-10T08:50:19.630" v="0"/>
        <pc:sldMkLst>
          <pc:docMk/>
          <pc:sldMk cId="2800922083" sldId="2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ben Bhujel" userId="0f9db9ec-00ad-46b6-9b96-35db36e90aee" providerId="ADAL" clId="{EBBDF241-BBC6-4B7A-8579-FC3B1B9E0681}" dt="2023-01-10T08:50:19.630" v="0"/>
              <pc2:cmMkLst xmlns:pc2="http://schemas.microsoft.com/office/powerpoint/2019/9/main/command">
                <pc:docMk/>
                <pc:sldMk cId="2800922083" sldId="256"/>
                <pc2:cmMk id="{7E6FCF94-EE68-4C06-AC11-12602B0805FC}"/>
              </pc2:cmMkLst>
            </pc226:cmChg>
          </p:ext>
        </pc:extLst>
      </pc:sldChg>
      <pc:sldChg chg="addCm modNotesTx">
        <pc:chgData name="Eben Bhujel" userId="0f9db9ec-00ad-46b6-9b96-35db36e90aee" providerId="ADAL" clId="{EBBDF241-BBC6-4B7A-8579-FC3B1B9E0681}" dt="2023-01-10T08:50:52.333" v="4"/>
        <pc:sldMkLst>
          <pc:docMk/>
          <pc:sldMk cId="1669646669" sldId="373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ben Bhujel" userId="0f9db9ec-00ad-46b6-9b96-35db36e90aee" providerId="ADAL" clId="{EBBDF241-BBC6-4B7A-8579-FC3B1B9E0681}" dt="2023-01-10T08:50:52.333" v="4"/>
              <pc2:cmMkLst xmlns:pc2="http://schemas.microsoft.com/office/powerpoint/2019/9/main/command">
                <pc:docMk/>
                <pc:sldMk cId="1669646669" sldId="373"/>
                <pc2:cmMk id="{E4C06A91-8FBA-4899-AAA4-AC234B249032}"/>
              </pc2:cmMkLst>
            </pc226:cmChg>
          </p:ext>
        </pc:extLst>
      </pc:sldChg>
      <pc:sldChg chg="addCm">
        <pc:chgData name="Eben Bhujel" userId="0f9db9ec-00ad-46b6-9b96-35db36e90aee" providerId="ADAL" clId="{EBBDF241-BBC6-4B7A-8579-FC3B1B9E0681}" dt="2023-01-10T08:57:03.866" v="5"/>
        <pc:sldMkLst>
          <pc:docMk/>
          <pc:sldMk cId="581836706" sldId="381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ben Bhujel" userId="0f9db9ec-00ad-46b6-9b96-35db36e90aee" providerId="ADAL" clId="{EBBDF241-BBC6-4B7A-8579-FC3B1B9E0681}" dt="2023-01-10T08:57:03.866" v="5"/>
              <pc2:cmMkLst xmlns:pc2="http://schemas.microsoft.com/office/powerpoint/2019/9/main/command">
                <pc:docMk/>
                <pc:sldMk cId="581836706" sldId="381"/>
                <pc2:cmMk id="{81FDA983-ED51-4C04-AEAE-34189579CAD7}"/>
              </pc2:cmMkLst>
            </pc226:cmChg>
          </p:ext>
        </pc:extLst>
      </pc:sldChg>
      <pc:sldChg chg="addCm modCm modNotesTx">
        <pc:chgData name="Eben Bhujel" userId="0f9db9ec-00ad-46b6-9b96-35db36e90aee" providerId="ADAL" clId="{EBBDF241-BBC6-4B7A-8579-FC3B1B9E0681}" dt="2023-01-10T08:59:11.235" v="8"/>
        <pc:sldMkLst>
          <pc:docMk/>
          <pc:sldMk cId="3046822505" sldId="384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 mod">
              <pc226:chgData name="Eben Bhujel" userId="0f9db9ec-00ad-46b6-9b96-35db36e90aee" providerId="ADAL" clId="{EBBDF241-BBC6-4B7A-8579-FC3B1B9E0681}" dt="2023-01-10T08:59:11.235" v="8"/>
              <pc2:cmMkLst xmlns:pc2="http://schemas.microsoft.com/office/powerpoint/2019/9/main/command">
                <pc:docMk/>
                <pc:sldMk cId="3046822505" sldId="384"/>
                <pc2:cmMk id="{C3972A4D-6678-46BA-A3EF-9EC5BEFFDB06}"/>
              </pc2:cmMkLst>
            </pc226:cmChg>
          </p:ext>
        </pc:extLst>
      </pc:sldChg>
      <pc:sldChg chg="addCm modNotesTx">
        <pc:chgData name="Eben Bhujel" userId="0f9db9ec-00ad-46b6-9b96-35db36e90aee" providerId="ADAL" clId="{EBBDF241-BBC6-4B7A-8579-FC3B1B9E0681}" dt="2023-01-10T08:59:46.129" v="10"/>
        <pc:sldMkLst>
          <pc:docMk/>
          <pc:sldMk cId="2140477479" sldId="38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ben Bhujel" userId="0f9db9ec-00ad-46b6-9b96-35db36e90aee" providerId="ADAL" clId="{EBBDF241-BBC6-4B7A-8579-FC3B1B9E0681}" dt="2023-01-10T08:59:46.129" v="10"/>
              <pc2:cmMkLst xmlns:pc2="http://schemas.microsoft.com/office/powerpoint/2019/9/main/command">
                <pc:docMk/>
                <pc:sldMk cId="2140477479" sldId="386"/>
                <pc2:cmMk id="{6444F79F-2476-4488-A763-3C2180D76007}"/>
              </pc2:cmMkLst>
            </pc226:cmChg>
          </p:ext>
        </pc:extLst>
      </pc:sldChg>
      <pc:sldChg chg="addCm">
        <pc:chgData name="Eben Bhujel" userId="0f9db9ec-00ad-46b6-9b96-35db36e90aee" providerId="ADAL" clId="{EBBDF241-BBC6-4B7A-8579-FC3B1B9E0681}" dt="2023-01-10T08:59:57.893" v="11"/>
        <pc:sldMkLst>
          <pc:docMk/>
          <pc:sldMk cId="3327354985" sldId="387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ben Bhujel" userId="0f9db9ec-00ad-46b6-9b96-35db36e90aee" providerId="ADAL" clId="{EBBDF241-BBC6-4B7A-8579-FC3B1B9E0681}" dt="2023-01-10T08:59:57.893" v="11"/>
              <pc2:cmMkLst xmlns:pc2="http://schemas.microsoft.com/office/powerpoint/2019/9/main/command">
                <pc:docMk/>
                <pc:sldMk cId="3327354985" sldId="387"/>
                <pc2:cmMk id="{B648D0CE-A58B-4253-B57B-D27F3B5AF46E}"/>
              </pc2:cmMkLst>
            </pc226:cmChg>
          </p:ext>
        </pc:ext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3E7962D-2BC7-AC4D-8AF6-4D773DF6E7C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sv-SE"/>
              <a:t>FORB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16146D4-B27F-A14B-AE10-FB1CE0FC936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582EE-D4F7-2443-B5D1-79E9D43FA05A}" type="datetime1">
              <a:rPr lang="sv-SE" smtClean="0"/>
              <a:t>2023-03-25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FECB0F73-9802-0B47-AF9F-3EFFC8BBD1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3F1BAC2-54EA-D244-B158-D979F637FA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8FBC57-9DA0-9E44-BFA6-90C691399BB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5902799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FORB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A3781-7CA1-994C-9194-9762AB29D620}" type="datetime1">
              <a:rPr lang="sv-SE" smtClean="0"/>
              <a:t>2023-03-25</a:t>
            </a:fld>
            <a:endParaRPr lang="en-GB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GB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D7DBD2-2B10-4EF4-A6B5-C85AC3CD16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4205785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</a:t>
            </a:fld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5F1DB1E-CFD5-9D4F-B0C4-69DF1008B917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3F28D6D-EA6A-E844-8FEC-210152C040C6}" type="datetime1">
              <a:rPr lang="sv-SE" smtClean="0"/>
              <a:t>2023-03-25</a:t>
            </a:fld>
            <a:endParaRPr lang="en-GB"/>
          </a:p>
        </p:txBody>
      </p:sp>
      <p:sp>
        <p:nvSpPr>
          <p:cNvPr id="6" name="Platshållare för sidhuvud 5">
            <a:extLst>
              <a:ext uri="{FF2B5EF4-FFF2-40B4-BE49-F238E27FC236}">
                <a16:creationId xmlns:a16="http://schemas.microsoft.com/office/drawing/2014/main" id="{F73A8976-9EEE-0841-B8FF-00CCB69FE9B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</p:spTree>
    <p:extLst>
      <p:ext uri="{BB962C8B-B14F-4D97-AF65-F5344CB8AC3E}">
        <p14:creationId xmlns:p14="http://schemas.microsoft.com/office/powerpoint/2010/main" val="5539108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fndfyda rgj, w;aoelSï wmg mjikafka wúpdrl ye`.Sï iy fndrem%pdr jvd;a mq¿,aj me;sreKq yd jvd;a oeä jk ;rug" fjkiafldg ie,lSu o jvd;a mq¿,aj me;sreKq yd oeä njg m;ajk nj;a" fï folu jvd;a mq¿,a jk ;rug mq¿,a yd oreKq m%pKav;ajhg we;s bvlv o jvd;a jeä jk nj;a h' tla fohla ;j;a fohlg fya;= fjhs' </a:t>
            </a:r>
          </a:p>
          <a:p>
            <a:pPr algn="l" rtl="0" fontAlgn="base"/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fuh l,lsÍu we;slrjkakla f,i ±lsh yels kuq;a" foaj,a krl w;g yefrkafka flfiao hkak wjfndaO lr .ekSu foaj,a hym;a w;g yefrkafka flfia oehs is;d ne,Sug o wmg WmldÍ fjhs'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  </a:t>
            </a: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2023-03-25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47303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sz="1200" b="1" i="0">
                <a:solidFill>
                  <a:srgbClr val="000000"/>
                </a:solidFill>
                <a:effectLst/>
                <a:latin typeface="FMMalithi" panose="00000400000000000000" pitchFamily="2" charset="0"/>
                <a:cs typeface="Calibri"/>
              </a:rPr>
              <a:t>ye|skaùu</a:t>
            </a:r>
            <a:r>
              <a:rPr lang="en-US" sz="1200" b="1" i="0">
                <a:effectLst/>
                <a:latin typeface="FMMalithi" panose="00000400000000000000" pitchFamily="2" charset="0"/>
                <a:cs typeface="Calibri"/>
              </a:rPr>
              <a:t/>
            </a:r>
            <a:br>
              <a:rPr lang="en-US" sz="1200" b="1" i="0">
                <a:effectLst/>
                <a:latin typeface="FMMalithi" panose="00000400000000000000" pitchFamily="2" charset="0"/>
                <a:cs typeface="Calibri"/>
              </a:rPr>
            </a:b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iEu fohlau wdrïN jkafka wms tlsfkld ms&lt;sn|j is;k m;k yd l:d lrk wdldrfhka' tA iïnkaOfhka wms iEu flfkl=g u wmf.a mjq,a ;=&lt; iy wmf.a mqoa.,sl cd, ;=&lt; hïlsis fohla l&lt; yelshs' tfuka u wmg m%cd uÜgñka o - WodyrKhla f,i wmf.a wd.fï m%cdjka" mdi,a iy fiajd ia:dk iïnkaOfhka o - ta ms&lt;sn|j hula l&lt; yels fjkakg;a yelshdj ;sfnkjd'</a:t>
            </a:r>
          </a:p>
          <a:p>
            <a:pPr fontAlgn="base"/>
            <a:endParaRPr lang="en-GB" sz="1200" kern="120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pPr fontAlgn="base"/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we;a; jYfhkau" fuh m%udKj;a keye' wms ñksiqkag fjkia fldg i,lk yd ydks lrk wdldrfha ks, l%ufõo" tkï krl kS;sj, isg mdi,a .=rejreka fyda fmd,sia ks,OdÍka jeks ks,OdÍkaf.a yeisÍu olajd jQ foa fjkia l&lt; hq;=hs'</a:t>
            </a:r>
            <a:endParaRPr lang="en-US" sz="1200" b="1" i="0">
              <a:effectLst/>
              <a:latin typeface="FMMalithi" panose="00000400000000000000" pitchFamily="2" charset="0"/>
              <a:cs typeface="Calibri"/>
            </a:endParaRPr>
          </a:p>
          <a:p>
            <a:pPr fontAlgn="base"/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    </a:t>
            </a: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2023-03-25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91166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tjeks fjkila isÿ lsÍu yels lrjkq msKsi wmg ;ukaf.a whs;sjdislï ms&lt;sn|j okakd iy ;uka fjkqfjka fmkS isàug wjYH yelshd j,ska ikakoaO iq¿;rhka" Tjqka iu. ke.S isàug iQodkïj isák nyq;rhka iy udkj ysñlï j,g .re lsÍu" tajd wdrlaId lsÍu iy m%j¾Okh lsÍu i|yd ;uka i;= jk j.lSï wjfndaO lr.;a foaYmd,k yd wd.ñl kdhlhska wjYH hs' </a:t>
            </a:r>
          </a:p>
          <a:p>
            <a:pPr fontAlgn="base"/>
            <a:endParaRPr lang="en-GB" sz="1200" kern="120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pPr fontAlgn="base"/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 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2023-03-25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6724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fuh h:d¾:hla njg m;a lsÍu fifuka isÿjk" ÿIalr l%shdj,shla'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tu l%shdj,sh wdrïN jkafka wm wmf.a miqìu úYaf,aIKh lr tys we;s .eg¿ fudkjdoehs y÷kd.;a úghs'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tfia lsÍu i|yd wmg fuu wjê ;=fkka" tkï fndrem%pdr - fjkia fldg ie,lSu - m%pKav;ajh hk ;=fkka iukaú; wdlD;sh Ndú;d l&lt; yelshs'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    </a:t>
            </a: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2023-03-25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098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b-NO" sz="1200" i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wxl 14 isg 19 olajd jQ ia,hsv u.ska ieish wjika lsÍfï woyiaj, fldgila jk tókd f.a l;dj ksrEmKh lrhs'</a:t>
            </a:r>
            <a:endParaRPr lang="en-US" sz="1200" b="0" i="1">
              <a:solidFill>
                <a:srgbClr val="000000"/>
              </a:solidFill>
              <a:effectLst/>
              <a:latin typeface="FMMalithi" panose="00000400000000000000" pitchFamily="2" charset="0"/>
            </a:endParaRPr>
          </a:p>
          <a:p>
            <a:pPr algn="l" rtl="0" fontAlgn="base"/>
            <a:endParaRPr lang="en-US" sz="1200" b="0" i="0" dirty="0">
              <a:solidFill>
                <a:srgbClr val="000000"/>
              </a:solidFill>
              <a:effectLst/>
              <a:latin typeface="+mn-lt"/>
            </a:endParaRPr>
          </a:p>
          <a:p>
            <a:pPr algn="l" rtl="0" fontAlgn="base"/>
            <a:r>
              <a:rPr lang="en-GB" sz="1200" b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tókdf.a l;dj" fndiakshd y¾if.dùkdj</a:t>
            </a:r>
          </a:p>
          <a:p>
            <a:pPr algn="l" rtl="0" fontAlgn="base"/>
            <a:r>
              <a:rPr lang="nb-NO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1995 j¾Ifha§ fndiakshdkq hqoaOh wjidkfha §" fndiakshd y¾if.dùkdfjys wd.ñl jd;djrKh úYd, jYfhka fjkia jqKd' uqia,sï nyq;rhla ;snQ iuyr m%foaY l%sia;shdks nyq;rhla iys; m%foaY njg m;a jQ w;r wfkla w;g l%sia;shdks nyq;rh ;snQ iuyr m%foaY uqia,sï nyq;rh iys; m%foaY njg m;a jqKd' ckjd¾.sl yd wd.ñl wd;;Ska wog;a b;sßj mj;sk w;r" ;ukaf.a uq,a .ï ìï fj; wdmiq hk mqoa.,hska úfYaIfhka wjodkug ,la fjkjd'</a:t>
            </a:r>
            <a:endParaRPr lang="en-US" sz="1200" b="0" i="0" dirty="0">
              <a:solidFill>
                <a:srgbClr val="000000"/>
              </a:solidFill>
              <a:effectLst/>
              <a:latin typeface="FMMalithi" panose="00000400000000000000" pitchFamily="2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   </a:t>
            </a: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2023-03-25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7319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b-NO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fï bkafka tókd' tókdg Okd;aul fjkilg odhl ùug wjYH jqKd' tu ksid weh kdya,d kï jQ fndiakshdkq rdcH fkdjk ixúOdkhlska meje;ajq flá ld,Sk udkj ysñlï mqyqKq mdGud,djlg iyNd.S jqKd'</a:t>
            </a:r>
          </a:p>
          <a:p>
            <a:pPr algn="l" rtl="0" fontAlgn="base"/>
            <a:r>
              <a:rPr lang="nb-NO" sz="1200" i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—uu ta mdGud,dfjka fndfyda foa bf.k .;a;d' wd.u weoySfï fyda úYajdi ±Ífï ksoyi hkafkys w¾:h l=ulao lshd ug wjfndaO jqKd" uu uf.a miqìu ;=&lt; isÿ jk W,a,x&gt;khùï y÷kd .ekSug mgka .;a;d' uu ffjÍ l:k iïnkaOfhka iudc udOHj, jd¾;d lrkak mgka .;a;d'˜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  <a:t> 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 </a:t>
            </a:r>
          </a:p>
          <a:p>
            <a:pPr algn="l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 </a:t>
            </a: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2023-03-25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9070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tu mdGud,dfjka miqj" kdya,d ixúOdkh" f.!rjh Èkd we;s yd úYajdiodhl m%dfoaYSh yd cd;sl udOH j, m&lt;jk jd¾;d Ndú;d lrñka trg isÿjk wd.u weoySfï fyda úYajdi ±Ífï ksoyi W,a,x&gt;khùï f,aLk.; lr" tla tla j¾Ifha§ isÿjk ish¨u isoaëka ms&lt;sn| úia;r ,ehsia;=jla iïmdokh lrk ;reK iafõÉPd lKavdhulg tókdj y÷kajd ÿkakd'</a:t>
            </a:r>
            <a:r>
              <a:rPr lang="en-US" sz="1200" b="0" i="0" dirty="0">
                <a:effectLst/>
                <a:latin typeface="+mn-lt"/>
              </a:rPr>
              <a:t>   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2023-03-25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0246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tókd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fufia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mjihs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"—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isÿùï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j¾.SlrKh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lsÍu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i|yd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wms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Ndú;d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lrk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m%Yak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ud,djla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sfnkjd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US" sz="1200" b="0" i="1" dirty="0">
                <a:effectLst/>
                <a:latin typeface="+mn-lt"/>
              </a:rPr>
              <a:t>–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WodyrK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f,i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"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n,mEug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,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lajkafka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l=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uk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m%cdj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o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hkak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iy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isÿ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jk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W,a,x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&gt;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khùï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j¾. </a:t>
            </a:r>
            <a:r>
              <a:rPr lang="en-US" sz="1200" b="0" i="1" dirty="0">
                <a:effectLst/>
                <a:latin typeface="+mn-lt"/>
              </a:rPr>
              <a:t>–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;¾ck" foam&lt;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j,g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myr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§u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fyda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ñksiqkag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myr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§u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hkd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§ </a:t>
            </a:r>
            <a:r>
              <a:rPr lang="en-GB" sz="1200" i="1" kern="1200" dirty="0" err="1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jYfhka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'˜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1" dirty="0">
                <a:effectLst/>
                <a:latin typeface="+mn-lt"/>
              </a:rPr>
              <a:t>    </a:t>
            </a:r>
            <a:endParaRPr lang="sv-SE" sz="1200" i="1" dirty="0">
              <a:latin typeface="+mn-lt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2023-03-25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728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b-NO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fuu lKavdhu Tjqkaf.a jd¾;d fndiakshdfõ n,OdÍkag iy udOHj,g;a"  iafõÉPd fiajlhskaf.ka ,efnk f;dr;=re ks;ru iajlSh jd¾Isl jd¾;djg we;=&lt;;a lrk" hqfrdamfha wdrlaIdj iy iyfhda.S;djh i|yd jk ixúOdkh </a:t>
            </a:r>
            <a:r>
              <a:rPr lang="nb-NO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(Organisation for Security and Cooperation in Europe) (OSCE)</a:t>
            </a:r>
            <a:r>
              <a:rPr lang="nb-NO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jeks cd;Hka;r wdh;k j,g;a ,nd fokjd'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 </a:t>
            </a: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2023-03-25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9971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i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—uu ys;kafka fl;rï l=vdjg fmkqk;a wmf.a ish¨‍ l%shd jeo.;a n,mEula we;s lrkjd' W,a,x&gt;khùï f,aLk.; lr tajd flfrys cd;Hka;r wjOdkh fhduq lrùu tu isÿùï nrm;, f,i ie,lSug n,OdÍkaj fm&lt;Uùug WmldÍ fjkjd' udkj ysñlï W,a,x&gt;khùï  ms&lt;sn|j oekqj;a lsÍu wm ;=&lt; mj;sk mlaI.%dyS;ajhka  wjfndaO lr .ekSug;a WmldÍ fjkjd˜ tókd mjikjd'</a:t>
            </a:r>
            <a:r>
              <a:rPr lang="en-US" sz="1200" b="0" i="1" dirty="0">
                <a:effectLst/>
                <a:latin typeface="FMMalithi" panose="00000400000000000000" pitchFamily="2" charset="0"/>
              </a:rPr>
              <a:t>   </a:t>
            </a:r>
            <a:endParaRPr lang="sv-SE" sz="1200" i="1" dirty="0">
              <a:latin typeface="FMMalithi" panose="00000400000000000000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2023-03-25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556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b-NO" sz="1200" b="1" i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ish¨‍ fokd ieishg idorfhka ms&lt;s.kak' </a:t>
            </a:r>
          </a:p>
          <a:p>
            <a:pPr algn="l" rtl="0" fontAlgn="base"/>
            <a:r>
              <a:rPr lang="nb-NO" sz="1200" i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my; i|yka lreKq meyeÈ,s lrñka ieish y÷kajd</a:t>
            </a:r>
            <a:r>
              <a:rPr lang="nb-NO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fokak(</a:t>
            </a:r>
            <a:endParaRPr lang="en-US" sz="1200" b="1" i="1">
              <a:solidFill>
                <a:srgbClr val="000000"/>
              </a:solidFill>
              <a:effectLst/>
              <a:latin typeface="FMMalithi" panose="00000400000000000000" pitchFamily="2" charset="0"/>
            </a:endParaRPr>
          </a:p>
          <a:p>
            <a:pPr algn="l" rtl="0" fontAlgn="base"/>
            <a:endParaRPr lang="en-US" sz="1200" b="0" i="0">
              <a:solidFill>
                <a:srgbClr val="000000"/>
              </a:solidFill>
              <a:effectLst/>
              <a:latin typeface="FMMalithi" panose="00000400000000000000" pitchFamily="2" charset="0"/>
            </a:endParaRPr>
          </a:p>
          <a:p>
            <a:pPr algn="l" rtl="0" fontAlgn="base"/>
            <a:r>
              <a:rPr lang="en-US" sz="1200" b="0" i="0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  <a:t>miq.sh ieis ;=fka oS wms wd.u weoySfï fyda úYajdi oeÍfï</a:t>
            </a:r>
            <a:r>
              <a:rPr lang="en-US" sz="1200" b="0" i="0" baseline="0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  <a:t> ksoyi i|yd we;s udkj ysñlu ms&lt;sn|j idlÉPd lf&lt;uq' wmg ;sfnk whs;sjdislï ms&lt;sn|j iy isÿ úh yels úúO W,a,x&gt;khùï j¾. ms&lt;sn|j o wmss bf.k .;af;uq' tfukau" wms fuu udkj ysñlu wmg jeo.;a jkafka flfiao hkak ms&lt;sn|j wdj¾ckh lr" wkkH;djh" jrm%ido iy wjdis hk .eg¿ ms&lt;sn|j o úuid ne¨fjuq'</a:t>
            </a:r>
          </a:p>
          <a:p>
            <a:pPr algn="l" rtl="0" fontAlgn="base"/>
            <a:endParaRPr lang="en-US" sz="1200" b="0" i="0" baseline="0">
              <a:solidFill>
                <a:srgbClr val="000000"/>
              </a:solidFill>
              <a:effectLst/>
              <a:latin typeface="FMMalithi" panose="00000400000000000000" pitchFamily="2" charset="0"/>
            </a:endParaRPr>
          </a:p>
          <a:p>
            <a:pPr algn="l" rtl="0" fontAlgn="base"/>
            <a:r>
              <a:rPr lang="en-US" sz="1200" b="0" i="0" baseline="0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  <a:t>fuu ieisfha oS wms úúO mqoa.,hskag fyda lKavdhïj,g uqyqK oSug isÿúh yels .eg¿ fudkjdo hkak y÷kd .ekSu msKsi wmf.a u ixo¾Nh úYaf,aIKh lsÍu flfrys wjOdkh fhduq lrkafkuq' wms tfia lrkafka wms tlg tlaj wmf.a k.rfha wd.u weoySfï fyda úYajdi oeÍfï ksoyi ms&lt;sn| oDYH zis;shulaZ ks¾udKh lsÍu u.sks' kuq;a" wms .eg¿ foi ne,Sug fmr" wms fyd| foaj,a ms&lt;sn| n,uqæ      </a:t>
            </a:r>
            <a:r>
              <a:rPr lang="en-US" sz="1200" b="0" i="0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  <a:t>  </a:t>
            </a:r>
            <a:endParaRPr lang="en-US" sz="1200" b="0" i="0" dirty="0">
              <a:solidFill>
                <a:srgbClr val="000000"/>
              </a:solidFill>
              <a:effectLst/>
              <a:latin typeface="FMMalithi" panose="00000400000000000000" pitchFamily="2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</a:t>
            </a:fld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F9587B-F422-284D-9F39-B607376883E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0F7EE07-0028-9742-B23B-FE37E6BBE572}" type="datetime1">
              <a:rPr lang="sv-SE" smtClean="0"/>
              <a:t>2023-03-25</a:t>
            </a:fld>
            <a:endParaRPr lang="en-GB"/>
          </a:p>
        </p:txBody>
      </p:sp>
      <p:sp>
        <p:nvSpPr>
          <p:cNvPr id="6" name="Platshållare för sidhuvud 5">
            <a:extLst>
              <a:ext uri="{FF2B5EF4-FFF2-40B4-BE49-F238E27FC236}">
                <a16:creationId xmlns:a16="http://schemas.microsoft.com/office/drawing/2014/main" id="{CC5AD1CA-A69D-1F4B-8F50-CC77250D631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</p:spTree>
    <p:extLst>
      <p:ext uri="{BB962C8B-B14F-4D97-AF65-F5344CB8AC3E}">
        <p14:creationId xmlns:p14="http://schemas.microsoft.com/office/powerpoint/2010/main" val="5827505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20</a:t>
            </a:fld>
            <a:endParaRPr lang="en-GB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F9587B-F422-284D-9F39-B607376883E2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0F7EE07-0028-9742-B23B-FE37E6BBE572}" type="datetime1">
              <a:rPr lang="sv-SE" smtClean="0"/>
              <a:t>2023-03-25</a:t>
            </a:fld>
            <a:endParaRPr lang="en-GB"/>
          </a:p>
        </p:txBody>
      </p:sp>
      <p:sp>
        <p:nvSpPr>
          <p:cNvPr id="6" name="Platshållare för sidhuvud 5">
            <a:extLst>
              <a:ext uri="{FF2B5EF4-FFF2-40B4-BE49-F238E27FC236}">
                <a16:creationId xmlns:a16="http://schemas.microsoft.com/office/drawing/2014/main" id="{CC5AD1CA-A69D-1F4B-8F50-CC77250D631E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</p:spTree>
    <p:extLst>
      <p:ext uri="{BB962C8B-B14F-4D97-AF65-F5344CB8AC3E}">
        <p14:creationId xmlns:p14="http://schemas.microsoft.com/office/powerpoint/2010/main" val="2502192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b-NO" sz="1200" i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wxl 3 isg</a:t>
            </a:r>
            <a:r>
              <a:rPr lang="nb-NO" sz="1200" i="1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1</a:t>
            </a:r>
            <a:r>
              <a:rPr lang="nb-NO" sz="1200" i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3 olajd jk ia,hsâ u.ska 5 jeks ieish i|yd jk bÈßm;a lsÍu ksrEmKh lrhs(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  <a:t> </a:t>
            </a:r>
          </a:p>
          <a:p>
            <a:pPr algn="l" rtl="0" fontAlgn="base"/>
            <a:endParaRPr lang="nb-NO" sz="1200" i="1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l" rtl="0" fontAlgn="base"/>
            <a:r>
              <a:rPr lang="nb-NO" sz="1200" b="1" i="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;;a;ajh krl w;g </a:t>
            </a:r>
            <a:r>
              <a:rPr lang="nb-NO" sz="1200" b="0" i="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^iy fyd| w;g&amp;</a:t>
            </a:r>
            <a:r>
              <a:rPr lang="nb-NO" sz="1200" b="1" i="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yefrk wdldrh </a:t>
            </a:r>
            <a:endParaRPr lang="en-US" sz="1200" b="1" i="0" dirty="0">
              <a:solidFill>
                <a:srgbClr val="000000"/>
              </a:solidFill>
              <a:effectLst/>
              <a:latin typeface="FMMalithi" panose="00000400000000000000" pitchFamily="2" charset="0"/>
            </a:endParaRPr>
          </a:p>
          <a:p>
            <a:pPr fontAlgn="base"/>
            <a:endParaRPr lang="en-US" sz="1200" b="0" i="0">
              <a:solidFill>
                <a:srgbClr val="000000"/>
              </a:solidFill>
              <a:effectLst/>
              <a:latin typeface="+mn-lt"/>
              <a:cs typeface="Calibri"/>
            </a:endParaRPr>
          </a:p>
          <a:p>
            <a:pPr algn="l" rtl="0" fontAlgn="base"/>
            <a:r>
              <a:rPr lang="en-GB" sz="1200" b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ye|skaùu</a:t>
            </a:r>
            <a:r>
              <a:rPr lang="en-US" sz="1200" b="0" i="0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  <a:t/>
            </a:r>
            <a:br>
              <a:rPr lang="en-US" sz="1200" b="0" i="0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</a:b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miq.sh ieisfha§(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wd.u weoySfï fyda úYajdi ±Ífï ksoyi W,a,x&gt;khùï hkq ljr wdldrfha fohlao hkak iy tajd ñksiqkaf.a Ôú;j,g n,mdkafka flfiao hkak ms&lt;sn|j wms wjOdkh fhduq l&lt;d'</a:t>
            </a:r>
            <a:endParaRPr lang="en-US">
              <a:effectLst/>
              <a:latin typeface="FMMalithi" panose="000004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W,a,x&gt;khùï isÿ lrkafka ljqrekao - tkï kS;sh yryd iy ks,OdÍkaf.a l%shdud¾. fyda l%shd fkdlsÍu yryd rch o" ke; fyd;a m%cdfõ mqoa.,hskao hkak .ek wms is;d ne¨jd'</a:t>
            </a:r>
            <a:endParaRPr lang="en-US">
              <a:effectLst/>
              <a:latin typeface="FMMalithi" panose="000004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fuu W,a,x&gt;khùï fln÷ úh yels oehs .fõIKh lsÍug iy tajd y÷kd .ekSug mqreÿ ùu i|yd fuj,ula f,i wms kdgH Ndú;d l&lt;d'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    </a:t>
            </a:r>
          </a:p>
          <a:p>
            <a:pPr algn="l" rtl="0" fontAlgn="base"/>
            <a:endParaRPr lang="en-US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2023-03-25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79204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oeka wms fuu ieish wjika lsÍug iQodkï fjkafka W,a,x&gt;khùï uOHia: ;;ajfha isg krl iy jvd;a krl ;;ajhg yefrkafka flfiao hkak iy b|ysg mqoa.,hkag n,mdk isÿùïj, isg ck;djf.a whs;sjdislï j,g tfrysj t,a,jk l%udkql+," mq¿,aj me;sreKq yd ±ä m%ydr njg m;ajkafka flfiao hkak ms&lt;sn|j is;d ne,Sfuka'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0" i="0" kern="1200">
              <a:solidFill>
                <a:schemeClr val="tx1"/>
              </a:solidFill>
              <a:effectLst/>
              <a:latin typeface="FMMalithi" panose="000004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;;ajh jvd;a krl w;g yefrk wdldrh .ek is;Sfï tla l%uhla jkafka óg wÞ&lt; wÈhr ;=k .ek is;Suhs - fndrem%pdr" fjkia fldg ie,lSu iy m%pKav;ajh lshkafka tu wÈhr ;=khs'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  <a:t>  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 </a:t>
            </a:r>
            <a:endParaRPr lang="sv-SE" sz="1200" dirty="0">
              <a:latin typeface="+mn-lt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2023-03-25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08577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GB" sz="1200" b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ysxid lsÍfuys wjê ;=k</a:t>
            </a:r>
          </a:p>
          <a:p>
            <a:pPr algn="l" rtl="0" fontAlgn="base"/>
            <a:endParaRPr lang="en-US" sz="1200" b="1" i="0">
              <a:solidFill>
                <a:srgbClr val="000000"/>
              </a:solidFill>
              <a:effectLst/>
              <a:latin typeface="FMMalithi" panose="00000400000000000000" pitchFamily="2" charset="0"/>
            </a:endParaRPr>
          </a:p>
          <a:p>
            <a:pPr algn="l" rtl="0" fontAlgn="base"/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m&lt;uq wjêh jkafka fndrem%pdrhs' fuu wjêfhaoS mqoa.,hska .ek fyda mqoa., lKavdhï .ek - WodyrKhla f,i wd.ñl iq¿;r lKavdhï .ek</a:t>
            </a:r>
            <a:r>
              <a:rPr lang="en-GB" sz="1200" kern="1200" baseline="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-</a:t>
            </a: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 l,skau t&lt;Uqkq ks.uk" tkï Tjqka fujeks wh hehs lshk taldlD;s iy uqidjka me;sfrkjd' fouõmshka" .=rejreka iy mdi,a fm&lt;fmd;a j,ska &lt;uhskag W.kajk foa" .=jkaúÿ,sh fyda iudc udOH yryd fyda foaYmd,k{hskaf.a l:d iy wd.ñl kdhlhskaf.a foaYk yryd jeks úúOdldr l%u j,ska iq¿;r lKavdhï .ek l,skau t&lt;UqKq ks.uk jHdma; fjkjd'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  </a:t>
            </a: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2023-03-25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530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mqoa.,hska .ek l,skau ks.ukj,g t,an .ekSfuka f;dr jQ iudchla fidhd .ekSug;a ÿIalrhs' fuh iEu iudchlu olskakg ;sfnkjd' kuq;a mqoa.,hska .ek l,skau ks.ukj,g t,an .ekSu iy taldlD;s wNsfhda.hg ,la fkdjk úg" iy úfYaIfhka u foaYmd,k yd wd.ñl kdhlhska úiska tajd m%j¾Okh lrk úg" tajd fkdbjiSfï ixialD;shla ks¾udKh ùug iy lKavdhï w;r wd;;Ska we;s ùug fya;= fjkjd'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  <a:t>   </a:t>
            </a:r>
          </a:p>
          <a:p>
            <a:pPr algn="l" rtl="0" fontAlgn="base"/>
            <a:endParaRPr lang="en-US" sz="1200" b="0" i="0">
              <a:solidFill>
                <a:srgbClr val="000000"/>
              </a:solidFill>
              <a:effectLst/>
              <a:latin typeface="FMMalithi" panose="00000400000000000000" pitchFamily="2" charset="0"/>
            </a:endParaRPr>
          </a:p>
          <a:p>
            <a:pPr algn="l" rtl="0" fontAlgn="base"/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th isÿ jk úg" idudkH ckhdg" m%dfoaYSh ks,OdÍkag iy rchg mjd wka whg fjkiafldg i,lk wdldrfhka is;Sug yd l:d lsÍug muKla fkdj" tf,i l%shd lsÍug mjd myiq fyda idudkH fohla njg m;afjkjd' fndre m%pdr mqoa.,hskag tfia fjkia fldg i,lkq ,eîu ms&lt;s.; yels fohla fia fmfkkakla njg m;a lrkjd' tys jvd;au wka; iajrEmfha §" fjkia fldg ie,lSu muKla fkdj" wka whg tfrys m%pKav;ajh mjd ms&lt;s.; yels fyda ksjerÈ hehs úYajdi lsÍug ñksiqka fm&lt;Uùu i|yd fndrem%pdr Ndú;d lrkq ,nkjd'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  <a:t>  </a:t>
            </a:r>
            <a:r>
              <a:rPr lang="en-US" sz="1200" b="0" i="0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  <a:t> 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  <a:t>  </a:t>
            </a: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2023-03-25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932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fjkiafldg ie,lSu Ôú;fha iEu wxYhlu ñksiqkag n,mdkjd' miq.sh ieisfha§" wms rch úiska isÿ lrk fjkiafldg ie,lSu ms&lt;sn| WodyrK i,ld ne¨‍jd - WodyrK f,i" fjkia fldg i,lk wdldrfha mjq,a kS;s iy mqoa., wkkH;d kS;s" fmd,sish iy wêlrKh úiska kS;sh l%shd;aul lrk wdldrfhys we;s fjkia fldg ie,lSu"  iy wOHdmkh jeks fiajd iemhSfï§ we;s fjkia fldg ie,lSu' tfuka u" wms ñksiqkag /lshd i|yd we;s m%fõYhg n,mdk whqßka mqoa.,sl wxYfha isÿjk fjkiafldg ie,lSu i|yd o WÞyrK i,ld ne¨jd'</a:t>
            </a:r>
            <a:r>
              <a:rPr lang="en-US" sz="1200" b="0" i="0" dirty="0">
                <a:solidFill>
                  <a:srgbClr val="FF0000"/>
                </a:solidFill>
                <a:effectLst/>
                <a:latin typeface="FMMalithi" panose="00000400000000000000" pitchFamily="2" charset="0"/>
              </a:rPr>
              <a:t>   </a:t>
            </a:r>
            <a:endParaRPr lang="en-US" sz="1200" b="0" i="0" dirty="0">
              <a:solidFill>
                <a:srgbClr val="000000"/>
              </a:solidFill>
              <a:effectLst/>
              <a:latin typeface="FMMalithi" panose="00000400000000000000" pitchFamily="2" charset="0"/>
            </a:endParaRPr>
          </a:p>
          <a:p>
            <a:pPr algn="l" rtl="0" fontAlgn="base"/>
            <a:r>
              <a:rPr lang="en-US" sz="1200" b="0" i="0" dirty="0">
                <a:solidFill>
                  <a:srgbClr val="000000"/>
                </a:solidFill>
                <a:effectLst/>
                <a:latin typeface="FMMalithi" panose="00000400000000000000" pitchFamily="2" charset="0"/>
              </a:rPr>
              <a:t>   </a:t>
            </a:r>
          </a:p>
          <a:p>
            <a:pPr algn="l" rtl="0" fontAlgn="base"/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lsisu iudchla fjkia fldg ie,lSfuka f;dr iudchla fjkafka keye" kuq;a mq¿,a yd l%udkql+, fjkiafldg ie,lSula mej;sh yelafla th fkdoekqj;alu yd fkdßiaiSu ms&lt;sn| ixialD;shla u; f.dvkeÕ=‍Kq úg muKhs' nyq;rhla fokd fjkiafldg ie,lSu ms&lt;s.kafka ke;s kï th È.ska È.gu isÿ jkafka keye'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 </a:t>
            </a: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2023-03-25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06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fndrem%pdr" fjkia fldg ie,lSu i|yd mokula ks¾udKh lrkjd fiau" fndrem%pdr iy fjkia fldg ie,lSu tlg tlajQ úg" m%pKav;ajhg o wä;d,ula imhd fokjd' m%cdj ;=&lt; isÿjk m%pKav;ajh foam&lt; úkdY lsÍfñ isg ysßyer lsÍï" iy YdÍßl ysxikh ms&lt;sn| ;¾ckh lsÍï olajd jQ úúOdldr iajrEm .; yelshs' rdcH m%pKav;ajhg w;a;fkdau;sl f,i isr.; lsÍu" jOysxid meñKùu iy ia;%S mqreI iudcNdjh u; mokï jQ m%pKav;ajh wdÈh we;=&lt;;a úh yelshs'</a:t>
            </a:r>
            <a:endParaRPr lang="sv-SE" sz="1200" dirty="0">
              <a:latin typeface="FMMalithi" panose="00000400000000000000" pitchFamily="2" charset="0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2023-03-25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17098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úYd,;ajh" jdr.Kk iy n,mEu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.eg¿ j¾. ;=k u" tkï" fndre m%pdr" fjkia fldg ie,lSu iy m%pKav;ajh isÿjk mßudKh" jdr.Kk iy n,mEï we;sjk uÜgï" úúOdldr úh yelshs' W,a,x&gt;kh ùula mqoa.,hska lsysm fofkl=g fyda úYd, lKavdhïj,g n,mE yelshs'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>
                <a:solidFill>
                  <a:schemeClr val="tx1"/>
                </a:solidFill>
                <a:effectLst/>
                <a:latin typeface="FMMalithi" panose="00000400000000000000" pitchFamily="2" charset="0"/>
                <a:ea typeface="+mn-ea"/>
                <a:cs typeface="+mn-cs"/>
              </a:rPr>
              <a:t>th b|ysg" ks;sm;d fyda l%udkql+,j isÿ úh yelshs - thska woyia jkafka th iudcfha moaO;s yd jHqyhka ;=&lt;g ld jeoS we;s njhs' n,mEug ,lajk ck;djg bka iSñ; fyda úkdYldÍ n,mEula we;s l&lt; yelshs'</a:t>
            </a:r>
            <a:r>
              <a:rPr lang="en-US" sz="1200" b="0" i="0">
                <a:solidFill>
                  <a:srgbClr val="000000"/>
                </a:solidFill>
                <a:effectLst/>
                <a:latin typeface="+mn-lt"/>
              </a:rPr>
              <a:t>     </a:t>
            </a:r>
            <a:endParaRPr lang="sv-S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Platshållare för sidhuvud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GB"/>
              <a:t>FORB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4CBA3781-7CA1-994C-9194-9762AB29D620}" type="datetime1">
              <a:rPr lang="sv-SE" smtClean="0"/>
              <a:t>2023-03-25</a:t>
            </a:fld>
            <a:endParaRPr lang="en-GB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8D7DBD2-2B10-4EF4-A6B5-C85AC3CD16F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141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7">
            <a:extLst>
              <a:ext uri="{FF2B5EF4-FFF2-40B4-BE49-F238E27FC236}">
                <a16:creationId xmlns:a16="http://schemas.microsoft.com/office/drawing/2014/main" id="{876A8BE0-4DF7-4591-948D-6F2CF49FF5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dirty="0" err="1"/>
              <a:t>Headline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8518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2295525"/>
            <a:ext cx="10515600" cy="3881438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7" name="Rubrik 7">
            <a:extLst>
              <a:ext uri="{FF2B5EF4-FFF2-40B4-BE49-F238E27FC236}">
                <a16:creationId xmlns:a16="http://schemas.microsoft.com/office/drawing/2014/main" id="{E8B1D04B-5736-40D3-91F0-66B29CFE0B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dirty="0" err="1"/>
              <a:t>Headline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268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bNY">
    <p:bg>
      <p:bgPr>
        <a:solidFill>
          <a:srgbClr val="F3E5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04541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7">
            <a:extLst>
              <a:ext uri="{FF2B5EF4-FFF2-40B4-BE49-F238E27FC236}">
                <a16:creationId xmlns:a16="http://schemas.microsoft.com/office/drawing/2014/main" id="{4DE07031-9E70-4E9F-9925-C1A227B116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dirty="0" err="1"/>
              <a:t>Headline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40030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58452F55-3ADB-4670-AC0D-F4ADCCE25C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dirty="0" err="1"/>
              <a:t>Headline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94818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7">
            <a:extLst>
              <a:ext uri="{FF2B5EF4-FFF2-40B4-BE49-F238E27FC236}">
                <a16:creationId xmlns:a16="http://schemas.microsoft.com/office/drawing/2014/main" id="{4653A76F-83ED-4645-B2A1-C050B6F0ED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dirty="0" err="1"/>
              <a:t>Headline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61743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7EDF9140-5D42-4B7E-BC84-25ED329BDC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16388"/>
            <a:ext cx="10515600" cy="1325563"/>
          </a:xfrm>
          <a:prstGeom prst="rect">
            <a:avLst/>
          </a:prstGeom>
        </p:spPr>
        <p:txBody>
          <a:bodyPr/>
          <a:lstStyle>
            <a:lvl1pPr algn="ctr">
              <a:defRPr b="0" i="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sv-SE" dirty="0" err="1"/>
              <a:t>Headline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19991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Rubrik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1213F-2F68-5447-BC1F-D1E7F73708F2}" type="datetime1">
              <a:rPr lang="sv-SE" smtClean="0"/>
              <a:t>2023-03-25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F8A7C-F939-AB45-BC63-AF968A5020FA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789044-0BBD-F645-9F59-4AA1AF52138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84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9" r:id="rId3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9ADDC01-6637-5548-A18D-8F838F5E2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5DC5BC1-758C-FE4D-A9AF-D2CA915D8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3089A8A-AA66-1C47-A556-3A6615EE79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DEF45-34D6-2F45-8E79-7211CB0449CA}" type="datetime1">
              <a:rPr lang="sv-SE" smtClean="0"/>
              <a:t>2023-03-25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A163E1D-01FC-FF4C-BCC3-A201710F99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CCDCBE5-A8F1-8145-AB6B-B217171481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F8A7C-F939-AB45-BC63-AF968A5020FA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9C66E07-A54B-1A47-9150-8990165686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81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Rubrik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1213F-2F68-5447-BC1F-D1E7F73708F2}" type="datetime1">
              <a:rPr lang="sv-SE" smtClean="0"/>
              <a:t>2023-03-25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F8A7C-F939-AB45-BC63-AF968A5020FA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789044-0BBD-F645-9F59-4AA1AF5213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324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5DC5BC1-758C-FE4D-A9AF-D2CA915D8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79C66E07-A54B-1A47-9150-8990165686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sp>
        <p:nvSpPr>
          <p:cNvPr id="9" name="Platshållare för rubrik 8">
            <a:extLst>
              <a:ext uri="{FF2B5EF4-FFF2-40B4-BE49-F238E27FC236}">
                <a16:creationId xmlns:a16="http://schemas.microsoft.com/office/drawing/2014/main" id="{E9D06704-0FCA-4645-8C80-98225ED7F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1024940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6A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Rubrik</a:t>
            </a:r>
            <a:endParaRPr lang="en-GB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A1213F-2F68-5447-BC1F-D1E7F73708F2}" type="datetime1">
              <a:rPr lang="sv-SE" smtClean="0"/>
              <a:t>2023-03-25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F8A7C-F939-AB45-BC63-AF968A5020FA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9C789044-0BBD-F645-9F59-4AA1AF5213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09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9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12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AF7B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ruta 6">
            <a:extLst>
              <a:ext uri="{FF2B5EF4-FFF2-40B4-BE49-F238E27FC236}">
                <a16:creationId xmlns:a16="http://schemas.microsoft.com/office/drawing/2014/main" id="{C34BC06C-AE5D-44D7-A508-A62B3C60C78C}"/>
              </a:ext>
            </a:extLst>
          </p:cNvPr>
          <p:cNvSpPr txBox="1"/>
          <p:nvPr/>
        </p:nvSpPr>
        <p:spPr>
          <a:xfrm>
            <a:off x="0" y="1169180"/>
            <a:ext cx="12192000" cy="1123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a-DK" sz="50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MMalithi" panose="00000400000000000000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m%dfoaYSh</a:t>
            </a:r>
            <a:r>
              <a:rPr lang="da-DK" sz="5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MMalithi" panose="00000400000000000000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</a:t>
            </a:r>
            <a:r>
              <a:rPr lang="da-DK" sz="5000" b="1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MMalithi" panose="00000400000000000000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iudc</a:t>
            </a:r>
            <a:r>
              <a:rPr lang="da-DK" sz="5000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MMalithi" panose="00000400000000000000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 mßj¾;l </a:t>
            </a:r>
            <a:r>
              <a:rPr lang="da-DK" sz="50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FMMalithi" panose="00000400000000000000" pitchFamily="2" charset="0"/>
                <a:ea typeface="Malgun Gothic" panose="020B0503020000020004" pitchFamily="34" charset="-127"/>
                <a:cs typeface="Arial" panose="020B0604020202020204" pitchFamily="34" charset="0"/>
              </a:rPr>
              <a:t>mdGud,dj</a:t>
            </a:r>
            <a:endParaRPr lang="sv-SE" sz="5000" dirty="0">
              <a:solidFill>
                <a:schemeClr val="tx1">
                  <a:lumMod val="65000"/>
                  <a:lumOff val="35000"/>
                </a:schemeClr>
              </a:solidFill>
              <a:latin typeface="Calibri" panose="020F0502020204030204" pitchFamily="34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F7335A75-1D2D-4D52-BAB2-B268ADC6397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028" y="5282109"/>
            <a:ext cx="1973944" cy="1307738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C7C6C703-1F6F-4A5C-953D-6442312832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976" y="3192435"/>
            <a:ext cx="5892800" cy="134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922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Bildobjekt 46">
            <a:extLst>
              <a:ext uri="{FF2B5EF4-FFF2-40B4-BE49-F238E27FC236}">
                <a16:creationId xmlns:a16="http://schemas.microsoft.com/office/drawing/2014/main" id="{ADD07914-88AB-4D34-9193-49609D4082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337" y="2731246"/>
            <a:ext cx="8663610" cy="3940255"/>
          </a:xfrm>
          <a:prstGeom prst="rect">
            <a:avLst/>
          </a:prstGeom>
        </p:spPr>
      </p:pic>
      <p:pic>
        <p:nvPicPr>
          <p:cNvPr id="11" name="Bildobjekt 10" descr="En bild som visar text, vektorgrafik&#10;&#10;Automatiskt genererad beskrivning">
            <a:extLst>
              <a:ext uri="{FF2B5EF4-FFF2-40B4-BE49-F238E27FC236}">
                <a16:creationId xmlns:a16="http://schemas.microsoft.com/office/drawing/2014/main" id="{75013DD6-DD9B-409D-9127-43DD4440A5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7326" y="582601"/>
            <a:ext cx="2581241" cy="3415449"/>
          </a:xfrm>
          <a:prstGeom prst="rect">
            <a:avLst/>
          </a:prstGeom>
        </p:spPr>
      </p:pic>
      <p:grpSp>
        <p:nvGrpSpPr>
          <p:cNvPr id="14" name="Grupp 13">
            <a:extLst>
              <a:ext uri="{FF2B5EF4-FFF2-40B4-BE49-F238E27FC236}">
                <a16:creationId xmlns:a16="http://schemas.microsoft.com/office/drawing/2014/main" id="{73139317-D200-48A6-8513-745998B169D5}"/>
              </a:ext>
            </a:extLst>
          </p:cNvPr>
          <p:cNvGrpSpPr>
            <a:grpSpLocks noChangeAspect="1"/>
          </p:cNvGrpSpPr>
          <p:nvPr/>
        </p:nvGrpSpPr>
        <p:grpSpPr>
          <a:xfrm>
            <a:off x="974728" y="4352051"/>
            <a:ext cx="3276000" cy="1387674"/>
            <a:chOff x="1727641" y="2316735"/>
            <a:chExt cx="2598396" cy="966712"/>
          </a:xfrm>
        </p:grpSpPr>
        <p:pic>
          <p:nvPicPr>
            <p:cNvPr id="15" name="Bildobjekt 14" descr="En bild som visar text, clipart, silhuett&#10;&#10;Automatiskt genererad beskrivning">
              <a:extLst>
                <a:ext uri="{FF2B5EF4-FFF2-40B4-BE49-F238E27FC236}">
                  <a16:creationId xmlns:a16="http://schemas.microsoft.com/office/drawing/2014/main" id="{2443C22A-9D3A-40DC-A516-1DA1A9C3E5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7641" y="2316735"/>
              <a:ext cx="1729340" cy="966712"/>
            </a:xfrm>
            <a:prstGeom prst="rect">
              <a:avLst/>
            </a:prstGeom>
          </p:spPr>
        </p:pic>
        <p:grpSp>
          <p:nvGrpSpPr>
            <p:cNvPr id="16" name="Grupp 15">
              <a:extLst>
                <a:ext uri="{FF2B5EF4-FFF2-40B4-BE49-F238E27FC236}">
                  <a16:creationId xmlns:a16="http://schemas.microsoft.com/office/drawing/2014/main" id="{A276AEF4-4612-4B63-A7C2-56BD4909019F}"/>
                </a:ext>
              </a:extLst>
            </p:cNvPr>
            <p:cNvGrpSpPr/>
            <p:nvPr/>
          </p:nvGrpSpPr>
          <p:grpSpPr>
            <a:xfrm>
              <a:off x="2224248" y="2469619"/>
              <a:ext cx="2101789" cy="724554"/>
              <a:chOff x="1804153" y="3698590"/>
              <a:chExt cx="2151879" cy="775089"/>
            </a:xfrm>
          </p:grpSpPr>
          <p:pic>
            <p:nvPicPr>
              <p:cNvPr id="17" name="Bildobjekt 16" descr="En bild som visar text, tecken&#10;&#10;Automatiskt genererad beskrivning">
                <a:extLst>
                  <a:ext uri="{FF2B5EF4-FFF2-40B4-BE49-F238E27FC236}">
                    <a16:creationId xmlns:a16="http://schemas.microsoft.com/office/drawing/2014/main" id="{D4C3C6DC-86B3-4C45-A0D8-7D717946CF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84058" y="3698590"/>
                <a:ext cx="871974" cy="775089"/>
              </a:xfrm>
              <a:prstGeom prst="rect">
                <a:avLst/>
              </a:prstGeom>
            </p:spPr>
          </p:pic>
          <p:pic>
            <p:nvPicPr>
              <p:cNvPr id="21" name="Bildobjekt 20">
                <a:extLst>
                  <a:ext uri="{FF2B5EF4-FFF2-40B4-BE49-F238E27FC236}">
                    <a16:creationId xmlns:a16="http://schemas.microsoft.com/office/drawing/2014/main" id="{93D1F348-FA47-4BDD-A3B1-F486D10A249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6767">
                <a:off x="1804153" y="3885655"/>
                <a:ext cx="310884" cy="332915"/>
              </a:xfrm>
              <a:prstGeom prst="rect">
                <a:avLst/>
              </a:prstGeom>
            </p:spPr>
          </p:pic>
        </p:grpSp>
      </p:grpSp>
      <p:pic>
        <p:nvPicPr>
          <p:cNvPr id="48" name="Bildobjekt 47">
            <a:extLst>
              <a:ext uri="{FF2B5EF4-FFF2-40B4-BE49-F238E27FC236}">
                <a16:creationId xmlns:a16="http://schemas.microsoft.com/office/drawing/2014/main" id="{1D4B638E-E8FC-4B7B-AC23-02094FCD04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957" y="2365329"/>
            <a:ext cx="3384000" cy="212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04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D935C82E-0129-48E7-9E60-0415E89B53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042" y="2464761"/>
            <a:ext cx="6739915" cy="3111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23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08FE4177-3769-4F51-9EBB-C646513BC3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453" y="2235106"/>
            <a:ext cx="2066164" cy="3189069"/>
          </a:xfrm>
          <a:prstGeom prst="rect">
            <a:avLst/>
          </a:prstGeom>
        </p:spPr>
      </p:pic>
      <p:pic>
        <p:nvPicPr>
          <p:cNvPr id="9" name="Bildobjekt 8" descr="En bild som visar text, vektorgrafik&#10;&#10;Automatiskt genererad beskrivning">
            <a:extLst>
              <a:ext uri="{FF2B5EF4-FFF2-40B4-BE49-F238E27FC236}">
                <a16:creationId xmlns:a16="http://schemas.microsoft.com/office/drawing/2014/main" id="{F38A9C12-F206-4C1D-B0E5-6AC8AE48AA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677" y="1544057"/>
            <a:ext cx="3677780" cy="3880118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B6098569-F760-4078-B2F0-73D048D12B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071" y="2097926"/>
            <a:ext cx="1967487" cy="33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54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p 17">
            <a:extLst>
              <a:ext uri="{FF2B5EF4-FFF2-40B4-BE49-F238E27FC236}">
                <a16:creationId xmlns:a16="http://schemas.microsoft.com/office/drawing/2014/main" id="{A7AF5A5D-F8D4-4AA3-9BB1-40E5553980F2}"/>
              </a:ext>
            </a:extLst>
          </p:cNvPr>
          <p:cNvGrpSpPr/>
          <p:nvPr/>
        </p:nvGrpSpPr>
        <p:grpSpPr>
          <a:xfrm>
            <a:off x="2206523" y="3824452"/>
            <a:ext cx="7778953" cy="1428318"/>
            <a:chOff x="1918650" y="4077707"/>
            <a:chExt cx="8586790" cy="1872000"/>
          </a:xfrm>
        </p:grpSpPr>
        <p:sp>
          <p:nvSpPr>
            <p:cNvPr id="19" name="Rektangel 18">
              <a:extLst>
                <a:ext uri="{FF2B5EF4-FFF2-40B4-BE49-F238E27FC236}">
                  <a16:creationId xmlns:a16="http://schemas.microsoft.com/office/drawing/2014/main" id="{80932EEC-890E-4031-9E41-EE92E0184C75}"/>
                </a:ext>
              </a:extLst>
            </p:cNvPr>
            <p:cNvSpPr/>
            <p:nvPr/>
          </p:nvSpPr>
          <p:spPr>
            <a:xfrm>
              <a:off x="1918650" y="4077707"/>
              <a:ext cx="8586790" cy="1872000"/>
            </a:xfrm>
            <a:custGeom>
              <a:avLst/>
              <a:gdLst>
                <a:gd name="connsiteX0" fmla="*/ 0 w 8586790"/>
                <a:gd name="connsiteY0" fmla="*/ 0 h 1872000"/>
                <a:gd name="connsiteX1" fmla="*/ 402919 w 8586790"/>
                <a:gd name="connsiteY1" fmla="*/ 0 h 1872000"/>
                <a:gd name="connsiteX2" fmla="*/ 1063441 w 8586790"/>
                <a:gd name="connsiteY2" fmla="*/ 0 h 1872000"/>
                <a:gd name="connsiteX3" fmla="*/ 1809831 w 8586790"/>
                <a:gd name="connsiteY3" fmla="*/ 0 h 1872000"/>
                <a:gd name="connsiteX4" fmla="*/ 2642089 w 8586790"/>
                <a:gd name="connsiteY4" fmla="*/ 0 h 1872000"/>
                <a:gd name="connsiteX5" fmla="*/ 3130876 w 8586790"/>
                <a:gd name="connsiteY5" fmla="*/ 0 h 1872000"/>
                <a:gd name="connsiteX6" fmla="*/ 3963134 w 8586790"/>
                <a:gd name="connsiteY6" fmla="*/ 0 h 1872000"/>
                <a:gd name="connsiteX7" fmla="*/ 4451920 w 8586790"/>
                <a:gd name="connsiteY7" fmla="*/ 0 h 1872000"/>
                <a:gd name="connsiteX8" fmla="*/ 5026575 w 8586790"/>
                <a:gd name="connsiteY8" fmla="*/ 0 h 1872000"/>
                <a:gd name="connsiteX9" fmla="*/ 5772965 w 8586790"/>
                <a:gd name="connsiteY9" fmla="*/ 0 h 1872000"/>
                <a:gd name="connsiteX10" fmla="*/ 6433487 w 8586790"/>
                <a:gd name="connsiteY10" fmla="*/ 0 h 1872000"/>
                <a:gd name="connsiteX11" fmla="*/ 7265745 w 8586790"/>
                <a:gd name="connsiteY11" fmla="*/ 0 h 1872000"/>
                <a:gd name="connsiteX12" fmla="*/ 7840400 w 8586790"/>
                <a:gd name="connsiteY12" fmla="*/ 0 h 1872000"/>
                <a:gd name="connsiteX13" fmla="*/ 8586790 w 8586790"/>
                <a:gd name="connsiteY13" fmla="*/ 0 h 1872000"/>
                <a:gd name="connsiteX14" fmla="*/ 8586790 w 8586790"/>
                <a:gd name="connsiteY14" fmla="*/ 567840 h 1872000"/>
                <a:gd name="connsiteX15" fmla="*/ 8586790 w 8586790"/>
                <a:gd name="connsiteY15" fmla="*/ 1173120 h 1872000"/>
                <a:gd name="connsiteX16" fmla="*/ 8586790 w 8586790"/>
                <a:gd name="connsiteY16" fmla="*/ 1872000 h 1872000"/>
                <a:gd name="connsiteX17" fmla="*/ 7754532 w 8586790"/>
                <a:gd name="connsiteY17" fmla="*/ 1872000 h 1872000"/>
                <a:gd name="connsiteX18" fmla="*/ 6922274 w 8586790"/>
                <a:gd name="connsiteY18" fmla="*/ 1872000 h 1872000"/>
                <a:gd name="connsiteX19" fmla="*/ 6090016 w 8586790"/>
                <a:gd name="connsiteY19" fmla="*/ 1872000 h 1872000"/>
                <a:gd name="connsiteX20" fmla="*/ 5429493 w 8586790"/>
                <a:gd name="connsiteY20" fmla="*/ 1872000 h 1872000"/>
                <a:gd name="connsiteX21" fmla="*/ 5026575 w 8586790"/>
                <a:gd name="connsiteY21" fmla="*/ 1872000 h 1872000"/>
                <a:gd name="connsiteX22" fmla="*/ 4194317 w 8586790"/>
                <a:gd name="connsiteY22" fmla="*/ 1872000 h 1872000"/>
                <a:gd name="connsiteX23" fmla="*/ 3533794 w 8586790"/>
                <a:gd name="connsiteY23" fmla="*/ 1872000 h 1872000"/>
                <a:gd name="connsiteX24" fmla="*/ 2959140 w 8586790"/>
                <a:gd name="connsiteY24" fmla="*/ 1872000 h 1872000"/>
                <a:gd name="connsiteX25" fmla="*/ 2556221 w 8586790"/>
                <a:gd name="connsiteY25" fmla="*/ 1872000 h 1872000"/>
                <a:gd name="connsiteX26" fmla="*/ 1809831 w 8586790"/>
                <a:gd name="connsiteY26" fmla="*/ 1872000 h 1872000"/>
                <a:gd name="connsiteX27" fmla="*/ 1063441 w 8586790"/>
                <a:gd name="connsiteY27" fmla="*/ 1872000 h 1872000"/>
                <a:gd name="connsiteX28" fmla="*/ 0 w 8586790"/>
                <a:gd name="connsiteY28" fmla="*/ 1872000 h 1872000"/>
                <a:gd name="connsiteX29" fmla="*/ 0 w 8586790"/>
                <a:gd name="connsiteY29" fmla="*/ 1285440 h 1872000"/>
                <a:gd name="connsiteX30" fmla="*/ 0 w 8586790"/>
                <a:gd name="connsiteY30" fmla="*/ 680160 h 1872000"/>
                <a:gd name="connsiteX31" fmla="*/ 0 w 8586790"/>
                <a:gd name="connsiteY31" fmla="*/ 0 h 18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586790" h="1872000" fill="none" extrusionOk="0">
                  <a:moveTo>
                    <a:pt x="0" y="0"/>
                  </a:moveTo>
                  <a:cubicBezTo>
                    <a:pt x="121810" y="12991"/>
                    <a:pt x="315449" y="-5916"/>
                    <a:pt x="402919" y="0"/>
                  </a:cubicBezTo>
                  <a:cubicBezTo>
                    <a:pt x="490389" y="5916"/>
                    <a:pt x="776930" y="-1473"/>
                    <a:pt x="1063441" y="0"/>
                  </a:cubicBezTo>
                  <a:cubicBezTo>
                    <a:pt x="1349952" y="1473"/>
                    <a:pt x="1447240" y="33846"/>
                    <a:pt x="1809831" y="0"/>
                  </a:cubicBezTo>
                  <a:cubicBezTo>
                    <a:pt x="2172422" y="-33846"/>
                    <a:pt x="2339810" y="11871"/>
                    <a:pt x="2642089" y="0"/>
                  </a:cubicBezTo>
                  <a:cubicBezTo>
                    <a:pt x="2944368" y="-11871"/>
                    <a:pt x="2938575" y="-8823"/>
                    <a:pt x="3130876" y="0"/>
                  </a:cubicBezTo>
                  <a:cubicBezTo>
                    <a:pt x="3323177" y="8823"/>
                    <a:pt x="3547097" y="-21469"/>
                    <a:pt x="3963134" y="0"/>
                  </a:cubicBezTo>
                  <a:cubicBezTo>
                    <a:pt x="4379171" y="21469"/>
                    <a:pt x="4262793" y="-21704"/>
                    <a:pt x="4451920" y="0"/>
                  </a:cubicBezTo>
                  <a:cubicBezTo>
                    <a:pt x="4641047" y="21704"/>
                    <a:pt x="4843868" y="1183"/>
                    <a:pt x="5026575" y="0"/>
                  </a:cubicBezTo>
                  <a:cubicBezTo>
                    <a:pt x="5209283" y="-1183"/>
                    <a:pt x="5602507" y="-21012"/>
                    <a:pt x="5772965" y="0"/>
                  </a:cubicBezTo>
                  <a:cubicBezTo>
                    <a:pt x="5943423" y="21012"/>
                    <a:pt x="6142156" y="20805"/>
                    <a:pt x="6433487" y="0"/>
                  </a:cubicBezTo>
                  <a:cubicBezTo>
                    <a:pt x="6724818" y="-20805"/>
                    <a:pt x="6873320" y="11960"/>
                    <a:pt x="7265745" y="0"/>
                  </a:cubicBezTo>
                  <a:cubicBezTo>
                    <a:pt x="7658170" y="-11960"/>
                    <a:pt x="7558106" y="-8770"/>
                    <a:pt x="7840400" y="0"/>
                  </a:cubicBezTo>
                  <a:cubicBezTo>
                    <a:pt x="8122694" y="8770"/>
                    <a:pt x="8415382" y="29773"/>
                    <a:pt x="8586790" y="0"/>
                  </a:cubicBezTo>
                  <a:cubicBezTo>
                    <a:pt x="8559790" y="276117"/>
                    <a:pt x="8604831" y="320701"/>
                    <a:pt x="8586790" y="567840"/>
                  </a:cubicBezTo>
                  <a:cubicBezTo>
                    <a:pt x="8568749" y="814979"/>
                    <a:pt x="8567902" y="999946"/>
                    <a:pt x="8586790" y="1173120"/>
                  </a:cubicBezTo>
                  <a:cubicBezTo>
                    <a:pt x="8605678" y="1346294"/>
                    <a:pt x="8579394" y="1620090"/>
                    <a:pt x="8586790" y="1872000"/>
                  </a:cubicBezTo>
                  <a:cubicBezTo>
                    <a:pt x="8414279" y="1897237"/>
                    <a:pt x="8128622" y="1860701"/>
                    <a:pt x="7754532" y="1872000"/>
                  </a:cubicBezTo>
                  <a:cubicBezTo>
                    <a:pt x="7380442" y="1883299"/>
                    <a:pt x="7089397" y="1853954"/>
                    <a:pt x="6922274" y="1872000"/>
                  </a:cubicBezTo>
                  <a:cubicBezTo>
                    <a:pt x="6755151" y="1890046"/>
                    <a:pt x="6383230" y="1874367"/>
                    <a:pt x="6090016" y="1872000"/>
                  </a:cubicBezTo>
                  <a:cubicBezTo>
                    <a:pt x="5796802" y="1869633"/>
                    <a:pt x="5577151" y="1850091"/>
                    <a:pt x="5429493" y="1872000"/>
                  </a:cubicBezTo>
                  <a:cubicBezTo>
                    <a:pt x="5281835" y="1893909"/>
                    <a:pt x="5142178" y="1855809"/>
                    <a:pt x="5026575" y="1872000"/>
                  </a:cubicBezTo>
                  <a:cubicBezTo>
                    <a:pt x="4910972" y="1888191"/>
                    <a:pt x="4372531" y="1911325"/>
                    <a:pt x="4194317" y="1872000"/>
                  </a:cubicBezTo>
                  <a:cubicBezTo>
                    <a:pt x="4016103" y="1832675"/>
                    <a:pt x="3805742" y="1886347"/>
                    <a:pt x="3533794" y="1872000"/>
                  </a:cubicBezTo>
                  <a:cubicBezTo>
                    <a:pt x="3261846" y="1857653"/>
                    <a:pt x="3190171" y="1872047"/>
                    <a:pt x="2959140" y="1872000"/>
                  </a:cubicBezTo>
                  <a:cubicBezTo>
                    <a:pt x="2728109" y="1871953"/>
                    <a:pt x="2663219" y="1853624"/>
                    <a:pt x="2556221" y="1872000"/>
                  </a:cubicBezTo>
                  <a:cubicBezTo>
                    <a:pt x="2449223" y="1890376"/>
                    <a:pt x="2173637" y="1889743"/>
                    <a:pt x="1809831" y="1872000"/>
                  </a:cubicBezTo>
                  <a:cubicBezTo>
                    <a:pt x="1446025" y="1854258"/>
                    <a:pt x="1303479" y="1895592"/>
                    <a:pt x="1063441" y="1872000"/>
                  </a:cubicBezTo>
                  <a:cubicBezTo>
                    <a:pt x="823403" y="1848409"/>
                    <a:pt x="250536" y="1905556"/>
                    <a:pt x="0" y="1872000"/>
                  </a:cubicBezTo>
                  <a:cubicBezTo>
                    <a:pt x="22824" y="1597261"/>
                    <a:pt x="24622" y="1423619"/>
                    <a:pt x="0" y="1285440"/>
                  </a:cubicBezTo>
                  <a:cubicBezTo>
                    <a:pt x="-24622" y="1147261"/>
                    <a:pt x="5226" y="891823"/>
                    <a:pt x="0" y="680160"/>
                  </a:cubicBezTo>
                  <a:cubicBezTo>
                    <a:pt x="-5226" y="468497"/>
                    <a:pt x="28767" y="279805"/>
                    <a:pt x="0" y="0"/>
                  </a:cubicBezTo>
                  <a:close/>
                </a:path>
                <a:path w="8586790" h="1872000" stroke="0" extrusionOk="0">
                  <a:moveTo>
                    <a:pt x="0" y="0"/>
                  </a:moveTo>
                  <a:cubicBezTo>
                    <a:pt x="200016" y="-23003"/>
                    <a:pt x="433305" y="-27444"/>
                    <a:pt x="574654" y="0"/>
                  </a:cubicBezTo>
                  <a:cubicBezTo>
                    <a:pt x="716003" y="27444"/>
                    <a:pt x="902222" y="-23927"/>
                    <a:pt x="1063441" y="0"/>
                  </a:cubicBezTo>
                  <a:cubicBezTo>
                    <a:pt x="1224660" y="23927"/>
                    <a:pt x="1361572" y="-4980"/>
                    <a:pt x="1466360" y="0"/>
                  </a:cubicBezTo>
                  <a:cubicBezTo>
                    <a:pt x="1571148" y="4980"/>
                    <a:pt x="1803248" y="17020"/>
                    <a:pt x="1955146" y="0"/>
                  </a:cubicBezTo>
                  <a:cubicBezTo>
                    <a:pt x="2107044" y="-17020"/>
                    <a:pt x="2492267" y="-10297"/>
                    <a:pt x="2701536" y="0"/>
                  </a:cubicBezTo>
                  <a:cubicBezTo>
                    <a:pt x="2910805" y="10297"/>
                    <a:pt x="3164723" y="-20384"/>
                    <a:pt x="3362059" y="0"/>
                  </a:cubicBezTo>
                  <a:cubicBezTo>
                    <a:pt x="3559395" y="20384"/>
                    <a:pt x="3617619" y="8112"/>
                    <a:pt x="3764977" y="0"/>
                  </a:cubicBezTo>
                  <a:cubicBezTo>
                    <a:pt x="3912335" y="-8112"/>
                    <a:pt x="3968913" y="-1859"/>
                    <a:pt x="4167896" y="0"/>
                  </a:cubicBezTo>
                  <a:cubicBezTo>
                    <a:pt x="4366879" y="1859"/>
                    <a:pt x="4442666" y="-1302"/>
                    <a:pt x="4656682" y="0"/>
                  </a:cubicBezTo>
                  <a:cubicBezTo>
                    <a:pt x="4870698" y="1302"/>
                    <a:pt x="5206847" y="1339"/>
                    <a:pt x="5488940" y="0"/>
                  </a:cubicBezTo>
                  <a:cubicBezTo>
                    <a:pt x="5771033" y="-1339"/>
                    <a:pt x="5835907" y="-29322"/>
                    <a:pt x="6149463" y="0"/>
                  </a:cubicBezTo>
                  <a:cubicBezTo>
                    <a:pt x="6463019" y="29322"/>
                    <a:pt x="6586740" y="-15776"/>
                    <a:pt x="6895853" y="0"/>
                  </a:cubicBezTo>
                  <a:cubicBezTo>
                    <a:pt x="7204966" y="15776"/>
                    <a:pt x="7174343" y="4534"/>
                    <a:pt x="7298772" y="0"/>
                  </a:cubicBezTo>
                  <a:cubicBezTo>
                    <a:pt x="7423201" y="-4534"/>
                    <a:pt x="8217740" y="61748"/>
                    <a:pt x="8586790" y="0"/>
                  </a:cubicBezTo>
                  <a:cubicBezTo>
                    <a:pt x="8607984" y="253044"/>
                    <a:pt x="8590665" y="412658"/>
                    <a:pt x="8586790" y="661440"/>
                  </a:cubicBezTo>
                  <a:cubicBezTo>
                    <a:pt x="8582915" y="910222"/>
                    <a:pt x="8608716" y="1041903"/>
                    <a:pt x="8586790" y="1248000"/>
                  </a:cubicBezTo>
                  <a:cubicBezTo>
                    <a:pt x="8564864" y="1454097"/>
                    <a:pt x="8597937" y="1630400"/>
                    <a:pt x="8586790" y="1872000"/>
                  </a:cubicBezTo>
                  <a:cubicBezTo>
                    <a:pt x="8436414" y="1869509"/>
                    <a:pt x="8358019" y="1853170"/>
                    <a:pt x="8183871" y="1872000"/>
                  </a:cubicBezTo>
                  <a:cubicBezTo>
                    <a:pt x="8009723" y="1890830"/>
                    <a:pt x="7822096" y="1862437"/>
                    <a:pt x="7695085" y="1872000"/>
                  </a:cubicBezTo>
                  <a:cubicBezTo>
                    <a:pt x="7568074" y="1881563"/>
                    <a:pt x="7326576" y="1898715"/>
                    <a:pt x="7120430" y="1872000"/>
                  </a:cubicBezTo>
                  <a:cubicBezTo>
                    <a:pt x="6914285" y="1845285"/>
                    <a:pt x="6832622" y="1848663"/>
                    <a:pt x="6631644" y="1872000"/>
                  </a:cubicBezTo>
                  <a:cubicBezTo>
                    <a:pt x="6430666" y="1895337"/>
                    <a:pt x="6129973" y="1856193"/>
                    <a:pt x="5799386" y="1872000"/>
                  </a:cubicBezTo>
                  <a:cubicBezTo>
                    <a:pt x="5468799" y="1887807"/>
                    <a:pt x="5392245" y="1875124"/>
                    <a:pt x="5224731" y="1872000"/>
                  </a:cubicBezTo>
                  <a:cubicBezTo>
                    <a:pt x="5057218" y="1868876"/>
                    <a:pt x="4877716" y="1871878"/>
                    <a:pt x="4650077" y="1872000"/>
                  </a:cubicBezTo>
                  <a:cubicBezTo>
                    <a:pt x="4422438" y="1872122"/>
                    <a:pt x="4309932" y="1857657"/>
                    <a:pt x="4161291" y="1872000"/>
                  </a:cubicBezTo>
                  <a:cubicBezTo>
                    <a:pt x="4012650" y="1886343"/>
                    <a:pt x="3854746" y="1877282"/>
                    <a:pt x="3758372" y="1872000"/>
                  </a:cubicBezTo>
                  <a:cubicBezTo>
                    <a:pt x="3661998" y="1866718"/>
                    <a:pt x="3387448" y="1873309"/>
                    <a:pt x="3269585" y="1872000"/>
                  </a:cubicBezTo>
                  <a:cubicBezTo>
                    <a:pt x="3151722" y="1870691"/>
                    <a:pt x="2953769" y="1886509"/>
                    <a:pt x="2780799" y="1872000"/>
                  </a:cubicBezTo>
                  <a:cubicBezTo>
                    <a:pt x="2607829" y="1857491"/>
                    <a:pt x="2186702" y="1866094"/>
                    <a:pt x="1948541" y="1872000"/>
                  </a:cubicBezTo>
                  <a:cubicBezTo>
                    <a:pt x="1710380" y="1877906"/>
                    <a:pt x="1639671" y="1871347"/>
                    <a:pt x="1373886" y="1872000"/>
                  </a:cubicBezTo>
                  <a:cubicBezTo>
                    <a:pt x="1108102" y="1872653"/>
                    <a:pt x="987378" y="1899118"/>
                    <a:pt x="713364" y="1872000"/>
                  </a:cubicBezTo>
                  <a:cubicBezTo>
                    <a:pt x="439350" y="1844882"/>
                    <a:pt x="309526" y="1879321"/>
                    <a:pt x="0" y="1872000"/>
                  </a:cubicBezTo>
                  <a:cubicBezTo>
                    <a:pt x="-26432" y="1701792"/>
                    <a:pt x="14005" y="1469513"/>
                    <a:pt x="0" y="1285440"/>
                  </a:cubicBezTo>
                  <a:cubicBezTo>
                    <a:pt x="-14005" y="1101367"/>
                    <a:pt x="-4712" y="813953"/>
                    <a:pt x="0" y="661440"/>
                  </a:cubicBezTo>
                  <a:cubicBezTo>
                    <a:pt x="4712" y="508927"/>
                    <a:pt x="-4894" y="30801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2259666023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Bildobjekt 19" descr="En bild som visar stråkinstrument, byrå&#10;&#10;Automatiskt genererad beskrivning">
              <a:extLst>
                <a:ext uri="{FF2B5EF4-FFF2-40B4-BE49-F238E27FC236}">
                  <a16:creationId xmlns:a16="http://schemas.microsoft.com/office/drawing/2014/main" id="{B47ADFD1-C71D-4D07-8BDF-4D057BE734D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7818" y="4315040"/>
              <a:ext cx="1953880" cy="1397334"/>
            </a:xfrm>
            <a:prstGeom prst="rect">
              <a:avLst/>
            </a:prstGeom>
          </p:spPr>
        </p:pic>
        <p:pic>
          <p:nvPicPr>
            <p:cNvPr id="21" name="Bildobjekt 20" descr="En bild som visar text, tecken&#10;&#10;Automatiskt genererad beskrivning">
              <a:extLst>
                <a:ext uri="{FF2B5EF4-FFF2-40B4-BE49-F238E27FC236}">
                  <a16:creationId xmlns:a16="http://schemas.microsoft.com/office/drawing/2014/main" id="{B9C0E53C-AE33-41A5-A85C-3F5D6B5A3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4081" y="4505008"/>
              <a:ext cx="746113" cy="634747"/>
            </a:xfrm>
            <a:prstGeom prst="rect">
              <a:avLst/>
            </a:prstGeom>
          </p:spPr>
        </p:pic>
        <p:pic>
          <p:nvPicPr>
            <p:cNvPr id="22" name="Bildobjekt 21" descr="En bild som visar stråkinstrument, byrå&#10;&#10;Automatiskt genererad beskrivning">
              <a:extLst>
                <a:ext uri="{FF2B5EF4-FFF2-40B4-BE49-F238E27FC236}">
                  <a16:creationId xmlns:a16="http://schemas.microsoft.com/office/drawing/2014/main" id="{FBC610B1-F78B-464E-81D5-5B3635B69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6457" y="4315040"/>
              <a:ext cx="1953880" cy="1397334"/>
            </a:xfrm>
            <a:prstGeom prst="rect">
              <a:avLst/>
            </a:prstGeom>
          </p:spPr>
        </p:pic>
        <p:pic>
          <p:nvPicPr>
            <p:cNvPr id="23" name="Bildobjekt 22" descr="En bild som visar text, tecken&#10;&#10;Automatiskt genererad beskrivning">
              <a:extLst>
                <a:ext uri="{FF2B5EF4-FFF2-40B4-BE49-F238E27FC236}">
                  <a16:creationId xmlns:a16="http://schemas.microsoft.com/office/drawing/2014/main" id="{057119F0-78FA-4D4D-A5E1-A939EDA24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2720" y="4505008"/>
              <a:ext cx="746113" cy="634747"/>
            </a:xfrm>
            <a:prstGeom prst="rect">
              <a:avLst/>
            </a:prstGeom>
          </p:spPr>
        </p:pic>
        <p:pic>
          <p:nvPicPr>
            <p:cNvPr id="24" name="Bildobjekt 23" descr="En bild som visar stråkinstrument, byrå&#10;&#10;Automatiskt genererad beskrivning">
              <a:extLst>
                <a:ext uri="{FF2B5EF4-FFF2-40B4-BE49-F238E27FC236}">
                  <a16:creationId xmlns:a16="http://schemas.microsoft.com/office/drawing/2014/main" id="{FF71887D-4F8C-4504-B0E1-69E9970CC60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3488" y="4315040"/>
              <a:ext cx="1953880" cy="1397334"/>
            </a:xfrm>
            <a:prstGeom prst="rect">
              <a:avLst/>
            </a:prstGeom>
          </p:spPr>
        </p:pic>
        <p:pic>
          <p:nvPicPr>
            <p:cNvPr id="25" name="Bildobjekt 24" descr="En bild som visar text, tecken&#10;&#10;Automatiskt genererad beskrivning">
              <a:extLst>
                <a:ext uri="{FF2B5EF4-FFF2-40B4-BE49-F238E27FC236}">
                  <a16:creationId xmlns:a16="http://schemas.microsoft.com/office/drawing/2014/main" id="{1A97E4E3-0A8A-4B56-A21F-B3BC667B1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442" y="4505008"/>
              <a:ext cx="746113" cy="634747"/>
            </a:xfrm>
            <a:prstGeom prst="rect">
              <a:avLst/>
            </a:prstGeom>
          </p:spPr>
        </p:pic>
        <p:pic>
          <p:nvPicPr>
            <p:cNvPr id="26" name="Bildobjekt 25" descr="En bild som visar stråkinstrument, byrå&#10;&#10;Automatiskt genererad beskrivning">
              <a:extLst>
                <a:ext uri="{FF2B5EF4-FFF2-40B4-BE49-F238E27FC236}">
                  <a16:creationId xmlns:a16="http://schemas.microsoft.com/office/drawing/2014/main" id="{25CBB723-A69C-406A-BCB4-152527648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4828" y="4315040"/>
              <a:ext cx="1953880" cy="1397334"/>
            </a:xfrm>
            <a:prstGeom prst="rect">
              <a:avLst/>
            </a:prstGeom>
          </p:spPr>
        </p:pic>
        <p:pic>
          <p:nvPicPr>
            <p:cNvPr id="27" name="Bildobjekt 26" descr="En bild som visar text, tecken&#10;&#10;Automatiskt genererad beskrivning">
              <a:extLst>
                <a:ext uri="{FF2B5EF4-FFF2-40B4-BE49-F238E27FC236}">
                  <a16:creationId xmlns:a16="http://schemas.microsoft.com/office/drawing/2014/main" id="{62B5EB90-63F5-450A-8168-92771CEA91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091" y="4505008"/>
              <a:ext cx="746113" cy="634747"/>
            </a:xfrm>
            <a:prstGeom prst="rect">
              <a:avLst/>
            </a:prstGeom>
          </p:spPr>
        </p:pic>
      </p:grpSp>
      <p:sp>
        <p:nvSpPr>
          <p:cNvPr id="28" name="Rektangel 27">
            <a:extLst>
              <a:ext uri="{FF2B5EF4-FFF2-40B4-BE49-F238E27FC236}">
                <a16:creationId xmlns:a16="http://schemas.microsoft.com/office/drawing/2014/main" id="{7DB2D1C4-1E1C-4377-8D6A-4A96C0CFAFC4}"/>
              </a:ext>
            </a:extLst>
          </p:cNvPr>
          <p:cNvSpPr/>
          <p:nvPr/>
        </p:nvSpPr>
        <p:spPr>
          <a:xfrm>
            <a:off x="3393914" y="2417488"/>
            <a:ext cx="5398083" cy="1428318"/>
          </a:xfrm>
          <a:custGeom>
            <a:avLst/>
            <a:gdLst>
              <a:gd name="connsiteX0" fmla="*/ 0 w 5398083"/>
              <a:gd name="connsiteY0" fmla="*/ 0 h 1428318"/>
              <a:gd name="connsiteX1" fmla="*/ 728741 w 5398083"/>
              <a:gd name="connsiteY1" fmla="*/ 0 h 1428318"/>
              <a:gd name="connsiteX2" fmla="*/ 1511463 w 5398083"/>
              <a:gd name="connsiteY2" fmla="*/ 0 h 1428318"/>
              <a:gd name="connsiteX3" fmla="*/ 2132243 w 5398083"/>
              <a:gd name="connsiteY3" fmla="*/ 0 h 1428318"/>
              <a:gd name="connsiteX4" fmla="*/ 2914965 w 5398083"/>
              <a:gd name="connsiteY4" fmla="*/ 0 h 1428318"/>
              <a:gd name="connsiteX5" fmla="*/ 3481764 w 5398083"/>
              <a:gd name="connsiteY5" fmla="*/ 0 h 1428318"/>
              <a:gd name="connsiteX6" fmla="*/ 4264486 w 5398083"/>
              <a:gd name="connsiteY6" fmla="*/ 0 h 1428318"/>
              <a:gd name="connsiteX7" fmla="*/ 5398083 w 5398083"/>
              <a:gd name="connsiteY7" fmla="*/ 0 h 1428318"/>
              <a:gd name="connsiteX8" fmla="*/ 5398083 w 5398083"/>
              <a:gd name="connsiteY8" fmla="*/ 490389 h 1428318"/>
              <a:gd name="connsiteX9" fmla="*/ 5398083 w 5398083"/>
              <a:gd name="connsiteY9" fmla="*/ 937929 h 1428318"/>
              <a:gd name="connsiteX10" fmla="*/ 5398083 w 5398083"/>
              <a:gd name="connsiteY10" fmla="*/ 1428318 h 1428318"/>
              <a:gd name="connsiteX11" fmla="*/ 4885265 w 5398083"/>
              <a:gd name="connsiteY11" fmla="*/ 1428318 h 1428318"/>
              <a:gd name="connsiteX12" fmla="*/ 4372447 w 5398083"/>
              <a:gd name="connsiteY12" fmla="*/ 1428318 h 1428318"/>
              <a:gd name="connsiteX13" fmla="*/ 3751668 w 5398083"/>
              <a:gd name="connsiteY13" fmla="*/ 1428318 h 1428318"/>
              <a:gd name="connsiteX14" fmla="*/ 3238850 w 5398083"/>
              <a:gd name="connsiteY14" fmla="*/ 1428318 h 1428318"/>
              <a:gd name="connsiteX15" fmla="*/ 2456128 w 5398083"/>
              <a:gd name="connsiteY15" fmla="*/ 1428318 h 1428318"/>
              <a:gd name="connsiteX16" fmla="*/ 1673406 w 5398083"/>
              <a:gd name="connsiteY16" fmla="*/ 1428318 h 1428318"/>
              <a:gd name="connsiteX17" fmla="*/ 998645 w 5398083"/>
              <a:gd name="connsiteY17" fmla="*/ 1428318 h 1428318"/>
              <a:gd name="connsiteX18" fmla="*/ 0 w 5398083"/>
              <a:gd name="connsiteY18" fmla="*/ 1428318 h 1428318"/>
              <a:gd name="connsiteX19" fmla="*/ 0 w 5398083"/>
              <a:gd name="connsiteY19" fmla="*/ 952212 h 1428318"/>
              <a:gd name="connsiteX20" fmla="*/ 0 w 5398083"/>
              <a:gd name="connsiteY20" fmla="*/ 476106 h 1428318"/>
              <a:gd name="connsiteX21" fmla="*/ 0 w 5398083"/>
              <a:gd name="connsiteY21" fmla="*/ 0 h 142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398083" h="1428318" fill="none" extrusionOk="0">
                <a:moveTo>
                  <a:pt x="0" y="0"/>
                </a:moveTo>
                <a:cubicBezTo>
                  <a:pt x="239998" y="-22206"/>
                  <a:pt x="566161" y="12400"/>
                  <a:pt x="728741" y="0"/>
                </a:cubicBezTo>
                <a:cubicBezTo>
                  <a:pt x="891321" y="-12400"/>
                  <a:pt x="1334855" y="23439"/>
                  <a:pt x="1511463" y="0"/>
                </a:cubicBezTo>
                <a:cubicBezTo>
                  <a:pt x="1688071" y="-23439"/>
                  <a:pt x="1901482" y="-5200"/>
                  <a:pt x="2132243" y="0"/>
                </a:cubicBezTo>
                <a:cubicBezTo>
                  <a:pt x="2363004" y="5200"/>
                  <a:pt x="2681374" y="32492"/>
                  <a:pt x="2914965" y="0"/>
                </a:cubicBezTo>
                <a:cubicBezTo>
                  <a:pt x="3148556" y="-32492"/>
                  <a:pt x="3246640" y="26156"/>
                  <a:pt x="3481764" y="0"/>
                </a:cubicBezTo>
                <a:cubicBezTo>
                  <a:pt x="3716888" y="-26156"/>
                  <a:pt x="4078327" y="13452"/>
                  <a:pt x="4264486" y="0"/>
                </a:cubicBezTo>
                <a:cubicBezTo>
                  <a:pt x="4450645" y="-13452"/>
                  <a:pt x="4863397" y="-49675"/>
                  <a:pt x="5398083" y="0"/>
                </a:cubicBezTo>
                <a:cubicBezTo>
                  <a:pt x="5394081" y="179741"/>
                  <a:pt x="5387382" y="279831"/>
                  <a:pt x="5398083" y="490389"/>
                </a:cubicBezTo>
                <a:cubicBezTo>
                  <a:pt x="5408784" y="700947"/>
                  <a:pt x="5388429" y="799499"/>
                  <a:pt x="5398083" y="937929"/>
                </a:cubicBezTo>
                <a:cubicBezTo>
                  <a:pt x="5407737" y="1076359"/>
                  <a:pt x="5387675" y="1295767"/>
                  <a:pt x="5398083" y="1428318"/>
                </a:cubicBezTo>
                <a:cubicBezTo>
                  <a:pt x="5166285" y="1440371"/>
                  <a:pt x="5122467" y="1447003"/>
                  <a:pt x="4885265" y="1428318"/>
                </a:cubicBezTo>
                <a:cubicBezTo>
                  <a:pt x="4648063" y="1409633"/>
                  <a:pt x="4512279" y="1409410"/>
                  <a:pt x="4372447" y="1428318"/>
                </a:cubicBezTo>
                <a:cubicBezTo>
                  <a:pt x="4232615" y="1447226"/>
                  <a:pt x="4036192" y="1443637"/>
                  <a:pt x="3751668" y="1428318"/>
                </a:cubicBezTo>
                <a:cubicBezTo>
                  <a:pt x="3467144" y="1412999"/>
                  <a:pt x="3362035" y="1422433"/>
                  <a:pt x="3238850" y="1428318"/>
                </a:cubicBezTo>
                <a:cubicBezTo>
                  <a:pt x="3115665" y="1434203"/>
                  <a:pt x="2800766" y="1389671"/>
                  <a:pt x="2456128" y="1428318"/>
                </a:cubicBezTo>
                <a:cubicBezTo>
                  <a:pt x="2111490" y="1466965"/>
                  <a:pt x="1975986" y="1415620"/>
                  <a:pt x="1673406" y="1428318"/>
                </a:cubicBezTo>
                <a:cubicBezTo>
                  <a:pt x="1370826" y="1441016"/>
                  <a:pt x="1265615" y="1424680"/>
                  <a:pt x="998645" y="1428318"/>
                </a:cubicBezTo>
                <a:cubicBezTo>
                  <a:pt x="731675" y="1431956"/>
                  <a:pt x="478248" y="1459746"/>
                  <a:pt x="0" y="1428318"/>
                </a:cubicBezTo>
                <a:cubicBezTo>
                  <a:pt x="-10463" y="1200881"/>
                  <a:pt x="9710" y="1072935"/>
                  <a:pt x="0" y="952212"/>
                </a:cubicBezTo>
                <a:cubicBezTo>
                  <a:pt x="-9710" y="831489"/>
                  <a:pt x="-13053" y="652169"/>
                  <a:pt x="0" y="476106"/>
                </a:cubicBezTo>
                <a:cubicBezTo>
                  <a:pt x="13053" y="300043"/>
                  <a:pt x="-12189" y="106308"/>
                  <a:pt x="0" y="0"/>
                </a:cubicBezTo>
                <a:close/>
              </a:path>
              <a:path w="5398083" h="1428318" stroke="0" extrusionOk="0">
                <a:moveTo>
                  <a:pt x="0" y="0"/>
                </a:moveTo>
                <a:cubicBezTo>
                  <a:pt x="131560" y="-10784"/>
                  <a:pt x="417771" y="-23273"/>
                  <a:pt x="620780" y="0"/>
                </a:cubicBezTo>
                <a:cubicBezTo>
                  <a:pt x="823789" y="23273"/>
                  <a:pt x="969079" y="6204"/>
                  <a:pt x="1187578" y="0"/>
                </a:cubicBezTo>
                <a:cubicBezTo>
                  <a:pt x="1406077" y="-6204"/>
                  <a:pt x="1484683" y="-23841"/>
                  <a:pt x="1700396" y="0"/>
                </a:cubicBezTo>
                <a:cubicBezTo>
                  <a:pt x="1916109" y="23841"/>
                  <a:pt x="2088625" y="10165"/>
                  <a:pt x="2267195" y="0"/>
                </a:cubicBezTo>
                <a:cubicBezTo>
                  <a:pt x="2445765" y="-10165"/>
                  <a:pt x="2758783" y="-11242"/>
                  <a:pt x="2995936" y="0"/>
                </a:cubicBezTo>
                <a:cubicBezTo>
                  <a:pt x="3233089" y="11242"/>
                  <a:pt x="3433271" y="8907"/>
                  <a:pt x="3670696" y="0"/>
                </a:cubicBezTo>
                <a:cubicBezTo>
                  <a:pt x="3908121" y="-8907"/>
                  <a:pt x="3950875" y="5266"/>
                  <a:pt x="4183514" y="0"/>
                </a:cubicBezTo>
                <a:cubicBezTo>
                  <a:pt x="4416153" y="-5266"/>
                  <a:pt x="4452070" y="19920"/>
                  <a:pt x="4696332" y="0"/>
                </a:cubicBezTo>
                <a:cubicBezTo>
                  <a:pt x="4940594" y="-19920"/>
                  <a:pt x="5084958" y="-33784"/>
                  <a:pt x="5398083" y="0"/>
                </a:cubicBezTo>
                <a:cubicBezTo>
                  <a:pt x="5391214" y="108131"/>
                  <a:pt x="5415787" y="336449"/>
                  <a:pt x="5398083" y="504672"/>
                </a:cubicBezTo>
                <a:cubicBezTo>
                  <a:pt x="5380379" y="672895"/>
                  <a:pt x="5399471" y="771609"/>
                  <a:pt x="5398083" y="1009345"/>
                </a:cubicBezTo>
                <a:cubicBezTo>
                  <a:pt x="5396695" y="1247081"/>
                  <a:pt x="5412677" y="1224955"/>
                  <a:pt x="5398083" y="1428318"/>
                </a:cubicBezTo>
                <a:cubicBezTo>
                  <a:pt x="5216816" y="1435441"/>
                  <a:pt x="5006473" y="1393063"/>
                  <a:pt x="4669342" y="1428318"/>
                </a:cubicBezTo>
                <a:cubicBezTo>
                  <a:pt x="4332211" y="1463573"/>
                  <a:pt x="4377455" y="1441418"/>
                  <a:pt x="4156524" y="1428318"/>
                </a:cubicBezTo>
                <a:cubicBezTo>
                  <a:pt x="3935593" y="1415218"/>
                  <a:pt x="3727807" y="1456111"/>
                  <a:pt x="3589725" y="1428318"/>
                </a:cubicBezTo>
                <a:cubicBezTo>
                  <a:pt x="3451643" y="1400525"/>
                  <a:pt x="3053921" y="1426669"/>
                  <a:pt x="2860984" y="1428318"/>
                </a:cubicBezTo>
                <a:cubicBezTo>
                  <a:pt x="2668047" y="1429967"/>
                  <a:pt x="2425440" y="1443315"/>
                  <a:pt x="2294185" y="1428318"/>
                </a:cubicBezTo>
                <a:cubicBezTo>
                  <a:pt x="2162930" y="1413321"/>
                  <a:pt x="1843266" y="1424486"/>
                  <a:pt x="1511463" y="1428318"/>
                </a:cubicBezTo>
                <a:cubicBezTo>
                  <a:pt x="1179660" y="1432150"/>
                  <a:pt x="1089599" y="1437534"/>
                  <a:pt x="944665" y="1428318"/>
                </a:cubicBezTo>
                <a:cubicBezTo>
                  <a:pt x="799731" y="1419102"/>
                  <a:pt x="239259" y="1474308"/>
                  <a:pt x="0" y="1428318"/>
                </a:cubicBezTo>
                <a:cubicBezTo>
                  <a:pt x="-16951" y="1266382"/>
                  <a:pt x="1667" y="1158768"/>
                  <a:pt x="0" y="980778"/>
                </a:cubicBezTo>
                <a:cubicBezTo>
                  <a:pt x="-1667" y="802788"/>
                  <a:pt x="12314" y="638539"/>
                  <a:pt x="0" y="504672"/>
                </a:cubicBezTo>
                <a:cubicBezTo>
                  <a:pt x="-12314" y="370805"/>
                  <a:pt x="13391" y="120382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25966602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ektangel 29">
            <a:extLst>
              <a:ext uri="{FF2B5EF4-FFF2-40B4-BE49-F238E27FC236}">
                <a16:creationId xmlns:a16="http://schemas.microsoft.com/office/drawing/2014/main" id="{E9B02AE3-F4E6-4C0C-B028-77F142997D41}"/>
              </a:ext>
            </a:extLst>
          </p:cNvPr>
          <p:cNvSpPr/>
          <p:nvPr/>
        </p:nvSpPr>
        <p:spPr>
          <a:xfrm>
            <a:off x="4652893" y="1007917"/>
            <a:ext cx="2794991" cy="1428318"/>
          </a:xfrm>
          <a:custGeom>
            <a:avLst/>
            <a:gdLst>
              <a:gd name="connsiteX0" fmla="*/ 0 w 2794991"/>
              <a:gd name="connsiteY0" fmla="*/ 0 h 1428318"/>
              <a:gd name="connsiteX1" fmla="*/ 726698 w 2794991"/>
              <a:gd name="connsiteY1" fmla="*/ 0 h 1428318"/>
              <a:gd name="connsiteX2" fmla="*/ 1341596 w 2794991"/>
              <a:gd name="connsiteY2" fmla="*/ 0 h 1428318"/>
              <a:gd name="connsiteX3" fmla="*/ 2040343 w 2794991"/>
              <a:gd name="connsiteY3" fmla="*/ 0 h 1428318"/>
              <a:gd name="connsiteX4" fmla="*/ 2794991 w 2794991"/>
              <a:gd name="connsiteY4" fmla="*/ 0 h 1428318"/>
              <a:gd name="connsiteX5" fmla="*/ 2794991 w 2794991"/>
              <a:gd name="connsiteY5" fmla="*/ 461823 h 1428318"/>
              <a:gd name="connsiteX6" fmla="*/ 2794991 w 2794991"/>
              <a:gd name="connsiteY6" fmla="*/ 966495 h 1428318"/>
              <a:gd name="connsiteX7" fmla="*/ 2794991 w 2794991"/>
              <a:gd name="connsiteY7" fmla="*/ 1428318 h 1428318"/>
              <a:gd name="connsiteX8" fmla="*/ 2124193 w 2794991"/>
              <a:gd name="connsiteY8" fmla="*/ 1428318 h 1428318"/>
              <a:gd name="connsiteX9" fmla="*/ 1481345 w 2794991"/>
              <a:gd name="connsiteY9" fmla="*/ 1428318 h 1428318"/>
              <a:gd name="connsiteX10" fmla="*/ 754648 w 2794991"/>
              <a:gd name="connsiteY10" fmla="*/ 1428318 h 1428318"/>
              <a:gd name="connsiteX11" fmla="*/ 0 w 2794991"/>
              <a:gd name="connsiteY11" fmla="*/ 1428318 h 1428318"/>
              <a:gd name="connsiteX12" fmla="*/ 0 w 2794991"/>
              <a:gd name="connsiteY12" fmla="*/ 937929 h 1428318"/>
              <a:gd name="connsiteX13" fmla="*/ 0 w 2794991"/>
              <a:gd name="connsiteY13" fmla="*/ 433256 h 1428318"/>
              <a:gd name="connsiteX14" fmla="*/ 0 w 2794991"/>
              <a:gd name="connsiteY14" fmla="*/ 0 h 1428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94991" h="1428318" fill="none" extrusionOk="0">
                <a:moveTo>
                  <a:pt x="0" y="0"/>
                </a:moveTo>
                <a:cubicBezTo>
                  <a:pt x="218716" y="-13536"/>
                  <a:pt x="385013" y="26332"/>
                  <a:pt x="726698" y="0"/>
                </a:cubicBezTo>
                <a:cubicBezTo>
                  <a:pt x="1068383" y="-26332"/>
                  <a:pt x="1165985" y="6564"/>
                  <a:pt x="1341596" y="0"/>
                </a:cubicBezTo>
                <a:cubicBezTo>
                  <a:pt x="1517207" y="-6564"/>
                  <a:pt x="1895199" y="-7382"/>
                  <a:pt x="2040343" y="0"/>
                </a:cubicBezTo>
                <a:cubicBezTo>
                  <a:pt x="2185487" y="7382"/>
                  <a:pt x="2461111" y="13956"/>
                  <a:pt x="2794991" y="0"/>
                </a:cubicBezTo>
                <a:cubicBezTo>
                  <a:pt x="2816371" y="163424"/>
                  <a:pt x="2788713" y="251929"/>
                  <a:pt x="2794991" y="461823"/>
                </a:cubicBezTo>
                <a:cubicBezTo>
                  <a:pt x="2801269" y="671717"/>
                  <a:pt x="2814099" y="727549"/>
                  <a:pt x="2794991" y="966495"/>
                </a:cubicBezTo>
                <a:cubicBezTo>
                  <a:pt x="2775883" y="1205441"/>
                  <a:pt x="2808130" y="1259621"/>
                  <a:pt x="2794991" y="1428318"/>
                </a:cubicBezTo>
                <a:cubicBezTo>
                  <a:pt x="2571314" y="1425458"/>
                  <a:pt x="2295090" y="1449699"/>
                  <a:pt x="2124193" y="1428318"/>
                </a:cubicBezTo>
                <a:cubicBezTo>
                  <a:pt x="1953296" y="1406937"/>
                  <a:pt x="1678079" y="1451790"/>
                  <a:pt x="1481345" y="1428318"/>
                </a:cubicBezTo>
                <a:cubicBezTo>
                  <a:pt x="1284611" y="1404846"/>
                  <a:pt x="1073040" y="1399074"/>
                  <a:pt x="754648" y="1428318"/>
                </a:cubicBezTo>
                <a:cubicBezTo>
                  <a:pt x="436256" y="1457562"/>
                  <a:pt x="151537" y="1444783"/>
                  <a:pt x="0" y="1428318"/>
                </a:cubicBezTo>
                <a:cubicBezTo>
                  <a:pt x="15607" y="1321624"/>
                  <a:pt x="-6618" y="1165236"/>
                  <a:pt x="0" y="937929"/>
                </a:cubicBezTo>
                <a:cubicBezTo>
                  <a:pt x="6618" y="710622"/>
                  <a:pt x="-13416" y="555147"/>
                  <a:pt x="0" y="433256"/>
                </a:cubicBezTo>
                <a:cubicBezTo>
                  <a:pt x="13416" y="311365"/>
                  <a:pt x="-8947" y="136206"/>
                  <a:pt x="0" y="0"/>
                </a:cubicBezTo>
                <a:close/>
              </a:path>
              <a:path w="2794991" h="1428318" stroke="0" extrusionOk="0">
                <a:moveTo>
                  <a:pt x="0" y="0"/>
                </a:moveTo>
                <a:cubicBezTo>
                  <a:pt x="205904" y="12879"/>
                  <a:pt x="474196" y="-3902"/>
                  <a:pt x="670798" y="0"/>
                </a:cubicBezTo>
                <a:cubicBezTo>
                  <a:pt x="867400" y="3902"/>
                  <a:pt x="1076661" y="-18184"/>
                  <a:pt x="1313646" y="0"/>
                </a:cubicBezTo>
                <a:cubicBezTo>
                  <a:pt x="1550631" y="18184"/>
                  <a:pt x="1638773" y="-20849"/>
                  <a:pt x="1928544" y="0"/>
                </a:cubicBezTo>
                <a:cubicBezTo>
                  <a:pt x="2218315" y="20849"/>
                  <a:pt x="2410451" y="-34963"/>
                  <a:pt x="2794991" y="0"/>
                </a:cubicBezTo>
                <a:cubicBezTo>
                  <a:pt x="2795402" y="215623"/>
                  <a:pt x="2813325" y="365783"/>
                  <a:pt x="2794991" y="490389"/>
                </a:cubicBezTo>
                <a:cubicBezTo>
                  <a:pt x="2776657" y="614995"/>
                  <a:pt x="2795270" y="849192"/>
                  <a:pt x="2794991" y="966495"/>
                </a:cubicBezTo>
                <a:cubicBezTo>
                  <a:pt x="2794712" y="1083798"/>
                  <a:pt x="2809122" y="1242134"/>
                  <a:pt x="2794991" y="1428318"/>
                </a:cubicBezTo>
                <a:cubicBezTo>
                  <a:pt x="2505572" y="1406161"/>
                  <a:pt x="2400007" y="1456997"/>
                  <a:pt x="2096243" y="1428318"/>
                </a:cubicBezTo>
                <a:cubicBezTo>
                  <a:pt x="1792479" y="1399639"/>
                  <a:pt x="1524965" y="1401698"/>
                  <a:pt x="1369546" y="1428318"/>
                </a:cubicBezTo>
                <a:cubicBezTo>
                  <a:pt x="1214127" y="1454938"/>
                  <a:pt x="860703" y="1429604"/>
                  <a:pt x="698748" y="1428318"/>
                </a:cubicBezTo>
                <a:cubicBezTo>
                  <a:pt x="536793" y="1427032"/>
                  <a:pt x="195202" y="1449039"/>
                  <a:pt x="0" y="1428318"/>
                </a:cubicBezTo>
                <a:cubicBezTo>
                  <a:pt x="-1519" y="1209818"/>
                  <a:pt x="15901" y="1175555"/>
                  <a:pt x="0" y="952212"/>
                </a:cubicBezTo>
                <a:cubicBezTo>
                  <a:pt x="-15901" y="728869"/>
                  <a:pt x="14993" y="668766"/>
                  <a:pt x="0" y="447540"/>
                </a:cubicBezTo>
                <a:cubicBezTo>
                  <a:pt x="-14993" y="226314"/>
                  <a:pt x="15046" y="10916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25966602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Bildobjekt 32">
            <a:extLst>
              <a:ext uri="{FF2B5EF4-FFF2-40B4-BE49-F238E27FC236}">
                <a16:creationId xmlns:a16="http://schemas.microsoft.com/office/drawing/2014/main" id="{4D966678-94D7-4806-A478-2A6E1540E0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443" y="2532900"/>
            <a:ext cx="2033356" cy="1278263"/>
          </a:xfrm>
          <a:prstGeom prst="rect">
            <a:avLst/>
          </a:prstGeom>
        </p:spPr>
      </p:pic>
      <p:pic>
        <p:nvPicPr>
          <p:cNvPr id="34" name="Bildobjekt 33">
            <a:extLst>
              <a:ext uri="{FF2B5EF4-FFF2-40B4-BE49-F238E27FC236}">
                <a16:creationId xmlns:a16="http://schemas.microsoft.com/office/drawing/2014/main" id="{8475D243-EA5C-43E2-AE6A-31C1185B0A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203" y="2504255"/>
            <a:ext cx="1991861" cy="1252177"/>
          </a:xfrm>
          <a:prstGeom prst="rect">
            <a:avLst/>
          </a:prstGeom>
        </p:spPr>
      </p:pic>
      <p:pic>
        <p:nvPicPr>
          <p:cNvPr id="29" name="Bildobjekt 28" descr="En bild som visar text, vektorgrafik&#10;&#10;Automatiskt genererad beskrivning">
            <a:extLst>
              <a:ext uri="{FF2B5EF4-FFF2-40B4-BE49-F238E27FC236}">
                <a16:creationId xmlns:a16="http://schemas.microsoft.com/office/drawing/2014/main" id="{BE04F2A1-B560-4997-B985-BE626B2E991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584" y="1109682"/>
            <a:ext cx="927610" cy="1227395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2ED1089A-6A78-429C-9A7F-9A8C188F05E5}"/>
              </a:ext>
            </a:extLst>
          </p:cNvPr>
          <p:cNvSpPr txBox="1"/>
          <p:nvPr/>
        </p:nvSpPr>
        <p:spPr>
          <a:xfrm>
            <a:off x="1202746" y="5623275"/>
            <a:ext cx="9518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fndrem%pdr</a:t>
            </a:r>
            <a:r>
              <a:rPr lang="en-GB" sz="3600" b="1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GB" sz="36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fjkiafldg</a:t>
            </a:r>
            <a:r>
              <a:rPr lang="en-GB" sz="3600" b="1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36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ie,lSu</a:t>
            </a:r>
            <a:r>
              <a:rPr lang="en-GB" sz="3600" b="1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en-GB" sz="36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m%pKav;ajh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1558524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>
            <a:extLst>
              <a:ext uri="{FF2B5EF4-FFF2-40B4-BE49-F238E27FC236}">
                <a16:creationId xmlns:a16="http://schemas.microsoft.com/office/drawing/2014/main" id="{E799AA50-A8DA-460D-AD84-367B64BACD00}"/>
              </a:ext>
            </a:extLst>
          </p:cNvPr>
          <p:cNvSpPr/>
          <p:nvPr/>
        </p:nvSpPr>
        <p:spPr>
          <a:xfrm rot="16200000">
            <a:off x="9529143" y="5320294"/>
            <a:ext cx="24830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latin typeface="FMMalithi" panose="00000400000000000000" pitchFamily="2" charset="0"/>
              </a:rPr>
              <a:t>PdhdrEmh(</a:t>
            </a:r>
            <a:r>
              <a:rPr lang="en-US" sz="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</a:rPr>
              <a:t> Patrick Baz / Getty Images </a:t>
            </a:r>
            <a:endParaRPr lang="sv-SE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D2AB218E-5F74-4E8D-AEED-4CA92204BF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3879" y="48688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36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2D59780A-5F1C-4806-BC81-0C8122FFFF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3879" y="486880"/>
            <a:ext cx="9144000" cy="6096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BBA63196-B840-4AB5-9439-5D9CE1D94C97}"/>
              </a:ext>
            </a:extLst>
          </p:cNvPr>
          <p:cNvSpPr/>
          <p:nvPr/>
        </p:nvSpPr>
        <p:spPr>
          <a:xfrm rot="16200000">
            <a:off x="9529143" y="5320294"/>
            <a:ext cx="24830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latin typeface="FMMalithi" panose="00000400000000000000" pitchFamily="2" charset="0"/>
              </a:rPr>
              <a:t>PdhdrEmh(</a:t>
            </a:r>
            <a:r>
              <a:rPr lang="sv-SE" sz="80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sv-SE" sz="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Emina</a:t>
            </a:r>
            <a:r>
              <a:rPr lang="sv-SE" sz="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sv-SE" sz="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Frljak</a:t>
            </a:r>
            <a:endParaRPr lang="sv-SE" sz="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785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508279AA-D9B1-4D06-8910-CC14A37E9B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3879" y="486880"/>
            <a:ext cx="9144000" cy="6096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7C9ECE0E-146E-451C-B747-042ADE343D23}"/>
              </a:ext>
            </a:extLst>
          </p:cNvPr>
          <p:cNvSpPr/>
          <p:nvPr/>
        </p:nvSpPr>
        <p:spPr>
          <a:xfrm rot="16200000">
            <a:off x="9529143" y="5320293"/>
            <a:ext cx="24830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latin typeface="FMMalithi" panose="00000400000000000000" pitchFamily="2" charset="0"/>
              </a:rPr>
              <a:t>PdhdrEmh(</a:t>
            </a:r>
            <a:r>
              <a:rPr lang="en-US" sz="80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Nahla Center for Education and Research</a:t>
            </a:r>
          </a:p>
        </p:txBody>
      </p:sp>
    </p:spTree>
    <p:extLst>
      <p:ext uri="{BB962C8B-B14F-4D97-AF65-F5344CB8AC3E}">
        <p14:creationId xmlns:p14="http://schemas.microsoft.com/office/powerpoint/2010/main" val="29637031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BEDE6849-6F7D-4BB9-9D0C-B4C7E5CAB15B}"/>
              </a:ext>
            </a:extLst>
          </p:cNvPr>
          <p:cNvSpPr/>
          <p:nvPr/>
        </p:nvSpPr>
        <p:spPr>
          <a:xfrm>
            <a:off x="1145667" y="1275962"/>
            <a:ext cx="10225718" cy="488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;¾ckh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lsÍu</a:t>
            </a:r>
            <a:r>
              <a:rPr lang="en-GB" sz="2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 ^</a:t>
            </a:r>
            <a:r>
              <a:rPr lang="en-GB" sz="28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uqia,sïjrekag</a:t>
            </a:r>
            <a:r>
              <a:rPr lang="en-GB" sz="2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tfrys</a:t>
            </a:r>
            <a:r>
              <a:rPr lang="en-GB" sz="2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mlaImd;S;ajh</a:t>
            </a:r>
            <a:r>
              <a:rPr lang="en-GB" sz="2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&amp;</a:t>
            </a:r>
            <a:endParaRPr lang="da-D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i¾ìhdkq </a:t>
            </a:r>
            <a:r>
              <a:rPr lang="en-GB" sz="28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cd;sljdohg</a:t>
            </a:r>
            <a:r>
              <a:rPr lang="en-GB" sz="2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iïnkaO</a:t>
            </a:r>
            <a:r>
              <a:rPr lang="en-GB" sz="2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ÈkhloS</a:t>
            </a:r>
            <a:r>
              <a:rPr lang="en-GB" sz="2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cd;sljdoS</a:t>
            </a:r>
            <a:r>
              <a:rPr lang="en-GB" sz="2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ffjÍ</a:t>
            </a:r>
            <a:r>
              <a:rPr lang="en-GB" sz="2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.S; </a:t>
            </a:r>
            <a:r>
              <a:rPr lang="en-GB" sz="28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jdokh</a:t>
            </a:r>
            <a:r>
              <a:rPr lang="en-GB" sz="2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lrñka</a:t>
            </a:r>
            <a:r>
              <a:rPr lang="en-GB" sz="2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meñKs</a:t>
            </a:r>
            <a:r>
              <a:rPr lang="en-GB" sz="2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fudag¾ r: </a:t>
            </a:r>
            <a:r>
              <a:rPr lang="en-GB" sz="28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iuQyhl</a:t>
            </a:r>
            <a:r>
              <a:rPr lang="en-GB" sz="2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isá</a:t>
            </a:r>
            <a:r>
              <a:rPr lang="en-GB" sz="2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wh</a:t>
            </a:r>
            <a:r>
              <a:rPr lang="en-GB" sz="2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tu</a:t>
            </a:r>
            <a:r>
              <a:rPr lang="en-GB" sz="2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m%foaYh</a:t>
            </a:r>
            <a:r>
              <a:rPr lang="en-GB" sz="2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lrd</a:t>
            </a:r>
            <a:r>
              <a:rPr lang="en-GB" sz="2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wdmiq</a:t>
            </a:r>
            <a:r>
              <a:rPr lang="en-GB" sz="2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meñKs</a:t>
            </a:r>
            <a:r>
              <a:rPr lang="en-GB" sz="2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uqia,sïjrekag</a:t>
            </a:r>
            <a:r>
              <a:rPr lang="en-GB" sz="2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;¾ckh </a:t>
            </a:r>
            <a:r>
              <a:rPr lang="en-GB" sz="28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lr</a:t>
            </a:r>
            <a:r>
              <a:rPr lang="en-GB" sz="2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Tjqkaj</a:t>
            </a:r>
            <a:r>
              <a:rPr lang="en-GB" sz="2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wd.ï</a:t>
            </a:r>
            <a:r>
              <a:rPr lang="en-GB" sz="2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úfrdaë</a:t>
            </a:r>
            <a:r>
              <a:rPr lang="en-GB" sz="2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wmydihkag</a:t>
            </a:r>
            <a:r>
              <a:rPr lang="en-GB" sz="2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,la </a:t>
            </a:r>
            <a:r>
              <a:rPr lang="en-GB" sz="28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lrk</a:t>
            </a:r>
            <a:r>
              <a:rPr lang="en-GB" sz="2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,</a:t>
            </a:r>
            <a:r>
              <a:rPr lang="en-GB" sz="28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oS'</a:t>
            </a:r>
            <a:endParaRPr lang="da-D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fontAlgn="base"/>
            <a:endParaRPr lang="en-US" sz="2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800" b="1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foam&lt;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j,g</a:t>
            </a:r>
            <a:r>
              <a:rPr lang="en-GB" sz="2800" b="1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myroSu</a:t>
            </a:r>
            <a:r>
              <a:rPr lang="en-GB" sz="2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^</a:t>
            </a:r>
            <a:r>
              <a:rPr lang="en-GB" sz="28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l%sia;shdks</a:t>
            </a:r>
            <a:r>
              <a:rPr lang="en-GB" sz="2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m%cdjkag</a:t>
            </a:r>
            <a:r>
              <a:rPr lang="en-GB" sz="2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tfrys</a:t>
            </a:r>
            <a:r>
              <a:rPr lang="en-GB" sz="2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mlaImd;S;ajh</a:t>
            </a:r>
            <a:r>
              <a:rPr lang="en-GB" sz="2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&amp;</a:t>
            </a:r>
            <a:endParaRPr lang="da-D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r>
              <a:rPr lang="en-GB" sz="2800" dirty="0" err="1">
                <a:solidFill>
                  <a:srgbClr val="333333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</a:rPr>
              <a:t>úfidaflda</a:t>
            </a:r>
            <a:r>
              <a:rPr lang="en-GB" sz="2800" dirty="0">
                <a:solidFill>
                  <a:srgbClr val="333333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</a:rPr>
              <a:t> ^</a:t>
            </a:r>
            <a:r>
              <a:rPr lang="en-GB" sz="2800" dirty="0" err="1">
                <a:solidFill>
                  <a:srgbClr val="333333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Visoko</a:t>
            </a:r>
            <a:r>
              <a:rPr lang="en-GB" sz="2800" dirty="0">
                <a:solidFill>
                  <a:srgbClr val="333333"/>
                </a:solidFill>
                <a:latin typeface="Segoe UI" panose="020B0502040204020203" pitchFamily="34" charset="0"/>
                <a:ea typeface="Calibri" panose="020F0502020204030204" pitchFamily="34" charset="0"/>
              </a:rPr>
              <a:t>) </a:t>
            </a:r>
            <a:r>
              <a:rPr lang="en-GB" sz="2800" dirty="0" err="1">
                <a:solidFill>
                  <a:srgbClr val="333333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</a:rPr>
              <a:t>k.rfha</a:t>
            </a:r>
            <a:r>
              <a:rPr lang="en-GB" sz="2800" dirty="0">
                <a:solidFill>
                  <a:srgbClr val="333333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333333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</a:rPr>
              <a:t>fplafrlaÑfca</a:t>
            </a:r>
            <a:r>
              <a:rPr lang="en-GB" sz="2800" dirty="0">
                <a:solidFill>
                  <a:srgbClr val="333333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</a:rPr>
              <a:t> ^</a:t>
            </a:r>
            <a:r>
              <a:rPr lang="en-GB" sz="2800" dirty="0" err="1">
                <a:solidFill>
                  <a:srgbClr val="333333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Čekrekčije</a:t>
            </a:r>
            <a:r>
              <a:rPr lang="en-GB" sz="280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) </a:t>
            </a:r>
            <a:r>
              <a:rPr lang="en-GB" sz="28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m%foaYfha</a:t>
            </a:r>
            <a:r>
              <a:rPr lang="en-GB" sz="2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msysá</a:t>
            </a:r>
            <a:r>
              <a:rPr lang="en-GB" sz="2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>
                <a:solidFill>
                  <a:srgbClr val="333333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</a:rPr>
              <a:t>“Nativity of Holy Mary" </a:t>
            </a:r>
            <a:r>
              <a:rPr lang="en-GB" sz="28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keu;s</a:t>
            </a:r>
            <a:r>
              <a:rPr lang="en-GB" sz="2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i¾ìhdkq </a:t>
            </a:r>
            <a:r>
              <a:rPr lang="en-GB" sz="2800" dirty="0">
                <a:latin typeface="FMMalithi" panose="00000400000000000000" pitchFamily="2" charset="0"/>
              </a:rPr>
              <a:t>´;</a:t>
            </a:r>
            <a:r>
              <a:rPr lang="en-GB" sz="2800" dirty="0" err="1">
                <a:latin typeface="FMMalithi" panose="00000400000000000000" pitchFamily="2" charset="0"/>
              </a:rPr>
              <a:t>fvdlaia</a:t>
            </a:r>
            <a:r>
              <a:rPr lang="en-GB" sz="2800" dirty="0">
                <a:latin typeface="FMMalithi" panose="00000400000000000000" pitchFamily="2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m,a,sfha</a:t>
            </a:r>
            <a:r>
              <a:rPr lang="en-GB" sz="2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oS</a:t>
            </a:r>
            <a:r>
              <a:rPr lang="en-GB" sz="2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wd.ñl</a:t>
            </a:r>
            <a:r>
              <a:rPr lang="en-GB" sz="2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mqrdjia</a:t>
            </a:r>
            <a:r>
              <a:rPr lang="en-GB" sz="2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;= </a:t>
            </a:r>
            <a:r>
              <a:rPr lang="en-GB" sz="28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mq¿iaid</a:t>
            </a:r>
            <a:r>
              <a:rPr lang="en-GB" sz="2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oukq</a:t>
            </a:r>
            <a:r>
              <a:rPr lang="en-GB" sz="2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 ,</a:t>
            </a:r>
            <a:r>
              <a:rPr lang="en-GB" sz="2800" dirty="0" err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eîh</a:t>
            </a:r>
            <a:r>
              <a:rPr lang="en-GB" sz="2800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'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46822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7F86CA30-74CE-4AFD-83CF-6C6802429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3879" y="486880"/>
            <a:ext cx="9144000" cy="6096000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5D2DC4D4-2AFA-484F-B184-94970D95F229}"/>
              </a:ext>
            </a:extLst>
          </p:cNvPr>
          <p:cNvSpPr/>
          <p:nvPr/>
        </p:nvSpPr>
        <p:spPr>
          <a:xfrm rot="16200000">
            <a:off x="9529143" y="5320293"/>
            <a:ext cx="24830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latin typeface="FMMalithi" panose="00000400000000000000" pitchFamily="2" charset="0"/>
              </a:rPr>
              <a:t>PdhdrEmh(</a:t>
            </a:r>
            <a:r>
              <a:rPr lang="en-US" sz="800" b="0" i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 </a:t>
            </a:r>
            <a:r>
              <a:rPr lang="en-US" sz="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Steven May / </a:t>
            </a:r>
            <a:r>
              <a:rPr lang="en-US" sz="800" b="0" i="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Alamy</a:t>
            </a:r>
            <a:r>
              <a:rPr lang="en-US" sz="8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 Stock Photo </a:t>
            </a:r>
            <a:endParaRPr lang="sv-SE" sz="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7559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7B637239-993A-4121-B8AE-94CCB070F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3879" y="486880"/>
            <a:ext cx="9144000" cy="6096000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A44429A7-0D8F-404C-ACED-104B9797D546}"/>
              </a:ext>
            </a:extLst>
          </p:cNvPr>
          <p:cNvSpPr/>
          <p:nvPr/>
        </p:nvSpPr>
        <p:spPr>
          <a:xfrm rot="16200000">
            <a:off x="9529143" y="5320293"/>
            <a:ext cx="248305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>
                <a:solidFill>
                  <a:schemeClr val="tx1">
                    <a:lumMod val="65000"/>
                    <a:lumOff val="35000"/>
                  </a:schemeClr>
                </a:solidFill>
                <a:latin typeface="FMMalithi" panose="00000400000000000000" pitchFamily="2" charset="0"/>
              </a:rPr>
              <a:t>PdhdrEmh(</a:t>
            </a:r>
            <a:r>
              <a:rPr lang="sv-SE" sz="80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sv-SE" sz="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Emina</a:t>
            </a:r>
            <a:r>
              <a:rPr lang="sv-SE" sz="8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 </a:t>
            </a:r>
            <a:r>
              <a:rPr lang="sv-SE" sz="800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Segoe UI" panose="020B0502040204020203" pitchFamily="34" charset="0"/>
              </a:rPr>
              <a:t>Frljak</a:t>
            </a:r>
            <a:endParaRPr lang="sv-SE" sz="8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477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A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2A16DFDE-D279-FE48-95DE-2ACFB25556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49" y="0"/>
            <a:ext cx="12192000" cy="228600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D990CCB1-A93A-47F9-B577-064044F40B25}"/>
              </a:ext>
            </a:extLst>
          </p:cNvPr>
          <p:cNvSpPr txBox="1"/>
          <p:nvPr/>
        </p:nvSpPr>
        <p:spPr>
          <a:xfrm>
            <a:off x="0" y="821200"/>
            <a:ext cx="12192000" cy="26930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b-NO" sz="3000" dirty="0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5 jeks ieish </a:t>
            </a:r>
          </a:p>
          <a:p>
            <a:pPr algn="ctr">
              <a:lnSpc>
                <a:spcPct val="150000"/>
              </a:lnSpc>
            </a:pPr>
            <a:endParaRPr lang="sv-SE" sz="16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algn="ctr"/>
            <a:r>
              <a:rPr lang="nb-NO" sz="5000" dirty="0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wmf.a m%cdj ;=&lt; wd.u weoySfï </a:t>
            </a:r>
            <a:br>
              <a:rPr lang="nb-NO" sz="5000" dirty="0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</a:br>
            <a:r>
              <a:rPr lang="nb-NO" sz="5000" dirty="0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fyda úYajdi oeÍfï ksoyi </a:t>
            </a:r>
            <a:endParaRPr lang="sv-SE" sz="5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0225889F-E03F-4751-89E2-B6F213B3DC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07481" y="4262914"/>
            <a:ext cx="1777037" cy="179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6466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6A2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9C229D11-CC20-4564-B642-AE7494F482D4}"/>
              </a:ext>
            </a:extLst>
          </p:cNvPr>
          <p:cNvSpPr txBox="1"/>
          <p:nvPr/>
        </p:nvSpPr>
        <p:spPr>
          <a:xfrm>
            <a:off x="0" y="1382788"/>
            <a:ext cx="12203749" cy="2424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7000"/>
              </a:lnSpc>
            </a:pPr>
            <a:r>
              <a:rPr lang="nb-NO" sz="4400" b="1" dirty="0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b;d fyd|hs" idorfhka kej; ms&lt;s.kakjdæ</a:t>
            </a:r>
            <a:endParaRPr lang="da-DK" sz="4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nb-NO" sz="2800" dirty="0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da-DK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ctr">
              <a:lnSpc>
                <a:spcPct val="107000"/>
              </a:lnSpc>
            </a:pPr>
            <a:r>
              <a:rPr lang="nb-NO" sz="3600" dirty="0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ó&lt;Õ ieish(</a:t>
            </a:r>
            <a:r>
              <a:rPr lang="nb-NO" sz="3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 </a:t>
            </a:r>
            <a:endParaRPr lang="da-DK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  <a:p>
            <a:pPr algn="ctr"/>
            <a:r>
              <a:rPr lang="nb-NO" sz="3600" dirty="0">
                <a:solidFill>
                  <a:schemeClr val="bg1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l;kaor j,ska fm&lt;Uùu - Wml%u j,ska iún, .ekaùu</a:t>
            </a:r>
            <a:endParaRPr lang="sv-SE" sz="6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A8F51270-17B1-455D-993B-78E21267DA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808" y="4262893"/>
            <a:ext cx="1790884" cy="179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54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773A0715-0338-4EA9-8747-05BD608F00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8170" y="3428999"/>
            <a:ext cx="4326143" cy="2508211"/>
          </a:xfrm>
          <a:prstGeom prst="rect">
            <a:avLst/>
          </a:prstGeom>
        </p:spPr>
      </p:pic>
      <p:pic>
        <p:nvPicPr>
          <p:cNvPr id="2" name="Bildobjekt 3">
            <a:extLst>
              <a:ext uri="{FF2B5EF4-FFF2-40B4-BE49-F238E27FC236}">
                <a16:creationId xmlns:a16="http://schemas.microsoft.com/office/drawing/2014/main" id="{0CAEFC5B-2DDD-4AE6-9EE7-CCE3F879B6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0075" y="3970751"/>
            <a:ext cx="3803454" cy="1934118"/>
          </a:xfrm>
          <a:prstGeom prst="rect">
            <a:avLst/>
          </a:prstGeom>
        </p:spPr>
      </p:pic>
      <p:pic>
        <p:nvPicPr>
          <p:cNvPr id="4" name="Bildobjekt 3" descr="En bild som visar text, yxa, visitkort, vektorgrafik&#10;&#10;Automatiskt genererad beskrivning">
            <a:extLst>
              <a:ext uri="{FF2B5EF4-FFF2-40B4-BE49-F238E27FC236}">
                <a16:creationId xmlns:a16="http://schemas.microsoft.com/office/drawing/2014/main" id="{D70027BF-3C9F-4CB6-8973-AFC2F3349B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5175">
            <a:off x="5313656" y="1372273"/>
            <a:ext cx="1332807" cy="278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184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6AEF031A-C03F-47E0-BEF5-F85A3319D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4101" y="3778623"/>
            <a:ext cx="3953195" cy="746804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64191141-DC59-4D6D-B74B-3BEF9928F8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960" y="3085977"/>
            <a:ext cx="1562563" cy="1964987"/>
          </a:xfrm>
          <a:prstGeom prst="rect">
            <a:avLst/>
          </a:prstGeom>
        </p:spPr>
      </p:pic>
      <p:pic>
        <p:nvPicPr>
          <p:cNvPr id="8" name="Bildobjekt 7" descr="En bild som visar text, vektorgrafik&#10;&#10;Automatiskt genererad beskrivning">
            <a:extLst>
              <a:ext uri="{FF2B5EF4-FFF2-40B4-BE49-F238E27FC236}">
                <a16:creationId xmlns:a16="http://schemas.microsoft.com/office/drawing/2014/main" id="{4639B968-3C6B-4552-B9D9-704B08AF20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874" y="3257812"/>
            <a:ext cx="3108926" cy="2014438"/>
          </a:xfrm>
          <a:prstGeom prst="rect">
            <a:avLst/>
          </a:prstGeom>
        </p:spPr>
      </p:pic>
      <p:pic>
        <p:nvPicPr>
          <p:cNvPr id="9" name="Bildobjekt 8" descr="En bild som visar text, yxa, visitkort, vektorgrafik&#10;&#10;Automatiskt genererad beskrivning">
            <a:extLst>
              <a:ext uri="{FF2B5EF4-FFF2-40B4-BE49-F238E27FC236}">
                <a16:creationId xmlns:a16="http://schemas.microsoft.com/office/drawing/2014/main" id="{EF53C1FD-64A3-445C-8479-0D84E7A5A2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5175">
            <a:off x="2243619" y="2494340"/>
            <a:ext cx="315159" cy="658563"/>
          </a:xfrm>
          <a:prstGeom prst="rect">
            <a:avLst/>
          </a:prstGeom>
        </p:spPr>
      </p:pic>
      <p:pic>
        <p:nvPicPr>
          <p:cNvPr id="10" name="Bildobjekt 9" descr="En bild som visar text, yxa, visitkort, vektorgrafik&#10;&#10;Automatiskt genererad beskrivning">
            <a:extLst>
              <a:ext uri="{FF2B5EF4-FFF2-40B4-BE49-F238E27FC236}">
                <a16:creationId xmlns:a16="http://schemas.microsoft.com/office/drawing/2014/main" id="{EDA75DAC-78CB-4561-B751-42E89795B62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5175">
            <a:off x="9515232" y="1629692"/>
            <a:ext cx="773681" cy="1616700"/>
          </a:xfrm>
          <a:prstGeom prst="rect">
            <a:avLst/>
          </a:prstGeom>
        </p:spPr>
      </p:pic>
      <p:pic>
        <p:nvPicPr>
          <p:cNvPr id="11" name="Bildobjekt 10" descr="En bild som visar text, yxa, visitkort, vektorgrafik&#10;&#10;Automatiskt genererad beskrivning">
            <a:extLst>
              <a:ext uri="{FF2B5EF4-FFF2-40B4-BE49-F238E27FC236}">
                <a16:creationId xmlns:a16="http://schemas.microsoft.com/office/drawing/2014/main" id="{59D8BC97-2096-41ED-9D77-A63F88EACAB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5175">
            <a:off x="7501391" y="2516302"/>
            <a:ext cx="315159" cy="658563"/>
          </a:xfrm>
          <a:prstGeom prst="rect">
            <a:avLst/>
          </a:prstGeom>
        </p:spPr>
      </p:pic>
      <p:pic>
        <p:nvPicPr>
          <p:cNvPr id="12" name="Bildobjekt 11" descr="En bild som visar text, yxa, visitkort, vektorgrafik&#10;&#10;Automatiskt genererad beskrivning">
            <a:extLst>
              <a:ext uri="{FF2B5EF4-FFF2-40B4-BE49-F238E27FC236}">
                <a16:creationId xmlns:a16="http://schemas.microsoft.com/office/drawing/2014/main" id="{CEE4F1F2-3224-44BE-A627-F4484516CE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5175">
            <a:off x="8631966" y="2501196"/>
            <a:ext cx="315159" cy="658563"/>
          </a:xfrm>
          <a:prstGeom prst="rect">
            <a:avLst/>
          </a:prstGeom>
        </p:spPr>
      </p:pic>
      <p:pic>
        <p:nvPicPr>
          <p:cNvPr id="13" name="Bildobjekt 12" descr="En bild som visar text, yxa, visitkort, vektorgrafik&#10;&#10;Automatiskt genererad beskrivning">
            <a:extLst>
              <a:ext uri="{FF2B5EF4-FFF2-40B4-BE49-F238E27FC236}">
                <a16:creationId xmlns:a16="http://schemas.microsoft.com/office/drawing/2014/main" id="{3BC23357-D172-4626-8A9B-8E2557E350B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5175">
            <a:off x="10050190" y="2522568"/>
            <a:ext cx="315159" cy="658563"/>
          </a:xfrm>
          <a:prstGeom prst="rect">
            <a:avLst/>
          </a:prstGeom>
        </p:spPr>
      </p:pic>
      <p:pic>
        <p:nvPicPr>
          <p:cNvPr id="14" name="Bildobjekt 13" descr="En bild som visar text, yxa, visitkort, vektorgrafik&#10;&#10;Automatiskt genererad beskrivning">
            <a:extLst>
              <a:ext uri="{FF2B5EF4-FFF2-40B4-BE49-F238E27FC236}">
                <a16:creationId xmlns:a16="http://schemas.microsoft.com/office/drawing/2014/main" id="{E98A2B50-EECD-4076-B2E0-C2DF67EA4F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5175">
            <a:off x="8005745" y="1738189"/>
            <a:ext cx="604626" cy="1263439"/>
          </a:xfrm>
          <a:prstGeom prst="rect">
            <a:avLst/>
          </a:prstGeom>
        </p:spPr>
      </p:pic>
      <p:pic>
        <p:nvPicPr>
          <p:cNvPr id="15" name="Bildobjekt 14" descr="En bild som visar text, yxa, visitkort, vektorgrafik&#10;&#10;Automatiskt genererad beskrivning">
            <a:extLst>
              <a:ext uri="{FF2B5EF4-FFF2-40B4-BE49-F238E27FC236}">
                <a16:creationId xmlns:a16="http://schemas.microsoft.com/office/drawing/2014/main" id="{B38FEB31-CA01-46DF-836C-B70370390D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5175">
            <a:off x="9115091" y="2072368"/>
            <a:ext cx="315159" cy="658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7063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E4D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Bildobjekt 19" descr="En bild som visar text, clipart, silhuett&#10;&#10;Automatiskt genererad beskrivning">
            <a:extLst>
              <a:ext uri="{FF2B5EF4-FFF2-40B4-BE49-F238E27FC236}">
                <a16:creationId xmlns:a16="http://schemas.microsoft.com/office/drawing/2014/main" id="{5EEC7231-923A-4603-9A38-63145151B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649" y="3005847"/>
            <a:ext cx="4147927" cy="2318717"/>
          </a:xfrm>
          <a:prstGeom prst="rect">
            <a:avLst/>
          </a:prstGeom>
        </p:spPr>
      </p:pic>
      <p:pic>
        <p:nvPicPr>
          <p:cNvPr id="6" name="Bildobjekt 5" descr="En bild som visar text, tecken&#10;&#10;Automatiskt genererad beskrivning">
            <a:extLst>
              <a:ext uri="{FF2B5EF4-FFF2-40B4-BE49-F238E27FC236}">
                <a16:creationId xmlns:a16="http://schemas.microsoft.com/office/drawing/2014/main" id="{AA64F3C8-97ED-47FA-87BA-CFC091777D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624" y="3005847"/>
            <a:ext cx="2898215" cy="2576191"/>
          </a:xfrm>
          <a:prstGeom prst="rect">
            <a:avLst/>
          </a:prstGeom>
        </p:spPr>
      </p:pic>
      <p:pic>
        <p:nvPicPr>
          <p:cNvPr id="9" name="Bildobjekt 8" descr="En bild som visar mörk&#10;&#10;Automatiskt genererad beskrivning">
            <a:extLst>
              <a:ext uri="{FF2B5EF4-FFF2-40B4-BE49-F238E27FC236}">
                <a16:creationId xmlns:a16="http://schemas.microsoft.com/office/drawing/2014/main" id="{B2A6DFB0-B1E3-4D1A-819C-D706558812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5515" y="1189044"/>
            <a:ext cx="457861" cy="1551394"/>
          </a:xfrm>
          <a:prstGeom prst="rect">
            <a:avLst/>
          </a:prstGeom>
        </p:spPr>
      </p:pic>
      <p:pic>
        <p:nvPicPr>
          <p:cNvPr id="10" name="Bildobjekt 9" descr="En bild som visar mörk&#10;&#10;Automatiskt genererad beskrivning">
            <a:extLst>
              <a:ext uri="{FF2B5EF4-FFF2-40B4-BE49-F238E27FC236}">
                <a16:creationId xmlns:a16="http://schemas.microsoft.com/office/drawing/2014/main" id="{2B96A647-E0F2-4CB7-AD70-6DBA3B4625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3699">
            <a:off x="6830345" y="2146296"/>
            <a:ext cx="531070" cy="1799452"/>
          </a:xfrm>
          <a:prstGeom prst="rect">
            <a:avLst/>
          </a:prstGeom>
        </p:spPr>
      </p:pic>
      <p:pic>
        <p:nvPicPr>
          <p:cNvPr id="11" name="Bildobjekt 10" descr="En bild som visar mörk&#10;&#10;Automatiskt genererad beskrivning">
            <a:extLst>
              <a:ext uri="{FF2B5EF4-FFF2-40B4-BE49-F238E27FC236}">
                <a16:creationId xmlns:a16="http://schemas.microsoft.com/office/drawing/2014/main" id="{D0898EA1-E6CF-4257-97D9-84B8E0DD1F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0340">
            <a:off x="9405418" y="2219289"/>
            <a:ext cx="458609" cy="1553930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221619B1-13A0-46B3-B5DD-7F11030E24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86767">
            <a:off x="3880162" y="3838179"/>
            <a:ext cx="610769" cy="654051"/>
          </a:xfrm>
          <a:prstGeom prst="rect">
            <a:avLst/>
          </a:prstGeom>
        </p:spPr>
      </p:pic>
      <p:sp>
        <p:nvSpPr>
          <p:cNvPr id="21" name="Rektangel 20">
            <a:extLst>
              <a:ext uri="{FF2B5EF4-FFF2-40B4-BE49-F238E27FC236}">
                <a16:creationId xmlns:a16="http://schemas.microsoft.com/office/drawing/2014/main" id="{795D579E-68D2-4EDE-BBF8-21096945AF30}"/>
              </a:ext>
            </a:extLst>
          </p:cNvPr>
          <p:cNvSpPr/>
          <p:nvPr/>
        </p:nvSpPr>
        <p:spPr>
          <a:xfrm>
            <a:off x="1145667" y="1275962"/>
            <a:ext cx="10225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4400" b="1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fndrem%pdr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723071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upp 14">
            <a:extLst>
              <a:ext uri="{FF2B5EF4-FFF2-40B4-BE49-F238E27FC236}">
                <a16:creationId xmlns:a16="http://schemas.microsoft.com/office/drawing/2014/main" id="{DE1E2F61-E19A-4BA2-80CF-935AC0814228}"/>
              </a:ext>
            </a:extLst>
          </p:cNvPr>
          <p:cNvGrpSpPr/>
          <p:nvPr/>
        </p:nvGrpSpPr>
        <p:grpSpPr>
          <a:xfrm>
            <a:off x="2388041" y="2376885"/>
            <a:ext cx="2800178" cy="970835"/>
            <a:chOff x="1727641" y="2312612"/>
            <a:chExt cx="2800178" cy="970835"/>
          </a:xfrm>
        </p:grpSpPr>
        <p:pic>
          <p:nvPicPr>
            <p:cNvPr id="14" name="Bildobjekt 13" descr="En bild som visar text, clipart, silhuett&#10;&#10;Automatiskt genererad beskrivning">
              <a:extLst>
                <a:ext uri="{FF2B5EF4-FFF2-40B4-BE49-F238E27FC236}">
                  <a16:creationId xmlns:a16="http://schemas.microsoft.com/office/drawing/2014/main" id="{FCD391A5-D7A6-4FEE-927F-D5148A6C0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7641" y="2316735"/>
              <a:ext cx="1729340" cy="966712"/>
            </a:xfrm>
            <a:prstGeom prst="rect">
              <a:avLst/>
            </a:prstGeom>
          </p:spPr>
        </p:pic>
        <p:grpSp>
          <p:nvGrpSpPr>
            <p:cNvPr id="12" name="Grupp 11">
              <a:extLst>
                <a:ext uri="{FF2B5EF4-FFF2-40B4-BE49-F238E27FC236}">
                  <a16:creationId xmlns:a16="http://schemas.microsoft.com/office/drawing/2014/main" id="{C7C7183F-CAC8-4018-82CB-6E13A517BF7C}"/>
                </a:ext>
              </a:extLst>
            </p:cNvPr>
            <p:cNvGrpSpPr/>
            <p:nvPr/>
          </p:nvGrpSpPr>
          <p:grpSpPr>
            <a:xfrm>
              <a:off x="2224248" y="2312612"/>
              <a:ext cx="2303571" cy="916090"/>
              <a:chOff x="1804153" y="3530634"/>
              <a:chExt cx="2358470" cy="979984"/>
            </a:xfrm>
          </p:grpSpPr>
          <p:pic>
            <p:nvPicPr>
              <p:cNvPr id="5" name="Bildobjekt 4" descr="En bild som visar text, tecken&#10;&#10;Automatiskt genererad beskrivning">
                <a:extLst>
                  <a:ext uri="{FF2B5EF4-FFF2-40B4-BE49-F238E27FC236}">
                    <a16:creationId xmlns:a16="http://schemas.microsoft.com/office/drawing/2014/main" id="{090D55C2-0272-4A28-9D3F-A0CD26480B4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60142" y="3530634"/>
                <a:ext cx="1102481" cy="979984"/>
              </a:xfrm>
              <a:prstGeom prst="rect">
                <a:avLst/>
              </a:prstGeom>
            </p:spPr>
          </p:pic>
          <p:pic>
            <p:nvPicPr>
              <p:cNvPr id="11" name="Bildobjekt 10">
                <a:extLst>
                  <a:ext uri="{FF2B5EF4-FFF2-40B4-BE49-F238E27FC236}">
                    <a16:creationId xmlns:a16="http://schemas.microsoft.com/office/drawing/2014/main" id="{72DF180F-F352-4730-B6DE-BF62997B49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386767">
                <a:off x="1804153" y="3885655"/>
                <a:ext cx="310884" cy="332915"/>
              </a:xfrm>
              <a:prstGeom prst="rect">
                <a:avLst/>
              </a:prstGeom>
            </p:spPr>
          </p:pic>
        </p:grpSp>
      </p:grpSp>
      <p:pic>
        <p:nvPicPr>
          <p:cNvPr id="9" name="Bildobjekt 8" descr="En bild som visar clipart&#10;&#10;Automatiskt genererad beskrivning">
            <a:extLst>
              <a:ext uri="{FF2B5EF4-FFF2-40B4-BE49-F238E27FC236}">
                <a16:creationId xmlns:a16="http://schemas.microsoft.com/office/drawing/2014/main" id="{D55E9CFE-57C0-4BFD-BCD1-8593CBC588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16" y="2289461"/>
            <a:ext cx="1844510" cy="3786836"/>
          </a:xfrm>
          <a:prstGeom prst="rect">
            <a:avLst/>
          </a:prstGeom>
        </p:spPr>
      </p:pic>
      <p:grpSp>
        <p:nvGrpSpPr>
          <p:cNvPr id="21" name="Grupp 20">
            <a:extLst>
              <a:ext uri="{FF2B5EF4-FFF2-40B4-BE49-F238E27FC236}">
                <a16:creationId xmlns:a16="http://schemas.microsoft.com/office/drawing/2014/main" id="{52330E8F-9BE9-4635-A181-CE0FA303BF68}"/>
              </a:ext>
            </a:extLst>
          </p:cNvPr>
          <p:cNvGrpSpPr/>
          <p:nvPr/>
        </p:nvGrpSpPr>
        <p:grpSpPr>
          <a:xfrm>
            <a:off x="5823897" y="861613"/>
            <a:ext cx="5947981" cy="5102901"/>
            <a:chOff x="5823897" y="861613"/>
            <a:chExt cx="5947981" cy="5102901"/>
          </a:xfrm>
        </p:grpSpPr>
        <p:pic>
          <p:nvPicPr>
            <p:cNvPr id="20" name="Bildobjekt 19" descr="En bild som visar stråkinstrument, byrå&#10;&#10;Automatiskt genererad beskrivning">
              <a:extLst>
                <a:ext uri="{FF2B5EF4-FFF2-40B4-BE49-F238E27FC236}">
                  <a16:creationId xmlns:a16="http://schemas.microsoft.com/office/drawing/2014/main" id="{EE009954-4151-48CD-9752-D0C65ECAC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5019" y="861613"/>
              <a:ext cx="2936859" cy="2286899"/>
            </a:xfrm>
            <a:prstGeom prst="rect">
              <a:avLst/>
            </a:prstGeom>
          </p:spPr>
        </p:pic>
        <p:pic>
          <p:nvPicPr>
            <p:cNvPr id="13" name="Bildobjekt 12">
              <a:extLst>
                <a:ext uri="{FF2B5EF4-FFF2-40B4-BE49-F238E27FC236}">
                  <a16:creationId xmlns:a16="http://schemas.microsoft.com/office/drawing/2014/main" id="{CF2D9919-731B-4033-9812-7381BC4FB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5428" y="1316676"/>
              <a:ext cx="1455410" cy="914939"/>
            </a:xfrm>
            <a:prstGeom prst="rect">
              <a:avLst/>
            </a:prstGeom>
          </p:spPr>
        </p:pic>
        <p:pic>
          <p:nvPicPr>
            <p:cNvPr id="18" name="Bildobjekt 17">
              <a:extLst>
                <a:ext uri="{FF2B5EF4-FFF2-40B4-BE49-F238E27FC236}">
                  <a16:creationId xmlns:a16="http://schemas.microsoft.com/office/drawing/2014/main" id="{7DA80CD4-BD47-4634-A827-C52555A619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3897" y="3068392"/>
              <a:ext cx="3845225" cy="2896122"/>
            </a:xfrm>
            <a:prstGeom prst="rect">
              <a:avLst/>
            </a:prstGeom>
          </p:spPr>
        </p:pic>
      </p:grpSp>
      <p:pic>
        <p:nvPicPr>
          <p:cNvPr id="23" name="Bildobjekt 22" descr="En bild som visar stråkinstrument&#10;&#10;Automatiskt genererad beskrivning">
            <a:extLst>
              <a:ext uri="{FF2B5EF4-FFF2-40B4-BE49-F238E27FC236}">
                <a16:creationId xmlns:a16="http://schemas.microsoft.com/office/drawing/2014/main" id="{842AFAB9-7889-475F-848C-F441296CA9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1748">
            <a:off x="5394685" y="1145919"/>
            <a:ext cx="2456576" cy="1762734"/>
          </a:xfrm>
          <a:prstGeom prst="rect">
            <a:avLst/>
          </a:prstGeom>
        </p:spPr>
      </p:pic>
      <p:pic>
        <p:nvPicPr>
          <p:cNvPr id="24" name="Bildobjekt 23" descr="En bild som visar text, tecken&#10;&#10;Automatiskt genererad beskrivning">
            <a:extLst>
              <a:ext uri="{FF2B5EF4-FFF2-40B4-BE49-F238E27FC236}">
                <a16:creationId xmlns:a16="http://schemas.microsoft.com/office/drawing/2014/main" id="{6047AE1F-9282-4367-A3B3-081535E83B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943" y="1544024"/>
            <a:ext cx="851677" cy="72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8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C2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3723CF41-ABD5-459C-886E-A495F9A11E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745" y="1795619"/>
            <a:ext cx="4023215" cy="2529182"/>
          </a:xfrm>
          <a:prstGeom prst="rect">
            <a:avLst/>
          </a:prstGeom>
        </p:spPr>
      </p:pic>
      <p:grpSp>
        <p:nvGrpSpPr>
          <p:cNvPr id="2" name="Grupp 1">
            <a:extLst>
              <a:ext uri="{FF2B5EF4-FFF2-40B4-BE49-F238E27FC236}">
                <a16:creationId xmlns:a16="http://schemas.microsoft.com/office/drawing/2014/main" id="{A7FF7766-00B8-44A7-9226-342EBE5C63DB}"/>
              </a:ext>
            </a:extLst>
          </p:cNvPr>
          <p:cNvGrpSpPr/>
          <p:nvPr/>
        </p:nvGrpSpPr>
        <p:grpSpPr>
          <a:xfrm>
            <a:off x="1802605" y="4443467"/>
            <a:ext cx="8586790" cy="1872000"/>
            <a:chOff x="1918650" y="4077707"/>
            <a:chExt cx="8586790" cy="1872000"/>
          </a:xfrm>
        </p:grpSpPr>
        <p:sp>
          <p:nvSpPr>
            <p:cNvPr id="5" name="Rektangel 4">
              <a:extLst>
                <a:ext uri="{FF2B5EF4-FFF2-40B4-BE49-F238E27FC236}">
                  <a16:creationId xmlns:a16="http://schemas.microsoft.com/office/drawing/2014/main" id="{0A36325D-91DF-46F5-B493-9B9F7049074D}"/>
                </a:ext>
              </a:extLst>
            </p:cNvPr>
            <p:cNvSpPr/>
            <p:nvPr/>
          </p:nvSpPr>
          <p:spPr>
            <a:xfrm>
              <a:off x="1918650" y="4077707"/>
              <a:ext cx="8586790" cy="1872000"/>
            </a:xfrm>
            <a:custGeom>
              <a:avLst/>
              <a:gdLst>
                <a:gd name="connsiteX0" fmla="*/ 0 w 8586790"/>
                <a:gd name="connsiteY0" fmla="*/ 0 h 1872000"/>
                <a:gd name="connsiteX1" fmla="*/ 402919 w 8586790"/>
                <a:gd name="connsiteY1" fmla="*/ 0 h 1872000"/>
                <a:gd name="connsiteX2" fmla="*/ 1063441 w 8586790"/>
                <a:gd name="connsiteY2" fmla="*/ 0 h 1872000"/>
                <a:gd name="connsiteX3" fmla="*/ 1809831 w 8586790"/>
                <a:gd name="connsiteY3" fmla="*/ 0 h 1872000"/>
                <a:gd name="connsiteX4" fmla="*/ 2642089 w 8586790"/>
                <a:gd name="connsiteY4" fmla="*/ 0 h 1872000"/>
                <a:gd name="connsiteX5" fmla="*/ 3130876 w 8586790"/>
                <a:gd name="connsiteY5" fmla="*/ 0 h 1872000"/>
                <a:gd name="connsiteX6" fmla="*/ 3963134 w 8586790"/>
                <a:gd name="connsiteY6" fmla="*/ 0 h 1872000"/>
                <a:gd name="connsiteX7" fmla="*/ 4451920 w 8586790"/>
                <a:gd name="connsiteY7" fmla="*/ 0 h 1872000"/>
                <a:gd name="connsiteX8" fmla="*/ 5026575 w 8586790"/>
                <a:gd name="connsiteY8" fmla="*/ 0 h 1872000"/>
                <a:gd name="connsiteX9" fmla="*/ 5772965 w 8586790"/>
                <a:gd name="connsiteY9" fmla="*/ 0 h 1872000"/>
                <a:gd name="connsiteX10" fmla="*/ 6433487 w 8586790"/>
                <a:gd name="connsiteY10" fmla="*/ 0 h 1872000"/>
                <a:gd name="connsiteX11" fmla="*/ 7265745 w 8586790"/>
                <a:gd name="connsiteY11" fmla="*/ 0 h 1872000"/>
                <a:gd name="connsiteX12" fmla="*/ 7840400 w 8586790"/>
                <a:gd name="connsiteY12" fmla="*/ 0 h 1872000"/>
                <a:gd name="connsiteX13" fmla="*/ 8586790 w 8586790"/>
                <a:gd name="connsiteY13" fmla="*/ 0 h 1872000"/>
                <a:gd name="connsiteX14" fmla="*/ 8586790 w 8586790"/>
                <a:gd name="connsiteY14" fmla="*/ 567840 h 1872000"/>
                <a:gd name="connsiteX15" fmla="*/ 8586790 w 8586790"/>
                <a:gd name="connsiteY15" fmla="*/ 1173120 h 1872000"/>
                <a:gd name="connsiteX16" fmla="*/ 8586790 w 8586790"/>
                <a:gd name="connsiteY16" fmla="*/ 1872000 h 1872000"/>
                <a:gd name="connsiteX17" fmla="*/ 7754532 w 8586790"/>
                <a:gd name="connsiteY17" fmla="*/ 1872000 h 1872000"/>
                <a:gd name="connsiteX18" fmla="*/ 6922274 w 8586790"/>
                <a:gd name="connsiteY18" fmla="*/ 1872000 h 1872000"/>
                <a:gd name="connsiteX19" fmla="*/ 6090016 w 8586790"/>
                <a:gd name="connsiteY19" fmla="*/ 1872000 h 1872000"/>
                <a:gd name="connsiteX20" fmla="*/ 5429493 w 8586790"/>
                <a:gd name="connsiteY20" fmla="*/ 1872000 h 1872000"/>
                <a:gd name="connsiteX21" fmla="*/ 5026575 w 8586790"/>
                <a:gd name="connsiteY21" fmla="*/ 1872000 h 1872000"/>
                <a:gd name="connsiteX22" fmla="*/ 4194317 w 8586790"/>
                <a:gd name="connsiteY22" fmla="*/ 1872000 h 1872000"/>
                <a:gd name="connsiteX23" fmla="*/ 3533794 w 8586790"/>
                <a:gd name="connsiteY23" fmla="*/ 1872000 h 1872000"/>
                <a:gd name="connsiteX24" fmla="*/ 2959140 w 8586790"/>
                <a:gd name="connsiteY24" fmla="*/ 1872000 h 1872000"/>
                <a:gd name="connsiteX25" fmla="*/ 2556221 w 8586790"/>
                <a:gd name="connsiteY25" fmla="*/ 1872000 h 1872000"/>
                <a:gd name="connsiteX26" fmla="*/ 1809831 w 8586790"/>
                <a:gd name="connsiteY26" fmla="*/ 1872000 h 1872000"/>
                <a:gd name="connsiteX27" fmla="*/ 1063441 w 8586790"/>
                <a:gd name="connsiteY27" fmla="*/ 1872000 h 1872000"/>
                <a:gd name="connsiteX28" fmla="*/ 0 w 8586790"/>
                <a:gd name="connsiteY28" fmla="*/ 1872000 h 1872000"/>
                <a:gd name="connsiteX29" fmla="*/ 0 w 8586790"/>
                <a:gd name="connsiteY29" fmla="*/ 1285440 h 1872000"/>
                <a:gd name="connsiteX30" fmla="*/ 0 w 8586790"/>
                <a:gd name="connsiteY30" fmla="*/ 680160 h 1872000"/>
                <a:gd name="connsiteX31" fmla="*/ 0 w 8586790"/>
                <a:gd name="connsiteY31" fmla="*/ 0 h 18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586790" h="1872000" fill="none" extrusionOk="0">
                  <a:moveTo>
                    <a:pt x="0" y="0"/>
                  </a:moveTo>
                  <a:cubicBezTo>
                    <a:pt x="121810" y="12991"/>
                    <a:pt x="315449" y="-5916"/>
                    <a:pt x="402919" y="0"/>
                  </a:cubicBezTo>
                  <a:cubicBezTo>
                    <a:pt x="490389" y="5916"/>
                    <a:pt x="776930" y="-1473"/>
                    <a:pt x="1063441" y="0"/>
                  </a:cubicBezTo>
                  <a:cubicBezTo>
                    <a:pt x="1349952" y="1473"/>
                    <a:pt x="1447240" y="33846"/>
                    <a:pt x="1809831" y="0"/>
                  </a:cubicBezTo>
                  <a:cubicBezTo>
                    <a:pt x="2172422" y="-33846"/>
                    <a:pt x="2339810" y="11871"/>
                    <a:pt x="2642089" y="0"/>
                  </a:cubicBezTo>
                  <a:cubicBezTo>
                    <a:pt x="2944368" y="-11871"/>
                    <a:pt x="2938575" y="-8823"/>
                    <a:pt x="3130876" y="0"/>
                  </a:cubicBezTo>
                  <a:cubicBezTo>
                    <a:pt x="3323177" y="8823"/>
                    <a:pt x="3547097" y="-21469"/>
                    <a:pt x="3963134" y="0"/>
                  </a:cubicBezTo>
                  <a:cubicBezTo>
                    <a:pt x="4379171" y="21469"/>
                    <a:pt x="4262793" y="-21704"/>
                    <a:pt x="4451920" y="0"/>
                  </a:cubicBezTo>
                  <a:cubicBezTo>
                    <a:pt x="4641047" y="21704"/>
                    <a:pt x="4843868" y="1183"/>
                    <a:pt x="5026575" y="0"/>
                  </a:cubicBezTo>
                  <a:cubicBezTo>
                    <a:pt x="5209283" y="-1183"/>
                    <a:pt x="5602507" y="-21012"/>
                    <a:pt x="5772965" y="0"/>
                  </a:cubicBezTo>
                  <a:cubicBezTo>
                    <a:pt x="5943423" y="21012"/>
                    <a:pt x="6142156" y="20805"/>
                    <a:pt x="6433487" y="0"/>
                  </a:cubicBezTo>
                  <a:cubicBezTo>
                    <a:pt x="6724818" y="-20805"/>
                    <a:pt x="6873320" y="11960"/>
                    <a:pt x="7265745" y="0"/>
                  </a:cubicBezTo>
                  <a:cubicBezTo>
                    <a:pt x="7658170" y="-11960"/>
                    <a:pt x="7558106" y="-8770"/>
                    <a:pt x="7840400" y="0"/>
                  </a:cubicBezTo>
                  <a:cubicBezTo>
                    <a:pt x="8122694" y="8770"/>
                    <a:pt x="8415382" y="29773"/>
                    <a:pt x="8586790" y="0"/>
                  </a:cubicBezTo>
                  <a:cubicBezTo>
                    <a:pt x="8559790" y="276117"/>
                    <a:pt x="8604831" y="320701"/>
                    <a:pt x="8586790" y="567840"/>
                  </a:cubicBezTo>
                  <a:cubicBezTo>
                    <a:pt x="8568749" y="814979"/>
                    <a:pt x="8567902" y="999946"/>
                    <a:pt x="8586790" y="1173120"/>
                  </a:cubicBezTo>
                  <a:cubicBezTo>
                    <a:pt x="8605678" y="1346294"/>
                    <a:pt x="8579394" y="1620090"/>
                    <a:pt x="8586790" y="1872000"/>
                  </a:cubicBezTo>
                  <a:cubicBezTo>
                    <a:pt x="8414279" y="1897237"/>
                    <a:pt x="8128622" y="1860701"/>
                    <a:pt x="7754532" y="1872000"/>
                  </a:cubicBezTo>
                  <a:cubicBezTo>
                    <a:pt x="7380442" y="1883299"/>
                    <a:pt x="7089397" y="1853954"/>
                    <a:pt x="6922274" y="1872000"/>
                  </a:cubicBezTo>
                  <a:cubicBezTo>
                    <a:pt x="6755151" y="1890046"/>
                    <a:pt x="6383230" y="1874367"/>
                    <a:pt x="6090016" y="1872000"/>
                  </a:cubicBezTo>
                  <a:cubicBezTo>
                    <a:pt x="5796802" y="1869633"/>
                    <a:pt x="5577151" y="1850091"/>
                    <a:pt x="5429493" y="1872000"/>
                  </a:cubicBezTo>
                  <a:cubicBezTo>
                    <a:pt x="5281835" y="1893909"/>
                    <a:pt x="5142178" y="1855809"/>
                    <a:pt x="5026575" y="1872000"/>
                  </a:cubicBezTo>
                  <a:cubicBezTo>
                    <a:pt x="4910972" y="1888191"/>
                    <a:pt x="4372531" y="1911325"/>
                    <a:pt x="4194317" y="1872000"/>
                  </a:cubicBezTo>
                  <a:cubicBezTo>
                    <a:pt x="4016103" y="1832675"/>
                    <a:pt x="3805742" y="1886347"/>
                    <a:pt x="3533794" y="1872000"/>
                  </a:cubicBezTo>
                  <a:cubicBezTo>
                    <a:pt x="3261846" y="1857653"/>
                    <a:pt x="3190171" y="1872047"/>
                    <a:pt x="2959140" y="1872000"/>
                  </a:cubicBezTo>
                  <a:cubicBezTo>
                    <a:pt x="2728109" y="1871953"/>
                    <a:pt x="2663219" y="1853624"/>
                    <a:pt x="2556221" y="1872000"/>
                  </a:cubicBezTo>
                  <a:cubicBezTo>
                    <a:pt x="2449223" y="1890376"/>
                    <a:pt x="2173637" y="1889743"/>
                    <a:pt x="1809831" y="1872000"/>
                  </a:cubicBezTo>
                  <a:cubicBezTo>
                    <a:pt x="1446025" y="1854258"/>
                    <a:pt x="1303479" y="1895592"/>
                    <a:pt x="1063441" y="1872000"/>
                  </a:cubicBezTo>
                  <a:cubicBezTo>
                    <a:pt x="823403" y="1848409"/>
                    <a:pt x="250536" y="1905556"/>
                    <a:pt x="0" y="1872000"/>
                  </a:cubicBezTo>
                  <a:cubicBezTo>
                    <a:pt x="22824" y="1597261"/>
                    <a:pt x="24622" y="1423619"/>
                    <a:pt x="0" y="1285440"/>
                  </a:cubicBezTo>
                  <a:cubicBezTo>
                    <a:pt x="-24622" y="1147261"/>
                    <a:pt x="5226" y="891823"/>
                    <a:pt x="0" y="680160"/>
                  </a:cubicBezTo>
                  <a:cubicBezTo>
                    <a:pt x="-5226" y="468497"/>
                    <a:pt x="28767" y="279805"/>
                    <a:pt x="0" y="0"/>
                  </a:cubicBezTo>
                  <a:close/>
                </a:path>
                <a:path w="8586790" h="1872000" stroke="0" extrusionOk="0">
                  <a:moveTo>
                    <a:pt x="0" y="0"/>
                  </a:moveTo>
                  <a:cubicBezTo>
                    <a:pt x="200016" y="-23003"/>
                    <a:pt x="433305" y="-27444"/>
                    <a:pt x="574654" y="0"/>
                  </a:cubicBezTo>
                  <a:cubicBezTo>
                    <a:pt x="716003" y="27444"/>
                    <a:pt x="902222" y="-23927"/>
                    <a:pt x="1063441" y="0"/>
                  </a:cubicBezTo>
                  <a:cubicBezTo>
                    <a:pt x="1224660" y="23927"/>
                    <a:pt x="1361572" y="-4980"/>
                    <a:pt x="1466360" y="0"/>
                  </a:cubicBezTo>
                  <a:cubicBezTo>
                    <a:pt x="1571148" y="4980"/>
                    <a:pt x="1803248" y="17020"/>
                    <a:pt x="1955146" y="0"/>
                  </a:cubicBezTo>
                  <a:cubicBezTo>
                    <a:pt x="2107044" y="-17020"/>
                    <a:pt x="2492267" y="-10297"/>
                    <a:pt x="2701536" y="0"/>
                  </a:cubicBezTo>
                  <a:cubicBezTo>
                    <a:pt x="2910805" y="10297"/>
                    <a:pt x="3164723" y="-20384"/>
                    <a:pt x="3362059" y="0"/>
                  </a:cubicBezTo>
                  <a:cubicBezTo>
                    <a:pt x="3559395" y="20384"/>
                    <a:pt x="3617619" y="8112"/>
                    <a:pt x="3764977" y="0"/>
                  </a:cubicBezTo>
                  <a:cubicBezTo>
                    <a:pt x="3912335" y="-8112"/>
                    <a:pt x="3968913" y="-1859"/>
                    <a:pt x="4167896" y="0"/>
                  </a:cubicBezTo>
                  <a:cubicBezTo>
                    <a:pt x="4366879" y="1859"/>
                    <a:pt x="4442666" y="-1302"/>
                    <a:pt x="4656682" y="0"/>
                  </a:cubicBezTo>
                  <a:cubicBezTo>
                    <a:pt x="4870698" y="1302"/>
                    <a:pt x="5206847" y="1339"/>
                    <a:pt x="5488940" y="0"/>
                  </a:cubicBezTo>
                  <a:cubicBezTo>
                    <a:pt x="5771033" y="-1339"/>
                    <a:pt x="5835907" y="-29322"/>
                    <a:pt x="6149463" y="0"/>
                  </a:cubicBezTo>
                  <a:cubicBezTo>
                    <a:pt x="6463019" y="29322"/>
                    <a:pt x="6586740" y="-15776"/>
                    <a:pt x="6895853" y="0"/>
                  </a:cubicBezTo>
                  <a:cubicBezTo>
                    <a:pt x="7204966" y="15776"/>
                    <a:pt x="7174343" y="4534"/>
                    <a:pt x="7298772" y="0"/>
                  </a:cubicBezTo>
                  <a:cubicBezTo>
                    <a:pt x="7423201" y="-4534"/>
                    <a:pt x="8217740" y="61748"/>
                    <a:pt x="8586790" y="0"/>
                  </a:cubicBezTo>
                  <a:cubicBezTo>
                    <a:pt x="8607984" y="253044"/>
                    <a:pt x="8590665" y="412658"/>
                    <a:pt x="8586790" y="661440"/>
                  </a:cubicBezTo>
                  <a:cubicBezTo>
                    <a:pt x="8582915" y="910222"/>
                    <a:pt x="8608716" y="1041903"/>
                    <a:pt x="8586790" y="1248000"/>
                  </a:cubicBezTo>
                  <a:cubicBezTo>
                    <a:pt x="8564864" y="1454097"/>
                    <a:pt x="8597937" y="1630400"/>
                    <a:pt x="8586790" y="1872000"/>
                  </a:cubicBezTo>
                  <a:cubicBezTo>
                    <a:pt x="8436414" y="1869509"/>
                    <a:pt x="8358019" y="1853170"/>
                    <a:pt x="8183871" y="1872000"/>
                  </a:cubicBezTo>
                  <a:cubicBezTo>
                    <a:pt x="8009723" y="1890830"/>
                    <a:pt x="7822096" y="1862437"/>
                    <a:pt x="7695085" y="1872000"/>
                  </a:cubicBezTo>
                  <a:cubicBezTo>
                    <a:pt x="7568074" y="1881563"/>
                    <a:pt x="7326576" y="1898715"/>
                    <a:pt x="7120430" y="1872000"/>
                  </a:cubicBezTo>
                  <a:cubicBezTo>
                    <a:pt x="6914285" y="1845285"/>
                    <a:pt x="6832622" y="1848663"/>
                    <a:pt x="6631644" y="1872000"/>
                  </a:cubicBezTo>
                  <a:cubicBezTo>
                    <a:pt x="6430666" y="1895337"/>
                    <a:pt x="6129973" y="1856193"/>
                    <a:pt x="5799386" y="1872000"/>
                  </a:cubicBezTo>
                  <a:cubicBezTo>
                    <a:pt x="5468799" y="1887807"/>
                    <a:pt x="5392245" y="1875124"/>
                    <a:pt x="5224731" y="1872000"/>
                  </a:cubicBezTo>
                  <a:cubicBezTo>
                    <a:pt x="5057218" y="1868876"/>
                    <a:pt x="4877716" y="1871878"/>
                    <a:pt x="4650077" y="1872000"/>
                  </a:cubicBezTo>
                  <a:cubicBezTo>
                    <a:pt x="4422438" y="1872122"/>
                    <a:pt x="4309932" y="1857657"/>
                    <a:pt x="4161291" y="1872000"/>
                  </a:cubicBezTo>
                  <a:cubicBezTo>
                    <a:pt x="4012650" y="1886343"/>
                    <a:pt x="3854746" y="1877282"/>
                    <a:pt x="3758372" y="1872000"/>
                  </a:cubicBezTo>
                  <a:cubicBezTo>
                    <a:pt x="3661998" y="1866718"/>
                    <a:pt x="3387448" y="1873309"/>
                    <a:pt x="3269585" y="1872000"/>
                  </a:cubicBezTo>
                  <a:cubicBezTo>
                    <a:pt x="3151722" y="1870691"/>
                    <a:pt x="2953769" y="1886509"/>
                    <a:pt x="2780799" y="1872000"/>
                  </a:cubicBezTo>
                  <a:cubicBezTo>
                    <a:pt x="2607829" y="1857491"/>
                    <a:pt x="2186702" y="1866094"/>
                    <a:pt x="1948541" y="1872000"/>
                  </a:cubicBezTo>
                  <a:cubicBezTo>
                    <a:pt x="1710380" y="1877906"/>
                    <a:pt x="1639671" y="1871347"/>
                    <a:pt x="1373886" y="1872000"/>
                  </a:cubicBezTo>
                  <a:cubicBezTo>
                    <a:pt x="1108102" y="1872653"/>
                    <a:pt x="987378" y="1899118"/>
                    <a:pt x="713364" y="1872000"/>
                  </a:cubicBezTo>
                  <a:cubicBezTo>
                    <a:pt x="439350" y="1844882"/>
                    <a:pt x="309526" y="1879321"/>
                    <a:pt x="0" y="1872000"/>
                  </a:cubicBezTo>
                  <a:cubicBezTo>
                    <a:pt x="-26432" y="1701792"/>
                    <a:pt x="14005" y="1469513"/>
                    <a:pt x="0" y="1285440"/>
                  </a:cubicBezTo>
                  <a:cubicBezTo>
                    <a:pt x="-14005" y="1101367"/>
                    <a:pt x="-4712" y="813953"/>
                    <a:pt x="0" y="661440"/>
                  </a:cubicBezTo>
                  <a:cubicBezTo>
                    <a:pt x="4712" y="508927"/>
                    <a:pt x="-4894" y="30801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2259666023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Bildobjekt 11" descr="En bild som visar stråkinstrument, byrå&#10;&#10;Automatiskt genererad beskrivning">
              <a:extLst>
                <a:ext uri="{FF2B5EF4-FFF2-40B4-BE49-F238E27FC236}">
                  <a16:creationId xmlns:a16="http://schemas.microsoft.com/office/drawing/2014/main" id="{F177A238-F6ED-418F-98B0-7FC7BA6DF5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7818" y="4315040"/>
              <a:ext cx="1953880" cy="1397334"/>
            </a:xfrm>
            <a:prstGeom prst="rect">
              <a:avLst/>
            </a:prstGeom>
          </p:spPr>
        </p:pic>
        <p:pic>
          <p:nvPicPr>
            <p:cNvPr id="9" name="Bildobjekt 8" descr="En bild som visar text, tecken&#10;&#10;Automatiskt genererad beskrivning">
              <a:extLst>
                <a:ext uri="{FF2B5EF4-FFF2-40B4-BE49-F238E27FC236}">
                  <a16:creationId xmlns:a16="http://schemas.microsoft.com/office/drawing/2014/main" id="{486C014B-9F7A-4345-A3DD-2C6C2D7ED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4081" y="4505008"/>
              <a:ext cx="746113" cy="634747"/>
            </a:xfrm>
            <a:prstGeom prst="rect">
              <a:avLst/>
            </a:prstGeom>
          </p:spPr>
        </p:pic>
        <p:pic>
          <p:nvPicPr>
            <p:cNvPr id="13" name="Bildobjekt 12" descr="En bild som visar stråkinstrument, byrå&#10;&#10;Automatiskt genererad beskrivning">
              <a:extLst>
                <a:ext uri="{FF2B5EF4-FFF2-40B4-BE49-F238E27FC236}">
                  <a16:creationId xmlns:a16="http://schemas.microsoft.com/office/drawing/2014/main" id="{1C0C26E0-0C8C-4F91-93D0-87B3D9CAB3B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6457" y="4315040"/>
              <a:ext cx="1953880" cy="1397334"/>
            </a:xfrm>
            <a:prstGeom prst="rect">
              <a:avLst/>
            </a:prstGeom>
          </p:spPr>
        </p:pic>
        <p:pic>
          <p:nvPicPr>
            <p:cNvPr id="14" name="Bildobjekt 13" descr="En bild som visar text, tecken&#10;&#10;Automatiskt genererad beskrivning">
              <a:extLst>
                <a:ext uri="{FF2B5EF4-FFF2-40B4-BE49-F238E27FC236}">
                  <a16:creationId xmlns:a16="http://schemas.microsoft.com/office/drawing/2014/main" id="{B5FD7BC0-55AC-4CE9-B53D-77F84D1145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2720" y="4505008"/>
              <a:ext cx="746113" cy="634747"/>
            </a:xfrm>
            <a:prstGeom prst="rect">
              <a:avLst/>
            </a:prstGeom>
          </p:spPr>
        </p:pic>
        <p:pic>
          <p:nvPicPr>
            <p:cNvPr id="15" name="Bildobjekt 14" descr="En bild som visar stråkinstrument, byrå&#10;&#10;Automatiskt genererad beskrivning">
              <a:extLst>
                <a:ext uri="{FF2B5EF4-FFF2-40B4-BE49-F238E27FC236}">
                  <a16:creationId xmlns:a16="http://schemas.microsoft.com/office/drawing/2014/main" id="{CCBB81E2-D412-4C05-9FF2-E0B5365B14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3488" y="4315040"/>
              <a:ext cx="1953880" cy="1397334"/>
            </a:xfrm>
            <a:prstGeom prst="rect">
              <a:avLst/>
            </a:prstGeom>
          </p:spPr>
        </p:pic>
        <p:pic>
          <p:nvPicPr>
            <p:cNvPr id="16" name="Bildobjekt 15" descr="En bild som visar text, tecken&#10;&#10;Automatiskt genererad beskrivning">
              <a:extLst>
                <a:ext uri="{FF2B5EF4-FFF2-40B4-BE49-F238E27FC236}">
                  <a16:creationId xmlns:a16="http://schemas.microsoft.com/office/drawing/2014/main" id="{B397988F-28E5-442A-B4B0-F784D68B7A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442" y="4505008"/>
              <a:ext cx="746113" cy="634747"/>
            </a:xfrm>
            <a:prstGeom prst="rect">
              <a:avLst/>
            </a:prstGeom>
          </p:spPr>
        </p:pic>
        <p:pic>
          <p:nvPicPr>
            <p:cNvPr id="17" name="Bildobjekt 16" descr="En bild som visar stråkinstrument, byrå&#10;&#10;Automatiskt genererad beskrivning">
              <a:extLst>
                <a:ext uri="{FF2B5EF4-FFF2-40B4-BE49-F238E27FC236}">
                  <a16:creationId xmlns:a16="http://schemas.microsoft.com/office/drawing/2014/main" id="{5CAD0E11-C08E-4338-9D6F-DD56F1C26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4828" y="4315040"/>
              <a:ext cx="1953880" cy="1397334"/>
            </a:xfrm>
            <a:prstGeom prst="rect">
              <a:avLst/>
            </a:prstGeom>
          </p:spPr>
        </p:pic>
        <p:pic>
          <p:nvPicPr>
            <p:cNvPr id="18" name="Bildobjekt 17" descr="En bild som visar text, tecken&#10;&#10;Automatiskt genererad beskrivning">
              <a:extLst>
                <a:ext uri="{FF2B5EF4-FFF2-40B4-BE49-F238E27FC236}">
                  <a16:creationId xmlns:a16="http://schemas.microsoft.com/office/drawing/2014/main" id="{F3609FED-48E6-4931-B0E3-0824ED2B28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091" y="4505008"/>
              <a:ext cx="746113" cy="634747"/>
            </a:xfrm>
            <a:prstGeom prst="rect">
              <a:avLst/>
            </a:prstGeom>
          </p:spPr>
        </p:pic>
      </p:grpSp>
      <p:sp>
        <p:nvSpPr>
          <p:cNvPr id="19" name="Rektangel 18">
            <a:extLst>
              <a:ext uri="{FF2B5EF4-FFF2-40B4-BE49-F238E27FC236}">
                <a16:creationId xmlns:a16="http://schemas.microsoft.com/office/drawing/2014/main" id="{A062F9A7-76FE-472B-B766-6E56A2626600}"/>
              </a:ext>
            </a:extLst>
          </p:cNvPr>
          <p:cNvSpPr/>
          <p:nvPr/>
        </p:nvSpPr>
        <p:spPr>
          <a:xfrm>
            <a:off x="1145667" y="1275962"/>
            <a:ext cx="10225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b-NO" sz="4400" b="1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fjkiafldg ie,lSu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129814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 2">
            <a:extLst>
              <a:ext uri="{FF2B5EF4-FFF2-40B4-BE49-F238E27FC236}">
                <a16:creationId xmlns:a16="http://schemas.microsoft.com/office/drawing/2014/main" id="{BAB0961B-BF05-4B41-AA78-8CAD7F82A6BB}"/>
              </a:ext>
            </a:extLst>
          </p:cNvPr>
          <p:cNvGrpSpPr/>
          <p:nvPr/>
        </p:nvGrpSpPr>
        <p:grpSpPr>
          <a:xfrm>
            <a:off x="1820781" y="4726902"/>
            <a:ext cx="8550435" cy="1728000"/>
            <a:chOff x="1918650" y="4077707"/>
            <a:chExt cx="8586790" cy="1872000"/>
          </a:xfrm>
        </p:grpSpPr>
        <p:sp>
          <p:nvSpPr>
            <p:cNvPr id="4" name="Rektangel 3">
              <a:extLst>
                <a:ext uri="{FF2B5EF4-FFF2-40B4-BE49-F238E27FC236}">
                  <a16:creationId xmlns:a16="http://schemas.microsoft.com/office/drawing/2014/main" id="{93A2111A-1D1A-4571-A003-7386C77D1657}"/>
                </a:ext>
              </a:extLst>
            </p:cNvPr>
            <p:cNvSpPr/>
            <p:nvPr/>
          </p:nvSpPr>
          <p:spPr>
            <a:xfrm>
              <a:off x="1918650" y="4077707"/>
              <a:ext cx="8586790" cy="1872000"/>
            </a:xfrm>
            <a:custGeom>
              <a:avLst/>
              <a:gdLst>
                <a:gd name="connsiteX0" fmla="*/ 0 w 8586790"/>
                <a:gd name="connsiteY0" fmla="*/ 0 h 1872000"/>
                <a:gd name="connsiteX1" fmla="*/ 402919 w 8586790"/>
                <a:gd name="connsiteY1" fmla="*/ 0 h 1872000"/>
                <a:gd name="connsiteX2" fmla="*/ 1063441 w 8586790"/>
                <a:gd name="connsiteY2" fmla="*/ 0 h 1872000"/>
                <a:gd name="connsiteX3" fmla="*/ 1809831 w 8586790"/>
                <a:gd name="connsiteY3" fmla="*/ 0 h 1872000"/>
                <a:gd name="connsiteX4" fmla="*/ 2642089 w 8586790"/>
                <a:gd name="connsiteY4" fmla="*/ 0 h 1872000"/>
                <a:gd name="connsiteX5" fmla="*/ 3130876 w 8586790"/>
                <a:gd name="connsiteY5" fmla="*/ 0 h 1872000"/>
                <a:gd name="connsiteX6" fmla="*/ 3963134 w 8586790"/>
                <a:gd name="connsiteY6" fmla="*/ 0 h 1872000"/>
                <a:gd name="connsiteX7" fmla="*/ 4451920 w 8586790"/>
                <a:gd name="connsiteY7" fmla="*/ 0 h 1872000"/>
                <a:gd name="connsiteX8" fmla="*/ 5026575 w 8586790"/>
                <a:gd name="connsiteY8" fmla="*/ 0 h 1872000"/>
                <a:gd name="connsiteX9" fmla="*/ 5772965 w 8586790"/>
                <a:gd name="connsiteY9" fmla="*/ 0 h 1872000"/>
                <a:gd name="connsiteX10" fmla="*/ 6433487 w 8586790"/>
                <a:gd name="connsiteY10" fmla="*/ 0 h 1872000"/>
                <a:gd name="connsiteX11" fmla="*/ 7265745 w 8586790"/>
                <a:gd name="connsiteY11" fmla="*/ 0 h 1872000"/>
                <a:gd name="connsiteX12" fmla="*/ 7840400 w 8586790"/>
                <a:gd name="connsiteY12" fmla="*/ 0 h 1872000"/>
                <a:gd name="connsiteX13" fmla="*/ 8586790 w 8586790"/>
                <a:gd name="connsiteY13" fmla="*/ 0 h 1872000"/>
                <a:gd name="connsiteX14" fmla="*/ 8586790 w 8586790"/>
                <a:gd name="connsiteY14" fmla="*/ 567840 h 1872000"/>
                <a:gd name="connsiteX15" fmla="*/ 8586790 w 8586790"/>
                <a:gd name="connsiteY15" fmla="*/ 1173120 h 1872000"/>
                <a:gd name="connsiteX16" fmla="*/ 8586790 w 8586790"/>
                <a:gd name="connsiteY16" fmla="*/ 1872000 h 1872000"/>
                <a:gd name="connsiteX17" fmla="*/ 7754532 w 8586790"/>
                <a:gd name="connsiteY17" fmla="*/ 1872000 h 1872000"/>
                <a:gd name="connsiteX18" fmla="*/ 6922274 w 8586790"/>
                <a:gd name="connsiteY18" fmla="*/ 1872000 h 1872000"/>
                <a:gd name="connsiteX19" fmla="*/ 6090016 w 8586790"/>
                <a:gd name="connsiteY19" fmla="*/ 1872000 h 1872000"/>
                <a:gd name="connsiteX20" fmla="*/ 5429493 w 8586790"/>
                <a:gd name="connsiteY20" fmla="*/ 1872000 h 1872000"/>
                <a:gd name="connsiteX21" fmla="*/ 5026575 w 8586790"/>
                <a:gd name="connsiteY21" fmla="*/ 1872000 h 1872000"/>
                <a:gd name="connsiteX22" fmla="*/ 4194317 w 8586790"/>
                <a:gd name="connsiteY22" fmla="*/ 1872000 h 1872000"/>
                <a:gd name="connsiteX23" fmla="*/ 3533794 w 8586790"/>
                <a:gd name="connsiteY23" fmla="*/ 1872000 h 1872000"/>
                <a:gd name="connsiteX24" fmla="*/ 2959140 w 8586790"/>
                <a:gd name="connsiteY24" fmla="*/ 1872000 h 1872000"/>
                <a:gd name="connsiteX25" fmla="*/ 2556221 w 8586790"/>
                <a:gd name="connsiteY25" fmla="*/ 1872000 h 1872000"/>
                <a:gd name="connsiteX26" fmla="*/ 1809831 w 8586790"/>
                <a:gd name="connsiteY26" fmla="*/ 1872000 h 1872000"/>
                <a:gd name="connsiteX27" fmla="*/ 1063441 w 8586790"/>
                <a:gd name="connsiteY27" fmla="*/ 1872000 h 1872000"/>
                <a:gd name="connsiteX28" fmla="*/ 0 w 8586790"/>
                <a:gd name="connsiteY28" fmla="*/ 1872000 h 1872000"/>
                <a:gd name="connsiteX29" fmla="*/ 0 w 8586790"/>
                <a:gd name="connsiteY29" fmla="*/ 1285440 h 1872000"/>
                <a:gd name="connsiteX30" fmla="*/ 0 w 8586790"/>
                <a:gd name="connsiteY30" fmla="*/ 680160 h 1872000"/>
                <a:gd name="connsiteX31" fmla="*/ 0 w 8586790"/>
                <a:gd name="connsiteY31" fmla="*/ 0 h 18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586790" h="1872000" fill="none" extrusionOk="0">
                  <a:moveTo>
                    <a:pt x="0" y="0"/>
                  </a:moveTo>
                  <a:cubicBezTo>
                    <a:pt x="121810" y="12991"/>
                    <a:pt x="315449" y="-5916"/>
                    <a:pt x="402919" y="0"/>
                  </a:cubicBezTo>
                  <a:cubicBezTo>
                    <a:pt x="490389" y="5916"/>
                    <a:pt x="776930" y="-1473"/>
                    <a:pt x="1063441" y="0"/>
                  </a:cubicBezTo>
                  <a:cubicBezTo>
                    <a:pt x="1349952" y="1473"/>
                    <a:pt x="1447240" y="33846"/>
                    <a:pt x="1809831" y="0"/>
                  </a:cubicBezTo>
                  <a:cubicBezTo>
                    <a:pt x="2172422" y="-33846"/>
                    <a:pt x="2339810" y="11871"/>
                    <a:pt x="2642089" y="0"/>
                  </a:cubicBezTo>
                  <a:cubicBezTo>
                    <a:pt x="2944368" y="-11871"/>
                    <a:pt x="2938575" y="-8823"/>
                    <a:pt x="3130876" y="0"/>
                  </a:cubicBezTo>
                  <a:cubicBezTo>
                    <a:pt x="3323177" y="8823"/>
                    <a:pt x="3547097" y="-21469"/>
                    <a:pt x="3963134" y="0"/>
                  </a:cubicBezTo>
                  <a:cubicBezTo>
                    <a:pt x="4379171" y="21469"/>
                    <a:pt x="4262793" y="-21704"/>
                    <a:pt x="4451920" y="0"/>
                  </a:cubicBezTo>
                  <a:cubicBezTo>
                    <a:pt x="4641047" y="21704"/>
                    <a:pt x="4843868" y="1183"/>
                    <a:pt x="5026575" y="0"/>
                  </a:cubicBezTo>
                  <a:cubicBezTo>
                    <a:pt x="5209283" y="-1183"/>
                    <a:pt x="5602507" y="-21012"/>
                    <a:pt x="5772965" y="0"/>
                  </a:cubicBezTo>
                  <a:cubicBezTo>
                    <a:pt x="5943423" y="21012"/>
                    <a:pt x="6142156" y="20805"/>
                    <a:pt x="6433487" y="0"/>
                  </a:cubicBezTo>
                  <a:cubicBezTo>
                    <a:pt x="6724818" y="-20805"/>
                    <a:pt x="6873320" y="11960"/>
                    <a:pt x="7265745" y="0"/>
                  </a:cubicBezTo>
                  <a:cubicBezTo>
                    <a:pt x="7658170" y="-11960"/>
                    <a:pt x="7558106" y="-8770"/>
                    <a:pt x="7840400" y="0"/>
                  </a:cubicBezTo>
                  <a:cubicBezTo>
                    <a:pt x="8122694" y="8770"/>
                    <a:pt x="8415382" y="29773"/>
                    <a:pt x="8586790" y="0"/>
                  </a:cubicBezTo>
                  <a:cubicBezTo>
                    <a:pt x="8559790" y="276117"/>
                    <a:pt x="8604831" y="320701"/>
                    <a:pt x="8586790" y="567840"/>
                  </a:cubicBezTo>
                  <a:cubicBezTo>
                    <a:pt x="8568749" y="814979"/>
                    <a:pt x="8567902" y="999946"/>
                    <a:pt x="8586790" y="1173120"/>
                  </a:cubicBezTo>
                  <a:cubicBezTo>
                    <a:pt x="8605678" y="1346294"/>
                    <a:pt x="8579394" y="1620090"/>
                    <a:pt x="8586790" y="1872000"/>
                  </a:cubicBezTo>
                  <a:cubicBezTo>
                    <a:pt x="8414279" y="1897237"/>
                    <a:pt x="8128622" y="1860701"/>
                    <a:pt x="7754532" y="1872000"/>
                  </a:cubicBezTo>
                  <a:cubicBezTo>
                    <a:pt x="7380442" y="1883299"/>
                    <a:pt x="7089397" y="1853954"/>
                    <a:pt x="6922274" y="1872000"/>
                  </a:cubicBezTo>
                  <a:cubicBezTo>
                    <a:pt x="6755151" y="1890046"/>
                    <a:pt x="6383230" y="1874367"/>
                    <a:pt x="6090016" y="1872000"/>
                  </a:cubicBezTo>
                  <a:cubicBezTo>
                    <a:pt x="5796802" y="1869633"/>
                    <a:pt x="5577151" y="1850091"/>
                    <a:pt x="5429493" y="1872000"/>
                  </a:cubicBezTo>
                  <a:cubicBezTo>
                    <a:pt x="5281835" y="1893909"/>
                    <a:pt x="5142178" y="1855809"/>
                    <a:pt x="5026575" y="1872000"/>
                  </a:cubicBezTo>
                  <a:cubicBezTo>
                    <a:pt x="4910972" y="1888191"/>
                    <a:pt x="4372531" y="1911325"/>
                    <a:pt x="4194317" y="1872000"/>
                  </a:cubicBezTo>
                  <a:cubicBezTo>
                    <a:pt x="4016103" y="1832675"/>
                    <a:pt x="3805742" y="1886347"/>
                    <a:pt x="3533794" y="1872000"/>
                  </a:cubicBezTo>
                  <a:cubicBezTo>
                    <a:pt x="3261846" y="1857653"/>
                    <a:pt x="3190171" y="1872047"/>
                    <a:pt x="2959140" y="1872000"/>
                  </a:cubicBezTo>
                  <a:cubicBezTo>
                    <a:pt x="2728109" y="1871953"/>
                    <a:pt x="2663219" y="1853624"/>
                    <a:pt x="2556221" y="1872000"/>
                  </a:cubicBezTo>
                  <a:cubicBezTo>
                    <a:pt x="2449223" y="1890376"/>
                    <a:pt x="2173637" y="1889743"/>
                    <a:pt x="1809831" y="1872000"/>
                  </a:cubicBezTo>
                  <a:cubicBezTo>
                    <a:pt x="1446025" y="1854258"/>
                    <a:pt x="1303479" y="1895592"/>
                    <a:pt x="1063441" y="1872000"/>
                  </a:cubicBezTo>
                  <a:cubicBezTo>
                    <a:pt x="823403" y="1848409"/>
                    <a:pt x="250536" y="1905556"/>
                    <a:pt x="0" y="1872000"/>
                  </a:cubicBezTo>
                  <a:cubicBezTo>
                    <a:pt x="22824" y="1597261"/>
                    <a:pt x="24622" y="1423619"/>
                    <a:pt x="0" y="1285440"/>
                  </a:cubicBezTo>
                  <a:cubicBezTo>
                    <a:pt x="-24622" y="1147261"/>
                    <a:pt x="5226" y="891823"/>
                    <a:pt x="0" y="680160"/>
                  </a:cubicBezTo>
                  <a:cubicBezTo>
                    <a:pt x="-5226" y="468497"/>
                    <a:pt x="28767" y="279805"/>
                    <a:pt x="0" y="0"/>
                  </a:cubicBezTo>
                  <a:close/>
                </a:path>
                <a:path w="8586790" h="1872000" stroke="0" extrusionOk="0">
                  <a:moveTo>
                    <a:pt x="0" y="0"/>
                  </a:moveTo>
                  <a:cubicBezTo>
                    <a:pt x="200016" y="-23003"/>
                    <a:pt x="433305" y="-27444"/>
                    <a:pt x="574654" y="0"/>
                  </a:cubicBezTo>
                  <a:cubicBezTo>
                    <a:pt x="716003" y="27444"/>
                    <a:pt x="902222" y="-23927"/>
                    <a:pt x="1063441" y="0"/>
                  </a:cubicBezTo>
                  <a:cubicBezTo>
                    <a:pt x="1224660" y="23927"/>
                    <a:pt x="1361572" y="-4980"/>
                    <a:pt x="1466360" y="0"/>
                  </a:cubicBezTo>
                  <a:cubicBezTo>
                    <a:pt x="1571148" y="4980"/>
                    <a:pt x="1803248" y="17020"/>
                    <a:pt x="1955146" y="0"/>
                  </a:cubicBezTo>
                  <a:cubicBezTo>
                    <a:pt x="2107044" y="-17020"/>
                    <a:pt x="2492267" y="-10297"/>
                    <a:pt x="2701536" y="0"/>
                  </a:cubicBezTo>
                  <a:cubicBezTo>
                    <a:pt x="2910805" y="10297"/>
                    <a:pt x="3164723" y="-20384"/>
                    <a:pt x="3362059" y="0"/>
                  </a:cubicBezTo>
                  <a:cubicBezTo>
                    <a:pt x="3559395" y="20384"/>
                    <a:pt x="3617619" y="8112"/>
                    <a:pt x="3764977" y="0"/>
                  </a:cubicBezTo>
                  <a:cubicBezTo>
                    <a:pt x="3912335" y="-8112"/>
                    <a:pt x="3968913" y="-1859"/>
                    <a:pt x="4167896" y="0"/>
                  </a:cubicBezTo>
                  <a:cubicBezTo>
                    <a:pt x="4366879" y="1859"/>
                    <a:pt x="4442666" y="-1302"/>
                    <a:pt x="4656682" y="0"/>
                  </a:cubicBezTo>
                  <a:cubicBezTo>
                    <a:pt x="4870698" y="1302"/>
                    <a:pt x="5206847" y="1339"/>
                    <a:pt x="5488940" y="0"/>
                  </a:cubicBezTo>
                  <a:cubicBezTo>
                    <a:pt x="5771033" y="-1339"/>
                    <a:pt x="5835907" y="-29322"/>
                    <a:pt x="6149463" y="0"/>
                  </a:cubicBezTo>
                  <a:cubicBezTo>
                    <a:pt x="6463019" y="29322"/>
                    <a:pt x="6586740" y="-15776"/>
                    <a:pt x="6895853" y="0"/>
                  </a:cubicBezTo>
                  <a:cubicBezTo>
                    <a:pt x="7204966" y="15776"/>
                    <a:pt x="7174343" y="4534"/>
                    <a:pt x="7298772" y="0"/>
                  </a:cubicBezTo>
                  <a:cubicBezTo>
                    <a:pt x="7423201" y="-4534"/>
                    <a:pt x="8217740" y="61748"/>
                    <a:pt x="8586790" y="0"/>
                  </a:cubicBezTo>
                  <a:cubicBezTo>
                    <a:pt x="8607984" y="253044"/>
                    <a:pt x="8590665" y="412658"/>
                    <a:pt x="8586790" y="661440"/>
                  </a:cubicBezTo>
                  <a:cubicBezTo>
                    <a:pt x="8582915" y="910222"/>
                    <a:pt x="8608716" y="1041903"/>
                    <a:pt x="8586790" y="1248000"/>
                  </a:cubicBezTo>
                  <a:cubicBezTo>
                    <a:pt x="8564864" y="1454097"/>
                    <a:pt x="8597937" y="1630400"/>
                    <a:pt x="8586790" y="1872000"/>
                  </a:cubicBezTo>
                  <a:cubicBezTo>
                    <a:pt x="8436414" y="1869509"/>
                    <a:pt x="8358019" y="1853170"/>
                    <a:pt x="8183871" y="1872000"/>
                  </a:cubicBezTo>
                  <a:cubicBezTo>
                    <a:pt x="8009723" y="1890830"/>
                    <a:pt x="7822096" y="1862437"/>
                    <a:pt x="7695085" y="1872000"/>
                  </a:cubicBezTo>
                  <a:cubicBezTo>
                    <a:pt x="7568074" y="1881563"/>
                    <a:pt x="7326576" y="1898715"/>
                    <a:pt x="7120430" y="1872000"/>
                  </a:cubicBezTo>
                  <a:cubicBezTo>
                    <a:pt x="6914285" y="1845285"/>
                    <a:pt x="6832622" y="1848663"/>
                    <a:pt x="6631644" y="1872000"/>
                  </a:cubicBezTo>
                  <a:cubicBezTo>
                    <a:pt x="6430666" y="1895337"/>
                    <a:pt x="6129973" y="1856193"/>
                    <a:pt x="5799386" y="1872000"/>
                  </a:cubicBezTo>
                  <a:cubicBezTo>
                    <a:pt x="5468799" y="1887807"/>
                    <a:pt x="5392245" y="1875124"/>
                    <a:pt x="5224731" y="1872000"/>
                  </a:cubicBezTo>
                  <a:cubicBezTo>
                    <a:pt x="5057218" y="1868876"/>
                    <a:pt x="4877716" y="1871878"/>
                    <a:pt x="4650077" y="1872000"/>
                  </a:cubicBezTo>
                  <a:cubicBezTo>
                    <a:pt x="4422438" y="1872122"/>
                    <a:pt x="4309932" y="1857657"/>
                    <a:pt x="4161291" y="1872000"/>
                  </a:cubicBezTo>
                  <a:cubicBezTo>
                    <a:pt x="4012650" y="1886343"/>
                    <a:pt x="3854746" y="1877282"/>
                    <a:pt x="3758372" y="1872000"/>
                  </a:cubicBezTo>
                  <a:cubicBezTo>
                    <a:pt x="3661998" y="1866718"/>
                    <a:pt x="3387448" y="1873309"/>
                    <a:pt x="3269585" y="1872000"/>
                  </a:cubicBezTo>
                  <a:cubicBezTo>
                    <a:pt x="3151722" y="1870691"/>
                    <a:pt x="2953769" y="1886509"/>
                    <a:pt x="2780799" y="1872000"/>
                  </a:cubicBezTo>
                  <a:cubicBezTo>
                    <a:pt x="2607829" y="1857491"/>
                    <a:pt x="2186702" y="1866094"/>
                    <a:pt x="1948541" y="1872000"/>
                  </a:cubicBezTo>
                  <a:cubicBezTo>
                    <a:pt x="1710380" y="1877906"/>
                    <a:pt x="1639671" y="1871347"/>
                    <a:pt x="1373886" y="1872000"/>
                  </a:cubicBezTo>
                  <a:cubicBezTo>
                    <a:pt x="1108102" y="1872653"/>
                    <a:pt x="987378" y="1899118"/>
                    <a:pt x="713364" y="1872000"/>
                  </a:cubicBezTo>
                  <a:cubicBezTo>
                    <a:pt x="439350" y="1844882"/>
                    <a:pt x="309526" y="1879321"/>
                    <a:pt x="0" y="1872000"/>
                  </a:cubicBezTo>
                  <a:cubicBezTo>
                    <a:pt x="-26432" y="1701792"/>
                    <a:pt x="14005" y="1469513"/>
                    <a:pt x="0" y="1285440"/>
                  </a:cubicBezTo>
                  <a:cubicBezTo>
                    <a:pt x="-14005" y="1101367"/>
                    <a:pt x="-4712" y="813953"/>
                    <a:pt x="0" y="661440"/>
                  </a:cubicBezTo>
                  <a:cubicBezTo>
                    <a:pt x="4712" y="508927"/>
                    <a:pt x="-4894" y="308013"/>
                    <a:pt x="0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xmlns="" sd="2259666023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Bildobjekt 4" descr="En bild som visar stråkinstrument, byrå&#10;&#10;Automatiskt genererad beskrivning">
              <a:extLst>
                <a:ext uri="{FF2B5EF4-FFF2-40B4-BE49-F238E27FC236}">
                  <a16:creationId xmlns:a16="http://schemas.microsoft.com/office/drawing/2014/main" id="{C8E832AD-A159-42A5-A4D9-97D315ED3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7818" y="4315040"/>
              <a:ext cx="1953880" cy="1397334"/>
            </a:xfrm>
            <a:prstGeom prst="rect">
              <a:avLst/>
            </a:prstGeom>
          </p:spPr>
        </p:pic>
        <p:pic>
          <p:nvPicPr>
            <p:cNvPr id="6" name="Bildobjekt 5" descr="En bild som visar text, tecken&#10;&#10;Automatiskt genererad beskrivning">
              <a:extLst>
                <a:ext uri="{FF2B5EF4-FFF2-40B4-BE49-F238E27FC236}">
                  <a16:creationId xmlns:a16="http://schemas.microsoft.com/office/drawing/2014/main" id="{2F425E23-C0E1-4C7D-B071-2A5B8587D9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4081" y="4505008"/>
              <a:ext cx="746113" cy="634747"/>
            </a:xfrm>
            <a:prstGeom prst="rect">
              <a:avLst/>
            </a:prstGeom>
          </p:spPr>
        </p:pic>
        <p:pic>
          <p:nvPicPr>
            <p:cNvPr id="7" name="Bildobjekt 6" descr="En bild som visar stråkinstrument, byrå&#10;&#10;Automatiskt genererad beskrivning">
              <a:extLst>
                <a:ext uri="{FF2B5EF4-FFF2-40B4-BE49-F238E27FC236}">
                  <a16:creationId xmlns:a16="http://schemas.microsoft.com/office/drawing/2014/main" id="{27E31BA4-4BB5-4519-9FB2-99158241D7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6457" y="4315040"/>
              <a:ext cx="1953880" cy="1397334"/>
            </a:xfrm>
            <a:prstGeom prst="rect">
              <a:avLst/>
            </a:prstGeom>
          </p:spPr>
        </p:pic>
        <p:pic>
          <p:nvPicPr>
            <p:cNvPr id="8" name="Bildobjekt 7" descr="En bild som visar text, tecken&#10;&#10;Automatiskt genererad beskrivning">
              <a:extLst>
                <a:ext uri="{FF2B5EF4-FFF2-40B4-BE49-F238E27FC236}">
                  <a16:creationId xmlns:a16="http://schemas.microsoft.com/office/drawing/2014/main" id="{DB6523B9-908D-4E45-A1F8-D7F47E434E0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2720" y="4505008"/>
              <a:ext cx="746113" cy="634747"/>
            </a:xfrm>
            <a:prstGeom prst="rect">
              <a:avLst/>
            </a:prstGeom>
          </p:spPr>
        </p:pic>
        <p:pic>
          <p:nvPicPr>
            <p:cNvPr id="9" name="Bildobjekt 8" descr="En bild som visar stråkinstrument, byrå&#10;&#10;Automatiskt genererad beskrivning">
              <a:extLst>
                <a:ext uri="{FF2B5EF4-FFF2-40B4-BE49-F238E27FC236}">
                  <a16:creationId xmlns:a16="http://schemas.microsoft.com/office/drawing/2014/main" id="{D6CEEAF1-E064-4F80-89B7-57C553CC6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3488" y="4315040"/>
              <a:ext cx="1953880" cy="1397334"/>
            </a:xfrm>
            <a:prstGeom prst="rect">
              <a:avLst/>
            </a:prstGeom>
          </p:spPr>
        </p:pic>
        <p:pic>
          <p:nvPicPr>
            <p:cNvPr id="10" name="Bildobjekt 9" descr="En bild som visar text, tecken&#10;&#10;Automatiskt genererad beskrivning">
              <a:extLst>
                <a:ext uri="{FF2B5EF4-FFF2-40B4-BE49-F238E27FC236}">
                  <a16:creationId xmlns:a16="http://schemas.microsoft.com/office/drawing/2014/main" id="{5AD7E776-B214-470E-9C21-68D618CCB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05442" y="4505008"/>
              <a:ext cx="746113" cy="634747"/>
            </a:xfrm>
            <a:prstGeom prst="rect">
              <a:avLst/>
            </a:prstGeom>
          </p:spPr>
        </p:pic>
        <p:pic>
          <p:nvPicPr>
            <p:cNvPr id="11" name="Bildobjekt 10" descr="En bild som visar stråkinstrument, byrå&#10;&#10;Automatiskt genererad beskrivning">
              <a:extLst>
                <a:ext uri="{FF2B5EF4-FFF2-40B4-BE49-F238E27FC236}">
                  <a16:creationId xmlns:a16="http://schemas.microsoft.com/office/drawing/2014/main" id="{5826BE61-FCE2-420B-9CBD-C4D06A76BC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4828" y="4315040"/>
              <a:ext cx="1953880" cy="1397334"/>
            </a:xfrm>
            <a:prstGeom prst="rect">
              <a:avLst/>
            </a:prstGeom>
          </p:spPr>
        </p:pic>
        <p:pic>
          <p:nvPicPr>
            <p:cNvPr id="12" name="Bildobjekt 11" descr="En bild som visar text, tecken&#10;&#10;Automatiskt genererad beskrivning">
              <a:extLst>
                <a:ext uri="{FF2B5EF4-FFF2-40B4-BE49-F238E27FC236}">
                  <a16:creationId xmlns:a16="http://schemas.microsoft.com/office/drawing/2014/main" id="{E3F8F8F5-E91A-4AD0-9057-438837A1C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091" y="4505008"/>
              <a:ext cx="746113" cy="634747"/>
            </a:xfrm>
            <a:prstGeom prst="rect">
              <a:avLst/>
            </a:prstGeom>
          </p:spPr>
        </p:pic>
      </p:grpSp>
      <p:sp>
        <p:nvSpPr>
          <p:cNvPr id="14" name="Rektangel 13">
            <a:extLst>
              <a:ext uri="{FF2B5EF4-FFF2-40B4-BE49-F238E27FC236}">
                <a16:creationId xmlns:a16="http://schemas.microsoft.com/office/drawing/2014/main" id="{F7602EE0-7045-4FDC-80D4-8F85CB4C6574}"/>
              </a:ext>
            </a:extLst>
          </p:cNvPr>
          <p:cNvSpPr/>
          <p:nvPr/>
        </p:nvSpPr>
        <p:spPr>
          <a:xfrm>
            <a:off x="3129279" y="3019222"/>
            <a:ext cx="5933441" cy="1728000"/>
          </a:xfrm>
          <a:custGeom>
            <a:avLst/>
            <a:gdLst>
              <a:gd name="connsiteX0" fmla="*/ 0 w 5933441"/>
              <a:gd name="connsiteY0" fmla="*/ 0 h 1728000"/>
              <a:gd name="connsiteX1" fmla="*/ 718606 w 5933441"/>
              <a:gd name="connsiteY1" fmla="*/ 0 h 1728000"/>
              <a:gd name="connsiteX2" fmla="*/ 1496546 w 5933441"/>
              <a:gd name="connsiteY2" fmla="*/ 0 h 1728000"/>
              <a:gd name="connsiteX3" fmla="*/ 2037148 w 5933441"/>
              <a:gd name="connsiteY3" fmla="*/ 0 h 1728000"/>
              <a:gd name="connsiteX4" fmla="*/ 2815088 w 5933441"/>
              <a:gd name="connsiteY4" fmla="*/ 0 h 1728000"/>
              <a:gd name="connsiteX5" fmla="*/ 3355691 w 5933441"/>
              <a:gd name="connsiteY5" fmla="*/ 0 h 1728000"/>
              <a:gd name="connsiteX6" fmla="*/ 4074296 w 5933441"/>
              <a:gd name="connsiteY6" fmla="*/ 0 h 1728000"/>
              <a:gd name="connsiteX7" fmla="*/ 4852236 w 5933441"/>
              <a:gd name="connsiteY7" fmla="*/ 0 h 1728000"/>
              <a:gd name="connsiteX8" fmla="*/ 5933441 w 5933441"/>
              <a:gd name="connsiteY8" fmla="*/ 0 h 1728000"/>
              <a:gd name="connsiteX9" fmla="*/ 5933441 w 5933441"/>
              <a:gd name="connsiteY9" fmla="*/ 593280 h 1728000"/>
              <a:gd name="connsiteX10" fmla="*/ 5933441 w 5933441"/>
              <a:gd name="connsiteY10" fmla="*/ 1134720 h 1728000"/>
              <a:gd name="connsiteX11" fmla="*/ 5933441 w 5933441"/>
              <a:gd name="connsiteY11" fmla="*/ 1728000 h 1728000"/>
              <a:gd name="connsiteX12" fmla="*/ 5274170 w 5933441"/>
              <a:gd name="connsiteY12" fmla="*/ 1728000 h 1728000"/>
              <a:gd name="connsiteX13" fmla="*/ 4496230 w 5933441"/>
              <a:gd name="connsiteY13" fmla="*/ 1728000 h 1728000"/>
              <a:gd name="connsiteX14" fmla="*/ 3718290 w 5933441"/>
              <a:gd name="connsiteY14" fmla="*/ 1728000 h 1728000"/>
              <a:gd name="connsiteX15" fmla="*/ 3059018 w 5933441"/>
              <a:gd name="connsiteY15" fmla="*/ 1728000 h 1728000"/>
              <a:gd name="connsiteX16" fmla="*/ 2518416 w 5933441"/>
              <a:gd name="connsiteY16" fmla="*/ 1728000 h 1728000"/>
              <a:gd name="connsiteX17" fmla="*/ 1859145 w 5933441"/>
              <a:gd name="connsiteY17" fmla="*/ 1728000 h 1728000"/>
              <a:gd name="connsiteX18" fmla="*/ 1318542 w 5933441"/>
              <a:gd name="connsiteY18" fmla="*/ 1728000 h 1728000"/>
              <a:gd name="connsiteX19" fmla="*/ 599937 w 5933441"/>
              <a:gd name="connsiteY19" fmla="*/ 1728000 h 1728000"/>
              <a:gd name="connsiteX20" fmla="*/ 0 w 5933441"/>
              <a:gd name="connsiteY20" fmla="*/ 1728000 h 1728000"/>
              <a:gd name="connsiteX21" fmla="*/ 0 w 5933441"/>
              <a:gd name="connsiteY21" fmla="*/ 1134720 h 1728000"/>
              <a:gd name="connsiteX22" fmla="*/ 0 w 5933441"/>
              <a:gd name="connsiteY22" fmla="*/ 610560 h 1728000"/>
              <a:gd name="connsiteX23" fmla="*/ 0 w 5933441"/>
              <a:gd name="connsiteY23" fmla="*/ 0 h 172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933441" h="1728000" fill="none" extrusionOk="0">
                <a:moveTo>
                  <a:pt x="0" y="0"/>
                </a:moveTo>
                <a:cubicBezTo>
                  <a:pt x="190273" y="-21103"/>
                  <a:pt x="365676" y="-25963"/>
                  <a:pt x="718606" y="0"/>
                </a:cubicBezTo>
                <a:cubicBezTo>
                  <a:pt x="1071536" y="25963"/>
                  <a:pt x="1256610" y="27552"/>
                  <a:pt x="1496546" y="0"/>
                </a:cubicBezTo>
                <a:cubicBezTo>
                  <a:pt x="1736482" y="-27552"/>
                  <a:pt x="1855645" y="-11520"/>
                  <a:pt x="2037148" y="0"/>
                </a:cubicBezTo>
                <a:cubicBezTo>
                  <a:pt x="2218651" y="11520"/>
                  <a:pt x="2629364" y="-6264"/>
                  <a:pt x="2815088" y="0"/>
                </a:cubicBezTo>
                <a:cubicBezTo>
                  <a:pt x="3000812" y="6264"/>
                  <a:pt x="3101637" y="13471"/>
                  <a:pt x="3355691" y="0"/>
                </a:cubicBezTo>
                <a:cubicBezTo>
                  <a:pt x="3609745" y="-13471"/>
                  <a:pt x="3784645" y="23921"/>
                  <a:pt x="4074296" y="0"/>
                </a:cubicBezTo>
                <a:cubicBezTo>
                  <a:pt x="4363948" y="-23921"/>
                  <a:pt x="4691857" y="-12778"/>
                  <a:pt x="4852236" y="0"/>
                </a:cubicBezTo>
                <a:cubicBezTo>
                  <a:pt x="5012615" y="12778"/>
                  <a:pt x="5517816" y="34828"/>
                  <a:pt x="5933441" y="0"/>
                </a:cubicBezTo>
                <a:cubicBezTo>
                  <a:pt x="5960453" y="262135"/>
                  <a:pt x="5943977" y="383234"/>
                  <a:pt x="5933441" y="593280"/>
                </a:cubicBezTo>
                <a:cubicBezTo>
                  <a:pt x="5922905" y="803326"/>
                  <a:pt x="5916833" y="927201"/>
                  <a:pt x="5933441" y="1134720"/>
                </a:cubicBezTo>
                <a:cubicBezTo>
                  <a:pt x="5950049" y="1342239"/>
                  <a:pt x="5915271" y="1455135"/>
                  <a:pt x="5933441" y="1728000"/>
                </a:cubicBezTo>
                <a:cubicBezTo>
                  <a:pt x="5693765" y="1699699"/>
                  <a:pt x="5413734" y="1706598"/>
                  <a:pt x="5274170" y="1728000"/>
                </a:cubicBezTo>
                <a:cubicBezTo>
                  <a:pt x="5134606" y="1749402"/>
                  <a:pt x="4800242" y="1750806"/>
                  <a:pt x="4496230" y="1728000"/>
                </a:cubicBezTo>
                <a:cubicBezTo>
                  <a:pt x="4192218" y="1705194"/>
                  <a:pt x="3897558" y="1706326"/>
                  <a:pt x="3718290" y="1728000"/>
                </a:cubicBezTo>
                <a:cubicBezTo>
                  <a:pt x="3539022" y="1749674"/>
                  <a:pt x="3333373" y="1710025"/>
                  <a:pt x="3059018" y="1728000"/>
                </a:cubicBezTo>
                <a:cubicBezTo>
                  <a:pt x="2784663" y="1745975"/>
                  <a:pt x="2713358" y="1743269"/>
                  <a:pt x="2518416" y="1728000"/>
                </a:cubicBezTo>
                <a:cubicBezTo>
                  <a:pt x="2323474" y="1712731"/>
                  <a:pt x="2123958" y="1714262"/>
                  <a:pt x="1859145" y="1728000"/>
                </a:cubicBezTo>
                <a:cubicBezTo>
                  <a:pt x="1594332" y="1741738"/>
                  <a:pt x="1505461" y="1737489"/>
                  <a:pt x="1318542" y="1728000"/>
                </a:cubicBezTo>
                <a:cubicBezTo>
                  <a:pt x="1131623" y="1718511"/>
                  <a:pt x="883581" y="1720614"/>
                  <a:pt x="599937" y="1728000"/>
                </a:cubicBezTo>
                <a:cubicBezTo>
                  <a:pt x="316294" y="1735386"/>
                  <a:pt x="204449" y="1742099"/>
                  <a:pt x="0" y="1728000"/>
                </a:cubicBezTo>
                <a:cubicBezTo>
                  <a:pt x="13895" y="1556073"/>
                  <a:pt x="2712" y="1336685"/>
                  <a:pt x="0" y="1134720"/>
                </a:cubicBezTo>
                <a:cubicBezTo>
                  <a:pt x="-2712" y="932755"/>
                  <a:pt x="-5760" y="776128"/>
                  <a:pt x="0" y="610560"/>
                </a:cubicBezTo>
                <a:cubicBezTo>
                  <a:pt x="5760" y="444992"/>
                  <a:pt x="20534" y="226294"/>
                  <a:pt x="0" y="0"/>
                </a:cubicBezTo>
                <a:close/>
              </a:path>
              <a:path w="5933441" h="1728000" stroke="0" extrusionOk="0">
                <a:moveTo>
                  <a:pt x="0" y="0"/>
                </a:moveTo>
                <a:cubicBezTo>
                  <a:pt x="205300" y="23306"/>
                  <a:pt x="467868" y="-27648"/>
                  <a:pt x="599937" y="0"/>
                </a:cubicBezTo>
                <a:cubicBezTo>
                  <a:pt x="732006" y="27648"/>
                  <a:pt x="937045" y="6947"/>
                  <a:pt x="1140539" y="0"/>
                </a:cubicBezTo>
                <a:cubicBezTo>
                  <a:pt x="1344033" y="-6947"/>
                  <a:pt x="1475392" y="19435"/>
                  <a:pt x="1621807" y="0"/>
                </a:cubicBezTo>
                <a:cubicBezTo>
                  <a:pt x="1768222" y="-19435"/>
                  <a:pt x="1952154" y="-15484"/>
                  <a:pt x="2162410" y="0"/>
                </a:cubicBezTo>
                <a:cubicBezTo>
                  <a:pt x="2372666" y="15484"/>
                  <a:pt x="2685090" y="16464"/>
                  <a:pt x="2881015" y="0"/>
                </a:cubicBezTo>
                <a:cubicBezTo>
                  <a:pt x="3076941" y="-16464"/>
                  <a:pt x="3273657" y="-2029"/>
                  <a:pt x="3540286" y="0"/>
                </a:cubicBezTo>
                <a:cubicBezTo>
                  <a:pt x="3806915" y="2029"/>
                  <a:pt x="3895804" y="-11140"/>
                  <a:pt x="4021554" y="0"/>
                </a:cubicBezTo>
                <a:cubicBezTo>
                  <a:pt x="4147304" y="11140"/>
                  <a:pt x="4275560" y="-5802"/>
                  <a:pt x="4502822" y="0"/>
                </a:cubicBezTo>
                <a:cubicBezTo>
                  <a:pt x="4730084" y="5802"/>
                  <a:pt x="4825782" y="663"/>
                  <a:pt x="5043425" y="0"/>
                </a:cubicBezTo>
                <a:cubicBezTo>
                  <a:pt x="5261068" y="-663"/>
                  <a:pt x="5546044" y="-26068"/>
                  <a:pt x="5933441" y="0"/>
                </a:cubicBezTo>
                <a:cubicBezTo>
                  <a:pt x="5950734" y="150935"/>
                  <a:pt x="5927633" y="406738"/>
                  <a:pt x="5933441" y="576000"/>
                </a:cubicBezTo>
                <a:cubicBezTo>
                  <a:pt x="5939249" y="745262"/>
                  <a:pt x="5926412" y="978432"/>
                  <a:pt x="5933441" y="1169280"/>
                </a:cubicBezTo>
                <a:cubicBezTo>
                  <a:pt x="5940470" y="1360128"/>
                  <a:pt x="5946476" y="1490595"/>
                  <a:pt x="5933441" y="1728000"/>
                </a:cubicBezTo>
                <a:cubicBezTo>
                  <a:pt x="5809747" y="1733922"/>
                  <a:pt x="5627678" y="1733033"/>
                  <a:pt x="5452173" y="1728000"/>
                </a:cubicBezTo>
                <a:cubicBezTo>
                  <a:pt x="5276668" y="1722967"/>
                  <a:pt x="5132583" y="1739406"/>
                  <a:pt x="4911571" y="1728000"/>
                </a:cubicBezTo>
                <a:cubicBezTo>
                  <a:pt x="4690559" y="1716594"/>
                  <a:pt x="4391647" y="1761514"/>
                  <a:pt x="4192965" y="1728000"/>
                </a:cubicBezTo>
                <a:cubicBezTo>
                  <a:pt x="3994283" y="1694486"/>
                  <a:pt x="3799146" y="1709823"/>
                  <a:pt x="3652363" y="1728000"/>
                </a:cubicBezTo>
                <a:cubicBezTo>
                  <a:pt x="3505580" y="1746177"/>
                  <a:pt x="3106596" y="1720317"/>
                  <a:pt x="2874423" y="1728000"/>
                </a:cubicBezTo>
                <a:cubicBezTo>
                  <a:pt x="2642250" y="1735683"/>
                  <a:pt x="2480921" y="1702835"/>
                  <a:pt x="2333820" y="1728000"/>
                </a:cubicBezTo>
                <a:cubicBezTo>
                  <a:pt x="2186719" y="1753165"/>
                  <a:pt x="2032298" y="1752406"/>
                  <a:pt x="1733883" y="1728000"/>
                </a:cubicBezTo>
                <a:cubicBezTo>
                  <a:pt x="1435468" y="1703594"/>
                  <a:pt x="1352831" y="1712673"/>
                  <a:pt x="1193281" y="1728000"/>
                </a:cubicBezTo>
                <a:cubicBezTo>
                  <a:pt x="1033731" y="1743327"/>
                  <a:pt x="389004" y="1705161"/>
                  <a:pt x="0" y="1728000"/>
                </a:cubicBezTo>
                <a:cubicBezTo>
                  <a:pt x="3459" y="1477619"/>
                  <a:pt x="15018" y="1393051"/>
                  <a:pt x="0" y="1169280"/>
                </a:cubicBezTo>
                <a:cubicBezTo>
                  <a:pt x="-15018" y="945509"/>
                  <a:pt x="2370" y="839455"/>
                  <a:pt x="0" y="576000"/>
                </a:cubicBezTo>
                <a:cubicBezTo>
                  <a:pt x="-2370" y="312545"/>
                  <a:pt x="-1381" y="17066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25966602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3" name="Bildobjekt 22">
            <a:extLst>
              <a:ext uri="{FF2B5EF4-FFF2-40B4-BE49-F238E27FC236}">
                <a16:creationId xmlns:a16="http://schemas.microsoft.com/office/drawing/2014/main" id="{32AE760A-D525-4560-8634-F449572062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462" y="3164156"/>
            <a:ext cx="2311642" cy="1453207"/>
          </a:xfrm>
          <a:prstGeom prst="rect">
            <a:avLst/>
          </a:prstGeom>
        </p:spPr>
      </p:pic>
      <p:sp>
        <p:nvSpPr>
          <p:cNvPr id="25" name="Rektangel 24">
            <a:extLst>
              <a:ext uri="{FF2B5EF4-FFF2-40B4-BE49-F238E27FC236}">
                <a16:creationId xmlns:a16="http://schemas.microsoft.com/office/drawing/2014/main" id="{59B78401-4C63-4F5B-88D1-1B2F549F185A}"/>
              </a:ext>
            </a:extLst>
          </p:cNvPr>
          <p:cNvSpPr/>
          <p:nvPr/>
        </p:nvSpPr>
        <p:spPr>
          <a:xfrm>
            <a:off x="4477777" y="1070848"/>
            <a:ext cx="3236442" cy="1958534"/>
          </a:xfrm>
          <a:custGeom>
            <a:avLst/>
            <a:gdLst>
              <a:gd name="connsiteX0" fmla="*/ 0 w 3236442"/>
              <a:gd name="connsiteY0" fmla="*/ 0 h 1958534"/>
              <a:gd name="connsiteX1" fmla="*/ 550195 w 3236442"/>
              <a:gd name="connsiteY1" fmla="*/ 0 h 1958534"/>
              <a:gd name="connsiteX2" fmla="*/ 1197484 w 3236442"/>
              <a:gd name="connsiteY2" fmla="*/ 0 h 1958534"/>
              <a:gd name="connsiteX3" fmla="*/ 1812408 w 3236442"/>
              <a:gd name="connsiteY3" fmla="*/ 0 h 1958534"/>
              <a:gd name="connsiteX4" fmla="*/ 2459696 w 3236442"/>
              <a:gd name="connsiteY4" fmla="*/ 0 h 1958534"/>
              <a:gd name="connsiteX5" fmla="*/ 3236442 w 3236442"/>
              <a:gd name="connsiteY5" fmla="*/ 0 h 1958534"/>
              <a:gd name="connsiteX6" fmla="*/ 3236442 w 3236442"/>
              <a:gd name="connsiteY6" fmla="*/ 613674 h 1958534"/>
              <a:gd name="connsiteX7" fmla="*/ 3236442 w 3236442"/>
              <a:gd name="connsiteY7" fmla="*/ 1227348 h 1958534"/>
              <a:gd name="connsiteX8" fmla="*/ 3236442 w 3236442"/>
              <a:gd name="connsiteY8" fmla="*/ 1958534 h 1958534"/>
              <a:gd name="connsiteX9" fmla="*/ 2653882 w 3236442"/>
              <a:gd name="connsiteY9" fmla="*/ 1958534 h 1958534"/>
              <a:gd name="connsiteX10" fmla="*/ 1974230 w 3236442"/>
              <a:gd name="connsiteY10" fmla="*/ 1958534 h 1958534"/>
              <a:gd name="connsiteX11" fmla="*/ 1359306 w 3236442"/>
              <a:gd name="connsiteY11" fmla="*/ 1958534 h 1958534"/>
              <a:gd name="connsiteX12" fmla="*/ 679653 w 3236442"/>
              <a:gd name="connsiteY12" fmla="*/ 1958534 h 1958534"/>
              <a:gd name="connsiteX13" fmla="*/ 0 w 3236442"/>
              <a:gd name="connsiteY13" fmla="*/ 1958534 h 1958534"/>
              <a:gd name="connsiteX14" fmla="*/ 0 w 3236442"/>
              <a:gd name="connsiteY14" fmla="*/ 1305689 h 1958534"/>
              <a:gd name="connsiteX15" fmla="*/ 0 w 3236442"/>
              <a:gd name="connsiteY15" fmla="*/ 692015 h 1958534"/>
              <a:gd name="connsiteX16" fmla="*/ 0 w 3236442"/>
              <a:gd name="connsiteY16" fmla="*/ 0 h 1958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236442" h="1958534" fill="none" extrusionOk="0">
                <a:moveTo>
                  <a:pt x="0" y="0"/>
                </a:moveTo>
                <a:cubicBezTo>
                  <a:pt x="267992" y="15189"/>
                  <a:pt x="439486" y="-7118"/>
                  <a:pt x="550195" y="0"/>
                </a:cubicBezTo>
                <a:cubicBezTo>
                  <a:pt x="660905" y="7118"/>
                  <a:pt x="911646" y="7855"/>
                  <a:pt x="1197484" y="0"/>
                </a:cubicBezTo>
                <a:cubicBezTo>
                  <a:pt x="1483322" y="-7855"/>
                  <a:pt x="1676092" y="-2729"/>
                  <a:pt x="1812408" y="0"/>
                </a:cubicBezTo>
                <a:cubicBezTo>
                  <a:pt x="1948724" y="2729"/>
                  <a:pt x="2155704" y="12436"/>
                  <a:pt x="2459696" y="0"/>
                </a:cubicBezTo>
                <a:cubicBezTo>
                  <a:pt x="2763688" y="-12436"/>
                  <a:pt x="3008840" y="831"/>
                  <a:pt x="3236442" y="0"/>
                </a:cubicBezTo>
                <a:cubicBezTo>
                  <a:pt x="3234900" y="231559"/>
                  <a:pt x="3228890" y="419489"/>
                  <a:pt x="3236442" y="613674"/>
                </a:cubicBezTo>
                <a:cubicBezTo>
                  <a:pt x="3243994" y="807859"/>
                  <a:pt x="3237733" y="949082"/>
                  <a:pt x="3236442" y="1227348"/>
                </a:cubicBezTo>
                <a:cubicBezTo>
                  <a:pt x="3235151" y="1505614"/>
                  <a:pt x="3245924" y="1671202"/>
                  <a:pt x="3236442" y="1958534"/>
                </a:cubicBezTo>
                <a:cubicBezTo>
                  <a:pt x="2961149" y="1943219"/>
                  <a:pt x="2807599" y="1947727"/>
                  <a:pt x="2653882" y="1958534"/>
                </a:cubicBezTo>
                <a:cubicBezTo>
                  <a:pt x="2500165" y="1969341"/>
                  <a:pt x="2120000" y="1925890"/>
                  <a:pt x="1974230" y="1958534"/>
                </a:cubicBezTo>
                <a:cubicBezTo>
                  <a:pt x="1828460" y="1991178"/>
                  <a:pt x="1627222" y="1972067"/>
                  <a:pt x="1359306" y="1958534"/>
                </a:cubicBezTo>
                <a:cubicBezTo>
                  <a:pt x="1091390" y="1945001"/>
                  <a:pt x="915478" y="1987038"/>
                  <a:pt x="679653" y="1958534"/>
                </a:cubicBezTo>
                <a:cubicBezTo>
                  <a:pt x="443828" y="1930030"/>
                  <a:pt x="329900" y="1985894"/>
                  <a:pt x="0" y="1958534"/>
                </a:cubicBezTo>
                <a:cubicBezTo>
                  <a:pt x="-28154" y="1662740"/>
                  <a:pt x="25707" y="1554733"/>
                  <a:pt x="0" y="1305689"/>
                </a:cubicBezTo>
                <a:cubicBezTo>
                  <a:pt x="-25707" y="1056645"/>
                  <a:pt x="19517" y="935119"/>
                  <a:pt x="0" y="692015"/>
                </a:cubicBezTo>
                <a:cubicBezTo>
                  <a:pt x="-19517" y="448911"/>
                  <a:pt x="-20232" y="311185"/>
                  <a:pt x="0" y="0"/>
                </a:cubicBezTo>
                <a:close/>
              </a:path>
              <a:path w="3236442" h="1958534" stroke="0" extrusionOk="0">
                <a:moveTo>
                  <a:pt x="0" y="0"/>
                </a:moveTo>
                <a:cubicBezTo>
                  <a:pt x="249652" y="-30374"/>
                  <a:pt x="366071" y="-20818"/>
                  <a:pt x="614924" y="0"/>
                </a:cubicBezTo>
                <a:cubicBezTo>
                  <a:pt x="863777" y="20818"/>
                  <a:pt x="986588" y="718"/>
                  <a:pt x="1197484" y="0"/>
                </a:cubicBezTo>
                <a:cubicBezTo>
                  <a:pt x="1408380" y="-718"/>
                  <a:pt x="1474763" y="-2461"/>
                  <a:pt x="1747679" y="0"/>
                </a:cubicBezTo>
                <a:cubicBezTo>
                  <a:pt x="2020595" y="2461"/>
                  <a:pt x="2075879" y="-15663"/>
                  <a:pt x="2330238" y="0"/>
                </a:cubicBezTo>
                <a:cubicBezTo>
                  <a:pt x="2584597" y="15663"/>
                  <a:pt x="2991882" y="-43030"/>
                  <a:pt x="3236442" y="0"/>
                </a:cubicBezTo>
                <a:cubicBezTo>
                  <a:pt x="3222374" y="305273"/>
                  <a:pt x="3248063" y="454296"/>
                  <a:pt x="3236442" y="652845"/>
                </a:cubicBezTo>
                <a:cubicBezTo>
                  <a:pt x="3224821" y="851395"/>
                  <a:pt x="3215660" y="1044699"/>
                  <a:pt x="3236442" y="1344860"/>
                </a:cubicBezTo>
                <a:cubicBezTo>
                  <a:pt x="3257224" y="1645021"/>
                  <a:pt x="3246964" y="1764868"/>
                  <a:pt x="3236442" y="1958534"/>
                </a:cubicBezTo>
                <a:cubicBezTo>
                  <a:pt x="2904467" y="1962555"/>
                  <a:pt x="2778527" y="1977514"/>
                  <a:pt x="2524425" y="1958534"/>
                </a:cubicBezTo>
                <a:cubicBezTo>
                  <a:pt x="2270323" y="1939554"/>
                  <a:pt x="2098697" y="1988434"/>
                  <a:pt x="1909501" y="1958534"/>
                </a:cubicBezTo>
                <a:cubicBezTo>
                  <a:pt x="1720305" y="1928634"/>
                  <a:pt x="1579324" y="1960702"/>
                  <a:pt x="1359306" y="1958534"/>
                </a:cubicBezTo>
                <a:cubicBezTo>
                  <a:pt x="1139289" y="1956366"/>
                  <a:pt x="1003578" y="1940587"/>
                  <a:pt x="712017" y="1958534"/>
                </a:cubicBezTo>
                <a:cubicBezTo>
                  <a:pt x="420456" y="1976481"/>
                  <a:pt x="313454" y="1967381"/>
                  <a:pt x="0" y="1958534"/>
                </a:cubicBezTo>
                <a:cubicBezTo>
                  <a:pt x="-20835" y="1796900"/>
                  <a:pt x="-3155" y="1540300"/>
                  <a:pt x="0" y="1364445"/>
                </a:cubicBezTo>
                <a:cubicBezTo>
                  <a:pt x="3155" y="1188590"/>
                  <a:pt x="24646" y="842668"/>
                  <a:pt x="0" y="692015"/>
                </a:cubicBezTo>
                <a:cubicBezTo>
                  <a:pt x="-24646" y="541362"/>
                  <a:pt x="-42" y="313821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225966602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6" name="Bildobjekt 25">
            <a:extLst>
              <a:ext uri="{FF2B5EF4-FFF2-40B4-BE49-F238E27FC236}">
                <a16:creationId xmlns:a16="http://schemas.microsoft.com/office/drawing/2014/main" id="{3B8D589C-2553-4A4D-B755-D65DCBB5106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795" y="3186017"/>
            <a:ext cx="2311642" cy="1453207"/>
          </a:xfrm>
          <a:prstGeom prst="rect">
            <a:avLst/>
          </a:prstGeom>
        </p:spPr>
      </p:pic>
      <p:pic>
        <p:nvPicPr>
          <p:cNvPr id="13" name="Bildobjekt 12" descr="En bild som visar text, vektorgrafik&#10;&#10;Automatiskt genererad beskrivning">
            <a:extLst>
              <a:ext uri="{FF2B5EF4-FFF2-40B4-BE49-F238E27FC236}">
                <a16:creationId xmlns:a16="http://schemas.microsoft.com/office/drawing/2014/main" id="{42CD8CCB-019E-4ABC-9B15-C0FB2B43F1C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543" y="1232001"/>
            <a:ext cx="1228909" cy="1626069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844CFA5F-DD4A-4686-ABD7-192CD7665AAA}"/>
              </a:ext>
            </a:extLst>
          </p:cNvPr>
          <p:cNvSpPr/>
          <p:nvPr/>
        </p:nvSpPr>
        <p:spPr>
          <a:xfrm>
            <a:off x="1145667" y="1275962"/>
            <a:ext cx="102257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nb-NO" sz="4400" b="1" dirty="0">
                <a:effectLst/>
                <a:latin typeface="FMMalithi" panose="00000400000000000000" pitchFamily="2" charset="0"/>
                <a:ea typeface="Calibri" panose="020F0502020204030204" pitchFamily="34" charset="0"/>
                <a:cs typeface="Iskoola Pota" panose="020B0502040204020203" pitchFamily="34" charset="0"/>
              </a:rPr>
              <a:t>m%pKav;ajh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2264081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E0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 descr="En bild som visar text&#10;&#10;Automatiskt genererad beskrivning">
            <a:extLst>
              <a:ext uri="{FF2B5EF4-FFF2-40B4-BE49-F238E27FC236}">
                <a16:creationId xmlns:a16="http://schemas.microsoft.com/office/drawing/2014/main" id="{7AAA4549-BD50-41BE-91BC-1EDCB8AFBB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740" y="1269109"/>
            <a:ext cx="3835719" cy="814654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5CA8E014-B060-4FF3-A4EF-A4270B7687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595" y="1108927"/>
            <a:ext cx="902569" cy="1135017"/>
          </a:xfrm>
          <a:prstGeom prst="rect">
            <a:avLst/>
          </a:prstGeom>
        </p:spPr>
      </p:pic>
      <p:pic>
        <p:nvPicPr>
          <p:cNvPr id="6" name="Bildobjekt 5" descr="En bild som visar text, vektorgrafik&#10;&#10;Automatiskt genererad beskrivning">
            <a:extLst>
              <a:ext uri="{FF2B5EF4-FFF2-40B4-BE49-F238E27FC236}">
                <a16:creationId xmlns:a16="http://schemas.microsoft.com/office/drawing/2014/main" id="{99B3770E-9666-4360-84D8-F09F7D51EB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994" y="956172"/>
            <a:ext cx="2189178" cy="1418485"/>
          </a:xfrm>
          <a:prstGeom prst="rect">
            <a:avLst/>
          </a:prstGeom>
        </p:spPr>
      </p:pic>
      <p:pic>
        <p:nvPicPr>
          <p:cNvPr id="7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18A523D4-1CB1-4E28-B415-B6966AB01D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740" y="3189111"/>
            <a:ext cx="3835720" cy="814654"/>
          </a:xfrm>
          <a:prstGeom prst="rect">
            <a:avLst/>
          </a:prstGeom>
        </p:spPr>
      </p:pic>
      <p:pic>
        <p:nvPicPr>
          <p:cNvPr id="8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D43A8AC7-A9B5-46FA-AC0F-1A5FFF30F4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740" y="5123932"/>
            <a:ext cx="3862788" cy="814654"/>
          </a:xfrm>
          <a:prstGeom prst="rect">
            <a:avLst/>
          </a:prstGeom>
        </p:spPr>
      </p:pic>
      <p:pic>
        <p:nvPicPr>
          <p:cNvPr id="17" name="Bildobjekt 16" descr="En bild som visar text, yxa, visitkort, vektorgrafik&#10;&#10;Automatiskt genererad beskrivning">
            <a:extLst>
              <a:ext uri="{FF2B5EF4-FFF2-40B4-BE49-F238E27FC236}">
                <a16:creationId xmlns:a16="http://schemas.microsoft.com/office/drawing/2014/main" id="{EDD31C1F-E28B-46EB-A26B-81344480F2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5175">
            <a:off x="3757389" y="5011322"/>
            <a:ext cx="455069" cy="950922"/>
          </a:xfrm>
          <a:prstGeom prst="rect">
            <a:avLst/>
          </a:prstGeom>
        </p:spPr>
      </p:pic>
      <p:pic>
        <p:nvPicPr>
          <p:cNvPr id="18" name="Bildobjekt 17" descr="En bild som visar text, yxa, visitkort, vektorgrafik&#10;&#10;Automatiskt genererad beskrivning">
            <a:extLst>
              <a:ext uri="{FF2B5EF4-FFF2-40B4-BE49-F238E27FC236}">
                <a16:creationId xmlns:a16="http://schemas.microsoft.com/office/drawing/2014/main" id="{D9F608CF-9612-4C43-BDE1-48F2CAB6C1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5175">
            <a:off x="9347226" y="4511370"/>
            <a:ext cx="1058651" cy="2212179"/>
          </a:xfrm>
          <a:prstGeom prst="rect">
            <a:avLst/>
          </a:prstGeom>
        </p:spPr>
      </p:pic>
      <p:pic>
        <p:nvPicPr>
          <p:cNvPr id="19" name="Bildobjekt 18" descr="En bild som visar text, yxa, visitkort, vektorgrafik&#10;&#10;Automatiskt genererad beskrivning">
            <a:extLst>
              <a:ext uri="{FF2B5EF4-FFF2-40B4-BE49-F238E27FC236}">
                <a16:creationId xmlns:a16="http://schemas.microsoft.com/office/drawing/2014/main" id="{4CC5F6A0-B738-4B8B-87DB-7F794FDB0ED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5175">
            <a:off x="3793516" y="3126694"/>
            <a:ext cx="455069" cy="950922"/>
          </a:xfrm>
          <a:prstGeom prst="rect">
            <a:avLst/>
          </a:prstGeom>
        </p:spPr>
      </p:pic>
      <p:grpSp>
        <p:nvGrpSpPr>
          <p:cNvPr id="2" name="Grupp 1">
            <a:extLst>
              <a:ext uri="{FF2B5EF4-FFF2-40B4-BE49-F238E27FC236}">
                <a16:creationId xmlns:a16="http://schemas.microsoft.com/office/drawing/2014/main" id="{6C6D5C82-9DF3-40D0-ADC7-FF3131B86547}"/>
              </a:ext>
            </a:extLst>
          </p:cNvPr>
          <p:cNvGrpSpPr/>
          <p:nvPr/>
        </p:nvGrpSpPr>
        <p:grpSpPr>
          <a:xfrm>
            <a:off x="9232273" y="2867200"/>
            <a:ext cx="2306766" cy="1418486"/>
            <a:chOff x="8422194" y="2586762"/>
            <a:chExt cx="2512179" cy="1572036"/>
          </a:xfrm>
        </p:grpSpPr>
        <p:pic>
          <p:nvPicPr>
            <p:cNvPr id="20" name="Bildobjekt 19" descr="En bild som visar text, yxa, visitkort, vektorgrafik&#10;&#10;Automatiskt genererad beskrivning">
              <a:extLst>
                <a:ext uri="{FF2B5EF4-FFF2-40B4-BE49-F238E27FC236}">
                  <a16:creationId xmlns:a16="http://schemas.microsoft.com/office/drawing/2014/main" id="{66D196D8-07C2-4839-A748-BEDF28221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5175">
              <a:off x="10479304" y="2586762"/>
              <a:ext cx="455069" cy="950922"/>
            </a:xfrm>
            <a:prstGeom prst="rect">
              <a:avLst/>
            </a:prstGeom>
          </p:spPr>
        </p:pic>
        <p:pic>
          <p:nvPicPr>
            <p:cNvPr id="21" name="Bildobjekt 20" descr="En bild som visar text, yxa, visitkort, vektorgrafik&#10;&#10;Automatiskt genererad beskrivning">
              <a:extLst>
                <a:ext uri="{FF2B5EF4-FFF2-40B4-BE49-F238E27FC236}">
                  <a16:creationId xmlns:a16="http://schemas.microsoft.com/office/drawing/2014/main" id="{8D980384-4A18-49FD-86CB-9B6C1506C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5175">
              <a:off x="9941449" y="3127546"/>
              <a:ext cx="455069" cy="950922"/>
            </a:xfrm>
            <a:prstGeom prst="rect">
              <a:avLst/>
            </a:prstGeom>
          </p:spPr>
        </p:pic>
        <p:pic>
          <p:nvPicPr>
            <p:cNvPr id="22" name="Bildobjekt 21" descr="En bild som visar text, yxa, visitkort, vektorgrafik&#10;&#10;Automatiskt genererad beskrivning">
              <a:extLst>
                <a:ext uri="{FF2B5EF4-FFF2-40B4-BE49-F238E27FC236}">
                  <a16:creationId xmlns:a16="http://schemas.microsoft.com/office/drawing/2014/main" id="{5AD2D95F-6592-4E9F-A4AD-D6BB08149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5175">
              <a:off x="9789050" y="2659773"/>
              <a:ext cx="455069" cy="950922"/>
            </a:xfrm>
            <a:prstGeom prst="rect">
              <a:avLst/>
            </a:prstGeom>
          </p:spPr>
        </p:pic>
        <p:pic>
          <p:nvPicPr>
            <p:cNvPr id="23" name="Bildobjekt 22" descr="En bild som visar text, yxa, visitkort, vektorgrafik&#10;&#10;Automatiskt genererad beskrivning">
              <a:extLst>
                <a:ext uri="{FF2B5EF4-FFF2-40B4-BE49-F238E27FC236}">
                  <a16:creationId xmlns:a16="http://schemas.microsoft.com/office/drawing/2014/main" id="{EA4FF0F9-4112-4B94-A446-9B897E834A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5175">
              <a:off x="9220945" y="3207876"/>
              <a:ext cx="455069" cy="950922"/>
            </a:xfrm>
            <a:prstGeom prst="rect">
              <a:avLst/>
            </a:prstGeom>
          </p:spPr>
        </p:pic>
        <p:pic>
          <p:nvPicPr>
            <p:cNvPr id="24" name="Bildobjekt 23" descr="En bild som visar text, yxa, visitkort, vektorgrafik&#10;&#10;Automatiskt genererad beskrivning">
              <a:extLst>
                <a:ext uri="{FF2B5EF4-FFF2-40B4-BE49-F238E27FC236}">
                  <a16:creationId xmlns:a16="http://schemas.microsoft.com/office/drawing/2014/main" id="{0EACC847-8990-466A-820F-82B66DC6B4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5175">
              <a:off x="9173988" y="2601830"/>
              <a:ext cx="455069" cy="950922"/>
            </a:xfrm>
            <a:prstGeom prst="rect">
              <a:avLst/>
            </a:prstGeom>
          </p:spPr>
        </p:pic>
        <p:pic>
          <p:nvPicPr>
            <p:cNvPr id="25" name="Bildobjekt 24" descr="En bild som visar text, yxa, visitkort, vektorgrafik&#10;&#10;Automatiskt genererad beskrivning">
              <a:extLst>
                <a:ext uri="{FF2B5EF4-FFF2-40B4-BE49-F238E27FC236}">
                  <a16:creationId xmlns:a16="http://schemas.microsoft.com/office/drawing/2014/main" id="{5484B77B-FEDD-4990-9CAC-ACF6EEDF5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5175">
              <a:off x="8574593" y="3174194"/>
              <a:ext cx="455069" cy="950922"/>
            </a:xfrm>
            <a:prstGeom prst="rect">
              <a:avLst/>
            </a:prstGeom>
          </p:spPr>
        </p:pic>
        <p:pic>
          <p:nvPicPr>
            <p:cNvPr id="26" name="Bildobjekt 25" descr="En bild som visar text, yxa, visitkort, vektorgrafik&#10;&#10;Automatiskt genererad beskrivning">
              <a:extLst>
                <a:ext uri="{FF2B5EF4-FFF2-40B4-BE49-F238E27FC236}">
                  <a16:creationId xmlns:a16="http://schemas.microsoft.com/office/drawing/2014/main" id="{7170963B-31E7-4049-8AC0-8F5FF18CA7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285175">
              <a:off x="8422194" y="2659773"/>
              <a:ext cx="455069" cy="950922"/>
            </a:xfrm>
            <a:prstGeom prst="rect">
              <a:avLst/>
            </a:prstGeom>
          </p:spPr>
        </p:pic>
      </p:grpSp>
      <p:sp>
        <p:nvSpPr>
          <p:cNvPr id="27" name="Rektangel 26">
            <a:extLst>
              <a:ext uri="{FF2B5EF4-FFF2-40B4-BE49-F238E27FC236}">
                <a16:creationId xmlns:a16="http://schemas.microsoft.com/office/drawing/2014/main" id="{07571D83-747E-4A30-9A2C-DFDC0FFC07AB}"/>
              </a:ext>
            </a:extLst>
          </p:cNvPr>
          <p:cNvSpPr/>
          <p:nvPr/>
        </p:nvSpPr>
        <p:spPr>
          <a:xfrm>
            <a:off x="596122" y="1266744"/>
            <a:ext cx="2674897" cy="781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nb-NO" sz="4400" b="1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úYd,;ajh</a:t>
            </a:r>
            <a:endParaRPr lang="da-DK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  <p:sp>
        <p:nvSpPr>
          <p:cNvPr id="28" name="Rektangel 27">
            <a:extLst>
              <a:ext uri="{FF2B5EF4-FFF2-40B4-BE49-F238E27FC236}">
                <a16:creationId xmlns:a16="http://schemas.microsoft.com/office/drawing/2014/main" id="{D5E9EEF4-34CB-4B2D-800B-383306D3BED0}"/>
              </a:ext>
            </a:extLst>
          </p:cNvPr>
          <p:cNvSpPr/>
          <p:nvPr/>
        </p:nvSpPr>
        <p:spPr>
          <a:xfrm>
            <a:off x="1164208" y="5102062"/>
            <a:ext cx="204662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/>
            <a:r>
              <a:rPr lang="nb-NO" sz="4400" b="1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n,mEu</a:t>
            </a:r>
            <a:endParaRPr lang="en-US" sz="4400" b="1" dirty="0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CAA684D7-4B39-4D44-B3F1-F4A891A064B7}"/>
              </a:ext>
            </a:extLst>
          </p:cNvPr>
          <p:cNvSpPr/>
          <p:nvPr/>
        </p:nvSpPr>
        <p:spPr>
          <a:xfrm>
            <a:off x="596122" y="3184403"/>
            <a:ext cx="2614709" cy="781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nb-NO" sz="4400" b="1" dirty="0">
                <a:solidFill>
                  <a:srgbClr val="000000"/>
                </a:solidFill>
                <a:effectLst/>
                <a:latin typeface="FMMalithi" panose="00000400000000000000" pitchFamily="2" charset="0"/>
                <a:ea typeface="Calibri" panose="020F0502020204030204" pitchFamily="34" charset="0"/>
                <a:cs typeface="Calibri" panose="020F0502020204030204" pitchFamily="34" charset="0"/>
              </a:rPr>
              <a:t>jdr .Kk</a:t>
            </a:r>
            <a:endParaRPr lang="da-DK" sz="4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Iskoola Pot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9503635"/>
      </p:ext>
    </p:extLst>
  </p:cSld>
  <p:clrMapOvr>
    <a:masterClrMapping/>
  </p:clrMapOvr>
</p:sld>
</file>

<file path=ppt/theme/theme1.xml><?xml version="1.0" encoding="utf-8"?>
<a:theme xmlns:a="http://schemas.openxmlformats.org/drawingml/2006/main" name="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F07B1F5-F2F6-D54A-9B51-14E0DD1045F7}" vid="{800FECAB-5DF0-4448-BDE9-1B309F495989}"/>
    </a:ext>
  </a:extLst>
</a:theme>
</file>

<file path=ppt/theme/theme2.xml><?xml version="1.0" encoding="utf-8"?>
<a:theme xmlns:a="http://schemas.openxmlformats.org/drawingml/2006/main" name="1_Anpassad formgivning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F07B1F5-F2F6-D54A-9B51-14E0DD1045F7}" vid="{36BB6083-8BB0-E54A-AECC-03C1F6DCA118}"/>
    </a:ext>
  </a:extLst>
</a:theme>
</file>

<file path=ppt/theme/theme3.xml><?xml version="1.0" encoding="utf-8"?>
<a:theme xmlns:a="http://schemas.openxmlformats.org/drawingml/2006/main" name="4_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F07B1F5-F2F6-D54A-9B51-14E0DD1045F7}" vid="{B74938DE-F53B-6D41-B07F-34483F3699ED}"/>
    </a:ext>
  </a:extLst>
</a:theme>
</file>

<file path=ppt/theme/theme4.xml><?xml version="1.0" encoding="utf-8"?>
<a:theme xmlns:a="http://schemas.openxmlformats.org/drawingml/2006/main" name="Anpassad formgivning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F07B1F5-F2F6-D54A-9B51-14E0DD1045F7}" vid="{42FD802F-AFCD-C448-B9A6-13DBBCEC606F}"/>
    </a:ext>
  </a:extLst>
</a:theme>
</file>

<file path=ppt/theme/theme5.xml><?xml version="1.0" encoding="utf-8"?>
<a:theme xmlns:a="http://schemas.openxmlformats.org/drawingml/2006/main" name="3_FORBTema2">
  <a:themeElements>
    <a:clrScheme name="FORB NY">
      <a:dk1>
        <a:srgbClr val="000000"/>
      </a:dk1>
      <a:lt1>
        <a:srgbClr val="FFFFFF"/>
      </a:lt1>
      <a:dk2>
        <a:srgbClr val="55495F"/>
      </a:dk2>
      <a:lt2>
        <a:srgbClr val="EDD9BC"/>
      </a:lt2>
      <a:accent1>
        <a:srgbClr val="8E5772"/>
      </a:accent1>
      <a:accent2>
        <a:srgbClr val="DF975E"/>
      </a:accent2>
      <a:accent3>
        <a:srgbClr val="75A8A5"/>
      </a:accent3>
      <a:accent4>
        <a:srgbClr val="4E7D88"/>
      </a:accent4>
      <a:accent5>
        <a:srgbClr val="8E5772"/>
      </a:accent5>
      <a:accent6>
        <a:srgbClr val="574761"/>
      </a:accent6>
      <a:hlink>
        <a:srgbClr val="000000"/>
      </a:hlink>
      <a:folHlink>
        <a:srgbClr val="8D8F8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0F07B1F5-F2F6-D54A-9B51-14E0DD1045F7}" vid="{2C8E4BA1-9480-2646-927A-A3AE66CCEE36}"/>
    </a:ext>
  </a:extLst>
</a:theme>
</file>

<file path=ppt/theme/theme6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2C33C4E20AE3458EFB343053EF1C08" ma:contentTypeVersion="19" ma:contentTypeDescription="Create a new document." ma:contentTypeScope="" ma:versionID="9757c65b3e8fd4ebd2d3b1808249c369">
  <xsd:schema xmlns:xsd="http://www.w3.org/2001/XMLSchema" xmlns:xs="http://www.w3.org/2001/XMLSchema" xmlns:p="http://schemas.microsoft.com/office/2006/metadata/properties" xmlns:ns2="27879760-8d42-4139-817b-a85748325e78" xmlns:ns3="007ce96f-f6e4-41e9-bbc1-3453ece26c5d" targetNamespace="http://schemas.microsoft.com/office/2006/metadata/properties" ma:root="true" ma:fieldsID="81ad3a5b2062ecc3772d2618ea9ebe9b" ns2:_="" ns3:_="">
    <xsd:import namespace="27879760-8d42-4139-817b-a85748325e78"/>
    <xsd:import namespace="007ce96f-f6e4-41e9-bbc1-3453ece26c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_x00c5_r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879760-8d42-4139-817b-a85748325e7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x00c5_r" ma:index="21" nillable="true" ma:displayName="År" ma:default="2021" ma:format="Dropdown" ma:internalName="_x00c5_r">
      <xsd:simpleType>
        <xsd:restriction base="dms:Choice">
          <xsd:enumeration value="2020"/>
          <xsd:enumeration value="2021"/>
          <xsd:enumeration value="2022"/>
          <xsd:enumeration value="2023"/>
          <xsd:enumeration value="2024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7f661701-15ef-4a7c-a7ea-c9e41a1af7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7ce96f-f6e4-41e9-bbc1-3453ece26c5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d99a0077-f199-407e-a3fd-16edb1593583}" ma:internalName="TaxCatchAll" ma:showField="CatchAllData" ma:web="007ce96f-f6e4-41e9-bbc1-3453ece26c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c5_r xmlns="27879760-8d42-4139-817b-a85748325e78">2021</_x00c5_r>
    <lcf76f155ced4ddcb4097134ff3c332f xmlns="27879760-8d42-4139-817b-a85748325e78">
      <Terms xmlns="http://schemas.microsoft.com/office/infopath/2007/PartnerControls"/>
    </lcf76f155ced4ddcb4097134ff3c332f>
    <TaxCatchAll xmlns="007ce96f-f6e4-41e9-bbc1-3453ece26c5d" xsi:nil="true"/>
  </documentManagement>
</p:properties>
</file>

<file path=customXml/itemProps1.xml><?xml version="1.0" encoding="utf-8"?>
<ds:datastoreItem xmlns:ds="http://schemas.openxmlformats.org/officeDocument/2006/customXml" ds:itemID="{8630A8D0-4130-4AE4-B770-31C5BC321479}"/>
</file>

<file path=customXml/itemProps2.xml><?xml version="1.0" encoding="utf-8"?>
<ds:datastoreItem xmlns:ds="http://schemas.openxmlformats.org/officeDocument/2006/customXml" ds:itemID="{23068F6F-4F41-4F2C-B306-681BD5983EA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759612-FB27-4A08-A657-FD317E5BFB2E}">
  <ds:schemaRefs>
    <ds:schemaRef ds:uri="27879760-8d42-4139-817b-a85748325e78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purl.org/dc/terms/"/>
    <ds:schemaRef ds:uri="007ce96f-f6e4-41e9-bbc1-3453ece26c5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PPT_template</Template>
  <TotalTime>2042</TotalTime>
  <Words>1563</Words>
  <Application>Microsoft Office PowerPoint</Application>
  <PresentationFormat>Widescreen</PresentationFormat>
  <Paragraphs>141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Arial</vt:lpstr>
      <vt:lpstr>Iskoola Pota</vt:lpstr>
      <vt:lpstr>Calibri Light</vt:lpstr>
      <vt:lpstr>Malgun Gothic</vt:lpstr>
      <vt:lpstr>Calibri</vt:lpstr>
      <vt:lpstr>FMMalithi</vt:lpstr>
      <vt:lpstr>Segoe UI</vt:lpstr>
      <vt:lpstr>FORBTema2</vt:lpstr>
      <vt:lpstr>1_Anpassad formgivning</vt:lpstr>
      <vt:lpstr>4_FORBTema2</vt:lpstr>
      <vt:lpstr>Anpassad formgivning</vt:lpstr>
      <vt:lpstr>3_FORBTema2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5 PowerPoint</dc:title>
  <dc:creator>FORB Learning Platform;Katherine.Cash@smc.global</dc:creator>
  <cp:lastModifiedBy>Amarasena</cp:lastModifiedBy>
  <cp:revision>101</cp:revision>
  <cp:lastPrinted>2021-06-02T17:53:06Z</cp:lastPrinted>
  <dcterms:created xsi:type="dcterms:W3CDTF">2021-07-01T21:41:19Z</dcterms:created>
  <dcterms:modified xsi:type="dcterms:W3CDTF">2023-03-25T01:53:28Z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0x010100C32C33C4E20AE3458EFB343053EF1C08</vt:lpwstr>
  </property>
  <property fmtid="{D5CDD505-2E9C-101B-9397-08002B2CF9AE}" pid="3" name="MediaServiceImageTags">
    <vt:lpwstr/>
  </property>
</Properties>
</file>