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31"/>
  </p:notesMasterIdLst>
  <p:handoutMasterIdLst>
    <p:handoutMasterId r:id="rId32"/>
  </p:handoutMasterIdLst>
  <p:sldIdLst>
    <p:sldId id="256" r:id="rId11"/>
    <p:sldId id="373" r:id="rId12"/>
    <p:sldId id="353" r:id="rId13"/>
    <p:sldId id="370" r:id="rId14"/>
    <p:sldId id="371" r:id="rId15"/>
    <p:sldId id="372"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11" name="Eva-Marie Wadman" initials="EMW" lastIdx="0" clrIdx="10">
    <p:extLst>
      <p:ext uri="{19B8F6BF-5375-455C-9EA6-DF929625EA0E}">
        <p15:presenceInfo xmlns:p15="http://schemas.microsoft.com/office/powerpoint/2012/main" userId="3960c2161a5dcad0" providerId="Windows Live"/>
      </p:ext>
    </p:extLst>
  </p:cmAuthor>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0A02F-2F58-4121-948F-433C076FBA7A}" v="17" dt="2025-11-18T08:51:33.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7" autoAdjust="0"/>
    <p:restoredTop sz="41148" autoAdjust="0"/>
  </p:normalViewPr>
  <p:slideViewPr>
    <p:cSldViewPr snapToGrid="0">
      <p:cViewPr varScale="1">
        <p:scale>
          <a:sx n="43" d="100"/>
          <a:sy n="43" d="100"/>
        </p:scale>
        <p:origin x="960" y="54"/>
      </p:cViewPr>
      <p:guideLst>
        <p:guide orient="horz" pos="2160"/>
        <p:guide pos="3863"/>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4440A02F-2F58-4121-948F-433C076FBA7A}"/>
    <pc:docChg chg="undo custSel modSld">
      <pc:chgData name="Victoria Pfeiffer" userId="7eecac38-ed42-4dcd-a14b-32bf074e092b" providerId="ADAL" clId="{4440A02F-2F58-4121-948F-433C076FBA7A}" dt="2025-11-18T09:18:29.388" v="80" actId="20577"/>
      <pc:docMkLst>
        <pc:docMk/>
      </pc:docMkLst>
      <pc:sldChg chg="modNotesTx">
        <pc:chgData name="Victoria Pfeiffer" userId="7eecac38-ed42-4dcd-a14b-32bf074e092b" providerId="ADAL" clId="{4440A02F-2F58-4121-948F-433C076FBA7A}" dt="2025-11-18T08:47:52.763" v="30" actId="20577"/>
        <pc:sldMkLst>
          <pc:docMk/>
          <pc:sldMk cId="523184214" sldId="353"/>
        </pc:sldMkLst>
      </pc:sldChg>
      <pc:sldChg chg="modNotesTx">
        <pc:chgData name="Victoria Pfeiffer" userId="7eecac38-ed42-4dcd-a14b-32bf074e092b" providerId="ADAL" clId="{4440A02F-2F58-4121-948F-433C076FBA7A}" dt="2025-11-18T08:48:23.611" v="39" actId="6549"/>
        <pc:sldMkLst>
          <pc:docMk/>
          <pc:sldMk cId="1193706311" sldId="370"/>
        </pc:sldMkLst>
      </pc:sldChg>
      <pc:sldChg chg="modNotesTx">
        <pc:chgData name="Victoria Pfeiffer" userId="7eecac38-ed42-4dcd-a14b-32bf074e092b" providerId="ADAL" clId="{4440A02F-2F58-4121-948F-433C076FBA7A}" dt="2025-11-18T09:17:55.622" v="76" actId="20577"/>
        <pc:sldMkLst>
          <pc:docMk/>
          <pc:sldMk cId="1723071046" sldId="371"/>
        </pc:sldMkLst>
      </pc:sldChg>
      <pc:sldChg chg="modNotesTx">
        <pc:chgData name="Victoria Pfeiffer" userId="7eecac38-ed42-4dcd-a14b-32bf074e092b" providerId="ADAL" clId="{4440A02F-2F58-4121-948F-433C076FBA7A}" dt="2025-11-18T09:18:15.545" v="78" actId="20577"/>
        <pc:sldMkLst>
          <pc:docMk/>
          <pc:sldMk cId="188278840" sldId="372"/>
        </pc:sldMkLst>
      </pc:sldChg>
      <pc:sldChg chg="modNotesTx">
        <pc:chgData name="Victoria Pfeiffer" userId="7eecac38-ed42-4dcd-a14b-32bf074e092b" providerId="ADAL" clId="{4440A02F-2F58-4121-948F-433C076FBA7A}" dt="2025-11-17T08:55:12.048" v="2" actId="12"/>
        <pc:sldMkLst>
          <pc:docMk/>
          <pc:sldMk cId="1669646669" sldId="373"/>
        </pc:sldMkLst>
      </pc:sldChg>
      <pc:sldChg chg="modNotesTx">
        <pc:chgData name="Victoria Pfeiffer" userId="7eecac38-ed42-4dcd-a14b-32bf074e092b" providerId="ADAL" clId="{4440A02F-2F58-4121-948F-433C076FBA7A}" dt="2025-11-18T09:18:29.388" v="80" actId="20577"/>
        <pc:sldMkLst>
          <pc:docMk/>
          <pc:sldMk cId="1298144166" sldId="374"/>
        </pc:sldMkLst>
      </pc:sldChg>
      <pc:sldChg chg="modNotesTx">
        <pc:chgData name="Victoria Pfeiffer" userId="7eecac38-ed42-4dcd-a14b-32bf074e092b" providerId="ADAL" clId="{4440A02F-2F58-4121-948F-433C076FBA7A}" dt="2025-11-18T08:50:15.144" v="54" actId="20577"/>
        <pc:sldMkLst>
          <pc:docMk/>
          <pc:sldMk cId="2949503635" sldId="376"/>
        </pc:sldMkLst>
      </pc:sldChg>
      <pc:sldChg chg="modNotesTx">
        <pc:chgData name="Victoria Pfeiffer" userId="7eecac38-ed42-4dcd-a14b-32bf074e092b" providerId="ADAL" clId="{4440A02F-2F58-4121-948F-433C076FBA7A}" dt="2025-11-18T08:50:47.946" v="62" actId="6549"/>
        <pc:sldMkLst>
          <pc:docMk/>
          <pc:sldMk cId="1762104901" sldId="377"/>
        </pc:sldMkLst>
      </pc:sldChg>
      <pc:sldChg chg="modNotesTx">
        <pc:chgData name="Victoria Pfeiffer" userId="7eecac38-ed42-4dcd-a14b-32bf074e092b" providerId="ADAL" clId="{4440A02F-2F58-4121-948F-433C076FBA7A}" dt="2025-11-18T08:51:11.536" v="66" actId="6549"/>
        <pc:sldMkLst>
          <pc:docMk/>
          <pc:sldMk cId="420723366" sldId="378"/>
        </pc:sldMkLst>
      </pc:sldChg>
      <pc:sldChg chg="modNotesTx">
        <pc:chgData name="Victoria Pfeiffer" userId="7eecac38-ed42-4dcd-a14b-32bf074e092b" providerId="ADAL" clId="{4440A02F-2F58-4121-948F-433C076FBA7A}" dt="2025-11-18T08:51:42.407" v="74" actId="6549"/>
        <pc:sldMkLst>
          <pc:docMk/>
          <pc:sldMk cId="1558524240" sldId="380"/>
        </pc:sldMkLst>
      </pc:sldChg>
      <pc:sldChg chg="modNotesTx">
        <pc:chgData name="Victoria Pfeiffer" userId="7eecac38-ed42-4dcd-a14b-32bf074e092b" providerId="ADAL" clId="{4440A02F-2F58-4121-948F-433C076FBA7A}" dt="2025-11-17T08:56:43.531" v="4" actId="20577"/>
        <pc:sldMkLst>
          <pc:docMk/>
          <pc:sldMk cId="581836706" sldId="381"/>
        </pc:sldMkLst>
      </pc:sldChg>
      <pc:sldChg chg="modNotesTx">
        <pc:chgData name="Victoria Pfeiffer" userId="7eecac38-ed42-4dcd-a14b-32bf074e092b" providerId="ADAL" clId="{4440A02F-2F58-4121-948F-433C076FBA7A}" dt="2025-11-17T08:57:01.686" v="5" actId="20577"/>
        <pc:sldMkLst>
          <pc:docMk/>
          <pc:sldMk cId="4131785051" sldId="382"/>
        </pc:sldMkLst>
      </pc:sldChg>
      <pc:sldChg chg="modNotesTx">
        <pc:chgData name="Victoria Pfeiffer" userId="7eecac38-ed42-4dcd-a14b-32bf074e092b" providerId="ADAL" clId="{4440A02F-2F58-4121-948F-433C076FBA7A}" dt="2025-11-17T08:57:38.963" v="8" actId="20577"/>
        <pc:sldMkLst>
          <pc:docMk/>
          <pc:sldMk cId="3046822505" sldId="384"/>
        </pc:sldMkLst>
      </pc:sldChg>
      <pc:sldChg chg="modNotesTx">
        <pc:chgData name="Victoria Pfeiffer" userId="7eecac38-ed42-4dcd-a14b-32bf074e092b" providerId="ADAL" clId="{4440A02F-2F58-4121-948F-433C076FBA7A}" dt="2025-11-17T08:58:46.131" v="12" actId="114"/>
        <pc:sldMkLst>
          <pc:docMk/>
          <pc:sldMk cId="2140477479" sldId="38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58B8FF72-F7B2-47AD-AD3E-7DE5B3E4F7CC}">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58B8FF72-F7B2-47AD-AD3E-7DE5B3E4F7CC}">
      <dgm:prSet/>
      <dgm:spPr/>
      <dgm:t>
        <a:bodyPr/>
        <a:lstStyle/>
        <a:p>
          <a:endParaRPr lang="sv-SE"/>
        </a:p>
      </dgm:t>
    </dgm:pt>
    <dgm:pt modelId="{31FAF54A-D612-7F44-98A8-F8ECE4111116}" type="parTrans" cxnId="{8BD9E686-69FC-48F7-979A-3AB571E2F6DC}">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8BD9E686-69FC-48F7-979A-3AB571E2F6DC}">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5210A628-CE1E-49B3-BD95-ED112FF7F19D}" type="presOf" srcId="{22C3C5C5-607E-0F41-ABAB-A0430CFD97B3}" destId="{A967CEDB-1B33-034A-B76A-79D1831743B0}" srcOrd="0" destOrd="0" presId="urn:microsoft.com/office/officeart/2005/8/layout/hChevron3"/>
    <dgm:cxn modelId="{58B8FF72-F7B2-47AD-AD3E-7DE5B3E4F7CC}" srcId="{22C3C5C5-607E-0F41-ABAB-A0430CFD97B3}" destId="{34489489-90E6-654A-B525-3C6811FBB6EF}" srcOrd="0" destOrd="0" parTransId="{ED83613C-7D55-984B-A611-566105DB1990}" sibTransId="{137DFD68-1E99-F943-AC1D-71869AF5D30D}"/>
    <dgm:cxn modelId="{8BD9E686-69FC-48F7-979A-3AB571E2F6DC}" srcId="{22C3C5C5-607E-0F41-ABAB-A0430CFD97B3}" destId="{C1FE8847-C981-5B46-8034-26BB844B5B47}" srcOrd="1" destOrd="0" parTransId="{31FAF54A-D612-7F44-98A8-F8ECE4111116}" sibTransId="{D2BAB59A-EB35-9E4D-862A-6052E21775E3}"/>
    <dgm:cxn modelId="{64AC4DE0-7260-4D81-8058-848285EB7431}" type="presOf" srcId="{34489489-90E6-654A-B525-3C6811FBB6EF}" destId="{DEAF8DD0-D6A0-9B40-ABB7-A49AE5026804}" srcOrd="0" destOrd="0" presId="urn:microsoft.com/office/officeart/2005/8/layout/hChevron3"/>
    <dgm:cxn modelId="{AAA5C3E4-353F-4D44-9E77-E54545CF4758}" type="presOf" srcId="{C1FE8847-C981-5B46-8034-26BB844B5B47}" destId="{70589828-B410-1D48-B114-7D78427C4F9A}" srcOrd="0" destOrd="0" presId="urn:microsoft.com/office/officeart/2005/8/layout/hChevron3"/>
    <dgm:cxn modelId="{4D7ECAA9-EBEA-4EE3-ADB2-66F8640FF12A}" type="presParOf" srcId="{A967CEDB-1B33-034A-B76A-79D1831743B0}" destId="{DEAF8DD0-D6A0-9B40-ABB7-A49AE5026804}" srcOrd="0" destOrd="0" presId="urn:microsoft.com/office/officeart/2005/8/layout/hChevron3"/>
    <dgm:cxn modelId="{13C852F3-D75C-45BB-A2FE-76139617519F}" type="presParOf" srcId="{A967CEDB-1B33-034A-B76A-79D1831743B0}" destId="{3647DC3A-F9F7-3347-8E43-52AF574056EF}" srcOrd="1" destOrd="0" presId="urn:microsoft.com/office/officeart/2005/8/layout/hChevron3"/>
    <dgm:cxn modelId="{269A20BA-42A2-493F-AA3A-AE3CF1500F66}"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DE229A30-A20F-4D3F-8C10-A3518DE4A6C3}">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DE229A30-A20F-4D3F-8C10-A3518DE4A6C3}">
      <dgm:prSet/>
      <dgm:spPr/>
      <dgm:t>
        <a:bodyPr/>
        <a:lstStyle/>
        <a:p>
          <a:endParaRPr lang="sv-SE"/>
        </a:p>
      </dgm:t>
    </dgm:pt>
    <dgm:pt modelId="{31FAF54A-D612-7F44-98A8-F8ECE4111116}" type="parTrans" cxnId="{87A3BB0C-2ECA-4B70-B1FA-BED1518FB871}">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87A3BB0C-2ECA-4B70-B1FA-BED1518FB871}">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87A3BB0C-2ECA-4B70-B1FA-BED1518FB871}" srcId="{22C3C5C5-607E-0F41-ABAB-A0430CFD97B3}" destId="{C1FE8847-C981-5B46-8034-26BB844B5B47}" srcOrd="1" destOrd="0" parTransId="{31FAF54A-D612-7F44-98A8-F8ECE4111116}" sibTransId="{D2BAB59A-EB35-9E4D-862A-6052E21775E3}"/>
    <dgm:cxn modelId="{758B3B0E-F3BC-4A45-B573-E290476F87FC}" type="presOf" srcId="{34489489-90E6-654A-B525-3C6811FBB6EF}" destId="{DEAF8DD0-D6A0-9B40-ABB7-A49AE5026804}" srcOrd="0" destOrd="0" presId="urn:microsoft.com/office/officeart/2005/8/layout/hChevron3"/>
    <dgm:cxn modelId="{DE229A30-A20F-4D3F-8C10-A3518DE4A6C3}" srcId="{22C3C5C5-607E-0F41-ABAB-A0430CFD97B3}" destId="{34489489-90E6-654A-B525-3C6811FBB6EF}" srcOrd="0" destOrd="0" parTransId="{ED83613C-7D55-984B-A611-566105DB1990}" sibTransId="{137DFD68-1E99-F943-AC1D-71869AF5D30D}"/>
    <dgm:cxn modelId="{E897B832-DAE0-483F-BC92-8B764B4A7E6E}" type="presOf" srcId="{22C3C5C5-607E-0F41-ABAB-A0430CFD97B3}" destId="{A967CEDB-1B33-034A-B76A-79D1831743B0}" srcOrd="0" destOrd="0" presId="urn:microsoft.com/office/officeart/2005/8/layout/hChevron3"/>
    <dgm:cxn modelId="{BF191796-01F5-4DC1-98F1-18482152BEE7}" type="presOf" srcId="{C1FE8847-C981-5B46-8034-26BB844B5B47}" destId="{70589828-B410-1D48-B114-7D78427C4F9A}" srcOrd="0" destOrd="0" presId="urn:microsoft.com/office/officeart/2005/8/layout/hChevron3"/>
    <dgm:cxn modelId="{66C87FBF-3835-415C-863C-4E6BD0030BF8}" type="presParOf" srcId="{A967CEDB-1B33-034A-B76A-79D1831743B0}" destId="{DEAF8DD0-D6A0-9B40-ABB7-A49AE5026804}" srcOrd="0" destOrd="0" presId="urn:microsoft.com/office/officeart/2005/8/layout/hChevron3"/>
    <dgm:cxn modelId="{5DED7B1B-6CAA-4FBF-81AA-0ACCF40AA4C7}" type="presParOf" srcId="{A967CEDB-1B33-034A-B76A-79D1831743B0}" destId="{3647DC3A-F9F7-3347-8E43-52AF574056EF}" srcOrd="1" destOrd="0" presId="urn:microsoft.com/office/officeart/2005/8/layout/hChevron3"/>
    <dgm:cxn modelId="{5D4BA1F7-2C73-4E9D-8789-6B5B261E7EDA}"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2E1E29E9-113F-464D-96E8-7D2A22DFE6DD}">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2E1E29E9-113F-464D-96E8-7D2A22DFE6DD}">
      <dgm:prSet/>
      <dgm:spPr/>
      <dgm:t>
        <a:bodyPr/>
        <a:lstStyle/>
        <a:p>
          <a:endParaRPr lang="sv-SE"/>
        </a:p>
      </dgm:t>
    </dgm:pt>
    <dgm:pt modelId="{31FAF54A-D612-7F44-98A8-F8ECE4111116}" type="parTrans" cxnId="{B46D7DCC-9338-47F7-A9AA-808F10058AAF}">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B46D7DCC-9338-47F7-A9AA-808F10058AAF}">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C20A2D6D-DB23-4BC8-8E03-95879C556981}" type="presOf" srcId="{C1FE8847-C981-5B46-8034-26BB844B5B47}" destId="{70589828-B410-1D48-B114-7D78427C4F9A}" srcOrd="0" destOrd="0" presId="urn:microsoft.com/office/officeart/2005/8/layout/hChevron3"/>
    <dgm:cxn modelId="{B76623A3-FBBF-4463-9A96-DAD504249439}" type="presOf" srcId="{34489489-90E6-654A-B525-3C6811FBB6EF}" destId="{DEAF8DD0-D6A0-9B40-ABB7-A49AE5026804}" srcOrd="0" destOrd="0" presId="urn:microsoft.com/office/officeart/2005/8/layout/hChevron3"/>
    <dgm:cxn modelId="{DF8D0AB7-03F4-46E8-BA62-611F42BCB667}" type="presOf" srcId="{22C3C5C5-607E-0F41-ABAB-A0430CFD97B3}" destId="{A967CEDB-1B33-034A-B76A-79D1831743B0}" srcOrd="0" destOrd="0" presId="urn:microsoft.com/office/officeart/2005/8/layout/hChevron3"/>
    <dgm:cxn modelId="{B46D7DCC-9338-47F7-A9AA-808F10058AAF}" srcId="{22C3C5C5-607E-0F41-ABAB-A0430CFD97B3}" destId="{C1FE8847-C981-5B46-8034-26BB844B5B47}" srcOrd="1" destOrd="0" parTransId="{31FAF54A-D612-7F44-98A8-F8ECE4111116}" sibTransId="{D2BAB59A-EB35-9E4D-862A-6052E21775E3}"/>
    <dgm:cxn modelId="{2E1E29E9-113F-464D-96E8-7D2A22DFE6DD}" srcId="{22C3C5C5-607E-0F41-ABAB-A0430CFD97B3}" destId="{34489489-90E6-654A-B525-3C6811FBB6EF}" srcOrd="0" destOrd="0" parTransId="{ED83613C-7D55-984B-A611-566105DB1990}" sibTransId="{137DFD68-1E99-F943-AC1D-71869AF5D30D}"/>
    <dgm:cxn modelId="{862FC01F-27EA-4231-A577-10DFF09E9560}" type="presParOf" srcId="{A967CEDB-1B33-034A-B76A-79D1831743B0}" destId="{DEAF8DD0-D6A0-9B40-ABB7-A49AE5026804}" srcOrd="0" destOrd="0" presId="urn:microsoft.com/office/officeart/2005/8/layout/hChevron3"/>
    <dgm:cxn modelId="{85F154E7-4E29-4695-879A-92744227B910}" type="presParOf" srcId="{A967CEDB-1B33-034A-B76A-79D1831743B0}" destId="{3647DC3A-F9F7-3347-8E43-52AF574056EF}" srcOrd="1" destOrd="0" presId="urn:microsoft.com/office/officeart/2005/8/layout/hChevron3"/>
    <dgm:cxn modelId="{91888508-D181-43A3-8400-6B351160FBA6}"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CEECAFB4-E63A-41B3-8894-A8FF82DCDC18}">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CEECAFB4-E63A-41B3-8894-A8FF82DCDC18}">
      <dgm:prSet/>
      <dgm:spPr/>
      <dgm:t>
        <a:bodyPr/>
        <a:lstStyle/>
        <a:p>
          <a:endParaRPr lang="sv-SE"/>
        </a:p>
      </dgm:t>
    </dgm:pt>
    <dgm:pt modelId="{31FAF54A-D612-7F44-98A8-F8ECE4111116}" type="parTrans" cxnId="{EB0D29C1-5FBD-46C6-ACF3-165D9EE6B3A0}">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EB0D29C1-5FBD-46C6-ACF3-165D9EE6B3A0}">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CE74D7AB-FB96-4A90-95EE-AD80F73B71ED}" type="presOf" srcId="{C1FE8847-C981-5B46-8034-26BB844B5B47}" destId="{70589828-B410-1D48-B114-7D78427C4F9A}" srcOrd="0" destOrd="0" presId="urn:microsoft.com/office/officeart/2005/8/layout/hChevron3"/>
    <dgm:cxn modelId="{CEECAFB4-E63A-41B3-8894-A8FF82DCDC18}" srcId="{22C3C5C5-607E-0F41-ABAB-A0430CFD97B3}" destId="{34489489-90E6-654A-B525-3C6811FBB6EF}" srcOrd="0" destOrd="0" parTransId="{ED83613C-7D55-984B-A611-566105DB1990}" sibTransId="{137DFD68-1E99-F943-AC1D-71869AF5D30D}"/>
    <dgm:cxn modelId="{EB0D29C1-5FBD-46C6-ACF3-165D9EE6B3A0}" srcId="{22C3C5C5-607E-0F41-ABAB-A0430CFD97B3}" destId="{C1FE8847-C981-5B46-8034-26BB844B5B47}" srcOrd="1" destOrd="0" parTransId="{31FAF54A-D612-7F44-98A8-F8ECE4111116}" sibTransId="{D2BAB59A-EB35-9E4D-862A-6052E21775E3}"/>
    <dgm:cxn modelId="{D3AC8BDE-F0CD-4344-B20A-DE45848C36EA}" type="presOf" srcId="{34489489-90E6-654A-B525-3C6811FBB6EF}" destId="{DEAF8DD0-D6A0-9B40-ABB7-A49AE5026804}" srcOrd="0" destOrd="0" presId="urn:microsoft.com/office/officeart/2005/8/layout/hChevron3"/>
    <dgm:cxn modelId="{87AE61EF-4637-4AB2-832C-6758CA85C0D5}" type="presOf" srcId="{22C3C5C5-607E-0F41-ABAB-A0430CFD97B3}" destId="{A967CEDB-1B33-034A-B76A-79D1831743B0}" srcOrd="0" destOrd="0" presId="urn:microsoft.com/office/officeart/2005/8/layout/hChevron3"/>
    <dgm:cxn modelId="{E390BA82-D260-4BF6-B7A6-4959C80A49E5}" type="presParOf" srcId="{A967CEDB-1B33-034A-B76A-79D1831743B0}" destId="{DEAF8DD0-D6A0-9B40-ABB7-A49AE5026804}" srcOrd="0" destOrd="0" presId="urn:microsoft.com/office/officeart/2005/8/layout/hChevron3"/>
    <dgm:cxn modelId="{2CF13E77-D358-4C12-9356-652E8EE50C3E}" type="presParOf" srcId="{A967CEDB-1B33-034A-B76A-79D1831743B0}" destId="{3647DC3A-F9F7-3347-8E43-52AF574056EF}" srcOrd="1" destOrd="0" presId="urn:microsoft.com/office/officeart/2005/8/layout/hChevron3"/>
    <dgm:cxn modelId="{D07BBD47-8DAB-4D62-BC4B-D86E2F368C9F}"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688973E8-A338-411F-88F3-C8B67FC049E1}">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688973E8-A338-411F-88F3-C8B67FC049E1}">
      <dgm:prSet/>
      <dgm:spPr/>
      <dgm:t>
        <a:bodyPr/>
        <a:lstStyle/>
        <a:p>
          <a:endParaRPr lang="sv-SE"/>
        </a:p>
      </dgm:t>
    </dgm:pt>
    <dgm:pt modelId="{31FAF54A-D612-7F44-98A8-F8ECE4111116}" type="parTrans" cxnId="{E34A33B8-0372-4518-88CB-77808113F860}">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E34A33B8-0372-4518-88CB-77808113F860}">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EC4074F-0D94-4D30-A2C2-7299C0AA8C1A}" type="presOf" srcId="{C1FE8847-C981-5B46-8034-26BB844B5B47}" destId="{70589828-B410-1D48-B114-7D78427C4F9A}" srcOrd="0" destOrd="0" presId="urn:microsoft.com/office/officeart/2005/8/layout/hChevron3"/>
    <dgm:cxn modelId="{A476C58A-109B-4F1C-A362-415C2F581E3F}" type="presOf" srcId="{22C3C5C5-607E-0F41-ABAB-A0430CFD97B3}" destId="{A967CEDB-1B33-034A-B76A-79D1831743B0}" srcOrd="0" destOrd="0" presId="urn:microsoft.com/office/officeart/2005/8/layout/hChevron3"/>
    <dgm:cxn modelId="{FF6DCE9E-33FF-4915-80DD-B70BB4ABF871}" type="presOf" srcId="{34489489-90E6-654A-B525-3C6811FBB6EF}" destId="{DEAF8DD0-D6A0-9B40-ABB7-A49AE5026804}" srcOrd="0" destOrd="0" presId="urn:microsoft.com/office/officeart/2005/8/layout/hChevron3"/>
    <dgm:cxn modelId="{E34A33B8-0372-4518-88CB-77808113F860}" srcId="{22C3C5C5-607E-0F41-ABAB-A0430CFD97B3}" destId="{C1FE8847-C981-5B46-8034-26BB844B5B47}" srcOrd="1" destOrd="0" parTransId="{31FAF54A-D612-7F44-98A8-F8ECE4111116}" sibTransId="{D2BAB59A-EB35-9E4D-862A-6052E21775E3}"/>
    <dgm:cxn modelId="{688973E8-A338-411F-88F3-C8B67FC049E1}" srcId="{22C3C5C5-607E-0F41-ABAB-A0430CFD97B3}" destId="{34489489-90E6-654A-B525-3C6811FBB6EF}" srcOrd="0" destOrd="0" parTransId="{ED83613C-7D55-984B-A611-566105DB1990}" sibTransId="{137DFD68-1E99-F943-AC1D-71869AF5D30D}"/>
    <dgm:cxn modelId="{1E336C87-43C4-4A2F-BF64-E034ACDD4D7F}" type="presParOf" srcId="{A967CEDB-1B33-034A-B76A-79D1831743B0}" destId="{DEAF8DD0-D6A0-9B40-ABB7-A49AE5026804}" srcOrd="0" destOrd="0" presId="urn:microsoft.com/office/officeart/2005/8/layout/hChevron3"/>
    <dgm:cxn modelId="{570570F3-CFCD-42E8-9027-8FF706922224}" type="presParOf" srcId="{A967CEDB-1B33-034A-B76A-79D1831743B0}" destId="{3647DC3A-F9F7-3347-8E43-52AF574056EF}" srcOrd="1" destOrd="0" presId="urn:microsoft.com/office/officeart/2005/8/layout/hChevron3"/>
    <dgm:cxn modelId="{DD99ADF6-DEEB-4431-8596-5179E6446039}"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60D11554-13EF-4371-892A-74CD986A2150}">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60D11554-13EF-4371-892A-74CD986A2150}">
      <dgm:prSet/>
      <dgm:spPr/>
      <dgm:t>
        <a:bodyPr/>
        <a:lstStyle/>
        <a:p>
          <a:endParaRPr lang="sv-SE"/>
        </a:p>
      </dgm:t>
    </dgm:pt>
    <dgm:pt modelId="{31FAF54A-D612-7F44-98A8-F8ECE4111116}" type="parTrans" cxnId="{1B7F0043-C09E-413F-9E69-C2783D93E3B3}">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1B7F0043-C09E-413F-9E69-C2783D93E3B3}">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4999BD07-826D-4DBB-8F23-45536AB15DE3}" type="presOf" srcId="{34489489-90E6-654A-B525-3C6811FBB6EF}" destId="{DEAF8DD0-D6A0-9B40-ABB7-A49AE5026804}" srcOrd="0" destOrd="0" presId="urn:microsoft.com/office/officeart/2005/8/layout/hChevron3"/>
    <dgm:cxn modelId="{F934C40E-F5EC-4A2E-9C52-3219E557D59B}" type="presOf" srcId="{C1FE8847-C981-5B46-8034-26BB844B5B47}" destId="{70589828-B410-1D48-B114-7D78427C4F9A}" srcOrd="0" destOrd="0" presId="urn:microsoft.com/office/officeart/2005/8/layout/hChevron3"/>
    <dgm:cxn modelId="{1B7F0043-C09E-413F-9E69-C2783D93E3B3}" srcId="{22C3C5C5-607E-0F41-ABAB-A0430CFD97B3}" destId="{C1FE8847-C981-5B46-8034-26BB844B5B47}" srcOrd="1" destOrd="0" parTransId="{31FAF54A-D612-7F44-98A8-F8ECE4111116}" sibTransId="{D2BAB59A-EB35-9E4D-862A-6052E21775E3}"/>
    <dgm:cxn modelId="{60D11554-13EF-4371-892A-74CD986A2150}" srcId="{22C3C5C5-607E-0F41-ABAB-A0430CFD97B3}" destId="{34489489-90E6-654A-B525-3C6811FBB6EF}" srcOrd="0" destOrd="0" parTransId="{ED83613C-7D55-984B-A611-566105DB1990}" sibTransId="{137DFD68-1E99-F943-AC1D-71869AF5D30D}"/>
    <dgm:cxn modelId="{C0667ED4-E545-4848-BB0D-029F4286EC73}" type="presOf" srcId="{22C3C5C5-607E-0F41-ABAB-A0430CFD97B3}" destId="{A967CEDB-1B33-034A-B76A-79D1831743B0}" srcOrd="0" destOrd="0" presId="urn:microsoft.com/office/officeart/2005/8/layout/hChevron3"/>
    <dgm:cxn modelId="{B095F515-4F98-4018-83B6-68202835F45C}" type="presParOf" srcId="{A967CEDB-1B33-034A-B76A-79D1831743B0}" destId="{DEAF8DD0-D6A0-9B40-ABB7-A49AE5026804}" srcOrd="0" destOrd="0" presId="urn:microsoft.com/office/officeart/2005/8/layout/hChevron3"/>
    <dgm:cxn modelId="{9D0CE23D-56E8-45A7-9DDF-E411C7ABF693}" type="presParOf" srcId="{A967CEDB-1B33-034A-B76A-79D1831743B0}" destId="{3647DC3A-F9F7-3347-8E43-52AF574056EF}" srcOrd="1" destOrd="0" presId="urn:microsoft.com/office/officeart/2005/8/layout/hChevron3"/>
    <dgm:cxn modelId="{64AA6B62-A0A8-403B-BAF8-8EBCF38E7258}"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4F2315DC-18FB-4AD4-A00E-3AD9A63061E0}">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4F2315DC-18FB-4AD4-A00E-3AD9A63061E0}">
      <dgm:prSet/>
      <dgm:spPr/>
      <dgm:t>
        <a:bodyPr/>
        <a:lstStyle/>
        <a:p>
          <a:endParaRPr lang="sv-SE"/>
        </a:p>
      </dgm:t>
    </dgm:pt>
    <dgm:pt modelId="{31FAF54A-D612-7F44-98A8-F8ECE4111116}" type="parTrans" cxnId="{041D2573-F993-43BD-B602-054ACC449D42}">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041D2573-F993-43BD-B602-054ACC449D42}">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271F9D0C-FFE8-4150-AA74-AAD9EBECBF67}" type="presOf" srcId="{34489489-90E6-654A-B525-3C6811FBB6EF}" destId="{DEAF8DD0-D6A0-9B40-ABB7-A49AE5026804}" srcOrd="0" destOrd="0" presId="urn:microsoft.com/office/officeart/2005/8/layout/hChevron3"/>
    <dgm:cxn modelId="{041D2573-F993-43BD-B602-054ACC449D42}" srcId="{22C3C5C5-607E-0F41-ABAB-A0430CFD97B3}" destId="{C1FE8847-C981-5B46-8034-26BB844B5B47}" srcOrd="1" destOrd="0" parTransId="{31FAF54A-D612-7F44-98A8-F8ECE4111116}" sibTransId="{D2BAB59A-EB35-9E4D-862A-6052E21775E3}"/>
    <dgm:cxn modelId="{065A1084-AB7E-45DC-AA86-04F2CC7A98E7}" type="presOf" srcId="{22C3C5C5-607E-0F41-ABAB-A0430CFD97B3}" destId="{A967CEDB-1B33-034A-B76A-79D1831743B0}" srcOrd="0" destOrd="0" presId="urn:microsoft.com/office/officeart/2005/8/layout/hChevron3"/>
    <dgm:cxn modelId="{4F2315DC-18FB-4AD4-A00E-3AD9A63061E0}" srcId="{22C3C5C5-607E-0F41-ABAB-A0430CFD97B3}" destId="{34489489-90E6-654A-B525-3C6811FBB6EF}" srcOrd="0" destOrd="0" parTransId="{ED83613C-7D55-984B-A611-566105DB1990}" sibTransId="{137DFD68-1E99-F943-AC1D-71869AF5D30D}"/>
    <dgm:cxn modelId="{94411EF2-9E6C-4998-8F14-DC5998A16155}" type="presOf" srcId="{C1FE8847-C981-5B46-8034-26BB844B5B47}" destId="{70589828-B410-1D48-B114-7D78427C4F9A}" srcOrd="0" destOrd="0" presId="urn:microsoft.com/office/officeart/2005/8/layout/hChevron3"/>
    <dgm:cxn modelId="{7F010C09-8A61-4224-955E-3B67AF99B2B6}" type="presParOf" srcId="{A967CEDB-1B33-034A-B76A-79D1831743B0}" destId="{DEAF8DD0-D6A0-9B40-ABB7-A49AE5026804}" srcOrd="0" destOrd="0" presId="urn:microsoft.com/office/officeart/2005/8/layout/hChevron3"/>
    <dgm:cxn modelId="{DFE03D5D-DB78-40B9-98BC-7D60B5339D9A}" type="presParOf" srcId="{A967CEDB-1B33-034A-B76A-79D1831743B0}" destId="{3647DC3A-F9F7-3347-8E43-52AF574056EF}" srcOrd="1" destOrd="0" presId="urn:microsoft.com/office/officeart/2005/8/layout/hChevron3"/>
    <dgm:cxn modelId="{2345ED15-F3BC-40C2-86D0-ED87E04664E6}"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2025-11-18</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2025-11-18</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2025-11-18</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 experiência em muitos países nos diz que quanto mais disseminados e graves são o preconceito e a desinformação, mais disseminada e grave a discriminação se torna. E quanto mais difundidas forem as duas, maior será a probabilidade de violência disseminada e grave. Uma coisa leva a outra. </a:t>
            </a:r>
          </a:p>
          <a:p>
            <a:pPr marL="0" marR="0" lvl="0" indent="0" algn="l" defTabSz="914400" rtl="0" eaLnBrk="1" fontAlgn="base"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Isso pode parecer deprimente, mas entender como as coisas pioram pode nos ajudar a pensar sobre como as coisas podem melhorar.</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b="1" kern="1200" dirty="0">
                <a:solidFill>
                  <a:schemeClr val="tx1"/>
                </a:solidFill>
                <a:effectLst/>
                <a:latin typeface="+mn-lt"/>
                <a:ea typeface="+mn-ea"/>
                <a:cs typeface="+mn-cs"/>
              </a:rPr>
              <a:t>CONCLUSÃO</a:t>
            </a:r>
            <a:endParaRPr lang="sv-SE" sz="1200" kern="1200" dirty="0">
              <a:solidFill>
                <a:schemeClr val="tx1"/>
              </a:solidFill>
              <a:effectLst/>
              <a:latin typeface="+mn-lt"/>
              <a:ea typeface="+mn-ea"/>
              <a:cs typeface="+mn-cs"/>
            </a:endParaRPr>
          </a:p>
          <a:p>
            <a:pPr algn="l" rtl="0" fontAlgn="base"/>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fontAlgn="base"/>
            <a:r>
              <a:rPr lang="pt-BR" sz="1200" kern="1200" dirty="0">
                <a:solidFill>
                  <a:schemeClr val="tx1"/>
                </a:solidFill>
                <a:effectLst/>
                <a:latin typeface="+mn-lt"/>
                <a:ea typeface="+mn-ea"/>
                <a:cs typeface="+mn-cs"/>
              </a:rPr>
              <a:t>Tudo começa com a forma como pensamos, falamos e tratamos uns aos outros. E isso é algo sobre o qual cada um de nós pode fazer algo, em nossas famílias e redes pessoais. Também é possível que possamos fazer algo a respeito no nível comunitário; por exemplo, em nossas comunidades religiosas, escolas e locais de trabalho.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Claro, isso não é suficiente. Também precisamos mudar os sistemas oficiais que discriminam e prejudicam as pessoas, desde leis ruins até o comportamento de funcionários, como professores escolares ou policiais.</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dirty="0">
                <a:solidFill>
                  <a:schemeClr val="tx1"/>
                </a:solidFill>
                <a:effectLst/>
                <a:latin typeface="+mn-lt"/>
                <a:ea typeface="+mn-ea"/>
                <a:cs typeface="+mn-cs"/>
              </a:rPr>
              <a:t>Para que esse tipo de mudança seja possível, precisamos de minorias que conheçam seus direitos e estejam equipadas para defendê-los, de maiorias que estejam preparadas para se posicionar com elas e de líderes religiosos e políticos que entendam suas responsabilidades de respeitar, proteger e promover os direitos humanos.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a:solidFill>
                  <a:schemeClr val="tx1"/>
                </a:solidFill>
                <a:effectLst/>
                <a:latin typeface="+mn-lt"/>
                <a:ea typeface="+mn-ea"/>
                <a:cs typeface="+mn-cs"/>
              </a:rPr>
              <a:t>Tornar </a:t>
            </a:r>
            <a:r>
              <a:rPr lang="pt-BR" sz="1200" kern="1200" dirty="0">
                <a:solidFill>
                  <a:schemeClr val="tx1"/>
                </a:solidFill>
                <a:effectLst/>
                <a:latin typeface="+mn-lt"/>
                <a:ea typeface="+mn-ea"/>
                <a:cs typeface="+mn-cs"/>
              </a:rPr>
              <a:t>isso uma realidade é um processo lento e difícil. Esse processo começa quando analisamos nosso contexto e identificamos quais são os problemas.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Podemos usar esse modelo trifásico de desinformação — discriminação — violência para nos ajudar a fazer isso.</a:t>
            </a:r>
            <a:endParaRPr lang="sv-SE" sz="1200" kern="1200" dirty="0">
              <a:solidFill>
                <a:schemeClr val="tx1"/>
              </a:solidFill>
              <a:effectLst/>
              <a:latin typeface="+mn-lt"/>
              <a:ea typeface="+mn-ea"/>
              <a:cs typeface="+mn-cs"/>
            </a:endParaRPr>
          </a:p>
          <a:p>
            <a:pPr algn="l" rtl="0" fontAlgn="base"/>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0" i="1" u="none" strike="noStrike" cap="none" baseline="0" dirty="0">
                <a:solidFill>
                  <a:srgbClr val="000000"/>
                </a:solidFill>
                <a:effectLst/>
                <a:uFill>
                  <a:solidFill>
                    <a:prstClr val="black">
                      <a:alpha val="0"/>
                    </a:prstClr>
                  </a:solidFill>
                </a:uFill>
                <a:latin typeface="Calibri"/>
                <a:ea typeface="Calibri"/>
                <a:cs typeface="Calibri"/>
              </a:rPr>
              <a:t>Os slides 14 a 19 ilustram a história de Emina, usada para os comentários de conclusão da sessão.</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pt-BR" sz="1800" b="1" i="0" u="none" strike="noStrike" cap="none" baseline="0" dirty="0">
                <a:solidFill>
                  <a:srgbClr val="000000"/>
                </a:solidFill>
                <a:effectLst/>
                <a:uFill>
                  <a:solidFill>
                    <a:prstClr val="black">
                      <a:alpha val="0"/>
                    </a:prstClr>
                  </a:solidFill>
                </a:uFill>
                <a:latin typeface="Calibri"/>
                <a:ea typeface="Calibri"/>
                <a:cs typeface="Calibri"/>
              </a:rPr>
              <a:t>História de Emina, Bósnia Herzegovina</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p>
          <a:p>
            <a:pPr algn="l" rtl="0" fontAlgn="base"/>
            <a:endParaRPr lang="en-US" b="0" i="0" dirty="0">
              <a:solidFill>
                <a:srgbClr val="000000"/>
              </a:solidFill>
              <a:effectLst/>
              <a:latin typeface="Segoe UI" panose="020B0502040204020203" pitchFamily="34" charset="0"/>
            </a:endParaRPr>
          </a:p>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No final da guerra da Bósnia em 1995, a paisagem religiosa da Bósnia Herzegovina mudou drasticamente. Algumas áreas que tinham uma maioria muçulmana tornaram-se maioria cristã e vice-versa. </a:t>
            </a:r>
          </a:p>
          <a:p>
            <a:pPr algn="l" rtl="0" fontAlgn="base"/>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As tensões étnicas e religiosas permanecem, e as pessoas que retornam às suas áreas de origem são especialmente vulneráveis. </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Esta é a Emina. Emina</a:t>
            </a:r>
            <a:r>
              <a:rPr lang="pt-BR" sz="1800" b="0" i="0" u="none" strike="noStrike" cap="none" baseline="0" dirty="0">
                <a:solidFill>
                  <a:srgbClr val="000000"/>
                </a:solidFill>
                <a:effectLst/>
                <a:uFill>
                  <a:solidFill>
                    <a:prstClr val="black">
                      <a:alpha val="0"/>
                    </a:prstClr>
                  </a:solidFill>
                </a:uFill>
                <a:latin typeface="Times New Roman"/>
                <a:ea typeface="Times New Roman"/>
                <a:cs typeface="Times New Roman"/>
              </a:rPr>
              <a:t> </a:t>
            </a:r>
            <a:r>
              <a:rPr lang="pt-BR" sz="1800" b="0" i="0" u="none" strike="noStrike" cap="none" baseline="0" dirty="0">
                <a:solidFill>
                  <a:srgbClr val="000000"/>
                </a:solidFill>
                <a:effectLst/>
                <a:uFill>
                  <a:solidFill>
                    <a:prstClr val="black">
                      <a:alpha val="0"/>
                    </a:prstClr>
                  </a:solidFill>
                </a:uFill>
                <a:latin typeface="Calibri"/>
                <a:ea typeface="Calibri"/>
                <a:cs typeface="Calibri"/>
              </a:rPr>
              <a:t>queria contribuir para uma mudança positiva, então fez um breve curso de treinamento de direitos humanos conduzido por uma ONG bósnia chamada Nahla.</a:t>
            </a:r>
            <a:r>
              <a:rPr lang="pt-BR" sz="1800" b="0" i="0" u="none" strike="noStrike" cap="none" baseline="0" dirty="0">
                <a:solidFill>
                  <a:srgbClr val="000000"/>
                </a:solidFill>
                <a:effectLst/>
                <a:uFill>
                  <a:solidFill>
                    <a:prstClr val="black">
                      <a:alpha val="0"/>
                    </a:prstClr>
                  </a:solidFill>
                </a:uFill>
                <a:latin typeface="WordVisiCarriageReturn_MSFontService"/>
                <a:ea typeface="WordVisiCarriageReturn_MSFontService"/>
                <a:cs typeface="WordVisiCarriageReturn_MSFontService"/>
              </a:rPr>
              <a:t> </a:t>
            </a:r>
          </a:p>
          <a:p>
            <a:pPr algn="l" rtl="0" fontAlgn="base"/>
            <a:br>
              <a:rPr sz="1800" dirty="0"/>
            </a:br>
            <a:r>
              <a:rPr lang="pt-BR" sz="1800" b="0" i="0" u="none" strike="noStrike" cap="none" baseline="0" dirty="0">
                <a:solidFill>
                  <a:srgbClr val="000000"/>
                </a:solidFill>
                <a:effectLst/>
                <a:uFill>
                  <a:solidFill>
                    <a:prstClr val="black">
                      <a:alpha val="0"/>
                    </a:prstClr>
                  </a:solidFill>
                </a:uFill>
                <a:latin typeface="Calibri"/>
                <a:ea typeface="Calibri"/>
                <a:cs typeface="Calibri"/>
              </a:rPr>
              <a:t>“Ganhei muito com o curso. Compreendi o que significa liberdade de religião ou crença e comecei a reconhecer violações no meu próprio contexto. Comecei a denunciar discursos de ódio nas redes sociais.”</a:t>
            </a:r>
            <a:r>
              <a:rPr lang="pt-BR" sz="1800" b="0" i="1" u="none" strike="noStrike" cap="none" baseline="0" dirty="0">
                <a:solidFill>
                  <a:srgbClr val="000000"/>
                </a:solidFill>
                <a:effectLst/>
                <a:uFill>
                  <a:solidFill>
                    <a:prstClr val="black">
                      <a:alpha val="0"/>
                    </a:prstClr>
                  </a:solidFill>
                </a:uFill>
                <a:latin typeface="Arial"/>
                <a:ea typeface="Arial"/>
                <a:cs typeface="Arial"/>
              </a:rPr>
              <a:t> </a:t>
            </a:r>
            <a:r>
              <a:rPr lang="pt-BR" sz="1800" b="0" i="0" u="none" strike="noStrike" cap="none" baseline="0" dirty="0">
                <a:solidFill>
                  <a:srgbClr val="000000"/>
                </a:solidFill>
                <a:effectLst/>
                <a:uFill>
                  <a:solidFill>
                    <a:prstClr val="black">
                      <a:alpha val="0"/>
                    </a:prstClr>
                  </a:solidFill>
                </a:uFill>
                <a:latin typeface="Arial"/>
                <a:ea typeface="Arial"/>
                <a:cs typeface="Arial"/>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t-BR" sz="1800" b="0" i="0" u="none" strike="noStrike" cap="none" baseline="0">
                <a:solidFill>
                  <a:srgbClr val="000000"/>
                </a:solidFill>
                <a:effectLst/>
                <a:uFill>
                  <a:solidFill>
                    <a:prstClr val="black">
                      <a:alpha val="0"/>
                    </a:prstClr>
                  </a:solidFill>
                </a:uFill>
                <a:latin typeface="Calibri"/>
                <a:ea typeface="Calibri"/>
                <a:cs typeface="Calibri"/>
              </a:rPr>
              <a:t>Após o curso, Nahla apresentou Emina a um grupo de jovens voluntários que usam relatórios de mídia local e nacional respeitada e confiável para documentar violações da liberdade de religião ou crença no país, compilando uma lista de todos os incidentes que ocorrem a cada ano.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Emina diz:</a:t>
            </a:r>
            <a:r>
              <a:rPr lang="pt-BR" sz="1800" b="0" i="1" u="none" strike="noStrike" cap="none" baseline="0" dirty="0">
                <a:solidFill>
                  <a:srgbClr val="000000"/>
                </a:solidFill>
                <a:effectLst/>
                <a:uFill>
                  <a:solidFill>
                    <a:prstClr val="black">
                      <a:alpha val="0"/>
                    </a:prstClr>
                  </a:solidFill>
                </a:uFill>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pt-BR" sz="1800" b="0" i="1" u="none" strike="noStrike" cap="none" baseline="0" dirty="0">
              <a:solidFill>
                <a:srgbClr val="000000"/>
              </a:solidFill>
              <a:effectLst/>
              <a:uFill>
                <a:solidFill>
                  <a:prstClr val="black">
                    <a:alpha val="0"/>
                  </a:prstClr>
                </a:solidFill>
              </a:uFill>
              <a:latin typeface="Calibri"/>
              <a:ea typeface="Calibri"/>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“Temos um conjunto de perguntas que usamos para categorizar os incidentes; por exemplo, qual comunidade é afetada e o tipo de violações: ameaças, ataques à propriedade ou ataques às pessoas e assim por diante</a:t>
            </a:r>
            <a:r>
              <a:rPr lang="pt-BR" sz="1800" b="0" i="0" u="none" strike="noStrike" cap="none" baseline="0" dirty="0">
                <a:solidFill>
                  <a:srgbClr val="000000"/>
                </a:solidFill>
                <a:effectLst/>
                <a:uFill>
                  <a:solidFill>
                    <a:prstClr val="black">
                      <a:alpha val="0"/>
                    </a:prstClr>
                  </a:solidFill>
                </a:uFill>
                <a:latin typeface="Times New Roman"/>
                <a:ea typeface="Times New Roman"/>
                <a:cs typeface="Times New Roman"/>
              </a:rPr>
              <a:t>”.    </a:t>
            </a:r>
            <a:endParaRPr lang="sv-SE" i="0" dirty="0"/>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0" i="0" u="none" strike="noStrike" cap="none" baseline="0">
                <a:solidFill>
                  <a:srgbClr val="000000"/>
                </a:solidFill>
                <a:effectLst/>
                <a:uFill>
                  <a:solidFill>
                    <a:prstClr val="black">
                      <a:alpha val="0"/>
                    </a:prstClr>
                  </a:solidFill>
                </a:uFill>
                <a:latin typeface="Calibri"/>
                <a:ea typeface="Calibri"/>
                <a:cs typeface="Calibri"/>
              </a:rPr>
              <a:t>O grupo envia seus relatórios às autoridades e à mídia na Bósnia e a órgãos internacionais, como a Organização para Segurança e Cooperação na Europa (OSCE), que muitas vezes inclui informações dos voluntários em seu relatório anual</a:t>
            </a:r>
            <a:r>
              <a:rPr lang="pt-BR" sz="1800" b="0" i="0" u="none" strike="noStrike" cap="none" baseline="0">
                <a:solidFill>
                  <a:srgbClr val="000000"/>
                </a:solidFill>
                <a:effectLst/>
                <a:uFill>
                  <a:solidFill>
                    <a:prstClr val="black">
                      <a:alpha val="0"/>
                    </a:prstClr>
                  </a:solidFill>
                </a:uFill>
                <a:latin typeface="Times New Roman"/>
                <a:ea typeface="Times New Roman"/>
                <a:cs typeface="Times New Roman"/>
              </a:rPr>
              <a:t>. </a:t>
            </a:r>
            <a:endParaRPr lang="en-US" b="0" i="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800" b="0" i="0" u="none" strike="noStrike" cap="none" baseline="0" dirty="0">
                <a:solidFill>
                  <a:srgbClr val="000000"/>
                </a:solidFill>
                <a:effectLst/>
                <a:uFill>
                  <a:solidFill>
                    <a:prstClr val="black">
                      <a:alpha val="0"/>
                    </a:prstClr>
                  </a:solidFill>
                </a:uFill>
                <a:latin typeface="Calibri"/>
                <a:ea typeface="Calibri"/>
                <a:cs typeface="Calibri"/>
              </a:rPr>
              <a:t>Emina diz: </a:t>
            </a:r>
          </a:p>
          <a:p>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r>
              <a:rPr lang="pt-BR" sz="1800" b="0" i="0" u="none" strike="noStrike" cap="none" baseline="0" dirty="0">
                <a:solidFill>
                  <a:srgbClr val="000000"/>
                </a:solidFill>
                <a:effectLst/>
                <a:uFill>
                  <a:solidFill>
                    <a:prstClr val="black">
                      <a:alpha val="0"/>
                    </a:prstClr>
                  </a:solidFill>
                </a:uFill>
                <a:latin typeface="Calibri"/>
                <a:ea typeface="Calibri"/>
                <a:cs typeface="Calibri"/>
              </a:rPr>
              <a:t>“Acho que todas as nossas ações fazem a diferença, não importa quão pequenas elas pareçam. Documentar e chamar a atenção internacional para violações pode ajudar a persuadir as autoridades a levarem as questões a sério. Aumentar a conscientização sobre abusos dos direitos humanos nos ajuda a entender nossos próprios vieses também”. </a:t>
            </a:r>
            <a:endParaRPr lang="sv-SE" i="0" dirty="0"/>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200" b="0" i="1" u="none" strike="noStrike" cap="none" baseline="0" dirty="0">
                <a:solidFill>
                  <a:srgbClr val="000000"/>
                </a:solidFill>
                <a:effectLst/>
                <a:uFill>
                  <a:solidFill>
                    <a:prstClr val="black">
                      <a:alpha val="0"/>
                    </a:prstClr>
                  </a:solidFill>
                </a:uFill>
                <a:latin typeface="Calibri"/>
                <a:ea typeface="Calibri"/>
                <a:cs typeface="Calibri"/>
              </a:rPr>
              <a:t>Dê as boas-vindas a todos na sessão. </a:t>
            </a:r>
          </a:p>
          <a:p>
            <a:pPr algn="l" rtl="0" fontAlgn="base"/>
            <a:r>
              <a:rPr lang="pt-BR" sz="1200" b="0" i="1" u="none" strike="noStrike" cap="none" baseline="0" dirty="0">
                <a:solidFill>
                  <a:srgbClr val="000000"/>
                </a:solidFill>
                <a:effectLst/>
                <a:uFill>
                  <a:solidFill>
                    <a:prstClr val="black">
                      <a:alpha val="0"/>
                    </a:prstClr>
                  </a:solidFill>
                </a:uFill>
                <a:latin typeface="Calibri"/>
                <a:ea typeface="Calibri"/>
                <a:cs typeface="Calibri"/>
              </a:rPr>
              <a:t>Apresente a sessão explicando o seguinte: </a:t>
            </a:r>
            <a:r>
              <a:rPr lang="pt-BR" sz="1200" b="0" i="0" u="none" strike="noStrike" cap="none" baseline="0" dirty="0">
                <a:solidFill>
                  <a:srgbClr val="000000"/>
                </a:solidFill>
                <a:effectLst/>
                <a:uFill>
                  <a:solidFill>
                    <a:prstClr val="black">
                      <a:alpha val="0"/>
                    </a:prstClr>
                  </a:solidFill>
                </a:uFill>
                <a:latin typeface="Calibri"/>
                <a:ea typeface="Calibri"/>
                <a:cs typeface="Calibri"/>
              </a:rPr>
              <a:t> </a:t>
            </a:r>
          </a:p>
          <a:p>
            <a:pPr algn="l" rtl="0" fontAlgn="base"/>
            <a:endParaRPr lang="en-US"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pt-BR" sz="1200" b="0" i="0" u="none" strike="noStrike" cap="none" baseline="0" dirty="0">
                <a:solidFill>
                  <a:srgbClr val="000000"/>
                </a:solidFill>
                <a:effectLst/>
                <a:uFill>
                  <a:solidFill>
                    <a:prstClr val="black">
                      <a:alpha val="0"/>
                    </a:prstClr>
                  </a:solidFill>
                </a:uFill>
                <a:latin typeface="Calibri"/>
                <a:ea typeface="Calibri"/>
                <a:cs typeface="Calibri"/>
              </a:rPr>
              <a:t>Nas últimas três sessões, analisamos o direito humano à liberdade de religião ou crença. Aprendemos sobre os direitos que temos e os diferentes tipos de violações que podem ocorrer. Também refletimos sobre o que esse direito humano significa para nós e exploramos questões de identidade, privilégio e desvantagem.  </a:t>
            </a:r>
          </a:p>
          <a:p>
            <a:pPr algn="l" rtl="0" fontAlgn="base"/>
            <a:endParaRPr lang="en-US"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pt-BR" sz="1200" b="0" i="0" u="none" strike="noStrike" cap="none" baseline="0" dirty="0">
                <a:solidFill>
                  <a:srgbClr val="000000"/>
                </a:solidFill>
                <a:effectLst/>
                <a:uFill>
                  <a:solidFill>
                    <a:prstClr val="black">
                      <a:alpha val="0"/>
                    </a:prstClr>
                  </a:solidFill>
                </a:uFill>
                <a:latin typeface="Calibri"/>
                <a:ea typeface="Calibri"/>
                <a:cs typeface="Calibri"/>
              </a:rPr>
              <a:t>Nesta sessão, vamos nos concentrar em analisar nosso próprio contexto para identificar quais problemas diferentes pessoas ou grupos podem enfrentar. Vamos fazer isso criando um “mapa” visual de liberdade de religião ou crença de nossa cidade juntos. Mas antes de começarmos a olhar para os problemas, vamos pensar nas coisas boas.</a:t>
            </a:r>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2025-11-18</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20</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2025-11-18</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25021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0" i="1" u="none" strike="noStrike" cap="none" baseline="0" dirty="0">
                <a:solidFill>
                  <a:srgbClr val="000000"/>
                </a:solidFill>
                <a:effectLst/>
                <a:uFill>
                  <a:solidFill>
                    <a:prstClr val="black">
                      <a:alpha val="0"/>
                    </a:prstClr>
                  </a:solidFill>
                </a:uFill>
                <a:latin typeface="Calibri"/>
                <a:ea typeface="Calibri"/>
                <a:cs typeface="Calibri"/>
              </a:rPr>
              <a:t>Os slides 3 a 13 ilustram a apresentação da sessão 5.</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endParaRPr lang="en-US" b="0" i="0" dirty="0">
              <a:solidFill>
                <a:srgbClr val="000000"/>
              </a:solidFill>
              <a:effectLst/>
              <a:latin typeface="Segoe UI" panose="020B0502040204020203"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r>
              <a:rPr lang="pt-BR" sz="1800" b="1" i="0" u="none" strike="noStrike" cap="none" baseline="0" dirty="0">
                <a:solidFill>
                  <a:srgbClr val="000000"/>
                </a:solidFill>
                <a:effectLst/>
                <a:uFill>
                  <a:solidFill>
                    <a:prstClr val="black">
                      <a:alpha val="0"/>
                    </a:prstClr>
                  </a:solidFill>
                </a:uFill>
                <a:latin typeface="Calibri"/>
                <a:ea typeface="Calibri"/>
                <a:cs typeface="Calibri"/>
              </a:rPr>
              <a:t>Apresentação: Como as coisas pioram </a:t>
            </a:r>
            <a:r>
              <a:rPr lang="pt-BR" sz="1200" b="1" kern="1200" dirty="0">
                <a:solidFill>
                  <a:schemeClr val="tx1"/>
                </a:solidFill>
                <a:effectLst/>
                <a:latin typeface="+mn-lt"/>
                <a:ea typeface="+mn-ea"/>
                <a:cs typeface="+mn-cs"/>
              </a:rPr>
              <a:t>(e melhores) </a:t>
            </a:r>
            <a:r>
              <a:rPr lang="pt-BR" sz="1800" b="1" i="0" u="none" strike="noStrike" cap="none" baseline="0" dirty="0">
                <a:solidFill>
                  <a:srgbClr val="000000"/>
                </a:solidFill>
                <a:effectLst/>
                <a:uFill>
                  <a:solidFill>
                    <a:prstClr val="black">
                      <a:alpha val="0"/>
                    </a:prstClr>
                  </a:solidFill>
                </a:uFill>
                <a:latin typeface="Calibri"/>
                <a:ea typeface="Calibri"/>
                <a:cs typeface="Calibri"/>
              </a:rPr>
              <a:t> </a:t>
            </a:r>
          </a:p>
          <a:p>
            <a:pPr algn="l" rtl="0" fontAlgn="base"/>
            <a:endParaRPr lang="en-US" b="0" i="0" dirty="0">
              <a:solidFill>
                <a:srgbClr val="000000"/>
              </a:solidFill>
              <a:effectLst/>
              <a:latin typeface="Segoe UI" panose="020B0502040204020203" pitchFamily="34" charset="0"/>
            </a:endParaRPr>
          </a:p>
          <a:p>
            <a:pPr fontAlgn="base"/>
            <a:r>
              <a:rPr lang="pt-BR" sz="1200" b="1" kern="1200" dirty="0">
                <a:solidFill>
                  <a:schemeClr val="tx1"/>
                </a:solidFill>
                <a:effectLst/>
                <a:latin typeface="+mn-lt"/>
                <a:ea typeface="+mn-ea"/>
                <a:cs typeface="+mn-cs"/>
              </a:rPr>
              <a:t>INTRODUÇÃO</a:t>
            </a:r>
          </a:p>
          <a:p>
            <a:pPr fontAlgn="base"/>
            <a:br>
              <a:rPr sz="1200" dirty="0"/>
            </a:br>
            <a:r>
              <a:rPr lang="pt-BR" sz="1200" kern="1200" dirty="0">
                <a:solidFill>
                  <a:schemeClr val="tx1"/>
                </a:solidFill>
                <a:effectLst/>
                <a:latin typeface="+mn-lt"/>
                <a:ea typeface="+mn-ea"/>
                <a:cs typeface="+mn-cs"/>
              </a:rPr>
              <a:t>Na última sessão:</a:t>
            </a:r>
            <a:endParaRPr lang="sv-SE" sz="1800" kern="1200" dirty="0">
              <a:solidFill>
                <a:schemeClr val="tx1"/>
              </a:solidFill>
              <a:effectLst/>
              <a:latin typeface="+mn-lt"/>
              <a:ea typeface="+mn-ea"/>
              <a:cs typeface="+mn-cs"/>
            </a:endParaRPr>
          </a:p>
          <a:p>
            <a:pPr fontAlgn="base"/>
            <a:endParaRPr lang="sv-SE" sz="18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pt-BR" sz="1200" kern="1200" dirty="0">
                <a:solidFill>
                  <a:schemeClr val="tx1"/>
                </a:solidFill>
                <a:effectLst/>
                <a:latin typeface="+mn-lt"/>
                <a:ea typeface="+mn-ea"/>
                <a:cs typeface="+mn-cs"/>
              </a:rPr>
              <a:t>nós nos concentramos em como são as violações da liberdade de religião ou crença e como elas afetam a vida das pessoas, </a:t>
            </a:r>
          </a:p>
          <a:p>
            <a:pPr marL="0" indent="0" fontAlgn="base">
              <a:buFont typeface="Arial" panose="020B0604020202020204" pitchFamily="34" charset="0"/>
              <a:buNone/>
            </a:pPr>
            <a:endParaRPr lang="sv-SE" sz="16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pt-BR" sz="1200" kern="1200" dirty="0">
                <a:solidFill>
                  <a:schemeClr val="tx1"/>
                </a:solidFill>
                <a:effectLst/>
                <a:latin typeface="+mn-lt"/>
                <a:ea typeface="+mn-ea"/>
                <a:cs typeface="+mn-cs"/>
              </a:rPr>
              <a:t>pensamos em quem está cometendo as violações: o Estado, por meio da lei e das ações ou omissão de funcionários públicos ou pessoas na comunidade,</a:t>
            </a:r>
          </a:p>
          <a:p>
            <a:pPr marL="0" indent="0" fontAlgn="base">
              <a:buFont typeface="Arial" panose="020B0604020202020204" pitchFamily="34" charset="0"/>
              <a:buNone/>
            </a:pPr>
            <a:endParaRPr lang="sv-SE" sz="16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pt-BR" sz="1200" kern="1200" dirty="0">
                <a:solidFill>
                  <a:schemeClr val="tx1"/>
                </a:solidFill>
                <a:effectLst/>
                <a:latin typeface="+mn-lt"/>
                <a:ea typeface="+mn-ea"/>
                <a:cs typeface="+mn-cs"/>
              </a:rPr>
              <a:t>e usamos a encenação como uma ferramenta para começar a explorar como podem ser essas violações e praticar sua identificação.</a:t>
            </a:r>
            <a:endParaRPr lang="sv-SE" sz="16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Agora vamos pensar em como as violações vão de moderadas a ruins a piores, de incidentes ocasionais que afetam indivíduos a ataques sistemáticos, generalizados e graves aos direitos das pessoas.</a:t>
            </a:r>
          </a:p>
          <a:p>
            <a:pPr fontAlgn="base"/>
            <a:endParaRPr lang="pt-BR"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Uma maneira de pensar sobre como as coisas pioram é pensar em três fases: desinformação, discriminação e violência. </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b="1" kern="1200" dirty="0">
                <a:solidFill>
                  <a:schemeClr val="tx1"/>
                </a:solidFill>
                <a:effectLst/>
                <a:latin typeface="+mn-lt"/>
                <a:ea typeface="+mn-ea"/>
                <a:cs typeface="+mn-cs"/>
              </a:rPr>
              <a:t>TRÊS FASES DE PERSEGUIÇÃO</a:t>
            </a:r>
          </a:p>
          <a:p>
            <a:pPr fontAlgn="base"/>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 primeira fase é a desinformação. Nesta fase, preconceitos, estereótipos e mentiras são espalhados sobre indivíduos ou sobre grupos de pessoas, como, por exemplo, minorias religiosas.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Esses preconceitos se espalham de muitas maneiras: no que pais, professores e livros escolares ensinam às crianças, através do rádio ou das redes sociais ou através de discursos de políticos e pregadores de líderes religiosos.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Nenhuma sociedade está livre de preconceitos, mas quando preconceitos e estereótipos não são desafiados e, principalmente, quando são promovidos por líderes políticos e religiosos, crescem para criar uma cultura de intolerância e dar origem a tensões entre grupos.</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Quando isso acontece, torna-se fácil ou até mesmo normal que pessoas comuns, funcionários públicos locais e até mesmo o governo comecem a pensar e falar, mas também a agir de maneiras que discriminem os outros. As desinformações fazem com que a discriminação pareça aceitável. </a:t>
            </a:r>
          </a:p>
          <a:p>
            <a:pPr fontAlgn="base"/>
            <a:endParaRPr lang="pt-BR"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Em sua forma mais extrema, a desinformação é usada para incitar as pessoas a acreditarem que não apenas a discriminação, mas a violência é aceitável ou mesmo correta.</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A discriminação afeta as pessoas em todas as áreas da vida. Na última sessão, analisamos exemplos de discriminação estatal; por exemplo, lei discriminatória de identidade pessoal e familiar, discriminação na forma como a lei é implementada pela polícia e pelos tribunais e discriminação na prestação de serviços como educação. </a:t>
            </a:r>
          </a:p>
          <a:p>
            <a:pPr fontAlgn="base"/>
            <a:endParaRPr lang="pt-BR" sz="1200" kern="1200">
              <a:solidFill>
                <a:schemeClr val="tx1"/>
              </a:solidFill>
              <a:effectLst/>
              <a:latin typeface="+mn-lt"/>
              <a:ea typeface="+mn-ea"/>
              <a:cs typeface="+mn-cs"/>
            </a:endParaRPr>
          </a:p>
          <a:p>
            <a:pPr fontAlgn="base"/>
            <a:r>
              <a:rPr lang="pt-BR" sz="1200" kern="1200">
                <a:solidFill>
                  <a:schemeClr val="tx1"/>
                </a:solidFill>
                <a:effectLst/>
                <a:latin typeface="+mn-lt"/>
                <a:ea typeface="+mn-ea"/>
                <a:cs typeface="+mn-cs"/>
              </a:rPr>
              <a:t>Também </a:t>
            </a:r>
            <a:r>
              <a:rPr lang="pt-BR" sz="1200" kern="1200" dirty="0">
                <a:solidFill>
                  <a:schemeClr val="tx1"/>
                </a:solidFill>
                <a:effectLst/>
                <a:latin typeface="+mn-lt"/>
                <a:ea typeface="+mn-ea"/>
                <a:cs typeface="+mn-cs"/>
              </a:rPr>
              <a:t>vimos exemplos de discriminação no setor privado afetando o acesso das pessoas ao emprego.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Nenhuma sociedade está livre de discriminação, mas a discriminação generalizada e sistemática só pode persistir quando é construída sobre uma cultura de ignorância e intolerância. A discriminação não continuaria acontecendo se a maioria das pessoas não a aceitasse.</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E assim como a desinformação cria uma base para a discriminação, juntas, a desinformação e a discriminação formam uma base para a violência. A violência na comunidade pode assumir muitas formas, desde vandalismo até assédio e ameaças de violência física. E a violência estatal pode envolver prisão arbitrária, tortura e violência baseada em gênero.</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b="1" kern="1200" dirty="0">
                <a:solidFill>
                  <a:schemeClr val="tx1"/>
                </a:solidFill>
                <a:effectLst/>
                <a:latin typeface="+mn-lt"/>
                <a:ea typeface="+mn-ea"/>
                <a:cs typeface="+mn-cs"/>
              </a:rPr>
              <a:t>ESCALA, FREQUÊNCIA E IMPACTO</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Todos os três tipos de problemas — desinformação, discriminação e violência — podem ocorrer com diferentes níveis de escala e frequência e com diferentes níveis de impacto. </a:t>
            </a:r>
          </a:p>
          <a:p>
            <a:pPr fontAlgn="base"/>
            <a:endParaRPr lang="pt-BR"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Uma violação pode afetar alguns indivíduos ou grupos enormes. Pode ser ocasional, regular ou sistemático, o que significa que está integrado aos sistemas e estruturas da sociedade. E pode ter um impacto limitado ou devastador nas pessoas afetadas.</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64141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Who’s behind the platform?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2025-11-18</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2025-11-18</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2025-11-18</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2025-11-18</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2025-11-18</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2025-11-18</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2025-11-18</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2025-11-18</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44.png"/><Relationship Id="rId5" Type="http://schemas.openxmlformats.org/officeDocument/2006/relationships/image" Target="../media/image25.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30.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7335A75-1D2D-4D52-BAB2-B268ADC63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9" name="Bildobjekt 8">
            <a:extLst>
              <a:ext uri="{FF2B5EF4-FFF2-40B4-BE49-F238E27FC236}">
                <a16:creationId xmlns:a16="http://schemas.microsoft.com/office/drawing/2014/main" id="{C7C6C703-1F6F-4A5C-953D-644231283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
        <p:nvSpPr>
          <p:cNvPr id="5" name="textruta 1">
            <a:extLst>
              <a:ext uri="{FF2B5EF4-FFF2-40B4-BE49-F238E27FC236}">
                <a16:creationId xmlns:a16="http://schemas.microsoft.com/office/drawing/2014/main" id="{36E39F74-CE6F-40C6-9C27-9184E93D4311}"/>
              </a:ext>
            </a:extLst>
          </p:cNvPr>
          <p:cNvSpPr txBox="1"/>
          <p:nvPr/>
        </p:nvSpPr>
        <p:spPr>
          <a:xfrm>
            <a:off x="-4624" y="5911676"/>
            <a:ext cx="12192000" cy="830997"/>
          </a:xfrm>
          <a:prstGeom prst="rect">
            <a:avLst/>
          </a:prstGeom>
          <a:solidFill>
            <a:srgbClr val="F4DFCA"/>
          </a:solidFill>
        </p:spPr>
        <p:txBody>
          <a:bodyPr wrap="square" rtlCol="0">
            <a:spAutoFit/>
          </a:bodyPr>
          <a:lstStyle/>
          <a:p>
            <a:pPr algn="ctr"/>
            <a:r>
              <a:rPr lang="pt-BR" sz="1600" b="0" i="0" u="none" strike="noStrike" cap="none" baseline="0" dirty="0">
                <a:solidFill>
                  <a:srgbClr val="909192"/>
                </a:solidFill>
                <a:effectLst/>
                <a:uFill>
                  <a:solidFill>
                    <a:prstClr val="black">
                      <a:alpha val="0"/>
                    </a:prstClr>
                  </a:solidFill>
                </a:uFill>
                <a:latin typeface="Calibri"/>
                <a:ea typeface="Calibri"/>
                <a:cs typeface="Calibri"/>
              </a:rPr>
              <a:t>CURSO DE </a:t>
            </a:r>
            <a:br>
              <a:rPr lang="pt-BR" sz="1600" b="0" i="0" u="none" strike="noStrike" cap="none" baseline="0" dirty="0">
                <a:solidFill>
                  <a:srgbClr val="909192"/>
                </a:solidFill>
                <a:effectLst/>
                <a:uFill>
                  <a:solidFill>
                    <a:prstClr val="black">
                      <a:alpha val="0"/>
                    </a:prstClr>
                  </a:solidFill>
                </a:uFill>
                <a:latin typeface="Calibri"/>
                <a:ea typeface="Calibri"/>
                <a:cs typeface="Calibri"/>
              </a:rPr>
            </a:br>
            <a:r>
              <a:rPr lang="pt-BR" sz="1600" b="1" i="0" u="none" strike="noStrike" cap="none" baseline="0" dirty="0">
                <a:solidFill>
                  <a:srgbClr val="909192"/>
                </a:solidFill>
                <a:effectLst/>
                <a:uFill>
                  <a:solidFill>
                    <a:prstClr val="black">
                      <a:alpha val="0"/>
                    </a:prstClr>
                  </a:solidFill>
                </a:uFill>
                <a:latin typeface="Calibri"/>
                <a:ea typeface="Calibri"/>
                <a:cs typeface="Calibri"/>
              </a:rPr>
              <a:t>AGENTES DE MUDANÇAS </a:t>
            </a:r>
            <a:br>
              <a:rPr lang="pt-BR" sz="1600" b="1" i="0" u="none" strike="noStrike" cap="none" baseline="0" dirty="0">
                <a:solidFill>
                  <a:srgbClr val="909192"/>
                </a:solidFill>
                <a:effectLst/>
                <a:uFill>
                  <a:solidFill>
                    <a:prstClr val="black">
                      <a:alpha val="0"/>
                    </a:prstClr>
                  </a:solidFill>
                </a:uFill>
                <a:latin typeface="Calibri"/>
                <a:ea typeface="Calibri"/>
                <a:cs typeface="Calibri"/>
              </a:rPr>
            </a:br>
            <a:r>
              <a:rPr lang="pt-BR" sz="1600" b="0" i="0" u="none" strike="noStrike" cap="none" baseline="0" dirty="0">
                <a:solidFill>
                  <a:srgbClr val="909192"/>
                </a:solidFill>
                <a:effectLst/>
                <a:uFill>
                  <a:solidFill>
                    <a:prstClr val="black">
                      <a:alpha val="0"/>
                    </a:prstClr>
                  </a:solidFill>
                </a:uFill>
                <a:latin typeface="Calibri"/>
                <a:ea typeface="Calibri"/>
                <a:cs typeface="Calibri"/>
              </a:rPr>
              <a:t>LOCAIS</a:t>
            </a:r>
          </a:p>
        </p:txBody>
      </p:sp>
      <p:sp>
        <p:nvSpPr>
          <p:cNvPr id="2" name="textruta 1">
            <a:extLst>
              <a:ext uri="{FF2B5EF4-FFF2-40B4-BE49-F238E27FC236}">
                <a16:creationId xmlns:a16="http://schemas.microsoft.com/office/drawing/2014/main" id="{9391BA51-44B6-3A99-0D99-64FA9D587D85}"/>
              </a:ext>
            </a:extLst>
          </p:cNvPr>
          <p:cNvSpPr txBox="1"/>
          <p:nvPr/>
        </p:nvSpPr>
        <p:spPr>
          <a:xfrm>
            <a:off x="802104" y="881706"/>
            <a:ext cx="10371221" cy="1938992"/>
          </a:xfrm>
          <a:prstGeom prst="rect">
            <a:avLst/>
          </a:prstGeom>
          <a:noFill/>
        </p:spPr>
        <p:txBody>
          <a:bodyPr wrap="square" rtlCol="0">
            <a:spAutoFit/>
          </a:bodyPr>
          <a:lstStyle/>
          <a:p>
            <a:pPr algn="ctr"/>
            <a:r>
              <a:rPr lang="pt-BR" sz="6000" b="0" i="0" u="none" strike="noStrike" cap="none" baseline="0" dirty="0">
                <a:solidFill>
                  <a:srgbClr val="595959"/>
                </a:solidFill>
                <a:effectLst/>
                <a:uFill>
                  <a:solidFill>
                    <a:prstClr val="black">
                      <a:alpha val="0"/>
                    </a:prstClr>
                  </a:solidFill>
                </a:uFill>
                <a:latin typeface="Calibri"/>
                <a:ea typeface="Calibri"/>
                <a:cs typeface="Calibri"/>
              </a:rPr>
              <a:t>O Curso de </a:t>
            </a:r>
            <a:r>
              <a:rPr lang="pt-BR" sz="6000" b="1" i="0" u="none" strike="noStrike" cap="none" baseline="0" dirty="0">
                <a:solidFill>
                  <a:srgbClr val="595959"/>
                </a:solidFill>
                <a:effectLst/>
                <a:uFill>
                  <a:solidFill>
                    <a:prstClr val="black">
                      <a:alpha val="0"/>
                    </a:prstClr>
                  </a:solidFill>
                </a:uFill>
                <a:latin typeface="Calibri"/>
                <a:ea typeface="Calibri"/>
                <a:cs typeface="Calibri"/>
              </a:rPr>
              <a:t>Agentes </a:t>
            </a:r>
            <a:br>
              <a:rPr lang="pt-BR" sz="6000" b="1" i="0" u="none" strike="noStrike" cap="none" baseline="0" dirty="0">
                <a:solidFill>
                  <a:srgbClr val="595959"/>
                </a:solidFill>
                <a:effectLst/>
                <a:uFill>
                  <a:solidFill>
                    <a:prstClr val="black">
                      <a:alpha val="0"/>
                    </a:prstClr>
                  </a:solidFill>
                </a:uFill>
                <a:latin typeface="Calibri"/>
                <a:ea typeface="Calibri"/>
                <a:cs typeface="Calibri"/>
              </a:rPr>
            </a:br>
            <a:r>
              <a:rPr lang="pt-BR" sz="6000" b="1" i="0" u="none" strike="noStrike" cap="none" baseline="0" dirty="0">
                <a:solidFill>
                  <a:srgbClr val="595959"/>
                </a:solidFill>
                <a:effectLst/>
                <a:uFill>
                  <a:solidFill>
                    <a:prstClr val="black">
                      <a:alpha val="0"/>
                    </a:prstClr>
                  </a:solidFill>
                </a:uFill>
                <a:latin typeface="Calibri"/>
                <a:ea typeface="Calibri"/>
                <a:cs typeface="Calibri"/>
              </a:rPr>
              <a:t>de Mudanças </a:t>
            </a:r>
            <a:r>
              <a:rPr lang="pt-BR" sz="6000" b="0" i="0" u="none" strike="noStrike" cap="none" baseline="0" dirty="0">
                <a:solidFill>
                  <a:srgbClr val="595959"/>
                </a:solidFill>
                <a:effectLst/>
                <a:uFill>
                  <a:solidFill>
                    <a:prstClr val="black">
                      <a:alpha val="0"/>
                    </a:prstClr>
                  </a:solidFill>
                </a:uFill>
                <a:latin typeface="Calibri"/>
                <a:ea typeface="Calibri"/>
                <a:cs typeface="Calibri"/>
              </a:rPr>
              <a:t>Locais</a:t>
            </a:r>
          </a:p>
        </p:txBody>
      </p:sp>
    </p:spTree>
    <p:extLst>
      <p:ext uri="{BB962C8B-B14F-4D97-AF65-F5344CB8AC3E}">
        <p14:creationId xmlns:p14="http://schemas.microsoft.com/office/powerpoint/2010/main" val="28009220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7" name="Bildobjekt 46">
            <a:extLst>
              <a:ext uri="{FF2B5EF4-FFF2-40B4-BE49-F238E27FC236}">
                <a16:creationId xmlns:a16="http://schemas.microsoft.com/office/drawing/2014/main" id="{ADD07914-88AB-4D34-9193-49609D40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37" y="2731246"/>
            <a:ext cx="8663610" cy="3940255"/>
          </a:xfrm>
          <a:prstGeom prst="rect">
            <a:avLst/>
          </a:prstGeom>
        </p:spPr>
      </p:pic>
      <p:pic>
        <p:nvPicPr>
          <p:cNvPr id="11" name="Bildobjekt 10" descr="En bild som visar text, vektorgrafik&#10;&#10;Automatiskt genererad beskrivning">
            <a:extLst>
              <a:ext uri="{FF2B5EF4-FFF2-40B4-BE49-F238E27FC236}">
                <a16:creationId xmlns:a16="http://schemas.microsoft.com/office/drawing/2014/main" id="{75013DD6-DD9B-409D-9127-43DD4440A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326" y="582601"/>
            <a:ext cx="2581241" cy="3415449"/>
          </a:xfrm>
          <a:prstGeom prst="rect">
            <a:avLst/>
          </a:prstGeom>
        </p:spPr>
      </p:pic>
      <p:grpSp>
        <p:nvGrpSpPr>
          <p:cNvPr id="14" name="Grupp 13">
            <a:extLst>
              <a:ext uri="{FF2B5EF4-FFF2-40B4-BE49-F238E27FC236}">
                <a16:creationId xmlns:a16="http://schemas.microsoft.com/office/drawing/2014/main" id="{73139317-D200-48A6-8513-745998B169D5}"/>
              </a:ext>
            </a:extLst>
          </p:cNvPr>
          <p:cNvGrpSpPr>
            <a:grpSpLocks noChangeAspect="1"/>
          </p:cNvGrpSpPr>
          <p:nvPr/>
        </p:nvGrpSpPr>
        <p:grpSpPr>
          <a:xfrm>
            <a:off x="974728" y="4352051"/>
            <a:ext cx="3276000" cy="1387674"/>
            <a:chOff x="1727641" y="2316735"/>
            <a:chExt cx="2598396" cy="966712"/>
          </a:xfrm>
        </p:grpSpPr>
        <p:pic>
          <p:nvPicPr>
            <p:cNvPr id="15" name="Bildobjekt 14" descr="En bild som visar text, clipart, silhuett&#10;&#10;Automatiskt genererad beskrivning">
              <a:extLst>
                <a:ext uri="{FF2B5EF4-FFF2-40B4-BE49-F238E27FC236}">
                  <a16:creationId xmlns:a16="http://schemas.microsoft.com/office/drawing/2014/main" id="{2443C22A-9D3A-40DC-A516-1DA1A9C3E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6" name="Grupp 15">
              <a:extLst>
                <a:ext uri="{FF2B5EF4-FFF2-40B4-BE49-F238E27FC236}">
                  <a16:creationId xmlns:a16="http://schemas.microsoft.com/office/drawing/2014/main" id="{A276AEF4-4612-4B63-A7C2-56BD4909019F}"/>
                </a:ext>
              </a:extLst>
            </p:cNvPr>
            <p:cNvGrpSpPr/>
            <p:nvPr/>
          </p:nvGrpSpPr>
          <p:grpSpPr>
            <a:xfrm>
              <a:off x="2224248" y="2469619"/>
              <a:ext cx="2101789" cy="724554"/>
              <a:chOff x="1804153" y="3698590"/>
              <a:chExt cx="2151879" cy="775089"/>
            </a:xfrm>
          </p:grpSpPr>
          <p:pic>
            <p:nvPicPr>
              <p:cNvPr id="17" name="Bildobjekt 16" descr="En bild som visar text, tecken&#10;&#10;Automatiskt genererad beskrivning">
                <a:extLst>
                  <a:ext uri="{FF2B5EF4-FFF2-40B4-BE49-F238E27FC236}">
                    <a16:creationId xmlns:a16="http://schemas.microsoft.com/office/drawing/2014/main" id="{D4C3C6DC-86B3-4C45-A0D8-7D717946CF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4058" y="3698590"/>
                <a:ext cx="871974" cy="775089"/>
              </a:xfrm>
              <a:prstGeom prst="rect">
                <a:avLst/>
              </a:prstGeom>
            </p:spPr>
          </p:pic>
          <p:pic>
            <p:nvPicPr>
              <p:cNvPr id="21" name="Bildobjekt 20">
                <a:extLst>
                  <a:ext uri="{FF2B5EF4-FFF2-40B4-BE49-F238E27FC236}">
                    <a16:creationId xmlns:a16="http://schemas.microsoft.com/office/drawing/2014/main" id="{93D1F348-FA47-4BDD-A3B1-F486D10A24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48" name="Bildobjekt 47">
            <a:extLst>
              <a:ext uri="{FF2B5EF4-FFF2-40B4-BE49-F238E27FC236}">
                <a16:creationId xmlns:a16="http://schemas.microsoft.com/office/drawing/2014/main" id="{1D4B638E-E8FC-4B7B-AC23-02094FCD04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3957" y="2365329"/>
            <a:ext cx="3384000" cy="2127342"/>
          </a:xfrm>
          <a:prstGeom prst="rect">
            <a:avLst/>
          </a:prstGeom>
        </p:spPr>
      </p:pic>
    </p:spTree>
    <p:extLst>
      <p:ext uri="{BB962C8B-B14F-4D97-AF65-F5344CB8AC3E}">
        <p14:creationId xmlns:p14="http://schemas.microsoft.com/office/powerpoint/2010/main" val="17621049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D935C82E-0129-48E7-9E60-0415E89B5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042" y="2464761"/>
            <a:ext cx="6739915" cy="3111818"/>
          </a:xfrm>
          <a:prstGeom prst="rect">
            <a:avLst/>
          </a:prstGeom>
        </p:spPr>
      </p:pic>
    </p:spTree>
    <p:extLst>
      <p:ext uri="{BB962C8B-B14F-4D97-AF65-F5344CB8AC3E}">
        <p14:creationId xmlns:p14="http://schemas.microsoft.com/office/powerpoint/2010/main" val="4207233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8FE4177-3769-4F51-9EBB-C646513BC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453" y="2235106"/>
            <a:ext cx="2066164" cy="3189069"/>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F38A9C12-F206-4C1D-B0E5-6AC8AE48A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677" y="1544057"/>
            <a:ext cx="3677780" cy="3880118"/>
          </a:xfrm>
          <a:prstGeom prst="rect">
            <a:avLst/>
          </a:prstGeom>
        </p:spPr>
      </p:pic>
      <p:pic>
        <p:nvPicPr>
          <p:cNvPr id="11" name="Bildobjekt 10">
            <a:extLst>
              <a:ext uri="{FF2B5EF4-FFF2-40B4-BE49-F238E27FC236}">
                <a16:creationId xmlns:a16="http://schemas.microsoft.com/office/drawing/2014/main" id="{B6098569-F760-4078-B2F0-73D048D12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71" y="2097926"/>
            <a:ext cx="1967487" cy="3326249"/>
          </a:xfrm>
          <a:prstGeom prst="rect">
            <a:avLst/>
          </a:prstGeom>
        </p:spPr>
      </p:pic>
    </p:spTree>
    <p:extLst>
      <p:ext uri="{BB962C8B-B14F-4D97-AF65-F5344CB8AC3E}">
        <p14:creationId xmlns:p14="http://schemas.microsoft.com/office/powerpoint/2010/main" val="4187154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grpSp>
        <p:nvGrpSpPr>
          <p:cNvPr id="18" name="Grupp 17">
            <a:extLst>
              <a:ext uri="{FF2B5EF4-FFF2-40B4-BE49-F238E27FC236}">
                <a16:creationId xmlns:a16="http://schemas.microsoft.com/office/drawing/2014/main" id="{A7AF5A5D-F8D4-4AA3-9BB1-40E5553980F2}"/>
              </a:ext>
            </a:extLst>
          </p:cNvPr>
          <p:cNvGrpSpPr/>
          <p:nvPr/>
        </p:nvGrpSpPr>
        <p:grpSpPr>
          <a:xfrm>
            <a:off x="2206523" y="3824452"/>
            <a:ext cx="7778953" cy="1428318"/>
            <a:chOff x="1918650" y="4077707"/>
            <a:chExt cx="8586790" cy="1872000"/>
          </a:xfrm>
        </p:grpSpPr>
        <p:sp>
          <p:nvSpPr>
            <p:cNvPr id="19" name="Rektangel 18">
              <a:extLst>
                <a:ext uri="{FF2B5EF4-FFF2-40B4-BE49-F238E27FC236}">
                  <a16:creationId xmlns:a16="http://schemas.microsoft.com/office/drawing/2014/main" id="{80932EEC-890E-4031-9E41-EE92E0184C75}"/>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Bildobjekt 19" descr="En bild som visar stråkinstrument, byrå&#10;&#10;Automatiskt genererad beskrivning">
              <a:extLst>
                <a:ext uri="{FF2B5EF4-FFF2-40B4-BE49-F238E27FC236}">
                  <a16:creationId xmlns:a16="http://schemas.microsoft.com/office/drawing/2014/main" id="{B47ADFD1-C71D-4D07-8BDF-4D057BE7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21" name="Bildobjekt 20" descr="En bild som visar text, tecken&#10;&#10;Automatiskt genererad beskrivning">
              <a:extLst>
                <a:ext uri="{FF2B5EF4-FFF2-40B4-BE49-F238E27FC236}">
                  <a16:creationId xmlns:a16="http://schemas.microsoft.com/office/drawing/2014/main" id="{B9C0E53C-AE33-41A5-A85C-3F5D6B5A3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22" name="Bildobjekt 21" descr="En bild som visar stråkinstrument, byrå&#10;&#10;Automatiskt genererad beskrivning">
              <a:extLst>
                <a:ext uri="{FF2B5EF4-FFF2-40B4-BE49-F238E27FC236}">
                  <a16:creationId xmlns:a16="http://schemas.microsoft.com/office/drawing/2014/main" id="{FBC610B1-F78B-464E-81D5-5B3635B69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23" name="Bildobjekt 22" descr="En bild som visar text, tecken&#10;&#10;Automatiskt genererad beskrivning">
              <a:extLst>
                <a:ext uri="{FF2B5EF4-FFF2-40B4-BE49-F238E27FC236}">
                  <a16:creationId xmlns:a16="http://schemas.microsoft.com/office/drawing/2014/main" id="{057119F0-78FA-4D4D-A5E1-A939EDA24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24" name="Bildobjekt 23" descr="En bild som visar stråkinstrument, byrå&#10;&#10;Automatiskt genererad beskrivning">
              <a:extLst>
                <a:ext uri="{FF2B5EF4-FFF2-40B4-BE49-F238E27FC236}">
                  <a16:creationId xmlns:a16="http://schemas.microsoft.com/office/drawing/2014/main" id="{FF71887D-4F8C-4504-B0E1-69E9970CC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25" name="Bildobjekt 24" descr="En bild som visar text, tecken&#10;&#10;Automatiskt genererad beskrivning">
              <a:extLst>
                <a:ext uri="{FF2B5EF4-FFF2-40B4-BE49-F238E27FC236}">
                  <a16:creationId xmlns:a16="http://schemas.microsoft.com/office/drawing/2014/main" id="{1A97E4E3-0A8A-4B56-A21F-B3BC667B1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26" name="Bildobjekt 25" descr="En bild som visar stråkinstrument, byrå&#10;&#10;Automatiskt genererad beskrivning">
              <a:extLst>
                <a:ext uri="{FF2B5EF4-FFF2-40B4-BE49-F238E27FC236}">
                  <a16:creationId xmlns:a16="http://schemas.microsoft.com/office/drawing/2014/main" id="{25CBB723-A69C-406A-BCB4-152527648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27" name="Bildobjekt 26" descr="En bild som visar text, tecken&#10;&#10;Automatiskt genererad beskrivning">
              <a:extLst>
                <a:ext uri="{FF2B5EF4-FFF2-40B4-BE49-F238E27FC236}">
                  <a16:creationId xmlns:a16="http://schemas.microsoft.com/office/drawing/2014/main" id="{62B5EB90-63F5-450A-8168-92771CEA9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28" name="Rektangel 27">
            <a:extLst>
              <a:ext uri="{FF2B5EF4-FFF2-40B4-BE49-F238E27FC236}">
                <a16:creationId xmlns:a16="http://schemas.microsoft.com/office/drawing/2014/main" id="{7DB2D1C4-1E1C-4377-8D6A-4A96C0CFAFC4}"/>
              </a:ext>
            </a:extLst>
          </p:cNvPr>
          <p:cNvSpPr/>
          <p:nvPr/>
        </p:nvSpPr>
        <p:spPr>
          <a:xfrm>
            <a:off x="3393914" y="2417488"/>
            <a:ext cx="5398083" cy="1428318"/>
          </a:xfrm>
          <a:custGeom>
            <a:avLst/>
            <a:gdLst>
              <a:gd name="connsiteX0" fmla="*/ 0 w 5398083"/>
              <a:gd name="connsiteY0" fmla="*/ 0 h 1428318"/>
              <a:gd name="connsiteX1" fmla="*/ 728741 w 5398083"/>
              <a:gd name="connsiteY1" fmla="*/ 0 h 1428318"/>
              <a:gd name="connsiteX2" fmla="*/ 1511463 w 5398083"/>
              <a:gd name="connsiteY2" fmla="*/ 0 h 1428318"/>
              <a:gd name="connsiteX3" fmla="*/ 2132243 w 5398083"/>
              <a:gd name="connsiteY3" fmla="*/ 0 h 1428318"/>
              <a:gd name="connsiteX4" fmla="*/ 2914965 w 5398083"/>
              <a:gd name="connsiteY4" fmla="*/ 0 h 1428318"/>
              <a:gd name="connsiteX5" fmla="*/ 3481764 w 5398083"/>
              <a:gd name="connsiteY5" fmla="*/ 0 h 1428318"/>
              <a:gd name="connsiteX6" fmla="*/ 4264486 w 5398083"/>
              <a:gd name="connsiteY6" fmla="*/ 0 h 1428318"/>
              <a:gd name="connsiteX7" fmla="*/ 5398083 w 5398083"/>
              <a:gd name="connsiteY7" fmla="*/ 0 h 1428318"/>
              <a:gd name="connsiteX8" fmla="*/ 5398083 w 5398083"/>
              <a:gd name="connsiteY8" fmla="*/ 490389 h 1428318"/>
              <a:gd name="connsiteX9" fmla="*/ 5398083 w 5398083"/>
              <a:gd name="connsiteY9" fmla="*/ 937929 h 1428318"/>
              <a:gd name="connsiteX10" fmla="*/ 5398083 w 5398083"/>
              <a:gd name="connsiteY10" fmla="*/ 1428318 h 1428318"/>
              <a:gd name="connsiteX11" fmla="*/ 4885265 w 5398083"/>
              <a:gd name="connsiteY11" fmla="*/ 1428318 h 1428318"/>
              <a:gd name="connsiteX12" fmla="*/ 4372447 w 5398083"/>
              <a:gd name="connsiteY12" fmla="*/ 1428318 h 1428318"/>
              <a:gd name="connsiteX13" fmla="*/ 3751668 w 5398083"/>
              <a:gd name="connsiteY13" fmla="*/ 1428318 h 1428318"/>
              <a:gd name="connsiteX14" fmla="*/ 3238850 w 5398083"/>
              <a:gd name="connsiteY14" fmla="*/ 1428318 h 1428318"/>
              <a:gd name="connsiteX15" fmla="*/ 2456128 w 5398083"/>
              <a:gd name="connsiteY15" fmla="*/ 1428318 h 1428318"/>
              <a:gd name="connsiteX16" fmla="*/ 1673406 w 5398083"/>
              <a:gd name="connsiteY16" fmla="*/ 1428318 h 1428318"/>
              <a:gd name="connsiteX17" fmla="*/ 998645 w 5398083"/>
              <a:gd name="connsiteY17" fmla="*/ 1428318 h 1428318"/>
              <a:gd name="connsiteX18" fmla="*/ 0 w 5398083"/>
              <a:gd name="connsiteY18" fmla="*/ 1428318 h 1428318"/>
              <a:gd name="connsiteX19" fmla="*/ 0 w 5398083"/>
              <a:gd name="connsiteY19" fmla="*/ 952212 h 1428318"/>
              <a:gd name="connsiteX20" fmla="*/ 0 w 5398083"/>
              <a:gd name="connsiteY20" fmla="*/ 476106 h 1428318"/>
              <a:gd name="connsiteX21" fmla="*/ 0 w 5398083"/>
              <a:gd name="connsiteY21"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8083" h="1428318" fill="none" extrusionOk="0">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w="5398083" h="1428318" stroke="0" extrusionOk="0">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ktangel 29">
            <a:extLst>
              <a:ext uri="{FF2B5EF4-FFF2-40B4-BE49-F238E27FC236}">
                <a16:creationId xmlns:a16="http://schemas.microsoft.com/office/drawing/2014/main" id="{E9B02AE3-F4E6-4C0C-B028-77F142997D41}"/>
              </a:ext>
            </a:extLst>
          </p:cNvPr>
          <p:cNvSpPr/>
          <p:nvPr/>
        </p:nvSpPr>
        <p:spPr>
          <a:xfrm>
            <a:off x="4652893" y="1007917"/>
            <a:ext cx="2794991" cy="1428318"/>
          </a:xfrm>
          <a:custGeom>
            <a:avLst/>
            <a:gdLst>
              <a:gd name="connsiteX0" fmla="*/ 0 w 2794991"/>
              <a:gd name="connsiteY0" fmla="*/ 0 h 1428318"/>
              <a:gd name="connsiteX1" fmla="*/ 726698 w 2794991"/>
              <a:gd name="connsiteY1" fmla="*/ 0 h 1428318"/>
              <a:gd name="connsiteX2" fmla="*/ 1341596 w 2794991"/>
              <a:gd name="connsiteY2" fmla="*/ 0 h 1428318"/>
              <a:gd name="connsiteX3" fmla="*/ 2040343 w 2794991"/>
              <a:gd name="connsiteY3" fmla="*/ 0 h 1428318"/>
              <a:gd name="connsiteX4" fmla="*/ 2794991 w 2794991"/>
              <a:gd name="connsiteY4" fmla="*/ 0 h 1428318"/>
              <a:gd name="connsiteX5" fmla="*/ 2794991 w 2794991"/>
              <a:gd name="connsiteY5" fmla="*/ 461823 h 1428318"/>
              <a:gd name="connsiteX6" fmla="*/ 2794991 w 2794991"/>
              <a:gd name="connsiteY6" fmla="*/ 966495 h 1428318"/>
              <a:gd name="connsiteX7" fmla="*/ 2794991 w 2794991"/>
              <a:gd name="connsiteY7" fmla="*/ 1428318 h 1428318"/>
              <a:gd name="connsiteX8" fmla="*/ 2124193 w 2794991"/>
              <a:gd name="connsiteY8" fmla="*/ 1428318 h 1428318"/>
              <a:gd name="connsiteX9" fmla="*/ 1481345 w 2794991"/>
              <a:gd name="connsiteY9" fmla="*/ 1428318 h 1428318"/>
              <a:gd name="connsiteX10" fmla="*/ 754648 w 2794991"/>
              <a:gd name="connsiteY10" fmla="*/ 1428318 h 1428318"/>
              <a:gd name="connsiteX11" fmla="*/ 0 w 2794991"/>
              <a:gd name="connsiteY11" fmla="*/ 1428318 h 1428318"/>
              <a:gd name="connsiteX12" fmla="*/ 0 w 2794991"/>
              <a:gd name="connsiteY12" fmla="*/ 937929 h 1428318"/>
              <a:gd name="connsiteX13" fmla="*/ 0 w 2794991"/>
              <a:gd name="connsiteY13" fmla="*/ 433256 h 1428318"/>
              <a:gd name="connsiteX14" fmla="*/ 0 w 2794991"/>
              <a:gd name="connsiteY14"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4991" h="1428318" fill="none" extrusionOk="0">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w="2794991" h="1428318" stroke="0" extrusionOk="0">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Bildobjekt 32">
            <a:extLst>
              <a:ext uri="{FF2B5EF4-FFF2-40B4-BE49-F238E27FC236}">
                <a16:creationId xmlns:a16="http://schemas.microsoft.com/office/drawing/2014/main" id="{4D966678-94D7-4806-A478-2A6E1540E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7443" y="2532900"/>
            <a:ext cx="2033356" cy="1278263"/>
          </a:xfrm>
          <a:prstGeom prst="rect">
            <a:avLst/>
          </a:prstGeom>
        </p:spPr>
      </p:pic>
      <p:pic>
        <p:nvPicPr>
          <p:cNvPr id="34" name="Bildobjekt 33">
            <a:extLst>
              <a:ext uri="{FF2B5EF4-FFF2-40B4-BE49-F238E27FC236}">
                <a16:creationId xmlns:a16="http://schemas.microsoft.com/office/drawing/2014/main" id="{8475D243-EA5C-43E2-AE6A-31C1185B0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1203" y="2504255"/>
            <a:ext cx="1991861" cy="1252177"/>
          </a:xfrm>
          <a:prstGeom prst="rect">
            <a:avLst/>
          </a:prstGeom>
        </p:spPr>
      </p:pic>
      <p:pic>
        <p:nvPicPr>
          <p:cNvPr id="29" name="Bildobjekt 28" descr="En bild som visar text, vektorgrafik&#10;&#10;Automatiskt genererad beskrivning">
            <a:extLst>
              <a:ext uri="{FF2B5EF4-FFF2-40B4-BE49-F238E27FC236}">
                <a16:creationId xmlns:a16="http://schemas.microsoft.com/office/drawing/2014/main" id="{BE04F2A1-B560-4997-B985-BE626B2E99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6584" y="1109682"/>
            <a:ext cx="927610" cy="1227395"/>
          </a:xfrm>
          <a:prstGeom prst="rect">
            <a:avLst/>
          </a:prstGeom>
        </p:spPr>
      </p:pic>
      <p:sp>
        <p:nvSpPr>
          <p:cNvPr id="2" name="textruta 1">
            <a:extLst>
              <a:ext uri="{FF2B5EF4-FFF2-40B4-BE49-F238E27FC236}">
                <a16:creationId xmlns:a16="http://schemas.microsoft.com/office/drawing/2014/main" id="{2ED1089A-6A78-429C-9A7F-9A8C188F05E5}"/>
              </a:ext>
            </a:extLst>
          </p:cNvPr>
          <p:cNvSpPr txBox="1"/>
          <p:nvPr/>
        </p:nvSpPr>
        <p:spPr>
          <a:xfrm>
            <a:off x="1903569" y="5648656"/>
            <a:ext cx="8407623" cy="646331"/>
          </a:xfrm>
          <a:prstGeom prst="rect">
            <a:avLst/>
          </a:prstGeom>
          <a:noFill/>
        </p:spPr>
        <p:txBody>
          <a:bodyPr wrap="none" rtlCol="0">
            <a:spAutoFit/>
          </a:bodyPr>
          <a:lstStyle/>
          <a:p>
            <a:r>
              <a:rPr lang="pt-BR" sz="3600" b="1" i="0" u="none" strike="noStrike" cap="none" baseline="0" dirty="0">
                <a:solidFill>
                  <a:srgbClr val="000000"/>
                </a:solidFill>
                <a:effectLst/>
                <a:uFill>
                  <a:solidFill>
                    <a:prstClr val="black">
                      <a:alpha val="0"/>
                    </a:prstClr>
                  </a:solidFill>
                </a:uFill>
                <a:latin typeface="Calibri"/>
                <a:ea typeface="Calibri"/>
                <a:cs typeface="Calibri"/>
              </a:rPr>
              <a:t>Desinformação – Discriminação – Violência</a:t>
            </a:r>
          </a:p>
        </p:txBody>
      </p:sp>
    </p:spTree>
    <p:extLst>
      <p:ext uri="{BB962C8B-B14F-4D97-AF65-F5344CB8AC3E}">
        <p14:creationId xmlns:p14="http://schemas.microsoft.com/office/powerpoint/2010/main" val="15585242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799AA50-A8DA-460D-AD84-367B64BACD00}"/>
              </a:ext>
            </a:extLst>
          </p:cNvPr>
          <p:cNvSpPr/>
          <p:nvPr/>
        </p:nvSpPr>
        <p:spPr>
          <a:xfrm rot="16200000">
            <a:off x="9528101" y="5321337"/>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Patrick Baz/Getty Images </a:t>
            </a:r>
            <a:endParaRPr lang="sv-SE" sz="800">
              <a:solidFill>
                <a:schemeClr val="tx1">
                  <a:lumMod val="65000"/>
                  <a:lumOff val="35000"/>
                </a:schemeClr>
              </a:solidFill>
            </a:endParaRPr>
          </a:p>
        </p:txBody>
      </p:sp>
      <p:pic>
        <p:nvPicPr>
          <p:cNvPr id="15" name="Bildobjekt 14">
            <a:extLst>
              <a:ext uri="{FF2B5EF4-FFF2-40B4-BE49-F238E27FC236}">
                <a16:creationId xmlns:a16="http://schemas.microsoft.com/office/drawing/2014/main" id="{D2AB218E-5F74-4E8D-AEED-4CA92204B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Tree>
    <p:extLst>
      <p:ext uri="{BB962C8B-B14F-4D97-AF65-F5344CB8AC3E}">
        <p14:creationId xmlns:p14="http://schemas.microsoft.com/office/powerpoint/2010/main" val="5818367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59780A-5F1C-4806-BC81-0C8122FFF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BBA63196-B840-4AB5-9439-5D9CE1D94C97}"/>
              </a:ext>
            </a:extLst>
          </p:cNvPr>
          <p:cNvSpPr/>
          <p:nvPr/>
        </p:nvSpPr>
        <p:spPr>
          <a:xfrm rot="16200000">
            <a:off x="9528101" y="5321337"/>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Segoe UI"/>
                <a:ea typeface="Segoe UI"/>
                <a:cs typeface="Segoe UI"/>
              </a:rPr>
              <a:t>Foto: Emina Frljak</a:t>
            </a:r>
            <a:endParaRPr lang="sv-SE" sz="80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41317850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8279AA-D9B1-4D06-8910-CC14A37E9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7C9ECE0E-146E-451C-B747-042ADE343D23}"/>
              </a:ext>
            </a:extLst>
          </p:cNvPr>
          <p:cNvSpPr/>
          <p:nvPr/>
        </p:nvSpPr>
        <p:spPr>
          <a:xfrm rot="16200000">
            <a:off x="9528101" y="5321335"/>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Centro de Educação e Pesquisa Nahla</a:t>
            </a:r>
          </a:p>
        </p:txBody>
      </p:sp>
    </p:spTree>
    <p:extLst>
      <p:ext uri="{BB962C8B-B14F-4D97-AF65-F5344CB8AC3E}">
        <p14:creationId xmlns:p14="http://schemas.microsoft.com/office/powerpoint/2010/main" val="29637031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DE6849-6F7D-4BB9-9D0C-B4C7E5CAB15B}"/>
              </a:ext>
            </a:extLst>
          </p:cNvPr>
          <p:cNvSpPr/>
          <p:nvPr/>
        </p:nvSpPr>
        <p:spPr>
          <a:xfrm>
            <a:off x="1145667" y="1275962"/>
            <a:ext cx="10226144" cy="4524315"/>
          </a:xfrm>
          <a:prstGeom prst="rect">
            <a:avLst/>
          </a:prstGeom>
        </p:spPr>
        <p:txBody>
          <a:bodyPr wrap="square">
            <a:spAutoFit/>
          </a:bodyPr>
          <a:lstStyle/>
          <a:p>
            <a:pPr fontAlgn="base"/>
            <a:r>
              <a:rPr lang="pt-BR" sz="3200" b="1" i="0" u="none" strike="noStrike" cap="none" baseline="0" dirty="0">
                <a:solidFill>
                  <a:srgbClr val="000000"/>
                </a:solidFill>
                <a:effectLst/>
                <a:uFill>
                  <a:solidFill>
                    <a:prstClr val="black">
                      <a:alpha val="0"/>
                    </a:prstClr>
                  </a:solidFill>
                </a:uFill>
                <a:latin typeface="Calibri"/>
                <a:ea typeface="Calibri"/>
                <a:cs typeface="Calibri"/>
              </a:rPr>
              <a:t>Ameaça</a:t>
            </a:r>
            <a:r>
              <a:rPr lang="pt-BR" sz="3200" b="0" i="0" u="none" strike="noStrike" cap="none" baseline="0" dirty="0">
                <a:solidFill>
                  <a:srgbClr val="000000"/>
                </a:solidFill>
                <a:effectLst/>
                <a:uFill>
                  <a:solidFill>
                    <a:prstClr val="black">
                      <a:alpha val="0"/>
                    </a:prstClr>
                  </a:solidFill>
                </a:uFill>
                <a:latin typeface="Calibri"/>
                <a:ea typeface="Calibri"/>
                <a:cs typeface="Calibri"/>
              </a:rPr>
              <a:t> (preconceito contra muçulmanos)  </a:t>
            </a:r>
          </a:p>
          <a:p>
            <a:pPr fontAlgn="base"/>
            <a:r>
              <a:rPr lang="pt-BR" sz="3200" b="0" i="0" u="none" strike="noStrike" cap="none" spc="-30" dirty="0">
                <a:solidFill>
                  <a:srgbClr val="000000"/>
                </a:solidFill>
                <a:effectLst/>
                <a:uFill>
                  <a:solidFill>
                    <a:prstClr val="black">
                      <a:alpha val="0"/>
                    </a:prstClr>
                  </a:solidFill>
                </a:uFill>
                <a:latin typeface="Calibri"/>
                <a:ea typeface="Calibri"/>
                <a:cs typeface="Calibri"/>
              </a:rPr>
              <a:t>Muçulmanos que retornavam foram ameaçados e submetidos </a:t>
            </a:r>
            <a:r>
              <a:rPr lang="pt-BR" sz="3200" b="0" i="0" u="none" strike="noStrike" cap="none" baseline="0" dirty="0">
                <a:solidFill>
                  <a:srgbClr val="000000"/>
                </a:solidFill>
                <a:effectLst/>
                <a:uFill>
                  <a:solidFill>
                    <a:prstClr val="black">
                      <a:alpha val="0"/>
                    </a:prstClr>
                  </a:solidFill>
                </a:uFill>
                <a:latin typeface="Calibri"/>
                <a:ea typeface="Calibri"/>
                <a:cs typeface="Calibri"/>
              </a:rPr>
              <a:t>a insultos </a:t>
            </a:r>
            <a:r>
              <a:rPr lang="pt-BR" sz="3200" b="0" i="0" u="none" strike="noStrike" cap="none" baseline="0" dirty="0" err="1">
                <a:solidFill>
                  <a:srgbClr val="000000"/>
                </a:solidFill>
                <a:effectLst/>
                <a:uFill>
                  <a:solidFill>
                    <a:prstClr val="black">
                      <a:alpha val="0"/>
                    </a:prstClr>
                  </a:solidFill>
                </a:uFill>
                <a:latin typeface="Calibri"/>
                <a:ea typeface="Calibri"/>
                <a:cs typeface="Calibri"/>
              </a:rPr>
              <a:t>antimuçulmanos</a:t>
            </a:r>
            <a:r>
              <a:rPr lang="pt-BR" sz="3200" b="0" i="0" u="none" strike="noStrike" cap="none" baseline="0" dirty="0">
                <a:solidFill>
                  <a:srgbClr val="000000"/>
                </a:solidFill>
                <a:effectLst/>
                <a:uFill>
                  <a:solidFill>
                    <a:prstClr val="black">
                      <a:alpha val="0"/>
                    </a:prstClr>
                  </a:solidFill>
                </a:uFill>
                <a:latin typeface="Calibri"/>
                <a:ea typeface="Calibri"/>
                <a:cs typeface="Calibri"/>
              </a:rPr>
              <a:t> quando uma carreata de carros, tocando músicas de ódio nacionalistas, passou por sua vila em um dia associado ao nacionalismo sérvio.</a:t>
            </a:r>
          </a:p>
          <a:p>
            <a:pPr fontAlgn="base"/>
            <a:endParaRPr lang="en-US" sz="3200" dirty="0"/>
          </a:p>
          <a:p>
            <a:pPr fontAlgn="base"/>
            <a:r>
              <a:rPr lang="pt-BR" sz="3200" b="1" i="0" u="none" strike="noStrike" cap="none" baseline="0" dirty="0">
                <a:solidFill>
                  <a:srgbClr val="000000"/>
                </a:solidFill>
                <a:effectLst/>
                <a:uFill>
                  <a:solidFill>
                    <a:prstClr val="black">
                      <a:alpha val="0"/>
                    </a:prstClr>
                  </a:solidFill>
                </a:uFill>
                <a:latin typeface="Calibri"/>
                <a:ea typeface="Calibri"/>
                <a:cs typeface="Calibri"/>
              </a:rPr>
              <a:t>Ataque à propriedade</a:t>
            </a:r>
            <a:r>
              <a:rPr lang="pt-BR" sz="3200" b="0" i="0" u="none" strike="noStrike" cap="none" baseline="0" dirty="0">
                <a:solidFill>
                  <a:srgbClr val="000000"/>
                </a:solidFill>
                <a:effectLst/>
                <a:uFill>
                  <a:solidFill>
                    <a:prstClr val="black">
                      <a:alpha val="0"/>
                    </a:prstClr>
                  </a:solidFill>
                </a:uFill>
                <a:latin typeface="Calibri"/>
                <a:ea typeface="Calibri"/>
                <a:cs typeface="Calibri"/>
              </a:rPr>
              <a:t> (preconceito contra cristãos) </a:t>
            </a:r>
            <a:br>
              <a:rPr sz="32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Artefatos religiosos foram queimados na Igreja Ortodoxa </a:t>
            </a:r>
            <a:br>
              <a:rPr lang="pt-BR" sz="3200" b="0" i="0" u="none" strike="noStrike" cap="none" baseline="0" dirty="0">
                <a:solidFill>
                  <a:srgbClr val="000000"/>
                </a:solidFill>
                <a:effectLst/>
                <a:uFill>
                  <a:solidFill>
                    <a:prstClr val="black">
                      <a:alpha val="0"/>
                    </a:prstClr>
                  </a:solidFill>
                </a:uFill>
                <a:latin typeface="Calibri"/>
                <a:ea typeface="Calibri"/>
                <a:cs typeface="Calibri"/>
              </a:rPr>
            </a:br>
            <a:r>
              <a:rPr lang="pt-BR" sz="3200" b="0" i="0" u="none" strike="noStrike" cap="none" baseline="0" dirty="0">
                <a:solidFill>
                  <a:srgbClr val="000000"/>
                </a:solidFill>
                <a:effectLst/>
                <a:uFill>
                  <a:solidFill>
                    <a:prstClr val="black">
                      <a:alpha val="0"/>
                    </a:prstClr>
                  </a:solidFill>
                </a:uFill>
                <a:latin typeface="Calibri"/>
                <a:ea typeface="Calibri"/>
                <a:cs typeface="Calibri"/>
              </a:rPr>
              <a:t>da Santa Maria Sérvia em </a:t>
            </a:r>
            <a:r>
              <a:rPr lang="pt-BR" sz="3200" b="0" i="0" u="none" strike="noStrike" cap="none" baseline="0" dirty="0" err="1">
                <a:solidFill>
                  <a:srgbClr val="000000"/>
                </a:solidFill>
                <a:effectLst/>
                <a:uFill>
                  <a:solidFill>
                    <a:prstClr val="black">
                      <a:alpha val="0"/>
                    </a:prstClr>
                  </a:solidFill>
                </a:uFill>
                <a:latin typeface="Calibri"/>
                <a:ea typeface="Calibri"/>
                <a:cs typeface="Calibri"/>
              </a:rPr>
              <a:t>Čekrekčije</a:t>
            </a:r>
            <a:r>
              <a:rPr lang="pt-BR" sz="3200" b="0" i="0" u="none" strike="noStrike" cap="none" baseline="0" dirty="0">
                <a:solidFill>
                  <a:srgbClr val="000000"/>
                </a:solidFill>
                <a:effectLst/>
                <a:uFill>
                  <a:solidFill>
                    <a:prstClr val="black">
                      <a:alpha val="0"/>
                    </a:prstClr>
                  </a:solidFill>
                </a:uFill>
                <a:latin typeface="Calibri"/>
                <a:ea typeface="Calibri"/>
                <a:cs typeface="Calibri"/>
              </a:rPr>
              <a:t>, cidade de </a:t>
            </a:r>
            <a:r>
              <a:rPr lang="pt-BR" sz="3200" b="0" i="0" u="none" strike="noStrike" cap="none" baseline="0" dirty="0" err="1">
                <a:solidFill>
                  <a:srgbClr val="000000"/>
                </a:solidFill>
                <a:effectLst/>
                <a:uFill>
                  <a:solidFill>
                    <a:prstClr val="black">
                      <a:alpha val="0"/>
                    </a:prstClr>
                  </a:solidFill>
                </a:uFill>
                <a:latin typeface="Calibri"/>
                <a:ea typeface="Calibri"/>
                <a:cs typeface="Calibri"/>
              </a:rPr>
              <a:t>Visoko</a:t>
            </a:r>
            <a:r>
              <a:rPr lang="pt-BR" sz="3200" b="0" i="0" u="none" strike="noStrike" cap="none" baseline="0" dirty="0">
                <a:solidFill>
                  <a:srgbClr val="000000"/>
                </a:solidFill>
                <a:effectLst/>
                <a:uFill>
                  <a:solidFill>
                    <a:prstClr val="black">
                      <a:alpha val="0"/>
                    </a:prstClr>
                  </a:solidFill>
                </a:uFill>
                <a:latin typeface="Calibri"/>
                <a:ea typeface="Calibri"/>
                <a:cs typeface="Calibri"/>
              </a:rPr>
              <a:t>.</a:t>
            </a:r>
          </a:p>
        </p:txBody>
      </p:sp>
    </p:spTree>
    <p:extLst>
      <p:ext uri="{BB962C8B-B14F-4D97-AF65-F5344CB8AC3E}">
        <p14:creationId xmlns:p14="http://schemas.microsoft.com/office/powerpoint/2010/main" val="30468225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F86CA30-74CE-4AFD-83CF-6C6802429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
        <p:nvSpPr>
          <p:cNvPr id="7" name="Rektangel 6">
            <a:extLst>
              <a:ext uri="{FF2B5EF4-FFF2-40B4-BE49-F238E27FC236}">
                <a16:creationId xmlns:a16="http://schemas.microsoft.com/office/drawing/2014/main" id="{5D2DC4D4-2AFA-484F-B184-94970D95F229}"/>
              </a:ext>
            </a:extLst>
          </p:cNvPr>
          <p:cNvSpPr/>
          <p:nvPr/>
        </p:nvSpPr>
        <p:spPr>
          <a:xfrm rot="16200000">
            <a:off x="9528101" y="5321335"/>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Steven May/Foto do banco de imagens Alamy </a:t>
            </a:r>
            <a:endParaRPr lang="sv-SE" sz="800">
              <a:solidFill>
                <a:schemeClr val="tx1">
                  <a:lumMod val="65000"/>
                  <a:lumOff val="35000"/>
                </a:schemeClr>
              </a:solidFill>
            </a:endParaRPr>
          </a:p>
        </p:txBody>
      </p:sp>
    </p:spTree>
    <p:extLst>
      <p:ext uri="{BB962C8B-B14F-4D97-AF65-F5344CB8AC3E}">
        <p14:creationId xmlns:p14="http://schemas.microsoft.com/office/powerpoint/2010/main" val="21007559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B637239-993A-4121-B8AE-94CCB070F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A44429A7-0D8F-404C-ACED-104B9797D546}"/>
              </a:ext>
            </a:extLst>
          </p:cNvPr>
          <p:cNvSpPr/>
          <p:nvPr/>
        </p:nvSpPr>
        <p:spPr>
          <a:xfrm rot="16200000">
            <a:off x="9528101" y="5321335"/>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Segoe UI"/>
                <a:ea typeface="Segoe UI"/>
                <a:cs typeface="Segoe UI"/>
              </a:rPr>
              <a:t>Foto: Emina Frljak</a:t>
            </a:r>
            <a:endParaRPr lang="sv-SE" sz="80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21404774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5" name="textruta 4">
            <a:extLst>
              <a:ext uri="{FF2B5EF4-FFF2-40B4-BE49-F238E27FC236}">
                <a16:creationId xmlns:a16="http://schemas.microsoft.com/office/drawing/2014/main" id="{D990CCB1-A93A-47F9-B577-064044F40B25}"/>
              </a:ext>
            </a:extLst>
          </p:cNvPr>
          <p:cNvSpPr txBox="1"/>
          <p:nvPr/>
        </p:nvSpPr>
        <p:spPr>
          <a:xfrm>
            <a:off x="0" y="800556"/>
            <a:ext cx="12192000" cy="3901440"/>
          </a:xfrm>
          <a:prstGeom prst="rect">
            <a:avLst/>
          </a:prstGeom>
          <a:noFill/>
        </p:spPr>
        <p:txBody>
          <a:bodyPr wrap="square" rtlCol="0">
            <a:spAutoFit/>
          </a:bodyPr>
          <a:lstStyle/>
          <a:p>
            <a:pPr algn="ctr">
              <a:lnSpc>
                <a:spcPct val="150000"/>
              </a:lnSpc>
            </a:pPr>
            <a:r>
              <a:rPr lang="pt-BR" sz="3600" spc="600" dirty="0">
                <a:solidFill>
                  <a:schemeClr val="bg1"/>
                </a:solidFill>
                <a:latin typeface="Calibri" panose="020F0502020204030204" pitchFamily="34" charset="0"/>
              </a:rPr>
              <a:t>SESSÃO 5</a:t>
            </a:r>
          </a:p>
          <a:p>
            <a:pPr algn="ctr"/>
            <a:endParaRPr lang="sv-SE" sz="1600" dirty="0">
              <a:solidFill>
                <a:schemeClr val="bg1"/>
              </a:solidFill>
              <a:latin typeface="Calibri" panose="020F0502020204030204" pitchFamily="34" charset="0"/>
            </a:endParaRPr>
          </a:p>
          <a:p>
            <a:pPr algn="ctr"/>
            <a:r>
              <a:rPr lang="pt-BR" sz="6000" b="0" i="0" u="none" strike="noStrike" cap="none" baseline="0" dirty="0">
                <a:solidFill>
                  <a:srgbClr val="FFFFFF"/>
                </a:solidFill>
                <a:effectLst/>
                <a:uFill>
                  <a:solidFill>
                    <a:prstClr val="black">
                      <a:alpha val="0"/>
                    </a:prstClr>
                  </a:solidFill>
                </a:uFill>
                <a:latin typeface="Calibri"/>
                <a:ea typeface="Calibri"/>
                <a:cs typeface="Calibri"/>
              </a:rPr>
              <a:t>Liberdade de religião ou crença </a:t>
            </a:r>
          </a:p>
          <a:p>
            <a:pPr algn="ctr"/>
            <a:r>
              <a:rPr lang="pt-BR" sz="6000" b="0" i="0" u="none" strike="noStrike" cap="none" baseline="0" dirty="0">
                <a:solidFill>
                  <a:srgbClr val="FFFFFF"/>
                </a:solidFill>
                <a:effectLst/>
                <a:uFill>
                  <a:solidFill>
                    <a:prstClr val="black">
                      <a:alpha val="0"/>
                    </a:prstClr>
                  </a:solidFill>
                </a:uFill>
                <a:latin typeface="Calibri"/>
                <a:ea typeface="Calibri"/>
                <a:cs typeface="Calibri"/>
              </a:rPr>
              <a:t>em nossa comunidade</a:t>
            </a:r>
            <a:endParaRPr lang="sv-SE" sz="6000" dirty="0">
              <a:solidFill>
                <a:schemeClr val="bg1"/>
              </a:solidFill>
              <a:latin typeface="Calibri" panose="020F0502020204030204" pitchFamily="34" charset="0"/>
            </a:endParaRPr>
          </a:p>
          <a:p>
            <a:pPr algn="ctr"/>
            <a:endParaRPr lang="sv-SE" sz="6000" dirty="0">
              <a:solidFill>
                <a:schemeClr val="bg1"/>
              </a:solidFill>
              <a:latin typeface="Calibri" panose="020F0502020204030204" pitchFamily="34" charset="0"/>
            </a:endParaRPr>
          </a:p>
        </p:txBody>
      </p:sp>
      <p:pic>
        <p:nvPicPr>
          <p:cNvPr id="7" name="Bildobjekt 6">
            <a:extLst>
              <a:ext uri="{FF2B5EF4-FFF2-40B4-BE49-F238E27FC236}">
                <a16:creationId xmlns:a16="http://schemas.microsoft.com/office/drawing/2014/main" id="{0225889F-E03F-4751-89E2-B6F213B3D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81" y="4262914"/>
            <a:ext cx="1777037" cy="1793889"/>
          </a:xfrm>
          <a:prstGeom prst="rect">
            <a:avLst/>
          </a:prstGeom>
        </p:spPr>
      </p:pic>
    </p:spTree>
    <p:extLst>
      <p:ext uri="{BB962C8B-B14F-4D97-AF65-F5344CB8AC3E}">
        <p14:creationId xmlns:p14="http://schemas.microsoft.com/office/powerpoint/2010/main" val="16696466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C229D11-CC20-4564-B642-AE7494F482D4}"/>
              </a:ext>
            </a:extLst>
          </p:cNvPr>
          <p:cNvSpPr txBox="1"/>
          <p:nvPr/>
        </p:nvSpPr>
        <p:spPr>
          <a:xfrm>
            <a:off x="-11749" y="800556"/>
            <a:ext cx="12203749" cy="3108960"/>
          </a:xfrm>
          <a:prstGeom prst="rect">
            <a:avLst/>
          </a:prstGeom>
          <a:noFill/>
        </p:spPr>
        <p:txBody>
          <a:bodyPr wrap="square" rtlCol="0">
            <a:spAutoFit/>
          </a:bodyPr>
          <a:lstStyle/>
          <a:p>
            <a:pPr algn="ctr">
              <a:lnSpc>
                <a:spcPct val="150000"/>
              </a:lnSpc>
            </a:pPr>
            <a:endParaRPr lang="sv-SE" sz="3600" spc="600" dirty="0">
              <a:solidFill>
                <a:schemeClr val="bg1"/>
              </a:solidFill>
              <a:latin typeface="Calibri" panose="020F0502020204030204" pitchFamily="34" charset="0"/>
            </a:endParaRPr>
          </a:p>
          <a:p>
            <a:pPr algn="ctr"/>
            <a:r>
              <a:rPr lang="pt-BR" sz="4400" b="1" i="0" u="none" strike="noStrike" cap="none" baseline="0" dirty="0">
                <a:solidFill>
                  <a:srgbClr val="FFFFFF"/>
                </a:solidFill>
                <a:effectLst/>
                <a:uFill>
                  <a:solidFill>
                    <a:prstClr val="black">
                      <a:alpha val="0"/>
                    </a:prstClr>
                  </a:solidFill>
                </a:uFill>
                <a:latin typeface="Calibri"/>
                <a:ea typeface="Calibri"/>
                <a:cs typeface="Calibri"/>
              </a:rPr>
              <a:t>Muito bem e boas-vindas de volta!</a:t>
            </a:r>
          </a:p>
          <a:p>
            <a:pPr algn="ctr"/>
            <a:endParaRPr lang="en-GB" sz="2800" dirty="0">
              <a:solidFill>
                <a:schemeClr val="bg1"/>
              </a:solidFill>
              <a:latin typeface="Calibri" panose="020F0502020204030204" pitchFamily="34" charset="0"/>
            </a:endParaRPr>
          </a:p>
          <a:p>
            <a:pPr algn="ctr"/>
            <a:r>
              <a:rPr lang="pt-BR" sz="3600" b="0" i="0" u="none" strike="noStrike" cap="none" baseline="0" dirty="0">
                <a:solidFill>
                  <a:srgbClr val="FFFFFF"/>
                </a:solidFill>
                <a:effectLst/>
                <a:uFill>
                  <a:solidFill>
                    <a:prstClr val="black">
                      <a:alpha val="0"/>
                    </a:prstClr>
                  </a:solidFill>
                </a:uFill>
                <a:latin typeface="Calibri"/>
                <a:ea typeface="Calibri"/>
                <a:cs typeface="Calibri"/>
              </a:rPr>
              <a:t>Próxima sessão: </a:t>
            </a:r>
            <a:br>
              <a:rPr sz="3600" dirty="0"/>
            </a:br>
            <a:r>
              <a:rPr lang="pt-BR" sz="3600" b="0" i="0" u="none" strike="noStrike" cap="none" baseline="0" dirty="0">
                <a:solidFill>
                  <a:srgbClr val="FFFFFF"/>
                </a:solidFill>
                <a:effectLst/>
                <a:uFill>
                  <a:solidFill>
                    <a:prstClr val="black">
                      <a:alpha val="0"/>
                    </a:prstClr>
                  </a:solidFill>
                </a:uFill>
                <a:latin typeface="Calibri"/>
                <a:ea typeface="Calibri"/>
                <a:cs typeface="Calibri"/>
              </a:rPr>
              <a:t>Inspiração em histórias – fortalecimento por táticas</a:t>
            </a:r>
            <a:endParaRPr lang="sv-SE" sz="6000" dirty="0">
              <a:solidFill>
                <a:schemeClr val="bg1"/>
              </a:solidFill>
              <a:latin typeface="Calibri" panose="020F0502020204030204" pitchFamily="34" charset="0"/>
            </a:endParaRPr>
          </a:p>
        </p:txBody>
      </p:sp>
      <p:pic>
        <p:nvPicPr>
          <p:cNvPr id="8" name="Bildobjekt 7">
            <a:extLst>
              <a:ext uri="{FF2B5EF4-FFF2-40B4-BE49-F238E27FC236}">
                <a16:creationId xmlns:a16="http://schemas.microsoft.com/office/drawing/2014/main" id="{A8F51270-17B1-455D-993B-78E21267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808" y="4262893"/>
            <a:ext cx="1790884" cy="1793930"/>
          </a:xfrm>
          <a:prstGeom prst="rect">
            <a:avLst/>
          </a:prstGeom>
        </p:spPr>
      </p:pic>
    </p:spTree>
    <p:extLst>
      <p:ext uri="{BB962C8B-B14F-4D97-AF65-F5344CB8AC3E}">
        <p14:creationId xmlns:p14="http://schemas.microsoft.com/office/powerpoint/2010/main" val="33273549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773A0715-0338-4EA9-8747-05BD608F0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170" y="3428999"/>
            <a:ext cx="4326143" cy="2508211"/>
          </a:xfrm>
          <a:prstGeom prst="rect">
            <a:avLst/>
          </a:prstGeom>
        </p:spPr>
      </p:pic>
      <p:pic>
        <p:nvPicPr>
          <p:cNvPr id="2" name="Bildobjekt 3">
            <a:extLst>
              <a:ext uri="{FF2B5EF4-FFF2-40B4-BE49-F238E27FC236}">
                <a16:creationId xmlns:a16="http://schemas.microsoft.com/office/drawing/2014/main" id="{0CAEFC5B-2DDD-4AE6-9EE7-CCE3F879B6C9}"/>
              </a:ext>
            </a:extLst>
          </p:cNvPr>
          <p:cNvPicPr>
            <a:picLocks noChangeAspect="1"/>
          </p:cNvPicPr>
          <p:nvPr/>
        </p:nvPicPr>
        <p:blipFill>
          <a:blip r:embed="rId4"/>
          <a:stretch>
            <a:fillRect/>
          </a:stretch>
        </p:blipFill>
        <p:spPr>
          <a:xfrm>
            <a:off x="1320075" y="3970751"/>
            <a:ext cx="3803454" cy="1934118"/>
          </a:xfrm>
          <a:prstGeom prst="rect">
            <a:avLst/>
          </a:prstGeom>
        </p:spPr>
      </p:pic>
      <p:pic>
        <p:nvPicPr>
          <p:cNvPr id="4" name="Bildobjekt 3" descr="En bild som visar text, yxa, visitkort, vektorgrafik&#10;&#10;Automatiskt genererad beskrivning">
            <a:extLst>
              <a:ext uri="{FF2B5EF4-FFF2-40B4-BE49-F238E27FC236}">
                <a16:creationId xmlns:a16="http://schemas.microsoft.com/office/drawing/2014/main" id="{D70027BF-3C9F-4CB6-8973-AFC2F3349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85175">
            <a:off x="5313656" y="1372273"/>
            <a:ext cx="1332807" cy="2785064"/>
          </a:xfrm>
          <a:prstGeom prst="rect">
            <a:avLst/>
          </a:prstGeom>
        </p:spPr>
      </p:pic>
    </p:spTree>
    <p:extLst>
      <p:ext uri="{BB962C8B-B14F-4D97-AF65-F5344CB8AC3E}">
        <p14:creationId xmlns:p14="http://schemas.microsoft.com/office/powerpoint/2010/main" val="5231842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6AEF031A-C03F-47E0-BEF5-F85A3319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101" y="3778623"/>
            <a:ext cx="3953195" cy="746804"/>
          </a:xfrm>
          <a:prstGeom prst="rect">
            <a:avLst/>
          </a:prstGeom>
        </p:spPr>
      </p:pic>
      <p:pic>
        <p:nvPicPr>
          <p:cNvPr id="6" name="Bildobjekt 5">
            <a:extLst>
              <a:ext uri="{FF2B5EF4-FFF2-40B4-BE49-F238E27FC236}">
                <a16:creationId xmlns:a16="http://schemas.microsoft.com/office/drawing/2014/main" id="{64191141-DC59-4D6D-B74B-3BEF9928F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960" y="3085977"/>
            <a:ext cx="1562563" cy="1964987"/>
          </a:xfrm>
          <a:prstGeom prst="rect">
            <a:avLst/>
          </a:prstGeom>
        </p:spPr>
      </p:pic>
      <p:pic>
        <p:nvPicPr>
          <p:cNvPr id="8" name="Bildobjekt 7" descr="En bild som visar text, vektorgrafik&#10;&#10;Automatiskt genererad beskrivning">
            <a:extLst>
              <a:ext uri="{FF2B5EF4-FFF2-40B4-BE49-F238E27FC236}">
                <a16:creationId xmlns:a16="http://schemas.microsoft.com/office/drawing/2014/main" id="{4639B968-3C6B-4552-B9D9-704B08AF2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874" y="3257812"/>
            <a:ext cx="3108926" cy="2014438"/>
          </a:xfrm>
          <a:prstGeom prst="rect">
            <a:avLst/>
          </a:prstGeom>
        </p:spPr>
      </p:pic>
      <p:pic>
        <p:nvPicPr>
          <p:cNvPr id="9" name="Bildobjekt 8" descr="En bild som visar text, yxa, visitkort, vektorgrafik&#10;&#10;Automatiskt genererad beskrivning">
            <a:extLst>
              <a:ext uri="{FF2B5EF4-FFF2-40B4-BE49-F238E27FC236}">
                <a16:creationId xmlns:a16="http://schemas.microsoft.com/office/drawing/2014/main" id="{EF53C1FD-64A3-445C-8479-0D84E7A5A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2243619" y="2494340"/>
            <a:ext cx="315159" cy="658563"/>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EDA75DAC-78CB-4561-B751-42E89795B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9515232" y="1629692"/>
            <a:ext cx="773681" cy="1616700"/>
          </a:xfrm>
          <a:prstGeom prst="rect">
            <a:avLst/>
          </a:prstGeom>
        </p:spPr>
      </p:pic>
      <p:pic>
        <p:nvPicPr>
          <p:cNvPr id="11" name="Bildobjekt 10" descr="En bild som visar text, yxa, visitkort, vektorgrafik&#10;&#10;Automatiskt genererad beskrivning">
            <a:extLst>
              <a:ext uri="{FF2B5EF4-FFF2-40B4-BE49-F238E27FC236}">
                <a16:creationId xmlns:a16="http://schemas.microsoft.com/office/drawing/2014/main" id="{59D8BC97-2096-41ED-9D77-A63F88EACA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7501391" y="2516302"/>
            <a:ext cx="315159" cy="658563"/>
          </a:xfrm>
          <a:prstGeom prst="rect">
            <a:avLst/>
          </a:prstGeom>
        </p:spPr>
      </p:pic>
      <p:pic>
        <p:nvPicPr>
          <p:cNvPr id="12" name="Bildobjekt 11" descr="En bild som visar text, yxa, visitkort, vektorgrafik&#10;&#10;Automatiskt genererad beskrivning">
            <a:extLst>
              <a:ext uri="{FF2B5EF4-FFF2-40B4-BE49-F238E27FC236}">
                <a16:creationId xmlns:a16="http://schemas.microsoft.com/office/drawing/2014/main" id="{CEE4F1F2-3224-44BE-A627-F4484516CE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8631966" y="2501196"/>
            <a:ext cx="315159" cy="658563"/>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3BC23357-D172-4626-8A9B-8E2557E350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10050190" y="2522568"/>
            <a:ext cx="315159" cy="658563"/>
          </a:xfrm>
          <a:prstGeom prst="rect">
            <a:avLst/>
          </a:prstGeom>
        </p:spPr>
      </p:pic>
      <p:pic>
        <p:nvPicPr>
          <p:cNvPr id="14" name="Bildobjekt 13" descr="En bild som visar text, yxa, visitkort, vektorgrafik&#10;&#10;Automatiskt genererad beskrivning">
            <a:extLst>
              <a:ext uri="{FF2B5EF4-FFF2-40B4-BE49-F238E27FC236}">
                <a16:creationId xmlns:a16="http://schemas.microsoft.com/office/drawing/2014/main" id="{E98A2B50-EECD-4076-B2E0-C2DF67EA4F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8005745" y="1738189"/>
            <a:ext cx="604626" cy="126343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B38FEB31-CA01-46DF-836C-B70370390D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9115091" y="2072368"/>
            <a:ext cx="315159" cy="658563"/>
          </a:xfrm>
          <a:prstGeom prst="rect">
            <a:avLst/>
          </a:prstGeom>
        </p:spPr>
      </p:pic>
    </p:spTree>
    <p:extLst>
      <p:ext uri="{BB962C8B-B14F-4D97-AF65-F5344CB8AC3E}">
        <p14:creationId xmlns:p14="http://schemas.microsoft.com/office/powerpoint/2010/main" val="11937063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0" name="Bildobjekt 19" descr="En bild som visar text, clipart, silhuett&#10;&#10;Automatiskt genererad beskrivning">
            <a:extLst>
              <a:ext uri="{FF2B5EF4-FFF2-40B4-BE49-F238E27FC236}">
                <a16:creationId xmlns:a16="http://schemas.microsoft.com/office/drawing/2014/main" id="{5EEC7231-923A-4603-9A38-63145151B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649" y="3005847"/>
            <a:ext cx="4147927" cy="2318717"/>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AA64F3C8-97ED-47FA-87BA-CFC091777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624" y="3005847"/>
            <a:ext cx="2898215" cy="2576191"/>
          </a:xfrm>
          <a:prstGeom prst="rect">
            <a:avLst/>
          </a:prstGeom>
        </p:spPr>
      </p:pic>
      <p:pic>
        <p:nvPicPr>
          <p:cNvPr id="9" name="Bildobjekt 8" descr="En bild som visar mörk&#10;&#10;Automatiskt genererad beskrivning">
            <a:extLst>
              <a:ext uri="{FF2B5EF4-FFF2-40B4-BE49-F238E27FC236}">
                <a16:creationId xmlns:a16="http://schemas.microsoft.com/office/drawing/2014/main" id="{B2A6DFB0-B1E3-4D1A-819C-D706558812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5515" y="1189044"/>
            <a:ext cx="457861" cy="1551394"/>
          </a:xfrm>
          <a:prstGeom prst="rect">
            <a:avLst/>
          </a:prstGeom>
        </p:spPr>
      </p:pic>
      <p:pic>
        <p:nvPicPr>
          <p:cNvPr id="10" name="Bildobjekt 9" descr="En bild som visar mörk&#10;&#10;Automatiskt genererad beskrivning">
            <a:extLst>
              <a:ext uri="{FF2B5EF4-FFF2-40B4-BE49-F238E27FC236}">
                <a16:creationId xmlns:a16="http://schemas.microsoft.com/office/drawing/2014/main" id="{2B96A647-E0F2-4CB7-AD70-6DBA3B462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53700">
            <a:off x="6830345" y="2146296"/>
            <a:ext cx="531070" cy="1799452"/>
          </a:xfrm>
          <a:prstGeom prst="rect">
            <a:avLst/>
          </a:prstGeom>
        </p:spPr>
      </p:pic>
      <p:pic>
        <p:nvPicPr>
          <p:cNvPr id="11" name="Bildobjekt 10" descr="En bild som visar mörk&#10;&#10;Automatiskt genererad beskrivning">
            <a:extLst>
              <a:ext uri="{FF2B5EF4-FFF2-40B4-BE49-F238E27FC236}">
                <a16:creationId xmlns:a16="http://schemas.microsoft.com/office/drawing/2014/main" id="{D0898EA1-E6CF-4257-97D9-84B8E0DD1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0340">
            <a:off x="9405418" y="2219289"/>
            <a:ext cx="458609" cy="1553930"/>
          </a:xfrm>
          <a:prstGeom prst="rect">
            <a:avLst/>
          </a:prstGeom>
        </p:spPr>
      </p:pic>
      <p:pic>
        <p:nvPicPr>
          <p:cNvPr id="15" name="Bildobjekt 14">
            <a:extLst>
              <a:ext uri="{FF2B5EF4-FFF2-40B4-BE49-F238E27FC236}">
                <a16:creationId xmlns:a16="http://schemas.microsoft.com/office/drawing/2014/main" id="{221619B1-13A0-46B3-B5DD-7F11030E2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86767">
            <a:off x="3880162" y="3838179"/>
            <a:ext cx="610769" cy="654051"/>
          </a:xfrm>
          <a:prstGeom prst="rect">
            <a:avLst/>
          </a:prstGeom>
        </p:spPr>
      </p:pic>
      <p:sp>
        <p:nvSpPr>
          <p:cNvPr id="21" name="Rektangel 20">
            <a:extLst>
              <a:ext uri="{FF2B5EF4-FFF2-40B4-BE49-F238E27FC236}">
                <a16:creationId xmlns:a16="http://schemas.microsoft.com/office/drawing/2014/main" id="{795D579E-68D2-4EDE-BBF8-21096945AF30}"/>
              </a:ext>
            </a:extLst>
          </p:cNvPr>
          <p:cNvSpPr/>
          <p:nvPr/>
        </p:nvSpPr>
        <p:spPr>
          <a:xfrm>
            <a:off x="1145667" y="1275962"/>
            <a:ext cx="10225718" cy="762000"/>
          </a:xfrm>
          <a:prstGeom prst="rect">
            <a:avLst/>
          </a:prstGeom>
        </p:spPr>
        <p:txBody>
          <a:bodyPr wrap="square">
            <a:spAutoFit/>
          </a:bodyPr>
          <a:lstStyle/>
          <a:p>
            <a:pPr fontAlgn="base"/>
            <a:r>
              <a:rPr lang="pt-BR" sz="4400" b="1" i="0" u="none" strike="noStrike" cap="none" baseline="0">
                <a:solidFill>
                  <a:srgbClr val="000000"/>
                </a:solidFill>
                <a:effectLst/>
                <a:uFill>
                  <a:solidFill>
                    <a:prstClr val="black">
                      <a:alpha val="0"/>
                    </a:prstClr>
                  </a:solidFill>
                </a:uFill>
                <a:latin typeface="Calibri"/>
                <a:ea typeface="Calibri"/>
                <a:cs typeface="Calibri"/>
              </a:rPr>
              <a:t>Desinformação</a:t>
            </a:r>
            <a:endParaRPr lang="en-US" sz="4400"/>
          </a:p>
        </p:txBody>
      </p:sp>
    </p:spTree>
    <p:extLst>
      <p:ext uri="{BB962C8B-B14F-4D97-AF65-F5344CB8AC3E}">
        <p14:creationId xmlns:p14="http://schemas.microsoft.com/office/powerpoint/2010/main" val="17230710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DE1E2F61-E19A-4BA2-80CF-935AC0814228}"/>
              </a:ext>
            </a:extLst>
          </p:cNvPr>
          <p:cNvGrpSpPr/>
          <p:nvPr/>
        </p:nvGrpSpPr>
        <p:grpSpPr>
          <a:xfrm>
            <a:off x="2388041" y="2376885"/>
            <a:ext cx="2800178" cy="970835"/>
            <a:chOff x="1727641" y="2312612"/>
            <a:chExt cx="2800178" cy="970835"/>
          </a:xfrm>
        </p:grpSpPr>
        <p:pic>
          <p:nvPicPr>
            <p:cNvPr id="14" name="Bildobjekt 13" descr="En bild som visar text, clipart, silhuett&#10;&#10;Automatiskt genererad beskrivning">
              <a:extLst>
                <a:ext uri="{FF2B5EF4-FFF2-40B4-BE49-F238E27FC236}">
                  <a16:creationId xmlns:a16="http://schemas.microsoft.com/office/drawing/2014/main" id="{FCD391A5-D7A6-4FEE-927F-D5148A6C0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2" name="Grupp 11">
              <a:extLst>
                <a:ext uri="{FF2B5EF4-FFF2-40B4-BE49-F238E27FC236}">
                  <a16:creationId xmlns:a16="http://schemas.microsoft.com/office/drawing/2014/main" id="{C7C7183F-CAC8-4018-82CB-6E13A517BF7C}"/>
                </a:ext>
              </a:extLst>
            </p:cNvPr>
            <p:cNvGrpSpPr/>
            <p:nvPr/>
          </p:nvGrpSpPr>
          <p:grpSpPr>
            <a:xfrm>
              <a:off x="2224248" y="2312612"/>
              <a:ext cx="2303571" cy="916090"/>
              <a:chOff x="1804153" y="3530634"/>
              <a:chExt cx="2358470" cy="979984"/>
            </a:xfrm>
          </p:grpSpPr>
          <p:pic>
            <p:nvPicPr>
              <p:cNvPr id="5" name="Bildobjekt 4" descr="En bild som visar text, tecken&#10;&#10;Automatiskt genererad beskrivning">
                <a:extLst>
                  <a:ext uri="{FF2B5EF4-FFF2-40B4-BE49-F238E27FC236}">
                    <a16:creationId xmlns:a16="http://schemas.microsoft.com/office/drawing/2014/main" id="{090D55C2-0272-4A28-9D3F-A0CD26480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142" y="3530634"/>
                <a:ext cx="1102481" cy="979984"/>
              </a:xfrm>
              <a:prstGeom prst="rect">
                <a:avLst/>
              </a:prstGeom>
            </p:spPr>
          </p:pic>
          <p:pic>
            <p:nvPicPr>
              <p:cNvPr id="11" name="Bildobjekt 10">
                <a:extLst>
                  <a:ext uri="{FF2B5EF4-FFF2-40B4-BE49-F238E27FC236}">
                    <a16:creationId xmlns:a16="http://schemas.microsoft.com/office/drawing/2014/main" id="{72DF180F-F352-4730-B6DE-BF62997B4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9" name="Bildobjekt 8" descr="En bild som visar clipart&#10;&#10;Automatiskt genererad beskrivning">
            <a:extLst>
              <a:ext uri="{FF2B5EF4-FFF2-40B4-BE49-F238E27FC236}">
                <a16:creationId xmlns:a16="http://schemas.microsoft.com/office/drawing/2014/main" id="{D55E9CFE-57C0-4BFD-BCD1-8593CBC58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016" y="2289461"/>
            <a:ext cx="1844510" cy="3786836"/>
          </a:xfrm>
          <a:prstGeom prst="rect">
            <a:avLst/>
          </a:prstGeom>
        </p:spPr>
      </p:pic>
      <p:grpSp>
        <p:nvGrpSpPr>
          <p:cNvPr id="21" name="Grupp 20">
            <a:extLst>
              <a:ext uri="{FF2B5EF4-FFF2-40B4-BE49-F238E27FC236}">
                <a16:creationId xmlns:a16="http://schemas.microsoft.com/office/drawing/2014/main" id="{52330E8F-9BE9-4635-A181-CE0FA303BF68}"/>
              </a:ext>
            </a:extLst>
          </p:cNvPr>
          <p:cNvGrpSpPr/>
          <p:nvPr/>
        </p:nvGrpSpPr>
        <p:grpSpPr>
          <a:xfrm>
            <a:off x="5823897" y="861613"/>
            <a:ext cx="5947981" cy="5102901"/>
            <a:chOff x="5823897" y="861613"/>
            <a:chExt cx="5947981" cy="5102901"/>
          </a:xfrm>
        </p:grpSpPr>
        <p:pic>
          <p:nvPicPr>
            <p:cNvPr id="20" name="Bildobjekt 19" descr="En bild som visar stråkinstrument, byrå&#10;&#10;Automatiskt genererad beskrivning">
              <a:extLst>
                <a:ext uri="{FF2B5EF4-FFF2-40B4-BE49-F238E27FC236}">
                  <a16:creationId xmlns:a16="http://schemas.microsoft.com/office/drawing/2014/main" id="{EE009954-4151-48CD-9752-D0C65ECACA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5019" y="861613"/>
              <a:ext cx="2936859" cy="2286899"/>
            </a:xfrm>
            <a:prstGeom prst="rect">
              <a:avLst/>
            </a:prstGeom>
          </p:spPr>
        </p:pic>
        <p:pic>
          <p:nvPicPr>
            <p:cNvPr id="13" name="Bildobjekt 12">
              <a:extLst>
                <a:ext uri="{FF2B5EF4-FFF2-40B4-BE49-F238E27FC236}">
                  <a16:creationId xmlns:a16="http://schemas.microsoft.com/office/drawing/2014/main" id="{CF2D9919-731B-4033-9812-7381BC4FB7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5428" y="1316676"/>
              <a:ext cx="1455410" cy="914939"/>
            </a:xfrm>
            <a:prstGeom prst="rect">
              <a:avLst/>
            </a:prstGeom>
          </p:spPr>
        </p:pic>
        <p:pic>
          <p:nvPicPr>
            <p:cNvPr id="18" name="Bildobjekt 17">
              <a:extLst>
                <a:ext uri="{FF2B5EF4-FFF2-40B4-BE49-F238E27FC236}">
                  <a16:creationId xmlns:a16="http://schemas.microsoft.com/office/drawing/2014/main" id="{7DA80CD4-BD47-4634-A827-C52555A61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3897" y="3068392"/>
              <a:ext cx="3845225" cy="2896122"/>
            </a:xfrm>
            <a:prstGeom prst="rect">
              <a:avLst/>
            </a:prstGeom>
          </p:spPr>
        </p:pic>
      </p:grpSp>
      <p:pic>
        <p:nvPicPr>
          <p:cNvPr id="23" name="Bildobjekt 22" descr="En bild som visar stråkinstrument&#10;&#10;Automatiskt genererad beskrivning">
            <a:extLst>
              <a:ext uri="{FF2B5EF4-FFF2-40B4-BE49-F238E27FC236}">
                <a16:creationId xmlns:a16="http://schemas.microsoft.com/office/drawing/2014/main" id="{842AFAB9-7889-475F-848C-F441296CA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71748">
            <a:off x="5394685" y="1145919"/>
            <a:ext cx="2456576" cy="1762734"/>
          </a:xfrm>
          <a:prstGeom prst="rect">
            <a:avLst/>
          </a:prstGeom>
        </p:spPr>
      </p:pic>
      <p:pic>
        <p:nvPicPr>
          <p:cNvPr id="24" name="Bildobjekt 23" descr="En bild som visar text, tecken&#10;&#10;Automatiskt genererad beskrivning">
            <a:extLst>
              <a:ext uri="{FF2B5EF4-FFF2-40B4-BE49-F238E27FC236}">
                <a16:creationId xmlns:a16="http://schemas.microsoft.com/office/drawing/2014/main" id="{6047AE1F-9282-4367-A3B3-081535E83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943" y="1544024"/>
            <a:ext cx="851677" cy="724554"/>
          </a:xfrm>
          <a:prstGeom prst="rect">
            <a:avLst/>
          </a:prstGeom>
        </p:spPr>
      </p:pic>
    </p:spTree>
    <p:extLst>
      <p:ext uri="{BB962C8B-B14F-4D97-AF65-F5344CB8AC3E}">
        <p14:creationId xmlns:p14="http://schemas.microsoft.com/office/powerpoint/2010/main" val="1882788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723CF41-ABD5-459C-886E-A495F9A11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745" y="1795619"/>
            <a:ext cx="4023215" cy="2529182"/>
          </a:xfrm>
          <a:prstGeom prst="rect">
            <a:avLst/>
          </a:prstGeom>
        </p:spPr>
      </p:pic>
      <p:grpSp>
        <p:nvGrpSpPr>
          <p:cNvPr id="2" name="Grupp 1">
            <a:extLst>
              <a:ext uri="{FF2B5EF4-FFF2-40B4-BE49-F238E27FC236}">
                <a16:creationId xmlns:a16="http://schemas.microsoft.com/office/drawing/2014/main" id="{A7FF7766-00B8-44A7-9226-342EBE5C63DB}"/>
              </a:ext>
            </a:extLst>
          </p:cNvPr>
          <p:cNvGrpSpPr/>
          <p:nvPr/>
        </p:nvGrpSpPr>
        <p:grpSpPr>
          <a:xfrm>
            <a:off x="1802605" y="4443467"/>
            <a:ext cx="8586790" cy="1872000"/>
            <a:chOff x="1918650" y="4077707"/>
            <a:chExt cx="8586790" cy="1872000"/>
          </a:xfrm>
        </p:grpSpPr>
        <p:sp>
          <p:nvSpPr>
            <p:cNvPr id="5" name="Rektangel 4">
              <a:extLst>
                <a:ext uri="{FF2B5EF4-FFF2-40B4-BE49-F238E27FC236}">
                  <a16:creationId xmlns:a16="http://schemas.microsoft.com/office/drawing/2014/main" id="{0A36325D-91DF-46F5-B493-9B9F7049074D}"/>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Bildobjekt 11" descr="En bild som visar stråkinstrument, byrå&#10;&#10;Automatiskt genererad beskrivning">
              <a:extLst>
                <a:ext uri="{FF2B5EF4-FFF2-40B4-BE49-F238E27FC236}">
                  <a16:creationId xmlns:a16="http://schemas.microsoft.com/office/drawing/2014/main" id="{F177A238-F6ED-418F-98B0-7FC7BA6DF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9" name="Bildobjekt 8" descr="En bild som visar text, tecken&#10;&#10;Automatiskt genererad beskrivning">
              <a:extLst>
                <a:ext uri="{FF2B5EF4-FFF2-40B4-BE49-F238E27FC236}">
                  <a16:creationId xmlns:a16="http://schemas.microsoft.com/office/drawing/2014/main" id="{486C014B-9F7A-4345-A3DD-2C6C2D7EDC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13" name="Bildobjekt 12" descr="En bild som visar stråkinstrument, byrå&#10;&#10;Automatiskt genererad beskrivning">
              <a:extLst>
                <a:ext uri="{FF2B5EF4-FFF2-40B4-BE49-F238E27FC236}">
                  <a16:creationId xmlns:a16="http://schemas.microsoft.com/office/drawing/2014/main" id="{1C0C26E0-0C8C-4F91-93D0-87B3D9CA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14" name="Bildobjekt 13" descr="En bild som visar text, tecken&#10;&#10;Automatiskt genererad beskrivning">
              <a:extLst>
                <a:ext uri="{FF2B5EF4-FFF2-40B4-BE49-F238E27FC236}">
                  <a16:creationId xmlns:a16="http://schemas.microsoft.com/office/drawing/2014/main" id="{B5FD7BC0-55AC-4CE9-B53D-77F84D114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15" name="Bildobjekt 14" descr="En bild som visar stråkinstrument, byrå&#10;&#10;Automatiskt genererad beskrivning">
              <a:extLst>
                <a:ext uri="{FF2B5EF4-FFF2-40B4-BE49-F238E27FC236}">
                  <a16:creationId xmlns:a16="http://schemas.microsoft.com/office/drawing/2014/main" id="{CCBB81E2-D412-4C05-9FF2-E0B5365B1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6" name="Bildobjekt 15" descr="En bild som visar text, tecken&#10;&#10;Automatiskt genererad beskrivning">
              <a:extLst>
                <a:ext uri="{FF2B5EF4-FFF2-40B4-BE49-F238E27FC236}">
                  <a16:creationId xmlns:a16="http://schemas.microsoft.com/office/drawing/2014/main" id="{B397988F-28E5-442A-B4B0-F784D68B7A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7" name="Bildobjekt 16" descr="En bild som visar stråkinstrument, byrå&#10;&#10;Automatiskt genererad beskrivning">
              <a:extLst>
                <a:ext uri="{FF2B5EF4-FFF2-40B4-BE49-F238E27FC236}">
                  <a16:creationId xmlns:a16="http://schemas.microsoft.com/office/drawing/2014/main" id="{5CAD0E11-C08E-4338-9D6F-DD56F1C26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8" name="Bildobjekt 17" descr="En bild som visar text, tecken&#10;&#10;Automatiskt genererad beskrivning">
              <a:extLst>
                <a:ext uri="{FF2B5EF4-FFF2-40B4-BE49-F238E27FC236}">
                  <a16:creationId xmlns:a16="http://schemas.microsoft.com/office/drawing/2014/main" id="{F3609FED-48E6-4931-B0E3-0824ED2B2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9" name="Rektangel 18">
            <a:extLst>
              <a:ext uri="{FF2B5EF4-FFF2-40B4-BE49-F238E27FC236}">
                <a16:creationId xmlns:a16="http://schemas.microsoft.com/office/drawing/2014/main" id="{A062F9A7-76FE-472B-B766-6E56A2626600}"/>
              </a:ext>
            </a:extLst>
          </p:cNvPr>
          <p:cNvSpPr/>
          <p:nvPr/>
        </p:nvSpPr>
        <p:spPr>
          <a:xfrm>
            <a:off x="1145667" y="1275962"/>
            <a:ext cx="10225718" cy="762000"/>
          </a:xfrm>
          <a:prstGeom prst="rect">
            <a:avLst/>
          </a:prstGeom>
        </p:spPr>
        <p:txBody>
          <a:bodyPr wrap="square">
            <a:spAutoFit/>
          </a:bodyPr>
          <a:lstStyle/>
          <a:p>
            <a:pPr fontAlgn="base"/>
            <a:r>
              <a:rPr lang="pt-BR" sz="4400" b="1" i="0" u="none" strike="noStrike" cap="none" baseline="0">
                <a:solidFill>
                  <a:srgbClr val="000000"/>
                </a:solidFill>
                <a:effectLst/>
                <a:uFill>
                  <a:solidFill>
                    <a:prstClr val="black">
                      <a:alpha val="0"/>
                    </a:prstClr>
                  </a:solidFill>
                </a:uFill>
                <a:latin typeface="Calibri"/>
                <a:ea typeface="Calibri"/>
                <a:cs typeface="Calibri"/>
              </a:rPr>
              <a:t>Discriminação</a:t>
            </a:r>
            <a:endParaRPr lang="en-US" sz="4400"/>
          </a:p>
        </p:txBody>
      </p:sp>
    </p:spTree>
    <p:extLst>
      <p:ext uri="{BB962C8B-B14F-4D97-AF65-F5344CB8AC3E}">
        <p14:creationId xmlns:p14="http://schemas.microsoft.com/office/powerpoint/2010/main" val="12981441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BAB0961B-BF05-4B41-AA78-8CAD7F82A6BB}"/>
              </a:ext>
            </a:extLst>
          </p:cNvPr>
          <p:cNvGrpSpPr/>
          <p:nvPr/>
        </p:nvGrpSpPr>
        <p:grpSpPr>
          <a:xfrm>
            <a:off x="1820781" y="4726902"/>
            <a:ext cx="8550435" cy="1728000"/>
            <a:chOff x="1918650" y="4077707"/>
            <a:chExt cx="8586790" cy="1872000"/>
          </a:xfrm>
        </p:grpSpPr>
        <p:sp>
          <p:nvSpPr>
            <p:cNvPr id="4" name="Rektangel 3">
              <a:extLst>
                <a:ext uri="{FF2B5EF4-FFF2-40B4-BE49-F238E27FC236}">
                  <a16:creationId xmlns:a16="http://schemas.microsoft.com/office/drawing/2014/main" id="{93A2111A-1D1A-4571-A003-7386C77D1657}"/>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ildobjekt 4" descr="En bild som visar stråkinstrument, byrå&#10;&#10;Automatiskt genererad beskrivning">
              <a:extLst>
                <a:ext uri="{FF2B5EF4-FFF2-40B4-BE49-F238E27FC236}">
                  <a16:creationId xmlns:a16="http://schemas.microsoft.com/office/drawing/2014/main" id="{C8E832AD-A159-42A5-A4D9-97D315ED3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2F425E23-C0E1-4C7D-B071-2A5B8587D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7" name="Bildobjekt 6" descr="En bild som visar stråkinstrument, byrå&#10;&#10;Automatiskt genererad beskrivning">
              <a:extLst>
                <a:ext uri="{FF2B5EF4-FFF2-40B4-BE49-F238E27FC236}">
                  <a16:creationId xmlns:a16="http://schemas.microsoft.com/office/drawing/2014/main" id="{27E31BA4-4BB5-4519-9FB2-99158241D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8" name="Bildobjekt 7" descr="En bild som visar text, tecken&#10;&#10;Automatiskt genererad beskrivning">
              <a:extLst>
                <a:ext uri="{FF2B5EF4-FFF2-40B4-BE49-F238E27FC236}">
                  <a16:creationId xmlns:a16="http://schemas.microsoft.com/office/drawing/2014/main" id="{DB6523B9-908D-4E45-A1F8-D7F47E434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9" name="Bildobjekt 8" descr="En bild som visar stråkinstrument, byrå&#10;&#10;Automatiskt genererad beskrivning">
              <a:extLst>
                <a:ext uri="{FF2B5EF4-FFF2-40B4-BE49-F238E27FC236}">
                  <a16:creationId xmlns:a16="http://schemas.microsoft.com/office/drawing/2014/main" id="{D6CEEAF1-E064-4F80-89B7-57C553CC6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0" name="Bildobjekt 9" descr="En bild som visar text, tecken&#10;&#10;Automatiskt genererad beskrivning">
              <a:extLst>
                <a:ext uri="{FF2B5EF4-FFF2-40B4-BE49-F238E27FC236}">
                  <a16:creationId xmlns:a16="http://schemas.microsoft.com/office/drawing/2014/main" id="{5AD7E776-B214-470E-9C21-68D618CCB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1" name="Bildobjekt 10" descr="En bild som visar stråkinstrument, byrå&#10;&#10;Automatiskt genererad beskrivning">
              <a:extLst>
                <a:ext uri="{FF2B5EF4-FFF2-40B4-BE49-F238E27FC236}">
                  <a16:creationId xmlns:a16="http://schemas.microsoft.com/office/drawing/2014/main" id="{5826BE61-FCE2-420B-9CBD-C4D06A76B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2" name="Bildobjekt 11" descr="En bild som visar text, tecken&#10;&#10;Automatiskt genererad beskrivning">
              <a:extLst>
                <a:ext uri="{FF2B5EF4-FFF2-40B4-BE49-F238E27FC236}">
                  <a16:creationId xmlns:a16="http://schemas.microsoft.com/office/drawing/2014/main" id="{E3F8F8F5-E91A-4AD0-9057-438837A1C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4" name="Rektangel 13">
            <a:extLst>
              <a:ext uri="{FF2B5EF4-FFF2-40B4-BE49-F238E27FC236}">
                <a16:creationId xmlns:a16="http://schemas.microsoft.com/office/drawing/2014/main" id="{F7602EE0-7045-4FDC-80D4-8F85CB4C6574}"/>
              </a:ext>
            </a:extLst>
          </p:cNvPr>
          <p:cNvSpPr/>
          <p:nvPr/>
        </p:nvSpPr>
        <p:spPr>
          <a:xfrm>
            <a:off x="3129279" y="3019222"/>
            <a:ext cx="5933441" cy="1728000"/>
          </a:xfrm>
          <a:custGeom>
            <a:avLst/>
            <a:gdLst>
              <a:gd name="connsiteX0" fmla="*/ 0 w 5933441"/>
              <a:gd name="connsiteY0" fmla="*/ 0 h 1728000"/>
              <a:gd name="connsiteX1" fmla="*/ 718606 w 5933441"/>
              <a:gd name="connsiteY1" fmla="*/ 0 h 1728000"/>
              <a:gd name="connsiteX2" fmla="*/ 1496546 w 5933441"/>
              <a:gd name="connsiteY2" fmla="*/ 0 h 1728000"/>
              <a:gd name="connsiteX3" fmla="*/ 2037148 w 5933441"/>
              <a:gd name="connsiteY3" fmla="*/ 0 h 1728000"/>
              <a:gd name="connsiteX4" fmla="*/ 2815088 w 5933441"/>
              <a:gd name="connsiteY4" fmla="*/ 0 h 1728000"/>
              <a:gd name="connsiteX5" fmla="*/ 3355691 w 5933441"/>
              <a:gd name="connsiteY5" fmla="*/ 0 h 1728000"/>
              <a:gd name="connsiteX6" fmla="*/ 4074296 w 5933441"/>
              <a:gd name="connsiteY6" fmla="*/ 0 h 1728000"/>
              <a:gd name="connsiteX7" fmla="*/ 4852236 w 5933441"/>
              <a:gd name="connsiteY7" fmla="*/ 0 h 1728000"/>
              <a:gd name="connsiteX8" fmla="*/ 5933441 w 5933441"/>
              <a:gd name="connsiteY8" fmla="*/ 0 h 1728000"/>
              <a:gd name="connsiteX9" fmla="*/ 5933441 w 5933441"/>
              <a:gd name="connsiteY9" fmla="*/ 593280 h 1728000"/>
              <a:gd name="connsiteX10" fmla="*/ 5933441 w 5933441"/>
              <a:gd name="connsiteY10" fmla="*/ 1134720 h 1728000"/>
              <a:gd name="connsiteX11" fmla="*/ 5933441 w 5933441"/>
              <a:gd name="connsiteY11" fmla="*/ 1728000 h 1728000"/>
              <a:gd name="connsiteX12" fmla="*/ 5274170 w 5933441"/>
              <a:gd name="connsiteY12" fmla="*/ 1728000 h 1728000"/>
              <a:gd name="connsiteX13" fmla="*/ 4496230 w 5933441"/>
              <a:gd name="connsiteY13" fmla="*/ 1728000 h 1728000"/>
              <a:gd name="connsiteX14" fmla="*/ 3718290 w 5933441"/>
              <a:gd name="connsiteY14" fmla="*/ 1728000 h 1728000"/>
              <a:gd name="connsiteX15" fmla="*/ 3059018 w 5933441"/>
              <a:gd name="connsiteY15" fmla="*/ 1728000 h 1728000"/>
              <a:gd name="connsiteX16" fmla="*/ 2518416 w 5933441"/>
              <a:gd name="connsiteY16" fmla="*/ 1728000 h 1728000"/>
              <a:gd name="connsiteX17" fmla="*/ 1859145 w 5933441"/>
              <a:gd name="connsiteY17" fmla="*/ 1728000 h 1728000"/>
              <a:gd name="connsiteX18" fmla="*/ 1318542 w 5933441"/>
              <a:gd name="connsiteY18" fmla="*/ 1728000 h 1728000"/>
              <a:gd name="connsiteX19" fmla="*/ 599937 w 5933441"/>
              <a:gd name="connsiteY19" fmla="*/ 1728000 h 1728000"/>
              <a:gd name="connsiteX20" fmla="*/ 0 w 5933441"/>
              <a:gd name="connsiteY20" fmla="*/ 1728000 h 1728000"/>
              <a:gd name="connsiteX21" fmla="*/ 0 w 5933441"/>
              <a:gd name="connsiteY21" fmla="*/ 1134720 h 1728000"/>
              <a:gd name="connsiteX22" fmla="*/ 0 w 5933441"/>
              <a:gd name="connsiteY22" fmla="*/ 610560 h 1728000"/>
              <a:gd name="connsiteX23" fmla="*/ 0 w 5933441"/>
              <a:gd name="connsiteY23"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33441" h="1728000" fill="none" extrusionOk="0">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w="5933441" h="1728000" stroke="0" extrusionOk="0">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Bildobjekt 22">
            <a:extLst>
              <a:ext uri="{FF2B5EF4-FFF2-40B4-BE49-F238E27FC236}">
                <a16:creationId xmlns:a16="http://schemas.microsoft.com/office/drawing/2014/main" id="{32AE760A-D525-4560-8634-F449572062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462" y="3164156"/>
            <a:ext cx="2311642" cy="1453207"/>
          </a:xfrm>
          <a:prstGeom prst="rect">
            <a:avLst/>
          </a:prstGeom>
        </p:spPr>
      </p:pic>
      <p:sp>
        <p:nvSpPr>
          <p:cNvPr id="25" name="Rektangel 24">
            <a:extLst>
              <a:ext uri="{FF2B5EF4-FFF2-40B4-BE49-F238E27FC236}">
                <a16:creationId xmlns:a16="http://schemas.microsoft.com/office/drawing/2014/main" id="{59B78401-4C63-4F5B-88D1-1B2F549F185A}"/>
              </a:ext>
            </a:extLst>
          </p:cNvPr>
          <p:cNvSpPr/>
          <p:nvPr/>
        </p:nvSpPr>
        <p:spPr>
          <a:xfrm>
            <a:off x="4477777" y="1070848"/>
            <a:ext cx="3236442" cy="1958534"/>
          </a:xfrm>
          <a:custGeom>
            <a:avLst/>
            <a:gdLst>
              <a:gd name="connsiteX0" fmla="*/ 0 w 3236442"/>
              <a:gd name="connsiteY0" fmla="*/ 0 h 1958534"/>
              <a:gd name="connsiteX1" fmla="*/ 550195 w 3236442"/>
              <a:gd name="connsiteY1" fmla="*/ 0 h 1958534"/>
              <a:gd name="connsiteX2" fmla="*/ 1197484 w 3236442"/>
              <a:gd name="connsiteY2" fmla="*/ 0 h 1958534"/>
              <a:gd name="connsiteX3" fmla="*/ 1812408 w 3236442"/>
              <a:gd name="connsiteY3" fmla="*/ 0 h 1958534"/>
              <a:gd name="connsiteX4" fmla="*/ 2459696 w 3236442"/>
              <a:gd name="connsiteY4" fmla="*/ 0 h 1958534"/>
              <a:gd name="connsiteX5" fmla="*/ 3236442 w 3236442"/>
              <a:gd name="connsiteY5" fmla="*/ 0 h 1958534"/>
              <a:gd name="connsiteX6" fmla="*/ 3236442 w 3236442"/>
              <a:gd name="connsiteY6" fmla="*/ 613674 h 1958534"/>
              <a:gd name="connsiteX7" fmla="*/ 3236442 w 3236442"/>
              <a:gd name="connsiteY7" fmla="*/ 1227348 h 1958534"/>
              <a:gd name="connsiteX8" fmla="*/ 3236442 w 3236442"/>
              <a:gd name="connsiteY8" fmla="*/ 1958534 h 1958534"/>
              <a:gd name="connsiteX9" fmla="*/ 2653882 w 3236442"/>
              <a:gd name="connsiteY9" fmla="*/ 1958534 h 1958534"/>
              <a:gd name="connsiteX10" fmla="*/ 1974230 w 3236442"/>
              <a:gd name="connsiteY10" fmla="*/ 1958534 h 1958534"/>
              <a:gd name="connsiteX11" fmla="*/ 1359306 w 3236442"/>
              <a:gd name="connsiteY11" fmla="*/ 1958534 h 1958534"/>
              <a:gd name="connsiteX12" fmla="*/ 679653 w 3236442"/>
              <a:gd name="connsiteY12" fmla="*/ 1958534 h 1958534"/>
              <a:gd name="connsiteX13" fmla="*/ 0 w 3236442"/>
              <a:gd name="connsiteY13" fmla="*/ 1958534 h 1958534"/>
              <a:gd name="connsiteX14" fmla="*/ 0 w 3236442"/>
              <a:gd name="connsiteY14" fmla="*/ 1305689 h 1958534"/>
              <a:gd name="connsiteX15" fmla="*/ 0 w 3236442"/>
              <a:gd name="connsiteY15" fmla="*/ 692015 h 1958534"/>
              <a:gd name="connsiteX16" fmla="*/ 0 w 3236442"/>
              <a:gd name="connsiteY16" fmla="*/ 0 h 195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442" h="1958534" fill="none" extrusionOk="0">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w="3236442" h="1958534" stroke="0" extrusionOk="0">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Bildobjekt 25">
            <a:extLst>
              <a:ext uri="{FF2B5EF4-FFF2-40B4-BE49-F238E27FC236}">
                <a16:creationId xmlns:a16="http://schemas.microsoft.com/office/drawing/2014/main" id="{3B8D589C-2553-4A4D-B755-D65DCBB51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7795" y="3186017"/>
            <a:ext cx="2311642" cy="1453207"/>
          </a:xfrm>
          <a:prstGeom prst="rect">
            <a:avLst/>
          </a:prstGeom>
        </p:spPr>
      </p:pic>
      <p:pic>
        <p:nvPicPr>
          <p:cNvPr id="13" name="Bildobjekt 12" descr="En bild som visar text, vektorgrafik&#10;&#10;Automatiskt genererad beskrivning">
            <a:extLst>
              <a:ext uri="{FF2B5EF4-FFF2-40B4-BE49-F238E27FC236}">
                <a16:creationId xmlns:a16="http://schemas.microsoft.com/office/drawing/2014/main" id="{42CD8CCB-019E-4ABC-9B15-C0FB2B43F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1543" y="1232001"/>
            <a:ext cx="1228909" cy="1626069"/>
          </a:xfrm>
          <a:prstGeom prst="rect">
            <a:avLst/>
          </a:prstGeom>
        </p:spPr>
      </p:pic>
      <p:sp>
        <p:nvSpPr>
          <p:cNvPr id="17" name="Rektangel 16">
            <a:extLst>
              <a:ext uri="{FF2B5EF4-FFF2-40B4-BE49-F238E27FC236}">
                <a16:creationId xmlns:a16="http://schemas.microsoft.com/office/drawing/2014/main" id="{844CFA5F-DD4A-4686-ABD7-192CD7665AAA}"/>
              </a:ext>
            </a:extLst>
          </p:cNvPr>
          <p:cNvSpPr/>
          <p:nvPr/>
        </p:nvSpPr>
        <p:spPr>
          <a:xfrm>
            <a:off x="1145667" y="1275962"/>
            <a:ext cx="10225718" cy="762000"/>
          </a:xfrm>
          <a:prstGeom prst="rect">
            <a:avLst/>
          </a:prstGeom>
        </p:spPr>
        <p:txBody>
          <a:bodyPr wrap="square">
            <a:spAutoFit/>
          </a:bodyPr>
          <a:lstStyle/>
          <a:p>
            <a:pPr fontAlgn="base"/>
            <a:r>
              <a:rPr lang="pt-BR" sz="4400" b="1" i="0" u="none" strike="noStrike" cap="none" baseline="0">
                <a:solidFill>
                  <a:srgbClr val="000000"/>
                </a:solidFill>
                <a:effectLst/>
                <a:uFill>
                  <a:solidFill>
                    <a:prstClr val="black">
                      <a:alpha val="0"/>
                    </a:prstClr>
                  </a:solidFill>
                </a:uFill>
                <a:latin typeface="Calibri"/>
                <a:ea typeface="Calibri"/>
                <a:cs typeface="Calibri"/>
              </a:rPr>
              <a:t>Violência</a:t>
            </a:r>
            <a:endParaRPr lang="en-US" sz="4400"/>
          </a:p>
        </p:txBody>
      </p:sp>
    </p:spTree>
    <p:extLst>
      <p:ext uri="{BB962C8B-B14F-4D97-AF65-F5344CB8AC3E}">
        <p14:creationId xmlns:p14="http://schemas.microsoft.com/office/powerpoint/2010/main" val="22640818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7AAA4549-BD50-41BE-91BC-1EDCB8AFB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1269109"/>
            <a:ext cx="3835719" cy="814654"/>
          </a:xfrm>
          <a:prstGeom prst="rect">
            <a:avLst/>
          </a:prstGeom>
        </p:spPr>
      </p:pic>
      <p:pic>
        <p:nvPicPr>
          <p:cNvPr id="5" name="Bildobjekt 4">
            <a:extLst>
              <a:ext uri="{FF2B5EF4-FFF2-40B4-BE49-F238E27FC236}">
                <a16:creationId xmlns:a16="http://schemas.microsoft.com/office/drawing/2014/main" id="{5CA8E014-B060-4FF3-A4EF-A4270B768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95" y="1108927"/>
            <a:ext cx="902569" cy="1135017"/>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99B3770E-9666-4360-84D8-F09F7D51E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6994" y="956172"/>
            <a:ext cx="2189178" cy="1418485"/>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8A523D4-1CB1-4E28-B415-B6966AB0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3189111"/>
            <a:ext cx="3835720" cy="81465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D43A8AC7-A9B5-46FA-AC0F-1A5FFF30F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5123932"/>
            <a:ext cx="3862788" cy="814654"/>
          </a:xfrm>
          <a:prstGeom prst="rect">
            <a:avLst/>
          </a:prstGeom>
        </p:spPr>
      </p:pic>
      <p:pic>
        <p:nvPicPr>
          <p:cNvPr id="17" name="Bildobjekt 16" descr="En bild som visar text, yxa, visitkort, vektorgrafik&#10;&#10;Automatiskt genererad beskrivning">
            <a:extLst>
              <a:ext uri="{FF2B5EF4-FFF2-40B4-BE49-F238E27FC236}">
                <a16:creationId xmlns:a16="http://schemas.microsoft.com/office/drawing/2014/main" id="{EDD31C1F-E28B-46EB-A26B-81344480F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3757389" y="5011322"/>
            <a:ext cx="455069" cy="950922"/>
          </a:xfrm>
          <a:prstGeom prst="rect">
            <a:avLst/>
          </a:prstGeom>
        </p:spPr>
      </p:pic>
      <p:pic>
        <p:nvPicPr>
          <p:cNvPr id="18" name="Bildobjekt 17" descr="En bild som visar text, yxa, visitkort, vektorgrafik&#10;&#10;Automatiskt genererad beskrivning">
            <a:extLst>
              <a:ext uri="{FF2B5EF4-FFF2-40B4-BE49-F238E27FC236}">
                <a16:creationId xmlns:a16="http://schemas.microsoft.com/office/drawing/2014/main" id="{D9F608CF-9612-4C43-BDE1-48F2CAB6C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85175">
            <a:off x="9347226" y="4511370"/>
            <a:ext cx="1058651" cy="2212179"/>
          </a:xfrm>
          <a:prstGeom prst="rect">
            <a:avLst/>
          </a:prstGeom>
        </p:spPr>
      </p:pic>
      <p:pic>
        <p:nvPicPr>
          <p:cNvPr id="19" name="Bildobjekt 18" descr="En bild som visar text, yxa, visitkort, vektorgrafik&#10;&#10;Automatiskt genererad beskrivning">
            <a:extLst>
              <a:ext uri="{FF2B5EF4-FFF2-40B4-BE49-F238E27FC236}">
                <a16:creationId xmlns:a16="http://schemas.microsoft.com/office/drawing/2014/main" id="{4CC5F6A0-B738-4B8B-87DB-7F794FDB0E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3793516" y="3126694"/>
            <a:ext cx="455069" cy="950922"/>
          </a:xfrm>
          <a:prstGeom prst="rect">
            <a:avLst/>
          </a:prstGeom>
        </p:spPr>
      </p:pic>
      <p:grpSp>
        <p:nvGrpSpPr>
          <p:cNvPr id="2" name="Grupp 1">
            <a:extLst>
              <a:ext uri="{FF2B5EF4-FFF2-40B4-BE49-F238E27FC236}">
                <a16:creationId xmlns:a16="http://schemas.microsoft.com/office/drawing/2014/main" id="{6C6D5C82-9DF3-40D0-ADC7-FF3131B86547}"/>
              </a:ext>
            </a:extLst>
          </p:cNvPr>
          <p:cNvGrpSpPr/>
          <p:nvPr/>
        </p:nvGrpSpPr>
        <p:grpSpPr>
          <a:xfrm>
            <a:off x="9232273" y="2867200"/>
            <a:ext cx="2306766" cy="1418486"/>
            <a:chOff x="8422194" y="2586762"/>
            <a:chExt cx="2512179" cy="1572036"/>
          </a:xfrm>
        </p:grpSpPr>
        <p:pic>
          <p:nvPicPr>
            <p:cNvPr id="20" name="Bildobjekt 19" descr="En bild som visar text, yxa, visitkort, vektorgrafik&#10;&#10;Automatiskt genererad beskrivning">
              <a:extLst>
                <a:ext uri="{FF2B5EF4-FFF2-40B4-BE49-F238E27FC236}">
                  <a16:creationId xmlns:a16="http://schemas.microsoft.com/office/drawing/2014/main" id="{66D196D8-07C2-4839-A748-BEDF28221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479304" y="2586762"/>
              <a:ext cx="455069" cy="950922"/>
            </a:xfrm>
            <a:prstGeom prst="rect">
              <a:avLst/>
            </a:prstGeom>
          </p:spPr>
        </p:pic>
        <p:pic>
          <p:nvPicPr>
            <p:cNvPr id="21" name="Bildobjekt 20" descr="En bild som visar text, yxa, visitkort, vektorgrafik&#10;&#10;Automatiskt genererad beskrivning">
              <a:extLst>
                <a:ext uri="{FF2B5EF4-FFF2-40B4-BE49-F238E27FC236}">
                  <a16:creationId xmlns:a16="http://schemas.microsoft.com/office/drawing/2014/main" id="{8D980384-4A18-49FD-86CB-9B6C1506CF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941449" y="3127546"/>
              <a:ext cx="455069" cy="950922"/>
            </a:xfrm>
            <a:prstGeom prst="rect">
              <a:avLst/>
            </a:prstGeom>
          </p:spPr>
        </p:pic>
        <p:pic>
          <p:nvPicPr>
            <p:cNvPr id="22" name="Bildobjekt 21" descr="En bild som visar text, yxa, visitkort, vektorgrafik&#10;&#10;Automatiskt genererad beskrivning">
              <a:extLst>
                <a:ext uri="{FF2B5EF4-FFF2-40B4-BE49-F238E27FC236}">
                  <a16:creationId xmlns:a16="http://schemas.microsoft.com/office/drawing/2014/main" id="{5AD2D95F-6592-4E9F-A4AD-D6BB081499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789050" y="2659773"/>
              <a:ext cx="455069" cy="950922"/>
            </a:xfrm>
            <a:prstGeom prst="rect">
              <a:avLst/>
            </a:prstGeom>
          </p:spPr>
        </p:pic>
        <p:pic>
          <p:nvPicPr>
            <p:cNvPr id="23" name="Bildobjekt 22" descr="En bild som visar text, yxa, visitkort, vektorgrafik&#10;&#10;Automatiskt genererad beskrivning">
              <a:extLst>
                <a:ext uri="{FF2B5EF4-FFF2-40B4-BE49-F238E27FC236}">
                  <a16:creationId xmlns:a16="http://schemas.microsoft.com/office/drawing/2014/main" id="{EA4FF0F9-4112-4B94-A446-9B897E834A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220945" y="3207876"/>
              <a:ext cx="455069" cy="950922"/>
            </a:xfrm>
            <a:prstGeom prst="rect">
              <a:avLst/>
            </a:prstGeom>
          </p:spPr>
        </p:pic>
        <p:pic>
          <p:nvPicPr>
            <p:cNvPr id="24" name="Bildobjekt 23" descr="En bild som visar text, yxa, visitkort, vektorgrafik&#10;&#10;Automatiskt genererad beskrivning">
              <a:extLst>
                <a:ext uri="{FF2B5EF4-FFF2-40B4-BE49-F238E27FC236}">
                  <a16:creationId xmlns:a16="http://schemas.microsoft.com/office/drawing/2014/main" id="{0EACC847-8990-466A-820F-82B66DC6B4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73988" y="2601830"/>
              <a:ext cx="455069" cy="950922"/>
            </a:xfrm>
            <a:prstGeom prst="rect">
              <a:avLst/>
            </a:prstGeom>
          </p:spPr>
        </p:pic>
        <p:pic>
          <p:nvPicPr>
            <p:cNvPr id="25" name="Bildobjekt 24" descr="En bild som visar text, yxa, visitkort, vektorgrafik&#10;&#10;Automatiskt genererad beskrivning">
              <a:extLst>
                <a:ext uri="{FF2B5EF4-FFF2-40B4-BE49-F238E27FC236}">
                  <a16:creationId xmlns:a16="http://schemas.microsoft.com/office/drawing/2014/main" id="{5484B77B-FEDD-4990-9CAC-ACF6EEDF5D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574593" y="3174194"/>
              <a:ext cx="455069" cy="950922"/>
            </a:xfrm>
            <a:prstGeom prst="rect">
              <a:avLst/>
            </a:prstGeom>
          </p:spPr>
        </p:pic>
        <p:pic>
          <p:nvPicPr>
            <p:cNvPr id="26" name="Bildobjekt 25" descr="En bild som visar text, yxa, visitkort, vektorgrafik&#10;&#10;Automatiskt genererad beskrivning">
              <a:extLst>
                <a:ext uri="{FF2B5EF4-FFF2-40B4-BE49-F238E27FC236}">
                  <a16:creationId xmlns:a16="http://schemas.microsoft.com/office/drawing/2014/main" id="{7170963B-31E7-4049-8AC0-8F5FF18CA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422194" y="2659773"/>
              <a:ext cx="455069" cy="950922"/>
            </a:xfrm>
            <a:prstGeom prst="rect">
              <a:avLst/>
            </a:prstGeom>
          </p:spPr>
        </p:pic>
      </p:grpSp>
      <p:sp>
        <p:nvSpPr>
          <p:cNvPr id="27" name="Rektangel 26">
            <a:extLst>
              <a:ext uri="{FF2B5EF4-FFF2-40B4-BE49-F238E27FC236}">
                <a16:creationId xmlns:a16="http://schemas.microsoft.com/office/drawing/2014/main" id="{07571D83-747E-4A30-9A2C-DFDC0FFC07AB}"/>
              </a:ext>
            </a:extLst>
          </p:cNvPr>
          <p:cNvSpPr/>
          <p:nvPr/>
        </p:nvSpPr>
        <p:spPr>
          <a:xfrm>
            <a:off x="1368090" y="1266744"/>
            <a:ext cx="1798970" cy="769441"/>
          </a:xfrm>
          <a:prstGeom prst="rect">
            <a:avLst/>
          </a:prstGeom>
        </p:spPr>
        <p:txBody>
          <a:bodyPr wrap="square">
            <a:spAutoFit/>
          </a:bodyPr>
          <a:lstStyle/>
          <a:p>
            <a:pPr algn="r" fontAlgn="base"/>
            <a:r>
              <a:rPr lang="pt-BR" sz="4400" b="1" i="0" u="none" strike="noStrike" cap="none" baseline="0" dirty="0">
                <a:solidFill>
                  <a:srgbClr val="000000"/>
                </a:solidFill>
                <a:effectLst/>
                <a:uFill>
                  <a:solidFill>
                    <a:prstClr val="black">
                      <a:alpha val="0"/>
                    </a:prstClr>
                  </a:solidFill>
                </a:uFill>
                <a:latin typeface="Calibri"/>
                <a:ea typeface="Calibri"/>
                <a:cs typeface="Calibri"/>
              </a:rPr>
              <a:t>Escala</a:t>
            </a:r>
            <a:endParaRPr lang="en-US" sz="4400" dirty="0"/>
          </a:p>
        </p:txBody>
      </p:sp>
      <p:sp>
        <p:nvSpPr>
          <p:cNvPr id="28" name="Rektangel 27">
            <a:extLst>
              <a:ext uri="{FF2B5EF4-FFF2-40B4-BE49-F238E27FC236}">
                <a16:creationId xmlns:a16="http://schemas.microsoft.com/office/drawing/2014/main" id="{D5E9EEF4-34CB-4B2D-800B-383306D3BED0}"/>
              </a:ext>
            </a:extLst>
          </p:cNvPr>
          <p:cNvSpPr/>
          <p:nvPr/>
        </p:nvSpPr>
        <p:spPr>
          <a:xfrm>
            <a:off x="1010317" y="5123932"/>
            <a:ext cx="2229648" cy="769441"/>
          </a:xfrm>
          <a:prstGeom prst="rect">
            <a:avLst/>
          </a:prstGeom>
        </p:spPr>
        <p:txBody>
          <a:bodyPr wrap="square">
            <a:spAutoFit/>
          </a:bodyPr>
          <a:lstStyle/>
          <a:p>
            <a:pPr algn="r" fontAlgn="base"/>
            <a:r>
              <a:rPr lang="pt-BR" sz="4400" b="1" i="0" u="none" strike="noStrike" cap="none" baseline="0" dirty="0">
                <a:solidFill>
                  <a:srgbClr val="000000"/>
                </a:solidFill>
                <a:effectLst/>
                <a:uFill>
                  <a:solidFill>
                    <a:prstClr val="black">
                      <a:alpha val="0"/>
                    </a:prstClr>
                  </a:solidFill>
                </a:uFill>
                <a:latin typeface="Calibri"/>
                <a:ea typeface="Calibri"/>
                <a:cs typeface="Calibri"/>
              </a:rPr>
              <a:t>Impacto</a:t>
            </a:r>
            <a:endParaRPr lang="en-US" sz="4400" dirty="0"/>
          </a:p>
        </p:txBody>
      </p:sp>
      <p:sp>
        <p:nvSpPr>
          <p:cNvPr id="29" name="Rektangel 28">
            <a:extLst>
              <a:ext uri="{FF2B5EF4-FFF2-40B4-BE49-F238E27FC236}">
                <a16:creationId xmlns:a16="http://schemas.microsoft.com/office/drawing/2014/main" id="{CAA684D7-4B39-4D44-B3F1-F4A891A064B7}"/>
              </a:ext>
            </a:extLst>
          </p:cNvPr>
          <p:cNvSpPr/>
          <p:nvPr/>
        </p:nvSpPr>
        <p:spPr>
          <a:xfrm>
            <a:off x="54353" y="3184403"/>
            <a:ext cx="3185612" cy="769441"/>
          </a:xfrm>
          <a:prstGeom prst="rect">
            <a:avLst/>
          </a:prstGeom>
        </p:spPr>
        <p:txBody>
          <a:bodyPr wrap="square">
            <a:spAutoFit/>
          </a:bodyPr>
          <a:lstStyle/>
          <a:p>
            <a:pPr algn="r" fontAlgn="base"/>
            <a:r>
              <a:rPr lang="pt-BR" sz="4400" b="1" i="0" u="none" strike="noStrike" cap="none" baseline="0" dirty="0">
                <a:solidFill>
                  <a:srgbClr val="000000"/>
                </a:solidFill>
                <a:effectLst/>
                <a:uFill>
                  <a:solidFill>
                    <a:prstClr val="black">
                      <a:alpha val="0"/>
                    </a:prstClr>
                  </a:solidFill>
                </a:uFill>
                <a:latin typeface="Calibri"/>
                <a:ea typeface="Calibri"/>
                <a:cs typeface="Calibri"/>
              </a:rPr>
              <a:t>Frequência</a:t>
            </a:r>
            <a:endParaRPr lang="en-US" sz="4400" dirty="0"/>
          </a:p>
        </p:txBody>
      </p:sp>
    </p:spTree>
    <p:extLst>
      <p:ext uri="{BB962C8B-B14F-4D97-AF65-F5344CB8AC3E}">
        <p14:creationId xmlns:p14="http://schemas.microsoft.com/office/powerpoint/2010/main" val="29495036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689F938-6260-A04B-AC5F-FDDDB8D0FED8}"/>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1E984D6B-7BC5-CF4B-9402-D20F7DBEF0F3}"/>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BA2777-6837-4748-A6ED-EB5BB3CAA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59612-FB27-4A08-A657-FD317E5BFB2E}">
  <ds:schemaRefs>
    <ds:schemaRef ds:uri="http://schemas.microsoft.com/office/2006/documentManagement/types"/>
    <ds:schemaRef ds:uri="http://purl.org/dc/dcmitype/"/>
    <ds:schemaRef ds:uri="http://schemas.microsoft.com/office/infopath/2007/PartnerControls"/>
    <ds:schemaRef ds:uri="http://purl.org/dc/terms/"/>
    <ds:schemaRef ds:uri="27879760-8d42-4139-817b-a85748325e78"/>
    <ds:schemaRef ds:uri="http://purl.org/dc/elements/1.1/"/>
    <ds:schemaRef ds:uri="007ce96f-f6e4-41e9-bbc1-3453ece26c5d"/>
    <ds:schemaRef ds:uri="http://www.w3.org/XML/1998/namespace"/>
    <ds:schemaRef ds:uri="http://schemas.openxmlformats.org/package/2006/metadata/core-properties"/>
    <ds:schemaRef ds:uri="http://schemas.microsoft.com/office/2006/metadata/properties"/>
    <ds:schemaRef ds:uri="22fecd5d-df39-456e-b4cb-878c351283d5"/>
    <ds:schemaRef ds:uri="6542285b-0a69-4616-8a34-3bdbf91ac2f1"/>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Template>
  <TotalTime>1766</TotalTime>
  <Words>1558</Words>
  <Application>Microsoft Office PowerPoint</Application>
  <PresentationFormat>Bredbild</PresentationFormat>
  <Paragraphs>158</Paragraphs>
  <Slides>20</Slides>
  <Notes>20</Notes>
  <HiddenSlides>0</HiddenSlides>
  <MMClips>0</MMClips>
  <ScaleCrop>false</ScaleCrop>
  <HeadingPairs>
    <vt:vector size="6" baseType="variant">
      <vt:variant>
        <vt:lpstr>Använt teckensnitt</vt:lpstr>
      </vt:variant>
      <vt:variant>
        <vt:i4>6</vt:i4>
      </vt:variant>
      <vt:variant>
        <vt:lpstr>Tema</vt:lpstr>
      </vt:variant>
      <vt:variant>
        <vt:i4>7</vt:i4>
      </vt:variant>
      <vt:variant>
        <vt:lpstr>Bildrubriker</vt:lpstr>
      </vt:variant>
      <vt:variant>
        <vt:i4>20</vt:i4>
      </vt:variant>
    </vt:vector>
  </HeadingPairs>
  <TitlesOfParts>
    <vt:vector size="33" baseType="lpstr">
      <vt:lpstr>Arial</vt:lpstr>
      <vt:lpstr>Calibri</vt:lpstr>
      <vt:lpstr>Calibri Light</vt:lpstr>
      <vt:lpstr>Segoe UI</vt:lpstr>
      <vt:lpstr>Times New Roman</vt:lpstr>
      <vt:lpstr>WordVisiCarriageReturn_MSFontService</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PowerPoint</dc:title>
  <dc:creator>FORB Learning Platform;Katherine.Cash@smc.global</dc:creator>
  <cp:lastModifiedBy>Victoria Pfeiffer</cp:lastModifiedBy>
  <cp:revision>80</cp:revision>
  <cp:lastPrinted>2021-06-02T17:53:06Z</cp:lastPrinted>
  <dcterms:created xsi:type="dcterms:W3CDTF">2021-07-01T21:41:19Z</dcterms:created>
  <dcterms:modified xsi:type="dcterms:W3CDTF">2025-11-18T09:18:35Z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