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3" r:id="rId10"/>
    <p:sldId id="261" r:id="rId11"/>
    <p:sldId id="262"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embeddedFontLst>
    <p:embeddedFont>
      <p:font typeface="Quattrocento Sans" panose="020B05020500000200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hUxR30KsPtHsyuspXypXcFV/Gk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4B767C-C531-7AC0-8768-BD2BA6CF112E}" v="22" dt="2025-09-04T11:26:03.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06" y="300"/>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384B767C-C531-7AC0-8768-BD2BA6CF112E}"/>
    <pc:docChg chg="modSld sldOrd">
      <pc:chgData name="Katherine Cash" userId="S::katherine.cash_smc.global#ext#@stefanusalliansen.onmicrosoft.com::c8443033-ba39-4d66-bc55-3451e72e1980" providerId="AD" clId="Web-{384B767C-C531-7AC0-8768-BD2BA6CF112E}" dt="2025-09-04T11:26:03.361" v="15" actId="20577"/>
      <pc:docMkLst>
        <pc:docMk/>
      </pc:docMkLst>
      <pc:sldChg chg="modSp">
        <pc:chgData name="Katherine Cash" userId="S::katherine.cash_smc.global#ext#@stefanusalliansen.onmicrosoft.com::c8443033-ba39-4d66-bc55-3451e72e1980" providerId="AD" clId="Web-{384B767C-C531-7AC0-8768-BD2BA6CF112E}" dt="2025-09-04T11:16:27.481" v="5" actId="20577"/>
        <pc:sldMkLst>
          <pc:docMk/>
          <pc:sldMk cId="0" sldId="257"/>
        </pc:sldMkLst>
        <pc:spChg chg="mod">
          <ac:chgData name="Katherine Cash" userId="S::katherine.cash_smc.global#ext#@stefanusalliansen.onmicrosoft.com::c8443033-ba39-4d66-bc55-3451e72e1980" providerId="AD" clId="Web-{384B767C-C531-7AC0-8768-BD2BA6CF112E}" dt="2025-09-04T11:16:27.481" v="5" actId="20577"/>
          <ac:spMkLst>
            <pc:docMk/>
            <pc:sldMk cId="0" sldId="257"/>
            <ac:spMk id="73" creationId="{00000000-0000-0000-0000-000000000000}"/>
          </ac:spMkLst>
        </pc:spChg>
      </pc:sldChg>
      <pc:sldChg chg="modNotes">
        <pc:chgData name="Katherine Cash" userId="S::katherine.cash_smc.global#ext#@stefanusalliansen.onmicrosoft.com::c8443033-ba39-4d66-bc55-3451e72e1980" providerId="AD" clId="Web-{384B767C-C531-7AC0-8768-BD2BA6CF112E}" dt="2025-09-04T11:16:49.403" v="8"/>
        <pc:sldMkLst>
          <pc:docMk/>
          <pc:sldMk cId="0" sldId="258"/>
        </pc:sldMkLst>
      </pc:sldChg>
      <pc:sldChg chg="delAnim">
        <pc:chgData name="Katherine Cash" userId="S::katherine.cash_smc.global#ext#@stefanusalliansen.onmicrosoft.com::c8443033-ba39-4d66-bc55-3451e72e1980" providerId="AD" clId="Web-{384B767C-C531-7AC0-8768-BD2BA6CF112E}" dt="2025-09-04T11:22:57.359" v="12"/>
        <pc:sldMkLst>
          <pc:docMk/>
          <pc:sldMk cId="0" sldId="261"/>
        </pc:sldMkLst>
      </pc:sldChg>
      <pc:sldChg chg="ord">
        <pc:chgData name="Katherine Cash" userId="S::katherine.cash_smc.global#ext#@stefanusalliansen.onmicrosoft.com::c8443033-ba39-4d66-bc55-3451e72e1980" providerId="AD" clId="Web-{384B767C-C531-7AC0-8768-BD2BA6CF112E}" dt="2025-09-04T11:21:14.233" v="11"/>
        <pc:sldMkLst>
          <pc:docMk/>
          <pc:sldMk cId="0" sldId="263"/>
        </pc:sldMkLst>
      </pc:sldChg>
      <pc:sldChg chg="modSp">
        <pc:chgData name="Katherine Cash" userId="S::katherine.cash_smc.global#ext#@stefanusalliansen.onmicrosoft.com::c8443033-ba39-4d66-bc55-3451e72e1980" providerId="AD" clId="Web-{384B767C-C531-7AC0-8768-BD2BA6CF112E}" dt="2025-09-04T11:26:03.361" v="15" actId="20577"/>
        <pc:sldMkLst>
          <pc:docMk/>
          <pc:sldMk cId="0" sldId="275"/>
        </pc:sldMkLst>
        <pc:spChg chg="mod">
          <ac:chgData name="Katherine Cash" userId="S::katherine.cash_smc.global#ext#@stefanusalliansen.onmicrosoft.com::c8443033-ba39-4d66-bc55-3451e72e1980" providerId="AD" clId="Web-{384B767C-C531-7AC0-8768-BD2BA6CF112E}" dt="2025-09-04T11:26:03.361" v="15" actId="20577"/>
          <ac:spMkLst>
            <pc:docMk/>
            <pc:sldMk cId="0" sldId="275"/>
            <ac:spMk id="3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Quattrocento Sans"/>
              <a:ea typeface="Quattrocento Sans"/>
              <a:cs typeface="Quattrocento Sans"/>
              <a:sym typeface="Quattrocento Sans"/>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9" name="Google Shape;5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60" name="Google Shape;6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a:t>Pengalaman yang ada di berbagai negara menunjukkan bahwa semakin tersebar luas dan parah sebuah prasangka, dan semakin banyak informasi yang salah, maka akan semakin tersebar dan semakin parah juga tingkat diskriminasi. Selain itu, semakin tersebarnya dua hal tersebut, kemungkinan tersebarnya kekerasan juga semakin besar. Satu hal menjadi penyebab yang lain. </a:t>
            </a:r>
            <a:endParaRPr/>
          </a:p>
          <a:p>
            <a:pPr marL="0" lvl="0" indent="0" algn="l" rtl="0">
              <a:spcBef>
                <a:spcPts val="0"/>
              </a:spcBef>
              <a:spcAft>
                <a:spcPts val="0"/>
              </a:spcAft>
              <a:buClr>
                <a:schemeClr val="dk1"/>
              </a:buClr>
              <a:buSzPts val="1100"/>
              <a:buFont typeface="Arial"/>
              <a:buNone/>
            </a:pPr>
            <a:r>
              <a:rPr lang="en-US"/>
              <a:t>Mungkin hal ini terdengar menyedihkan, namun, memahami bagaimana situasi ini bisa menjadi buruk dapat membantu kita juga untuk melihat bagaimana mereka bisa menjadi lebih baik.</a:t>
            </a:r>
            <a:endParaRPr/>
          </a:p>
        </p:txBody>
      </p:sp>
      <p:sp>
        <p:nvSpPr>
          <p:cNvPr id="206" name="Google Shape;206;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07" name="Google Shape;207;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rPr>
              <a:t>Kesimpulan</a:t>
            </a:r>
            <a:br>
              <a:rPr lang="en-US" b="1" i="0">
                <a:latin typeface="Calibri"/>
                <a:ea typeface="Calibri"/>
                <a:cs typeface="Calibri"/>
                <a:sym typeface="Calibri"/>
              </a:rPr>
            </a:br>
            <a:r>
              <a:rPr lang="en-US"/>
              <a:t>Semua dimulai dari bagaimana kita berpikir dan berbicara mengenai satu sama lain. Ini merupakan sesuatu yang kita semua bisa lakukan – di keluarga dan lingkaran personal. Kita juga dapat melakukan sesuatu pada tingkat komunitas – misalnya komunitas keagamaan, sekolah, dan lingkungan kerja.</a:t>
            </a:r>
            <a:endParaRPr/>
          </a:p>
          <a:p>
            <a:pPr marL="0" lvl="0" indent="0" algn="l" rtl="0">
              <a:spcBef>
                <a:spcPts val="0"/>
              </a:spcBef>
              <a:spcAft>
                <a:spcPts val="0"/>
              </a:spcAft>
              <a:buNone/>
            </a:pPr>
            <a:r>
              <a:rPr lang="en-US"/>
              <a:t>Tentu, ini saja tidak akan cukup. Kita juga perlu mengubah sistem yang selama ini secara resmi mendiskriminasi dan menyakiti banyak orang – mulai dari hukum yang cacat hingga perilaku para pegawai pemerintah seperti guru atau polisi.</a:t>
            </a:r>
            <a:endParaRPr>
              <a:solidFill>
                <a:srgbClr val="000000"/>
              </a:solidFill>
            </a:endParaRPr>
          </a:p>
        </p:txBody>
      </p:sp>
      <p:sp>
        <p:nvSpPr>
          <p:cNvPr id="221" name="Google Shape;221;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22" name="Google Shape;222;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23" name="Google Shape;22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a:t>Agar perubahan tersebut bisa terjadi, kita perlu kelompok minoritas yang mengetahui hak mereka dan tahu bagaimana membela diri mereka, kelompok mayoritas yang siap untuk berdiri bersama mereka, dan politisi serta pemuka agama yang memahami tanggung jawab mereka untuk menghargai, melindungi, dan mendukung hak asasi manusia.</a:t>
            </a:r>
            <a:endParaRPr>
              <a:solidFill>
                <a:schemeClr val="dk1"/>
              </a:solidFill>
              <a:latin typeface="Calibri"/>
              <a:ea typeface="Calibri"/>
              <a:cs typeface="Calibri"/>
              <a:sym typeface="Calibri"/>
            </a:endParaRPr>
          </a:p>
        </p:txBody>
      </p:sp>
      <p:sp>
        <p:nvSpPr>
          <p:cNvPr id="229" name="Google Shape;229;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30" name="Google Shape;230;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31" name="Google Shape;2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US"/>
              <a:t>Proses agar ini bisa tercipta akan menjadi proses yang lambat dan sulit. Proses akan dimulai ketika kita menganalisis situasi dan mengenali masalah yang ada di sekitar kita. </a:t>
            </a:r>
            <a:endParaRPr/>
          </a:p>
          <a:p>
            <a:pPr marL="0" marR="0" lvl="0" indent="0" algn="l" rtl="0">
              <a:spcBef>
                <a:spcPts val="0"/>
              </a:spcBef>
              <a:spcAft>
                <a:spcPts val="0"/>
              </a:spcAft>
              <a:buClr>
                <a:schemeClr val="dk1"/>
              </a:buClr>
              <a:buSzPts val="1100"/>
              <a:buFont typeface="Arial"/>
              <a:buNone/>
            </a:pPr>
            <a:r>
              <a:rPr lang="en-US"/>
              <a:t>Kita bisa menggunakan model tiga fase ini, disinformasi – diskriminasi – kekerasan, untuk membantu kita memulai prosesnya.</a:t>
            </a:r>
            <a:endParaRPr/>
          </a:p>
        </p:txBody>
      </p:sp>
      <p:sp>
        <p:nvSpPr>
          <p:cNvPr id="239" name="Google Shape;23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40" name="Google Shape;24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41" name="Google Shape;24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1" dirty="0">
                <a:solidFill>
                  <a:srgbClr val="000000"/>
                </a:solidFill>
                <a:latin typeface="Calibri"/>
                <a:ea typeface="Calibri"/>
                <a:cs typeface="Calibri"/>
                <a:sym typeface="Calibri"/>
              </a:rPr>
              <a:t>Slide 14-19 </a:t>
            </a:r>
            <a:r>
              <a:rPr lang="en-US" b="0" i="1" dirty="0" err="1">
                <a:solidFill>
                  <a:srgbClr val="000000"/>
                </a:solidFill>
                <a:latin typeface="Calibri"/>
                <a:ea typeface="Calibri"/>
                <a:cs typeface="Calibri"/>
                <a:sym typeface="Calibri"/>
              </a:rPr>
              <a:t>memberi</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gambaran</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akan</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kisah</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Emina</a:t>
            </a:r>
            <a:r>
              <a:rPr lang="en-US" b="0" i="1" dirty="0">
                <a:solidFill>
                  <a:srgbClr val="000000"/>
                </a:solidFill>
                <a:latin typeface="Calibri"/>
                <a:ea typeface="Calibri"/>
                <a:cs typeface="Calibri"/>
                <a:sym typeface="Calibri"/>
              </a:rPr>
              <a:t> – </a:t>
            </a:r>
            <a:r>
              <a:rPr lang="en-US" b="0" i="1" dirty="0" err="1">
                <a:solidFill>
                  <a:srgbClr val="000000"/>
                </a:solidFill>
                <a:latin typeface="Calibri"/>
                <a:ea typeface="Calibri"/>
                <a:cs typeface="Calibri"/>
                <a:sym typeface="Calibri"/>
              </a:rPr>
              <a:t>sebagai</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bagian</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dari</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ulasan</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untuk</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menutup</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sesi</a:t>
            </a:r>
            <a:r>
              <a:rPr lang="en-US" b="0" i="1" dirty="0">
                <a:solidFill>
                  <a:srgbClr val="000000"/>
                </a:solidFill>
                <a:latin typeface="Calibri"/>
                <a:ea typeface="Calibri"/>
                <a:cs typeface="Calibri"/>
                <a:sym typeface="Calibri"/>
              </a:rPr>
              <a:t> </a:t>
            </a:r>
            <a:r>
              <a:rPr lang="en-US" b="0" i="1" dirty="0" err="1">
                <a:solidFill>
                  <a:srgbClr val="000000"/>
                </a:solidFill>
                <a:latin typeface="Calibri"/>
                <a:ea typeface="Calibri"/>
                <a:cs typeface="Calibri"/>
                <a:sym typeface="Calibri"/>
              </a:rPr>
              <a:t>ini</a:t>
            </a:r>
            <a:r>
              <a:rPr lang="en-US" b="0" i="1" dirty="0">
                <a:solidFill>
                  <a:srgbClr val="000000"/>
                </a:solidFill>
                <a:latin typeface="Calibri"/>
                <a:ea typeface="Calibri"/>
                <a:cs typeface="Calibri"/>
                <a:sym typeface="Calibri"/>
              </a:rPr>
              <a:t>.</a:t>
            </a:r>
            <a:endParaRPr dirty="0"/>
          </a:p>
          <a:p>
            <a:pPr marL="0" lvl="0" indent="0" algn="l" rtl="0">
              <a:spcBef>
                <a:spcPts val="0"/>
              </a:spcBef>
              <a:spcAft>
                <a:spcPts val="0"/>
              </a:spcAft>
              <a:buNone/>
            </a:pPr>
            <a:endParaRPr b="0" i="0" dirty="0">
              <a:solidFill>
                <a:srgbClr val="000000"/>
              </a:solidFill>
              <a:latin typeface="Calibri"/>
              <a:ea typeface="Calibri"/>
              <a:cs typeface="Calibri"/>
              <a:sym typeface="Calibri"/>
            </a:endParaRPr>
          </a:p>
          <a:p>
            <a:pPr marL="0" lvl="0" indent="0" algn="l" rtl="0">
              <a:spcBef>
                <a:spcPts val="0"/>
              </a:spcBef>
              <a:spcAft>
                <a:spcPts val="0"/>
              </a:spcAft>
              <a:buNone/>
            </a:pPr>
            <a:r>
              <a:rPr lang="en-US" b="1" dirty="0" err="1"/>
              <a:t>Cerita</a:t>
            </a:r>
            <a:r>
              <a:rPr lang="en-US" b="1" dirty="0"/>
              <a:t> </a:t>
            </a:r>
            <a:r>
              <a:rPr lang="en-US" b="1" dirty="0" err="1"/>
              <a:t>Emina</a:t>
            </a:r>
            <a:r>
              <a:rPr lang="en-US" b="1" dirty="0"/>
              <a:t>, Bosnia Herzegovina</a:t>
            </a:r>
            <a:r>
              <a:rPr lang="en-US" b="0" i="0" dirty="0">
                <a:solidFill>
                  <a:srgbClr val="000000"/>
                </a:solidFill>
                <a:latin typeface="Calibri"/>
                <a:ea typeface="Calibri"/>
                <a:cs typeface="Calibri"/>
                <a:sym typeface="Calibri"/>
              </a:rPr>
              <a:t> </a:t>
            </a:r>
            <a:endParaRPr dirty="0"/>
          </a:p>
          <a:p>
            <a:pPr marL="0" lvl="0" indent="0" algn="l" rtl="0">
              <a:spcBef>
                <a:spcPts val="0"/>
              </a:spcBef>
              <a:spcAft>
                <a:spcPts val="0"/>
              </a:spcAft>
              <a:buSzPts val="1100"/>
              <a:buNone/>
            </a:pPr>
            <a:r>
              <a:rPr lang="en-US" dirty="0"/>
              <a:t>Ketika </a:t>
            </a:r>
            <a:r>
              <a:rPr lang="en-US" dirty="0" err="1"/>
              <a:t>perang</a:t>
            </a:r>
            <a:r>
              <a:rPr lang="en-US" dirty="0"/>
              <a:t> Bosnia </a:t>
            </a:r>
            <a:r>
              <a:rPr lang="en-US" dirty="0" err="1"/>
              <a:t>berakhir</a:t>
            </a:r>
            <a:r>
              <a:rPr lang="en-US" dirty="0"/>
              <a:t> pada </a:t>
            </a:r>
            <a:r>
              <a:rPr lang="en-US" dirty="0" err="1"/>
              <a:t>tahun</a:t>
            </a:r>
            <a:r>
              <a:rPr lang="en-US" dirty="0"/>
              <a:t> 1995, </a:t>
            </a:r>
            <a:r>
              <a:rPr lang="en-US" dirty="0" err="1"/>
              <a:t>lanskap</a:t>
            </a:r>
            <a:r>
              <a:rPr lang="en-US" dirty="0"/>
              <a:t> </a:t>
            </a:r>
            <a:r>
              <a:rPr lang="en-US" dirty="0" err="1"/>
              <a:t>keagamaan</a:t>
            </a:r>
            <a:r>
              <a:rPr lang="en-US" dirty="0"/>
              <a:t> di Bosnia Herzegovina </a:t>
            </a:r>
            <a:r>
              <a:rPr lang="en-US" dirty="0" err="1"/>
              <a:t>berubah</a:t>
            </a:r>
            <a:r>
              <a:rPr lang="en-US" dirty="0"/>
              <a:t> </a:t>
            </a:r>
            <a:r>
              <a:rPr lang="en-US" dirty="0" err="1"/>
              <a:t>drastis</a:t>
            </a:r>
            <a:r>
              <a:rPr lang="en-US" dirty="0"/>
              <a:t>. </a:t>
            </a:r>
            <a:r>
              <a:rPr lang="en-US" dirty="0" err="1"/>
              <a:t>Beberapa</a:t>
            </a:r>
            <a:r>
              <a:rPr lang="en-US" dirty="0"/>
              <a:t> wilayah yang </a:t>
            </a:r>
            <a:r>
              <a:rPr lang="en-US" dirty="0" err="1"/>
              <a:t>sebelumnya</a:t>
            </a:r>
            <a:r>
              <a:rPr lang="en-US" dirty="0"/>
              <a:t> </a:t>
            </a:r>
            <a:r>
              <a:rPr lang="en-US" dirty="0" err="1"/>
              <a:t>didominasi</a:t>
            </a:r>
            <a:r>
              <a:rPr lang="en-US" dirty="0"/>
              <a:t> </a:t>
            </a:r>
            <a:r>
              <a:rPr lang="en-US" dirty="0" err="1"/>
              <a:t>kaum</a:t>
            </a:r>
            <a:r>
              <a:rPr lang="en-US" dirty="0"/>
              <a:t> Muslim, </a:t>
            </a:r>
            <a:r>
              <a:rPr lang="en-US" dirty="0" err="1"/>
              <a:t>saat</a:t>
            </a:r>
            <a:r>
              <a:rPr lang="en-US" dirty="0"/>
              <a:t> </a:t>
            </a:r>
            <a:r>
              <a:rPr lang="en-US" dirty="0" err="1"/>
              <a:t>ini</a:t>
            </a:r>
            <a:r>
              <a:rPr lang="en-US" dirty="0"/>
              <a:t> </a:t>
            </a:r>
            <a:r>
              <a:rPr lang="en-US" dirty="0" err="1"/>
              <a:t>ditempati</a:t>
            </a:r>
            <a:r>
              <a:rPr lang="en-US" dirty="0"/>
              <a:t> </a:t>
            </a:r>
            <a:r>
              <a:rPr lang="en-US" dirty="0" err="1"/>
              <a:t>kaum</a:t>
            </a:r>
            <a:r>
              <a:rPr lang="en-US" dirty="0"/>
              <a:t> Kristen dan </a:t>
            </a:r>
            <a:r>
              <a:rPr lang="en-US" dirty="0" err="1"/>
              <a:t>sebaliknya</a:t>
            </a:r>
            <a:r>
              <a:rPr lang="en-US" dirty="0"/>
              <a:t>. </a:t>
            </a:r>
            <a:endParaRPr dirty="0"/>
          </a:p>
          <a:p>
            <a:pPr marL="0" lvl="0" indent="0" algn="l" rtl="0">
              <a:spcBef>
                <a:spcPts val="900"/>
              </a:spcBef>
              <a:spcAft>
                <a:spcPts val="900"/>
              </a:spcAft>
              <a:buClr>
                <a:schemeClr val="dk1"/>
              </a:buClr>
              <a:buSzPts val="1100"/>
              <a:buFont typeface="Arial"/>
              <a:buNone/>
            </a:pPr>
            <a:r>
              <a:rPr lang="en-US" dirty="0" err="1"/>
              <a:t>Ketegangan</a:t>
            </a:r>
            <a:r>
              <a:rPr lang="en-US" dirty="0"/>
              <a:t> </a:t>
            </a:r>
            <a:r>
              <a:rPr lang="en-US" dirty="0" err="1"/>
              <a:t>antar</a:t>
            </a:r>
            <a:r>
              <a:rPr lang="en-US" dirty="0"/>
              <a:t> </a:t>
            </a:r>
            <a:r>
              <a:rPr lang="en-US" dirty="0" err="1"/>
              <a:t>etnis</a:t>
            </a:r>
            <a:r>
              <a:rPr lang="en-US" dirty="0"/>
              <a:t> dan agama </a:t>
            </a:r>
            <a:r>
              <a:rPr lang="en-US" dirty="0" err="1"/>
              <a:t>masih</a:t>
            </a:r>
            <a:r>
              <a:rPr lang="en-US" dirty="0"/>
              <a:t> </a:t>
            </a:r>
            <a:r>
              <a:rPr lang="en-US" dirty="0" err="1"/>
              <a:t>terasa</a:t>
            </a:r>
            <a:r>
              <a:rPr lang="en-US" dirty="0"/>
              <a:t> </a:t>
            </a:r>
            <a:r>
              <a:rPr lang="en-US" dirty="0" err="1"/>
              <a:t>hingga</a:t>
            </a:r>
            <a:r>
              <a:rPr lang="en-US" dirty="0"/>
              <a:t> </a:t>
            </a:r>
            <a:r>
              <a:rPr lang="en-US" dirty="0" err="1"/>
              <a:t>kini</a:t>
            </a:r>
            <a:r>
              <a:rPr lang="en-US" dirty="0"/>
              <a:t>, dan </a:t>
            </a:r>
            <a:r>
              <a:rPr lang="en-US" dirty="0" err="1"/>
              <a:t>mereka</a:t>
            </a:r>
            <a:r>
              <a:rPr lang="en-US" dirty="0"/>
              <a:t> yang paling </a:t>
            </a:r>
            <a:r>
              <a:rPr lang="en-US" dirty="0" err="1"/>
              <a:t>rentan</a:t>
            </a:r>
            <a:r>
              <a:rPr lang="en-US" dirty="0"/>
              <a:t> </a:t>
            </a:r>
            <a:r>
              <a:rPr lang="en-US" dirty="0" err="1"/>
              <a:t>menjadi</a:t>
            </a:r>
            <a:r>
              <a:rPr lang="en-US" dirty="0"/>
              <a:t> korban </a:t>
            </a:r>
            <a:r>
              <a:rPr lang="en-US" dirty="0" err="1"/>
              <a:t>kekerasan</a:t>
            </a:r>
            <a:r>
              <a:rPr lang="en-US" dirty="0"/>
              <a:t> </a:t>
            </a:r>
            <a:r>
              <a:rPr lang="en-US" dirty="0" err="1"/>
              <a:t>adalah</a:t>
            </a:r>
            <a:r>
              <a:rPr lang="en-US" dirty="0"/>
              <a:t> </a:t>
            </a:r>
            <a:r>
              <a:rPr lang="en-US" dirty="0" err="1"/>
              <a:t>mereka</a:t>
            </a:r>
            <a:r>
              <a:rPr lang="en-US" dirty="0"/>
              <a:t> yang </a:t>
            </a:r>
            <a:r>
              <a:rPr lang="en-US" dirty="0" err="1"/>
              <a:t>kembali</a:t>
            </a:r>
            <a:r>
              <a:rPr lang="en-US" dirty="0"/>
              <a:t> </a:t>
            </a:r>
            <a:r>
              <a:rPr lang="en-US" dirty="0" err="1"/>
              <a:t>ke</a:t>
            </a:r>
            <a:r>
              <a:rPr lang="en-US" dirty="0"/>
              <a:t> </a:t>
            </a:r>
            <a:r>
              <a:rPr lang="en-US" dirty="0" err="1"/>
              <a:t>tempat</a:t>
            </a:r>
            <a:r>
              <a:rPr lang="en-US" dirty="0"/>
              <a:t> </a:t>
            </a:r>
            <a:r>
              <a:rPr lang="en-US" dirty="0" err="1"/>
              <a:t>tinggal</a:t>
            </a:r>
            <a:r>
              <a:rPr lang="en-US" dirty="0"/>
              <a:t> </a:t>
            </a:r>
            <a:r>
              <a:rPr lang="en-US" dirty="0" err="1"/>
              <a:t>mereka</a:t>
            </a:r>
            <a:r>
              <a:rPr lang="en-US" dirty="0"/>
              <a:t> </a:t>
            </a:r>
            <a:r>
              <a:rPr lang="en-US" dirty="0" err="1"/>
              <a:t>sebelumnya</a:t>
            </a:r>
            <a:r>
              <a:rPr lang="en-US" dirty="0"/>
              <a:t>.</a:t>
            </a:r>
            <a:endParaRPr dirty="0"/>
          </a:p>
        </p:txBody>
      </p:sp>
      <p:sp>
        <p:nvSpPr>
          <p:cNvPr id="262" name="Google Shape;262;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63" name="Google Shape;263;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64" name="Google Shape;2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err="1"/>
              <a:t>Emina</a:t>
            </a:r>
            <a:r>
              <a:rPr lang="en-US" dirty="0"/>
              <a:t> </a:t>
            </a:r>
            <a:r>
              <a:rPr lang="en-US" dirty="0" err="1"/>
              <a:t>ingin</a:t>
            </a:r>
            <a:r>
              <a:rPr lang="en-US" dirty="0"/>
              <a:t> </a:t>
            </a:r>
            <a:r>
              <a:rPr lang="en-US" dirty="0" err="1"/>
              <a:t>berkontribusi</a:t>
            </a:r>
            <a:r>
              <a:rPr lang="en-US" dirty="0"/>
              <a:t> </a:t>
            </a:r>
            <a:r>
              <a:rPr lang="en-US" dirty="0" err="1"/>
              <a:t>ke</a:t>
            </a:r>
            <a:r>
              <a:rPr lang="en-US" dirty="0"/>
              <a:t> </a:t>
            </a:r>
            <a:r>
              <a:rPr lang="en-US" dirty="0" err="1"/>
              <a:t>sebuah</a:t>
            </a:r>
            <a:r>
              <a:rPr lang="en-US" dirty="0"/>
              <a:t> </a:t>
            </a:r>
            <a:r>
              <a:rPr lang="en-US" dirty="0" err="1"/>
              <a:t>perubahan</a:t>
            </a:r>
            <a:r>
              <a:rPr lang="en-US" dirty="0"/>
              <a:t> yang </a:t>
            </a:r>
            <a:r>
              <a:rPr lang="en-US" dirty="0" err="1"/>
              <a:t>positif</a:t>
            </a:r>
            <a:r>
              <a:rPr lang="en-US" dirty="0"/>
              <a:t>, dan </a:t>
            </a:r>
            <a:r>
              <a:rPr lang="en-US" dirty="0" err="1"/>
              <a:t>ia</a:t>
            </a:r>
            <a:r>
              <a:rPr lang="en-US" dirty="0"/>
              <a:t> </a:t>
            </a:r>
            <a:r>
              <a:rPr lang="en-US" dirty="0" err="1"/>
              <a:t>akhirnya</a:t>
            </a:r>
            <a:r>
              <a:rPr lang="en-US" dirty="0"/>
              <a:t> </a:t>
            </a:r>
            <a:r>
              <a:rPr lang="en-US" dirty="0" err="1"/>
              <a:t>mengambil</a:t>
            </a:r>
            <a:r>
              <a:rPr lang="en-US" dirty="0"/>
              <a:t> </a:t>
            </a:r>
            <a:r>
              <a:rPr lang="en-US" dirty="0" err="1"/>
              <a:t>kursus</a:t>
            </a:r>
            <a:r>
              <a:rPr lang="en-US" dirty="0"/>
              <a:t> </a:t>
            </a:r>
            <a:r>
              <a:rPr lang="en-US" dirty="0" err="1"/>
              <a:t>singkat</a:t>
            </a:r>
            <a:r>
              <a:rPr lang="en-US" dirty="0"/>
              <a:t> </a:t>
            </a:r>
            <a:r>
              <a:rPr lang="en-US" dirty="0" err="1"/>
              <a:t>mengenai</a:t>
            </a:r>
            <a:r>
              <a:rPr lang="en-US" dirty="0"/>
              <a:t> </a:t>
            </a:r>
            <a:r>
              <a:rPr lang="en-US" dirty="0" err="1"/>
              <a:t>hak</a:t>
            </a:r>
            <a:r>
              <a:rPr lang="en-US" dirty="0"/>
              <a:t> </a:t>
            </a:r>
            <a:r>
              <a:rPr lang="en-US" dirty="0" err="1"/>
              <a:t>asasi</a:t>
            </a:r>
            <a:r>
              <a:rPr lang="en-US" dirty="0"/>
              <a:t> </a:t>
            </a:r>
            <a:r>
              <a:rPr lang="en-US" dirty="0" err="1"/>
              <a:t>manusia</a:t>
            </a:r>
            <a:r>
              <a:rPr lang="en-US" dirty="0"/>
              <a:t> yang </a:t>
            </a:r>
            <a:r>
              <a:rPr lang="en-US" dirty="0" err="1"/>
              <a:t>diadakan</a:t>
            </a:r>
            <a:r>
              <a:rPr lang="en-US" dirty="0"/>
              <a:t> oleh </a:t>
            </a:r>
            <a:r>
              <a:rPr lang="en-US" dirty="0" err="1"/>
              <a:t>sebuah</a:t>
            </a:r>
            <a:r>
              <a:rPr lang="en-US" dirty="0"/>
              <a:t> LSM di Bosnia, Nahla.</a:t>
            </a:r>
            <a:endParaRPr dirty="0"/>
          </a:p>
          <a:p>
            <a:pPr marL="0" lvl="0" indent="0" algn="l" rtl="0">
              <a:spcBef>
                <a:spcPts val="900"/>
              </a:spcBef>
              <a:spcAft>
                <a:spcPts val="900"/>
              </a:spcAft>
              <a:buClr>
                <a:schemeClr val="dk1"/>
              </a:buClr>
              <a:buSzPts val="1100"/>
              <a:buFont typeface="Arial"/>
              <a:buNone/>
            </a:pPr>
            <a:r>
              <a:rPr lang="en-US" dirty="0"/>
              <a:t>“Saya </a:t>
            </a:r>
            <a:r>
              <a:rPr lang="en-US" dirty="0" err="1"/>
              <a:t>belajar</a:t>
            </a:r>
            <a:r>
              <a:rPr lang="en-US" dirty="0"/>
              <a:t> </a:t>
            </a:r>
            <a:r>
              <a:rPr lang="en-US" dirty="0" err="1"/>
              <a:t>banyak</a:t>
            </a:r>
            <a:r>
              <a:rPr lang="en-US" dirty="0"/>
              <a:t> </a:t>
            </a:r>
            <a:r>
              <a:rPr lang="en-US" dirty="0" err="1"/>
              <a:t>hal</a:t>
            </a:r>
            <a:r>
              <a:rPr lang="en-US" dirty="0"/>
              <a:t> </a:t>
            </a:r>
            <a:r>
              <a:rPr lang="en-US" dirty="0" err="1"/>
              <a:t>dari</a:t>
            </a:r>
            <a:r>
              <a:rPr lang="en-US" dirty="0"/>
              <a:t> </a:t>
            </a:r>
            <a:r>
              <a:rPr lang="en-US" dirty="0" err="1"/>
              <a:t>kelas</a:t>
            </a:r>
            <a:r>
              <a:rPr lang="en-US" dirty="0"/>
              <a:t> </a:t>
            </a:r>
            <a:r>
              <a:rPr lang="en-US" dirty="0" err="1"/>
              <a:t>tersebut</a:t>
            </a:r>
            <a:r>
              <a:rPr lang="en-US" dirty="0"/>
              <a:t>. Saya </a:t>
            </a:r>
            <a:r>
              <a:rPr lang="en-US" dirty="0" err="1"/>
              <a:t>berhasil</a:t>
            </a:r>
            <a:r>
              <a:rPr lang="en-US" dirty="0"/>
              <a:t> </a:t>
            </a:r>
            <a:r>
              <a:rPr lang="en-US" dirty="0" err="1"/>
              <a:t>memahami</a:t>
            </a:r>
            <a:r>
              <a:rPr lang="en-US" dirty="0"/>
              <a:t> arti </a:t>
            </a:r>
            <a:r>
              <a:rPr lang="en-US" dirty="0" err="1"/>
              <a:t>kebebasan</a:t>
            </a:r>
            <a:r>
              <a:rPr lang="en-US" dirty="0"/>
              <a:t> </a:t>
            </a:r>
            <a:r>
              <a:rPr lang="en-US" dirty="0" err="1"/>
              <a:t>beragama</a:t>
            </a:r>
            <a:r>
              <a:rPr lang="en-US" dirty="0"/>
              <a:t> </a:t>
            </a:r>
            <a:r>
              <a:rPr lang="en-US" dirty="0" err="1"/>
              <a:t>atau</a:t>
            </a:r>
            <a:r>
              <a:rPr lang="en-US" dirty="0"/>
              <a:t> </a:t>
            </a:r>
            <a:r>
              <a:rPr lang="en-US" dirty="0" err="1"/>
              <a:t>berkeyakinan</a:t>
            </a:r>
            <a:r>
              <a:rPr lang="en-US" dirty="0"/>
              <a:t> dan </a:t>
            </a:r>
            <a:r>
              <a:rPr lang="en-US" dirty="0" err="1"/>
              <a:t>mulai</a:t>
            </a:r>
            <a:r>
              <a:rPr lang="en-US" dirty="0"/>
              <a:t> </a:t>
            </a:r>
            <a:r>
              <a:rPr lang="en-US" dirty="0" err="1"/>
              <a:t>mampu</a:t>
            </a:r>
            <a:r>
              <a:rPr lang="en-US" dirty="0"/>
              <a:t> </a:t>
            </a:r>
            <a:r>
              <a:rPr lang="en-US" dirty="0" err="1"/>
              <a:t>mengenali</a:t>
            </a:r>
            <a:r>
              <a:rPr lang="en-US" dirty="0"/>
              <a:t> </a:t>
            </a:r>
            <a:r>
              <a:rPr lang="en-US" dirty="0" err="1"/>
              <a:t>pelanggaran</a:t>
            </a:r>
            <a:r>
              <a:rPr lang="en-US" dirty="0"/>
              <a:t> yang </a:t>
            </a:r>
            <a:r>
              <a:rPr lang="en-US" dirty="0" err="1"/>
              <a:t>terjadi</a:t>
            </a:r>
            <a:r>
              <a:rPr lang="en-US" dirty="0"/>
              <a:t> </a:t>
            </a:r>
            <a:r>
              <a:rPr lang="en-US" dirty="0" err="1"/>
              <a:t>dalam</a:t>
            </a:r>
            <a:r>
              <a:rPr lang="en-US" dirty="0"/>
              <a:t> </a:t>
            </a:r>
            <a:r>
              <a:rPr lang="en-US" dirty="0" err="1"/>
              <a:t>situasi</a:t>
            </a:r>
            <a:r>
              <a:rPr lang="en-US" dirty="0"/>
              <a:t> </a:t>
            </a:r>
            <a:r>
              <a:rPr lang="en-US" dirty="0" err="1"/>
              <a:t>saya</a:t>
            </a:r>
            <a:r>
              <a:rPr lang="en-US" dirty="0"/>
              <a:t>. Saya </a:t>
            </a:r>
            <a:r>
              <a:rPr lang="en-US" dirty="0" err="1"/>
              <a:t>mulai</a:t>
            </a:r>
            <a:r>
              <a:rPr lang="en-US" dirty="0"/>
              <a:t> </a:t>
            </a:r>
            <a:r>
              <a:rPr lang="en-US" dirty="0" err="1"/>
              <a:t>melaporkan</a:t>
            </a:r>
            <a:r>
              <a:rPr lang="en-US" dirty="0"/>
              <a:t> </a:t>
            </a:r>
            <a:r>
              <a:rPr lang="en-US" dirty="0" err="1"/>
              <a:t>ujaran</a:t>
            </a:r>
            <a:r>
              <a:rPr lang="en-US" dirty="0"/>
              <a:t> </a:t>
            </a:r>
            <a:r>
              <a:rPr lang="en-US" dirty="0" err="1"/>
              <a:t>kebencian</a:t>
            </a:r>
            <a:r>
              <a:rPr lang="en-US" dirty="0"/>
              <a:t> yang </a:t>
            </a:r>
            <a:r>
              <a:rPr lang="en-US" dirty="0" err="1"/>
              <a:t>ada</a:t>
            </a:r>
            <a:r>
              <a:rPr lang="en-US" dirty="0"/>
              <a:t> di media </a:t>
            </a:r>
            <a:r>
              <a:rPr lang="en-US" dirty="0" err="1"/>
              <a:t>sosial</a:t>
            </a:r>
            <a:r>
              <a:rPr lang="en-US" dirty="0"/>
              <a:t>.”</a:t>
            </a:r>
            <a:endParaRPr dirty="0">
              <a:solidFill>
                <a:srgbClr val="000000"/>
              </a:solidFill>
            </a:endParaRPr>
          </a:p>
        </p:txBody>
      </p:sp>
      <p:sp>
        <p:nvSpPr>
          <p:cNvPr id="271" name="Google Shape;271;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72" name="Google Shape;272;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73" name="Google Shape;2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900"/>
              </a:spcAft>
              <a:buClr>
                <a:schemeClr val="dk1"/>
              </a:buClr>
              <a:buSzPts val="1100"/>
              <a:buFont typeface="Arial"/>
              <a:buNone/>
            </a:pPr>
            <a:r>
              <a:rPr lang="en-US"/>
              <a:t>Setelah kursusnya selesai, Nahla mengenalkan Emina ke sebuah kelompok relawan muda yang menggunakan laporan, dari media lokal maupun nasional yang terpercaya, untuk mendokumentasikan pelanggaran kebebasan beragama atau berkeyakinan di negara tersebut, dan membuat daftar kejadian yang terjadi setiap tahunnya.</a:t>
            </a:r>
            <a:endParaRPr>
              <a:solidFill>
                <a:schemeClr val="dk1"/>
              </a:solidFill>
              <a:latin typeface="Calibri"/>
              <a:ea typeface="Calibri"/>
              <a:cs typeface="Calibri"/>
              <a:sym typeface="Calibri"/>
            </a:endParaRPr>
          </a:p>
        </p:txBody>
      </p:sp>
      <p:sp>
        <p:nvSpPr>
          <p:cNvPr id="280" name="Google Shape;280;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81" name="Google Shape;281;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82" name="Google Shape;28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900"/>
              </a:spcAft>
              <a:buClr>
                <a:schemeClr val="dk1"/>
              </a:buClr>
              <a:buSzPts val="1100"/>
              <a:buFont typeface="Arial"/>
              <a:buNone/>
            </a:pPr>
            <a:r>
              <a:rPr lang="en-US"/>
              <a:t>Emina menyampaikan, “Kami memiliki sejumlah pertanyaan yang digunakan untuk mengelompokkan kejadian. Misalnya, komunitas mana yang terkena dampak dan apa jenis pelanggarannya, misalnya ancaman, serangan ke properti, atau serangan ke orang lain, dan sebagainya.”</a:t>
            </a:r>
            <a:endParaRPr>
              <a:latin typeface="Calibri"/>
              <a:ea typeface="Calibri"/>
              <a:cs typeface="Calibri"/>
              <a:sym typeface="Calibri"/>
            </a:endParaRPr>
          </a:p>
        </p:txBody>
      </p:sp>
      <p:sp>
        <p:nvSpPr>
          <p:cNvPr id="289" name="Google Shape;289;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90" name="Google Shape;290;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91" name="Google Shape;2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900"/>
              </a:spcAft>
              <a:buClr>
                <a:schemeClr val="dk1"/>
              </a:buClr>
              <a:buSzPts val="1100"/>
              <a:buFont typeface="Arial"/>
              <a:buNone/>
            </a:pPr>
            <a:r>
              <a:rPr lang="en-US" dirty="0" err="1"/>
              <a:t>Mereka</a:t>
            </a:r>
            <a:r>
              <a:rPr lang="en-US" dirty="0"/>
              <a:t> </a:t>
            </a:r>
            <a:r>
              <a:rPr lang="en-US" dirty="0" err="1"/>
              <a:t>kemudian</a:t>
            </a:r>
            <a:r>
              <a:rPr lang="en-US" dirty="0"/>
              <a:t> </a:t>
            </a:r>
            <a:r>
              <a:rPr lang="en-US" dirty="0" err="1"/>
              <a:t>mengirimkan</a:t>
            </a:r>
            <a:r>
              <a:rPr lang="en-US" dirty="0"/>
              <a:t> </a:t>
            </a:r>
            <a:r>
              <a:rPr lang="en-US" dirty="0" err="1"/>
              <a:t>laporan</a:t>
            </a:r>
            <a:r>
              <a:rPr lang="en-US" dirty="0"/>
              <a:t> </a:t>
            </a:r>
            <a:r>
              <a:rPr lang="en-US" dirty="0" err="1"/>
              <a:t>itu</a:t>
            </a:r>
            <a:r>
              <a:rPr lang="en-US" dirty="0"/>
              <a:t> </a:t>
            </a:r>
            <a:r>
              <a:rPr lang="en-US" dirty="0" err="1"/>
              <a:t>ke</a:t>
            </a:r>
            <a:r>
              <a:rPr lang="en-US" dirty="0"/>
              <a:t> </a:t>
            </a:r>
            <a:r>
              <a:rPr lang="en-US" dirty="0" err="1"/>
              <a:t>pihak</a:t>
            </a:r>
            <a:r>
              <a:rPr lang="en-US" dirty="0"/>
              <a:t> </a:t>
            </a:r>
            <a:r>
              <a:rPr lang="en-US" dirty="0" err="1"/>
              <a:t>berwajib</a:t>
            </a:r>
            <a:r>
              <a:rPr lang="en-US" dirty="0"/>
              <a:t> dan media di Bosnia </a:t>
            </a:r>
            <a:r>
              <a:rPr lang="en-US" dirty="0" err="1"/>
              <a:t>serta</a:t>
            </a:r>
            <a:r>
              <a:rPr lang="en-US" dirty="0"/>
              <a:t> badan </a:t>
            </a:r>
            <a:r>
              <a:rPr lang="en-US" dirty="0" err="1"/>
              <a:t>internasional</a:t>
            </a:r>
            <a:r>
              <a:rPr lang="en-US" dirty="0"/>
              <a:t>, </a:t>
            </a:r>
            <a:r>
              <a:rPr lang="en-US" dirty="0" err="1"/>
              <a:t>seperti</a:t>
            </a:r>
            <a:r>
              <a:rPr lang="en-US" dirty="0"/>
              <a:t> </a:t>
            </a:r>
            <a:r>
              <a:rPr lang="en-US" dirty="0" err="1"/>
              <a:t>Organisation</a:t>
            </a:r>
            <a:r>
              <a:rPr lang="en-US" dirty="0"/>
              <a:t> for Security and Cooperation in Europe (OSCE), yang </a:t>
            </a:r>
            <a:r>
              <a:rPr lang="en-US" dirty="0" err="1"/>
              <a:t>sering</a:t>
            </a:r>
            <a:r>
              <a:rPr lang="en-US" dirty="0"/>
              <a:t> </a:t>
            </a:r>
            <a:r>
              <a:rPr lang="en-US" dirty="0" err="1"/>
              <a:t>menyertakan</a:t>
            </a:r>
            <a:r>
              <a:rPr lang="en-US" dirty="0"/>
              <a:t> </a:t>
            </a:r>
            <a:r>
              <a:rPr lang="en-US" dirty="0" err="1"/>
              <a:t>informasi</a:t>
            </a:r>
            <a:r>
              <a:rPr lang="en-US" dirty="0"/>
              <a:t> </a:t>
            </a:r>
            <a:r>
              <a:rPr lang="en-US" dirty="0" err="1"/>
              <a:t>dari</a:t>
            </a:r>
            <a:r>
              <a:rPr lang="en-US" dirty="0"/>
              <a:t> </a:t>
            </a:r>
            <a:r>
              <a:rPr lang="en-US" dirty="0" err="1"/>
              <a:t>relawan</a:t>
            </a:r>
            <a:r>
              <a:rPr lang="en-US" dirty="0"/>
              <a:t> di </a:t>
            </a:r>
            <a:r>
              <a:rPr lang="en-US" dirty="0" err="1"/>
              <a:t>dalam</a:t>
            </a:r>
            <a:r>
              <a:rPr lang="en-US" dirty="0"/>
              <a:t> </a:t>
            </a:r>
            <a:r>
              <a:rPr lang="en-US" dirty="0" err="1"/>
              <a:t>laporan</a:t>
            </a:r>
            <a:r>
              <a:rPr lang="en-US" dirty="0"/>
              <a:t> </a:t>
            </a:r>
            <a:r>
              <a:rPr lang="en-US" dirty="0" err="1"/>
              <a:t>tahunan</a:t>
            </a:r>
            <a:r>
              <a:rPr lang="en-US" dirty="0"/>
              <a:t> </a:t>
            </a:r>
            <a:r>
              <a:rPr lang="en-US" dirty="0" err="1"/>
              <a:t>mereka</a:t>
            </a:r>
            <a:r>
              <a:rPr lang="en-US" dirty="0"/>
              <a:t>.</a:t>
            </a:r>
            <a:endParaRPr dirty="0"/>
          </a:p>
        </p:txBody>
      </p:sp>
      <p:sp>
        <p:nvSpPr>
          <p:cNvPr id="297" name="Google Shape;297;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298" name="Google Shape;298;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299" name="Google Shape;29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900"/>
              </a:spcAft>
              <a:buClr>
                <a:schemeClr val="dk1"/>
              </a:buClr>
              <a:buSzPts val="1100"/>
              <a:buFont typeface="Arial"/>
              <a:buNone/>
            </a:pPr>
            <a:r>
              <a:rPr lang="en-US" dirty="0" err="1"/>
              <a:t>Emina</a:t>
            </a:r>
            <a:r>
              <a:rPr lang="en-US" dirty="0"/>
              <a:t> </a:t>
            </a:r>
            <a:r>
              <a:rPr lang="en-US" dirty="0" err="1"/>
              <a:t>mengatakan</a:t>
            </a:r>
            <a:r>
              <a:rPr lang="en-US" dirty="0"/>
              <a:t>, “</a:t>
            </a:r>
            <a:r>
              <a:rPr lang="en-US" dirty="0" err="1"/>
              <a:t>Menurut</a:t>
            </a:r>
            <a:r>
              <a:rPr lang="en-US" dirty="0"/>
              <a:t> </a:t>
            </a:r>
            <a:r>
              <a:rPr lang="en-US" dirty="0" err="1"/>
              <a:t>saya</a:t>
            </a:r>
            <a:r>
              <a:rPr lang="en-US" dirty="0"/>
              <a:t>, </a:t>
            </a:r>
            <a:r>
              <a:rPr lang="en-US" dirty="0" err="1"/>
              <a:t>semua</a:t>
            </a:r>
            <a:r>
              <a:rPr lang="en-US" dirty="0"/>
              <a:t> </a:t>
            </a:r>
            <a:r>
              <a:rPr lang="en-US" dirty="0" err="1"/>
              <a:t>tindakan</a:t>
            </a:r>
            <a:r>
              <a:rPr lang="en-US" dirty="0"/>
              <a:t> yang </a:t>
            </a:r>
            <a:r>
              <a:rPr lang="en-US" dirty="0" err="1"/>
              <a:t>kita</a:t>
            </a:r>
            <a:r>
              <a:rPr lang="en-US" dirty="0"/>
              <a:t> </a:t>
            </a:r>
            <a:r>
              <a:rPr lang="en-US" dirty="0" err="1"/>
              <a:t>lakukan</a:t>
            </a:r>
            <a:r>
              <a:rPr lang="en-US" dirty="0"/>
              <a:t> </a:t>
            </a:r>
            <a:r>
              <a:rPr lang="en-US" dirty="0" err="1"/>
              <a:t>bisa</a:t>
            </a:r>
            <a:r>
              <a:rPr lang="en-US" dirty="0"/>
              <a:t> </a:t>
            </a:r>
            <a:r>
              <a:rPr lang="en-US" dirty="0" err="1"/>
              <a:t>membuat</a:t>
            </a:r>
            <a:r>
              <a:rPr lang="en-US" dirty="0"/>
              <a:t> </a:t>
            </a:r>
            <a:r>
              <a:rPr lang="en-US" dirty="0" err="1"/>
              <a:t>perbedaan</a:t>
            </a:r>
            <a:r>
              <a:rPr lang="en-US" dirty="0"/>
              <a:t>, </a:t>
            </a:r>
            <a:r>
              <a:rPr lang="en-US" dirty="0" err="1"/>
              <a:t>tidak</a:t>
            </a:r>
            <a:r>
              <a:rPr lang="en-US" dirty="0"/>
              <a:t> </a:t>
            </a:r>
            <a:r>
              <a:rPr lang="en-US" dirty="0" err="1"/>
              <a:t>peduli</a:t>
            </a:r>
            <a:r>
              <a:rPr lang="en-US" dirty="0"/>
              <a:t> </a:t>
            </a:r>
            <a:r>
              <a:rPr lang="en-US" dirty="0" err="1"/>
              <a:t>seberapa</a:t>
            </a:r>
            <a:r>
              <a:rPr lang="en-US" dirty="0"/>
              <a:t> </a:t>
            </a:r>
            <a:r>
              <a:rPr lang="en-US" dirty="0" err="1"/>
              <a:t>besar</a:t>
            </a:r>
            <a:r>
              <a:rPr lang="en-US" dirty="0"/>
              <a:t> </a:t>
            </a:r>
            <a:r>
              <a:rPr lang="en-US" dirty="0" err="1"/>
              <a:t>atau</a:t>
            </a:r>
            <a:r>
              <a:rPr lang="en-US" dirty="0"/>
              <a:t> </a:t>
            </a:r>
            <a:r>
              <a:rPr lang="en-US" dirty="0" err="1"/>
              <a:t>kecil</a:t>
            </a:r>
            <a:r>
              <a:rPr lang="en-US" dirty="0"/>
              <a:t>. </a:t>
            </a:r>
            <a:r>
              <a:rPr lang="en-US" dirty="0" err="1"/>
              <a:t>Berhasil</a:t>
            </a:r>
            <a:r>
              <a:rPr lang="en-US" dirty="0"/>
              <a:t> </a:t>
            </a:r>
            <a:r>
              <a:rPr lang="en-US" dirty="0" err="1"/>
              <a:t>mendokumentasikan</a:t>
            </a:r>
            <a:r>
              <a:rPr lang="en-US" dirty="0"/>
              <a:t> dan </a:t>
            </a:r>
            <a:r>
              <a:rPr lang="en-US" dirty="0" err="1"/>
              <a:t>membawa</a:t>
            </a:r>
            <a:r>
              <a:rPr lang="en-US" dirty="0"/>
              <a:t> </a:t>
            </a:r>
            <a:r>
              <a:rPr lang="en-US" dirty="0" err="1"/>
              <a:t>perhatian</a:t>
            </a:r>
            <a:r>
              <a:rPr lang="en-US" dirty="0"/>
              <a:t> </a:t>
            </a:r>
            <a:r>
              <a:rPr lang="en-US" dirty="0" err="1"/>
              <a:t>internasional</a:t>
            </a:r>
            <a:r>
              <a:rPr lang="en-US" dirty="0"/>
              <a:t> </a:t>
            </a:r>
            <a:r>
              <a:rPr lang="en-US" dirty="0" err="1"/>
              <a:t>ke</a:t>
            </a:r>
            <a:r>
              <a:rPr lang="en-US" dirty="0"/>
              <a:t> </a:t>
            </a:r>
            <a:r>
              <a:rPr lang="en-US" dirty="0" err="1"/>
              <a:t>pelanggaran</a:t>
            </a:r>
            <a:r>
              <a:rPr lang="en-US" dirty="0"/>
              <a:t> yang </a:t>
            </a:r>
            <a:r>
              <a:rPr lang="en-US" dirty="0" err="1"/>
              <a:t>terjadi</a:t>
            </a:r>
            <a:r>
              <a:rPr lang="en-US" dirty="0"/>
              <a:t> </a:t>
            </a:r>
            <a:r>
              <a:rPr lang="en-US" dirty="0" err="1"/>
              <a:t>dapat</a:t>
            </a:r>
            <a:r>
              <a:rPr lang="en-US" dirty="0"/>
              <a:t> </a:t>
            </a:r>
            <a:r>
              <a:rPr lang="en-US" dirty="0" err="1"/>
              <a:t>meyakinkan</a:t>
            </a:r>
            <a:r>
              <a:rPr lang="en-US" dirty="0"/>
              <a:t> </a:t>
            </a:r>
            <a:r>
              <a:rPr lang="en-US" dirty="0" err="1"/>
              <a:t>otoritas</a:t>
            </a:r>
            <a:r>
              <a:rPr lang="en-US" dirty="0"/>
              <a:t> </a:t>
            </a:r>
            <a:r>
              <a:rPr lang="en-US" dirty="0" err="1"/>
              <a:t>untuk</a:t>
            </a:r>
            <a:r>
              <a:rPr lang="en-US" dirty="0"/>
              <a:t> </a:t>
            </a:r>
            <a:r>
              <a:rPr lang="en-US" dirty="0" err="1"/>
              <a:t>menanggapi</a:t>
            </a:r>
            <a:r>
              <a:rPr lang="en-US" dirty="0"/>
              <a:t> </a:t>
            </a:r>
            <a:r>
              <a:rPr lang="en-US" dirty="0" err="1"/>
              <a:t>masalah</a:t>
            </a:r>
            <a:r>
              <a:rPr lang="en-US" dirty="0"/>
              <a:t> </a:t>
            </a:r>
            <a:r>
              <a:rPr lang="en-US" dirty="0" err="1"/>
              <a:t>dengan</a:t>
            </a:r>
            <a:r>
              <a:rPr lang="en-US" dirty="0"/>
              <a:t> </a:t>
            </a:r>
            <a:r>
              <a:rPr lang="en-US" dirty="0" err="1"/>
              <a:t>serius</a:t>
            </a:r>
            <a:r>
              <a:rPr lang="en-US" dirty="0"/>
              <a:t>. </a:t>
            </a:r>
            <a:r>
              <a:rPr lang="en-US" dirty="0" err="1"/>
              <a:t>Meningkatkan</a:t>
            </a:r>
            <a:r>
              <a:rPr lang="en-US" dirty="0"/>
              <a:t> </a:t>
            </a:r>
            <a:r>
              <a:rPr lang="en-US" dirty="0" err="1"/>
              <a:t>kesadaran</a:t>
            </a:r>
            <a:r>
              <a:rPr lang="en-US" dirty="0"/>
              <a:t> </a:t>
            </a:r>
            <a:r>
              <a:rPr lang="en-US" dirty="0" err="1"/>
              <a:t>akan</a:t>
            </a:r>
            <a:r>
              <a:rPr lang="en-US" dirty="0"/>
              <a:t> </a:t>
            </a:r>
            <a:r>
              <a:rPr lang="en-US" dirty="0" err="1"/>
              <a:t>pelanggaran</a:t>
            </a:r>
            <a:r>
              <a:rPr lang="en-US" dirty="0"/>
              <a:t> </a:t>
            </a:r>
            <a:r>
              <a:rPr lang="en-US" dirty="0" err="1"/>
              <a:t>hak</a:t>
            </a:r>
            <a:r>
              <a:rPr lang="en-US" dirty="0"/>
              <a:t> </a:t>
            </a:r>
            <a:r>
              <a:rPr lang="en-US" dirty="0" err="1"/>
              <a:t>asasi</a:t>
            </a:r>
            <a:r>
              <a:rPr lang="en-US" dirty="0"/>
              <a:t> </a:t>
            </a:r>
            <a:r>
              <a:rPr lang="en-US" dirty="0" err="1"/>
              <a:t>manusia</a:t>
            </a:r>
            <a:r>
              <a:rPr lang="en-US" dirty="0"/>
              <a:t> </a:t>
            </a:r>
            <a:r>
              <a:rPr lang="en-US" dirty="0" err="1"/>
              <a:t>membantu</a:t>
            </a:r>
            <a:r>
              <a:rPr lang="en-US" dirty="0"/>
              <a:t> </a:t>
            </a:r>
            <a:r>
              <a:rPr lang="en-US" dirty="0" err="1"/>
              <a:t>kita</a:t>
            </a:r>
            <a:r>
              <a:rPr lang="en-US" dirty="0"/>
              <a:t> </a:t>
            </a:r>
            <a:r>
              <a:rPr lang="en-US" dirty="0" err="1"/>
              <a:t>untuk</a:t>
            </a:r>
            <a:r>
              <a:rPr lang="en-US" dirty="0"/>
              <a:t> </a:t>
            </a:r>
            <a:r>
              <a:rPr lang="en-US" dirty="0" err="1"/>
              <a:t>memahami</a:t>
            </a:r>
            <a:r>
              <a:rPr lang="en-US" dirty="0"/>
              <a:t> bias yang </a:t>
            </a:r>
            <a:r>
              <a:rPr lang="en-US" dirty="0" err="1"/>
              <a:t>kita</a:t>
            </a:r>
            <a:r>
              <a:rPr lang="en-US" dirty="0"/>
              <a:t> </a:t>
            </a:r>
            <a:r>
              <a:rPr lang="en-US" dirty="0" err="1"/>
              <a:t>miliki</a:t>
            </a:r>
            <a:r>
              <a:rPr lang="en-US" dirty="0"/>
              <a:t>.”</a:t>
            </a:r>
            <a:endParaRPr dirty="0">
              <a:latin typeface="Calibri"/>
              <a:ea typeface="Calibri"/>
              <a:cs typeface="Calibri"/>
              <a:sym typeface="Calibri"/>
            </a:endParaRPr>
          </a:p>
        </p:txBody>
      </p:sp>
      <p:sp>
        <p:nvSpPr>
          <p:cNvPr id="306" name="Google Shape;306;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307" name="Google Shape;307;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308" name="Google Shape;30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a:solidFill>
                  <a:srgbClr val="000000"/>
                </a:solidFill>
                <a:latin typeface="Calibri"/>
                <a:ea typeface="Calibri"/>
                <a:cs typeface="Calibri"/>
                <a:sym typeface="Calibri"/>
              </a:rPr>
              <a:t>Ucapkan selamat datang ke peserta di sesi ini. </a:t>
            </a:r>
            <a:endParaRPr/>
          </a:p>
          <a:p>
            <a:pPr marL="0" lvl="0" indent="0" algn="l" rtl="0">
              <a:spcBef>
                <a:spcPts val="0"/>
              </a:spcBef>
              <a:spcAft>
                <a:spcPts val="0"/>
              </a:spcAft>
              <a:buNone/>
            </a:pPr>
            <a:r>
              <a:rPr lang="en-US" b="0" i="1">
                <a:solidFill>
                  <a:srgbClr val="000000"/>
                </a:solidFill>
                <a:latin typeface="Calibri"/>
                <a:ea typeface="Calibri"/>
                <a:cs typeface="Calibri"/>
                <a:sym typeface="Calibri"/>
              </a:rPr>
              <a:t>Perkenalkan sesi dengan menjelaskan</a:t>
            </a:r>
            <a:r>
              <a:rPr lang="en-US" sz="1200" b="0" i="1">
                <a:solidFill>
                  <a:srgbClr val="000000"/>
                </a:solidFill>
                <a:latin typeface="Calibri"/>
                <a:ea typeface="Calibri"/>
                <a:cs typeface="Calibri"/>
                <a:sym typeface="Calibri"/>
              </a:rPr>
              <a:t>: </a:t>
            </a:r>
            <a:endParaRPr/>
          </a:p>
          <a:p>
            <a:pPr marL="0" lvl="0" indent="0" algn="l" rtl="0">
              <a:spcBef>
                <a:spcPts val="0"/>
              </a:spcBef>
              <a:spcAft>
                <a:spcPts val="0"/>
              </a:spcAft>
              <a:buNone/>
            </a:pPr>
            <a:endParaRPr b="0" i="0">
              <a:solidFill>
                <a:srgbClr val="000000"/>
              </a:solidFill>
              <a:latin typeface="Calibri"/>
              <a:ea typeface="Calibri"/>
              <a:cs typeface="Calibri"/>
              <a:sym typeface="Calibri"/>
            </a:endParaRPr>
          </a:p>
          <a:p>
            <a:pPr marL="0" lvl="0" indent="0" algn="l" rtl="0">
              <a:lnSpc>
                <a:spcPct val="107916"/>
              </a:lnSpc>
              <a:spcBef>
                <a:spcPts val="0"/>
              </a:spcBef>
              <a:spcAft>
                <a:spcPts val="0"/>
              </a:spcAft>
              <a:buNone/>
            </a:pPr>
            <a:r>
              <a:rPr lang="en-US"/>
              <a:t>Pada tiga sesi sebelumnya, kita sudah melihat hak asasi manusia akan kebebasan beragama atau berkeyakinan. Kita belajar mengenai hak yang kita miliki dan berbagai bentuk pelanggaran yang bisa terjadi. Kita juga merefleksikan apa makna dari hak asasi manusia untuk kita dan menggali isu identitas, privilese, serta dampak ketidakberuntungan.</a:t>
            </a:r>
            <a:endParaRPr b="0" i="0">
              <a:solidFill>
                <a:srgbClr val="000000"/>
              </a:solidFill>
              <a:latin typeface="Calibri"/>
              <a:ea typeface="Calibri"/>
              <a:cs typeface="Calibri"/>
              <a:sym typeface="Calibri"/>
            </a:endParaRPr>
          </a:p>
          <a:p>
            <a:pPr marL="0" lvl="0" indent="0" algn="l" rtl="0">
              <a:lnSpc>
                <a:spcPct val="107916"/>
              </a:lnSpc>
              <a:spcBef>
                <a:spcPts val="800"/>
              </a:spcBef>
              <a:spcAft>
                <a:spcPts val="800"/>
              </a:spcAft>
              <a:buNone/>
            </a:pPr>
            <a:r>
              <a:rPr lang="en-US"/>
              <a:t>Pada sesi ini, kita akan fokus untuk menganalisis situasi yang kita miliki, agar mampu mengidentifikasi masalah yang dihadapi beberapa orang maupun kelompok. Kita akan melakukannya dengan membuat “peta” visual KBB yang ada di kota kita secara bersama-sama. Namun, sebelum kita mulai memikirkan masalah, mari kita coba lihat juga hal-hal yang baik!</a:t>
            </a:r>
            <a:endParaRPr b="0" i="0">
              <a:solidFill>
                <a:srgbClr val="000000"/>
              </a:solidFill>
              <a:latin typeface="Calibri"/>
              <a:ea typeface="Calibri"/>
              <a:cs typeface="Calibri"/>
              <a:sym typeface="Calibri"/>
            </a:endParaRPr>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69" name="Google Shape;6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70" name="Google Shape;7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Quattrocento Sans"/>
              <a:ea typeface="Quattrocento Sans"/>
              <a:cs typeface="Quattrocento Sans"/>
              <a:sym typeface="Quattrocento Sans"/>
            </a:endParaRPr>
          </a:p>
        </p:txBody>
      </p:sp>
      <p:sp>
        <p:nvSpPr>
          <p:cNvPr id="315" name="Google Shape;31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
        <p:nvSpPr>
          <p:cNvPr id="316" name="Google Shape;3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317" name="Google Shape;317;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1" dirty="0">
                <a:solidFill>
                  <a:srgbClr val="000000"/>
                </a:solidFill>
                <a:latin typeface="Calibri"/>
                <a:ea typeface="Calibri"/>
                <a:cs typeface="Calibri"/>
                <a:sym typeface="Calibri"/>
              </a:rPr>
              <a:t>Slide 3-13 </a:t>
            </a:r>
            <a:r>
              <a:rPr lang="en-US" sz="1200" b="0" i="1" dirty="0" err="1">
                <a:solidFill>
                  <a:srgbClr val="000000"/>
                </a:solidFill>
                <a:latin typeface="Calibri"/>
                <a:ea typeface="Calibri"/>
                <a:cs typeface="Calibri"/>
                <a:sym typeface="Calibri"/>
              </a:rPr>
              <a:t>memberi</a:t>
            </a:r>
            <a:r>
              <a:rPr lang="en-US" sz="1200" b="0" i="1" dirty="0">
                <a:solidFill>
                  <a:srgbClr val="000000"/>
                </a:solidFill>
                <a:latin typeface="Calibri"/>
                <a:ea typeface="Calibri"/>
                <a:cs typeface="Calibri"/>
                <a:sym typeface="Calibri"/>
              </a:rPr>
              <a:t> </a:t>
            </a:r>
            <a:r>
              <a:rPr lang="en-US" sz="1200" b="0" i="1" dirty="0" err="1">
                <a:solidFill>
                  <a:srgbClr val="000000"/>
                </a:solidFill>
                <a:latin typeface="Calibri"/>
                <a:ea typeface="Calibri"/>
                <a:cs typeface="Calibri"/>
                <a:sym typeface="Calibri"/>
              </a:rPr>
              <a:t>gambaran</a:t>
            </a:r>
            <a:r>
              <a:rPr lang="en-US" sz="1200" b="0" i="1" dirty="0">
                <a:solidFill>
                  <a:srgbClr val="000000"/>
                </a:solidFill>
                <a:latin typeface="Calibri"/>
                <a:ea typeface="Calibri"/>
                <a:cs typeface="Calibri"/>
                <a:sym typeface="Calibri"/>
              </a:rPr>
              <a:t> </a:t>
            </a:r>
            <a:r>
              <a:rPr lang="en-US" sz="1200" b="0" i="1" dirty="0" err="1">
                <a:solidFill>
                  <a:srgbClr val="000000"/>
                </a:solidFill>
                <a:latin typeface="Calibri"/>
                <a:ea typeface="Calibri"/>
                <a:cs typeface="Calibri"/>
                <a:sym typeface="Calibri"/>
              </a:rPr>
              <a:t>akan</a:t>
            </a:r>
            <a:r>
              <a:rPr lang="en-US" sz="1200" b="0" i="1" dirty="0">
                <a:solidFill>
                  <a:srgbClr val="000000"/>
                </a:solidFill>
                <a:latin typeface="Calibri"/>
                <a:ea typeface="Calibri"/>
                <a:cs typeface="Calibri"/>
                <a:sym typeface="Calibri"/>
              </a:rPr>
              <a:t> </a:t>
            </a:r>
            <a:r>
              <a:rPr lang="en-US" sz="1200" b="0" i="1" dirty="0" err="1">
                <a:solidFill>
                  <a:srgbClr val="000000"/>
                </a:solidFill>
                <a:latin typeface="Calibri"/>
                <a:ea typeface="Calibri"/>
                <a:cs typeface="Calibri"/>
                <a:sym typeface="Calibri"/>
              </a:rPr>
              <a:t>Presentasi</a:t>
            </a:r>
            <a:r>
              <a:rPr lang="en-US" sz="1200" b="0" i="1" dirty="0">
                <a:solidFill>
                  <a:srgbClr val="000000"/>
                </a:solidFill>
                <a:latin typeface="Calibri"/>
                <a:ea typeface="Calibri"/>
                <a:cs typeface="Calibri"/>
                <a:sym typeface="Calibri"/>
              </a:rPr>
              <a:t> Sesi 5.</a:t>
            </a:r>
            <a:r>
              <a:rPr lang="en-US" sz="12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en-US" sz="1200" b="1" i="0" dirty="0">
                <a:solidFill>
                  <a:srgbClr val="000000"/>
                </a:solidFill>
                <a:latin typeface="Calibri"/>
                <a:ea typeface="Calibri"/>
                <a:cs typeface="Calibri"/>
                <a:sym typeface="Calibri"/>
              </a:rPr>
              <a:t>Presentation: </a:t>
            </a:r>
            <a:r>
              <a:rPr lang="en-US" b="1" dirty="0" err="1">
                <a:solidFill>
                  <a:srgbClr val="000000"/>
                </a:solidFill>
              </a:rPr>
              <a:t>Bagaimana</a:t>
            </a:r>
            <a:r>
              <a:rPr lang="en-US" b="1" dirty="0">
                <a:solidFill>
                  <a:srgbClr val="000000"/>
                </a:solidFill>
              </a:rPr>
              <a:t> </a:t>
            </a:r>
            <a:r>
              <a:rPr lang="en-US" b="1" dirty="0" err="1">
                <a:solidFill>
                  <a:srgbClr val="000000"/>
                </a:solidFill>
              </a:rPr>
              <a:t>kondisi</a:t>
            </a:r>
            <a:r>
              <a:rPr lang="en-US" b="1" dirty="0">
                <a:solidFill>
                  <a:srgbClr val="000000"/>
                </a:solidFill>
              </a:rPr>
              <a:t> </a:t>
            </a:r>
            <a:r>
              <a:rPr lang="en-US" b="1" dirty="0" err="1">
                <a:solidFill>
                  <a:srgbClr val="000000"/>
                </a:solidFill>
              </a:rPr>
              <a:t>bisa</a:t>
            </a:r>
            <a:r>
              <a:rPr lang="en-US" b="1" dirty="0">
                <a:solidFill>
                  <a:srgbClr val="000000"/>
                </a:solidFill>
              </a:rPr>
              <a:t> </a:t>
            </a:r>
            <a:r>
              <a:rPr lang="en-US" b="1" dirty="0" err="1">
                <a:solidFill>
                  <a:srgbClr val="000000"/>
                </a:solidFill>
              </a:rPr>
              <a:t>memburuk</a:t>
            </a:r>
            <a:r>
              <a:rPr lang="en-US" b="1" dirty="0">
                <a:solidFill>
                  <a:srgbClr val="000000"/>
                </a:solidFill>
              </a:rPr>
              <a:t> dan </a:t>
            </a:r>
            <a:r>
              <a:rPr lang="en-US" b="1" dirty="0" err="1">
                <a:solidFill>
                  <a:srgbClr val="000000"/>
                </a:solidFill>
              </a:rPr>
              <a:t>bagaimana</a:t>
            </a:r>
            <a:r>
              <a:rPr lang="en-US" b="1" dirty="0">
                <a:solidFill>
                  <a:srgbClr val="000000"/>
                </a:solidFill>
              </a:rPr>
              <a:t> </a:t>
            </a:r>
            <a:r>
              <a:rPr lang="en-US" b="1" dirty="0" err="1">
                <a:solidFill>
                  <a:srgbClr val="000000"/>
                </a:solidFill>
              </a:rPr>
              <a:t>kondisi</a:t>
            </a:r>
            <a:r>
              <a:rPr lang="en-US" b="1" dirty="0">
                <a:solidFill>
                  <a:srgbClr val="000000"/>
                </a:solidFill>
              </a:rPr>
              <a:t> </a:t>
            </a:r>
            <a:r>
              <a:rPr lang="en-US" b="1" dirty="0" err="1">
                <a:solidFill>
                  <a:srgbClr val="000000"/>
                </a:solidFill>
              </a:rPr>
              <a:t>tersebut</a:t>
            </a:r>
            <a:r>
              <a:rPr lang="en-US" b="1" dirty="0">
                <a:solidFill>
                  <a:srgbClr val="000000"/>
                </a:solidFill>
              </a:rPr>
              <a:t> </a:t>
            </a:r>
            <a:r>
              <a:rPr lang="en-US" b="1" dirty="0" err="1">
                <a:solidFill>
                  <a:srgbClr val="000000"/>
                </a:solidFill>
              </a:rPr>
              <a:t>bisa</a:t>
            </a:r>
            <a:r>
              <a:rPr lang="en-US" b="1" dirty="0">
                <a:solidFill>
                  <a:srgbClr val="000000"/>
                </a:solidFill>
              </a:rPr>
              <a:t> </a:t>
            </a:r>
            <a:r>
              <a:rPr lang="en-US" b="1" dirty="0" err="1">
                <a:solidFill>
                  <a:srgbClr val="000000"/>
                </a:solidFill>
              </a:rPr>
              <a:t>menjadi</a:t>
            </a:r>
            <a:r>
              <a:rPr lang="en-US" b="1" dirty="0">
                <a:solidFill>
                  <a:srgbClr val="000000"/>
                </a:solidFill>
              </a:rPr>
              <a:t> </a:t>
            </a:r>
            <a:r>
              <a:rPr lang="en-US" b="1" dirty="0" err="1">
                <a:solidFill>
                  <a:srgbClr val="000000"/>
                </a:solidFill>
              </a:rPr>
              <a:t>lebih</a:t>
            </a:r>
            <a:r>
              <a:rPr lang="en-US" b="1" dirty="0">
                <a:solidFill>
                  <a:srgbClr val="000000"/>
                </a:solidFill>
              </a:rPr>
              <a:t> </a:t>
            </a:r>
            <a:r>
              <a:rPr lang="en-US" b="1" dirty="0" err="1">
                <a:solidFill>
                  <a:srgbClr val="000000"/>
                </a:solidFill>
              </a:rPr>
              <a:t>baik</a:t>
            </a:r>
            <a:r>
              <a:rPr lang="en-US" b="1" dirty="0">
                <a:solidFill>
                  <a:srgbClr val="000000"/>
                </a:solidFill>
              </a:rPr>
              <a:t>)</a:t>
            </a:r>
            <a:endParaRPr sz="1200" b="1" i="0" dirty="0">
              <a:solidFill>
                <a:srgbClr val="000000"/>
              </a:solidFill>
              <a:latin typeface="Calibri"/>
              <a:ea typeface="Calibri"/>
              <a:cs typeface="Calibri"/>
              <a:sym typeface="Calibri"/>
            </a:endParaRPr>
          </a:p>
          <a:p>
            <a:pPr marL="0" lvl="0" indent="0" algn="l" rtl="0">
              <a:spcBef>
                <a:spcPts val="0"/>
              </a:spcBef>
              <a:spcAft>
                <a:spcPts val="0"/>
              </a:spcAft>
              <a:buNone/>
            </a:pPr>
            <a:endParaRPr sz="1200" b="0" i="0" dirty="0">
              <a:solidFill>
                <a:srgbClr val="000000"/>
              </a:solidFill>
              <a:latin typeface="Calibri"/>
              <a:ea typeface="Calibri"/>
              <a:cs typeface="Calibri"/>
              <a:sym typeface="Calibri"/>
            </a:endParaRPr>
          </a:p>
          <a:p>
            <a:pPr marL="0" lvl="0" indent="0" algn="l" rtl="0">
              <a:spcBef>
                <a:spcPts val="0"/>
              </a:spcBef>
              <a:spcAft>
                <a:spcPts val="0"/>
              </a:spcAft>
              <a:buNone/>
            </a:pPr>
            <a:r>
              <a:rPr lang="en-US" b="1" dirty="0" err="1">
                <a:solidFill>
                  <a:srgbClr val="000000"/>
                </a:solidFill>
              </a:rPr>
              <a:t>Pendahuluan</a:t>
            </a:r>
            <a:br>
              <a:rPr lang="en-US" sz="1200" b="0" i="0" dirty="0">
                <a:solidFill>
                  <a:srgbClr val="000000"/>
                </a:solidFill>
                <a:latin typeface="Calibri"/>
                <a:ea typeface="Calibri"/>
                <a:cs typeface="Calibri"/>
                <a:sym typeface="Calibri"/>
              </a:rPr>
            </a:br>
            <a:r>
              <a:rPr lang="en-US" dirty="0"/>
              <a:t>Pada </a:t>
            </a:r>
            <a:r>
              <a:rPr lang="en-US" dirty="0" err="1"/>
              <a:t>sesi</a:t>
            </a:r>
            <a:r>
              <a:rPr lang="en-US" dirty="0"/>
              <a:t> </a:t>
            </a:r>
            <a:r>
              <a:rPr lang="en-US" dirty="0" err="1"/>
              <a:t>sebelumnya</a:t>
            </a:r>
            <a:r>
              <a:rPr lang="en-US" dirty="0"/>
              <a:t>:  </a:t>
            </a:r>
            <a:endParaRPr dirty="0"/>
          </a:p>
          <a:p>
            <a:pPr marL="285750" lvl="1" indent="-285750" algn="l" rtl="0">
              <a:spcBef>
                <a:spcPts val="0"/>
              </a:spcBef>
              <a:spcAft>
                <a:spcPts val="0"/>
              </a:spcAft>
              <a:buClr>
                <a:schemeClr val="dk1"/>
              </a:buClr>
              <a:buSzPts val="1200"/>
              <a:buChar char="•"/>
            </a:pPr>
            <a:r>
              <a:rPr lang="en-US" err="1"/>
              <a:t>kita</a:t>
            </a:r>
            <a:r>
              <a:rPr lang="en-US" dirty="0"/>
              <a:t> </a:t>
            </a:r>
            <a:r>
              <a:rPr lang="en-US" err="1"/>
              <a:t>sudah</a:t>
            </a:r>
            <a:r>
              <a:rPr lang="en-US" dirty="0"/>
              <a:t> </a:t>
            </a:r>
            <a:r>
              <a:rPr lang="en-US" err="1"/>
              <a:t>fokus</a:t>
            </a:r>
            <a:r>
              <a:rPr lang="en-US" dirty="0"/>
              <a:t> pada </a:t>
            </a:r>
            <a:r>
              <a:rPr lang="en-US" err="1"/>
              <a:t>bentuk</a:t>
            </a:r>
            <a:r>
              <a:rPr lang="en-US" dirty="0"/>
              <a:t> </a:t>
            </a:r>
            <a:r>
              <a:rPr lang="en-US" err="1"/>
              <a:t>pelanggaran</a:t>
            </a:r>
            <a:r>
              <a:rPr lang="en-US" dirty="0"/>
              <a:t> </a:t>
            </a:r>
            <a:r>
              <a:rPr lang="en-US" err="1"/>
              <a:t>kebebasan</a:t>
            </a:r>
            <a:r>
              <a:rPr lang="en-US" dirty="0"/>
              <a:t> </a:t>
            </a:r>
            <a:r>
              <a:rPr lang="en-US" err="1"/>
              <a:t>beragama</a:t>
            </a:r>
            <a:r>
              <a:rPr lang="en-US" dirty="0"/>
              <a:t> </a:t>
            </a:r>
            <a:r>
              <a:rPr lang="en-US" err="1"/>
              <a:t>atau</a:t>
            </a:r>
            <a:r>
              <a:rPr lang="en-US" dirty="0"/>
              <a:t> </a:t>
            </a:r>
            <a:r>
              <a:rPr lang="en-US" err="1"/>
              <a:t>berkeyakinan</a:t>
            </a:r>
            <a:r>
              <a:rPr lang="en-US" dirty="0"/>
              <a:t>, dan </a:t>
            </a:r>
            <a:r>
              <a:rPr lang="en-US" err="1"/>
              <a:t>bagaimana</a:t>
            </a:r>
            <a:r>
              <a:rPr lang="en-US" dirty="0"/>
              <a:t> </a:t>
            </a:r>
            <a:r>
              <a:rPr lang="en-US" err="1"/>
              <a:t>mereka</a:t>
            </a:r>
            <a:r>
              <a:rPr lang="en-US" dirty="0"/>
              <a:t> </a:t>
            </a:r>
            <a:r>
              <a:rPr lang="en-US" err="1"/>
              <a:t>berdampak</a:t>
            </a:r>
            <a:r>
              <a:rPr lang="en-US" dirty="0"/>
              <a:t> pada </a:t>
            </a:r>
            <a:r>
              <a:rPr lang="en-US" err="1"/>
              <a:t>kehidupan</a:t>
            </a:r>
            <a:r>
              <a:rPr lang="en-US" dirty="0"/>
              <a:t> orang-orang, </a:t>
            </a:r>
            <a:endParaRPr dirty="0"/>
          </a:p>
          <a:p>
            <a:pPr marL="285750" lvl="1" indent="-285750" algn="l" rtl="0">
              <a:spcBef>
                <a:spcPts val="0"/>
              </a:spcBef>
              <a:spcAft>
                <a:spcPts val="0"/>
              </a:spcAft>
              <a:buClr>
                <a:schemeClr val="dk1"/>
              </a:buClr>
              <a:buSzPts val="1200"/>
              <a:buChar char="•"/>
            </a:pPr>
            <a:r>
              <a:rPr lang="en-US" dirty="0"/>
              <a:t>Kita </a:t>
            </a:r>
            <a:r>
              <a:rPr lang="en-US" err="1"/>
              <a:t>melihat</a:t>
            </a:r>
            <a:r>
              <a:rPr lang="en-US" dirty="0"/>
              <a:t> </a:t>
            </a:r>
            <a:r>
              <a:rPr lang="en-US" err="1"/>
              <a:t>mereka</a:t>
            </a:r>
            <a:r>
              <a:rPr lang="en-US" dirty="0"/>
              <a:t> yang </a:t>
            </a:r>
            <a:r>
              <a:rPr lang="en-US" err="1"/>
              <a:t>melakukan</a:t>
            </a:r>
            <a:r>
              <a:rPr lang="en-US" dirty="0"/>
              <a:t> </a:t>
            </a:r>
            <a:r>
              <a:rPr lang="en-US" err="1"/>
              <a:t>pelanggaran</a:t>
            </a:r>
            <a:r>
              <a:rPr lang="en-US" dirty="0"/>
              <a:t> </a:t>
            </a:r>
            <a:r>
              <a:rPr lang="en-US" err="1"/>
              <a:t>ini</a:t>
            </a:r>
            <a:r>
              <a:rPr lang="en-US" dirty="0"/>
              <a:t> - </a:t>
            </a:r>
            <a:r>
              <a:rPr lang="en-US" err="1"/>
              <a:t>seperti</a:t>
            </a:r>
            <a:r>
              <a:rPr lang="en-US" dirty="0"/>
              <a:t> negara, </a:t>
            </a:r>
            <a:r>
              <a:rPr lang="en-US" err="1"/>
              <a:t>melalui</a:t>
            </a:r>
            <a:r>
              <a:rPr lang="en-US" dirty="0"/>
              <a:t> </a:t>
            </a:r>
            <a:r>
              <a:rPr lang="en-US" err="1"/>
              <a:t>hukum</a:t>
            </a:r>
            <a:r>
              <a:rPr lang="en-US" dirty="0"/>
              <a:t> dan </a:t>
            </a:r>
            <a:r>
              <a:rPr lang="en-US" err="1"/>
              <a:t>tindakan</a:t>
            </a:r>
            <a:r>
              <a:rPr lang="en-US" dirty="0"/>
              <a:t> yang </a:t>
            </a:r>
            <a:r>
              <a:rPr lang="en-US" err="1"/>
              <a:t>dilakukan</a:t>
            </a:r>
            <a:r>
              <a:rPr lang="en-US" dirty="0"/>
              <a:t> </a:t>
            </a:r>
            <a:r>
              <a:rPr lang="en-US" err="1"/>
              <a:t>atau</a:t>
            </a:r>
            <a:r>
              <a:rPr lang="en-US" dirty="0"/>
              <a:t> </a:t>
            </a:r>
            <a:r>
              <a:rPr lang="en-US" err="1"/>
              <a:t>tidak</a:t>
            </a:r>
            <a:r>
              <a:rPr lang="en-US" dirty="0"/>
              <a:t> </a:t>
            </a:r>
            <a:r>
              <a:rPr lang="en-US" err="1"/>
              <a:t>dilakukan</a:t>
            </a:r>
            <a:r>
              <a:rPr lang="en-US" dirty="0"/>
              <a:t> oleh </a:t>
            </a:r>
            <a:r>
              <a:rPr lang="en-US" err="1"/>
              <a:t>pejabat</a:t>
            </a:r>
            <a:r>
              <a:rPr lang="en-US" dirty="0"/>
              <a:t> </a:t>
            </a:r>
            <a:r>
              <a:rPr lang="en-US" err="1"/>
              <a:t>pemerintah</a:t>
            </a:r>
            <a:r>
              <a:rPr lang="en-US" dirty="0"/>
              <a:t>, </a:t>
            </a:r>
            <a:r>
              <a:rPr lang="en-US" err="1"/>
              <a:t>atau</a:t>
            </a:r>
            <a:r>
              <a:rPr lang="en-US" dirty="0"/>
              <a:t> orang-orang di </a:t>
            </a:r>
            <a:r>
              <a:rPr lang="en-US" err="1"/>
              <a:t>komunitas</a:t>
            </a:r>
            <a:r>
              <a:rPr lang="en-US" dirty="0"/>
              <a:t>,  </a:t>
            </a:r>
            <a:endParaRPr dirty="0"/>
          </a:p>
          <a:p>
            <a:pPr marL="285750" lvl="1" indent="-285750" algn="l" rtl="0">
              <a:spcBef>
                <a:spcPts val="0"/>
              </a:spcBef>
              <a:spcAft>
                <a:spcPts val="0"/>
              </a:spcAft>
              <a:buClr>
                <a:schemeClr val="dk1"/>
              </a:buClr>
              <a:buSzPts val="1200"/>
              <a:buChar char="•"/>
            </a:pPr>
            <a:r>
              <a:rPr lang="en-US" dirty="0"/>
              <a:t>dan </a:t>
            </a:r>
            <a:r>
              <a:rPr lang="en-US" err="1"/>
              <a:t>kita</a:t>
            </a:r>
            <a:r>
              <a:rPr lang="en-US" dirty="0"/>
              <a:t> </a:t>
            </a:r>
            <a:r>
              <a:rPr lang="en-US" err="1"/>
              <a:t>menggunakan</a:t>
            </a:r>
            <a:r>
              <a:rPr lang="en-US" dirty="0"/>
              <a:t> drama </a:t>
            </a:r>
            <a:r>
              <a:rPr lang="en-US" err="1"/>
              <a:t>sebagai</a:t>
            </a:r>
            <a:r>
              <a:rPr lang="en-US" dirty="0"/>
              <a:t> </a:t>
            </a:r>
            <a:r>
              <a:rPr lang="en-US" err="1"/>
              <a:t>sarana</a:t>
            </a:r>
            <a:r>
              <a:rPr lang="en-US" dirty="0"/>
              <a:t> </a:t>
            </a:r>
            <a:r>
              <a:rPr lang="en-US" err="1"/>
              <a:t>untuk</a:t>
            </a:r>
            <a:r>
              <a:rPr lang="en-US" dirty="0"/>
              <a:t> </a:t>
            </a:r>
            <a:r>
              <a:rPr lang="en-US" err="1"/>
              <a:t>mulai</a:t>
            </a:r>
            <a:r>
              <a:rPr lang="en-US" dirty="0"/>
              <a:t> </a:t>
            </a:r>
            <a:r>
              <a:rPr lang="en-US" err="1"/>
              <a:t>mempelajari</a:t>
            </a:r>
            <a:r>
              <a:rPr lang="en-US" dirty="0"/>
              <a:t> </a:t>
            </a:r>
            <a:r>
              <a:rPr lang="en-US" err="1"/>
              <a:t>bagaimana</a:t>
            </a:r>
            <a:r>
              <a:rPr lang="en-US" dirty="0"/>
              <a:t> </a:t>
            </a:r>
            <a:r>
              <a:rPr lang="en-US" err="1"/>
              <a:t>pelanggaran</a:t>
            </a:r>
            <a:r>
              <a:rPr lang="en-US" dirty="0"/>
              <a:t> </a:t>
            </a:r>
            <a:r>
              <a:rPr lang="en-US" err="1"/>
              <a:t>ini</a:t>
            </a:r>
            <a:r>
              <a:rPr lang="en-US" dirty="0"/>
              <a:t> </a:t>
            </a:r>
            <a:r>
              <a:rPr lang="en-US" err="1"/>
              <a:t>terjadi</a:t>
            </a:r>
            <a:r>
              <a:rPr lang="en-US" dirty="0"/>
              <a:t> dan </a:t>
            </a:r>
            <a:r>
              <a:rPr lang="en-US" err="1"/>
              <a:t>berlatih</a:t>
            </a:r>
            <a:r>
              <a:rPr lang="en-US" dirty="0"/>
              <a:t> </a:t>
            </a:r>
            <a:r>
              <a:rPr lang="en-US" err="1"/>
              <a:t>untuk</a:t>
            </a:r>
            <a:r>
              <a:rPr lang="en-US" dirty="0"/>
              <a:t> </a:t>
            </a:r>
            <a:r>
              <a:rPr lang="en-US" err="1"/>
              <a:t>mengenali</a:t>
            </a:r>
            <a:r>
              <a:rPr lang="en-US" dirty="0"/>
              <a:t> </a:t>
            </a:r>
            <a:r>
              <a:rPr lang="en-US" err="1"/>
              <a:t>mereka</a:t>
            </a:r>
            <a:r>
              <a:rPr lang="en-US" dirty="0"/>
              <a:t>.</a:t>
            </a:r>
            <a:endParaRPr dirty="0">
              <a:solidFill>
                <a:srgbClr val="000000"/>
              </a:solidFill>
            </a:endParaRPr>
          </a:p>
          <a:p>
            <a:pPr marL="0" lvl="0" indent="0" algn="l" rtl="0">
              <a:spcBef>
                <a:spcPts val="0"/>
              </a:spcBef>
              <a:spcAft>
                <a:spcPts val="0"/>
              </a:spcAft>
              <a:buNone/>
            </a:pPr>
            <a:endParaRPr sz="1800" b="0" i="0" dirty="0">
              <a:solidFill>
                <a:srgbClr val="000000"/>
              </a:solidFill>
              <a:latin typeface="Calibri"/>
              <a:ea typeface="Calibri"/>
              <a:cs typeface="Calibri"/>
              <a:sym typeface="Calibri"/>
            </a:endParaRPr>
          </a:p>
        </p:txBody>
      </p:sp>
      <p:sp>
        <p:nvSpPr>
          <p:cNvPr id="78" name="Google Shape;78;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79" name="Google Shape;79;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80" name="Google Shape;8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dirty="0" err="1"/>
              <a:t>Sekarang</a:t>
            </a:r>
            <a:r>
              <a:rPr lang="en-US" dirty="0"/>
              <a:t> </a:t>
            </a:r>
            <a:r>
              <a:rPr lang="en-US" dirty="0" err="1"/>
              <a:t>kita</a:t>
            </a:r>
            <a:r>
              <a:rPr lang="en-US" dirty="0"/>
              <a:t> </a:t>
            </a:r>
            <a:r>
              <a:rPr lang="en-US" dirty="0" err="1"/>
              <a:t>akan</a:t>
            </a:r>
            <a:r>
              <a:rPr lang="en-US" dirty="0"/>
              <a:t> </a:t>
            </a:r>
            <a:r>
              <a:rPr lang="en-US" dirty="0" err="1"/>
              <a:t>berpikir</a:t>
            </a:r>
            <a:r>
              <a:rPr lang="en-US" dirty="0"/>
              <a:t> </a:t>
            </a:r>
            <a:r>
              <a:rPr lang="en-US" dirty="0" err="1"/>
              <a:t>tentang</a:t>
            </a:r>
            <a:r>
              <a:rPr lang="en-US" dirty="0"/>
              <a:t> </a:t>
            </a:r>
            <a:r>
              <a:rPr lang="en-US" dirty="0" err="1"/>
              <a:t>bagaimana</a:t>
            </a:r>
            <a:r>
              <a:rPr lang="en-US" dirty="0"/>
              <a:t> </a:t>
            </a:r>
            <a:r>
              <a:rPr lang="en-US" dirty="0" err="1"/>
              <a:t>pelanggaran</a:t>
            </a:r>
            <a:r>
              <a:rPr lang="en-US" dirty="0"/>
              <a:t> </a:t>
            </a:r>
            <a:r>
              <a:rPr lang="en-US" dirty="0" err="1"/>
              <a:t>berubah</a:t>
            </a:r>
            <a:r>
              <a:rPr lang="en-US" dirty="0"/>
              <a:t> </a:t>
            </a:r>
            <a:r>
              <a:rPr lang="en-US" dirty="0" err="1"/>
              <a:t>dari</a:t>
            </a:r>
            <a:r>
              <a:rPr lang="en-US" dirty="0"/>
              <a:t> </a:t>
            </a:r>
            <a:r>
              <a:rPr lang="en-US" dirty="0" err="1"/>
              <a:t>sedang</a:t>
            </a:r>
            <a:r>
              <a:rPr lang="en-US" dirty="0"/>
              <a:t> </a:t>
            </a:r>
            <a:r>
              <a:rPr lang="en-US" dirty="0" err="1"/>
              <a:t>menjadi</a:t>
            </a:r>
            <a:r>
              <a:rPr lang="en-US" dirty="0"/>
              <a:t> </a:t>
            </a:r>
            <a:r>
              <a:rPr lang="en-US" dirty="0" err="1"/>
              <a:t>buruk</a:t>
            </a:r>
            <a:r>
              <a:rPr lang="en-US" dirty="0"/>
              <a:t> </a:t>
            </a:r>
            <a:r>
              <a:rPr lang="en-US" dirty="0" err="1"/>
              <a:t>menjadi</a:t>
            </a:r>
            <a:r>
              <a:rPr lang="en-US" dirty="0"/>
              <a:t> </a:t>
            </a:r>
            <a:r>
              <a:rPr lang="en-US" dirty="0" err="1"/>
              <a:t>lebih</a:t>
            </a:r>
            <a:r>
              <a:rPr lang="en-US" dirty="0"/>
              <a:t> </a:t>
            </a:r>
            <a:r>
              <a:rPr lang="en-US" dirty="0" err="1"/>
              <a:t>buruk</a:t>
            </a:r>
            <a:r>
              <a:rPr lang="en-US" dirty="0"/>
              <a:t> – </a:t>
            </a:r>
            <a:r>
              <a:rPr lang="en-US" dirty="0" err="1"/>
              <a:t>dari</a:t>
            </a:r>
            <a:r>
              <a:rPr lang="en-US" dirty="0"/>
              <a:t> </a:t>
            </a:r>
            <a:r>
              <a:rPr lang="en-US" dirty="0" err="1"/>
              <a:t>kejadian</a:t>
            </a:r>
            <a:r>
              <a:rPr lang="en-US" dirty="0"/>
              <a:t> yang </a:t>
            </a:r>
            <a:r>
              <a:rPr lang="en-US" dirty="0" err="1"/>
              <a:t>hanya</a:t>
            </a:r>
            <a:r>
              <a:rPr lang="en-US" dirty="0"/>
              <a:t> </a:t>
            </a:r>
            <a:r>
              <a:rPr lang="en-US" dirty="0" err="1"/>
              <a:t>mempengaruhi</a:t>
            </a:r>
            <a:r>
              <a:rPr lang="en-US" dirty="0"/>
              <a:t> </a:t>
            </a:r>
            <a:r>
              <a:rPr lang="en-US" dirty="0" err="1"/>
              <a:t>beberapa</a:t>
            </a:r>
            <a:r>
              <a:rPr lang="en-US" dirty="0"/>
              <a:t> orang, </a:t>
            </a:r>
            <a:r>
              <a:rPr lang="en-US" dirty="0" err="1"/>
              <a:t>menjadi</a:t>
            </a:r>
            <a:r>
              <a:rPr lang="en-US" dirty="0"/>
              <a:t> </a:t>
            </a:r>
            <a:r>
              <a:rPr lang="en-US" dirty="0" err="1"/>
              <a:t>sistematis</a:t>
            </a:r>
            <a:r>
              <a:rPr lang="en-US" dirty="0"/>
              <a:t>, </a:t>
            </a:r>
            <a:r>
              <a:rPr lang="en-US" dirty="0" err="1"/>
              <a:t>kemudian</a:t>
            </a:r>
            <a:r>
              <a:rPr lang="en-US" dirty="0"/>
              <a:t> </a:t>
            </a:r>
            <a:r>
              <a:rPr lang="en-US" dirty="0" err="1"/>
              <a:t>meluas</a:t>
            </a:r>
            <a:r>
              <a:rPr lang="en-US" dirty="0"/>
              <a:t> dan </a:t>
            </a:r>
            <a:r>
              <a:rPr lang="en-US" dirty="0" err="1"/>
              <a:t>berubah</a:t>
            </a:r>
            <a:r>
              <a:rPr lang="en-US" dirty="0"/>
              <a:t> </a:t>
            </a:r>
            <a:r>
              <a:rPr lang="en-US" dirty="0" err="1"/>
              <a:t>menjadi</a:t>
            </a:r>
            <a:r>
              <a:rPr lang="en-US" dirty="0"/>
              <a:t> </a:t>
            </a:r>
            <a:r>
              <a:rPr lang="en-US" dirty="0" err="1"/>
              <a:t>serangan</a:t>
            </a:r>
            <a:r>
              <a:rPr lang="en-US" dirty="0"/>
              <a:t> </a:t>
            </a:r>
            <a:r>
              <a:rPr lang="en-US" dirty="0" err="1"/>
              <a:t>berat</a:t>
            </a:r>
            <a:r>
              <a:rPr lang="en-US" dirty="0"/>
              <a:t> </a:t>
            </a:r>
            <a:r>
              <a:rPr lang="en-US" dirty="0" err="1"/>
              <a:t>terhadap</a:t>
            </a:r>
            <a:r>
              <a:rPr lang="en-US" dirty="0"/>
              <a:t> </a:t>
            </a:r>
            <a:r>
              <a:rPr lang="en-US" dirty="0" err="1"/>
              <a:t>hak-hak</a:t>
            </a:r>
            <a:r>
              <a:rPr lang="en-US" dirty="0"/>
              <a:t> </a:t>
            </a:r>
            <a:r>
              <a:rPr lang="en-US" dirty="0" err="1"/>
              <a:t>banyak</a:t>
            </a:r>
            <a:r>
              <a:rPr lang="en-US" dirty="0"/>
              <a:t> orang. </a:t>
            </a:r>
            <a:endParaRPr dirty="0"/>
          </a:p>
          <a:p>
            <a:pPr marL="0" lvl="0" indent="0" algn="l" rtl="0">
              <a:spcBef>
                <a:spcPts val="0"/>
              </a:spcBef>
              <a:spcAft>
                <a:spcPts val="0"/>
              </a:spcAft>
              <a:buClr>
                <a:schemeClr val="dk1"/>
              </a:buClr>
              <a:buSzPts val="1100"/>
              <a:buFont typeface="Arial"/>
              <a:buNone/>
            </a:pPr>
            <a:r>
              <a:rPr lang="en-US" dirty="0"/>
              <a:t>Salah </a:t>
            </a:r>
            <a:r>
              <a:rPr lang="en-US" dirty="0" err="1"/>
              <a:t>satu</a:t>
            </a:r>
            <a:r>
              <a:rPr lang="en-US" dirty="0"/>
              <a:t> </a:t>
            </a:r>
            <a:r>
              <a:rPr lang="en-US" dirty="0" err="1"/>
              <a:t>cara</a:t>
            </a:r>
            <a:r>
              <a:rPr lang="en-US" dirty="0"/>
              <a:t> </a:t>
            </a:r>
            <a:r>
              <a:rPr lang="en-US" dirty="0" err="1"/>
              <a:t>untuk</a:t>
            </a:r>
            <a:r>
              <a:rPr lang="en-US" dirty="0"/>
              <a:t> </a:t>
            </a:r>
            <a:r>
              <a:rPr lang="en-US" dirty="0" err="1"/>
              <a:t>melihat</a:t>
            </a:r>
            <a:r>
              <a:rPr lang="en-US" dirty="0"/>
              <a:t> </a:t>
            </a:r>
            <a:r>
              <a:rPr lang="en-US" dirty="0" err="1"/>
              <a:t>bagaimana</a:t>
            </a:r>
            <a:r>
              <a:rPr lang="en-US" dirty="0"/>
              <a:t> </a:t>
            </a:r>
            <a:r>
              <a:rPr lang="en-US" dirty="0" err="1"/>
              <a:t>suatu</a:t>
            </a:r>
            <a:r>
              <a:rPr lang="en-US" dirty="0"/>
              <a:t> </a:t>
            </a:r>
            <a:r>
              <a:rPr lang="en-US" dirty="0" err="1"/>
              <a:t>hal</a:t>
            </a:r>
            <a:r>
              <a:rPr lang="en-US" dirty="0"/>
              <a:t> </a:t>
            </a:r>
            <a:r>
              <a:rPr lang="en-US" dirty="0" err="1"/>
              <a:t>bisa</a:t>
            </a:r>
            <a:r>
              <a:rPr lang="en-US" dirty="0"/>
              <a:t> </a:t>
            </a:r>
            <a:r>
              <a:rPr lang="en-US" dirty="0" err="1"/>
              <a:t>menjadi</a:t>
            </a:r>
            <a:r>
              <a:rPr lang="en-US" dirty="0"/>
              <a:t> </a:t>
            </a:r>
            <a:r>
              <a:rPr lang="en-US" dirty="0" err="1"/>
              <a:t>buruk</a:t>
            </a:r>
            <a:r>
              <a:rPr lang="en-US" dirty="0"/>
              <a:t> </a:t>
            </a:r>
            <a:r>
              <a:rPr lang="en-US" dirty="0" err="1"/>
              <a:t>adalah</a:t>
            </a:r>
            <a:r>
              <a:rPr lang="en-US" dirty="0"/>
              <a:t> </a:t>
            </a:r>
            <a:r>
              <a:rPr lang="en-US" dirty="0" err="1"/>
              <a:t>melalui</a:t>
            </a:r>
            <a:r>
              <a:rPr lang="en-US" dirty="0"/>
              <a:t> </a:t>
            </a:r>
            <a:r>
              <a:rPr lang="en-US" dirty="0" err="1"/>
              <a:t>tiga</a:t>
            </a:r>
            <a:r>
              <a:rPr lang="en-US" dirty="0"/>
              <a:t> </a:t>
            </a:r>
            <a:r>
              <a:rPr lang="en-US" dirty="0" err="1"/>
              <a:t>fase</a:t>
            </a:r>
            <a:r>
              <a:rPr lang="en-US" dirty="0"/>
              <a:t> </a:t>
            </a:r>
            <a:r>
              <a:rPr lang="en-US" dirty="0" err="1"/>
              <a:t>ini</a:t>
            </a:r>
            <a:r>
              <a:rPr lang="en-US" dirty="0"/>
              <a:t> - </a:t>
            </a:r>
            <a:r>
              <a:rPr lang="en-US" dirty="0" err="1"/>
              <a:t>Disinformasi</a:t>
            </a:r>
            <a:r>
              <a:rPr lang="en-US" dirty="0"/>
              <a:t>, </a:t>
            </a:r>
            <a:r>
              <a:rPr lang="en-US" dirty="0" err="1"/>
              <a:t>Diskriminasi</a:t>
            </a:r>
            <a:r>
              <a:rPr lang="en-US" dirty="0"/>
              <a:t>, dan </a:t>
            </a:r>
            <a:r>
              <a:rPr lang="en-US" dirty="0" err="1"/>
              <a:t>Kekerasan</a:t>
            </a:r>
            <a:r>
              <a:rPr lang="en-US" dirty="0"/>
              <a:t>.</a:t>
            </a:r>
            <a:endParaRPr dirty="0">
              <a:latin typeface="Calibri"/>
              <a:ea typeface="Calibri"/>
              <a:cs typeface="Calibri"/>
              <a:sym typeface="Calibri"/>
            </a:endParaRPr>
          </a:p>
        </p:txBody>
      </p:sp>
      <p:sp>
        <p:nvSpPr>
          <p:cNvPr id="88" name="Google Shape;88;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89" name="Google Shape;89;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90" name="Google Shape;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rPr>
              <a:t>Tiga fase persekusi</a:t>
            </a:r>
            <a:endParaRPr/>
          </a:p>
          <a:p>
            <a:pPr marL="0" lvl="0" indent="0" algn="l" rtl="0">
              <a:spcBef>
                <a:spcPts val="0"/>
              </a:spcBef>
              <a:spcAft>
                <a:spcPts val="0"/>
              </a:spcAft>
              <a:buClr>
                <a:schemeClr val="dk1"/>
              </a:buClr>
              <a:buSzPts val="1100"/>
              <a:buFont typeface="Arial"/>
              <a:buNone/>
            </a:pPr>
            <a:r>
              <a:rPr lang="en-US"/>
              <a:t>Tahap pertama adalah disinformasi. Pada fase ini, prasangka, stereotip, dan kebohongan mengenai beberapa orang atau kelompok disebarluaskan - seperti kelompok agama minoritas misalnya. Prasangka disebarkan dengan berbagai cara - seperti pengajaran yang dilakukan ke anak-anak oleh orangtua, guru, dan buku pelajaran, melalui radio atau media sosial ataupun pidato dari politisi atau ceramah dari pemuka agama.</a:t>
            </a:r>
            <a:endParaRPr/>
          </a:p>
        </p:txBody>
      </p:sp>
      <p:sp>
        <p:nvSpPr>
          <p:cNvPr id="105" name="Google Shape;10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06" name="Google Shape;10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107" name="Google Shape;1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err="1"/>
              <a:t>Tidak</a:t>
            </a:r>
            <a:r>
              <a:rPr lang="en-US" dirty="0"/>
              <a:t> </a:t>
            </a:r>
            <a:r>
              <a:rPr lang="en-US" dirty="0" err="1"/>
              <a:t>ada</a:t>
            </a:r>
            <a:r>
              <a:rPr lang="en-US" dirty="0"/>
              <a:t> </a:t>
            </a:r>
            <a:r>
              <a:rPr lang="en-US" dirty="0" err="1"/>
              <a:t>masyarakat</a:t>
            </a:r>
            <a:r>
              <a:rPr lang="en-US" dirty="0"/>
              <a:t> yang </a:t>
            </a:r>
            <a:r>
              <a:rPr lang="en-US" dirty="0" err="1"/>
              <a:t>terbebas</a:t>
            </a:r>
            <a:r>
              <a:rPr lang="en-US" dirty="0"/>
              <a:t> </a:t>
            </a:r>
            <a:r>
              <a:rPr lang="en-US" dirty="0" err="1"/>
              <a:t>dari</a:t>
            </a:r>
            <a:r>
              <a:rPr lang="en-US" dirty="0"/>
              <a:t> </a:t>
            </a:r>
            <a:r>
              <a:rPr lang="en-US" dirty="0" err="1"/>
              <a:t>prasangka</a:t>
            </a:r>
            <a:r>
              <a:rPr lang="en-US" dirty="0"/>
              <a:t>; </a:t>
            </a:r>
            <a:r>
              <a:rPr lang="en-US" dirty="0" err="1"/>
              <a:t>namun</a:t>
            </a:r>
            <a:r>
              <a:rPr lang="en-US" dirty="0"/>
              <a:t>, </a:t>
            </a:r>
            <a:r>
              <a:rPr lang="en-US" dirty="0" err="1"/>
              <a:t>apabila</a:t>
            </a:r>
            <a:r>
              <a:rPr lang="en-US" dirty="0"/>
              <a:t> </a:t>
            </a:r>
            <a:r>
              <a:rPr lang="en-US" dirty="0" err="1"/>
              <a:t>prasangka</a:t>
            </a:r>
            <a:r>
              <a:rPr lang="en-US" dirty="0"/>
              <a:t> dan </a:t>
            </a:r>
            <a:r>
              <a:rPr lang="en-US" dirty="0" err="1"/>
              <a:t>stereotip</a:t>
            </a:r>
            <a:r>
              <a:rPr lang="en-US" dirty="0"/>
              <a:t> </a:t>
            </a:r>
            <a:r>
              <a:rPr lang="en-US" dirty="0" err="1"/>
              <a:t>ini</a:t>
            </a:r>
            <a:r>
              <a:rPr lang="en-US" dirty="0"/>
              <a:t> </a:t>
            </a:r>
            <a:r>
              <a:rPr lang="en-US" dirty="0" err="1"/>
              <a:t>diterima</a:t>
            </a:r>
            <a:r>
              <a:rPr lang="en-US" dirty="0"/>
              <a:t> </a:t>
            </a:r>
            <a:r>
              <a:rPr lang="en-US" dirty="0" err="1"/>
              <a:t>begitu</a:t>
            </a:r>
            <a:r>
              <a:rPr lang="en-US" dirty="0"/>
              <a:t> </a:t>
            </a:r>
            <a:r>
              <a:rPr lang="en-US" dirty="0" err="1"/>
              <a:t>saja</a:t>
            </a:r>
            <a:r>
              <a:rPr lang="en-US" dirty="0"/>
              <a:t>, dan </a:t>
            </a:r>
            <a:r>
              <a:rPr lang="en-US" dirty="0" err="1"/>
              <a:t>terutama</a:t>
            </a:r>
            <a:r>
              <a:rPr lang="en-US" dirty="0"/>
              <a:t> </a:t>
            </a:r>
            <a:r>
              <a:rPr lang="en-US" dirty="0" err="1"/>
              <a:t>jika</a:t>
            </a:r>
            <a:r>
              <a:rPr lang="en-US" dirty="0"/>
              <a:t> </a:t>
            </a:r>
            <a:r>
              <a:rPr lang="en-US" dirty="0" err="1"/>
              <a:t>mereka</a:t>
            </a:r>
            <a:r>
              <a:rPr lang="en-US" dirty="0"/>
              <a:t> </a:t>
            </a:r>
            <a:r>
              <a:rPr lang="en-US" dirty="0" err="1"/>
              <a:t>digaung-gaungkan</a:t>
            </a:r>
            <a:r>
              <a:rPr lang="en-US" dirty="0"/>
              <a:t> oleh </a:t>
            </a:r>
            <a:r>
              <a:rPr lang="en-US" dirty="0" err="1"/>
              <a:t>politisi</a:t>
            </a:r>
            <a:r>
              <a:rPr lang="en-US" dirty="0"/>
              <a:t> </a:t>
            </a:r>
            <a:r>
              <a:rPr lang="en-US" dirty="0" err="1"/>
              <a:t>atau</a:t>
            </a:r>
            <a:r>
              <a:rPr lang="en-US" dirty="0"/>
              <a:t> </a:t>
            </a:r>
            <a:r>
              <a:rPr lang="en-US" dirty="0" err="1"/>
              <a:t>pemuka</a:t>
            </a:r>
            <a:r>
              <a:rPr lang="en-US" dirty="0"/>
              <a:t> agama, </a:t>
            </a:r>
            <a:r>
              <a:rPr lang="en-US" dirty="0" err="1"/>
              <a:t>hal</a:t>
            </a:r>
            <a:r>
              <a:rPr lang="en-US" dirty="0"/>
              <a:t> </a:t>
            </a:r>
            <a:r>
              <a:rPr lang="en-US" dirty="0" err="1"/>
              <a:t>ini</a:t>
            </a:r>
            <a:r>
              <a:rPr lang="en-US" dirty="0"/>
              <a:t> </a:t>
            </a:r>
            <a:r>
              <a:rPr lang="en-US" dirty="0" err="1"/>
              <a:t>akan</a:t>
            </a:r>
            <a:r>
              <a:rPr lang="en-US" dirty="0"/>
              <a:t> </a:t>
            </a:r>
            <a:r>
              <a:rPr lang="en-US" dirty="0" err="1"/>
              <a:t>melahirkan</a:t>
            </a:r>
            <a:r>
              <a:rPr lang="en-US" dirty="0"/>
              <a:t> </a:t>
            </a:r>
            <a:r>
              <a:rPr lang="en-US" dirty="0" err="1"/>
              <a:t>budaya</a:t>
            </a:r>
            <a:r>
              <a:rPr lang="en-US" dirty="0"/>
              <a:t> </a:t>
            </a:r>
            <a:r>
              <a:rPr lang="en-US" dirty="0" err="1"/>
              <a:t>intoleransi</a:t>
            </a:r>
            <a:r>
              <a:rPr lang="en-US" dirty="0"/>
              <a:t> dan </a:t>
            </a:r>
            <a:r>
              <a:rPr lang="en-US" dirty="0" err="1"/>
              <a:t>meningkatkan</a:t>
            </a:r>
            <a:r>
              <a:rPr lang="en-US" dirty="0"/>
              <a:t> </a:t>
            </a:r>
            <a:r>
              <a:rPr lang="en-US" dirty="0" err="1"/>
              <a:t>ketegangan</a:t>
            </a:r>
            <a:r>
              <a:rPr lang="en-US" dirty="0"/>
              <a:t> </a:t>
            </a:r>
            <a:r>
              <a:rPr lang="en-US" dirty="0" err="1"/>
              <a:t>antar</a:t>
            </a:r>
            <a:r>
              <a:rPr lang="en-US" dirty="0"/>
              <a:t> </a:t>
            </a:r>
            <a:r>
              <a:rPr lang="en-US" dirty="0" err="1"/>
              <a:t>kelompok</a:t>
            </a:r>
            <a:r>
              <a:rPr lang="en-US" dirty="0"/>
              <a:t>.  </a:t>
            </a:r>
            <a:endParaRPr dirty="0"/>
          </a:p>
          <a:p>
            <a:pPr marL="0" lvl="0" indent="0" algn="l" rtl="0">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r>
              <a:rPr lang="en-US" dirty="0"/>
              <a:t>Ketika </a:t>
            </a:r>
            <a:r>
              <a:rPr lang="en-US" dirty="0" err="1"/>
              <a:t>hal</a:t>
            </a:r>
            <a:r>
              <a:rPr lang="en-US" dirty="0"/>
              <a:t> </a:t>
            </a:r>
            <a:r>
              <a:rPr lang="en-US" dirty="0" err="1"/>
              <a:t>itu</a:t>
            </a:r>
            <a:r>
              <a:rPr lang="en-US" dirty="0"/>
              <a:t> </a:t>
            </a:r>
            <a:r>
              <a:rPr lang="en-US" dirty="0" err="1"/>
              <a:t>terjadi</a:t>
            </a:r>
            <a:r>
              <a:rPr lang="en-US" dirty="0"/>
              <a:t>, </a:t>
            </a:r>
            <a:r>
              <a:rPr lang="en-US" dirty="0" err="1"/>
              <a:t>akan</a:t>
            </a:r>
            <a:r>
              <a:rPr lang="en-US" dirty="0"/>
              <a:t> sangat </a:t>
            </a:r>
            <a:r>
              <a:rPr lang="en-US" dirty="0" err="1"/>
              <a:t>mudah</a:t>
            </a:r>
            <a:r>
              <a:rPr lang="en-US" dirty="0"/>
              <a:t> </a:t>
            </a:r>
            <a:r>
              <a:rPr lang="en-US" dirty="0" err="1"/>
              <a:t>atau</a:t>
            </a:r>
            <a:r>
              <a:rPr lang="en-US" dirty="0"/>
              <a:t> </a:t>
            </a:r>
            <a:r>
              <a:rPr lang="en-US" dirty="0" err="1"/>
              <a:t>bahkan</a:t>
            </a:r>
            <a:r>
              <a:rPr lang="en-US" dirty="0"/>
              <a:t> </a:t>
            </a:r>
            <a:r>
              <a:rPr lang="en-US" dirty="0" err="1"/>
              <a:t>menjadi</a:t>
            </a:r>
            <a:r>
              <a:rPr lang="en-US" dirty="0"/>
              <a:t> </a:t>
            </a:r>
            <a:r>
              <a:rPr lang="en-US" dirty="0" err="1"/>
              <a:t>hal</a:t>
            </a:r>
            <a:r>
              <a:rPr lang="en-US" dirty="0"/>
              <a:t> yang </a:t>
            </a:r>
            <a:r>
              <a:rPr lang="en-US" dirty="0" err="1"/>
              <a:t>lumrah</a:t>
            </a:r>
            <a:r>
              <a:rPr lang="en-US" dirty="0"/>
              <a:t> </a:t>
            </a:r>
            <a:r>
              <a:rPr lang="en-US" dirty="0" err="1"/>
              <a:t>untuk</a:t>
            </a:r>
            <a:r>
              <a:rPr lang="en-US" dirty="0"/>
              <a:t> </a:t>
            </a:r>
            <a:r>
              <a:rPr lang="en-US" dirty="0" err="1"/>
              <a:t>banyak</a:t>
            </a:r>
            <a:r>
              <a:rPr lang="en-US" dirty="0"/>
              <a:t> orang, </a:t>
            </a:r>
            <a:r>
              <a:rPr lang="en-US" dirty="0" err="1"/>
              <a:t>pejabat</a:t>
            </a:r>
            <a:r>
              <a:rPr lang="en-US" dirty="0"/>
              <a:t> </a:t>
            </a:r>
            <a:r>
              <a:rPr lang="en-US" dirty="0" err="1"/>
              <a:t>daerah</a:t>
            </a:r>
            <a:r>
              <a:rPr lang="en-US" dirty="0"/>
              <a:t> dan </a:t>
            </a:r>
            <a:r>
              <a:rPr lang="en-US" dirty="0" err="1"/>
              <a:t>bahkan</a:t>
            </a:r>
            <a:r>
              <a:rPr lang="en-US" dirty="0"/>
              <a:t> </a:t>
            </a:r>
            <a:r>
              <a:rPr lang="en-US" dirty="0" err="1"/>
              <a:t>pemerintah</a:t>
            </a:r>
            <a:r>
              <a:rPr lang="en-US" dirty="0"/>
              <a:t> </a:t>
            </a:r>
            <a:r>
              <a:rPr lang="en-US" dirty="0" err="1"/>
              <a:t>untuk</a:t>
            </a:r>
            <a:r>
              <a:rPr lang="en-US" dirty="0"/>
              <a:t>, </a:t>
            </a:r>
            <a:r>
              <a:rPr lang="en-US" dirty="0" err="1"/>
              <a:t>tidak</a:t>
            </a:r>
            <a:r>
              <a:rPr lang="en-US" dirty="0"/>
              <a:t> </a:t>
            </a:r>
            <a:r>
              <a:rPr lang="en-US" dirty="0" err="1"/>
              <a:t>hanya</a:t>
            </a:r>
            <a:r>
              <a:rPr lang="en-US" dirty="0"/>
              <a:t> </a:t>
            </a:r>
            <a:r>
              <a:rPr lang="en-US" dirty="0" err="1"/>
              <a:t>berpikir</a:t>
            </a:r>
            <a:r>
              <a:rPr lang="en-US" dirty="0"/>
              <a:t> dan </a:t>
            </a:r>
            <a:r>
              <a:rPr lang="en-US" dirty="0" err="1"/>
              <a:t>berbicara</a:t>
            </a:r>
            <a:r>
              <a:rPr lang="en-US" dirty="0"/>
              <a:t>, </a:t>
            </a:r>
            <a:r>
              <a:rPr lang="en-US" dirty="0" err="1"/>
              <a:t>namun</a:t>
            </a:r>
            <a:r>
              <a:rPr lang="en-US" dirty="0"/>
              <a:t> juga </a:t>
            </a:r>
            <a:r>
              <a:rPr lang="en-US" dirty="0" err="1"/>
              <a:t>melakukan</a:t>
            </a:r>
            <a:r>
              <a:rPr lang="en-US" dirty="0"/>
              <a:t> </a:t>
            </a:r>
            <a:r>
              <a:rPr lang="en-US" dirty="0" err="1"/>
              <a:t>tindakan</a:t>
            </a:r>
            <a:r>
              <a:rPr lang="en-US" dirty="0"/>
              <a:t> yang </a:t>
            </a:r>
            <a:r>
              <a:rPr lang="en-US" dirty="0" err="1"/>
              <a:t>mendiskriminasi</a:t>
            </a:r>
            <a:r>
              <a:rPr lang="en-US" dirty="0"/>
              <a:t> orang lain. </a:t>
            </a:r>
            <a:r>
              <a:rPr lang="en-US" dirty="0" err="1"/>
              <a:t>Disinformasi</a:t>
            </a:r>
            <a:r>
              <a:rPr lang="en-US" dirty="0"/>
              <a:t> </a:t>
            </a:r>
            <a:r>
              <a:rPr lang="en-US" dirty="0" err="1"/>
              <a:t>membuat</a:t>
            </a:r>
            <a:r>
              <a:rPr lang="en-US" dirty="0"/>
              <a:t> </a:t>
            </a:r>
            <a:r>
              <a:rPr lang="en-US" dirty="0" err="1"/>
              <a:t>diskriminasi</a:t>
            </a:r>
            <a:r>
              <a:rPr lang="en-US" dirty="0"/>
              <a:t> </a:t>
            </a:r>
            <a:r>
              <a:rPr lang="en-US" dirty="0" err="1"/>
              <a:t>seakan-akan</a:t>
            </a:r>
            <a:r>
              <a:rPr lang="en-US" dirty="0"/>
              <a:t> </a:t>
            </a:r>
            <a:r>
              <a:rPr lang="en-US" dirty="0" err="1"/>
              <a:t>dapat</a:t>
            </a:r>
            <a:r>
              <a:rPr lang="en-US" dirty="0"/>
              <a:t> </a:t>
            </a:r>
            <a:r>
              <a:rPr lang="en-US" dirty="0" err="1"/>
              <a:t>diterima</a:t>
            </a:r>
            <a:r>
              <a:rPr lang="en-US" dirty="0"/>
              <a:t>. Pada </a:t>
            </a:r>
            <a:r>
              <a:rPr lang="en-US" dirty="0" err="1"/>
              <a:t>bentuk</a:t>
            </a:r>
            <a:r>
              <a:rPr lang="en-US" dirty="0"/>
              <a:t> yang sangat </a:t>
            </a:r>
            <a:r>
              <a:rPr lang="en-US" dirty="0" err="1"/>
              <a:t>ekstrem</a:t>
            </a:r>
            <a:r>
              <a:rPr lang="en-US" dirty="0"/>
              <a:t>, </a:t>
            </a:r>
            <a:r>
              <a:rPr lang="en-US" dirty="0" err="1"/>
              <a:t>disinformasi</a:t>
            </a:r>
            <a:r>
              <a:rPr lang="en-US" dirty="0"/>
              <a:t> </a:t>
            </a:r>
            <a:r>
              <a:rPr lang="en-US" dirty="0" err="1"/>
              <a:t>digunakan</a:t>
            </a:r>
            <a:r>
              <a:rPr lang="en-US" dirty="0"/>
              <a:t> </a:t>
            </a:r>
            <a:r>
              <a:rPr lang="en-US" dirty="0" err="1"/>
              <a:t>untuk</a:t>
            </a:r>
            <a:r>
              <a:rPr lang="en-US" dirty="0"/>
              <a:t> </a:t>
            </a:r>
            <a:r>
              <a:rPr lang="en-US" dirty="0" err="1"/>
              <a:t>menghasut</a:t>
            </a:r>
            <a:r>
              <a:rPr lang="en-US" dirty="0"/>
              <a:t> orang-orang agar </a:t>
            </a:r>
            <a:r>
              <a:rPr lang="en-US" dirty="0" err="1"/>
              <a:t>percaya</a:t>
            </a:r>
            <a:r>
              <a:rPr lang="en-US" dirty="0"/>
              <a:t> </a:t>
            </a:r>
            <a:r>
              <a:rPr lang="en-US" dirty="0" err="1"/>
              <a:t>bahwa</a:t>
            </a:r>
            <a:r>
              <a:rPr lang="en-US" dirty="0"/>
              <a:t>, </a:t>
            </a:r>
            <a:r>
              <a:rPr lang="en-US" dirty="0" err="1"/>
              <a:t>tidak</a:t>
            </a:r>
            <a:r>
              <a:rPr lang="en-US" dirty="0"/>
              <a:t> </a:t>
            </a:r>
            <a:r>
              <a:rPr lang="en-US" dirty="0" err="1"/>
              <a:t>hanya</a:t>
            </a:r>
            <a:r>
              <a:rPr lang="en-US" dirty="0"/>
              <a:t> </a:t>
            </a:r>
            <a:r>
              <a:rPr lang="en-US" dirty="0" err="1"/>
              <a:t>diskriminasi</a:t>
            </a:r>
            <a:r>
              <a:rPr lang="en-US" dirty="0"/>
              <a:t>, </a:t>
            </a:r>
            <a:r>
              <a:rPr lang="en-US" dirty="0" err="1"/>
              <a:t>namun</a:t>
            </a:r>
            <a:r>
              <a:rPr lang="en-US" dirty="0"/>
              <a:t> juga </a:t>
            </a:r>
            <a:r>
              <a:rPr lang="en-US" dirty="0" err="1"/>
              <a:t>kekerasan</a:t>
            </a:r>
            <a:r>
              <a:rPr lang="en-US" dirty="0"/>
              <a:t> </a:t>
            </a:r>
            <a:r>
              <a:rPr lang="en-US" dirty="0" err="1"/>
              <a:t>terhadap</a:t>
            </a:r>
            <a:r>
              <a:rPr lang="en-US" dirty="0"/>
              <a:t> orang lain, </a:t>
            </a:r>
            <a:r>
              <a:rPr lang="en-US" dirty="0" err="1"/>
              <a:t>merupakan</a:t>
            </a:r>
            <a:r>
              <a:rPr lang="en-US" dirty="0"/>
              <a:t> </a:t>
            </a:r>
            <a:r>
              <a:rPr lang="en-US" dirty="0" err="1"/>
              <a:t>suatu</a:t>
            </a:r>
            <a:r>
              <a:rPr lang="en-US" dirty="0"/>
              <a:t> </a:t>
            </a:r>
            <a:r>
              <a:rPr lang="en-US" dirty="0" err="1"/>
              <a:t>hal</a:t>
            </a:r>
            <a:r>
              <a:rPr lang="en-US" dirty="0"/>
              <a:t> yang </a:t>
            </a:r>
            <a:r>
              <a:rPr lang="en-US" dirty="0" err="1"/>
              <a:t>dapat</a:t>
            </a:r>
            <a:r>
              <a:rPr lang="en-US" dirty="0"/>
              <a:t> </a:t>
            </a:r>
            <a:r>
              <a:rPr lang="en-US" dirty="0" err="1"/>
              <a:t>diterima</a:t>
            </a:r>
            <a:r>
              <a:rPr lang="en-US" dirty="0"/>
              <a:t>, dan </a:t>
            </a:r>
            <a:r>
              <a:rPr lang="en-US" dirty="0" err="1"/>
              <a:t>bahkan</a:t>
            </a:r>
            <a:r>
              <a:rPr lang="en-US" dirty="0"/>
              <a:t> </a:t>
            </a:r>
            <a:r>
              <a:rPr lang="en-US" dirty="0" err="1"/>
              <a:t>dianggap</a:t>
            </a:r>
            <a:r>
              <a:rPr lang="en-US" dirty="0"/>
              <a:t> </a:t>
            </a:r>
            <a:r>
              <a:rPr lang="en-US" dirty="0" err="1"/>
              <a:t>benar</a:t>
            </a:r>
            <a:r>
              <a:rPr lang="en-US" dirty="0"/>
              <a:t>.</a:t>
            </a:r>
            <a:endParaRPr dirty="0">
              <a:solidFill>
                <a:srgbClr val="000000"/>
              </a:solidFill>
            </a:endParaRPr>
          </a:p>
        </p:txBody>
      </p:sp>
      <p:sp>
        <p:nvSpPr>
          <p:cNvPr id="161" name="Google Shape;161;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62" name="Google Shape;162;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163" name="Google Shape;16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dirty="0" err="1"/>
              <a:t>Diskriminasi</a:t>
            </a:r>
            <a:r>
              <a:rPr lang="en-US" dirty="0"/>
              <a:t> </a:t>
            </a:r>
            <a:r>
              <a:rPr lang="en-US" dirty="0" err="1"/>
              <a:t>berdampak</a:t>
            </a:r>
            <a:r>
              <a:rPr lang="en-US" dirty="0"/>
              <a:t> pada </a:t>
            </a:r>
            <a:r>
              <a:rPr lang="en-US" dirty="0" err="1"/>
              <a:t>seluruh</a:t>
            </a:r>
            <a:r>
              <a:rPr lang="en-US" dirty="0"/>
              <a:t> </a:t>
            </a:r>
            <a:r>
              <a:rPr lang="en-US" dirty="0" err="1"/>
              <a:t>aspek</a:t>
            </a:r>
            <a:r>
              <a:rPr lang="en-US" dirty="0"/>
              <a:t> </a:t>
            </a:r>
            <a:r>
              <a:rPr lang="en-US" dirty="0" err="1"/>
              <a:t>kehidupan</a:t>
            </a:r>
            <a:r>
              <a:rPr lang="en-US" dirty="0"/>
              <a:t> orang-orang. Pada </a:t>
            </a:r>
            <a:r>
              <a:rPr lang="en-US" dirty="0" err="1"/>
              <a:t>sesi</a:t>
            </a:r>
            <a:r>
              <a:rPr lang="en-US" dirty="0"/>
              <a:t> </a:t>
            </a:r>
            <a:r>
              <a:rPr lang="en-US" dirty="0" err="1"/>
              <a:t>sebelumnya</a:t>
            </a:r>
            <a:r>
              <a:rPr lang="en-US" dirty="0"/>
              <a:t>, </a:t>
            </a:r>
            <a:r>
              <a:rPr lang="en-US" dirty="0" err="1"/>
              <a:t>kita</a:t>
            </a:r>
            <a:r>
              <a:rPr lang="en-US" dirty="0"/>
              <a:t> </a:t>
            </a:r>
            <a:r>
              <a:rPr lang="en-US" dirty="0" err="1"/>
              <a:t>melihat</a:t>
            </a:r>
            <a:r>
              <a:rPr lang="en-US" dirty="0"/>
              <a:t> </a:t>
            </a:r>
            <a:r>
              <a:rPr lang="en-US" dirty="0" err="1"/>
              <a:t>contoh</a:t>
            </a:r>
            <a:r>
              <a:rPr lang="en-US" dirty="0"/>
              <a:t> </a:t>
            </a:r>
            <a:r>
              <a:rPr lang="en-US" dirty="0" err="1"/>
              <a:t>dari</a:t>
            </a:r>
            <a:r>
              <a:rPr lang="en-US" dirty="0"/>
              <a:t> </a:t>
            </a:r>
            <a:r>
              <a:rPr lang="en-US" dirty="0" err="1"/>
              <a:t>diskriminasi</a:t>
            </a:r>
            <a:r>
              <a:rPr lang="en-US" dirty="0"/>
              <a:t> yang </a:t>
            </a:r>
            <a:r>
              <a:rPr lang="en-US" dirty="0" err="1"/>
              <a:t>dilakukan</a:t>
            </a:r>
            <a:r>
              <a:rPr lang="en-US" dirty="0"/>
              <a:t> oleh negara - </a:t>
            </a:r>
            <a:r>
              <a:rPr lang="en-US" dirty="0" err="1"/>
              <a:t>misalnya</a:t>
            </a:r>
            <a:r>
              <a:rPr lang="en-US" dirty="0"/>
              <a:t> </a:t>
            </a:r>
            <a:r>
              <a:rPr lang="en-US" dirty="0" err="1"/>
              <a:t>hukum</a:t>
            </a:r>
            <a:r>
              <a:rPr lang="en-US" dirty="0"/>
              <a:t> </a:t>
            </a:r>
            <a:r>
              <a:rPr lang="en-US" dirty="0" err="1"/>
              <a:t>terkait</a:t>
            </a:r>
            <a:r>
              <a:rPr lang="en-US" dirty="0"/>
              <a:t> </a:t>
            </a:r>
            <a:r>
              <a:rPr lang="en-US" dirty="0" err="1"/>
              <a:t>keluarga</a:t>
            </a:r>
            <a:r>
              <a:rPr lang="en-US" dirty="0"/>
              <a:t> dan </a:t>
            </a:r>
            <a:r>
              <a:rPr lang="en-US" dirty="0" err="1"/>
              <a:t>identitas</a:t>
            </a:r>
            <a:r>
              <a:rPr lang="en-US" dirty="0"/>
              <a:t> personal yang </a:t>
            </a:r>
            <a:r>
              <a:rPr lang="en-US" dirty="0" err="1"/>
              <a:t>diskriminatif</a:t>
            </a:r>
            <a:r>
              <a:rPr lang="en-US" dirty="0"/>
              <a:t>, </a:t>
            </a:r>
            <a:r>
              <a:rPr lang="en-US" dirty="0" err="1"/>
              <a:t>diskriminasi</a:t>
            </a:r>
            <a:r>
              <a:rPr lang="en-US" dirty="0"/>
              <a:t> </a:t>
            </a:r>
            <a:r>
              <a:rPr lang="en-US" dirty="0" err="1"/>
              <a:t>terkait</a:t>
            </a:r>
            <a:r>
              <a:rPr lang="en-US" dirty="0"/>
              <a:t> </a:t>
            </a:r>
            <a:r>
              <a:rPr lang="en-US" dirty="0" err="1"/>
              <a:t>bagaimana</a:t>
            </a:r>
            <a:r>
              <a:rPr lang="en-US" dirty="0"/>
              <a:t> </a:t>
            </a:r>
            <a:r>
              <a:rPr lang="en-US" dirty="0" err="1"/>
              <a:t>hukum</a:t>
            </a:r>
            <a:r>
              <a:rPr lang="en-US" dirty="0"/>
              <a:t> </a:t>
            </a:r>
            <a:r>
              <a:rPr lang="en-US" dirty="0" err="1"/>
              <a:t>dijalankan</a:t>
            </a:r>
            <a:r>
              <a:rPr lang="en-US" dirty="0"/>
              <a:t> oleh </a:t>
            </a:r>
            <a:r>
              <a:rPr lang="en-US" dirty="0" err="1"/>
              <a:t>polisi</a:t>
            </a:r>
            <a:r>
              <a:rPr lang="en-US" dirty="0"/>
              <a:t> dan </a:t>
            </a:r>
            <a:r>
              <a:rPr lang="en-US" dirty="0" err="1"/>
              <a:t>pengadilan</a:t>
            </a:r>
            <a:r>
              <a:rPr lang="en-US" dirty="0"/>
              <a:t> dan </a:t>
            </a:r>
            <a:r>
              <a:rPr lang="en-US" dirty="0" err="1"/>
              <a:t>diskriminasi</a:t>
            </a:r>
            <a:r>
              <a:rPr lang="en-US" dirty="0"/>
              <a:t> </a:t>
            </a:r>
            <a:r>
              <a:rPr lang="en-US" dirty="0" err="1"/>
              <a:t>atas</a:t>
            </a:r>
            <a:r>
              <a:rPr lang="en-US" dirty="0"/>
              <a:t> </a:t>
            </a:r>
            <a:r>
              <a:rPr lang="en-US" dirty="0" err="1"/>
              <a:t>penyediaan</a:t>
            </a:r>
            <a:r>
              <a:rPr lang="en-US" dirty="0"/>
              <a:t> </a:t>
            </a:r>
            <a:r>
              <a:rPr lang="en-US" dirty="0" err="1"/>
              <a:t>layanan</a:t>
            </a:r>
            <a:r>
              <a:rPr lang="en-US" dirty="0"/>
              <a:t> </a:t>
            </a:r>
            <a:r>
              <a:rPr lang="en-US" dirty="0" err="1"/>
              <a:t>seperti</a:t>
            </a:r>
            <a:r>
              <a:rPr lang="en-US" dirty="0"/>
              <a:t> </a:t>
            </a:r>
            <a:r>
              <a:rPr lang="en-US" dirty="0" err="1"/>
              <a:t>pendidikan</a:t>
            </a:r>
            <a:r>
              <a:rPr lang="en-US" dirty="0"/>
              <a:t>. Kita juga </a:t>
            </a:r>
            <a:r>
              <a:rPr lang="en-US" dirty="0" err="1"/>
              <a:t>melihat</a:t>
            </a:r>
            <a:r>
              <a:rPr lang="en-US" dirty="0"/>
              <a:t> </a:t>
            </a:r>
            <a:r>
              <a:rPr lang="en-US" dirty="0" err="1"/>
              <a:t>contoh</a:t>
            </a:r>
            <a:r>
              <a:rPr lang="en-US" dirty="0"/>
              <a:t> </a:t>
            </a:r>
            <a:r>
              <a:rPr lang="en-US" dirty="0" err="1"/>
              <a:t>diskriminasi</a:t>
            </a:r>
            <a:r>
              <a:rPr lang="en-US" dirty="0"/>
              <a:t> di </a:t>
            </a:r>
            <a:r>
              <a:rPr lang="en-US" dirty="0" err="1"/>
              <a:t>sektor</a:t>
            </a:r>
            <a:r>
              <a:rPr lang="en-US" dirty="0"/>
              <a:t> </a:t>
            </a:r>
            <a:r>
              <a:rPr lang="en-US" dirty="0" err="1"/>
              <a:t>swasta</a:t>
            </a:r>
            <a:r>
              <a:rPr lang="en-US" dirty="0"/>
              <a:t> yang </a:t>
            </a:r>
            <a:r>
              <a:rPr lang="en-US" dirty="0" err="1"/>
              <a:t>menghambat</a:t>
            </a:r>
            <a:r>
              <a:rPr lang="en-US" dirty="0"/>
              <a:t> </a:t>
            </a:r>
            <a:r>
              <a:rPr lang="en-US" dirty="0" err="1"/>
              <a:t>akses</a:t>
            </a:r>
            <a:r>
              <a:rPr lang="en-US" dirty="0"/>
              <a:t> orang-orang </a:t>
            </a:r>
            <a:r>
              <a:rPr lang="en-US" dirty="0" err="1"/>
              <a:t>ke</a:t>
            </a:r>
            <a:r>
              <a:rPr lang="en-US" dirty="0"/>
              <a:t> </a:t>
            </a:r>
            <a:r>
              <a:rPr lang="en-US" dirty="0" err="1"/>
              <a:t>pekerjaan</a:t>
            </a:r>
            <a:r>
              <a:rPr lang="en-US" dirty="0"/>
              <a:t>.</a:t>
            </a:r>
            <a:endParaRPr dirty="0"/>
          </a:p>
          <a:p>
            <a:pPr marL="0" lvl="0" indent="0" algn="l" rtl="0">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r>
              <a:rPr lang="en-US" dirty="0" err="1"/>
              <a:t>Tidak</a:t>
            </a:r>
            <a:r>
              <a:rPr lang="en-US" dirty="0"/>
              <a:t> </a:t>
            </a:r>
            <a:r>
              <a:rPr lang="en-US" dirty="0" err="1"/>
              <a:t>ada</a:t>
            </a:r>
            <a:r>
              <a:rPr lang="en-US" dirty="0"/>
              <a:t> </a:t>
            </a:r>
            <a:r>
              <a:rPr lang="en-US" dirty="0" err="1"/>
              <a:t>masyarakat</a:t>
            </a:r>
            <a:r>
              <a:rPr lang="en-US" dirty="0"/>
              <a:t> yang </a:t>
            </a:r>
            <a:r>
              <a:rPr lang="en-US" dirty="0" err="1"/>
              <a:t>bebas</a:t>
            </a:r>
            <a:r>
              <a:rPr lang="en-US" dirty="0"/>
              <a:t> </a:t>
            </a:r>
            <a:r>
              <a:rPr lang="en-US" dirty="0" err="1"/>
              <a:t>dari</a:t>
            </a:r>
            <a:r>
              <a:rPr lang="en-US" dirty="0"/>
              <a:t> </a:t>
            </a:r>
            <a:r>
              <a:rPr lang="en-US" dirty="0" err="1"/>
              <a:t>diskriminasi</a:t>
            </a:r>
            <a:r>
              <a:rPr lang="en-US" dirty="0"/>
              <a:t>. </a:t>
            </a:r>
            <a:r>
              <a:rPr lang="en-US" dirty="0" err="1"/>
              <a:t>Namun</a:t>
            </a:r>
            <a:r>
              <a:rPr lang="en-US" dirty="0"/>
              <a:t>, </a:t>
            </a:r>
            <a:r>
              <a:rPr lang="en-US" dirty="0" err="1"/>
              <a:t>diskriminasi</a:t>
            </a:r>
            <a:r>
              <a:rPr lang="en-US" dirty="0"/>
              <a:t> yang </a:t>
            </a:r>
            <a:r>
              <a:rPr lang="en-US" dirty="0" err="1"/>
              <a:t>tersebar</a:t>
            </a:r>
            <a:r>
              <a:rPr lang="en-US" dirty="0"/>
              <a:t> </a:t>
            </a:r>
            <a:r>
              <a:rPr lang="en-US" dirty="0" err="1"/>
              <a:t>luas</a:t>
            </a:r>
            <a:r>
              <a:rPr lang="en-US" dirty="0"/>
              <a:t> dan </a:t>
            </a:r>
            <a:r>
              <a:rPr lang="en-US" dirty="0" err="1"/>
              <a:t>sistematis</a:t>
            </a:r>
            <a:r>
              <a:rPr lang="en-US" dirty="0"/>
              <a:t> </a:t>
            </a:r>
            <a:r>
              <a:rPr lang="en-US" dirty="0" err="1"/>
              <a:t>hanya</a:t>
            </a:r>
            <a:r>
              <a:rPr lang="en-US" dirty="0"/>
              <a:t> </a:t>
            </a:r>
            <a:r>
              <a:rPr lang="en-US" dirty="0" err="1"/>
              <a:t>bisa</a:t>
            </a:r>
            <a:r>
              <a:rPr lang="en-US" dirty="0"/>
              <a:t> </a:t>
            </a:r>
            <a:r>
              <a:rPr lang="en-US" dirty="0" err="1"/>
              <a:t>terjadi</a:t>
            </a:r>
            <a:r>
              <a:rPr lang="en-US" dirty="0"/>
              <a:t> </a:t>
            </a:r>
            <a:r>
              <a:rPr lang="en-US" dirty="0" err="1"/>
              <a:t>saat</a:t>
            </a:r>
            <a:r>
              <a:rPr lang="en-US" dirty="0"/>
              <a:t> </a:t>
            </a:r>
            <a:r>
              <a:rPr lang="en-US" dirty="0" err="1"/>
              <a:t>hal</a:t>
            </a:r>
            <a:r>
              <a:rPr lang="en-US" dirty="0"/>
              <a:t> </a:t>
            </a:r>
            <a:r>
              <a:rPr lang="en-US" dirty="0" err="1"/>
              <a:t>itu</a:t>
            </a:r>
            <a:r>
              <a:rPr lang="en-US" dirty="0"/>
              <a:t> </a:t>
            </a:r>
            <a:r>
              <a:rPr lang="en-US" dirty="0" err="1"/>
              <a:t>dibangun</a:t>
            </a:r>
            <a:r>
              <a:rPr lang="en-US" dirty="0"/>
              <a:t> di </a:t>
            </a:r>
            <a:r>
              <a:rPr lang="en-US" dirty="0" err="1"/>
              <a:t>atas</a:t>
            </a:r>
            <a:r>
              <a:rPr lang="en-US" dirty="0"/>
              <a:t> </a:t>
            </a:r>
            <a:r>
              <a:rPr lang="en-US" dirty="0" err="1"/>
              <a:t>budaya</a:t>
            </a:r>
            <a:r>
              <a:rPr lang="en-US" dirty="0"/>
              <a:t> </a:t>
            </a:r>
            <a:r>
              <a:rPr lang="en-US" dirty="0" err="1"/>
              <a:t>ketidakpedulian</a:t>
            </a:r>
            <a:r>
              <a:rPr lang="en-US" dirty="0"/>
              <a:t> dan </a:t>
            </a:r>
            <a:r>
              <a:rPr lang="en-US" dirty="0" err="1"/>
              <a:t>intoleransi</a:t>
            </a:r>
            <a:r>
              <a:rPr lang="en-US" dirty="0"/>
              <a:t>. </a:t>
            </a:r>
            <a:r>
              <a:rPr lang="en-US" dirty="0" err="1"/>
              <a:t>Diskriminasi</a:t>
            </a:r>
            <a:r>
              <a:rPr lang="en-US" dirty="0"/>
              <a:t> </a:t>
            </a:r>
            <a:r>
              <a:rPr lang="en-US" dirty="0" err="1"/>
              <a:t>tidak</a:t>
            </a:r>
            <a:r>
              <a:rPr lang="en-US" dirty="0"/>
              <a:t> </a:t>
            </a:r>
            <a:r>
              <a:rPr lang="en-US" dirty="0" err="1"/>
              <a:t>akan</a:t>
            </a:r>
            <a:r>
              <a:rPr lang="en-US" dirty="0"/>
              <a:t> </a:t>
            </a:r>
            <a:r>
              <a:rPr lang="en-US" dirty="0" err="1"/>
              <a:t>terus</a:t>
            </a:r>
            <a:r>
              <a:rPr lang="en-US" dirty="0"/>
              <a:t> </a:t>
            </a:r>
            <a:r>
              <a:rPr lang="en-US" dirty="0" err="1"/>
              <a:t>terjadi</a:t>
            </a:r>
            <a:r>
              <a:rPr lang="en-US" dirty="0"/>
              <a:t> </a:t>
            </a:r>
            <a:r>
              <a:rPr lang="en-US" dirty="0" err="1"/>
              <a:t>jika</a:t>
            </a:r>
            <a:r>
              <a:rPr lang="en-US" dirty="0"/>
              <a:t> </a:t>
            </a:r>
            <a:r>
              <a:rPr lang="en-US" dirty="0" err="1"/>
              <a:t>mayoritas</a:t>
            </a:r>
            <a:r>
              <a:rPr lang="en-US" dirty="0"/>
              <a:t> </a:t>
            </a:r>
            <a:r>
              <a:rPr lang="en-US" dirty="0" err="1"/>
              <a:t>masyarakat</a:t>
            </a:r>
            <a:r>
              <a:rPr lang="en-US" dirty="0"/>
              <a:t> </a:t>
            </a:r>
            <a:r>
              <a:rPr lang="en-US" dirty="0" err="1"/>
              <a:t>tidak</a:t>
            </a:r>
            <a:r>
              <a:rPr lang="en-US" dirty="0"/>
              <a:t> </a:t>
            </a:r>
            <a:r>
              <a:rPr lang="en-US" dirty="0" err="1"/>
              <a:t>menyetujuinya</a:t>
            </a:r>
            <a:r>
              <a:rPr lang="en-US" dirty="0"/>
              <a:t>.</a:t>
            </a:r>
            <a:endParaRPr dirty="0">
              <a:solidFill>
                <a:srgbClr val="000000"/>
              </a:solidFill>
            </a:endParaRPr>
          </a:p>
        </p:txBody>
      </p:sp>
      <p:sp>
        <p:nvSpPr>
          <p:cNvPr id="119" name="Google Shape;119;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20" name="Google Shape;120;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121" name="Google Shape;1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a:t>Dan jika disinformasi menjadi dasar dari diskriminasi, penggabungan disinformasi dan diskriminasi akan menjadi pondasi atas lahirnya kekerasan. Kekerasan di komunitas bisa terlihat dalam berbagai bentuk – mulai dari vandalisme sampai pelecehan, hingga ancaman akan kekerasan fisik. Dan, kekerasan yang dilakukan negara dapat melibatkan hukuman penjara yang sewenang-wenang, penyiksaan, dan kekerasan berbasis gender.</a:t>
            </a:r>
            <a:endParaRPr>
              <a:latin typeface="Calibri"/>
              <a:ea typeface="Calibri"/>
              <a:cs typeface="Calibri"/>
              <a:sym typeface="Calibri"/>
            </a:endParaRPr>
          </a:p>
        </p:txBody>
      </p:sp>
      <p:sp>
        <p:nvSpPr>
          <p:cNvPr id="138" name="Google Shape;138;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39" name="Google Shape;139;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140" name="Google Shape;1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b="1">
                <a:solidFill>
                  <a:srgbClr val="000000"/>
                </a:solidFill>
              </a:rPr>
              <a:t>Skala, frekuensi dan dampak</a:t>
            </a:r>
            <a:endParaRPr/>
          </a:p>
          <a:p>
            <a:pPr marL="0" marR="0" lvl="0" indent="0" algn="l" rtl="0">
              <a:lnSpc>
                <a:spcPct val="100000"/>
              </a:lnSpc>
              <a:spcBef>
                <a:spcPts val="0"/>
              </a:spcBef>
              <a:spcAft>
                <a:spcPts val="0"/>
              </a:spcAft>
              <a:buClr>
                <a:srgbClr val="000000"/>
              </a:buClr>
              <a:buSzPts val="1200"/>
              <a:buFont typeface="Calibri"/>
              <a:buNone/>
            </a:pPr>
            <a:r>
              <a:rPr lang="en-US"/>
              <a:t>Semua tiga jenis masalah – disinformasi, diskriminasi, dan kekerasan dapat terjadi dalam berbagai tingkatan skala, frekuensi, dan dengan tingkat dampak yang berbeda. Sebuah pelanggaran dapat mempengaruhi beberapa individu atau kelompok-kelompok besar. </a:t>
            </a:r>
            <a:endParaRPr/>
          </a:p>
          <a:p>
            <a:pPr marL="0" marR="0" lvl="0" indent="0" algn="l" rtl="0">
              <a:lnSpc>
                <a:spcPct val="100000"/>
              </a:lnSpc>
              <a:spcBef>
                <a:spcPts val="0"/>
              </a:spcBef>
              <a:spcAft>
                <a:spcPts val="0"/>
              </a:spcAft>
              <a:buClr>
                <a:srgbClr val="000000"/>
              </a:buClr>
              <a:buSzPts val="1200"/>
              <a:buFont typeface="Calibri"/>
              <a:buNone/>
            </a:pPr>
            <a:r>
              <a:rPr lang="en-US"/>
              <a:t>Bisa juga terjadi sesekali, secara reguler, atau sistematis – yang berarti, pelanggaran sudah menjadi bagian dari sistem dan struktur masyarakat. Dan, dampaknya bisa sebagian atau sangat besar.</a:t>
            </a:r>
            <a:r>
              <a:rPr lang="en-US" b="0" i="0">
                <a:solidFill>
                  <a:srgbClr val="000000"/>
                </a:solidFill>
                <a:latin typeface="Calibri"/>
                <a:ea typeface="Calibri"/>
                <a:cs typeface="Calibri"/>
                <a:sym typeface="Calibri"/>
              </a:rPr>
              <a:t>    </a:t>
            </a:r>
            <a:endParaRPr>
              <a:solidFill>
                <a:schemeClr val="dk1"/>
              </a:solidFill>
              <a:latin typeface="Calibri"/>
              <a:ea typeface="Calibri"/>
              <a:cs typeface="Calibri"/>
              <a:sym typeface="Calibri"/>
            </a:endParaRPr>
          </a:p>
        </p:txBody>
      </p:sp>
      <p:sp>
        <p:nvSpPr>
          <p:cNvPr id="180" name="Google Shape;180;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FORB</a:t>
            </a:r>
            <a:endParaRPr/>
          </a:p>
        </p:txBody>
      </p:sp>
      <p:sp>
        <p:nvSpPr>
          <p:cNvPr id="181" name="Google Shape;181;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a:t>2025-02-17</a:t>
            </a:r>
            <a:endParaRPr/>
          </a:p>
        </p:txBody>
      </p:sp>
      <p:sp>
        <p:nvSpPr>
          <p:cNvPr id="182" name="Google Shape;18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23"/>
          <p:cNvSpPr txBox="1">
            <a:spLocks noGrp="1"/>
          </p:cNvSpPr>
          <p:nvPr>
            <p:ph type="body" idx="1"/>
          </p:nvPr>
        </p:nvSpPr>
        <p:spPr>
          <a:xfrm>
            <a:off x="838200" y="2295525"/>
            <a:ext cx="10515600" cy="38814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20"/>
        <p:cNvGrpSpPr/>
        <p:nvPr/>
      </p:nvGrpSpPr>
      <p:grpSpPr>
        <a:xfrm>
          <a:off x="0" y="0"/>
          <a:ext cx="0" cy="0"/>
          <a:chOff x="0" y="0"/>
          <a:chExt cx="0" cy="0"/>
        </a:xfrm>
      </p:grpSpPr>
      <p:sp>
        <p:nvSpPr>
          <p:cNvPr id="21" name="Google Shape;21;p24"/>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1"/>
          <p:cNvPicPr preferRelativeResize="0"/>
          <p:nvPr/>
        </p:nvPicPr>
        <p:blipFill rotWithShape="1">
          <a:blip r:embed="rId5">
            <a:alphaModFix/>
          </a:blip>
          <a:srcRect/>
          <a:stretch/>
        </p:blipFill>
        <p:spPr>
          <a:xfrm>
            <a:off x="-11749"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61"/>
        <p:cNvGrpSpPr/>
        <p:nvPr/>
      </p:nvGrpSpPr>
      <p:grpSpPr>
        <a:xfrm>
          <a:off x="0" y="0"/>
          <a:ext cx="0" cy="0"/>
          <a:chOff x="0" y="0"/>
          <a:chExt cx="0" cy="0"/>
        </a:xfrm>
      </p:grpSpPr>
      <p:sp>
        <p:nvSpPr>
          <p:cNvPr id="62" name="Google Shape;62;p1"/>
          <p:cNvSpPr txBox="1"/>
          <p:nvPr/>
        </p:nvSpPr>
        <p:spPr>
          <a:xfrm>
            <a:off x="0" y="1169180"/>
            <a:ext cx="12192000" cy="147728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6000" dirty="0" err="1">
                <a:solidFill>
                  <a:srgbClr val="595959"/>
                </a:solidFill>
                <a:latin typeface="Calibri"/>
                <a:ea typeface="Calibri"/>
                <a:cs typeface="Calibri"/>
                <a:sym typeface="Calibri"/>
              </a:rPr>
              <a:t>Kursus</a:t>
            </a:r>
            <a:r>
              <a:rPr lang="en-US" sz="6000" dirty="0">
                <a:solidFill>
                  <a:srgbClr val="595959"/>
                </a:solidFill>
                <a:latin typeface="Calibri"/>
                <a:ea typeface="Calibri"/>
                <a:cs typeface="Calibri"/>
                <a:sym typeface="Calibri"/>
              </a:rPr>
              <a:t> </a:t>
            </a:r>
            <a:r>
              <a:rPr lang="en-US" sz="6000" b="1" i="0" u="none" strike="noStrike" cap="none" dirty="0" err="1">
                <a:solidFill>
                  <a:srgbClr val="595959"/>
                </a:solidFill>
                <a:latin typeface="Calibri"/>
                <a:ea typeface="Calibri"/>
                <a:cs typeface="Calibri"/>
                <a:sym typeface="Calibri"/>
              </a:rPr>
              <a:t>Pembuat</a:t>
            </a:r>
            <a:r>
              <a:rPr lang="en-US" sz="6000" b="1" i="0" u="none" strike="noStrike" cap="none" dirty="0">
                <a:solidFill>
                  <a:srgbClr val="595959"/>
                </a:solidFill>
                <a:latin typeface="Calibri"/>
                <a:ea typeface="Calibri"/>
                <a:cs typeface="Calibri"/>
                <a:sym typeface="Calibri"/>
              </a:rPr>
              <a:t> </a:t>
            </a:r>
            <a:r>
              <a:rPr lang="en-US" sz="5400" b="1" i="0" u="none" strike="noStrike" cap="none" dirty="0" err="1">
                <a:solidFill>
                  <a:srgbClr val="595959"/>
                </a:solidFill>
                <a:latin typeface="Calibri"/>
                <a:ea typeface="Calibri"/>
                <a:cs typeface="Calibri"/>
                <a:sym typeface="Calibri"/>
              </a:rPr>
              <a:t>Perubahan</a:t>
            </a:r>
            <a:r>
              <a:rPr lang="en-US" sz="6000" b="1" i="0" u="none" strike="noStrike" cap="none" dirty="0">
                <a:solidFill>
                  <a:srgbClr val="595959"/>
                </a:solidFill>
                <a:latin typeface="Calibri"/>
                <a:ea typeface="Calibri"/>
                <a:cs typeface="Calibri"/>
                <a:sym typeface="Calibri"/>
              </a:rPr>
              <a:t> </a:t>
            </a:r>
            <a:r>
              <a:rPr lang="en-US" sz="6000" b="0" i="0" u="none" strike="noStrike" cap="none" dirty="0">
                <a:solidFill>
                  <a:srgbClr val="595959"/>
                </a:solidFill>
                <a:latin typeface="Calibri"/>
                <a:ea typeface="Calibri"/>
                <a:cs typeface="Calibri"/>
                <a:sym typeface="Calibri"/>
              </a:rPr>
              <a:t>Lokal​​</a:t>
            </a:r>
            <a:endParaRPr dirty="0"/>
          </a:p>
        </p:txBody>
      </p:sp>
      <p:pic>
        <p:nvPicPr>
          <p:cNvPr id="63" name="Google Shape;63;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64" name="Google Shape;64;p1"/>
          <p:cNvPicPr preferRelativeResize="0"/>
          <p:nvPr/>
        </p:nvPicPr>
        <p:blipFill rotWithShape="1">
          <a:blip r:embed="rId4">
            <a:alphaModFix/>
          </a:blip>
          <a:srcRect/>
          <a:stretch/>
        </p:blipFill>
        <p:spPr>
          <a:xfrm>
            <a:off x="3144976" y="3192435"/>
            <a:ext cx="58928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09"/>
        <p:cNvGrpSpPr/>
        <p:nvPr/>
      </p:nvGrpSpPr>
      <p:grpSpPr>
        <a:xfrm>
          <a:off x="0" y="0"/>
          <a:ext cx="0" cy="0"/>
          <a:chOff x="0" y="0"/>
          <a:chExt cx="0" cy="0"/>
        </a:xfrm>
      </p:grpSpPr>
      <p:pic>
        <p:nvPicPr>
          <p:cNvPr id="210" name="Google Shape;210;p10"/>
          <p:cNvPicPr preferRelativeResize="0"/>
          <p:nvPr/>
        </p:nvPicPr>
        <p:blipFill rotWithShape="1">
          <a:blip r:embed="rId3">
            <a:alphaModFix/>
          </a:blip>
          <a:srcRect/>
          <a:stretch/>
        </p:blipFill>
        <p:spPr>
          <a:xfrm>
            <a:off x="1494337" y="2731246"/>
            <a:ext cx="8663610" cy="3940255"/>
          </a:xfrm>
          <a:prstGeom prst="rect">
            <a:avLst/>
          </a:prstGeom>
          <a:noFill/>
          <a:ln>
            <a:noFill/>
          </a:ln>
        </p:spPr>
      </p:pic>
      <p:pic>
        <p:nvPicPr>
          <p:cNvPr id="211" name="Google Shape;211;p10" descr="En bild som visar text, vektorgrafik&#10;&#10;Automatiskt genererad beskrivning"/>
          <p:cNvPicPr preferRelativeResize="0"/>
          <p:nvPr/>
        </p:nvPicPr>
        <p:blipFill rotWithShape="1">
          <a:blip r:embed="rId4">
            <a:alphaModFix/>
          </a:blip>
          <a:srcRect/>
          <a:stretch/>
        </p:blipFill>
        <p:spPr>
          <a:xfrm>
            <a:off x="8867326" y="582601"/>
            <a:ext cx="2581241" cy="3415449"/>
          </a:xfrm>
          <a:prstGeom prst="rect">
            <a:avLst/>
          </a:prstGeom>
          <a:noFill/>
          <a:ln>
            <a:noFill/>
          </a:ln>
        </p:spPr>
      </p:pic>
      <p:grpSp>
        <p:nvGrpSpPr>
          <p:cNvPr id="212" name="Google Shape;212;p10"/>
          <p:cNvGrpSpPr/>
          <p:nvPr/>
        </p:nvGrpSpPr>
        <p:grpSpPr>
          <a:xfrm>
            <a:off x="974728" y="4352051"/>
            <a:ext cx="3276000" cy="1387674"/>
            <a:chOff x="1727641" y="2316735"/>
            <a:chExt cx="2598396" cy="966712"/>
          </a:xfrm>
        </p:grpSpPr>
        <p:pic>
          <p:nvPicPr>
            <p:cNvPr id="213" name="Google Shape;213;p10" descr="En bild som visar text, clipart, silhuett&#10;&#10;Automatiskt genererad beskrivning"/>
            <p:cNvPicPr preferRelativeResize="0"/>
            <p:nvPr/>
          </p:nvPicPr>
          <p:blipFill rotWithShape="1">
            <a:blip r:embed="rId5">
              <a:alphaModFix/>
            </a:blip>
            <a:srcRect/>
            <a:stretch/>
          </p:blipFill>
          <p:spPr>
            <a:xfrm>
              <a:off x="1727641" y="2316735"/>
              <a:ext cx="1729340" cy="966712"/>
            </a:xfrm>
            <a:prstGeom prst="rect">
              <a:avLst/>
            </a:prstGeom>
            <a:noFill/>
            <a:ln>
              <a:noFill/>
            </a:ln>
          </p:spPr>
        </p:pic>
        <p:grpSp>
          <p:nvGrpSpPr>
            <p:cNvPr id="214" name="Google Shape;214;p10"/>
            <p:cNvGrpSpPr/>
            <p:nvPr/>
          </p:nvGrpSpPr>
          <p:grpSpPr>
            <a:xfrm>
              <a:off x="2155367" y="2469619"/>
              <a:ext cx="2170670" cy="724554"/>
              <a:chOff x="1733631" y="3698590"/>
              <a:chExt cx="2222401" cy="775089"/>
            </a:xfrm>
          </p:grpSpPr>
          <p:pic>
            <p:nvPicPr>
              <p:cNvPr id="215" name="Google Shape;215;p10" descr="En bild som visar text, tecken&#10;&#10;Automatiskt genererad beskrivning"/>
              <p:cNvPicPr preferRelativeResize="0"/>
              <p:nvPr/>
            </p:nvPicPr>
            <p:blipFill rotWithShape="1">
              <a:blip r:embed="rId6">
                <a:alphaModFix/>
              </a:blip>
              <a:srcRect/>
              <a:stretch/>
            </p:blipFill>
            <p:spPr>
              <a:xfrm>
                <a:off x="3084058" y="3698590"/>
                <a:ext cx="871974" cy="775089"/>
              </a:xfrm>
              <a:prstGeom prst="rect">
                <a:avLst/>
              </a:prstGeom>
              <a:noFill/>
              <a:ln>
                <a:noFill/>
              </a:ln>
            </p:spPr>
          </p:pic>
          <p:pic>
            <p:nvPicPr>
              <p:cNvPr id="216" name="Google Shape;216;p10"/>
              <p:cNvPicPr preferRelativeResize="0"/>
              <p:nvPr/>
            </p:nvPicPr>
            <p:blipFill rotWithShape="1">
              <a:blip r:embed="rId7">
                <a:alphaModFix/>
              </a:blip>
              <a:srcRect/>
              <a:stretch/>
            </p:blipFill>
            <p:spPr>
              <a:xfrm rot="2386767">
                <a:off x="1804153" y="3885655"/>
                <a:ext cx="310884" cy="332915"/>
              </a:xfrm>
              <a:prstGeom prst="rect">
                <a:avLst/>
              </a:prstGeom>
              <a:noFill/>
              <a:ln>
                <a:noFill/>
              </a:ln>
            </p:spPr>
          </p:pic>
        </p:grpSp>
      </p:grpSp>
      <p:pic>
        <p:nvPicPr>
          <p:cNvPr id="217" name="Google Shape;217;p10"/>
          <p:cNvPicPr preferRelativeResize="0"/>
          <p:nvPr/>
        </p:nvPicPr>
        <p:blipFill rotWithShape="1">
          <a:blip r:embed="rId8">
            <a:alphaModFix/>
          </a:blip>
          <a:srcRect/>
          <a:stretch/>
        </p:blipFill>
        <p:spPr>
          <a:xfrm>
            <a:off x="4803957" y="2365329"/>
            <a:ext cx="3384000" cy="212734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1" descr="En bild som visar text, clipart&#10;&#10;Automatiskt genererad beskrivning"/>
          <p:cNvPicPr preferRelativeResize="0"/>
          <p:nvPr/>
        </p:nvPicPr>
        <p:blipFill rotWithShape="1">
          <a:blip r:embed="rId3">
            <a:alphaModFix/>
          </a:blip>
          <a:srcRect/>
          <a:stretch/>
        </p:blipFill>
        <p:spPr>
          <a:xfrm>
            <a:off x="2726042" y="2464761"/>
            <a:ext cx="6739915" cy="31118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2"/>
        <p:cNvGrpSpPr/>
        <p:nvPr/>
      </p:nvGrpSpPr>
      <p:grpSpPr>
        <a:xfrm>
          <a:off x="0" y="0"/>
          <a:ext cx="0" cy="0"/>
          <a:chOff x="0" y="0"/>
          <a:chExt cx="0" cy="0"/>
        </a:xfrm>
      </p:grpSpPr>
      <p:pic>
        <p:nvPicPr>
          <p:cNvPr id="233" name="Google Shape;233;p12"/>
          <p:cNvPicPr preferRelativeResize="0"/>
          <p:nvPr/>
        </p:nvPicPr>
        <p:blipFill rotWithShape="1">
          <a:blip r:embed="rId3">
            <a:alphaModFix/>
          </a:blip>
          <a:srcRect/>
          <a:stretch/>
        </p:blipFill>
        <p:spPr>
          <a:xfrm>
            <a:off x="8877453" y="2235106"/>
            <a:ext cx="2066164" cy="3189069"/>
          </a:xfrm>
          <a:prstGeom prst="rect">
            <a:avLst/>
          </a:prstGeom>
          <a:noFill/>
          <a:ln>
            <a:noFill/>
          </a:ln>
        </p:spPr>
      </p:pic>
      <p:pic>
        <p:nvPicPr>
          <p:cNvPr id="234" name="Google Shape;234;p12" descr="En bild som visar text, vektorgrafik&#10;&#10;Automatiskt genererad beskrivning"/>
          <p:cNvPicPr preferRelativeResize="0"/>
          <p:nvPr/>
        </p:nvPicPr>
        <p:blipFill rotWithShape="1">
          <a:blip r:embed="rId4">
            <a:alphaModFix/>
          </a:blip>
          <a:srcRect/>
          <a:stretch/>
        </p:blipFill>
        <p:spPr>
          <a:xfrm>
            <a:off x="4332677" y="1544057"/>
            <a:ext cx="3677780" cy="3880118"/>
          </a:xfrm>
          <a:prstGeom prst="rect">
            <a:avLst/>
          </a:prstGeom>
          <a:noFill/>
          <a:ln>
            <a:noFill/>
          </a:ln>
        </p:spPr>
      </p:pic>
      <p:pic>
        <p:nvPicPr>
          <p:cNvPr id="235" name="Google Shape;235;p12"/>
          <p:cNvPicPr preferRelativeResize="0"/>
          <p:nvPr/>
        </p:nvPicPr>
        <p:blipFill rotWithShape="1">
          <a:blip r:embed="rId5">
            <a:alphaModFix/>
          </a:blip>
          <a:srcRect/>
          <a:stretch/>
        </p:blipFill>
        <p:spPr>
          <a:xfrm>
            <a:off x="1091071" y="2097926"/>
            <a:ext cx="1967487" cy="33262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42"/>
        <p:cNvGrpSpPr/>
        <p:nvPr/>
      </p:nvGrpSpPr>
      <p:grpSpPr>
        <a:xfrm>
          <a:off x="0" y="0"/>
          <a:ext cx="0" cy="0"/>
          <a:chOff x="0" y="0"/>
          <a:chExt cx="0" cy="0"/>
        </a:xfrm>
      </p:grpSpPr>
      <p:grpSp>
        <p:nvGrpSpPr>
          <p:cNvPr id="243" name="Google Shape;243;p13"/>
          <p:cNvGrpSpPr/>
          <p:nvPr/>
        </p:nvGrpSpPr>
        <p:grpSpPr>
          <a:xfrm>
            <a:off x="2206523" y="3824452"/>
            <a:ext cx="7778953" cy="1428318"/>
            <a:chOff x="1918650" y="4077707"/>
            <a:chExt cx="8586790" cy="1872000"/>
          </a:xfrm>
        </p:grpSpPr>
        <p:sp>
          <p:nvSpPr>
            <p:cNvPr id="244" name="Google Shape;244;p13"/>
            <p:cNvSpPr/>
            <p:nvPr/>
          </p:nvSpPr>
          <p:spPr>
            <a:xfrm>
              <a:off x="1918650" y="4077707"/>
              <a:ext cx="8586790" cy="1872000"/>
            </a:xfrm>
            <a:custGeom>
              <a:avLst/>
              <a:gdLst/>
              <a:ahLst/>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5" name="Google Shape;245;p13" descr="En bild som visar stråkinstrument, byrå&#10;&#10;Automatiskt genererad beskrivning"/>
            <p:cNvPicPr preferRelativeResize="0"/>
            <p:nvPr/>
          </p:nvPicPr>
          <p:blipFill rotWithShape="1">
            <a:blip r:embed="rId3">
              <a:alphaModFix/>
            </a:blip>
            <a:srcRect/>
            <a:stretch/>
          </p:blipFill>
          <p:spPr>
            <a:xfrm>
              <a:off x="4207818" y="4315040"/>
              <a:ext cx="1953880" cy="1397334"/>
            </a:xfrm>
            <a:prstGeom prst="rect">
              <a:avLst/>
            </a:prstGeom>
            <a:noFill/>
            <a:ln>
              <a:noFill/>
            </a:ln>
          </p:spPr>
        </p:pic>
        <p:pic>
          <p:nvPicPr>
            <p:cNvPr id="246" name="Google Shape;246;p13" descr="En bild som visar text, tecken&#10;&#10;Automatiskt genererad beskrivning"/>
            <p:cNvPicPr preferRelativeResize="0"/>
            <p:nvPr/>
          </p:nvPicPr>
          <p:blipFill rotWithShape="1">
            <a:blip r:embed="rId4">
              <a:alphaModFix/>
            </a:blip>
            <a:srcRect/>
            <a:stretch/>
          </p:blipFill>
          <p:spPr>
            <a:xfrm>
              <a:off x="4864081" y="4505008"/>
              <a:ext cx="746113" cy="634747"/>
            </a:xfrm>
            <a:prstGeom prst="rect">
              <a:avLst/>
            </a:prstGeom>
            <a:noFill/>
            <a:ln>
              <a:noFill/>
            </a:ln>
          </p:spPr>
        </p:pic>
        <p:pic>
          <p:nvPicPr>
            <p:cNvPr id="247" name="Google Shape;247;p13" descr="En bild som visar stråkinstrument, byrå&#10;&#10;Automatiskt genererad beskrivning"/>
            <p:cNvPicPr preferRelativeResize="0"/>
            <p:nvPr/>
          </p:nvPicPr>
          <p:blipFill rotWithShape="1">
            <a:blip r:embed="rId3">
              <a:alphaModFix/>
            </a:blip>
            <a:srcRect/>
            <a:stretch/>
          </p:blipFill>
          <p:spPr>
            <a:xfrm>
              <a:off x="6266457" y="4315040"/>
              <a:ext cx="1953880" cy="1397334"/>
            </a:xfrm>
            <a:prstGeom prst="rect">
              <a:avLst/>
            </a:prstGeom>
            <a:noFill/>
            <a:ln>
              <a:noFill/>
            </a:ln>
          </p:spPr>
        </p:pic>
        <p:pic>
          <p:nvPicPr>
            <p:cNvPr id="248" name="Google Shape;248;p13" descr="En bild som visar text, tecken&#10;&#10;Automatiskt genererad beskrivning"/>
            <p:cNvPicPr preferRelativeResize="0"/>
            <p:nvPr/>
          </p:nvPicPr>
          <p:blipFill rotWithShape="1">
            <a:blip r:embed="rId4">
              <a:alphaModFix/>
            </a:blip>
            <a:srcRect/>
            <a:stretch/>
          </p:blipFill>
          <p:spPr>
            <a:xfrm>
              <a:off x="6922720" y="4505008"/>
              <a:ext cx="746113" cy="634747"/>
            </a:xfrm>
            <a:prstGeom prst="rect">
              <a:avLst/>
            </a:prstGeom>
            <a:noFill/>
            <a:ln>
              <a:noFill/>
            </a:ln>
          </p:spPr>
        </p:pic>
        <p:pic>
          <p:nvPicPr>
            <p:cNvPr id="249" name="Google Shape;249;p13" descr="En bild som visar stråkinstrument, byrå&#10;&#10;Automatiskt genererad beskrivning"/>
            <p:cNvPicPr preferRelativeResize="0"/>
            <p:nvPr/>
          </p:nvPicPr>
          <p:blipFill rotWithShape="1">
            <a:blip r:embed="rId3">
              <a:alphaModFix/>
            </a:blip>
            <a:srcRect/>
            <a:stretch/>
          </p:blipFill>
          <p:spPr>
            <a:xfrm>
              <a:off x="2173488" y="4315040"/>
              <a:ext cx="1953880" cy="1397334"/>
            </a:xfrm>
            <a:prstGeom prst="rect">
              <a:avLst/>
            </a:prstGeom>
            <a:noFill/>
            <a:ln>
              <a:noFill/>
            </a:ln>
          </p:spPr>
        </p:pic>
        <p:pic>
          <p:nvPicPr>
            <p:cNvPr id="250" name="Google Shape;250;p13" descr="En bild som visar text, tecken&#10;&#10;Automatiskt genererad beskrivning"/>
            <p:cNvPicPr preferRelativeResize="0"/>
            <p:nvPr/>
          </p:nvPicPr>
          <p:blipFill rotWithShape="1">
            <a:blip r:embed="rId4">
              <a:alphaModFix/>
            </a:blip>
            <a:srcRect/>
            <a:stretch/>
          </p:blipFill>
          <p:spPr>
            <a:xfrm>
              <a:off x="2805442" y="4505008"/>
              <a:ext cx="746113" cy="634747"/>
            </a:xfrm>
            <a:prstGeom prst="rect">
              <a:avLst/>
            </a:prstGeom>
            <a:noFill/>
            <a:ln>
              <a:noFill/>
            </a:ln>
          </p:spPr>
        </p:pic>
        <p:pic>
          <p:nvPicPr>
            <p:cNvPr id="251" name="Google Shape;251;p13" descr="En bild som visar stråkinstrument, byrå&#10;&#10;Automatiskt genererad beskrivning"/>
            <p:cNvPicPr preferRelativeResize="0"/>
            <p:nvPr/>
          </p:nvPicPr>
          <p:blipFill rotWithShape="1">
            <a:blip r:embed="rId3">
              <a:alphaModFix/>
            </a:blip>
            <a:srcRect/>
            <a:stretch/>
          </p:blipFill>
          <p:spPr>
            <a:xfrm>
              <a:off x="8314828" y="4315040"/>
              <a:ext cx="1953880" cy="1397334"/>
            </a:xfrm>
            <a:prstGeom prst="rect">
              <a:avLst/>
            </a:prstGeom>
            <a:noFill/>
            <a:ln>
              <a:noFill/>
            </a:ln>
          </p:spPr>
        </p:pic>
        <p:pic>
          <p:nvPicPr>
            <p:cNvPr id="252" name="Google Shape;252;p13" descr="En bild som visar text, tecken&#10;&#10;Automatiskt genererad beskrivning"/>
            <p:cNvPicPr preferRelativeResize="0"/>
            <p:nvPr/>
          </p:nvPicPr>
          <p:blipFill rotWithShape="1">
            <a:blip r:embed="rId4">
              <a:alphaModFix/>
            </a:blip>
            <a:srcRect/>
            <a:stretch/>
          </p:blipFill>
          <p:spPr>
            <a:xfrm>
              <a:off x="8971091" y="4505008"/>
              <a:ext cx="746113" cy="634747"/>
            </a:xfrm>
            <a:prstGeom prst="rect">
              <a:avLst/>
            </a:prstGeom>
            <a:noFill/>
            <a:ln>
              <a:noFill/>
            </a:ln>
          </p:spPr>
        </p:pic>
      </p:grpSp>
      <p:sp>
        <p:nvSpPr>
          <p:cNvPr id="253" name="Google Shape;253;p13"/>
          <p:cNvSpPr/>
          <p:nvPr/>
        </p:nvSpPr>
        <p:spPr>
          <a:xfrm>
            <a:off x="3393914" y="2417488"/>
            <a:ext cx="5398083" cy="1428318"/>
          </a:xfrm>
          <a:custGeom>
            <a:avLst/>
            <a:gdLst/>
            <a:ahLst/>
            <a:cxnLst/>
            <a:rect l="l" t="t" r="r" b="b"/>
            <a:pathLst>
              <a:path w="5398083" h="1428318" fill="none" extrusionOk="0">
                <a:moveTo>
                  <a:pt x="0" y="0"/>
                </a:moveTo>
                <a:cubicBezTo>
                  <a:pt x="239998" y="-22206"/>
                  <a:pt x="566161" y="12400"/>
                  <a:pt x="728741" y="0"/>
                </a:cubicBezTo>
                <a:cubicBezTo>
                  <a:pt x="891321" y="-12400"/>
                  <a:pt x="1334855" y="23439"/>
                  <a:pt x="1511463" y="0"/>
                </a:cubicBezTo>
                <a:cubicBezTo>
                  <a:pt x="1688071" y="-23439"/>
                  <a:pt x="1901482" y="-5200"/>
                  <a:pt x="2132243" y="0"/>
                </a:cubicBezTo>
                <a:cubicBezTo>
                  <a:pt x="2363004" y="5200"/>
                  <a:pt x="2681374" y="32492"/>
                  <a:pt x="2914965" y="0"/>
                </a:cubicBezTo>
                <a:cubicBezTo>
                  <a:pt x="3148556" y="-32492"/>
                  <a:pt x="3246640" y="26156"/>
                  <a:pt x="3481764" y="0"/>
                </a:cubicBezTo>
                <a:cubicBezTo>
                  <a:pt x="3716888" y="-26156"/>
                  <a:pt x="4078327" y="13452"/>
                  <a:pt x="4264486" y="0"/>
                </a:cubicBezTo>
                <a:cubicBezTo>
                  <a:pt x="4450645" y="-13452"/>
                  <a:pt x="4863397" y="-49675"/>
                  <a:pt x="5398083" y="0"/>
                </a:cubicBezTo>
                <a:cubicBezTo>
                  <a:pt x="5394081" y="179741"/>
                  <a:pt x="5387382" y="279831"/>
                  <a:pt x="5398083" y="490389"/>
                </a:cubicBezTo>
                <a:cubicBezTo>
                  <a:pt x="5408784" y="700947"/>
                  <a:pt x="5388429" y="799499"/>
                  <a:pt x="5398083" y="937929"/>
                </a:cubicBezTo>
                <a:cubicBezTo>
                  <a:pt x="5407737" y="1076359"/>
                  <a:pt x="5387675" y="1295767"/>
                  <a:pt x="5398083" y="1428318"/>
                </a:cubicBezTo>
                <a:cubicBezTo>
                  <a:pt x="5166285" y="1440371"/>
                  <a:pt x="5122467" y="1447003"/>
                  <a:pt x="4885265" y="1428318"/>
                </a:cubicBezTo>
                <a:cubicBezTo>
                  <a:pt x="4648063" y="1409633"/>
                  <a:pt x="4512279" y="1409410"/>
                  <a:pt x="4372447" y="1428318"/>
                </a:cubicBezTo>
                <a:cubicBezTo>
                  <a:pt x="4232615" y="1447226"/>
                  <a:pt x="4036192" y="1443637"/>
                  <a:pt x="3751668" y="1428318"/>
                </a:cubicBezTo>
                <a:cubicBezTo>
                  <a:pt x="3467144" y="1412999"/>
                  <a:pt x="3362035" y="1422433"/>
                  <a:pt x="3238850" y="1428318"/>
                </a:cubicBezTo>
                <a:cubicBezTo>
                  <a:pt x="3115665" y="1434203"/>
                  <a:pt x="2800766" y="1389671"/>
                  <a:pt x="2456128" y="1428318"/>
                </a:cubicBezTo>
                <a:cubicBezTo>
                  <a:pt x="2111490" y="1466965"/>
                  <a:pt x="1975986" y="1415620"/>
                  <a:pt x="1673406" y="1428318"/>
                </a:cubicBezTo>
                <a:cubicBezTo>
                  <a:pt x="1370826" y="1441016"/>
                  <a:pt x="1265615" y="1424680"/>
                  <a:pt x="998645" y="1428318"/>
                </a:cubicBezTo>
                <a:cubicBezTo>
                  <a:pt x="731675" y="1431956"/>
                  <a:pt x="478248" y="1459746"/>
                  <a:pt x="0" y="1428318"/>
                </a:cubicBezTo>
                <a:cubicBezTo>
                  <a:pt x="-10463" y="1200881"/>
                  <a:pt x="9710" y="1072935"/>
                  <a:pt x="0" y="952212"/>
                </a:cubicBezTo>
                <a:cubicBezTo>
                  <a:pt x="-9710" y="831489"/>
                  <a:pt x="-13053" y="652169"/>
                  <a:pt x="0" y="476106"/>
                </a:cubicBezTo>
                <a:cubicBezTo>
                  <a:pt x="13053" y="300043"/>
                  <a:pt x="-12189" y="106308"/>
                  <a:pt x="0" y="0"/>
                </a:cubicBezTo>
                <a:close/>
              </a:path>
              <a:path w="5398083" h="1428318" extrusionOk="0">
                <a:moveTo>
                  <a:pt x="0" y="0"/>
                </a:moveTo>
                <a:cubicBezTo>
                  <a:pt x="131560" y="-10784"/>
                  <a:pt x="417771" y="-23273"/>
                  <a:pt x="620780" y="0"/>
                </a:cubicBezTo>
                <a:cubicBezTo>
                  <a:pt x="823789" y="23273"/>
                  <a:pt x="969079" y="6204"/>
                  <a:pt x="1187578" y="0"/>
                </a:cubicBezTo>
                <a:cubicBezTo>
                  <a:pt x="1406077" y="-6204"/>
                  <a:pt x="1484683" y="-23841"/>
                  <a:pt x="1700396" y="0"/>
                </a:cubicBezTo>
                <a:cubicBezTo>
                  <a:pt x="1916109" y="23841"/>
                  <a:pt x="2088625" y="10165"/>
                  <a:pt x="2267195" y="0"/>
                </a:cubicBezTo>
                <a:cubicBezTo>
                  <a:pt x="2445765" y="-10165"/>
                  <a:pt x="2758783" y="-11242"/>
                  <a:pt x="2995936" y="0"/>
                </a:cubicBezTo>
                <a:cubicBezTo>
                  <a:pt x="3233089" y="11242"/>
                  <a:pt x="3433271" y="8907"/>
                  <a:pt x="3670696" y="0"/>
                </a:cubicBezTo>
                <a:cubicBezTo>
                  <a:pt x="3908121" y="-8907"/>
                  <a:pt x="3950875" y="5266"/>
                  <a:pt x="4183514" y="0"/>
                </a:cubicBezTo>
                <a:cubicBezTo>
                  <a:pt x="4416153" y="-5266"/>
                  <a:pt x="4452070" y="19920"/>
                  <a:pt x="4696332" y="0"/>
                </a:cubicBezTo>
                <a:cubicBezTo>
                  <a:pt x="4940594" y="-19920"/>
                  <a:pt x="5084958" y="-33784"/>
                  <a:pt x="5398083" y="0"/>
                </a:cubicBezTo>
                <a:cubicBezTo>
                  <a:pt x="5391214" y="108131"/>
                  <a:pt x="5415787" y="336449"/>
                  <a:pt x="5398083" y="504672"/>
                </a:cubicBezTo>
                <a:cubicBezTo>
                  <a:pt x="5380379" y="672895"/>
                  <a:pt x="5399471" y="771609"/>
                  <a:pt x="5398083" y="1009345"/>
                </a:cubicBezTo>
                <a:cubicBezTo>
                  <a:pt x="5396695" y="1247081"/>
                  <a:pt x="5412677" y="1224955"/>
                  <a:pt x="5398083" y="1428318"/>
                </a:cubicBezTo>
                <a:cubicBezTo>
                  <a:pt x="5216816" y="1435441"/>
                  <a:pt x="5006473" y="1393063"/>
                  <a:pt x="4669342" y="1428318"/>
                </a:cubicBezTo>
                <a:cubicBezTo>
                  <a:pt x="4332211" y="1463573"/>
                  <a:pt x="4377455" y="1441418"/>
                  <a:pt x="4156524" y="1428318"/>
                </a:cubicBezTo>
                <a:cubicBezTo>
                  <a:pt x="3935593" y="1415218"/>
                  <a:pt x="3727807" y="1456111"/>
                  <a:pt x="3589725" y="1428318"/>
                </a:cubicBezTo>
                <a:cubicBezTo>
                  <a:pt x="3451643" y="1400525"/>
                  <a:pt x="3053921" y="1426669"/>
                  <a:pt x="2860984" y="1428318"/>
                </a:cubicBezTo>
                <a:cubicBezTo>
                  <a:pt x="2668047" y="1429967"/>
                  <a:pt x="2425440" y="1443315"/>
                  <a:pt x="2294185" y="1428318"/>
                </a:cubicBezTo>
                <a:cubicBezTo>
                  <a:pt x="2162930" y="1413321"/>
                  <a:pt x="1843266" y="1424486"/>
                  <a:pt x="1511463" y="1428318"/>
                </a:cubicBezTo>
                <a:cubicBezTo>
                  <a:pt x="1179660" y="1432150"/>
                  <a:pt x="1089599" y="1437534"/>
                  <a:pt x="944665" y="1428318"/>
                </a:cubicBezTo>
                <a:cubicBezTo>
                  <a:pt x="799731" y="1419102"/>
                  <a:pt x="239259" y="1474308"/>
                  <a:pt x="0" y="1428318"/>
                </a:cubicBezTo>
                <a:cubicBezTo>
                  <a:pt x="-16951" y="1266382"/>
                  <a:pt x="1667" y="1158768"/>
                  <a:pt x="0" y="980778"/>
                </a:cubicBezTo>
                <a:cubicBezTo>
                  <a:pt x="-1667" y="802788"/>
                  <a:pt x="12314" y="638539"/>
                  <a:pt x="0" y="504672"/>
                </a:cubicBezTo>
                <a:cubicBezTo>
                  <a:pt x="-12314" y="370805"/>
                  <a:pt x="13391" y="120382"/>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4" name="Google Shape;254;p13"/>
          <p:cNvSpPr/>
          <p:nvPr/>
        </p:nvSpPr>
        <p:spPr>
          <a:xfrm>
            <a:off x="4652893" y="1007917"/>
            <a:ext cx="2794991" cy="1428318"/>
          </a:xfrm>
          <a:custGeom>
            <a:avLst/>
            <a:gdLst/>
            <a:ahLst/>
            <a:cxnLst/>
            <a:rect l="l" t="t" r="r" b="b"/>
            <a:pathLst>
              <a:path w="2794991" h="1428318" fill="none" extrusionOk="0">
                <a:moveTo>
                  <a:pt x="0" y="0"/>
                </a:moveTo>
                <a:cubicBezTo>
                  <a:pt x="218716" y="-13536"/>
                  <a:pt x="385013" y="26332"/>
                  <a:pt x="726698" y="0"/>
                </a:cubicBezTo>
                <a:cubicBezTo>
                  <a:pt x="1068383" y="-26332"/>
                  <a:pt x="1165985" y="6564"/>
                  <a:pt x="1341596" y="0"/>
                </a:cubicBezTo>
                <a:cubicBezTo>
                  <a:pt x="1517207" y="-6564"/>
                  <a:pt x="1895199" y="-7382"/>
                  <a:pt x="2040343" y="0"/>
                </a:cubicBezTo>
                <a:cubicBezTo>
                  <a:pt x="2185487" y="7382"/>
                  <a:pt x="2461111" y="13956"/>
                  <a:pt x="2794991" y="0"/>
                </a:cubicBezTo>
                <a:cubicBezTo>
                  <a:pt x="2816371" y="163424"/>
                  <a:pt x="2788713" y="251929"/>
                  <a:pt x="2794991" y="461823"/>
                </a:cubicBezTo>
                <a:cubicBezTo>
                  <a:pt x="2801269" y="671717"/>
                  <a:pt x="2814099" y="727549"/>
                  <a:pt x="2794991" y="966495"/>
                </a:cubicBezTo>
                <a:cubicBezTo>
                  <a:pt x="2775883" y="1205441"/>
                  <a:pt x="2808130" y="1259621"/>
                  <a:pt x="2794991" y="1428318"/>
                </a:cubicBezTo>
                <a:cubicBezTo>
                  <a:pt x="2571314" y="1425458"/>
                  <a:pt x="2295090" y="1449699"/>
                  <a:pt x="2124193" y="1428318"/>
                </a:cubicBezTo>
                <a:cubicBezTo>
                  <a:pt x="1953296" y="1406937"/>
                  <a:pt x="1678079" y="1451790"/>
                  <a:pt x="1481345" y="1428318"/>
                </a:cubicBezTo>
                <a:cubicBezTo>
                  <a:pt x="1284611" y="1404846"/>
                  <a:pt x="1073040" y="1399074"/>
                  <a:pt x="754648" y="1428318"/>
                </a:cubicBezTo>
                <a:cubicBezTo>
                  <a:pt x="436256" y="1457562"/>
                  <a:pt x="151537" y="1444783"/>
                  <a:pt x="0" y="1428318"/>
                </a:cubicBezTo>
                <a:cubicBezTo>
                  <a:pt x="15607" y="1321624"/>
                  <a:pt x="-6618" y="1165236"/>
                  <a:pt x="0" y="937929"/>
                </a:cubicBezTo>
                <a:cubicBezTo>
                  <a:pt x="6618" y="710622"/>
                  <a:pt x="-13416" y="555147"/>
                  <a:pt x="0" y="433256"/>
                </a:cubicBezTo>
                <a:cubicBezTo>
                  <a:pt x="13416" y="311365"/>
                  <a:pt x="-8947" y="136206"/>
                  <a:pt x="0" y="0"/>
                </a:cubicBezTo>
                <a:close/>
              </a:path>
              <a:path w="2794991" h="1428318" extrusionOk="0">
                <a:moveTo>
                  <a:pt x="0" y="0"/>
                </a:moveTo>
                <a:cubicBezTo>
                  <a:pt x="205904" y="12879"/>
                  <a:pt x="474196" y="-3902"/>
                  <a:pt x="670798" y="0"/>
                </a:cubicBezTo>
                <a:cubicBezTo>
                  <a:pt x="867400" y="3902"/>
                  <a:pt x="1076661" y="-18184"/>
                  <a:pt x="1313646" y="0"/>
                </a:cubicBezTo>
                <a:cubicBezTo>
                  <a:pt x="1550631" y="18184"/>
                  <a:pt x="1638773" y="-20849"/>
                  <a:pt x="1928544" y="0"/>
                </a:cubicBezTo>
                <a:cubicBezTo>
                  <a:pt x="2218315" y="20849"/>
                  <a:pt x="2410451" y="-34963"/>
                  <a:pt x="2794991" y="0"/>
                </a:cubicBezTo>
                <a:cubicBezTo>
                  <a:pt x="2795402" y="215623"/>
                  <a:pt x="2813325" y="365783"/>
                  <a:pt x="2794991" y="490389"/>
                </a:cubicBezTo>
                <a:cubicBezTo>
                  <a:pt x="2776657" y="614995"/>
                  <a:pt x="2795270" y="849192"/>
                  <a:pt x="2794991" y="966495"/>
                </a:cubicBezTo>
                <a:cubicBezTo>
                  <a:pt x="2794712" y="1083798"/>
                  <a:pt x="2809122" y="1242134"/>
                  <a:pt x="2794991" y="1428318"/>
                </a:cubicBezTo>
                <a:cubicBezTo>
                  <a:pt x="2505572" y="1406161"/>
                  <a:pt x="2400007" y="1456997"/>
                  <a:pt x="2096243" y="1428318"/>
                </a:cubicBezTo>
                <a:cubicBezTo>
                  <a:pt x="1792479" y="1399639"/>
                  <a:pt x="1524965" y="1401698"/>
                  <a:pt x="1369546" y="1428318"/>
                </a:cubicBezTo>
                <a:cubicBezTo>
                  <a:pt x="1214127" y="1454938"/>
                  <a:pt x="860703" y="1429604"/>
                  <a:pt x="698748" y="1428318"/>
                </a:cubicBezTo>
                <a:cubicBezTo>
                  <a:pt x="536793" y="1427032"/>
                  <a:pt x="195202" y="1449039"/>
                  <a:pt x="0" y="1428318"/>
                </a:cubicBezTo>
                <a:cubicBezTo>
                  <a:pt x="-1519" y="1209818"/>
                  <a:pt x="15901" y="1175555"/>
                  <a:pt x="0" y="952212"/>
                </a:cubicBezTo>
                <a:cubicBezTo>
                  <a:pt x="-15901" y="728869"/>
                  <a:pt x="14993" y="668766"/>
                  <a:pt x="0" y="447540"/>
                </a:cubicBezTo>
                <a:cubicBezTo>
                  <a:pt x="-14993" y="226314"/>
                  <a:pt x="15046" y="109164"/>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5" name="Google Shape;255;p13"/>
          <p:cNvPicPr preferRelativeResize="0"/>
          <p:nvPr/>
        </p:nvPicPr>
        <p:blipFill rotWithShape="1">
          <a:blip r:embed="rId5">
            <a:alphaModFix/>
          </a:blip>
          <a:srcRect/>
          <a:stretch/>
        </p:blipFill>
        <p:spPr>
          <a:xfrm>
            <a:off x="3687443" y="2532900"/>
            <a:ext cx="2033356" cy="1278263"/>
          </a:xfrm>
          <a:prstGeom prst="rect">
            <a:avLst/>
          </a:prstGeom>
          <a:noFill/>
          <a:ln>
            <a:noFill/>
          </a:ln>
        </p:spPr>
      </p:pic>
      <p:pic>
        <p:nvPicPr>
          <p:cNvPr id="256" name="Google Shape;256;p13"/>
          <p:cNvPicPr preferRelativeResize="0"/>
          <p:nvPr/>
        </p:nvPicPr>
        <p:blipFill rotWithShape="1">
          <a:blip r:embed="rId6">
            <a:alphaModFix/>
          </a:blip>
          <a:srcRect/>
          <a:stretch/>
        </p:blipFill>
        <p:spPr>
          <a:xfrm>
            <a:off x="6471203" y="2504255"/>
            <a:ext cx="1991861" cy="1252177"/>
          </a:xfrm>
          <a:prstGeom prst="rect">
            <a:avLst/>
          </a:prstGeom>
          <a:noFill/>
          <a:ln>
            <a:noFill/>
          </a:ln>
        </p:spPr>
      </p:pic>
      <p:pic>
        <p:nvPicPr>
          <p:cNvPr id="257" name="Google Shape;257;p13" descr="En bild som visar text, vektorgrafik&#10;&#10;Automatiskt genererad beskrivning"/>
          <p:cNvPicPr preferRelativeResize="0"/>
          <p:nvPr/>
        </p:nvPicPr>
        <p:blipFill rotWithShape="1">
          <a:blip r:embed="rId7">
            <a:alphaModFix/>
          </a:blip>
          <a:srcRect/>
          <a:stretch/>
        </p:blipFill>
        <p:spPr>
          <a:xfrm>
            <a:off x="5586584" y="1109682"/>
            <a:ext cx="927610" cy="1227395"/>
          </a:xfrm>
          <a:prstGeom prst="rect">
            <a:avLst/>
          </a:prstGeom>
          <a:noFill/>
          <a:ln>
            <a:noFill/>
          </a:ln>
        </p:spPr>
      </p:pic>
      <p:sp>
        <p:nvSpPr>
          <p:cNvPr id="258" name="Google Shape;258;p13"/>
          <p:cNvSpPr txBox="1"/>
          <p:nvPr/>
        </p:nvSpPr>
        <p:spPr>
          <a:xfrm>
            <a:off x="1903569" y="5648656"/>
            <a:ext cx="83787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dk1"/>
                </a:solidFill>
                <a:latin typeface="Calibri"/>
                <a:ea typeface="Calibri"/>
                <a:cs typeface="Calibri"/>
                <a:sym typeface="Calibri"/>
              </a:rPr>
              <a:t>Disinformasi</a:t>
            </a:r>
            <a:r>
              <a:rPr lang="en-US" sz="3200" b="1" i="0" u="none" strike="noStrike" cap="none" dirty="0">
                <a:solidFill>
                  <a:schemeClr val="dk1"/>
                </a:solidFill>
                <a:latin typeface="Calibri"/>
                <a:ea typeface="Calibri"/>
                <a:cs typeface="Calibri"/>
                <a:sym typeface="Calibri"/>
              </a:rPr>
              <a:t> – </a:t>
            </a:r>
            <a:r>
              <a:rPr lang="en-US" sz="3200" b="1" i="0" u="none" strike="noStrike" cap="none" dirty="0" err="1">
                <a:solidFill>
                  <a:schemeClr val="dk1"/>
                </a:solidFill>
                <a:latin typeface="Calibri"/>
                <a:ea typeface="Calibri"/>
                <a:cs typeface="Calibri"/>
                <a:sym typeface="Calibri"/>
              </a:rPr>
              <a:t>Diskriminasi</a:t>
            </a:r>
            <a:r>
              <a:rPr lang="en-US" sz="3200" b="1" i="0" u="none" strike="noStrike" cap="none" dirty="0">
                <a:solidFill>
                  <a:schemeClr val="dk1"/>
                </a:solidFill>
                <a:latin typeface="Calibri"/>
                <a:ea typeface="Calibri"/>
                <a:cs typeface="Calibri"/>
                <a:sym typeface="Calibri"/>
              </a:rPr>
              <a:t> – </a:t>
            </a:r>
            <a:r>
              <a:rPr lang="en-US" sz="3200" b="1" i="0" u="none" strike="noStrike" cap="none" dirty="0" err="1">
                <a:solidFill>
                  <a:schemeClr val="dk1"/>
                </a:solidFill>
                <a:latin typeface="Calibri"/>
                <a:ea typeface="Calibri"/>
                <a:cs typeface="Calibri"/>
                <a:sym typeface="Calibri"/>
              </a:rPr>
              <a:t>Kekerasan</a:t>
            </a:r>
            <a:endParaRPr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4"/>
          <p:cNvSpPr/>
          <p:nvPr/>
        </p:nvSpPr>
        <p:spPr>
          <a:xfrm rot="-5400000">
            <a:off x="9529143"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Patrick Baz / Getty Images </a:t>
            </a:r>
            <a:endParaRPr sz="800">
              <a:solidFill>
                <a:srgbClr val="595959"/>
              </a:solidFill>
              <a:latin typeface="Calibri"/>
              <a:ea typeface="Calibri"/>
              <a:cs typeface="Calibri"/>
              <a:sym typeface="Calibri"/>
            </a:endParaRPr>
          </a:p>
        </p:txBody>
      </p:sp>
      <p:pic>
        <p:nvPicPr>
          <p:cNvPr id="267" name="Google Shape;267;p14"/>
          <p:cNvPicPr preferRelativeResize="0"/>
          <p:nvPr/>
        </p:nvPicPr>
        <p:blipFill rotWithShape="1">
          <a:blip r:embed="rId3">
            <a:alphaModFix/>
          </a:blip>
          <a:srcRect/>
          <a:stretch/>
        </p:blipFill>
        <p:spPr>
          <a:xfrm>
            <a:off x="1513879" y="486880"/>
            <a:ext cx="9144000" cy="609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74"/>
        <p:cNvGrpSpPr/>
        <p:nvPr/>
      </p:nvGrpSpPr>
      <p:grpSpPr>
        <a:xfrm>
          <a:off x="0" y="0"/>
          <a:ext cx="0" cy="0"/>
          <a:chOff x="0" y="0"/>
          <a:chExt cx="0" cy="0"/>
        </a:xfrm>
      </p:grpSpPr>
      <p:pic>
        <p:nvPicPr>
          <p:cNvPr id="275" name="Google Shape;275;p15"/>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276" name="Google Shape;276;p15"/>
          <p:cNvSpPr/>
          <p:nvPr/>
        </p:nvSpPr>
        <p:spPr>
          <a:xfrm rot="-5400000">
            <a:off x="9529143"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595959"/>
                </a:solidFill>
                <a:latin typeface="Quattrocento Sans"/>
                <a:ea typeface="Quattrocento Sans"/>
                <a:cs typeface="Quattrocento Sans"/>
                <a:sym typeface="Quattrocento Sans"/>
              </a:rPr>
              <a:t>Photo: Emina Frljak</a:t>
            </a:r>
            <a:endParaRPr sz="800">
              <a:solidFill>
                <a:srgbClr val="595959"/>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83"/>
        <p:cNvGrpSpPr/>
        <p:nvPr/>
      </p:nvGrpSpPr>
      <p:grpSpPr>
        <a:xfrm>
          <a:off x="0" y="0"/>
          <a:ext cx="0" cy="0"/>
          <a:chOff x="0" y="0"/>
          <a:chExt cx="0" cy="0"/>
        </a:xfrm>
      </p:grpSpPr>
      <p:pic>
        <p:nvPicPr>
          <p:cNvPr id="284" name="Google Shape;284;p16"/>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285" name="Google Shape;285;p16"/>
          <p:cNvSpPr/>
          <p:nvPr/>
        </p:nvSpPr>
        <p:spPr>
          <a:xfrm rot="-5400000">
            <a:off x="9529143" y="5320293"/>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595959"/>
                </a:solidFill>
                <a:latin typeface="Calibri"/>
                <a:ea typeface="Calibri"/>
                <a:cs typeface="Calibri"/>
                <a:sym typeface="Calibri"/>
              </a:rPr>
              <a:t>Photo: Nahla Center for Education and Research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p:nvPr/>
        </p:nvSpPr>
        <p:spPr>
          <a:xfrm>
            <a:off x="1145667" y="1275962"/>
            <a:ext cx="10225718"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Ancaman</a:t>
            </a:r>
            <a:r>
              <a:rPr lang="en-US" sz="2800" b="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(Bias </a:t>
            </a:r>
            <a:r>
              <a:rPr lang="en-US" sz="2800" dirty="0" err="1">
                <a:solidFill>
                  <a:schemeClr val="dk1"/>
                </a:solidFill>
                <a:latin typeface="Calibri"/>
                <a:ea typeface="Calibri"/>
                <a:cs typeface="Calibri"/>
                <a:sym typeface="Calibri"/>
              </a:rPr>
              <a:t>terhadap</a:t>
            </a:r>
            <a:r>
              <a:rPr lang="en-US" sz="2800" dirty="0">
                <a:solidFill>
                  <a:schemeClr val="dk1"/>
                </a:solidFill>
                <a:latin typeface="Calibri"/>
                <a:ea typeface="Calibri"/>
                <a:cs typeface="Calibri"/>
                <a:sym typeface="Calibri"/>
              </a:rPr>
              <a:t> Kaum Muslim)</a:t>
            </a:r>
            <a:endParaRPr sz="2800"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Kaum </a:t>
            </a:r>
            <a:r>
              <a:rPr lang="en-US" sz="2800" dirty="0" err="1">
                <a:solidFill>
                  <a:schemeClr val="dk1"/>
                </a:solidFill>
                <a:latin typeface="Calibri"/>
                <a:ea typeface="Calibri"/>
                <a:cs typeface="Calibri"/>
                <a:sym typeface="Calibri"/>
              </a:rPr>
              <a:t>muslim</a:t>
            </a:r>
            <a:r>
              <a:rPr lang="en-US" sz="2800" dirty="0">
                <a:solidFill>
                  <a:schemeClr val="dk1"/>
                </a:solidFill>
                <a:latin typeface="Calibri"/>
                <a:ea typeface="Calibri"/>
                <a:cs typeface="Calibri"/>
                <a:sym typeface="Calibri"/>
              </a:rPr>
              <a:t>, yang </a:t>
            </a:r>
            <a:r>
              <a:rPr lang="en-US" sz="2800" dirty="0" err="1">
                <a:solidFill>
                  <a:schemeClr val="dk1"/>
                </a:solidFill>
                <a:latin typeface="Calibri"/>
                <a:ea typeface="Calibri"/>
                <a:cs typeface="Calibri"/>
                <a:sym typeface="Calibri"/>
              </a:rPr>
              <a:t>baru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kembali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ke</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desa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menerima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ancaman</a:t>
            </a:r>
            <a:r>
              <a:rPr lang="en-US" sz="2800" dirty="0">
                <a:solidFill>
                  <a:schemeClr val="dk1"/>
                </a:solidFill>
                <a:latin typeface="Calibri"/>
                <a:ea typeface="Calibri"/>
                <a:cs typeface="Calibri"/>
                <a:sym typeface="Calibri"/>
              </a:rPr>
              <a:t> dan </a:t>
            </a:r>
            <a:r>
              <a:rPr lang="en-US" sz="2800" dirty="0" err="1">
                <a:solidFill>
                  <a:schemeClr val="dk1"/>
                </a:solidFill>
                <a:latin typeface="Calibri"/>
                <a:ea typeface="Calibri"/>
                <a:cs typeface="Calibri"/>
                <a:sym typeface="Calibri"/>
              </a:rPr>
              <a:t>hinaan</a:t>
            </a:r>
            <a:r>
              <a:rPr lang="en-US" sz="2800" dirty="0">
                <a:solidFill>
                  <a:schemeClr val="dk1"/>
                </a:solidFill>
                <a:latin typeface="Calibri"/>
                <a:ea typeface="Calibri"/>
                <a:cs typeface="Calibri"/>
                <a:sym typeface="Calibri"/>
              </a:rPr>
              <a:t> anti-Muslim </a:t>
            </a:r>
            <a:r>
              <a:rPr lang="en-US" sz="2800" dirty="0" err="1">
                <a:solidFill>
                  <a:schemeClr val="dk1"/>
                </a:solidFill>
                <a:latin typeface="Calibri"/>
                <a:ea typeface="Calibri"/>
                <a:cs typeface="Calibri"/>
                <a:sym typeface="Calibri"/>
              </a:rPr>
              <a:t>ketika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sebuah</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konvoi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kendaraan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memainkan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lagu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nasionalis</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berbau</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kebencian</a:t>
            </a:r>
            <a:r>
              <a:rPr lang="en-US" sz="2800" dirty="0">
                <a:solidFill>
                  <a:schemeClr val="dk1"/>
                </a:solidFill>
                <a:latin typeface="Calibri"/>
                <a:ea typeface="Calibri"/>
                <a:cs typeface="Calibri"/>
                <a:sym typeface="Calibri"/>
              </a:rPr>
              <a:t>, dan </a:t>
            </a:r>
            <a:r>
              <a:rPr lang="en-US" sz="2800" dirty="0" err="1">
                <a:solidFill>
                  <a:schemeClr val="dk1"/>
                </a:solidFill>
                <a:latin typeface="Calibri"/>
                <a:ea typeface="Calibri"/>
                <a:cs typeface="Calibri"/>
                <a:sym typeface="Calibri"/>
              </a:rPr>
              <a:t>melewati</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desa</a:t>
            </a:r>
            <a:r>
              <a:rPr lang="en-US" sz="2800" dirty="0">
                <a:solidFill>
                  <a:schemeClr val="dk1"/>
                </a:solidFill>
                <a:latin typeface="Calibri"/>
                <a:ea typeface="Calibri"/>
                <a:cs typeface="Calibri"/>
                <a:sym typeface="Calibri"/>
              </a:rPr>
              <a:t> pada </a:t>
            </a:r>
            <a:r>
              <a:rPr lang="en-US" sz="2800" dirty="0" err="1">
                <a:solidFill>
                  <a:schemeClr val="dk1"/>
                </a:solidFill>
                <a:latin typeface="Calibri"/>
                <a:ea typeface="Calibri"/>
                <a:cs typeface="Calibri"/>
                <a:sym typeface="Calibri"/>
              </a:rPr>
              <a:t>hari</a:t>
            </a:r>
            <a:r>
              <a:rPr lang="en-US" sz="2800" dirty="0">
                <a:solidFill>
                  <a:schemeClr val="dk1"/>
                </a:solidFill>
                <a:latin typeface="Calibri"/>
                <a:ea typeface="Calibri"/>
                <a:cs typeface="Calibri"/>
                <a:sym typeface="Calibri"/>
              </a:rPr>
              <a:t> yang </a:t>
            </a:r>
            <a:r>
              <a:rPr lang="en-US" sz="2800" dirty="0" err="1">
                <a:solidFill>
                  <a:schemeClr val="dk1"/>
                </a:solidFill>
                <a:latin typeface="Calibri"/>
                <a:ea typeface="Calibri"/>
                <a:cs typeface="Calibri"/>
                <a:sym typeface="Calibri"/>
              </a:rPr>
              <a:t>diasosiasikan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dengan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nasionalisme</a:t>
            </a:r>
            <a:r>
              <a:rPr lang="en-US" sz="2800" dirty="0">
                <a:solidFill>
                  <a:schemeClr val="dk1"/>
                </a:solidFill>
                <a:latin typeface="Calibri"/>
                <a:ea typeface="Calibri"/>
                <a:cs typeface="Calibri"/>
                <a:sym typeface="Calibri"/>
              </a:rPr>
              <a:t> Serbia.</a:t>
            </a:r>
            <a:endParaRPr sz="2800"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err="1">
                <a:solidFill>
                  <a:schemeClr val="dk1"/>
                </a:solidFill>
                <a:latin typeface="Calibri"/>
                <a:ea typeface="Calibri"/>
                <a:cs typeface="Calibri"/>
                <a:sym typeface="Calibri"/>
              </a:rPr>
              <a:t>Serangan</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terhadap</a:t>
            </a:r>
            <a:r>
              <a:rPr lang="en-US" sz="2800" b="1" dirty="0">
                <a:solidFill>
                  <a:schemeClr val="dk1"/>
                </a:solidFill>
                <a:latin typeface="Calibri"/>
                <a:ea typeface="Calibri"/>
                <a:cs typeface="Calibri"/>
                <a:sym typeface="Calibri"/>
              </a:rPr>
              <a:t> </a:t>
            </a:r>
            <a:r>
              <a:rPr lang="en-US" sz="2800" b="1" dirty="0" err="1">
                <a:solidFill>
                  <a:schemeClr val="dk1"/>
                </a:solidFill>
                <a:latin typeface="Calibri"/>
                <a:ea typeface="Calibri"/>
                <a:cs typeface="Calibri"/>
                <a:sym typeface="Calibri"/>
              </a:rPr>
              <a:t>properti</a:t>
            </a:r>
            <a:r>
              <a:rPr lang="en-US" sz="2800" b="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(Bias </a:t>
            </a:r>
            <a:r>
              <a:rPr lang="en-US" sz="2800" dirty="0" err="1">
                <a:solidFill>
                  <a:schemeClr val="dk1"/>
                </a:solidFill>
                <a:latin typeface="Calibri"/>
                <a:ea typeface="Calibri"/>
                <a:cs typeface="Calibri"/>
                <a:sym typeface="Calibri"/>
              </a:rPr>
              <a:t>terhadap</a:t>
            </a:r>
            <a:r>
              <a:rPr lang="en-US" sz="2800" dirty="0">
                <a:solidFill>
                  <a:schemeClr val="dk1"/>
                </a:solidFill>
                <a:latin typeface="Calibri"/>
                <a:ea typeface="Calibri"/>
                <a:cs typeface="Calibri"/>
                <a:sym typeface="Calibri"/>
              </a:rPr>
              <a:t> Kaum Kristen) </a:t>
            </a:r>
            <a:br>
              <a:rPr lang="en-US" sz="2800" dirty="0">
                <a:solidFill>
                  <a:schemeClr val="dk1"/>
                </a:solidFill>
                <a:latin typeface="Calibri"/>
                <a:ea typeface="Calibri"/>
                <a:cs typeface="Calibri"/>
                <a:sym typeface="Calibri"/>
              </a:rPr>
            </a:br>
            <a:r>
              <a:rPr lang="en-US" sz="2800" dirty="0" err="1">
                <a:solidFill>
                  <a:schemeClr val="dk1"/>
                </a:solidFill>
                <a:latin typeface="Calibri"/>
                <a:ea typeface="Calibri"/>
                <a:cs typeface="Calibri"/>
                <a:sym typeface="Calibri"/>
              </a:rPr>
              <a:t>Artefak</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keagamaan</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dibakar</a:t>
            </a:r>
            <a:r>
              <a:rPr lang="en-US" sz="2800" dirty="0">
                <a:solidFill>
                  <a:schemeClr val="dk1"/>
                </a:solidFill>
                <a:latin typeface="Calibri"/>
                <a:ea typeface="Calibri"/>
                <a:cs typeface="Calibri"/>
                <a:sym typeface="Calibri"/>
              </a:rPr>
              <a:t> di </a:t>
            </a:r>
            <a:r>
              <a:rPr lang="en-US" sz="2800" dirty="0" err="1">
                <a:solidFill>
                  <a:schemeClr val="dk1"/>
                </a:solidFill>
                <a:latin typeface="Calibri"/>
                <a:ea typeface="Calibri"/>
                <a:cs typeface="Calibri"/>
                <a:sym typeface="Calibri"/>
              </a:rPr>
              <a:t>Gereja</a:t>
            </a: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Ortodoks</a:t>
            </a:r>
            <a:r>
              <a:rPr lang="en-US" sz="2800" dirty="0">
                <a:solidFill>
                  <a:schemeClr val="dk1"/>
                </a:solidFill>
                <a:latin typeface="Calibri"/>
                <a:ea typeface="Calibri"/>
                <a:cs typeface="Calibri"/>
                <a:sym typeface="Calibri"/>
              </a:rPr>
              <a:t> Serbia, “Nativity of Holy Mary” di </a:t>
            </a:r>
            <a:r>
              <a:rPr lang="en-US" sz="2800" dirty="0" err="1">
                <a:solidFill>
                  <a:schemeClr val="dk1"/>
                </a:solidFill>
                <a:latin typeface="Calibri"/>
                <a:ea typeface="Calibri"/>
                <a:cs typeface="Calibri"/>
                <a:sym typeface="Calibri"/>
              </a:rPr>
              <a:t>Čekrekčije</a:t>
            </a:r>
            <a:r>
              <a:rPr lang="en-US" sz="2800" dirty="0">
                <a:solidFill>
                  <a:schemeClr val="dk1"/>
                </a:solidFill>
                <a:latin typeface="Calibri"/>
                <a:ea typeface="Calibri"/>
                <a:cs typeface="Calibri"/>
                <a:sym typeface="Calibri"/>
              </a:rPr>
              <a:t>, Kota </a:t>
            </a:r>
            <a:r>
              <a:rPr lang="en-US" sz="2800" dirty="0" err="1">
                <a:solidFill>
                  <a:schemeClr val="dk1"/>
                </a:solidFill>
                <a:latin typeface="Calibri"/>
                <a:ea typeface="Calibri"/>
                <a:cs typeface="Calibri"/>
                <a:sym typeface="Calibri"/>
              </a:rPr>
              <a:t>Visoko</a:t>
            </a:r>
            <a:r>
              <a:rPr lang="en-US" sz="2800" dirty="0">
                <a:solidFill>
                  <a:schemeClr val="dk1"/>
                </a:solidFill>
                <a:latin typeface="Calibri"/>
                <a:ea typeface="Calibri"/>
                <a:cs typeface="Calibri"/>
                <a:sym typeface="Calibri"/>
              </a:rPr>
              <a:t>.</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00"/>
        <p:cNvGrpSpPr/>
        <p:nvPr/>
      </p:nvGrpSpPr>
      <p:grpSpPr>
        <a:xfrm>
          <a:off x="0" y="0"/>
          <a:ext cx="0" cy="0"/>
          <a:chOff x="0" y="0"/>
          <a:chExt cx="0" cy="0"/>
        </a:xfrm>
      </p:grpSpPr>
      <p:pic>
        <p:nvPicPr>
          <p:cNvPr id="301" name="Google Shape;301;p18"/>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302" name="Google Shape;302;p18"/>
          <p:cNvSpPr/>
          <p:nvPr/>
        </p:nvSpPr>
        <p:spPr>
          <a:xfrm rot="-5400000">
            <a:off x="9529143" y="5320293"/>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a:solidFill>
                  <a:srgbClr val="595959"/>
                </a:solidFill>
                <a:latin typeface="Calibri"/>
                <a:ea typeface="Calibri"/>
                <a:cs typeface="Calibri"/>
                <a:sym typeface="Calibri"/>
              </a:rPr>
              <a:t>Photo: Steven May / Alamy Stock Photo </a:t>
            </a:r>
            <a:endParaRPr sz="800">
              <a:solidFill>
                <a:srgbClr val="59595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09"/>
        <p:cNvGrpSpPr/>
        <p:nvPr/>
      </p:nvGrpSpPr>
      <p:grpSpPr>
        <a:xfrm>
          <a:off x="0" y="0"/>
          <a:ext cx="0" cy="0"/>
          <a:chOff x="0" y="0"/>
          <a:chExt cx="0" cy="0"/>
        </a:xfrm>
      </p:grpSpPr>
      <p:pic>
        <p:nvPicPr>
          <p:cNvPr id="310" name="Google Shape;310;p19"/>
          <p:cNvPicPr preferRelativeResize="0"/>
          <p:nvPr/>
        </p:nvPicPr>
        <p:blipFill rotWithShape="1">
          <a:blip r:embed="rId3">
            <a:alphaModFix/>
          </a:blip>
          <a:srcRect/>
          <a:stretch/>
        </p:blipFill>
        <p:spPr>
          <a:xfrm>
            <a:off x="1513879" y="486880"/>
            <a:ext cx="9144000" cy="6096000"/>
          </a:xfrm>
          <a:prstGeom prst="rect">
            <a:avLst/>
          </a:prstGeom>
          <a:noFill/>
          <a:ln>
            <a:noFill/>
          </a:ln>
        </p:spPr>
      </p:pic>
      <p:sp>
        <p:nvSpPr>
          <p:cNvPr id="311" name="Google Shape;311;p19"/>
          <p:cNvSpPr/>
          <p:nvPr/>
        </p:nvSpPr>
        <p:spPr>
          <a:xfrm rot="-5400000">
            <a:off x="9529143" y="5320293"/>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rgbClr val="595959"/>
                </a:solidFill>
                <a:latin typeface="Quattrocento Sans"/>
                <a:ea typeface="Quattrocento Sans"/>
                <a:cs typeface="Quattrocento Sans"/>
                <a:sym typeface="Quattrocento Sans"/>
              </a:rPr>
              <a:t>Photo: Emina Frljak</a:t>
            </a:r>
            <a:endParaRPr sz="800">
              <a:solidFill>
                <a:srgbClr val="59595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1"/>
        <p:cNvGrpSpPr/>
        <p:nvPr/>
      </p:nvGrpSpPr>
      <p:grpSpPr>
        <a:xfrm>
          <a:off x="0" y="0"/>
          <a:ext cx="0" cy="0"/>
          <a:chOff x="0" y="0"/>
          <a:chExt cx="0" cy="0"/>
        </a:xfrm>
      </p:grpSpPr>
      <p:pic>
        <p:nvPicPr>
          <p:cNvPr id="72" name="Google Shape;72;p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73" name="Google Shape;73;p2"/>
          <p:cNvSpPr txBox="1"/>
          <p:nvPr/>
        </p:nvSpPr>
        <p:spPr>
          <a:xfrm>
            <a:off x="0" y="800556"/>
            <a:ext cx="12192000" cy="357016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v-SE" sz="3600" spc="600" dirty="0">
                <a:solidFill>
                  <a:schemeClr val="bg1"/>
                </a:solidFill>
                <a:latin typeface="Calibri" panose="020F0502020204030204" pitchFamily="34" charset="0"/>
              </a:rPr>
              <a:t>SESI </a:t>
            </a:r>
            <a:r>
              <a:rPr lang="sv-SE" sz="3600" spc="600" dirty="0">
                <a:solidFill>
                  <a:schemeClr val="lt1"/>
                </a:solidFill>
                <a:latin typeface="Calibri"/>
                <a:ea typeface="Calibri"/>
                <a:cs typeface="Calibri"/>
                <a:sym typeface="Calibri"/>
              </a:rPr>
              <a:t>5</a:t>
            </a:r>
            <a:endParaRPr lang="sv-SE" sz="3600" dirty="0"/>
          </a:p>
          <a:p>
            <a:pPr marL="0" marR="0" lvl="0" indent="0" algn="ctr" rtl="0">
              <a:spcBef>
                <a:spcPts val="0"/>
              </a:spcBef>
              <a:spcAft>
                <a:spcPts val="0"/>
              </a:spcAft>
              <a:buNone/>
            </a:pPr>
            <a:endParaRPr lang="sv-SE"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4800" b="0" i="0" u="none" strike="noStrike" cap="none" dirty="0" err="1">
                <a:solidFill>
                  <a:schemeClr val="lt1"/>
                </a:solidFill>
                <a:latin typeface="Calibri"/>
                <a:ea typeface="Calibri"/>
                <a:cs typeface="Calibri"/>
                <a:sym typeface="Calibri"/>
              </a:rPr>
              <a:t>Kebebasan</a:t>
            </a:r>
            <a:r>
              <a:rPr lang="en-US" sz="4800" b="0" i="0" u="none" strike="noStrike" cap="none" dirty="0">
                <a:solidFill>
                  <a:schemeClr val="lt1"/>
                </a:solidFill>
                <a:latin typeface="Calibri"/>
                <a:ea typeface="Calibri"/>
                <a:cs typeface="Calibri"/>
                <a:sym typeface="Calibri"/>
              </a:rPr>
              <a:t> </a:t>
            </a:r>
            <a:r>
              <a:rPr lang="en-US" sz="4800" b="0" i="0" u="none" strike="noStrike" cap="none" dirty="0" err="1">
                <a:solidFill>
                  <a:schemeClr val="lt1"/>
                </a:solidFill>
                <a:latin typeface="Calibri"/>
                <a:ea typeface="Calibri"/>
                <a:cs typeface="Calibri"/>
                <a:sym typeface="Calibri"/>
              </a:rPr>
              <a:t>Beragama</a:t>
            </a:r>
            <a:r>
              <a:rPr lang="en-US" sz="4800" b="0" i="0" u="none" strike="noStrike" cap="none" dirty="0">
                <a:solidFill>
                  <a:schemeClr val="lt1"/>
                </a:solidFill>
                <a:latin typeface="Calibri"/>
                <a:ea typeface="Calibri"/>
                <a:cs typeface="Calibri"/>
                <a:sym typeface="Calibri"/>
              </a:rPr>
              <a:t> </a:t>
            </a:r>
            <a:endParaRPr lang="en-US" sz="4800" b="0" i="0" u="none" strike="noStrike" cap="none" dirty="0">
              <a:solidFill>
                <a:schemeClr val="lt1"/>
              </a:solidFill>
              <a:latin typeface="Calibri"/>
              <a:ea typeface="Calibri"/>
              <a:cs typeface="Calibri"/>
            </a:endParaRPr>
          </a:p>
          <a:p>
            <a:pPr algn="ctr"/>
            <a:r>
              <a:rPr lang="en-US" sz="4800" b="0" i="0" u="none" strike="noStrike" cap="none" dirty="0" err="1">
                <a:solidFill>
                  <a:schemeClr val="lt1"/>
                </a:solidFill>
                <a:latin typeface="Calibri"/>
                <a:ea typeface="Calibri"/>
                <a:cs typeface="Calibri"/>
                <a:sym typeface="Calibri"/>
              </a:rPr>
              <a:t>atau</a:t>
            </a:r>
            <a:r>
              <a:rPr lang="en-US" sz="4800" b="0" i="0" u="none" strike="noStrike" cap="none" dirty="0">
                <a:solidFill>
                  <a:schemeClr val="lt1"/>
                </a:solidFill>
                <a:latin typeface="Calibri"/>
                <a:ea typeface="Calibri"/>
                <a:cs typeface="Calibri"/>
                <a:sym typeface="Calibri"/>
              </a:rPr>
              <a:t> </a:t>
            </a:r>
            <a:r>
              <a:rPr lang="en-US" sz="4800" b="0" i="0" u="none" strike="noStrike" cap="none" dirty="0" err="1">
                <a:solidFill>
                  <a:schemeClr val="lt1"/>
                </a:solidFill>
                <a:latin typeface="Calibri"/>
                <a:ea typeface="Calibri"/>
                <a:cs typeface="Calibri"/>
                <a:sym typeface="Calibri"/>
              </a:rPr>
              <a:t>Berkeyakinan</a:t>
            </a:r>
            <a:r>
              <a:rPr lang="en-US" sz="4800" dirty="0">
                <a:solidFill>
                  <a:schemeClr val="lt1"/>
                </a:solidFill>
                <a:latin typeface="Calibri"/>
                <a:ea typeface="Calibri"/>
                <a:cs typeface="Calibri"/>
                <a:sym typeface="Calibri"/>
              </a:rPr>
              <a:t> di </a:t>
            </a:r>
            <a:r>
              <a:rPr lang="en-US" sz="4800" dirty="0" err="1">
                <a:solidFill>
                  <a:schemeClr val="lt1"/>
                </a:solidFill>
                <a:latin typeface="Calibri"/>
                <a:ea typeface="Calibri"/>
                <a:cs typeface="Calibri"/>
                <a:sym typeface="Calibri"/>
              </a:rPr>
              <a:t>komunitas</a:t>
            </a:r>
            <a:r>
              <a:rPr lang="en-US" sz="4800" dirty="0">
                <a:solidFill>
                  <a:schemeClr val="lt1"/>
                </a:solidFill>
                <a:latin typeface="Calibri"/>
                <a:ea typeface="Calibri"/>
                <a:cs typeface="Calibri"/>
                <a:sym typeface="Calibri"/>
              </a:rPr>
              <a:t> </a:t>
            </a:r>
            <a:r>
              <a:rPr lang="en-US" sz="4800" dirty="0" err="1">
                <a:solidFill>
                  <a:schemeClr val="lt1"/>
                </a:solidFill>
                <a:latin typeface="Calibri"/>
                <a:ea typeface="Calibri"/>
                <a:cs typeface="Calibri"/>
                <a:sym typeface="Calibri"/>
              </a:rPr>
              <a:t>kita</a:t>
            </a:r>
            <a:endParaRPr sz="4800" b="0" i="0" u="none" strike="noStrike" cap="none" dirty="0" err="1">
              <a:solidFill>
                <a:schemeClr val="lt1"/>
              </a:solidFill>
              <a:latin typeface="Calibri"/>
              <a:ea typeface="Calibri"/>
              <a:cs typeface="Calibri"/>
              <a:sym typeface="Calibri"/>
            </a:endParaRPr>
          </a:p>
          <a:p>
            <a:pPr marL="0" marR="0" lvl="0" indent="0" algn="ctr" rtl="0">
              <a:spcBef>
                <a:spcPts val="0"/>
              </a:spcBef>
              <a:spcAft>
                <a:spcPts val="0"/>
              </a:spcAft>
              <a:buNone/>
            </a:pPr>
            <a:endParaRPr sz="6000" b="0" i="0" u="none" strike="noStrike" cap="none" dirty="0">
              <a:solidFill>
                <a:schemeClr val="lt1"/>
              </a:solidFill>
              <a:latin typeface="Calibri"/>
              <a:ea typeface="Calibri"/>
              <a:cs typeface="Calibri"/>
              <a:sym typeface="Calibri"/>
            </a:endParaRPr>
          </a:p>
        </p:txBody>
      </p:sp>
      <p:pic>
        <p:nvPicPr>
          <p:cNvPr id="74" name="Google Shape;74;p2"/>
          <p:cNvPicPr preferRelativeResize="0"/>
          <p:nvPr/>
        </p:nvPicPr>
        <p:blipFill rotWithShape="1">
          <a:blip r:embed="rId4">
            <a:alphaModFix/>
          </a:blip>
          <a:srcRect/>
          <a:stretch/>
        </p:blipFill>
        <p:spPr>
          <a:xfrm>
            <a:off x="5207481" y="4262914"/>
            <a:ext cx="1777037" cy="179388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18"/>
        <p:cNvGrpSpPr/>
        <p:nvPr/>
      </p:nvGrpSpPr>
      <p:grpSpPr>
        <a:xfrm>
          <a:off x="0" y="0"/>
          <a:ext cx="0" cy="0"/>
          <a:chOff x="0" y="0"/>
          <a:chExt cx="0" cy="0"/>
        </a:xfrm>
      </p:grpSpPr>
      <p:sp>
        <p:nvSpPr>
          <p:cNvPr id="319" name="Google Shape;319;p20"/>
          <p:cNvSpPr txBox="1"/>
          <p:nvPr/>
        </p:nvSpPr>
        <p:spPr>
          <a:xfrm>
            <a:off x="-11749" y="800556"/>
            <a:ext cx="12203700" cy="31401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4000"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4000" b="1" dirty="0" err="1">
                <a:solidFill>
                  <a:schemeClr val="lt1"/>
                </a:solidFill>
                <a:latin typeface="Calibri"/>
                <a:ea typeface="Calibri"/>
                <a:cs typeface="Calibri"/>
                <a:sym typeface="Calibri"/>
              </a:rPr>
              <a:t>Kerja</a:t>
            </a:r>
            <a:r>
              <a:rPr lang="en-US" sz="4000" b="1" dirty="0">
                <a:solidFill>
                  <a:schemeClr val="lt1"/>
                </a:solidFill>
                <a:latin typeface="Calibri"/>
                <a:ea typeface="Calibri"/>
                <a:cs typeface="Calibri"/>
                <a:sym typeface="Calibri"/>
              </a:rPr>
              <a:t> yang </a:t>
            </a:r>
            <a:r>
              <a:rPr lang="en-US" sz="4000" b="1" dirty="0" err="1">
                <a:solidFill>
                  <a:schemeClr val="lt1"/>
                </a:solidFill>
                <a:latin typeface="Calibri"/>
                <a:ea typeface="Calibri"/>
                <a:cs typeface="Calibri"/>
                <a:sym typeface="Calibri"/>
              </a:rPr>
              <a:t>bagus</a:t>
            </a:r>
            <a:r>
              <a:rPr lang="en-US" sz="4000" b="1" dirty="0">
                <a:solidFill>
                  <a:schemeClr val="lt1"/>
                </a:solidFill>
                <a:latin typeface="Calibri"/>
                <a:ea typeface="Calibri"/>
                <a:cs typeface="Calibri"/>
                <a:sym typeface="Calibri"/>
              </a:rPr>
              <a:t> dan </a:t>
            </a:r>
            <a:r>
              <a:rPr lang="en-US" sz="4000" b="1" dirty="0" err="1">
                <a:solidFill>
                  <a:schemeClr val="lt1"/>
                </a:solidFill>
                <a:latin typeface="Calibri"/>
                <a:ea typeface="Calibri"/>
                <a:cs typeface="Calibri"/>
                <a:sym typeface="Calibri"/>
              </a:rPr>
              <a:t>selamat</a:t>
            </a:r>
            <a:r>
              <a:rPr lang="en-US" sz="4000" b="1" dirty="0">
                <a:solidFill>
                  <a:schemeClr val="lt1"/>
                </a:solidFill>
                <a:latin typeface="Calibri"/>
                <a:ea typeface="Calibri"/>
                <a:cs typeface="Calibri"/>
                <a:sym typeface="Calibri"/>
              </a:rPr>
              <a:t> </a:t>
            </a:r>
            <a:r>
              <a:rPr lang="en-US" sz="4000" b="1" dirty="0" err="1">
                <a:solidFill>
                  <a:schemeClr val="lt1"/>
                </a:solidFill>
                <a:latin typeface="Calibri"/>
                <a:ea typeface="Calibri"/>
                <a:cs typeface="Calibri"/>
                <a:sym typeface="Calibri"/>
              </a:rPr>
              <a:t>datang</a:t>
            </a:r>
            <a:r>
              <a:rPr lang="en-US" sz="4000" b="1" dirty="0">
                <a:solidFill>
                  <a:schemeClr val="lt1"/>
                </a:solidFill>
                <a:latin typeface="Calibri"/>
                <a:ea typeface="Calibri"/>
                <a:cs typeface="Calibri"/>
                <a:sym typeface="Calibri"/>
              </a:rPr>
              <a:t> </a:t>
            </a:r>
            <a:r>
              <a:rPr lang="en-US" sz="4000" b="1" dirty="0" err="1">
                <a:solidFill>
                  <a:schemeClr val="lt1"/>
                </a:solidFill>
                <a:latin typeface="Calibri"/>
                <a:ea typeface="Calibri"/>
                <a:cs typeface="Calibri"/>
                <a:sym typeface="Calibri"/>
              </a:rPr>
              <a:t>kembali</a:t>
            </a:r>
            <a:r>
              <a:rPr lang="en-US"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algn="ctr"/>
            <a:r>
              <a:rPr lang="en-US" sz="3200" dirty="0">
                <a:solidFill>
                  <a:schemeClr val="lt1"/>
                </a:solidFill>
                <a:latin typeface="Calibri"/>
                <a:ea typeface="Calibri"/>
                <a:cs typeface="Calibri"/>
                <a:sym typeface="Calibri"/>
              </a:rPr>
              <a:t>Sesi </a:t>
            </a:r>
            <a:r>
              <a:rPr lang="en-US" sz="3200" dirty="0" err="1">
                <a:solidFill>
                  <a:schemeClr val="lt1"/>
                </a:solidFill>
                <a:latin typeface="Calibri"/>
                <a:ea typeface="Calibri"/>
                <a:cs typeface="Calibri"/>
                <a:sym typeface="Calibri"/>
              </a:rPr>
              <a:t>berikutnya</a:t>
            </a:r>
            <a:r>
              <a:rPr lang="en-US" sz="3200" dirty="0">
                <a:solidFill>
                  <a:schemeClr val="lt1"/>
                </a:solidFill>
                <a:latin typeface="Calibri"/>
                <a:ea typeface="Calibri"/>
                <a:cs typeface="Calibri"/>
                <a:sym typeface="Calibri"/>
              </a:rPr>
              <a:t>: </a:t>
            </a:r>
            <a:br>
              <a:rPr lang="en-US" sz="3200" dirty="0">
                <a:solidFill>
                  <a:schemeClr val="lt1"/>
                </a:solidFill>
                <a:latin typeface="Calibri"/>
                <a:ea typeface="Calibri"/>
                <a:cs typeface="Calibri"/>
                <a:sym typeface="Calibri"/>
              </a:rPr>
            </a:br>
            <a:r>
              <a:rPr lang="en-US" sz="3200" b="0" i="0" dirty="0" err="1">
                <a:solidFill>
                  <a:schemeClr val="lt1"/>
                </a:solidFill>
                <a:latin typeface="Calibri"/>
                <a:ea typeface="Calibri"/>
                <a:cs typeface="Calibri"/>
                <a:sym typeface="Calibri"/>
              </a:rPr>
              <a:t>Terinspirasi</a:t>
            </a:r>
            <a:r>
              <a:rPr lang="en-US" sz="3200" b="0" i="0" dirty="0">
                <a:solidFill>
                  <a:schemeClr val="lt1"/>
                </a:solidFill>
                <a:latin typeface="Calibri"/>
                <a:ea typeface="Calibri"/>
                <a:cs typeface="Calibri"/>
                <a:sym typeface="Calibri"/>
              </a:rPr>
              <a:t> </a:t>
            </a:r>
            <a:r>
              <a:rPr lang="en-US" sz="3200" dirty="0">
                <a:solidFill>
                  <a:schemeClr val="lt1"/>
                </a:solidFill>
                <a:latin typeface="Calibri"/>
                <a:ea typeface="Calibri"/>
                <a:cs typeface="Calibri"/>
                <a:sym typeface="Calibri"/>
              </a:rPr>
              <a:t>oleh </a:t>
            </a:r>
            <a:r>
              <a:rPr lang="en-US" sz="3200" b="0" i="0" dirty="0" err="1">
                <a:solidFill>
                  <a:schemeClr val="lt1"/>
                </a:solidFill>
                <a:latin typeface="Calibri"/>
                <a:ea typeface="Calibri"/>
                <a:cs typeface="Calibri"/>
                <a:sym typeface="Calibri"/>
              </a:rPr>
              <a:t>banyak</a:t>
            </a:r>
            <a:r>
              <a:rPr lang="en-US" sz="3200" b="0" i="0" dirty="0">
                <a:solidFill>
                  <a:schemeClr val="lt1"/>
                </a:solidFill>
                <a:latin typeface="Calibri"/>
                <a:ea typeface="Calibri"/>
                <a:cs typeface="Calibri"/>
                <a:sym typeface="Calibri"/>
              </a:rPr>
              <a:t> </a:t>
            </a:r>
            <a:r>
              <a:rPr lang="en-US" sz="3200" dirty="0" err="1">
                <a:solidFill>
                  <a:schemeClr val="lt1"/>
                </a:solidFill>
                <a:latin typeface="Calibri"/>
                <a:ea typeface="Calibri"/>
                <a:cs typeface="Calibri"/>
                <a:sym typeface="Calibri"/>
              </a:rPr>
              <a:t>cerita</a:t>
            </a:r>
            <a:r>
              <a:rPr lang="en-US" sz="3200" dirty="0">
                <a:solidFill>
                  <a:schemeClr val="lt1"/>
                </a:solidFill>
                <a:latin typeface="Calibri"/>
                <a:ea typeface="Calibri"/>
                <a:cs typeface="Calibri"/>
                <a:sym typeface="Calibri"/>
              </a:rPr>
              <a:t> </a:t>
            </a:r>
            <a:r>
              <a:rPr lang="en-US" sz="3200" b="0" i="0" dirty="0">
                <a:solidFill>
                  <a:schemeClr val="lt1"/>
                </a:solidFill>
                <a:latin typeface="Calibri"/>
                <a:ea typeface="Calibri"/>
                <a:cs typeface="Calibri"/>
                <a:sym typeface="Calibri"/>
              </a:rPr>
              <a:t>– </a:t>
            </a:r>
            <a:r>
              <a:rPr lang="en-US" sz="3200" b="0" i="0" dirty="0" err="1">
                <a:solidFill>
                  <a:schemeClr val="lt1"/>
                </a:solidFill>
                <a:latin typeface="Calibri"/>
                <a:ea typeface="Calibri"/>
                <a:cs typeface="Calibri"/>
                <a:sym typeface="Calibri"/>
              </a:rPr>
              <a:t>diberdayakan</a:t>
            </a:r>
            <a:r>
              <a:rPr lang="en-US" sz="3200" b="0" i="0" dirty="0">
                <a:solidFill>
                  <a:schemeClr val="lt1"/>
                </a:solidFill>
                <a:latin typeface="Calibri"/>
                <a:ea typeface="Calibri"/>
                <a:cs typeface="Calibri"/>
                <a:sym typeface="Calibri"/>
              </a:rPr>
              <a:t> oleh </a:t>
            </a:r>
            <a:r>
              <a:rPr lang="en-US" sz="3200" b="0" i="0" dirty="0" err="1">
                <a:solidFill>
                  <a:schemeClr val="lt1"/>
                </a:solidFill>
                <a:latin typeface="Calibri"/>
                <a:ea typeface="Calibri"/>
                <a:cs typeface="Calibri"/>
                <a:sym typeface="Calibri"/>
              </a:rPr>
              <a:t>taktik</a:t>
            </a:r>
            <a:endParaRPr sz="3200" dirty="0">
              <a:solidFill>
                <a:schemeClr val="lt1"/>
              </a:solidFill>
              <a:latin typeface="Calibri"/>
              <a:ea typeface="Calibri"/>
              <a:cs typeface="Calibri"/>
              <a:sym typeface="Calibri"/>
            </a:endParaRPr>
          </a:p>
        </p:txBody>
      </p:sp>
      <p:pic>
        <p:nvPicPr>
          <p:cNvPr id="320" name="Google Shape;320;p20"/>
          <p:cNvPicPr preferRelativeResize="0"/>
          <p:nvPr/>
        </p:nvPicPr>
        <p:blipFill rotWithShape="1">
          <a:blip r:embed="rId3">
            <a:alphaModFix/>
          </a:blip>
          <a:srcRect/>
          <a:stretch/>
        </p:blipFill>
        <p:spPr>
          <a:xfrm>
            <a:off x="5188808" y="4262893"/>
            <a:ext cx="1790884" cy="17939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81"/>
        <p:cNvGrpSpPr/>
        <p:nvPr/>
      </p:nvGrpSpPr>
      <p:grpSpPr>
        <a:xfrm>
          <a:off x="0" y="0"/>
          <a:ext cx="0" cy="0"/>
          <a:chOff x="0" y="0"/>
          <a:chExt cx="0" cy="0"/>
        </a:xfrm>
      </p:grpSpPr>
      <p:pic>
        <p:nvPicPr>
          <p:cNvPr id="82" name="Google Shape;82;p3" descr="En bild som visar text&#10;&#10;Automatiskt genererad beskrivning"/>
          <p:cNvPicPr preferRelativeResize="0"/>
          <p:nvPr/>
        </p:nvPicPr>
        <p:blipFill rotWithShape="1">
          <a:blip r:embed="rId3">
            <a:alphaModFix/>
          </a:blip>
          <a:srcRect/>
          <a:stretch/>
        </p:blipFill>
        <p:spPr>
          <a:xfrm>
            <a:off x="6338170" y="3428999"/>
            <a:ext cx="4326143" cy="2508211"/>
          </a:xfrm>
          <a:prstGeom prst="rect">
            <a:avLst/>
          </a:prstGeom>
          <a:noFill/>
          <a:ln>
            <a:noFill/>
          </a:ln>
        </p:spPr>
      </p:pic>
      <p:pic>
        <p:nvPicPr>
          <p:cNvPr id="83" name="Google Shape;83;p3"/>
          <p:cNvPicPr preferRelativeResize="0"/>
          <p:nvPr/>
        </p:nvPicPr>
        <p:blipFill rotWithShape="1">
          <a:blip r:embed="rId4">
            <a:alphaModFix/>
          </a:blip>
          <a:srcRect/>
          <a:stretch/>
        </p:blipFill>
        <p:spPr>
          <a:xfrm>
            <a:off x="1320075" y="3970751"/>
            <a:ext cx="3803454" cy="1934118"/>
          </a:xfrm>
          <a:prstGeom prst="rect">
            <a:avLst/>
          </a:prstGeom>
          <a:noFill/>
          <a:ln>
            <a:noFill/>
          </a:ln>
        </p:spPr>
      </p:pic>
      <p:pic>
        <p:nvPicPr>
          <p:cNvPr id="84" name="Google Shape;84;p3" descr="En bild som visar text, yxa, visitkort, vektorgrafik&#10;&#10;Automatiskt genererad beskrivning"/>
          <p:cNvPicPr preferRelativeResize="0"/>
          <p:nvPr/>
        </p:nvPicPr>
        <p:blipFill rotWithShape="1">
          <a:blip r:embed="rId5">
            <a:alphaModFix/>
          </a:blip>
          <a:srcRect/>
          <a:stretch/>
        </p:blipFill>
        <p:spPr>
          <a:xfrm rot="1285175">
            <a:off x="5313656" y="1372273"/>
            <a:ext cx="1332807" cy="27850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91"/>
        <p:cNvGrpSpPr/>
        <p:nvPr/>
      </p:nvGrpSpPr>
      <p:grpSpPr>
        <a:xfrm>
          <a:off x="0" y="0"/>
          <a:ext cx="0" cy="0"/>
          <a:chOff x="0" y="0"/>
          <a:chExt cx="0" cy="0"/>
        </a:xfrm>
      </p:grpSpPr>
      <p:pic>
        <p:nvPicPr>
          <p:cNvPr id="92" name="Google Shape;92;p4" descr="En bild som visar text&#10;&#10;Automatiskt genererad beskrivning"/>
          <p:cNvPicPr preferRelativeResize="0"/>
          <p:nvPr/>
        </p:nvPicPr>
        <p:blipFill rotWithShape="1">
          <a:blip r:embed="rId3">
            <a:alphaModFix/>
          </a:blip>
          <a:srcRect/>
          <a:stretch/>
        </p:blipFill>
        <p:spPr>
          <a:xfrm>
            <a:off x="3364101" y="3778623"/>
            <a:ext cx="3953195" cy="746804"/>
          </a:xfrm>
          <a:prstGeom prst="rect">
            <a:avLst/>
          </a:prstGeom>
          <a:noFill/>
          <a:ln>
            <a:noFill/>
          </a:ln>
        </p:spPr>
      </p:pic>
      <p:pic>
        <p:nvPicPr>
          <p:cNvPr id="93" name="Google Shape;93;p4"/>
          <p:cNvPicPr preferRelativeResize="0"/>
          <p:nvPr/>
        </p:nvPicPr>
        <p:blipFill rotWithShape="1">
          <a:blip r:embed="rId4">
            <a:alphaModFix/>
          </a:blip>
          <a:srcRect/>
          <a:stretch/>
        </p:blipFill>
        <p:spPr>
          <a:xfrm>
            <a:off x="1509960" y="3085977"/>
            <a:ext cx="1562563" cy="1964987"/>
          </a:xfrm>
          <a:prstGeom prst="rect">
            <a:avLst/>
          </a:prstGeom>
          <a:noFill/>
          <a:ln>
            <a:noFill/>
          </a:ln>
        </p:spPr>
      </p:pic>
      <p:pic>
        <p:nvPicPr>
          <p:cNvPr id="94" name="Google Shape;94;p4" descr="En bild som visar text, vektorgrafik&#10;&#10;Automatiskt genererad beskrivning"/>
          <p:cNvPicPr preferRelativeResize="0"/>
          <p:nvPr/>
        </p:nvPicPr>
        <p:blipFill rotWithShape="1">
          <a:blip r:embed="rId5">
            <a:alphaModFix/>
          </a:blip>
          <a:srcRect/>
          <a:stretch/>
        </p:blipFill>
        <p:spPr>
          <a:xfrm>
            <a:off x="7608874" y="3257812"/>
            <a:ext cx="3108926" cy="2014438"/>
          </a:xfrm>
          <a:prstGeom prst="rect">
            <a:avLst/>
          </a:prstGeom>
          <a:noFill/>
          <a:ln>
            <a:noFill/>
          </a:ln>
        </p:spPr>
      </p:pic>
      <p:pic>
        <p:nvPicPr>
          <p:cNvPr id="95" name="Google Shape;95;p4" descr="En bild som visar text, yxa, visitkort, vektorgrafik&#10;&#10;Automatiskt genererad beskrivning"/>
          <p:cNvPicPr preferRelativeResize="0"/>
          <p:nvPr/>
        </p:nvPicPr>
        <p:blipFill rotWithShape="1">
          <a:blip r:embed="rId6">
            <a:alphaModFix/>
          </a:blip>
          <a:srcRect/>
          <a:stretch/>
        </p:blipFill>
        <p:spPr>
          <a:xfrm rot="1285175">
            <a:off x="2243619" y="2494340"/>
            <a:ext cx="315159" cy="658563"/>
          </a:xfrm>
          <a:prstGeom prst="rect">
            <a:avLst/>
          </a:prstGeom>
          <a:noFill/>
          <a:ln>
            <a:noFill/>
          </a:ln>
        </p:spPr>
      </p:pic>
      <p:pic>
        <p:nvPicPr>
          <p:cNvPr id="96" name="Google Shape;96;p4" descr="En bild som visar text, yxa, visitkort, vektorgrafik&#10;&#10;Automatiskt genererad beskrivning"/>
          <p:cNvPicPr preferRelativeResize="0"/>
          <p:nvPr/>
        </p:nvPicPr>
        <p:blipFill rotWithShape="1">
          <a:blip r:embed="rId7">
            <a:alphaModFix/>
          </a:blip>
          <a:srcRect/>
          <a:stretch/>
        </p:blipFill>
        <p:spPr>
          <a:xfrm rot="1285175">
            <a:off x="9515232" y="1629692"/>
            <a:ext cx="773681" cy="1616700"/>
          </a:xfrm>
          <a:prstGeom prst="rect">
            <a:avLst/>
          </a:prstGeom>
          <a:noFill/>
          <a:ln>
            <a:noFill/>
          </a:ln>
        </p:spPr>
      </p:pic>
      <p:pic>
        <p:nvPicPr>
          <p:cNvPr id="97" name="Google Shape;97;p4" descr="En bild som visar text, yxa, visitkort, vektorgrafik&#10;&#10;Automatiskt genererad beskrivning"/>
          <p:cNvPicPr preferRelativeResize="0"/>
          <p:nvPr/>
        </p:nvPicPr>
        <p:blipFill rotWithShape="1">
          <a:blip r:embed="rId6">
            <a:alphaModFix/>
          </a:blip>
          <a:srcRect/>
          <a:stretch/>
        </p:blipFill>
        <p:spPr>
          <a:xfrm rot="1285175">
            <a:off x="7501391" y="2516302"/>
            <a:ext cx="315159" cy="658563"/>
          </a:xfrm>
          <a:prstGeom prst="rect">
            <a:avLst/>
          </a:prstGeom>
          <a:noFill/>
          <a:ln>
            <a:noFill/>
          </a:ln>
        </p:spPr>
      </p:pic>
      <p:pic>
        <p:nvPicPr>
          <p:cNvPr id="98" name="Google Shape;98;p4" descr="En bild som visar text, yxa, visitkort, vektorgrafik&#10;&#10;Automatiskt genererad beskrivning"/>
          <p:cNvPicPr preferRelativeResize="0"/>
          <p:nvPr/>
        </p:nvPicPr>
        <p:blipFill rotWithShape="1">
          <a:blip r:embed="rId6">
            <a:alphaModFix/>
          </a:blip>
          <a:srcRect/>
          <a:stretch/>
        </p:blipFill>
        <p:spPr>
          <a:xfrm rot="1285175">
            <a:off x="8631966" y="2501196"/>
            <a:ext cx="315159" cy="658563"/>
          </a:xfrm>
          <a:prstGeom prst="rect">
            <a:avLst/>
          </a:prstGeom>
          <a:noFill/>
          <a:ln>
            <a:noFill/>
          </a:ln>
        </p:spPr>
      </p:pic>
      <p:pic>
        <p:nvPicPr>
          <p:cNvPr id="99" name="Google Shape;99;p4" descr="En bild som visar text, yxa, visitkort, vektorgrafik&#10;&#10;Automatiskt genererad beskrivning"/>
          <p:cNvPicPr preferRelativeResize="0"/>
          <p:nvPr/>
        </p:nvPicPr>
        <p:blipFill rotWithShape="1">
          <a:blip r:embed="rId6">
            <a:alphaModFix/>
          </a:blip>
          <a:srcRect/>
          <a:stretch/>
        </p:blipFill>
        <p:spPr>
          <a:xfrm rot="1285175">
            <a:off x="10050190" y="2522568"/>
            <a:ext cx="315159" cy="658563"/>
          </a:xfrm>
          <a:prstGeom prst="rect">
            <a:avLst/>
          </a:prstGeom>
          <a:noFill/>
          <a:ln>
            <a:noFill/>
          </a:ln>
        </p:spPr>
      </p:pic>
      <p:pic>
        <p:nvPicPr>
          <p:cNvPr id="100" name="Google Shape;100;p4" descr="En bild som visar text, yxa, visitkort, vektorgrafik&#10;&#10;Automatiskt genererad beskrivning"/>
          <p:cNvPicPr preferRelativeResize="0"/>
          <p:nvPr/>
        </p:nvPicPr>
        <p:blipFill rotWithShape="1">
          <a:blip r:embed="rId7">
            <a:alphaModFix/>
          </a:blip>
          <a:srcRect/>
          <a:stretch/>
        </p:blipFill>
        <p:spPr>
          <a:xfrm rot="1285175">
            <a:off x="8005745" y="1738189"/>
            <a:ext cx="604626" cy="1263439"/>
          </a:xfrm>
          <a:prstGeom prst="rect">
            <a:avLst/>
          </a:prstGeom>
          <a:noFill/>
          <a:ln>
            <a:noFill/>
          </a:ln>
        </p:spPr>
      </p:pic>
      <p:pic>
        <p:nvPicPr>
          <p:cNvPr id="101" name="Google Shape;101;p4" descr="En bild som visar text, yxa, visitkort, vektorgrafik&#10;&#10;Automatiskt genererad beskrivning"/>
          <p:cNvPicPr preferRelativeResize="0"/>
          <p:nvPr/>
        </p:nvPicPr>
        <p:blipFill rotWithShape="1">
          <a:blip r:embed="rId6">
            <a:alphaModFix/>
          </a:blip>
          <a:srcRect/>
          <a:stretch/>
        </p:blipFill>
        <p:spPr>
          <a:xfrm rot="1285175">
            <a:off x="9115091" y="2072368"/>
            <a:ext cx="315159" cy="6585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108"/>
        <p:cNvGrpSpPr/>
        <p:nvPr/>
      </p:nvGrpSpPr>
      <p:grpSpPr>
        <a:xfrm>
          <a:off x="0" y="0"/>
          <a:ext cx="0" cy="0"/>
          <a:chOff x="0" y="0"/>
          <a:chExt cx="0" cy="0"/>
        </a:xfrm>
      </p:grpSpPr>
      <p:pic>
        <p:nvPicPr>
          <p:cNvPr id="109" name="Google Shape;109;p5" descr="En bild som visar text, clipart, silhuett&#10;&#10;Automatiskt genererad beskrivning"/>
          <p:cNvPicPr preferRelativeResize="0"/>
          <p:nvPr/>
        </p:nvPicPr>
        <p:blipFill rotWithShape="1">
          <a:blip r:embed="rId3">
            <a:alphaModFix/>
          </a:blip>
          <a:srcRect/>
          <a:stretch/>
        </p:blipFill>
        <p:spPr>
          <a:xfrm>
            <a:off x="2632649" y="3005847"/>
            <a:ext cx="4147927" cy="2318717"/>
          </a:xfrm>
          <a:prstGeom prst="rect">
            <a:avLst/>
          </a:prstGeom>
          <a:noFill/>
          <a:ln>
            <a:noFill/>
          </a:ln>
        </p:spPr>
      </p:pic>
      <p:pic>
        <p:nvPicPr>
          <p:cNvPr id="110" name="Google Shape;110;p5" descr="En bild som visar text, tecken&#10;&#10;Automatiskt genererad beskrivning"/>
          <p:cNvPicPr preferRelativeResize="0"/>
          <p:nvPr/>
        </p:nvPicPr>
        <p:blipFill rotWithShape="1">
          <a:blip r:embed="rId4">
            <a:alphaModFix/>
          </a:blip>
          <a:srcRect/>
          <a:stretch/>
        </p:blipFill>
        <p:spPr>
          <a:xfrm>
            <a:off x="7147624" y="3005847"/>
            <a:ext cx="2898215" cy="2576191"/>
          </a:xfrm>
          <a:prstGeom prst="rect">
            <a:avLst/>
          </a:prstGeom>
          <a:noFill/>
          <a:ln>
            <a:noFill/>
          </a:ln>
        </p:spPr>
      </p:pic>
      <p:pic>
        <p:nvPicPr>
          <p:cNvPr id="111" name="Google Shape;111;p5" descr="En bild som visar mörk&#10;&#10;Automatiskt genererad beskrivning"/>
          <p:cNvPicPr preferRelativeResize="0"/>
          <p:nvPr/>
        </p:nvPicPr>
        <p:blipFill rotWithShape="1">
          <a:blip r:embed="rId5">
            <a:alphaModFix/>
          </a:blip>
          <a:srcRect/>
          <a:stretch/>
        </p:blipFill>
        <p:spPr>
          <a:xfrm>
            <a:off x="8135515" y="1189044"/>
            <a:ext cx="457861" cy="1551394"/>
          </a:xfrm>
          <a:prstGeom prst="rect">
            <a:avLst/>
          </a:prstGeom>
          <a:noFill/>
          <a:ln>
            <a:noFill/>
          </a:ln>
        </p:spPr>
      </p:pic>
      <p:pic>
        <p:nvPicPr>
          <p:cNvPr id="112" name="Google Shape;112;p5" descr="En bild som visar mörk&#10;&#10;Automatiskt genererad beskrivning"/>
          <p:cNvPicPr preferRelativeResize="0"/>
          <p:nvPr/>
        </p:nvPicPr>
        <p:blipFill rotWithShape="1">
          <a:blip r:embed="rId5">
            <a:alphaModFix/>
          </a:blip>
          <a:srcRect/>
          <a:stretch/>
        </p:blipFill>
        <p:spPr>
          <a:xfrm rot="-1246301">
            <a:off x="6830345" y="2146296"/>
            <a:ext cx="531070" cy="1799452"/>
          </a:xfrm>
          <a:prstGeom prst="rect">
            <a:avLst/>
          </a:prstGeom>
          <a:noFill/>
          <a:ln>
            <a:noFill/>
          </a:ln>
        </p:spPr>
      </p:pic>
      <p:pic>
        <p:nvPicPr>
          <p:cNvPr id="113" name="Google Shape;113;p5" descr="En bild som visar mörk&#10;&#10;Automatiskt genererad beskrivning"/>
          <p:cNvPicPr preferRelativeResize="0"/>
          <p:nvPr/>
        </p:nvPicPr>
        <p:blipFill rotWithShape="1">
          <a:blip r:embed="rId5">
            <a:alphaModFix/>
          </a:blip>
          <a:srcRect/>
          <a:stretch/>
        </p:blipFill>
        <p:spPr>
          <a:xfrm rot="1090340">
            <a:off x="9405418" y="2219289"/>
            <a:ext cx="458609" cy="1553930"/>
          </a:xfrm>
          <a:prstGeom prst="rect">
            <a:avLst/>
          </a:prstGeom>
          <a:noFill/>
          <a:ln>
            <a:noFill/>
          </a:ln>
        </p:spPr>
      </p:pic>
      <p:pic>
        <p:nvPicPr>
          <p:cNvPr id="114" name="Google Shape;114;p5"/>
          <p:cNvPicPr preferRelativeResize="0"/>
          <p:nvPr/>
        </p:nvPicPr>
        <p:blipFill rotWithShape="1">
          <a:blip r:embed="rId6">
            <a:alphaModFix/>
          </a:blip>
          <a:srcRect/>
          <a:stretch/>
        </p:blipFill>
        <p:spPr>
          <a:xfrm rot="2386767">
            <a:off x="3880162" y="3838179"/>
            <a:ext cx="610769" cy="654051"/>
          </a:xfrm>
          <a:prstGeom prst="rect">
            <a:avLst/>
          </a:prstGeom>
          <a:noFill/>
          <a:ln>
            <a:noFill/>
          </a:ln>
        </p:spPr>
      </p:pic>
      <p:sp>
        <p:nvSpPr>
          <p:cNvPr id="115" name="Google Shape;115;p5"/>
          <p:cNvSpPr/>
          <p:nvPr/>
        </p:nvSpPr>
        <p:spPr>
          <a:xfrm>
            <a:off x="1145667" y="1275962"/>
            <a:ext cx="102257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Disinformasi</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64"/>
        <p:cNvGrpSpPr/>
        <p:nvPr/>
      </p:nvGrpSpPr>
      <p:grpSpPr>
        <a:xfrm>
          <a:off x="0" y="0"/>
          <a:ext cx="0" cy="0"/>
          <a:chOff x="0" y="0"/>
          <a:chExt cx="0" cy="0"/>
        </a:xfrm>
      </p:grpSpPr>
      <p:grpSp>
        <p:nvGrpSpPr>
          <p:cNvPr id="165" name="Google Shape;165;p6"/>
          <p:cNvGrpSpPr/>
          <p:nvPr/>
        </p:nvGrpSpPr>
        <p:grpSpPr>
          <a:xfrm>
            <a:off x="2388041" y="2376885"/>
            <a:ext cx="2800178" cy="970835"/>
            <a:chOff x="1727641" y="2312612"/>
            <a:chExt cx="2800178" cy="970835"/>
          </a:xfrm>
        </p:grpSpPr>
        <p:pic>
          <p:nvPicPr>
            <p:cNvPr id="166" name="Google Shape;166;p6" descr="En bild som visar text, clipart, silhuett&#10;&#10;Automatiskt genererad beskrivning"/>
            <p:cNvPicPr preferRelativeResize="0"/>
            <p:nvPr/>
          </p:nvPicPr>
          <p:blipFill rotWithShape="1">
            <a:blip r:embed="rId3">
              <a:alphaModFix/>
            </a:blip>
            <a:srcRect/>
            <a:stretch/>
          </p:blipFill>
          <p:spPr>
            <a:xfrm>
              <a:off x="1727641" y="2316735"/>
              <a:ext cx="1729340" cy="966712"/>
            </a:xfrm>
            <a:prstGeom prst="rect">
              <a:avLst/>
            </a:prstGeom>
            <a:noFill/>
            <a:ln>
              <a:noFill/>
            </a:ln>
          </p:spPr>
        </p:pic>
        <p:grpSp>
          <p:nvGrpSpPr>
            <p:cNvPr id="167" name="Google Shape;167;p6"/>
            <p:cNvGrpSpPr/>
            <p:nvPr/>
          </p:nvGrpSpPr>
          <p:grpSpPr>
            <a:xfrm>
              <a:off x="2155367" y="2312612"/>
              <a:ext cx="2372452" cy="916090"/>
              <a:chOff x="1733631" y="3530634"/>
              <a:chExt cx="2428992" cy="979984"/>
            </a:xfrm>
          </p:grpSpPr>
          <p:pic>
            <p:nvPicPr>
              <p:cNvPr id="168" name="Google Shape;168;p6" descr="En bild som visar text, tecken&#10;&#10;Automatiskt genererad beskrivning"/>
              <p:cNvPicPr preferRelativeResize="0"/>
              <p:nvPr/>
            </p:nvPicPr>
            <p:blipFill rotWithShape="1">
              <a:blip r:embed="rId4">
                <a:alphaModFix/>
              </a:blip>
              <a:srcRect/>
              <a:stretch/>
            </p:blipFill>
            <p:spPr>
              <a:xfrm>
                <a:off x="3060142" y="3530634"/>
                <a:ext cx="1102481" cy="979984"/>
              </a:xfrm>
              <a:prstGeom prst="rect">
                <a:avLst/>
              </a:prstGeom>
              <a:noFill/>
              <a:ln>
                <a:noFill/>
              </a:ln>
            </p:spPr>
          </p:pic>
          <p:pic>
            <p:nvPicPr>
              <p:cNvPr id="169" name="Google Shape;169;p6"/>
              <p:cNvPicPr preferRelativeResize="0"/>
              <p:nvPr/>
            </p:nvPicPr>
            <p:blipFill rotWithShape="1">
              <a:blip r:embed="rId5">
                <a:alphaModFix/>
              </a:blip>
              <a:srcRect/>
              <a:stretch/>
            </p:blipFill>
            <p:spPr>
              <a:xfrm rot="2386767">
                <a:off x="1804153" y="3885655"/>
                <a:ext cx="310884" cy="332915"/>
              </a:xfrm>
              <a:prstGeom prst="rect">
                <a:avLst/>
              </a:prstGeom>
              <a:noFill/>
              <a:ln>
                <a:noFill/>
              </a:ln>
            </p:spPr>
          </p:pic>
        </p:grpSp>
      </p:grpSp>
      <p:pic>
        <p:nvPicPr>
          <p:cNvPr id="170" name="Google Shape;170;p6" descr="En bild som visar clipart&#10;&#10;Automatiskt genererad beskrivning"/>
          <p:cNvPicPr preferRelativeResize="0"/>
          <p:nvPr/>
        </p:nvPicPr>
        <p:blipFill rotWithShape="1">
          <a:blip r:embed="rId6">
            <a:alphaModFix/>
          </a:blip>
          <a:srcRect/>
          <a:stretch/>
        </p:blipFill>
        <p:spPr>
          <a:xfrm>
            <a:off x="969016" y="2289461"/>
            <a:ext cx="1844510" cy="3786836"/>
          </a:xfrm>
          <a:prstGeom prst="rect">
            <a:avLst/>
          </a:prstGeom>
          <a:noFill/>
          <a:ln>
            <a:noFill/>
          </a:ln>
        </p:spPr>
      </p:pic>
      <p:grpSp>
        <p:nvGrpSpPr>
          <p:cNvPr id="171" name="Google Shape;171;p6"/>
          <p:cNvGrpSpPr/>
          <p:nvPr/>
        </p:nvGrpSpPr>
        <p:grpSpPr>
          <a:xfrm>
            <a:off x="5823897" y="861613"/>
            <a:ext cx="5947981" cy="5102901"/>
            <a:chOff x="5823897" y="861613"/>
            <a:chExt cx="5947981" cy="5102901"/>
          </a:xfrm>
        </p:grpSpPr>
        <p:pic>
          <p:nvPicPr>
            <p:cNvPr id="172" name="Google Shape;172;p6" descr="En bild som visar stråkinstrument, byrå&#10;&#10;Automatiskt genererad beskrivning"/>
            <p:cNvPicPr preferRelativeResize="0"/>
            <p:nvPr/>
          </p:nvPicPr>
          <p:blipFill rotWithShape="1">
            <a:blip r:embed="rId7">
              <a:alphaModFix/>
            </a:blip>
            <a:srcRect/>
            <a:stretch/>
          </p:blipFill>
          <p:spPr>
            <a:xfrm>
              <a:off x="8835019" y="861613"/>
              <a:ext cx="2936859" cy="2286899"/>
            </a:xfrm>
            <a:prstGeom prst="rect">
              <a:avLst/>
            </a:prstGeom>
            <a:noFill/>
            <a:ln>
              <a:noFill/>
            </a:ln>
          </p:spPr>
        </p:pic>
        <p:pic>
          <p:nvPicPr>
            <p:cNvPr id="173" name="Google Shape;173;p6"/>
            <p:cNvPicPr preferRelativeResize="0"/>
            <p:nvPr/>
          </p:nvPicPr>
          <p:blipFill rotWithShape="1">
            <a:blip r:embed="rId8">
              <a:alphaModFix/>
            </a:blip>
            <a:srcRect/>
            <a:stretch/>
          </p:blipFill>
          <p:spPr>
            <a:xfrm>
              <a:off x="9615428" y="1316676"/>
              <a:ext cx="1455410" cy="914939"/>
            </a:xfrm>
            <a:prstGeom prst="rect">
              <a:avLst/>
            </a:prstGeom>
            <a:noFill/>
            <a:ln>
              <a:noFill/>
            </a:ln>
          </p:spPr>
        </p:pic>
        <p:pic>
          <p:nvPicPr>
            <p:cNvPr id="174" name="Google Shape;174;p6"/>
            <p:cNvPicPr preferRelativeResize="0"/>
            <p:nvPr/>
          </p:nvPicPr>
          <p:blipFill rotWithShape="1">
            <a:blip r:embed="rId9">
              <a:alphaModFix/>
            </a:blip>
            <a:srcRect/>
            <a:stretch/>
          </p:blipFill>
          <p:spPr>
            <a:xfrm>
              <a:off x="5823897" y="3068392"/>
              <a:ext cx="3845225" cy="2896122"/>
            </a:xfrm>
            <a:prstGeom prst="rect">
              <a:avLst/>
            </a:prstGeom>
            <a:noFill/>
            <a:ln>
              <a:noFill/>
            </a:ln>
          </p:spPr>
        </p:pic>
      </p:grpSp>
      <p:pic>
        <p:nvPicPr>
          <p:cNvPr id="175" name="Google Shape;175;p6" descr="En bild som visar stråkinstrument&#10;&#10;Automatiskt genererad beskrivning"/>
          <p:cNvPicPr preferRelativeResize="0"/>
          <p:nvPr/>
        </p:nvPicPr>
        <p:blipFill rotWithShape="1">
          <a:blip r:embed="rId10">
            <a:alphaModFix/>
          </a:blip>
          <a:srcRect/>
          <a:stretch/>
        </p:blipFill>
        <p:spPr>
          <a:xfrm rot="471748">
            <a:off x="5394685" y="1145919"/>
            <a:ext cx="2456576" cy="1762734"/>
          </a:xfrm>
          <a:prstGeom prst="rect">
            <a:avLst/>
          </a:prstGeom>
          <a:noFill/>
          <a:ln>
            <a:noFill/>
          </a:ln>
        </p:spPr>
      </p:pic>
      <p:pic>
        <p:nvPicPr>
          <p:cNvPr id="176" name="Google Shape;176;p6" descr="En bild som visar text, tecken&#10;&#10;Automatiskt genererad beskrivning"/>
          <p:cNvPicPr preferRelativeResize="0"/>
          <p:nvPr/>
        </p:nvPicPr>
        <p:blipFill rotWithShape="1">
          <a:blip r:embed="rId4">
            <a:alphaModFix/>
          </a:blip>
          <a:srcRect/>
          <a:stretch/>
        </p:blipFill>
        <p:spPr>
          <a:xfrm>
            <a:off x="6052943" y="1544024"/>
            <a:ext cx="851677" cy="724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22"/>
        <p:cNvGrpSpPr/>
        <p:nvPr/>
      </p:nvGrpSpPr>
      <p:grpSpPr>
        <a:xfrm>
          <a:off x="0" y="0"/>
          <a:ext cx="0" cy="0"/>
          <a:chOff x="0" y="0"/>
          <a:chExt cx="0" cy="0"/>
        </a:xfrm>
      </p:grpSpPr>
      <p:pic>
        <p:nvPicPr>
          <p:cNvPr id="123" name="Google Shape;123;p7"/>
          <p:cNvPicPr preferRelativeResize="0"/>
          <p:nvPr/>
        </p:nvPicPr>
        <p:blipFill rotWithShape="1">
          <a:blip r:embed="rId3">
            <a:alphaModFix/>
          </a:blip>
          <a:srcRect/>
          <a:stretch/>
        </p:blipFill>
        <p:spPr>
          <a:xfrm>
            <a:off x="3911745" y="1795619"/>
            <a:ext cx="4023215" cy="2529182"/>
          </a:xfrm>
          <a:prstGeom prst="rect">
            <a:avLst/>
          </a:prstGeom>
          <a:noFill/>
          <a:ln>
            <a:noFill/>
          </a:ln>
        </p:spPr>
      </p:pic>
      <p:grpSp>
        <p:nvGrpSpPr>
          <p:cNvPr id="124" name="Google Shape;124;p7"/>
          <p:cNvGrpSpPr/>
          <p:nvPr/>
        </p:nvGrpSpPr>
        <p:grpSpPr>
          <a:xfrm>
            <a:off x="1802605" y="4443467"/>
            <a:ext cx="8586790" cy="1872000"/>
            <a:chOff x="1918650" y="4077707"/>
            <a:chExt cx="8586790" cy="1872000"/>
          </a:xfrm>
        </p:grpSpPr>
        <p:sp>
          <p:nvSpPr>
            <p:cNvPr id="125" name="Google Shape;125;p7"/>
            <p:cNvSpPr/>
            <p:nvPr/>
          </p:nvSpPr>
          <p:spPr>
            <a:xfrm>
              <a:off x="1918650" y="4077707"/>
              <a:ext cx="8586790" cy="1872000"/>
            </a:xfrm>
            <a:custGeom>
              <a:avLst/>
              <a:gdLst/>
              <a:ahLst/>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6" name="Google Shape;126;p7" descr="En bild som visar stråkinstrument, byrå&#10;&#10;Automatiskt genererad beskrivning"/>
            <p:cNvPicPr preferRelativeResize="0"/>
            <p:nvPr/>
          </p:nvPicPr>
          <p:blipFill rotWithShape="1">
            <a:blip r:embed="rId4">
              <a:alphaModFix/>
            </a:blip>
            <a:srcRect/>
            <a:stretch/>
          </p:blipFill>
          <p:spPr>
            <a:xfrm>
              <a:off x="4207818" y="4315040"/>
              <a:ext cx="1953880" cy="1397334"/>
            </a:xfrm>
            <a:prstGeom prst="rect">
              <a:avLst/>
            </a:prstGeom>
            <a:noFill/>
            <a:ln>
              <a:noFill/>
            </a:ln>
          </p:spPr>
        </p:pic>
        <p:pic>
          <p:nvPicPr>
            <p:cNvPr id="127" name="Google Shape;127;p7" descr="En bild som visar text, tecken&#10;&#10;Automatiskt genererad beskrivning"/>
            <p:cNvPicPr preferRelativeResize="0"/>
            <p:nvPr/>
          </p:nvPicPr>
          <p:blipFill rotWithShape="1">
            <a:blip r:embed="rId5">
              <a:alphaModFix/>
            </a:blip>
            <a:srcRect/>
            <a:stretch/>
          </p:blipFill>
          <p:spPr>
            <a:xfrm>
              <a:off x="4864081" y="4505008"/>
              <a:ext cx="746113" cy="634747"/>
            </a:xfrm>
            <a:prstGeom prst="rect">
              <a:avLst/>
            </a:prstGeom>
            <a:noFill/>
            <a:ln>
              <a:noFill/>
            </a:ln>
          </p:spPr>
        </p:pic>
        <p:pic>
          <p:nvPicPr>
            <p:cNvPr id="128" name="Google Shape;128;p7" descr="En bild som visar stråkinstrument, byrå&#10;&#10;Automatiskt genererad beskrivning"/>
            <p:cNvPicPr preferRelativeResize="0"/>
            <p:nvPr/>
          </p:nvPicPr>
          <p:blipFill rotWithShape="1">
            <a:blip r:embed="rId4">
              <a:alphaModFix/>
            </a:blip>
            <a:srcRect/>
            <a:stretch/>
          </p:blipFill>
          <p:spPr>
            <a:xfrm>
              <a:off x="6266457" y="4315040"/>
              <a:ext cx="1953880" cy="1397334"/>
            </a:xfrm>
            <a:prstGeom prst="rect">
              <a:avLst/>
            </a:prstGeom>
            <a:noFill/>
            <a:ln>
              <a:noFill/>
            </a:ln>
          </p:spPr>
        </p:pic>
        <p:pic>
          <p:nvPicPr>
            <p:cNvPr id="129" name="Google Shape;129;p7" descr="En bild som visar text, tecken&#10;&#10;Automatiskt genererad beskrivning"/>
            <p:cNvPicPr preferRelativeResize="0"/>
            <p:nvPr/>
          </p:nvPicPr>
          <p:blipFill rotWithShape="1">
            <a:blip r:embed="rId5">
              <a:alphaModFix/>
            </a:blip>
            <a:srcRect/>
            <a:stretch/>
          </p:blipFill>
          <p:spPr>
            <a:xfrm>
              <a:off x="6922720" y="4505008"/>
              <a:ext cx="746113" cy="634747"/>
            </a:xfrm>
            <a:prstGeom prst="rect">
              <a:avLst/>
            </a:prstGeom>
            <a:noFill/>
            <a:ln>
              <a:noFill/>
            </a:ln>
          </p:spPr>
        </p:pic>
        <p:pic>
          <p:nvPicPr>
            <p:cNvPr id="130" name="Google Shape;130;p7" descr="En bild som visar stråkinstrument, byrå&#10;&#10;Automatiskt genererad beskrivning"/>
            <p:cNvPicPr preferRelativeResize="0"/>
            <p:nvPr/>
          </p:nvPicPr>
          <p:blipFill rotWithShape="1">
            <a:blip r:embed="rId4">
              <a:alphaModFix/>
            </a:blip>
            <a:srcRect/>
            <a:stretch/>
          </p:blipFill>
          <p:spPr>
            <a:xfrm>
              <a:off x="2173488" y="4315040"/>
              <a:ext cx="1953880" cy="1397334"/>
            </a:xfrm>
            <a:prstGeom prst="rect">
              <a:avLst/>
            </a:prstGeom>
            <a:noFill/>
            <a:ln>
              <a:noFill/>
            </a:ln>
          </p:spPr>
        </p:pic>
        <p:pic>
          <p:nvPicPr>
            <p:cNvPr id="131" name="Google Shape;131;p7" descr="En bild som visar text, tecken&#10;&#10;Automatiskt genererad beskrivning"/>
            <p:cNvPicPr preferRelativeResize="0"/>
            <p:nvPr/>
          </p:nvPicPr>
          <p:blipFill rotWithShape="1">
            <a:blip r:embed="rId5">
              <a:alphaModFix/>
            </a:blip>
            <a:srcRect/>
            <a:stretch/>
          </p:blipFill>
          <p:spPr>
            <a:xfrm>
              <a:off x="2805442" y="4505008"/>
              <a:ext cx="746113" cy="634747"/>
            </a:xfrm>
            <a:prstGeom prst="rect">
              <a:avLst/>
            </a:prstGeom>
            <a:noFill/>
            <a:ln>
              <a:noFill/>
            </a:ln>
          </p:spPr>
        </p:pic>
        <p:pic>
          <p:nvPicPr>
            <p:cNvPr id="132" name="Google Shape;132;p7" descr="En bild som visar stråkinstrument, byrå&#10;&#10;Automatiskt genererad beskrivning"/>
            <p:cNvPicPr preferRelativeResize="0"/>
            <p:nvPr/>
          </p:nvPicPr>
          <p:blipFill rotWithShape="1">
            <a:blip r:embed="rId4">
              <a:alphaModFix/>
            </a:blip>
            <a:srcRect/>
            <a:stretch/>
          </p:blipFill>
          <p:spPr>
            <a:xfrm>
              <a:off x="8314828" y="4315040"/>
              <a:ext cx="1953880" cy="1397334"/>
            </a:xfrm>
            <a:prstGeom prst="rect">
              <a:avLst/>
            </a:prstGeom>
            <a:noFill/>
            <a:ln>
              <a:noFill/>
            </a:ln>
          </p:spPr>
        </p:pic>
        <p:pic>
          <p:nvPicPr>
            <p:cNvPr id="133" name="Google Shape;133;p7" descr="En bild som visar text, tecken&#10;&#10;Automatiskt genererad beskrivning"/>
            <p:cNvPicPr preferRelativeResize="0"/>
            <p:nvPr/>
          </p:nvPicPr>
          <p:blipFill rotWithShape="1">
            <a:blip r:embed="rId5">
              <a:alphaModFix/>
            </a:blip>
            <a:srcRect/>
            <a:stretch/>
          </p:blipFill>
          <p:spPr>
            <a:xfrm>
              <a:off x="8971091" y="4505008"/>
              <a:ext cx="746113" cy="634747"/>
            </a:xfrm>
            <a:prstGeom prst="rect">
              <a:avLst/>
            </a:prstGeom>
            <a:noFill/>
            <a:ln>
              <a:noFill/>
            </a:ln>
          </p:spPr>
        </p:pic>
      </p:grpSp>
      <p:sp>
        <p:nvSpPr>
          <p:cNvPr id="134" name="Google Shape;134;p7"/>
          <p:cNvSpPr/>
          <p:nvPr/>
        </p:nvSpPr>
        <p:spPr>
          <a:xfrm>
            <a:off x="1145667" y="1275962"/>
            <a:ext cx="102257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Diskriminasi</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8"/>
          <p:cNvGrpSpPr/>
          <p:nvPr/>
        </p:nvGrpSpPr>
        <p:grpSpPr>
          <a:xfrm>
            <a:off x="1820781" y="4726902"/>
            <a:ext cx="8550435" cy="1728000"/>
            <a:chOff x="1918650" y="4077707"/>
            <a:chExt cx="8586790" cy="1872000"/>
          </a:xfrm>
        </p:grpSpPr>
        <p:sp>
          <p:nvSpPr>
            <p:cNvPr id="143" name="Google Shape;143;p8"/>
            <p:cNvSpPr/>
            <p:nvPr/>
          </p:nvSpPr>
          <p:spPr>
            <a:xfrm>
              <a:off x="1918650" y="4077707"/>
              <a:ext cx="8586790" cy="1872000"/>
            </a:xfrm>
            <a:custGeom>
              <a:avLst/>
              <a:gdLst/>
              <a:ahLst/>
              <a:cxnLst/>
              <a:rect l="l" t="t" r="r" b="b"/>
              <a:pathLst>
                <a:path w="8586790" h="1872000" fill="none" extrusionOk="0">
                  <a:moveTo>
                    <a:pt x="0" y="0"/>
                  </a:moveTo>
                  <a:cubicBezTo>
                    <a:pt x="121810" y="12991"/>
                    <a:pt x="315449" y="-5916"/>
                    <a:pt x="402919" y="0"/>
                  </a:cubicBezTo>
                  <a:cubicBezTo>
                    <a:pt x="490389" y="5916"/>
                    <a:pt x="776930" y="-1473"/>
                    <a:pt x="1063441" y="0"/>
                  </a:cubicBezTo>
                  <a:cubicBezTo>
                    <a:pt x="1349952" y="1473"/>
                    <a:pt x="1447240" y="33846"/>
                    <a:pt x="1809831" y="0"/>
                  </a:cubicBezTo>
                  <a:cubicBezTo>
                    <a:pt x="2172422" y="-33846"/>
                    <a:pt x="2339810" y="11871"/>
                    <a:pt x="2642089" y="0"/>
                  </a:cubicBezTo>
                  <a:cubicBezTo>
                    <a:pt x="2944368" y="-11871"/>
                    <a:pt x="2938575" y="-8823"/>
                    <a:pt x="3130876" y="0"/>
                  </a:cubicBezTo>
                  <a:cubicBezTo>
                    <a:pt x="3323177" y="8823"/>
                    <a:pt x="3547097" y="-21469"/>
                    <a:pt x="3963134" y="0"/>
                  </a:cubicBezTo>
                  <a:cubicBezTo>
                    <a:pt x="4379171" y="21469"/>
                    <a:pt x="4262793" y="-21704"/>
                    <a:pt x="4451920" y="0"/>
                  </a:cubicBezTo>
                  <a:cubicBezTo>
                    <a:pt x="4641047" y="21704"/>
                    <a:pt x="4843868" y="1183"/>
                    <a:pt x="5026575" y="0"/>
                  </a:cubicBezTo>
                  <a:cubicBezTo>
                    <a:pt x="5209283" y="-1183"/>
                    <a:pt x="5602507" y="-21012"/>
                    <a:pt x="5772965" y="0"/>
                  </a:cubicBezTo>
                  <a:cubicBezTo>
                    <a:pt x="5943423" y="21012"/>
                    <a:pt x="6142156" y="20805"/>
                    <a:pt x="6433487" y="0"/>
                  </a:cubicBezTo>
                  <a:cubicBezTo>
                    <a:pt x="6724818" y="-20805"/>
                    <a:pt x="6873320" y="11960"/>
                    <a:pt x="7265745" y="0"/>
                  </a:cubicBezTo>
                  <a:cubicBezTo>
                    <a:pt x="7658170" y="-11960"/>
                    <a:pt x="7558106" y="-8770"/>
                    <a:pt x="7840400" y="0"/>
                  </a:cubicBezTo>
                  <a:cubicBezTo>
                    <a:pt x="8122694" y="8770"/>
                    <a:pt x="8415382" y="29773"/>
                    <a:pt x="8586790" y="0"/>
                  </a:cubicBezTo>
                  <a:cubicBezTo>
                    <a:pt x="8559790" y="276117"/>
                    <a:pt x="8604831" y="320701"/>
                    <a:pt x="8586790" y="567840"/>
                  </a:cubicBezTo>
                  <a:cubicBezTo>
                    <a:pt x="8568749" y="814979"/>
                    <a:pt x="8567902" y="999946"/>
                    <a:pt x="8586790" y="1173120"/>
                  </a:cubicBezTo>
                  <a:cubicBezTo>
                    <a:pt x="8605678" y="1346294"/>
                    <a:pt x="8579394" y="1620090"/>
                    <a:pt x="8586790" y="1872000"/>
                  </a:cubicBezTo>
                  <a:cubicBezTo>
                    <a:pt x="8414279" y="1897237"/>
                    <a:pt x="8128622" y="1860701"/>
                    <a:pt x="7754532" y="1872000"/>
                  </a:cubicBezTo>
                  <a:cubicBezTo>
                    <a:pt x="7380442" y="1883299"/>
                    <a:pt x="7089397" y="1853954"/>
                    <a:pt x="6922274" y="1872000"/>
                  </a:cubicBezTo>
                  <a:cubicBezTo>
                    <a:pt x="6755151" y="1890046"/>
                    <a:pt x="6383230" y="1874367"/>
                    <a:pt x="6090016" y="1872000"/>
                  </a:cubicBezTo>
                  <a:cubicBezTo>
                    <a:pt x="5796802" y="1869633"/>
                    <a:pt x="5577151" y="1850091"/>
                    <a:pt x="5429493" y="1872000"/>
                  </a:cubicBezTo>
                  <a:cubicBezTo>
                    <a:pt x="5281835" y="1893909"/>
                    <a:pt x="5142178" y="1855809"/>
                    <a:pt x="5026575" y="1872000"/>
                  </a:cubicBezTo>
                  <a:cubicBezTo>
                    <a:pt x="4910972" y="1888191"/>
                    <a:pt x="4372531" y="1911325"/>
                    <a:pt x="4194317" y="1872000"/>
                  </a:cubicBezTo>
                  <a:cubicBezTo>
                    <a:pt x="4016103" y="1832675"/>
                    <a:pt x="3805742" y="1886347"/>
                    <a:pt x="3533794" y="1872000"/>
                  </a:cubicBezTo>
                  <a:cubicBezTo>
                    <a:pt x="3261846" y="1857653"/>
                    <a:pt x="3190171" y="1872047"/>
                    <a:pt x="2959140" y="1872000"/>
                  </a:cubicBezTo>
                  <a:cubicBezTo>
                    <a:pt x="2728109" y="1871953"/>
                    <a:pt x="2663219" y="1853624"/>
                    <a:pt x="2556221" y="1872000"/>
                  </a:cubicBezTo>
                  <a:cubicBezTo>
                    <a:pt x="2449223" y="1890376"/>
                    <a:pt x="2173637" y="1889743"/>
                    <a:pt x="1809831" y="1872000"/>
                  </a:cubicBezTo>
                  <a:cubicBezTo>
                    <a:pt x="1446025" y="1854258"/>
                    <a:pt x="1303479" y="1895592"/>
                    <a:pt x="1063441" y="1872000"/>
                  </a:cubicBezTo>
                  <a:cubicBezTo>
                    <a:pt x="823403" y="1848409"/>
                    <a:pt x="250536" y="1905556"/>
                    <a:pt x="0" y="1872000"/>
                  </a:cubicBezTo>
                  <a:cubicBezTo>
                    <a:pt x="22824" y="1597261"/>
                    <a:pt x="24622" y="1423619"/>
                    <a:pt x="0" y="1285440"/>
                  </a:cubicBezTo>
                  <a:cubicBezTo>
                    <a:pt x="-24622" y="1147261"/>
                    <a:pt x="5226" y="891823"/>
                    <a:pt x="0" y="680160"/>
                  </a:cubicBezTo>
                  <a:cubicBezTo>
                    <a:pt x="-5226" y="468497"/>
                    <a:pt x="28767" y="279805"/>
                    <a:pt x="0" y="0"/>
                  </a:cubicBezTo>
                  <a:close/>
                </a:path>
                <a:path w="8586790" h="1872000" extrusionOk="0">
                  <a:moveTo>
                    <a:pt x="0" y="0"/>
                  </a:moveTo>
                  <a:cubicBezTo>
                    <a:pt x="200016" y="-23003"/>
                    <a:pt x="433305" y="-27444"/>
                    <a:pt x="574654" y="0"/>
                  </a:cubicBezTo>
                  <a:cubicBezTo>
                    <a:pt x="716003" y="27444"/>
                    <a:pt x="902222" y="-23927"/>
                    <a:pt x="1063441" y="0"/>
                  </a:cubicBezTo>
                  <a:cubicBezTo>
                    <a:pt x="1224660" y="23927"/>
                    <a:pt x="1361572" y="-4980"/>
                    <a:pt x="1466360" y="0"/>
                  </a:cubicBezTo>
                  <a:cubicBezTo>
                    <a:pt x="1571148" y="4980"/>
                    <a:pt x="1803248" y="17020"/>
                    <a:pt x="1955146" y="0"/>
                  </a:cubicBezTo>
                  <a:cubicBezTo>
                    <a:pt x="2107044" y="-17020"/>
                    <a:pt x="2492267" y="-10297"/>
                    <a:pt x="2701536" y="0"/>
                  </a:cubicBezTo>
                  <a:cubicBezTo>
                    <a:pt x="2910805" y="10297"/>
                    <a:pt x="3164723" y="-20384"/>
                    <a:pt x="3362059" y="0"/>
                  </a:cubicBezTo>
                  <a:cubicBezTo>
                    <a:pt x="3559395" y="20384"/>
                    <a:pt x="3617619" y="8112"/>
                    <a:pt x="3764977" y="0"/>
                  </a:cubicBezTo>
                  <a:cubicBezTo>
                    <a:pt x="3912335" y="-8112"/>
                    <a:pt x="3968913" y="-1859"/>
                    <a:pt x="4167896" y="0"/>
                  </a:cubicBezTo>
                  <a:cubicBezTo>
                    <a:pt x="4366879" y="1859"/>
                    <a:pt x="4442666" y="-1302"/>
                    <a:pt x="4656682" y="0"/>
                  </a:cubicBezTo>
                  <a:cubicBezTo>
                    <a:pt x="4870698" y="1302"/>
                    <a:pt x="5206847" y="1339"/>
                    <a:pt x="5488940" y="0"/>
                  </a:cubicBezTo>
                  <a:cubicBezTo>
                    <a:pt x="5771033" y="-1339"/>
                    <a:pt x="5835907" y="-29322"/>
                    <a:pt x="6149463" y="0"/>
                  </a:cubicBezTo>
                  <a:cubicBezTo>
                    <a:pt x="6463019" y="29322"/>
                    <a:pt x="6586740" y="-15776"/>
                    <a:pt x="6895853" y="0"/>
                  </a:cubicBezTo>
                  <a:cubicBezTo>
                    <a:pt x="7204966" y="15776"/>
                    <a:pt x="7174343" y="4534"/>
                    <a:pt x="7298772" y="0"/>
                  </a:cubicBezTo>
                  <a:cubicBezTo>
                    <a:pt x="7423201" y="-4534"/>
                    <a:pt x="8217740" y="61748"/>
                    <a:pt x="8586790" y="0"/>
                  </a:cubicBezTo>
                  <a:cubicBezTo>
                    <a:pt x="8607984" y="253044"/>
                    <a:pt x="8590665" y="412658"/>
                    <a:pt x="8586790" y="661440"/>
                  </a:cubicBezTo>
                  <a:cubicBezTo>
                    <a:pt x="8582915" y="910222"/>
                    <a:pt x="8608716" y="1041903"/>
                    <a:pt x="8586790" y="1248000"/>
                  </a:cubicBezTo>
                  <a:cubicBezTo>
                    <a:pt x="8564864" y="1454097"/>
                    <a:pt x="8597937" y="1630400"/>
                    <a:pt x="8586790" y="1872000"/>
                  </a:cubicBezTo>
                  <a:cubicBezTo>
                    <a:pt x="8436414" y="1869509"/>
                    <a:pt x="8358019" y="1853170"/>
                    <a:pt x="8183871" y="1872000"/>
                  </a:cubicBezTo>
                  <a:cubicBezTo>
                    <a:pt x="8009723" y="1890830"/>
                    <a:pt x="7822096" y="1862437"/>
                    <a:pt x="7695085" y="1872000"/>
                  </a:cubicBezTo>
                  <a:cubicBezTo>
                    <a:pt x="7568074" y="1881563"/>
                    <a:pt x="7326576" y="1898715"/>
                    <a:pt x="7120430" y="1872000"/>
                  </a:cubicBezTo>
                  <a:cubicBezTo>
                    <a:pt x="6914285" y="1845285"/>
                    <a:pt x="6832622" y="1848663"/>
                    <a:pt x="6631644" y="1872000"/>
                  </a:cubicBezTo>
                  <a:cubicBezTo>
                    <a:pt x="6430666" y="1895337"/>
                    <a:pt x="6129973" y="1856193"/>
                    <a:pt x="5799386" y="1872000"/>
                  </a:cubicBezTo>
                  <a:cubicBezTo>
                    <a:pt x="5468799" y="1887807"/>
                    <a:pt x="5392245" y="1875124"/>
                    <a:pt x="5224731" y="1872000"/>
                  </a:cubicBezTo>
                  <a:cubicBezTo>
                    <a:pt x="5057218" y="1868876"/>
                    <a:pt x="4877716" y="1871878"/>
                    <a:pt x="4650077" y="1872000"/>
                  </a:cubicBezTo>
                  <a:cubicBezTo>
                    <a:pt x="4422438" y="1872122"/>
                    <a:pt x="4309932" y="1857657"/>
                    <a:pt x="4161291" y="1872000"/>
                  </a:cubicBezTo>
                  <a:cubicBezTo>
                    <a:pt x="4012650" y="1886343"/>
                    <a:pt x="3854746" y="1877282"/>
                    <a:pt x="3758372" y="1872000"/>
                  </a:cubicBezTo>
                  <a:cubicBezTo>
                    <a:pt x="3661998" y="1866718"/>
                    <a:pt x="3387448" y="1873309"/>
                    <a:pt x="3269585" y="1872000"/>
                  </a:cubicBezTo>
                  <a:cubicBezTo>
                    <a:pt x="3151722" y="1870691"/>
                    <a:pt x="2953769" y="1886509"/>
                    <a:pt x="2780799" y="1872000"/>
                  </a:cubicBezTo>
                  <a:cubicBezTo>
                    <a:pt x="2607829" y="1857491"/>
                    <a:pt x="2186702" y="1866094"/>
                    <a:pt x="1948541" y="1872000"/>
                  </a:cubicBezTo>
                  <a:cubicBezTo>
                    <a:pt x="1710380" y="1877906"/>
                    <a:pt x="1639671" y="1871347"/>
                    <a:pt x="1373886" y="1872000"/>
                  </a:cubicBezTo>
                  <a:cubicBezTo>
                    <a:pt x="1108102" y="1872653"/>
                    <a:pt x="987378" y="1899118"/>
                    <a:pt x="713364" y="1872000"/>
                  </a:cubicBezTo>
                  <a:cubicBezTo>
                    <a:pt x="439350" y="1844882"/>
                    <a:pt x="309526" y="1879321"/>
                    <a:pt x="0" y="1872000"/>
                  </a:cubicBezTo>
                  <a:cubicBezTo>
                    <a:pt x="-26432" y="1701792"/>
                    <a:pt x="14005" y="1469513"/>
                    <a:pt x="0" y="1285440"/>
                  </a:cubicBezTo>
                  <a:cubicBezTo>
                    <a:pt x="-14005" y="1101367"/>
                    <a:pt x="-4712" y="813953"/>
                    <a:pt x="0" y="661440"/>
                  </a:cubicBezTo>
                  <a:cubicBezTo>
                    <a:pt x="4712" y="508927"/>
                    <a:pt x="-4894" y="308013"/>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4" name="Google Shape;144;p8" descr="En bild som visar stråkinstrument, byrå&#10;&#10;Automatiskt genererad beskrivning"/>
            <p:cNvPicPr preferRelativeResize="0"/>
            <p:nvPr/>
          </p:nvPicPr>
          <p:blipFill rotWithShape="1">
            <a:blip r:embed="rId3">
              <a:alphaModFix/>
            </a:blip>
            <a:srcRect/>
            <a:stretch/>
          </p:blipFill>
          <p:spPr>
            <a:xfrm>
              <a:off x="4207818" y="4315040"/>
              <a:ext cx="1953880" cy="1397334"/>
            </a:xfrm>
            <a:prstGeom prst="rect">
              <a:avLst/>
            </a:prstGeom>
            <a:noFill/>
            <a:ln>
              <a:noFill/>
            </a:ln>
          </p:spPr>
        </p:pic>
        <p:pic>
          <p:nvPicPr>
            <p:cNvPr id="145" name="Google Shape;145;p8" descr="En bild som visar text, tecken&#10;&#10;Automatiskt genererad beskrivning"/>
            <p:cNvPicPr preferRelativeResize="0"/>
            <p:nvPr/>
          </p:nvPicPr>
          <p:blipFill rotWithShape="1">
            <a:blip r:embed="rId4">
              <a:alphaModFix/>
            </a:blip>
            <a:srcRect/>
            <a:stretch/>
          </p:blipFill>
          <p:spPr>
            <a:xfrm>
              <a:off x="4864081" y="4505008"/>
              <a:ext cx="746113" cy="634747"/>
            </a:xfrm>
            <a:prstGeom prst="rect">
              <a:avLst/>
            </a:prstGeom>
            <a:noFill/>
            <a:ln>
              <a:noFill/>
            </a:ln>
          </p:spPr>
        </p:pic>
        <p:pic>
          <p:nvPicPr>
            <p:cNvPr id="146" name="Google Shape;146;p8" descr="En bild som visar stråkinstrument, byrå&#10;&#10;Automatiskt genererad beskrivning"/>
            <p:cNvPicPr preferRelativeResize="0"/>
            <p:nvPr/>
          </p:nvPicPr>
          <p:blipFill rotWithShape="1">
            <a:blip r:embed="rId3">
              <a:alphaModFix/>
            </a:blip>
            <a:srcRect/>
            <a:stretch/>
          </p:blipFill>
          <p:spPr>
            <a:xfrm>
              <a:off x="6266457" y="4315040"/>
              <a:ext cx="1953880" cy="1397334"/>
            </a:xfrm>
            <a:prstGeom prst="rect">
              <a:avLst/>
            </a:prstGeom>
            <a:noFill/>
            <a:ln>
              <a:noFill/>
            </a:ln>
          </p:spPr>
        </p:pic>
        <p:pic>
          <p:nvPicPr>
            <p:cNvPr id="147" name="Google Shape;147;p8" descr="En bild som visar text, tecken&#10;&#10;Automatiskt genererad beskrivning"/>
            <p:cNvPicPr preferRelativeResize="0"/>
            <p:nvPr/>
          </p:nvPicPr>
          <p:blipFill rotWithShape="1">
            <a:blip r:embed="rId4">
              <a:alphaModFix/>
            </a:blip>
            <a:srcRect/>
            <a:stretch/>
          </p:blipFill>
          <p:spPr>
            <a:xfrm>
              <a:off x="6922720" y="4505008"/>
              <a:ext cx="746113" cy="634747"/>
            </a:xfrm>
            <a:prstGeom prst="rect">
              <a:avLst/>
            </a:prstGeom>
            <a:noFill/>
            <a:ln>
              <a:noFill/>
            </a:ln>
          </p:spPr>
        </p:pic>
        <p:pic>
          <p:nvPicPr>
            <p:cNvPr id="148" name="Google Shape;148;p8" descr="En bild som visar stråkinstrument, byrå&#10;&#10;Automatiskt genererad beskrivning"/>
            <p:cNvPicPr preferRelativeResize="0"/>
            <p:nvPr/>
          </p:nvPicPr>
          <p:blipFill rotWithShape="1">
            <a:blip r:embed="rId3">
              <a:alphaModFix/>
            </a:blip>
            <a:srcRect/>
            <a:stretch/>
          </p:blipFill>
          <p:spPr>
            <a:xfrm>
              <a:off x="2173488" y="4315040"/>
              <a:ext cx="1953880" cy="1397334"/>
            </a:xfrm>
            <a:prstGeom prst="rect">
              <a:avLst/>
            </a:prstGeom>
            <a:noFill/>
            <a:ln>
              <a:noFill/>
            </a:ln>
          </p:spPr>
        </p:pic>
        <p:pic>
          <p:nvPicPr>
            <p:cNvPr id="149" name="Google Shape;149;p8" descr="En bild som visar text, tecken&#10;&#10;Automatiskt genererad beskrivning"/>
            <p:cNvPicPr preferRelativeResize="0"/>
            <p:nvPr/>
          </p:nvPicPr>
          <p:blipFill rotWithShape="1">
            <a:blip r:embed="rId4">
              <a:alphaModFix/>
            </a:blip>
            <a:srcRect/>
            <a:stretch/>
          </p:blipFill>
          <p:spPr>
            <a:xfrm>
              <a:off x="2805442" y="4505008"/>
              <a:ext cx="746113" cy="634747"/>
            </a:xfrm>
            <a:prstGeom prst="rect">
              <a:avLst/>
            </a:prstGeom>
            <a:noFill/>
            <a:ln>
              <a:noFill/>
            </a:ln>
          </p:spPr>
        </p:pic>
        <p:pic>
          <p:nvPicPr>
            <p:cNvPr id="150" name="Google Shape;150;p8" descr="En bild som visar stråkinstrument, byrå&#10;&#10;Automatiskt genererad beskrivning"/>
            <p:cNvPicPr preferRelativeResize="0"/>
            <p:nvPr/>
          </p:nvPicPr>
          <p:blipFill rotWithShape="1">
            <a:blip r:embed="rId3">
              <a:alphaModFix/>
            </a:blip>
            <a:srcRect/>
            <a:stretch/>
          </p:blipFill>
          <p:spPr>
            <a:xfrm>
              <a:off x="8314828" y="4315040"/>
              <a:ext cx="1953880" cy="1397334"/>
            </a:xfrm>
            <a:prstGeom prst="rect">
              <a:avLst/>
            </a:prstGeom>
            <a:noFill/>
            <a:ln>
              <a:noFill/>
            </a:ln>
          </p:spPr>
        </p:pic>
        <p:pic>
          <p:nvPicPr>
            <p:cNvPr id="151" name="Google Shape;151;p8" descr="En bild som visar text, tecken&#10;&#10;Automatiskt genererad beskrivning"/>
            <p:cNvPicPr preferRelativeResize="0"/>
            <p:nvPr/>
          </p:nvPicPr>
          <p:blipFill rotWithShape="1">
            <a:blip r:embed="rId4">
              <a:alphaModFix/>
            </a:blip>
            <a:srcRect/>
            <a:stretch/>
          </p:blipFill>
          <p:spPr>
            <a:xfrm>
              <a:off x="8971091" y="4505008"/>
              <a:ext cx="746113" cy="634747"/>
            </a:xfrm>
            <a:prstGeom prst="rect">
              <a:avLst/>
            </a:prstGeom>
            <a:noFill/>
            <a:ln>
              <a:noFill/>
            </a:ln>
          </p:spPr>
        </p:pic>
      </p:grpSp>
      <p:sp>
        <p:nvSpPr>
          <p:cNvPr id="152" name="Google Shape;152;p8"/>
          <p:cNvSpPr/>
          <p:nvPr/>
        </p:nvSpPr>
        <p:spPr>
          <a:xfrm>
            <a:off x="3129279" y="3019222"/>
            <a:ext cx="5933441" cy="1728000"/>
          </a:xfrm>
          <a:custGeom>
            <a:avLst/>
            <a:gdLst/>
            <a:ahLst/>
            <a:cxnLst/>
            <a:rect l="l" t="t" r="r" b="b"/>
            <a:pathLst>
              <a:path w="5933441" h="1728000" fill="none" extrusionOk="0">
                <a:moveTo>
                  <a:pt x="0" y="0"/>
                </a:moveTo>
                <a:cubicBezTo>
                  <a:pt x="190273" y="-21103"/>
                  <a:pt x="365676" y="-25963"/>
                  <a:pt x="718606" y="0"/>
                </a:cubicBezTo>
                <a:cubicBezTo>
                  <a:pt x="1071536" y="25963"/>
                  <a:pt x="1256610" y="27552"/>
                  <a:pt x="1496546" y="0"/>
                </a:cubicBezTo>
                <a:cubicBezTo>
                  <a:pt x="1736482" y="-27552"/>
                  <a:pt x="1855645" y="-11520"/>
                  <a:pt x="2037148" y="0"/>
                </a:cubicBezTo>
                <a:cubicBezTo>
                  <a:pt x="2218651" y="11520"/>
                  <a:pt x="2629364" y="-6264"/>
                  <a:pt x="2815088" y="0"/>
                </a:cubicBezTo>
                <a:cubicBezTo>
                  <a:pt x="3000812" y="6264"/>
                  <a:pt x="3101637" y="13471"/>
                  <a:pt x="3355691" y="0"/>
                </a:cubicBezTo>
                <a:cubicBezTo>
                  <a:pt x="3609745" y="-13471"/>
                  <a:pt x="3784645" y="23921"/>
                  <a:pt x="4074296" y="0"/>
                </a:cubicBezTo>
                <a:cubicBezTo>
                  <a:pt x="4363948" y="-23921"/>
                  <a:pt x="4691857" y="-12778"/>
                  <a:pt x="4852236" y="0"/>
                </a:cubicBezTo>
                <a:cubicBezTo>
                  <a:pt x="5012615" y="12778"/>
                  <a:pt x="5517816" y="34828"/>
                  <a:pt x="5933441" y="0"/>
                </a:cubicBezTo>
                <a:cubicBezTo>
                  <a:pt x="5960453" y="262135"/>
                  <a:pt x="5943977" y="383234"/>
                  <a:pt x="5933441" y="593280"/>
                </a:cubicBezTo>
                <a:cubicBezTo>
                  <a:pt x="5922905" y="803326"/>
                  <a:pt x="5916833" y="927201"/>
                  <a:pt x="5933441" y="1134720"/>
                </a:cubicBezTo>
                <a:cubicBezTo>
                  <a:pt x="5950049" y="1342239"/>
                  <a:pt x="5915271" y="1455135"/>
                  <a:pt x="5933441" y="1728000"/>
                </a:cubicBezTo>
                <a:cubicBezTo>
                  <a:pt x="5693765" y="1699699"/>
                  <a:pt x="5413734" y="1706598"/>
                  <a:pt x="5274170" y="1728000"/>
                </a:cubicBezTo>
                <a:cubicBezTo>
                  <a:pt x="5134606" y="1749402"/>
                  <a:pt x="4800242" y="1750806"/>
                  <a:pt x="4496230" y="1728000"/>
                </a:cubicBezTo>
                <a:cubicBezTo>
                  <a:pt x="4192218" y="1705194"/>
                  <a:pt x="3897558" y="1706326"/>
                  <a:pt x="3718290" y="1728000"/>
                </a:cubicBezTo>
                <a:cubicBezTo>
                  <a:pt x="3539022" y="1749674"/>
                  <a:pt x="3333373" y="1710025"/>
                  <a:pt x="3059018" y="1728000"/>
                </a:cubicBezTo>
                <a:cubicBezTo>
                  <a:pt x="2784663" y="1745975"/>
                  <a:pt x="2713358" y="1743269"/>
                  <a:pt x="2518416" y="1728000"/>
                </a:cubicBezTo>
                <a:cubicBezTo>
                  <a:pt x="2323474" y="1712731"/>
                  <a:pt x="2123958" y="1714262"/>
                  <a:pt x="1859145" y="1728000"/>
                </a:cubicBezTo>
                <a:cubicBezTo>
                  <a:pt x="1594332" y="1741738"/>
                  <a:pt x="1505461" y="1737489"/>
                  <a:pt x="1318542" y="1728000"/>
                </a:cubicBezTo>
                <a:cubicBezTo>
                  <a:pt x="1131623" y="1718511"/>
                  <a:pt x="883581" y="1720614"/>
                  <a:pt x="599937" y="1728000"/>
                </a:cubicBezTo>
                <a:cubicBezTo>
                  <a:pt x="316294" y="1735386"/>
                  <a:pt x="204449" y="1742099"/>
                  <a:pt x="0" y="1728000"/>
                </a:cubicBezTo>
                <a:cubicBezTo>
                  <a:pt x="13895" y="1556073"/>
                  <a:pt x="2712" y="1336685"/>
                  <a:pt x="0" y="1134720"/>
                </a:cubicBezTo>
                <a:cubicBezTo>
                  <a:pt x="-2712" y="932755"/>
                  <a:pt x="-5760" y="776128"/>
                  <a:pt x="0" y="610560"/>
                </a:cubicBezTo>
                <a:cubicBezTo>
                  <a:pt x="5760" y="444992"/>
                  <a:pt x="20534" y="226294"/>
                  <a:pt x="0" y="0"/>
                </a:cubicBezTo>
                <a:close/>
              </a:path>
              <a:path w="5933441" h="1728000" extrusionOk="0">
                <a:moveTo>
                  <a:pt x="0" y="0"/>
                </a:moveTo>
                <a:cubicBezTo>
                  <a:pt x="205300" y="23306"/>
                  <a:pt x="467868" y="-27648"/>
                  <a:pt x="599937" y="0"/>
                </a:cubicBezTo>
                <a:cubicBezTo>
                  <a:pt x="732006" y="27648"/>
                  <a:pt x="937045" y="6947"/>
                  <a:pt x="1140539" y="0"/>
                </a:cubicBezTo>
                <a:cubicBezTo>
                  <a:pt x="1344033" y="-6947"/>
                  <a:pt x="1475392" y="19435"/>
                  <a:pt x="1621807" y="0"/>
                </a:cubicBezTo>
                <a:cubicBezTo>
                  <a:pt x="1768222" y="-19435"/>
                  <a:pt x="1952154" y="-15484"/>
                  <a:pt x="2162410" y="0"/>
                </a:cubicBezTo>
                <a:cubicBezTo>
                  <a:pt x="2372666" y="15484"/>
                  <a:pt x="2685090" y="16464"/>
                  <a:pt x="2881015" y="0"/>
                </a:cubicBezTo>
                <a:cubicBezTo>
                  <a:pt x="3076941" y="-16464"/>
                  <a:pt x="3273657" y="-2029"/>
                  <a:pt x="3540286" y="0"/>
                </a:cubicBezTo>
                <a:cubicBezTo>
                  <a:pt x="3806915" y="2029"/>
                  <a:pt x="3895804" y="-11140"/>
                  <a:pt x="4021554" y="0"/>
                </a:cubicBezTo>
                <a:cubicBezTo>
                  <a:pt x="4147304" y="11140"/>
                  <a:pt x="4275560" y="-5802"/>
                  <a:pt x="4502822" y="0"/>
                </a:cubicBezTo>
                <a:cubicBezTo>
                  <a:pt x="4730084" y="5802"/>
                  <a:pt x="4825782" y="663"/>
                  <a:pt x="5043425" y="0"/>
                </a:cubicBezTo>
                <a:cubicBezTo>
                  <a:pt x="5261068" y="-663"/>
                  <a:pt x="5546044" y="-26068"/>
                  <a:pt x="5933441" y="0"/>
                </a:cubicBezTo>
                <a:cubicBezTo>
                  <a:pt x="5950734" y="150935"/>
                  <a:pt x="5927633" y="406738"/>
                  <a:pt x="5933441" y="576000"/>
                </a:cubicBezTo>
                <a:cubicBezTo>
                  <a:pt x="5939249" y="745262"/>
                  <a:pt x="5926412" y="978432"/>
                  <a:pt x="5933441" y="1169280"/>
                </a:cubicBezTo>
                <a:cubicBezTo>
                  <a:pt x="5940470" y="1360128"/>
                  <a:pt x="5946476" y="1490595"/>
                  <a:pt x="5933441" y="1728000"/>
                </a:cubicBezTo>
                <a:cubicBezTo>
                  <a:pt x="5809747" y="1733922"/>
                  <a:pt x="5627678" y="1733033"/>
                  <a:pt x="5452173" y="1728000"/>
                </a:cubicBezTo>
                <a:cubicBezTo>
                  <a:pt x="5276668" y="1722967"/>
                  <a:pt x="5132583" y="1739406"/>
                  <a:pt x="4911571" y="1728000"/>
                </a:cubicBezTo>
                <a:cubicBezTo>
                  <a:pt x="4690559" y="1716594"/>
                  <a:pt x="4391647" y="1761514"/>
                  <a:pt x="4192965" y="1728000"/>
                </a:cubicBezTo>
                <a:cubicBezTo>
                  <a:pt x="3994283" y="1694486"/>
                  <a:pt x="3799146" y="1709823"/>
                  <a:pt x="3652363" y="1728000"/>
                </a:cubicBezTo>
                <a:cubicBezTo>
                  <a:pt x="3505580" y="1746177"/>
                  <a:pt x="3106596" y="1720317"/>
                  <a:pt x="2874423" y="1728000"/>
                </a:cubicBezTo>
                <a:cubicBezTo>
                  <a:pt x="2642250" y="1735683"/>
                  <a:pt x="2480921" y="1702835"/>
                  <a:pt x="2333820" y="1728000"/>
                </a:cubicBezTo>
                <a:cubicBezTo>
                  <a:pt x="2186719" y="1753165"/>
                  <a:pt x="2032298" y="1752406"/>
                  <a:pt x="1733883" y="1728000"/>
                </a:cubicBezTo>
                <a:cubicBezTo>
                  <a:pt x="1435468" y="1703594"/>
                  <a:pt x="1352831" y="1712673"/>
                  <a:pt x="1193281" y="1728000"/>
                </a:cubicBezTo>
                <a:cubicBezTo>
                  <a:pt x="1033731" y="1743327"/>
                  <a:pt x="389004" y="1705161"/>
                  <a:pt x="0" y="1728000"/>
                </a:cubicBezTo>
                <a:cubicBezTo>
                  <a:pt x="3459" y="1477619"/>
                  <a:pt x="15018" y="1393051"/>
                  <a:pt x="0" y="1169280"/>
                </a:cubicBezTo>
                <a:cubicBezTo>
                  <a:pt x="-15018" y="945509"/>
                  <a:pt x="2370" y="839455"/>
                  <a:pt x="0" y="576000"/>
                </a:cubicBezTo>
                <a:cubicBezTo>
                  <a:pt x="-2370" y="312545"/>
                  <a:pt x="-1381" y="170667"/>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3" name="Google Shape;153;p8"/>
          <p:cNvPicPr preferRelativeResize="0"/>
          <p:nvPr/>
        </p:nvPicPr>
        <p:blipFill rotWithShape="1">
          <a:blip r:embed="rId5">
            <a:alphaModFix/>
          </a:blip>
          <a:srcRect/>
          <a:stretch/>
        </p:blipFill>
        <p:spPr>
          <a:xfrm>
            <a:off x="3586462" y="3164156"/>
            <a:ext cx="2311642" cy="1453207"/>
          </a:xfrm>
          <a:prstGeom prst="rect">
            <a:avLst/>
          </a:prstGeom>
          <a:noFill/>
          <a:ln>
            <a:noFill/>
          </a:ln>
        </p:spPr>
      </p:pic>
      <p:sp>
        <p:nvSpPr>
          <p:cNvPr id="154" name="Google Shape;154;p8"/>
          <p:cNvSpPr/>
          <p:nvPr/>
        </p:nvSpPr>
        <p:spPr>
          <a:xfrm>
            <a:off x="4477777" y="1070848"/>
            <a:ext cx="3236442" cy="1958534"/>
          </a:xfrm>
          <a:custGeom>
            <a:avLst/>
            <a:gdLst/>
            <a:ahLst/>
            <a:cxnLst/>
            <a:rect l="l" t="t" r="r" b="b"/>
            <a:pathLst>
              <a:path w="3236442" h="1958534" fill="none" extrusionOk="0">
                <a:moveTo>
                  <a:pt x="0" y="0"/>
                </a:moveTo>
                <a:cubicBezTo>
                  <a:pt x="267992" y="15189"/>
                  <a:pt x="439486" y="-7118"/>
                  <a:pt x="550195" y="0"/>
                </a:cubicBezTo>
                <a:cubicBezTo>
                  <a:pt x="660905" y="7118"/>
                  <a:pt x="911646" y="7855"/>
                  <a:pt x="1197484" y="0"/>
                </a:cubicBezTo>
                <a:cubicBezTo>
                  <a:pt x="1483322" y="-7855"/>
                  <a:pt x="1676092" y="-2729"/>
                  <a:pt x="1812408" y="0"/>
                </a:cubicBezTo>
                <a:cubicBezTo>
                  <a:pt x="1948724" y="2729"/>
                  <a:pt x="2155704" y="12436"/>
                  <a:pt x="2459696" y="0"/>
                </a:cubicBezTo>
                <a:cubicBezTo>
                  <a:pt x="2763688" y="-12436"/>
                  <a:pt x="3008840" y="831"/>
                  <a:pt x="3236442" y="0"/>
                </a:cubicBezTo>
                <a:cubicBezTo>
                  <a:pt x="3234900" y="231559"/>
                  <a:pt x="3228890" y="419489"/>
                  <a:pt x="3236442" y="613674"/>
                </a:cubicBezTo>
                <a:cubicBezTo>
                  <a:pt x="3243994" y="807859"/>
                  <a:pt x="3237733" y="949082"/>
                  <a:pt x="3236442" y="1227348"/>
                </a:cubicBezTo>
                <a:cubicBezTo>
                  <a:pt x="3235151" y="1505614"/>
                  <a:pt x="3245924" y="1671202"/>
                  <a:pt x="3236442" y="1958534"/>
                </a:cubicBezTo>
                <a:cubicBezTo>
                  <a:pt x="2961149" y="1943219"/>
                  <a:pt x="2807599" y="1947727"/>
                  <a:pt x="2653882" y="1958534"/>
                </a:cubicBezTo>
                <a:cubicBezTo>
                  <a:pt x="2500165" y="1969341"/>
                  <a:pt x="2120000" y="1925890"/>
                  <a:pt x="1974230" y="1958534"/>
                </a:cubicBezTo>
                <a:cubicBezTo>
                  <a:pt x="1828460" y="1991178"/>
                  <a:pt x="1627222" y="1972067"/>
                  <a:pt x="1359306" y="1958534"/>
                </a:cubicBezTo>
                <a:cubicBezTo>
                  <a:pt x="1091390" y="1945001"/>
                  <a:pt x="915478" y="1987038"/>
                  <a:pt x="679653" y="1958534"/>
                </a:cubicBezTo>
                <a:cubicBezTo>
                  <a:pt x="443828" y="1930030"/>
                  <a:pt x="329900" y="1985894"/>
                  <a:pt x="0" y="1958534"/>
                </a:cubicBezTo>
                <a:cubicBezTo>
                  <a:pt x="-28154" y="1662740"/>
                  <a:pt x="25707" y="1554733"/>
                  <a:pt x="0" y="1305689"/>
                </a:cubicBezTo>
                <a:cubicBezTo>
                  <a:pt x="-25707" y="1056645"/>
                  <a:pt x="19517" y="935119"/>
                  <a:pt x="0" y="692015"/>
                </a:cubicBezTo>
                <a:cubicBezTo>
                  <a:pt x="-19517" y="448911"/>
                  <a:pt x="-20232" y="311185"/>
                  <a:pt x="0" y="0"/>
                </a:cubicBezTo>
                <a:close/>
              </a:path>
              <a:path w="3236442" h="1958534" extrusionOk="0">
                <a:moveTo>
                  <a:pt x="0" y="0"/>
                </a:moveTo>
                <a:cubicBezTo>
                  <a:pt x="249652" y="-30374"/>
                  <a:pt x="366071" y="-20818"/>
                  <a:pt x="614924" y="0"/>
                </a:cubicBezTo>
                <a:cubicBezTo>
                  <a:pt x="863777" y="20818"/>
                  <a:pt x="986588" y="718"/>
                  <a:pt x="1197484" y="0"/>
                </a:cubicBezTo>
                <a:cubicBezTo>
                  <a:pt x="1408380" y="-718"/>
                  <a:pt x="1474763" y="-2461"/>
                  <a:pt x="1747679" y="0"/>
                </a:cubicBezTo>
                <a:cubicBezTo>
                  <a:pt x="2020595" y="2461"/>
                  <a:pt x="2075879" y="-15663"/>
                  <a:pt x="2330238" y="0"/>
                </a:cubicBezTo>
                <a:cubicBezTo>
                  <a:pt x="2584597" y="15663"/>
                  <a:pt x="2991882" y="-43030"/>
                  <a:pt x="3236442" y="0"/>
                </a:cubicBezTo>
                <a:cubicBezTo>
                  <a:pt x="3222374" y="305273"/>
                  <a:pt x="3248063" y="454296"/>
                  <a:pt x="3236442" y="652845"/>
                </a:cubicBezTo>
                <a:cubicBezTo>
                  <a:pt x="3224821" y="851395"/>
                  <a:pt x="3215660" y="1044699"/>
                  <a:pt x="3236442" y="1344860"/>
                </a:cubicBezTo>
                <a:cubicBezTo>
                  <a:pt x="3257224" y="1645021"/>
                  <a:pt x="3246964" y="1764868"/>
                  <a:pt x="3236442" y="1958534"/>
                </a:cubicBezTo>
                <a:cubicBezTo>
                  <a:pt x="2904467" y="1962555"/>
                  <a:pt x="2778527" y="1977514"/>
                  <a:pt x="2524425" y="1958534"/>
                </a:cubicBezTo>
                <a:cubicBezTo>
                  <a:pt x="2270323" y="1939554"/>
                  <a:pt x="2098697" y="1988434"/>
                  <a:pt x="1909501" y="1958534"/>
                </a:cubicBezTo>
                <a:cubicBezTo>
                  <a:pt x="1720305" y="1928634"/>
                  <a:pt x="1579324" y="1960702"/>
                  <a:pt x="1359306" y="1958534"/>
                </a:cubicBezTo>
                <a:cubicBezTo>
                  <a:pt x="1139289" y="1956366"/>
                  <a:pt x="1003578" y="1940587"/>
                  <a:pt x="712017" y="1958534"/>
                </a:cubicBezTo>
                <a:cubicBezTo>
                  <a:pt x="420456" y="1976481"/>
                  <a:pt x="313454" y="1967381"/>
                  <a:pt x="0" y="1958534"/>
                </a:cubicBezTo>
                <a:cubicBezTo>
                  <a:pt x="-20835" y="1796900"/>
                  <a:pt x="-3155" y="1540300"/>
                  <a:pt x="0" y="1364445"/>
                </a:cubicBezTo>
                <a:cubicBezTo>
                  <a:pt x="3155" y="1188590"/>
                  <a:pt x="24646" y="842668"/>
                  <a:pt x="0" y="692015"/>
                </a:cubicBezTo>
                <a:cubicBezTo>
                  <a:pt x="-24646" y="541362"/>
                  <a:pt x="-42" y="313821"/>
                  <a:pt x="0" y="0"/>
                </a:cubicBezTo>
                <a:close/>
              </a:path>
            </a:pathLst>
          </a:cu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5" name="Google Shape;155;p8"/>
          <p:cNvPicPr preferRelativeResize="0"/>
          <p:nvPr/>
        </p:nvPicPr>
        <p:blipFill rotWithShape="1">
          <a:blip r:embed="rId5">
            <a:alphaModFix/>
          </a:blip>
          <a:srcRect/>
          <a:stretch/>
        </p:blipFill>
        <p:spPr>
          <a:xfrm>
            <a:off x="6297795" y="3186017"/>
            <a:ext cx="2311642" cy="1453207"/>
          </a:xfrm>
          <a:prstGeom prst="rect">
            <a:avLst/>
          </a:prstGeom>
          <a:noFill/>
          <a:ln>
            <a:noFill/>
          </a:ln>
        </p:spPr>
      </p:pic>
      <p:pic>
        <p:nvPicPr>
          <p:cNvPr id="156" name="Google Shape;156;p8" descr="En bild som visar text, vektorgrafik&#10;&#10;Automatiskt genererad beskrivning"/>
          <p:cNvPicPr preferRelativeResize="0"/>
          <p:nvPr/>
        </p:nvPicPr>
        <p:blipFill rotWithShape="1">
          <a:blip r:embed="rId6">
            <a:alphaModFix/>
          </a:blip>
          <a:srcRect/>
          <a:stretch/>
        </p:blipFill>
        <p:spPr>
          <a:xfrm>
            <a:off x="5481543" y="1232001"/>
            <a:ext cx="1228909" cy="1626069"/>
          </a:xfrm>
          <a:prstGeom prst="rect">
            <a:avLst/>
          </a:prstGeom>
          <a:noFill/>
          <a:ln>
            <a:noFill/>
          </a:ln>
        </p:spPr>
      </p:pic>
      <p:sp>
        <p:nvSpPr>
          <p:cNvPr id="157" name="Google Shape;157;p8"/>
          <p:cNvSpPr/>
          <p:nvPr/>
        </p:nvSpPr>
        <p:spPr>
          <a:xfrm>
            <a:off x="1145667" y="1275962"/>
            <a:ext cx="1022571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Kekerasan</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83"/>
        <p:cNvGrpSpPr/>
        <p:nvPr/>
      </p:nvGrpSpPr>
      <p:grpSpPr>
        <a:xfrm>
          <a:off x="0" y="0"/>
          <a:ext cx="0" cy="0"/>
          <a:chOff x="0" y="0"/>
          <a:chExt cx="0" cy="0"/>
        </a:xfrm>
      </p:grpSpPr>
      <p:pic>
        <p:nvPicPr>
          <p:cNvPr id="184" name="Google Shape;184;p9" descr="En bild som visar text&#10;&#10;Automatiskt genererad beskrivning"/>
          <p:cNvPicPr preferRelativeResize="0"/>
          <p:nvPr/>
        </p:nvPicPr>
        <p:blipFill rotWithShape="1">
          <a:blip r:embed="rId3">
            <a:alphaModFix/>
          </a:blip>
          <a:srcRect/>
          <a:stretch/>
        </p:blipFill>
        <p:spPr>
          <a:xfrm>
            <a:off x="4902740" y="1269109"/>
            <a:ext cx="3835719" cy="814654"/>
          </a:xfrm>
          <a:prstGeom prst="rect">
            <a:avLst/>
          </a:prstGeom>
          <a:noFill/>
          <a:ln>
            <a:noFill/>
          </a:ln>
        </p:spPr>
      </p:pic>
      <p:pic>
        <p:nvPicPr>
          <p:cNvPr id="185" name="Google Shape;185;p9"/>
          <p:cNvPicPr preferRelativeResize="0"/>
          <p:nvPr/>
        </p:nvPicPr>
        <p:blipFill rotWithShape="1">
          <a:blip r:embed="rId4">
            <a:alphaModFix/>
          </a:blip>
          <a:srcRect/>
          <a:stretch/>
        </p:blipFill>
        <p:spPr>
          <a:xfrm>
            <a:off x="3635595" y="1108927"/>
            <a:ext cx="902569" cy="1135017"/>
          </a:xfrm>
          <a:prstGeom prst="rect">
            <a:avLst/>
          </a:prstGeom>
          <a:noFill/>
          <a:ln>
            <a:noFill/>
          </a:ln>
        </p:spPr>
      </p:pic>
      <p:pic>
        <p:nvPicPr>
          <p:cNvPr id="186" name="Google Shape;186;p9" descr="En bild som visar text, vektorgrafik&#10;&#10;Automatiskt genererad beskrivning"/>
          <p:cNvPicPr preferRelativeResize="0"/>
          <p:nvPr/>
        </p:nvPicPr>
        <p:blipFill rotWithShape="1">
          <a:blip r:embed="rId5">
            <a:alphaModFix/>
          </a:blip>
          <a:srcRect/>
          <a:stretch/>
        </p:blipFill>
        <p:spPr>
          <a:xfrm>
            <a:off x="9206994" y="956172"/>
            <a:ext cx="2189178" cy="1418485"/>
          </a:xfrm>
          <a:prstGeom prst="rect">
            <a:avLst/>
          </a:prstGeom>
          <a:noFill/>
          <a:ln>
            <a:noFill/>
          </a:ln>
        </p:spPr>
      </p:pic>
      <p:pic>
        <p:nvPicPr>
          <p:cNvPr id="187" name="Google Shape;187;p9" descr="En bild som visar text&#10;&#10;Automatiskt genererad beskrivning"/>
          <p:cNvPicPr preferRelativeResize="0"/>
          <p:nvPr/>
        </p:nvPicPr>
        <p:blipFill rotWithShape="1">
          <a:blip r:embed="rId3">
            <a:alphaModFix/>
          </a:blip>
          <a:srcRect/>
          <a:stretch/>
        </p:blipFill>
        <p:spPr>
          <a:xfrm>
            <a:off x="4902740" y="3189111"/>
            <a:ext cx="3835720" cy="814654"/>
          </a:xfrm>
          <a:prstGeom prst="rect">
            <a:avLst/>
          </a:prstGeom>
          <a:noFill/>
          <a:ln>
            <a:noFill/>
          </a:ln>
        </p:spPr>
      </p:pic>
      <p:pic>
        <p:nvPicPr>
          <p:cNvPr id="188" name="Google Shape;188;p9" descr="En bild som visar text&#10;&#10;Automatiskt genererad beskrivning"/>
          <p:cNvPicPr preferRelativeResize="0"/>
          <p:nvPr/>
        </p:nvPicPr>
        <p:blipFill rotWithShape="1">
          <a:blip r:embed="rId3">
            <a:alphaModFix/>
          </a:blip>
          <a:srcRect/>
          <a:stretch/>
        </p:blipFill>
        <p:spPr>
          <a:xfrm>
            <a:off x="4902740" y="5123932"/>
            <a:ext cx="3862788" cy="814654"/>
          </a:xfrm>
          <a:prstGeom prst="rect">
            <a:avLst/>
          </a:prstGeom>
          <a:noFill/>
          <a:ln>
            <a:noFill/>
          </a:ln>
        </p:spPr>
      </p:pic>
      <p:pic>
        <p:nvPicPr>
          <p:cNvPr id="189" name="Google Shape;189;p9" descr="En bild som visar text, yxa, visitkort, vektorgrafik&#10;&#10;Automatiskt genererad beskrivning"/>
          <p:cNvPicPr preferRelativeResize="0"/>
          <p:nvPr/>
        </p:nvPicPr>
        <p:blipFill rotWithShape="1">
          <a:blip r:embed="rId6">
            <a:alphaModFix/>
          </a:blip>
          <a:srcRect/>
          <a:stretch/>
        </p:blipFill>
        <p:spPr>
          <a:xfrm rot="1285175">
            <a:off x="3757389" y="5011322"/>
            <a:ext cx="455069" cy="950922"/>
          </a:xfrm>
          <a:prstGeom prst="rect">
            <a:avLst/>
          </a:prstGeom>
          <a:noFill/>
          <a:ln>
            <a:noFill/>
          </a:ln>
        </p:spPr>
      </p:pic>
      <p:pic>
        <p:nvPicPr>
          <p:cNvPr id="190" name="Google Shape;190;p9" descr="En bild som visar text, yxa, visitkort, vektorgrafik&#10;&#10;Automatiskt genererad beskrivning"/>
          <p:cNvPicPr preferRelativeResize="0"/>
          <p:nvPr/>
        </p:nvPicPr>
        <p:blipFill rotWithShape="1">
          <a:blip r:embed="rId7">
            <a:alphaModFix/>
          </a:blip>
          <a:srcRect/>
          <a:stretch/>
        </p:blipFill>
        <p:spPr>
          <a:xfrm rot="1285175">
            <a:off x="9347226" y="4511370"/>
            <a:ext cx="1058651" cy="2212179"/>
          </a:xfrm>
          <a:prstGeom prst="rect">
            <a:avLst/>
          </a:prstGeom>
          <a:noFill/>
          <a:ln>
            <a:noFill/>
          </a:ln>
        </p:spPr>
      </p:pic>
      <p:pic>
        <p:nvPicPr>
          <p:cNvPr id="191" name="Google Shape;191;p9" descr="En bild som visar text, yxa, visitkort, vektorgrafik&#10;&#10;Automatiskt genererad beskrivning"/>
          <p:cNvPicPr preferRelativeResize="0"/>
          <p:nvPr/>
        </p:nvPicPr>
        <p:blipFill rotWithShape="1">
          <a:blip r:embed="rId6">
            <a:alphaModFix/>
          </a:blip>
          <a:srcRect/>
          <a:stretch/>
        </p:blipFill>
        <p:spPr>
          <a:xfrm rot="1285175">
            <a:off x="3793516" y="3126694"/>
            <a:ext cx="455069" cy="950922"/>
          </a:xfrm>
          <a:prstGeom prst="rect">
            <a:avLst/>
          </a:prstGeom>
          <a:noFill/>
          <a:ln>
            <a:noFill/>
          </a:ln>
        </p:spPr>
      </p:pic>
      <p:grpSp>
        <p:nvGrpSpPr>
          <p:cNvPr id="192" name="Google Shape;192;p9"/>
          <p:cNvGrpSpPr/>
          <p:nvPr/>
        </p:nvGrpSpPr>
        <p:grpSpPr>
          <a:xfrm>
            <a:off x="9087265" y="2821854"/>
            <a:ext cx="2596782" cy="1509178"/>
            <a:chOff x="8264274" y="2536507"/>
            <a:chExt cx="2828020" cy="1672546"/>
          </a:xfrm>
        </p:grpSpPr>
        <p:pic>
          <p:nvPicPr>
            <p:cNvPr id="193" name="Google Shape;193;p9" descr="En bild som visar text, yxa, visitkort, vektorgrafik&#10;&#10;Automatiskt genererad beskrivning"/>
            <p:cNvPicPr preferRelativeResize="0"/>
            <p:nvPr/>
          </p:nvPicPr>
          <p:blipFill rotWithShape="1">
            <a:blip r:embed="rId6">
              <a:alphaModFix/>
            </a:blip>
            <a:srcRect/>
            <a:stretch/>
          </p:blipFill>
          <p:spPr>
            <a:xfrm rot="1285175">
              <a:off x="10479304" y="2586762"/>
              <a:ext cx="455069" cy="950922"/>
            </a:xfrm>
            <a:prstGeom prst="rect">
              <a:avLst/>
            </a:prstGeom>
            <a:noFill/>
            <a:ln>
              <a:noFill/>
            </a:ln>
          </p:spPr>
        </p:pic>
        <p:pic>
          <p:nvPicPr>
            <p:cNvPr id="194" name="Google Shape;194;p9" descr="En bild som visar text, yxa, visitkort, vektorgrafik&#10;&#10;Automatiskt genererad beskrivning"/>
            <p:cNvPicPr preferRelativeResize="0"/>
            <p:nvPr/>
          </p:nvPicPr>
          <p:blipFill rotWithShape="1">
            <a:blip r:embed="rId6">
              <a:alphaModFix/>
            </a:blip>
            <a:srcRect/>
            <a:stretch/>
          </p:blipFill>
          <p:spPr>
            <a:xfrm rot="1285175">
              <a:off x="9941449" y="3127546"/>
              <a:ext cx="455069" cy="950922"/>
            </a:xfrm>
            <a:prstGeom prst="rect">
              <a:avLst/>
            </a:prstGeom>
            <a:noFill/>
            <a:ln>
              <a:noFill/>
            </a:ln>
          </p:spPr>
        </p:pic>
        <p:pic>
          <p:nvPicPr>
            <p:cNvPr id="195" name="Google Shape;195;p9" descr="En bild som visar text, yxa, visitkort, vektorgrafik&#10;&#10;Automatiskt genererad beskrivning"/>
            <p:cNvPicPr preferRelativeResize="0"/>
            <p:nvPr/>
          </p:nvPicPr>
          <p:blipFill rotWithShape="1">
            <a:blip r:embed="rId6">
              <a:alphaModFix/>
            </a:blip>
            <a:srcRect/>
            <a:stretch/>
          </p:blipFill>
          <p:spPr>
            <a:xfrm rot="1285175">
              <a:off x="9789050" y="2659773"/>
              <a:ext cx="455069" cy="950922"/>
            </a:xfrm>
            <a:prstGeom prst="rect">
              <a:avLst/>
            </a:prstGeom>
            <a:noFill/>
            <a:ln>
              <a:noFill/>
            </a:ln>
          </p:spPr>
        </p:pic>
        <p:pic>
          <p:nvPicPr>
            <p:cNvPr id="196" name="Google Shape;196;p9" descr="En bild som visar text, yxa, visitkort, vektorgrafik&#10;&#10;Automatiskt genererad beskrivning"/>
            <p:cNvPicPr preferRelativeResize="0"/>
            <p:nvPr/>
          </p:nvPicPr>
          <p:blipFill rotWithShape="1">
            <a:blip r:embed="rId6">
              <a:alphaModFix/>
            </a:blip>
            <a:srcRect/>
            <a:stretch/>
          </p:blipFill>
          <p:spPr>
            <a:xfrm rot="1285175">
              <a:off x="9220945" y="3207876"/>
              <a:ext cx="455069" cy="950922"/>
            </a:xfrm>
            <a:prstGeom prst="rect">
              <a:avLst/>
            </a:prstGeom>
            <a:noFill/>
            <a:ln>
              <a:noFill/>
            </a:ln>
          </p:spPr>
        </p:pic>
        <p:pic>
          <p:nvPicPr>
            <p:cNvPr id="197" name="Google Shape;197;p9" descr="En bild som visar text, yxa, visitkort, vektorgrafik&#10;&#10;Automatiskt genererad beskrivning"/>
            <p:cNvPicPr preferRelativeResize="0"/>
            <p:nvPr/>
          </p:nvPicPr>
          <p:blipFill rotWithShape="1">
            <a:blip r:embed="rId6">
              <a:alphaModFix/>
            </a:blip>
            <a:srcRect/>
            <a:stretch/>
          </p:blipFill>
          <p:spPr>
            <a:xfrm rot="1285175">
              <a:off x="9173988" y="2601830"/>
              <a:ext cx="455069" cy="950922"/>
            </a:xfrm>
            <a:prstGeom prst="rect">
              <a:avLst/>
            </a:prstGeom>
            <a:noFill/>
            <a:ln>
              <a:noFill/>
            </a:ln>
          </p:spPr>
        </p:pic>
        <p:pic>
          <p:nvPicPr>
            <p:cNvPr id="198" name="Google Shape;198;p9" descr="En bild som visar text, yxa, visitkort, vektorgrafik&#10;&#10;Automatiskt genererad beskrivning"/>
            <p:cNvPicPr preferRelativeResize="0"/>
            <p:nvPr/>
          </p:nvPicPr>
          <p:blipFill rotWithShape="1">
            <a:blip r:embed="rId6">
              <a:alphaModFix/>
            </a:blip>
            <a:srcRect/>
            <a:stretch/>
          </p:blipFill>
          <p:spPr>
            <a:xfrm rot="1285175">
              <a:off x="8574593" y="3174194"/>
              <a:ext cx="455069" cy="950922"/>
            </a:xfrm>
            <a:prstGeom prst="rect">
              <a:avLst/>
            </a:prstGeom>
            <a:noFill/>
            <a:ln>
              <a:noFill/>
            </a:ln>
          </p:spPr>
        </p:pic>
        <p:pic>
          <p:nvPicPr>
            <p:cNvPr id="199" name="Google Shape;199;p9" descr="En bild som visar text, yxa, visitkort, vektorgrafik&#10;&#10;Automatiskt genererad beskrivning"/>
            <p:cNvPicPr preferRelativeResize="0"/>
            <p:nvPr/>
          </p:nvPicPr>
          <p:blipFill rotWithShape="1">
            <a:blip r:embed="rId6">
              <a:alphaModFix/>
            </a:blip>
            <a:srcRect/>
            <a:stretch/>
          </p:blipFill>
          <p:spPr>
            <a:xfrm rot="1285175">
              <a:off x="8422194" y="2659773"/>
              <a:ext cx="455069" cy="950922"/>
            </a:xfrm>
            <a:prstGeom prst="rect">
              <a:avLst/>
            </a:prstGeom>
            <a:noFill/>
            <a:ln>
              <a:noFill/>
            </a:ln>
          </p:spPr>
        </p:pic>
      </p:grpSp>
      <p:sp>
        <p:nvSpPr>
          <p:cNvPr id="200" name="Google Shape;200;p9"/>
          <p:cNvSpPr/>
          <p:nvPr/>
        </p:nvSpPr>
        <p:spPr>
          <a:xfrm>
            <a:off x="1742246" y="1266744"/>
            <a:ext cx="1443366"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dirty="0">
                <a:solidFill>
                  <a:schemeClr val="dk1"/>
                </a:solidFill>
                <a:latin typeface="Calibri"/>
                <a:ea typeface="Calibri"/>
                <a:cs typeface="Calibri"/>
                <a:sym typeface="Calibri"/>
              </a:rPr>
              <a:t>Skala</a:t>
            </a:r>
            <a:endParaRPr sz="4000" b="0" i="0" u="none" strike="noStrike" cap="none" dirty="0">
              <a:solidFill>
                <a:schemeClr val="dk1"/>
              </a:solidFill>
              <a:latin typeface="Calibri"/>
              <a:ea typeface="Calibri"/>
              <a:cs typeface="Calibri"/>
              <a:sym typeface="Calibri"/>
            </a:endParaRPr>
          </a:p>
        </p:txBody>
      </p:sp>
      <p:sp>
        <p:nvSpPr>
          <p:cNvPr id="201" name="Google Shape;201;p9"/>
          <p:cNvSpPr/>
          <p:nvPr/>
        </p:nvSpPr>
        <p:spPr>
          <a:xfrm>
            <a:off x="996525" y="5102075"/>
            <a:ext cx="2189100"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dirty="0" err="1">
                <a:solidFill>
                  <a:schemeClr val="dk1"/>
                </a:solidFill>
                <a:latin typeface="Calibri"/>
                <a:ea typeface="Calibri"/>
                <a:cs typeface="Calibri"/>
                <a:sym typeface="Calibri"/>
              </a:rPr>
              <a:t>Dampak</a:t>
            </a:r>
            <a:endParaRPr sz="4000" b="0" i="0" u="none" strike="noStrike" cap="none" dirty="0">
              <a:solidFill>
                <a:schemeClr val="dk1"/>
              </a:solidFill>
              <a:latin typeface="Calibri"/>
              <a:ea typeface="Calibri"/>
              <a:cs typeface="Calibri"/>
              <a:sym typeface="Calibri"/>
            </a:endParaRPr>
          </a:p>
        </p:txBody>
      </p:sp>
      <p:sp>
        <p:nvSpPr>
          <p:cNvPr id="202" name="Google Shape;202;p9"/>
          <p:cNvSpPr/>
          <p:nvPr/>
        </p:nvSpPr>
        <p:spPr>
          <a:xfrm>
            <a:off x="570903" y="3184403"/>
            <a:ext cx="2614709" cy="70784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000" b="1" dirty="0" err="1">
                <a:solidFill>
                  <a:schemeClr val="dk1"/>
                </a:solidFill>
                <a:latin typeface="Calibri"/>
                <a:ea typeface="Calibri"/>
                <a:cs typeface="Calibri"/>
                <a:sym typeface="Calibri"/>
              </a:rPr>
              <a:t>Frekuensi</a:t>
            </a:r>
            <a:endParaRPr sz="40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32C33C4E20AE3458EFB343053EF1C08" ma:contentTypeVersion="19" ma:contentTypeDescription="Opprett et nytt dokument." ma:contentTypeScope="" ma:versionID="d5c11f652ae043a8d3bb1e937804359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13360afc49248a9492d59ee4a7d4d4c3"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427F6-E63D-4E6A-AAB6-C80892064241}">
  <ds:schemaRefs>
    <ds:schemaRef ds:uri="http://schemas.microsoft.com/sharepoint/v3/contenttype/forms"/>
  </ds:schemaRefs>
</ds:datastoreItem>
</file>

<file path=customXml/itemProps2.xml><?xml version="1.0" encoding="utf-8"?>
<ds:datastoreItem xmlns:ds="http://schemas.openxmlformats.org/officeDocument/2006/customXml" ds:itemID="{F796E8FF-00F5-4521-B979-F9282BCEA2E6}">
  <ds:schemaRefs>
    <ds:schemaRef ds:uri="http://schemas.microsoft.com/office/2006/metadata/properties"/>
    <ds:schemaRef ds:uri="http://schemas.microsoft.com/office/infopath/2007/PartnerControls"/>
    <ds:schemaRef ds:uri="27879760-8d42-4139-817b-a85748325e78"/>
    <ds:schemaRef ds:uri="007ce96f-f6e4-41e9-bbc1-3453ece26c5d"/>
  </ds:schemaRefs>
</ds:datastoreItem>
</file>

<file path=customXml/itemProps3.xml><?xml version="1.0" encoding="utf-8"?>
<ds:datastoreItem xmlns:ds="http://schemas.openxmlformats.org/officeDocument/2006/customXml" ds:itemID="{B9DC2C64-BA95-467D-B137-11FA2133D588}"/>
</file>

<file path=docProps/app.xml><?xml version="1.0" encoding="utf-8"?>
<Properties xmlns="http://schemas.openxmlformats.org/officeDocument/2006/extended-properties" xmlns:vt="http://schemas.openxmlformats.org/officeDocument/2006/docPropsVTypes">
  <TotalTime>4</TotalTime>
  <Words>1533</Words>
  <Application>Microsoft Office PowerPoint</Application>
  <PresentationFormat>Widescreen</PresentationFormat>
  <Paragraphs>130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FORB Learning Platform;Katherine.Cash@smc.global</dc:creator>
  <cp:lastModifiedBy>Kristina Schollin-Borg</cp:lastModifiedBy>
  <cp:revision>16</cp:revision>
  <dcterms:created xsi:type="dcterms:W3CDTF">2021-07-01T21:41:19Z</dcterms:created>
  <dcterms:modified xsi:type="dcterms:W3CDTF">2025-09-04T11:26:03Z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