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8"/>
  </p:notesMasterIdLst>
  <p:handoutMasterIdLst>
    <p:handoutMasterId r:id="rId39"/>
  </p:handoutMasterIdLst>
  <p:sldIdLst>
    <p:sldId id="256" r:id="rId9"/>
    <p:sldId id="373" r:id="rId10"/>
    <p:sldId id="353" r:id="rId11"/>
    <p:sldId id="395" r:id="rId12"/>
    <p:sldId id="370" r:id="rId13"/>
    <p:sldId id="371" r:id="rId14"/>
    <p:sldId id="372" r:id="rId15"/>
    <p:sldId id="374" r:id="rId16"/>
    <p:sldId id="375" r:id="rId17"/>
    <p:sldId id="382" r:id="rId18"/>
    <p:sldId id="377" r:id="rId19"/>
    <p:sldId id="378" r:id="rId20"/>
    <p:sldId id="379" r:id="rId21"/>
    <p:sldId id="380" r:id="rId22"/>
    <p:sldId id="381" r:id="rId23"/>
    <p:sldId id="398" r:id="rId24"/>
    <p:sldId id="399" r:id="rId25"/>
    <p:sldId id="385" r:id="rId26"/>
    <p:sldId id="401" r:id="rId27"/>
    <p:sldId id="386" r:id="rId28"/>
    <p:sldId id="400" r:id="rId29"/>
    <p:sldId id="388" r:id="rId30"/>
    <p:sldId id="402" r:id="rId31"/>
    <p:sldId id="397" r:id="rId32"/>
    <p:sldId id="390" r:id="rId33"/>
    <p:sldId id="391" r:id="rId34"/>
    <p:sldId id="403" r:id="rId35"/>
    <p:sldId id="393" r:id="rId36"/>
    <p:sldId id="4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3"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7"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A81"/>
    <a:srgbClr val="919191"/>
    <a:srgbClr val="88546C"/>
    <a:srgbClr val="E1945A"/>
    <a:srgbClr val="4E7D88"/>
    <a:srgbClr val="574961"/>
    <a:srgbClr val="D1E0DF"/>
    <a:srgbClr val="D4C2CA"/>
    <a:srgbClr val="86A2AB"/>
    <a:srgbClr val="F4E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51506-355F-4B7B-5546-106D8CF76049}" v="5" dt="2022-03-09T13:03:00.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93" autoAdjust="0"/>
  </p:normalViewPr>
  <p:slideViewPr>
    <p:cSldViewPr snapToGrid="0">
      <p:cViewPr varScale="1">
        <p:scale>
          <a:sx n="51" d="100"/>
          <a:sy n="51" d="100"/>
        </p:scale>
        <p:origin x="1800" y="43"/>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f7797b46-2b2d-4b8f-b225-8c373fe2af75" providerId="ADAL" clId="{85431230-13E0-464E-8CC3-DDA1A1F22B65}"/>
    <pc:docChg chg="custSel modSld delMainMaster modMainMaster">
      <pc:chgData name="Katherine Cash" userId="f7797b46-2b2d-4b8f-b225-8c373fe2af75" providerId="ADAL" clId="{85431230-13E0-464E-8CC3-DDA1A1F22B65}" dt="2022-01-22T04:43:04.627" v="183" actId="2711"/>
      <pc:docMkLst>
        <pc:docMk/>
      </pc:docMkLst>
      <pc:sldChg chg="modNotesTx">
        <pc:chgData name="Katherine Cash" userId="f7797b46-2b2d-4b8f-b225-8c373fe2af75" providerId="ADAL" clId="{85431230-13E0-464E-8CC3-DDA1A1F22B65}" dt="2022-01-22T04:39:02.255" v="133" actId="2711"/>
        <pc:sldMkLst>
          <pc:docMk/>
          <pc:sldMk cId="523184214" sldId="353"/>
        </pc:sldMkLst>
      </pc:sldChg>
      <pc:sldChg chg="modNotesTx">
        <pc:chgData name="Katherine Cash" userId="f7797b46-2b2d-4b8f-b225-8c373fe2af75" providerId="ADAL" clId="{85431230-13E0-464E-8CC3-DDA1A1F22B65}" dt="2022-01-22T04:39:24.354" v="137" actId="2711"/>
        <pc:sldMkLst>
          <pc:docMk/>
          <pc:sldMk cId="1193706311" sldId="370"/>
        </pc:sldMkLst>
      </pc:sldChg>
      <pc:sldChg chg="modNotesTx">
        <pc:chgData name="Katherine Cash" userId="f7797b46-2b2d-4b8f-b225-8c373fe2af75" providerId="ADAL" clId="{85431230-13E0-464E-8CC3-DDA1A1F22B65}" dt="2022-01-22T04:39:33.078" v="139" actId="2711"/>
        <pc:sldMkLst>
          <pc:docMk/>
          <pc:sldMk cId="1723071046" sldId="371"/>
        </pc:sldMkLst>
      </pc:sldChg>
      <pc:sldChg chg="modNotesTx">
        <pc:chgData name="Katherine Cash" userId="f7797b46-2b2d-4b8f-b225-8c373fe2af75" providerId="ADAL" clId="{85431230-13E0-464E-8CC3-DDA1A1F22B65}" dt="2022-01-22T04:39:43.301" v="141" actId="2711"/>
        <pc:sldMkLst>
          <pc:docMk/>
          <pc:sldMk cId="188278840" sldId="372"/>
        </pc:sldMkLst>
      </pc:sldChg>
      <pc:sldChg chg="modNotesTx">
        <pc:chgData name="Katherine Cash" userId="f7797b46-2b2d-4b8f-b225-8c373fe2af75" providerId="ADAL" clId="{85431230-13E0-464E-8CC3-DDA1A1F22B65}" dt="2022-01-22T04:38:48.941" v="131" actId="255"/>
        <pc:sldMkLst>
          <pc:docMk/>
          <pc:sldMk cId="1669646669" sldId="373"/>
        </pc:sldMkLst>
      </pc:sldChg>
      <pc:sldChg chg="modNotesTx">
        <pc:chgData name="Katherine Cash" userId="f7797b46-2b2d-4b8f-b225-8c373fe2af75" providerId="ADAL" clId="{85431230-13E0-464E-8CC3-DDA1A1F22B65}" dt="2022-01-22T04:39:52.148" v="143" actId="2711"/>
        <pc:sldMkLst>
          <pc:docMk/>
          <pc:sldMk cId="1298144166" sldId="374"/>
        </pc:sldMkLst>
      </pc:sldChg>
      <pc:sldChg chg="modNotesTx">
        <pc:chgData name="Katherine Cash" userId="f7797b46-2b2d-4b8f-b225-8c373fe2af75" providerId="ADAL" clId="{85431230-13E0-464E-8CC3-DDA1A1F22B65}" dt="2022-01-22T04:40:06.212" v="146" actId="255"/>
        <pc:sldMkLst>
          <pc:docMk/>
          <pc:sldMk cId="2264081852" sldId="375"/>
        </pc:sldMkLst>
      </pc:sldChg>
      <pc:sldChg chg="modNotesTx">
        <pc:chgData name="Katherine Cash" userId="f7797b46-2b2d-4b8f-b225-8c373fe2af75" providerId="ADAL" clId="{85431230-13E0-464E-8CC3-DDA1A1F22B65}" dt="2022-01-22T04:40:24.990" v="150" actId="255"/>
        <pc:sldMkLst>
          <pc:docMk/>
          <pc:sldMk cId="1762104901" sldId="377"/>
        </pc:sldMkLst>
      </pc:sldChg>
      <pc:sldChg chg="modNotesTx">
        <pc:chgData name="Katherine Cash" userId="f7797b46-2b2d-4b8f-b225-8c373fe2af75" providerId="ADAL" clId="{85431230-13E0-464E-8CC3-DDA1A1F22B65}" dt="2022-01-22T04:40:34.947" v="152" actId="2711"/>
        <pc:sldMkLst>
          <pc:docMk/>
          <pc:sldMk cId="420723366" sldId="378"/>
        </pc:sldMkLst>
      </pc:sldChg>
      <pc:sldChg chg="modNotesTx">
        <pc:chgData name="Katherine Cash" userId="f7797b46-2b2d-4b8f-b225-8c373fe2af75" providerId="ADAL" clId="{85431230-13E0-464E-8CC3-DDA1A1F22B65}" dt="2022-01-22T04:40:50.808" v="154" actId="2711"/>
        <pc:sldMkLst>
          <pc:docMk/>
          <pc:sldMk cId="4187154971" sldId="379"/>
        </pc:sldMkLst>
      </pc:sldChg>
      <pc:sldChg chg="modNotesTx">
        <pc:chgData name="Katherine Cash" userId="f7797b46-2b2d-4b8f-b225-8c373fe2af75" providerId="ADAL" clId="{85431230-13E0-464E-8CC3-DDA1A1F22B65}" dt="2022-01-22T04:41:02.081" v="156" actId="2711"/>
        <pc:sldMkLst>
          <pc:docMk/>
          <pc:sldMk cId="1558524240" sldId="380"/>
        </pc:sldMkLst>
      </pc:sldChg>
      <pc:sldChg chg="modNotesTx">
        <pc:chgData name="Katherine Cash" userId="f7797b46-2b2d-4b8f-b225-8c373fe2af75" providerId="ADAL" clId="{85431230-13E0-464E-8CC3-DDA1A1F22B65}" dt="2022-01-22T04:41:10.475" v="158" actId="2711"/>
        <pc:sldMkLst>
          <pc:docMk/>
          <pc:sldMk cId="581836706" sldId="381"/>
        </pc:sldMkLst>
      </pc:sldChg>
      <pc:sldChg chg="modNotesTx">
        <pc:chgData name="Katherine Cash" userId="f7797b46-2b2d-4b8f-b225-8c373fe2af75" providerId="ADAL" clId="{85431230-13E0-464E-8CC3-DDA1A1F22B65}" dt="2022-01-22T04:40:15.892" v="148" actId="2711"/>
        <pc:sldMkLst>
          <pc:docMk/>
          <pc:sldMk cId="4131785051" sldId="382"/>
        </pc:sldMkLst>
      </pc:sldChg>
      <pc:sldChg chg="modNotesTx">
        <pc:chgData name="Katherine Cash" userId="f7797b46-2b2d-4b8f-b225-8c373fe2af75" providerId="ADAL" clId="{85431230-13E0-464E-8CC3-DDA1A1F22B65}" dt="2022-01-22T04:41:33.914" v="163" actId="2711"/>
        <pc:sldMkLst>
          <pc:docMk/>
          <pc:sldMk cId="2100755952" sldId="385"/>
        </pc:sldMkLst>
      </pc:sldChg>
      <pc:sldChg chg="modNotesTx">
        <pc:chgData name="Katherine Cash" userId="f7797b46-2b2d-4b8f-b225-8c373fe2af75" providerId="ADAL" clId="{85431230-13E0-464E-8CC3-DDA1A1F22B65}" dt="2022-01-22T04:41:52.207" v="167" actId="2711"/>
        <pc:sldMkLst>
          <pc:docMk/>
          <pc:sldMk cId="2140477479" sldId="386"/>
        </pc:sldMkLst>
      </pc:sldChg>
      <pc:sldChg chg="modNotesTx">
        <pc:chgData name="Katherine Cash" userId="f7797b46-2b2d-4b8f-b225-8c373fe2af75" providerId="ADAL" clId="{85431230-13E0-464E-8CC3-DDA1A1F22B65}" dt="2022-01-22T04:42:09.205" v="171" actId="2711"/>
        <pc:sldMkLst>
          <pc:docMk/>
          <pc:sldMk cId="1698643706" sldId="388"/>
        </pc:sldMkLst>
      </pc:sldChg>
      <pc:sldChg chg="modNotesTx">
        <pc:chgData name="Katherine Cash" userId="f7797b46-2b2d-4b8f-b225-8c373fe2af75" providerId="ADAL" clId="{85431230-13E0-464E-8CC3-DDA1A1F22B65}" dt="2022-01-22T04:42:35.540" v="177" actId="2711"/>
        <pc:sldMkLst>
          <pc:docMk/>
          <pc:sldMk cId="3057957872" sldId="390"/>
        </pc:sldMkLst>
      </pc:sldChg>
      <pc:sldChg chg="modNotesTx">
        <pc:chgData name="Katherine Cash" userId="f7797b46-2b2d-4b8f-b225-8c373fe2af75" providerId="ADAL" clId="{85431230-13E0-464E-8CC3-DDA1A1F22B65}" dt="2022-01-22T04:42:43.755" v="179" actId="2711"/>
        <pc:sldMkLst>
          <pc:docMk/>
          <pc:sldMk cId="1416470817" sldId="391"/>
        </pc:sldMkLst>
      </pc:sldChg>
      <pc:sldChg chg="modNotesTx">
        <pc:chgData name="Katherine Cash" userId="f7797b46-2b2d-4b8f-b225-8c373fe2af75" providerId="ADAL" clId="{85431230-13E0-464E-8CC3-DDA1A1F22B65}" dt="2022-01-22T04:43:04.627" v="183" actId="2711"/>
        <pc:sldMkLst>
          <pc:docMk/>
          <pc:sldMk cId="361777885" sldId="393"/>
        </pc:sldMkLst>
      </pc:sldChg>
      <pc:sldChg chg="modNotesTx">
        <pc:chgData name="Katherine Cash" userId="f7797b46-2b2d-4b8f-b225-8c373fe2af75" providerId="ADAL" clId="{85431230-13E0-464E-8CC3-DDA1A1F22B65}" dt="2022-01-22T04:39:14.568" v="135" actId="255"/>
        <pc:sldMkLst>
          <pc:docMk/>
          <pc:sldMk cId="2349737552" sldId="395"/>
        </pc:sldMkLst>
      </pc:sldChg>
      <pc:sldChg chg="modNotesTx">
        <pc:chgData name="Katherine Cash" userId="f7797b46-2b2d-4b8f-b225-8c373fe2af75" providerId="ADAL" clId="{85431230-13E0-464E-8CC3-DDA1A1F22B65}" dt="2022-01-22T04:42:26.845" v="175" actId="2711"/>
        <pc:sldMkLst>
          <pc:docMk/>
          <pc:sldMk cId="3775798966" sldId="397"/>
        </pc:sldMkLst>
      </pc:sldChg>
      <pc:sldChg chg="modNotesTx">
        <pc:chgData name="Katherine Cash" userId="f7797b46-2b2d-4b8f-b225-8c373fe2af75" providerId="ADAL" clId="{85431230-13E0-464E-8CC3-DDA1A1F22B65}" dt="2022-01-22T04:41:18.601" v="160" actId="255"/>
        <pc:sldMkLst>
          <pc:docMk/>
          <pc:sldMk cId="1901970243" sldId="398"/>
        </pc:sldMkLst>
      </pc:sldChg>
      <pc:sldChg chg="modNotesTx">
        <pc:chgData name="Katherine Cash" userId="f7797b46-2b2d-4b8f-b225-8c373fe2af75" providerId="ADAL" clId="{85431230-13E0-464E-8CC3-DDA1A1F22B65}" dt="2022-01-22T04:41:24.990" v="161" actId="2711"/>
        <pc:sldMkLst>
          <pc:docMk/>
          <pc:sldMk cId="3959998896" sldId="399"/>
        </pc:sldMkLst>
      </pc:sldChg>
      <pc:sldChg chg="modNotesTx">
        <pc:chgData name="Katherine Cash" userId="f7797b46-2b2d-4b8f-b225-8c373fe2af75" providerId="ADAL" clId="{85431230-13E0-464E-8CC3-DDA1A1F22B65}" dt="2022-01-22T04:42:00" v="169" actId="2711"/>
        <pc:sldMkLst>
          <pc:docMk/>
          <pc:sldMk cId="4181070466" sldId="400"/>
        </pc:sldMkLst>
      </pc:sldChg>
      <pc:sldChg chg="modNotesTx">
        <pc:chgData name="Katherine Cash" userId="f7797b46-2b2d-4b8f-b225-8c373fe2af75" providerId="ADAL" clId="{85431230-13E0-464E-8CC3-DDA1A1F22B65}" dt="2022-01-22T04:41:42.405" v="165" actId="255"/>
        <pc:sldMkLst>
          <pc:docMk/>
          <pc:sldMk cId="3521267132" sldId="401"/>
        </pc:sldMkLst>
      </pc:sldChg>
      <pc:sldChg chg="modNotesTx">
        <pc:chgData name="Katherine Cash" userId="f7797b46-2b2d-4b8f-b225-8c373fe2af75" providerId="ADAL" clId="{85431230-13E0-464E-8CC3-DDA1A1F22B65}" dt="2022-01-22T04:42:18.586" v="173" actId="2711"/>
        <pc:sldMkLst>
          <pc:docMk/>
          <pc:sldMk cId="783445952" sldId="402"/>
        </pc:sldMkLst>
      </pc:sldChg>
      <pc:sldChg chg="modNotesTx">
        <pc:chgData name="Katherine Cash" userId="f7797b46-2b2d-4b8f-b225-8c373fe2af75" providerId="ADAL" clId="{85431230-13E0-464E-8CC3-DDA1A1F22B65}" dt="2022-01-22T04:42:53.428" v="181" actId="2711"/>
        <pc:sldMkLst>
          <pc:docMk/>
          <pc:sldMk cId="4184818663" sldId="403"/>
        </pc:sldMkLst>
      </pc:sldChg>
      <pc:sldMasterChg chg="del delSldLayout">
        <pc:chgData name="Katherine Cash" userId="f7797b46-2b2d-4b8f-b225-8c373fe2af75" providerId="ADAL" clId="{85431230-13E0-464E-8CC3-DDA1A1F22B65}" dt="2022-01-21T15:24:21.269" v="50" actId="2696"/>
        <pc:sldMasterMkLst>
          <pc:docMk/>
          <pc:sldMasterMk cId="4253177345" sldId="2147483674"/>
        </pc:sldMasterMkLst>
        <pc:sldLayoutChg chg="del">
          <pc:chgData name="Katherine Cash" userId="f7797b46-2b2d-4b8f-b225-8c373fe2af75" providerId="ADAL" clId="{85431230-13E0-464E-8CC3-DDA1A1F22B65}" dt="2022-01-21T15:24:21.221" v="38" actId="2696"/>
          <pc:sldLayoutMkLst>
            <pc:docMk/>
            <pc:sldMasterMk cId="4253177345" sldId="2147483674"/>
            <pc:sldLayoutMk cId="2684363287" sldId="2147483675"/>
          </pc:sldLayoutMkLst>
        </pc:sldLayoutChg>
        <pc:sldLayoutChg chg="del">
          <pc:chgData name="Katherine Cash" userId="f7797b46-2b2d-4b8f-b225-8c373fe2af75" providerId="ADAL" clId="{85431230-13E0-464E-8CC3-DDA1A1F22B65}" dt="2022-01-21T15:24:21.225" v="39" actId="2696"/>
          <pc:sldLayoutMkLst>
            <pc:docMk/>
            <pc:sldMasterMk cId="4253177345" sldId="2147483674"/>
            <pc:sldLayoutMk cId="3455035095" sldId="2147483685"/>
          </pc:sldLayoutMkLst>
        </pc:sldLayoutChg>
        <pc:sldLayoutChg chg="del">
          <pc:chgData name="Katherine Cash" userId="f7797b46-2b2d-4b8f-b225-8c373fe2af75" providerId="ADAL" clId="{85431230-13E0-464E-8CC3-DDA1A1F22B65}" dt="2022-01-21T15:24:21.229" v="40" actId="2696"/>
          <pc:sldLayoutMkLst>
            <pc:docMk/>
            <pc:sldMasterMk cId="4253177345" sldId="2147483674"/>
            <pc:sldLayoutMk cId="3000587838" sldId="2147483687"/>
          </pc:sldLayoutMkLst>
        </pc:sldLayoutChg>
        <pc:sldLayoutChg chg="del">
          <pc:chgData name="Katherine Cash" userId="f7797b46-2b2d-4b8f-b225-8c373fe2af75" providerId="ADAL" clId="{85431230-13E0-464E-8CC3-DDA1A1F22B65}" dt="2022-01-21T15:24:21.232" v="41" actId="2696"/>
          <pc:sldLayoutMkLst>
            <pc:docMk/>
            <pc:sldMasterMk cId="4253177345" sldId="2147483674"/>
            <pc:sldLayoutMk cId="1951720671" sldId="2147483688"/>
          </pc:sldLayoutMkLst>
        </pc:sldLayoutChg>
        <pc:sldLayoutChg chg="del">
          <pc:chgData name="Katherine Cash" userId="f7797b46-2b2d-4b8f-b225-8c373fe2af75" providerId="ADAL" clId="{85431230-13E0-464E-8CC3-DDA1A1F22B65}" dt="2022-01-21T15:24:21.235" v="42" actId="2696"/>
          <pc:sldLayoutMkLst>
            <pc:docMk/>
            <pc:sldMasterMk cId="4253177345" sldId="2147483674"/>
            <pc:sldLayoutMk cId="656029935" sldId="2147483689"/>
          </pc:sldLayoutMkLst>
        </pc:sldLayoutChg>
        <pc:sldLayoutChg chg="del">
          <pc:chgData name="Katherine Cash" userId="f7797b46-2b2d-4b8f-b225-8c373fe2af75" providerId="ADAL" clId="{85431230-13E0-464E-8CC3-DDA1A1F22B65}" dt="2022-01-21T15:24:21.238" v="43" actId="2696"/>
          <pc:sldLayoutMkLst>
            <pc:docMk/>
            <pc:sldMasterMk cId="4253177345" sldId="2147483674"/>
            <pc:sldLayoutMk cId="2017620648" sldId="2147483690"/>
          </pc:sldLayoutMkLst>
        </pc:sldLayoutChg>
        <pc:sldLayoutChg chg="del">
          <pc:chgData name="Katherine Cash" userId="f7797b46-2b2d-4b8f-b225-8c373fe2af75" providerId="ADAL" clId="{85431230-13E0-464E-8CC3-DDA1A1F22B65}" dt="2022-01-21T15:24:21.241" v="44" actId="2696"/>
          <pc:sldLayoutMkLst>
            <pc:docMk/>
            <pc:sldMasterMk cId="4253177345" sldId="2147483674"/>
            <pc:sldLayoutMk cId="3408333227" sldId="2147483771"/>
          </pc:sldLayoutMkLst>
        </pc:sldLayoutChg>
        <pc:sldLayoutChg chg="del">
          <pc:chgData name="Katherine Cash" userId="f7797b46-2b2d-4b8f-b225-8c373fe2af75" providerId="ADAL" clId="{85431230-13E0-464E-8CC3-DDA1A1F22B65}" dt="2022-01-21T15:24:21.248" v="45" actId="2696"/>
          <pc:sldLayoutMkLst>
            <pc:docMk/>
            <pc:sldMasterMk cId="4253177345" sldId="2147483674"/>
            <pc:sldLayoutMk cId="4176035823" sldId="2147483774"/>
          </pc:sldLayoutMkLst>
        </pc:sldLayoutChg>
        <pc:sldLayoutChg chg="del">
          <pc:chgData name="Katherine Cash" userId="f7797b46-2b2d-4b8f-b225-8c373fe2af75" providerId="ADAL" clId="{85431230-13E0-464E-8CC3-DDA1A1F22B65}" dt="2022-01-21T15:24:21.251" v="46" actId="2696"/>
          <pc:sldLayoutMkLst>
            <pc:docMk/>
            <pc:sldMasterMk cId="4253177345" sldId="2147483674"/>
            <pc:sldLayoutMk cId="2179401034" sldId="2147483781"/>
          </pc:sldLayoutMkLst>
        </pc:sldLayoutChg>
        <pc:sldLayoutChg chg="del">
          <pc:chgData name="Katherine Cash" userId="f7797b46-2b2d-4b8f-b225-8c373fe2af75" providerId="ADAL" clId="{85431230-13E0-464E-8CC3-DDA1A1F22B65}" dt="2022-01-21T15:24:21.257" v="47" actId="2696"/>
          <pc:sldLayoutMkLst>
            <pc:docMk/>
            <pc:sldMasterMk cId="4253177345" sldId="2147483674"/>
            <pc:sldLayoutMk cId="3389594814" sldId="2147483786"/>
          </pc:sldLayoutMkLst>
        </pc:sldLayoutChg>
        <pc:sldLayoutChg chg="del">
          <pc:chgData name="Katherine Cash" userId="f7797b46-2b2d-4b8f-b225-8c373fe2af75" providerId="ADAL" clId="{85431230-13E0-464E-8CC3-DDA1A1F22B65}" dt="2022-01-21T15:24:21.260" v="48" actId="2696"/>
          <pc:sldLayoutMkLst>
            <pc:docMk/>
            <pc:sldMasterMk cId="4253177345" sldId="2147483674"/>
            <pc:sldLayoutMk cId="2227865020" sldId="2147483790"/>
          </pc:sldLayoutMkLst>
        </pc:sldLayoutChg>
        <pc:sldLayoutChg chg="del">
          <pc:chgData name="Katherine Cash" userId="f7797b46-2b2d-4b8f-b225-8c373fe2af75" providerId="ADAL" clId="{85431230-13E0-464E-8CC3-DDA1A1F22B65}" dt="2022-01-21T15:24:21.266" v="49" actId="2696"/>
          <pc:sldLayoutMkLst>
            <pc:docMk/>
            <pc:sldMasterMk cId="4253177345" sldId="2147483674"/>
            <pc:sldLayoutMk cId="578401760" sldId="2147483797"/>
          </pc:sldLayoutMkLst>
        </pc:sldLayoutChg>
      </pc:sldMasterChg>
      <pc:sldMasterChg chg="delSp mod delSldLayout modSldLayout">
        <pc:chgData name="Katherine Cash" userId="f7797b46-2b2d-4b8f-b225-8c373fe2af75" providerId="ADAL" clId="{85431230-13E0-464E-8CC3-DDA1A1F22B65}" dt="2022-01-21T15:23:33.934" v="19" actId="478"/>
        <pc:sldMasterMkLst>
          <pc:docMk/>
          <pc:sldMasterMk cId="1024940853" sldId="2147483696"/>
        </pc:sldMasterMkLst>
        <pc:spChg chg="del">
          <ac:chgData name="Katherine Cash" userId="f7797b46-2b2d-4b8f-b225-8c373fe2af75" providerId="ADAL" clId="{85431230-13E0-464E-8CC3-DDA1A1F22B65}" dt="2022-01-21T15:23:32.663" v="18" actId="478"/>
          <ac:spMkLst>
            <pc:docMk/>
            <pc:sldMasterMk cId="1024940853" sldId="2147483696"/>
            <ac:spMk id="4" creationId="{23089A8A-AA66-1C47-A556-3A6615EE79F3}"/>
          </ac:spMkLst>
        </pc:spChg>
        <pc:spChg chg="del">
          <ac:chgData name="Katherine Cash" userId="f7797b46-2b2d-4b8f-b225-8c373fe2af75" providerId="ADAL" clId="{85431230-13E0-464E-8CC3-DDA1A1F22B65}" dt="2022-01-21T15:23:33.934" v="19" actId="478"/>
          <ac:spMkLst>
            <pc:docMk/>
            <pc:sldMasterMk cId="1024940853" sldId="2147483696"/>
            <ac:spMk id="6" creationId="{FCCDCBE5-A8F1-8145-AB6B-B2171714812F}"/>
          </ac:spMkLst>
        </pc:spChg>
        <pc:sldLayoutChg chg="del">
          <pc:chgData name="Katherine Cash" userId="f7797b46-2b2d-4b8f-b225-8c373fe2af75" providerId="ADAL" clId="{85431230-13E0-464E-8CC3-DDA1A1F22B65}" dt="2022-01-21T15:23:19.048" v="1" actId="2696"/>
          <pc:sldLayoutMkLst>
            <pc:docMk/>
            <pc:sldMasterMk cId="1024940853" sldId="2147483696"/>
            <pc:sldLayoutMk cId="2541599187" sldId="2147483662"/>
          </pc:sldLayoutMkLst>
        </pc:sldLayoutChg>
        <pc:sldLayoutChg chg="del">
          <pc:chgData name="Katherine Cash" userId="f7797b46-2b2d-4b8f-b225-8c373fe2af75" providerId="ADAL" clId="{85431230-13E0-464E-8CC3-DDA1A1F22B65}" dt="2022-01-21T15:23:19.580" v="2" actId="2696"/>
          <pc:sldLayoutMkLst>
            <pc:docMk/>
            <pc:sldMasterMk cId="1024940853" sldId="2147483696"/>
            <pc:sldLayoutMk cId="3208239582" sldId="2147483672"/>
          </pc:sldLayoutMkLst>
        </pc:sldLayoutChg>
        <pc:sldLayoutChg chg="delSp mod">
          <pc:chgData name="Katherine Cash" userId="f7797b46-2b2d-4b8f-b225-8c373fe2af75" providerId="ADAL" clId="{85431230-13E0-464E-8CC3-DDA1A1F22B65}" dt="2022-01-21T15:23:29.089" v="17" actId="478"/>
          <pc:sldLayoutMkLst>
            <pc:docMk/>
            <pc:sldMasterMk cId="1024940853" sldId="2147483696"/>
            <pc:sldLayoutMk cId="1561743289" sldId="2147483703"/>
          </pc:sldLayoutMkLst>
          <pc:spChg chg="del">
            <ac:chgData name="Katherine Cash" userId="f7797b46-2b2d-4b8f-b225-8c373fe2af75" providerId="ADAL" clId="{85431230-13E0-464E-8CC3-DDA1A1F22B65}" dt="2022-01-21T15:23:27.088" v="15" actId="478"/>
            <ac:spMkLst>
              <pc:docMk/>
              <pc:sldMasterMk cId="1024940853" sldId="2147483696"/>
              <pc:sldLayoutMk cId="1561743289" sldId="2147483703"/>
              <ac:spMk id="2" creationId="{0E9E3381-61D2-904D-A26A-FCB3DF2B3364}"/>
            </ac:spMkLst>
          </pc:spChg>
          <pc:spChg chg="del">
            <ac:chgData name="Katherine Cash" userId="f7797b46-2b2d-4b8f-b225-8c373fe2af75" providerId="ADAL" clId="{85431230-13E0-464E-8CC3-DDA1A1F22B65}" dt="2022-01-21T15:23:28.092" v="16" actId="478"/>
            <ac:spMkLst>
              <pc:docMk/>
              <pc:sldMasterMk cId="1024940853" sldId="2147483696"/>
              <pc:sldLayoutMk cId="1561743289" sldId="2147483703"/>
              <ac:spMk id="3" creationId="{B4E51D03-F448-C747-AD13-D418AE9DCE9E}"/>
            </ac:spMkLst>
          </pc:spChg>
          <pc:spChg chg="del">
            <ac:chgData name="Katherine Cash" userId="f7797b46-2b2d-4b8f-b225-8c373fe2af75" providerId="ADAL" clId="{85431230-13E0-464E-8CC3-DDA1A1F22B65}" dt="2022-01-21T15:23:29.089" v="17" actId="478"/>
            <ac:spMkLst>
              <pc:docMk/>
              <pc:sldMasterMk cId="1024940853" sldId="2147483696"/>
              <pc:sldLayoutMk cId="1561743289" sldId="2147483703"/>
              <ac:spMk id="4" creationId="{9B4B9951-42D7-6847-BED7-5FDD87BCA4FA}"/>
            </ac:spMkLst>
          </pc:spChg>
        </pc:sldLayoutChg>
        <pc:sldLayoutChg chg="del">
          <pc:chgData name="Katherine Cash" userId="f7797b46-2b2d-4b8f-b225-8c373fe2af75" providerId="ADAL" clId="{85431230-13E0-464E-8CC3-DDA1A1F22B65}" dt="2022-01-21T15:23:18.126" v="0" actId="2696"/>
          <pc:sldLayoutMkLst>
            <pc:docMk/>
            <pc:sldMasterMk cId="1024940853" sldId="2147483696"/>
            <pc:sldLayoutMk cId="3289627872" sldId="2147483704"/>
          </pc:sldLayoutMkLst>
        </pc:sldLayoutChg>
        <pc:sldLayoutChg chg="del">
          <pc:chgData name="Katherine Cash" userId="f7797b46-2b2d-4b8f-b225-8c373fe2af75" providerId="ADAL" clId="{85431230-13E0-464E-8CC3-DDA1A1F22B65}" dt="2022-01-21T15:23:19.886" v="3" actId="2696"/>
          <pc:sldLayoutMkLst>
            <pc:docMk/>
            <pc:sldMasterMk cId="1024940853" sldId="2147483696"/>
            <pc:sldLayoutMk cId="1234837310" sldId="2147483710"/>
          </pc:sldLayoutMkLst>
        </pc:sldLayoutChg>
        <pc:sldLayoutChg chg="del">
          <pc:chgData name="Katherine Cash" userId="f7797b46-2b2d-4b8f-b225-8c373fe2af75" providerId="ADAL" clId="{85431230-13E0-464E-8CC3-DDA1A1F22B65}" dt="2022-01-21T15:23:20.144" v="4" actId="2696"/>
          <pc:sldLayoutMkLst>
            <pc:docMk/>
            <pc:sldMasterMk cId="1024940853" sldId="2147483696"/>
            <pc:sldLayoutMk cId="929267081" sldId="2147483759"/>
          </pc:sldLayoutMkLst>
        </pc:sldLayoutChg>
        <pc:sldLayoutChg chg="del">
          <pc:chgData name="Katherine Cash" userId="f7797b46-2b2d-4b8f-b225-8c373fe2af75" providerId="ADAL" clId="{85431230-13E0-464E-8CC3-DDA1A1F22B65}" dt="2022-01-21T15:23:20.362" v="5" actId="2696"/>
          <pc:sldLayoutMkLst>
            <pc:docMk/>
            <pc:sldMasterMk cId="1024940853" sldId="2147483696"/>
            <pc:sldLayoutMk cId="533298448" sldId="2147483762"/>
          </pc:sldLayoutMkLst>
        </pc:sldLayoutChg>
        <pc:sldLayoutChg chg="del">
          <pc:chgData name="Katherine Cash" userId="f7797b46-2b2d-4b8f-b225-8c373fe2af75" providerId="ADAL" clId="{85431230-13E0-464E-8CC3-DDA1A1F22B65}" dt="2022-01-21T15:23:20.590" v="6" actId="2696"/>
          <pc:sldLayoutMkLst>
            <pc:docMk/>
            <pc:sldMasterMk cId="1024940853" sldId="2147483696"/>
            <pc:sldLayoutMk cId="1149196064" sldId="2147483769"/>
          </pc:sldLayoutMkLst>
        </pc:sldLayoutChg>
        <pc:sldLayoutChg chg="del">
          <pc:chgData name="Katherine Cash" userId="f7797b46-2b2d-4b8f-b225-8c373fe2af75" providerId="ADAL" clId="{85431230-13E0-464E-8CC3-DDA1A1F22B65}" dt="2022-01-21T15:23:20.853" v="7" actId="2696"/>
          <pc:sldLayoutMkLst>
            <pc:docMk/>
            <pc:sldMasterMk cId="1024940853" sldId="2147483696"/>
            <pc:sldLayoutMk cId="2142676905" sldId="2147483773"/>
          </pc:sldLayoutMkLst>
        </pc:sldLayoutChg>
        <pc:sldLayoutChg chg="del">
          <pc:chgData name="Katherine Cash" userId="f7797b46-2b2d-4b8f-b225-8c373fe2af75" providerId="ADAL" clId="{85431230-13E0-464E-8CC3-DDA1A1F22B65}" dt="2022-01-21T15:23:21.209" v="8" actId="2696"/>
          <pc:sldLayoutMkLst>
            <pc:docMk/>
            <pc:sldMasterMk cId="1024940853" sldId="2147483696"/>
            <pc:sldLayoutMk cId="1441518708" sldId="2147483775"/>
          </pc:sldLayoutMkLst>
        </pc:sldLayoutChg>
        <pc:sldLayoutChg chg="del">
          <pc:chgData name="Katherine Cash" userId="f7797b46-2b2d-4b8f-b225-8c373fe2af75" providerId="ADAL" clId="{85431230-13E0-464E-8CC3-DDA1A1F22B65}" dt="2022-01-21T15:23:21.574" v="9" actId="2696"/>
          <pc:sldLayoutMkLst>
            <pc:docMk/>
            <pc:sldMasterMk cId="1024940853" sldId="2147483696"/>
            <pc:sldLayoutMk cId="674142026" sldId="2147483779"/>
          </pc:sldLayoutMkLst>
        </pc:sldLayoutChg>
        <pc:sldLayoutChg chg="del">
          <pc:chgData name="Katherine Cash" userId="f7797b46-2b2d-4b8f-b225-8c373fe2af75" providerId="ADAL" clId="{85431230-13E0-464E-8CC3-DDA1A1F22B65}" dt="2022-01-21T15:23:21.962" v="10" actId="2696"/>
          <pc:sldLayoutMkLst>
            <pc:docMk/>
            <pc:sldMasterMk cId="1024940853" sldId="2147483696"/>
            <pc:sldLayoutMk cId="3373813415" sldId="2147483784"/>
          </pc:sldLayoutMkLst>
        </pc:sldLayoutChg>
        <pc:sldLayoutChg chg="del">
          <pc:chgData name="Katherine Cash" userId="f7797b46-2b2d-4b8f-b225-8c373fe2af75" providerId="ADAL" clId="{85431230-13E0-464E-8CC3-DDA1A1F22B65}" dt="2022-01-21T15:23:23.588" v="14" actId="2696"/>
          <pc:sldLayoutMkLst>
            <pc:docMk/>
            <pc:sldMasterMk cId="1024940853" sldId="2147483696"/>
            <pc:sldLayoutMk cId="2010301231" sldId="2147483789"/>
          </pc:sldLayoutMkLst>
        </pc:sldLayoutChg>
        <pc:sldLayoutChg chg="del">
          <pc:chgData name="Katherine Cash" userId="f7797b46-2b2d-4b8f-b225-8c373fe2af75" providerId="ADAL" clId="{85431230-13E0-464E-8CC3-DDA1A1F22B65}" dt="2022-01-21T15:23:22.737" v="12" actId="2696"/>
          <pc:sldLayoutMkLst>
            <pc:docMk/>
            <pc:sldMasterMk cId="1024940853" sldId="2147483696"/>
            <pc:sldLayoutMk cId="1069638168" sldId="2147483794"/>
          </pc:sldLayoutMkLst>
        </pc:sldLayoutChg>
        <pc:sldLayoutChg chg="del">
          <pc:chgData name="Katherine Cash" userId="f7797b46-2b2d-4b8f-b225-8c373fe2af75" providerId="ADAL" clId="{85431230-13E0-464E-8CC3-DDA1A1F22B65}" dt="2022-01-21T15:23:23.108" v="13" actId="2696"/>
          <pc:sldLayoutMkLst>
            <pc:docMk/>
            <pc:sldMasterMk cId="1024940853" sldId="2147483696"/>
            <pc:sldLayoutMk cId="2388941963" sldId="2147483795"/>
          </pc:sldLayoutMkLst>
        </pc:sldLayoutChg>
        <pc:sldLayoutChg chg="del">
          <pc:chgData name="Katherine Cash" userId="f7797b46-2b2d-4b8f-b225-8c373fe2af75" providerId="ADAL" clId="{85431230-13E0-464E-8CC3-DDA1A1F22B65}" dt="2022-01-21T15:23:22.354" v="11" actId="2696"/>
          <pc:sldLayoutMkLst>
            <pc:docMk/>
            <pc:sldMasterMk cId="1024940853" sldId="2147483696"/>
            <pc:sldLayoutMk cId="73249113" sldId="2147483825"/>
          </pc:sldLayoutMkLst>
        </pc:sldLayoutChg>
      </pc:sldMasterChg>
      <pc:sldMasterChg chg="delSp mod delSldLayout modSldLayout">
        <pc:chgData name="Katherine Cash" userId="f7797b46-2b2d-4b8f-b225-8c373fe2af75" providerId="ADAL" clId="{85431230-13E0-464E-8CC3-DDA1A1F22B65}" dt="2022-01-21T15:26:20.597" v="129" actId="478"/>
        <pc:sldMasterMkLst>
          <pc:docMk/>
          <pc:sldMasterMk cId="2164584493" sldId="2147483711"/>
        </pc:sldMasterMkLst>
        <pc:spChg chg="del">
          <ac:chgData name="Katherine Cash" userId="f7797b46-2b2d-4b8f-b225-8c373fe2af75" providerId="ADAL" clId="{85431230-13E0-464E-8CC3-DDA1A1F22B65}" dt="2022-01-21T15:26:18.774" v="127" actId="478"/>
          <ac:spMkLst>
            <pc:docMk/>
            <pc:sldMasterMk cId="2164584493" sldId="2147483711"/>
            <ac:spMk id="4" creationId="{00000000-0000-0000-0000-000000000000}"/>
          </ac:spMkLst>
        </pc:spChg>
        <pc:spChg chg="del">
          <ac:chgData name="Katherine Cash" userId="f7797b46-2b2d-4b8f-b225-8c373fe2af75" providerId="ADAL" clId="{85431230-13E0-464E-8CC3-DDA1A1F22B65}" dt="2022-01-21T15:26:19.576" v="128" actId="478"/>
          <ac:spMkLst>
            <pc:docMk/>
            <pc:sldMasterMk cId="2164584493" sldId="2147483711"/>
            <ac:spMk id="5" creationId="{00000000-0000-0000-0000-000000000000}"/>
          </ac:spMkLst>
        </pc:spChg>
        <pc:spChg chg="del">
          <ac:chgData name="Katherine Cash" userId="f7797b46-2b2d-4b8f-b225-8c373fe2af75" providerId="ADAL" clId="{85431230-13E0-464E-8CC3-DDA1A1F22B65}" dt="2022-01-21T15:26:20.597" v="129" actId="478"/>
          <ac:spMkLst>
            <pc:docMk/>
            <pc:sldMasterMk cId="2164584493" sldId="2147483711"/>
            <ac:spMk id="6" creationId="{00000000-0000-0000-0000-000000000000}"/>
          </ac:spMkLst>
        </pc:spChg>
        <pc:sldLayoutChg chg="addSp delSp modSp mod">
          <pc:chgData name="Katherine Cash" userId="f7797b46-2b2d-4b8f-b225-8c373fe2af75" providerId="ADAL" clId="{85431230-13E0-464E-8CC3-DDA1A1F22B65}" dt="2022-01-21T15:25:58.041" v="120"/>
          <pc:sldLayoutMkLst>
            <pc:docMk/>
            <pc:sldMasterMk cId="2164584493" sldId="2147483711"/>
            <pc:sldLayoutMk cId="3548518969" sldId="2147483713"/>
          </pc:sldLayoutMkLst>
          <pc:spChg chg="del">
            <ac:chgData name="Katherine Cash" userId="f7797b46-2b2d-4b8f-b225-8c373fe2af75" providerId="ADAL" clId="{85431230-13E0-464E-8CC3-DDA1A1F22B65}" dt="2022-01-21T15:25:57.635" v="119" actId="478"/>
            <ac:spMkLst>
              <pc:docMk/>
              <pc:sldMasterMk cId="2164584493" sldId="2147483711"/>
              <pc:sldLayoutMk cId="3548518969" sldId="2147483713"/>
              <ac:spMk id="2" creationId="{3108FE00-9B53-0E47-A3F3-97C270659A42}"/>
            </ac:spMkLst>
          </pc:spChg>
          <pc:spChg chg="del">
            <ac:chgData name="Katherine Cash" userId="f7797b46-2b2d-4b8f-b225-8c373fe2af75" providerId="ADAL" clId="{85431230-13E0-464E-8CC3-DDA1A1F22B65}" dt="2022-01-21T15:25:52.842" v="116" actId="478"/>
            <ac:spMkLst>
              <pc:docMk/>
              <pc:sldMasterMk cId="2164584493" sldId="2147483711"/>
              <pc:sldLayoutMk cId="3548518969" sldId="2147483713"/>
              <ac:spMk id="3" creationId="{2E238E2F-8F81-134D-B18E-908D5A6F9AE1}"/>
            </ac:spMkLst>
          </pc:spChg>
          <pc:spChg chg="del">
            <ac:chgData name="Katherine Cash" userId="f7797b46-2b2d-4b8f-b225-8c373fe2af75" providerId="ADAL" clId="{85431230-13E0-464E-8CC3-DDA1A1F22B65}" dt="2022-01-21T15:25:53.505" v="117" actId="478"/>
            <ac:spMkLst>
              <pc:docMk/>
              <pc:sldMasterMk cId="2164584493" sldId="2147483711"/>
              <pc:sldLayoutMk cId="3548518969" sldId="2147483713"/>
              <ac:spMk id="4" creationId="{8DB9D51C-E982-A649-ADFD-042AD32C1FC0}"/>
            </ac:spMkLst>
          </pc:spChg>
          <pc:spChg chg="del">
            <ac:chgData name="Katherine Cash" userId="f7797b46-2b2d-4b8f-b225-8c373fe2af75" providerId="ADAL" clId="{85431230-13E0-464E-8CC3-DDA1A1F22B65}" dt="2022-01-21T15:25:54.247" v="118" actId="478"/>
            <ac:spMkLst>
              <pc:docMk/>
              <pc:sldMasterMk cId="2164584493" sldId="2147483711"/>
              <pc:sldLayoutMk cId="3548518969" sldId="2147483713"/>
              <ac:spMk id="5" creationId="{A8D1E8F8-7775-4140-9697-C89C1AD360B8}"/>
            </ac:spMkLst>
          </pc:spChg>
          <pc:spChg chg="add mod">
            <ac:chgData name="Katherine Cash" userId="f7797b46-2b2d-4b8f-b225-8c373fe2af75" providerId="ADAL" clId="{85431230-13E0-464E-8CC3-DDA1A1F22B65}" dt="2022-01-21T15:25:58.041" v="120"/>
            <ac:spMkLst>
              <pc:docMk/>
              <pc:sldMasterMk cId="2164584493" sldId="2147483711"/>
              <pc:sldLayoutMk cId="3548518969" sldId="2147483713"/>
              <ac:spMk id="6" creationId="{5AB015C0-ADFB-4C1F-AC4C-50A35F597194}"/>
            </ac:spMkLst>
          </pc:spChg>
        </pc:sldLayoutChg>
        <pc:sldLayoutChg chg="addSp delSp modSp mod">
          <pc:chgData name="Katherine Cash" userId="f7797b46-2b2d-4b8f-b225-8c373fe2af75" providerId="ADAL" clId="{85431230-13E0-464E-8CC3-DDA1A1F22B65}" dt="2022-01-21T15:26:12.020" v="126" actId="478"/>
          <pc:sldLayoutMkLst>
            <pc:docMk/>
            <pc:sldMasterMk cId="2164584493" sldId="2147483711"/>
            <pc:sldLayoutMk cId="3212687159" sldId="2147483714"/>
          </pc:sldLayoutMkLst>
          <pc:spChg chg="del">
            <ac:chgData name="Katherine Cash" userId="f7797b46-2b2d-4b8f-b225-8c373fe2af75" providerId="ADAL" clId="{85431230-13E0-464E-8CC3-DDA1A1F22B65}" dt="2022-01-21T15:26:01.490" v="121" actId="478"/>
            <ac:spMkLst>
              <pc:docMk/>
              <pc:sldMasterMk cId="2164584493" sldId="2147483711"/>
              <pc:sldLayoutMk cId="3212687159" sldId="2147483714"/>
              <ac:spMk id="2" creationId="{00000000-0000-0000-0000-000000000000}"/>
            </ac:spMkLst>
          </pc:spChg>
          <pc:spChg chg="mod">
            <ac:chgData name="Katherine Cash" userId="f7797b46-2b2d-4b8f-b225-8c373fe2af75" providerId="ADAL" clId="{85431230-13E0-464E-8CC3-DDA1A1F22B65}" dt="2022-01-21T15:26:05.265" v="123" actId="14100"/>
            <ac:spMkLst>
              <pc:docMk/>
              <pc:sldMasterMk cId="2164584493" sldId="2147483711"/>
              <pc:sldLayoutMk cId="3212687159" sldId="2147483714"/>
              <ac:spMk id="3" creationId="{00000000-0000-0000-0000-000000000000}"/>
            </ac:spMkLst>
          </pc:spChg>
          <pc:spChg chg="del">
            <ac:chgData name="Katherine Cash" userId="f7797b46-2b2d-4b8f-b225-8c373fe2af75" providerId="ADAL" clId="{85431230-13E0-464E-8CC3-DDA1A1F22B65}" dt="2022-01-21T15:26:08.342" v="124" actId="478"/>
            <ac:spMkLst>
              <pc:docMk/>
              <pc:sldMasterMk cId="2164584493" sldId="2147483711"/>
              <pc:sldLayoutMk cId="3212687159" sldId="2147483714"/>
              <ac:spMk id="4" creationId="{00000000-0000-0000-0000-000000000000}"/>
            </ac:spMkLst>
          </pc:spChg>
          <pc:spChg chg="del">
            <ac:chgData name="Katherine Cash" userId="f7797b46-2b2d-4b8f-b225-8c373fe2af75" providerId="ADAL" clId="{85431230-13E0-464E-8CC3-DDA1A1F22B65}" dt="2022-01-21T15:26:10.607" v="125" actId="478"/>
            <ac:spMkLst>
              <pc:docMk/>
              <pc:sldMasterMk cId="2164584493" sldId="2147483711"/>
              <pc:sldLayoutMk cId="3212687159" sldId="2147483714"/>
              <ac:spMk id="5" creationId="{00000000-0000-0000-0000-000000000000}"/>
            </ac:spMkLst>
          </pc:spChg>
          <pc:spChg chg="del">
            <ac:chgData name="Katherine Cash" userId="f7797b46-2b2d-4b8f-b225-8c373fe2af75" providerId="ADAL" clId="{85431230-13E0-464E-8CC3-DDA1A1F22B65}" dt="2022-01-21T15:26:12.020" v="126" actId="478"/>
            <ac:spMkLst>
              <pc:docMk/>
              <pc:sldMasterMk cId="2164584493" sldId="2147483711"/>
              <pc:sldLayoutMk cId="3212687159" sldId="2147483714"/>
              <ac:spMk id="6" creationId="{00000000-0000-0000-0000-000000000000}"/>
            </ac:spMkLst>
          </pc:spChg>
          <pc:spChg chg="add mod">
            <ac:chgData name="Katherine Cash" userId="f7797b46-2b2d-4b8f-b225-8c373fe2af75" providerId="ADAL" clId="{85431230-13E0-464E-8CC3-DDA1A1F22B65}" dt="2022-01-21T15:26:01.900" v="122"/>
            <ac:spMkLst>
              <pc:docMk/>
              <pc:sldMasterMk cId="2164584493" sldId="2147483711"/>
              <pc:sldLayoutMk cId="3212687159" sldId="2147483714"/>
              <ac:spMk id="7" creationId="{CE4C6B7C-5757-4F49-9408-DFE2EB630A77}"/>
            </ac:spMkLst>
          </pc:spChg>
        </pc:sldLayoutChg>
        <pc:sldLayoutChg chg="delSp mod">
          <pc:chgData name="Katherine Cash" userId="f7797b46-2b2d-4b8f-b225-8c373fe2af75" providerId="ADAL" clId="{85431230-13E0-464E-8CC3-DDA1A1F22B65}" dt="2022-01-21T15:25:49.821" v="115" actId="478"/>
          <pc:sldLayoutMkLst>
            <pc:docMk/>
            <pc:sldMasterMk cId="2164584493" sldId="2147483711"/>
            <pc:sldLayoutMk cId="1350454191" sldId="2147483719"/>
          </pc:sldLayoutMkLst>
          <pc:spChg chg="del">
            <ac:chgData name="Katherine Cash" userId="f7797b46-2b2d-4b8f-b225-8c373fe2af75" providerId="ADAL" clId="{85431230-13E0-464E-8CC3-DDA1A1F22B65}" dt="2022-01-21T15:25:47.195" v="113" actId="478"/>
            <ac:spMkLst>
              <pc:docMk/>
              <pc:sldMasterMk cId="2164584493" sldId="2147483711"/>
              <pc:sldLayoutMk cId="1350454191" sldId="2147483719"/>
              <ac:spMk id="5" creationId="{7EDA35BB-F221-1D41-B52B-FCCA7E3406AB}"/>
            </ac:spMkLst>
          </pc:spChg>
          <pc:spChg chg="del">
            <ac:chgData name="Katherine Cash" userId="f7797b46-2b2d-4b8f-b225-8c373fe2af75" providerId="ADAL" clId="{85431230-13E0-464E-8CC3-DDA1A1F22B65}" dt="2022-01-21T15:25:48.750" v="114" actId="478"/>
            <ac:spMkLst>
              <pc:docMk/>
              <pc:sldMasterMk cId="2164584493" sldId="2147483711"/>
              <pc:sldLayoutMk cId="1350454191" sldId="2147483719"/>
              <ac:spMk id="6" creationId="{16D6D156-ECCF-C841-844C-2088A1860097}"/>
            </ac:spMkLst>
          </pc:spChg>
          <pc:spChg chg="del">
            <ac:chgData name="Katherine Cash" userId="f7797b46-2b2d-4b8f-b225-8c373fe2af75" providerId="ADAL" clId="{85431230-13E0-464E-8CC3-DDA1A1F22B65}" dt="2022-01-21T15:25:49.821" v="115" actId="478"/>
            <ac:spMkLst>
              <pc:docMk/>
              <pc:sldMasterMk cId="2164584493" sldId="2147483711"/>
              <pc:sldLayoutMk cId="1350454191" sldId="2147483719"/>
              <ac:spMk id="7" creationId="{820AED9F-9EAA-764E-A8E7-16FF0D195A05}"/>
            </ac:spMkLst>
          </pc:spChg>
        </pc:sldLayoutChg>
        <pc:sldLayoutChg chg="del">
          <pc:chgData name="Katherine Cash" userId="f7797b46-2b2d-4b8f-b225-8c373fe2af75" providerId="ADAL" clId="{85431230-13E0-464E-8CC3-DDA1A1F22B65}" dt="2022-01-21T15:24:25.440" v="51" actId="2696"/>
          <pc:sldLayoutMkLst>
            <pc:docMk/>
            <pc:sldMasterMk cId="2164584493" sldId="2147483711"/>
            <pc:sldLayoutMk cId="3474231301" sldId="2147483724"/>
          </pc:sldLayoutMkLst>
        </pc:sldLayoutChg>
        <pc:sldLayoutChg chg="del">
          <pc:chgData name="Katherine Cash" userId="f7797b46-2b2d-4b8f-b225-8c373fe2af75" providerId="ADAL" clId="{85431230-13E0-464E-8CC3-DDA1A1F22B65}" dt="2022-01-21T15:24:25.773" v="52" actId="2696"/>
          <pc:sldLayoutMkLst>
            <pc:docMk/>
            <pc:sldMasterMk cId="2164584493" sldId="2147483711"/>
            <pc:sldLayoutMk cId="4107357944" sldId="2147483725"/>
          </pc:sldLayoutMkLst>
        </pc:sldLayoutChg>
        <pc:sldLayoutChg chg="del">
          <pc:chgData name="Katherine Cash" userId="f7797b46-2b2d-4b8f-b225-8c373fe2af75" providerId="ADAL" clId="{85431230-13E0-464E-8CC3-DDA1A1F22B65}" dt="2022-01-21T15:24:26.263" v="54" actId="2696"/>
          <pc:sldLayoutMkLst>
            <pc:docMk/>
            <pc:sldMasterMk cId="2164584493" sldId="2147483711"/>
            <pc:sldLayoutMk cId="706150307" sldId="2147483764"/>
          </pc:sldLayoutMkLst>
        </pc:sldLayoutChg>
        <pc:sldLayoutChg chg="del">
          <pc:chgData name="Katherine Cash" userId="f7797b46-2b2d-4b8f-b225-8c373fe2af75" providerId="ADAL" clId="{85431230-13E0-464E-8CC3-DDA1A1F22B65}" dt="2022-01-21T15:24:26.554" v="55" actId="2696"/>
          <pc:sldLayoutMkLst>
            <pc:docMk/>
            <pc:sldMasterMk cId="2164584493" sldId="2147483711"/>
            <pc:sldLayoutMk cId="865964463" sldId="2147483767"/>
          </pc:sldLayoutMkLst>
        </pc:sldLayoutChg>
        <pc:sldLayoutChg chg="del">
          <pc:chgData name="Katherine Cash" userId="f7797b46-2b2d-4b8f-b225-8c373fe2af75" providerId="ADAL" clId="{85431230-13E0-464E-8CC3-DDA1A1F22B65}" dt="2022-01-21T15:24:26.886" v="56" actId="2696"/>
          <pc:sldLayoutMkLst>
            <pc:docMk/>
            <pc:sldMasterMk cId="2164584493" sldId="2147483711"/>
            <pc:sldLayoutMk cId="4228597922" sldId="2147483777"/>
          </pc:sldLayoutMkLst>
        </pc:sldLayoutChg>
        <pc:sldLayoutChg chg="del">
          <pc:chgData name="Katherine Cash" userId="f7797b46-2b2d-4b8f-b225-8c373fe2af75" providerId="ADAL" clId="{85431230-13E0-464E-8CC3-DDA1A1F22B65}" dt="2022-01-21T15:24:27.165" v="57" actId="2696"/>
          <pc:sldLayoutMkLst>
            <pc:docMk/>
            <pc:sldMasterMk cId="2164584493" sldId="2147483711"/>
            <pc:sldLayoutMk cId="3390993166" sldId="2147483782"/>
          </pc:sldLayoutMkLst>
        </pc:sldLayoutChg>
        <pc:sldLayoutChg chg="del">
          <pc:chgData name="Katherine Cash" userId="f7797b46-2b2d-4b8f-b225-8c373fe2af75" providerId="ADAL" clId="{85431230-13E0-464E-8CC3-DDA1A1F22B65}" dt="2022-01-21T15:24:27.548" v="58" actId="2696"/>
          <pc:sldLayoutMkLst>
            <pc:docMk/>
            <pc:sldMasterMk cId="2164584493" sldId="2147483711"/>
            <pc:sldLayoutMk cId="4145746777" sldId="2147483787"/>
          </pc:sldLayoutMkLst>
        </pc:sldLayoutChg>
        <pc:sldLayoutChg chg="del">
          <pc:chgData name="Katherine Cash" userId="f7797b46-2b2d-4b8f-b225-8c373fe2af75" providerId="ADAL" clId="{85431230-13E0-464E-8CC3-DDA1A1F22B65}" dt="2022-01-21T15:24:27.933" v="59" actId="2696"/>
          <pc:sldLayoutMkLst>
            <pc:docMk/>
            <pc:sldMasterMk cId="2164584493" sldId="2147483711"/>
            <pc:sldLayoutMk cId="2045745542" sldId="2147483791"/>
          </pc:sldLayoutMkLst>
        </pc:sldLayoutChg>
        <pc:sldLayoutChg chg="del">
          <pc:chgData name="Katherine Cash" userId="f7797b46-2b2d-4b8f-b225-8c373fe2af75" providerId="ADAL" clId="{85431230-13E0-464E-8CC3-DDA1A1F22B65}" dt="2022-01-21T15:24:28.288" v="60" actId="2696"/>
          <pc:sldLayoutMkLst>
            <pc:docMk/>
            <pc:sldMasterMk cId="2164584493" sldId="2147483711"/>
            <pc:sldLayoutMk cId="4150587362" sldId="2147483798"/>
          </pc:sldLayoutMkLst>
        </pc:sldLayoutChg>
        <pc:sldLayoutChg chg="del">
          <pc:chgData name="Katherine Cash" userId="f7797b46-2b2d-4b8f-b225-8c373fe2af75" providerId="ADAL" clId="{85431230-13E0-464E-8CC3-DDA1A1F22B65}" dt="2022-01-21T15:24:25.968" v="53" actId="2696"/>
          <pc:sldLayoutMkLst>
            <pc:docMk/>
            <pc:sldMasterMk cId="2164584493" sldId="2147483711"/>
            <pc:sldLayoutMk cId="2417491001" sldId="2147483824"/>
          </pc:sldLayoutMkLst>
        </pc:sldLayoutChg>
      </pc:sldMasterChg>
      <pc:sldMasterChg chg="delSp mod delSldLayout modSldLayout">
        <pc:chgData name="Katherine Cash" userId="f7797b46-2b2d-4b8f-b225-8c373fe2af75" providerId="ADAL" clId="{85431230-13E0-464E-8CC3-DDA1A1F22B65}" dt="2022-01-21T15:25:42.612" v="112" actId="478"/>
        <pc:sldMasterMkLst>
          <pc:docMk/>
          <pc:sldMasterMk cId="3269081970" sldId="2147483726"/>
        </pc:sldMasterMkLst>
        <pc:spChg chg="del">
          <ac:chgData name="Katherine Cash" userId="f7797b46-2b2d-4b8f-b225-8c373fe2af75" providerId="ADAL" clId="{85431230-13E0-464E-8CC3-DDA1A1F22B65}" dt="2022-01-21T15:25:40.251" v="110" actId="478"/>
          <ac:spMkLst>
            <pc:docMk/>
            <pc:sldMasterMk cId="3269081970" sldId="2147483726"/>
            <ac:spMk id="4" creationId="{23089A8A-AA66-1C47-A556-3A6615EE79F3}"/>
          </ac:spMkLst>
        </pc:spChg>
        <pc:spChg chg="del">
          <ac:chgData name="Katherine Cash" userId="f7797b46-2b2d-4b8f-b225-8c373fe2af75" providerId="ADAL" clId="{85431230-13E0-464E-8CC3-DDA1A1F22B65}" dt="2022-01-21T15:25:41.443" v="111" actId="478"/>
          <ac:spMkLst>
            <pc:docMk/>
            <pc:sldMasterMk cId="3269081970" sldId="2147483726"/>
            <ac:spMk id="5" creationId="{DA163E1D-01FC-FF4C-BCC3-A201710F994E}"/>
          </ac:spMkLst>
        </pc:spChg>
        <pc:spChg chg="del">
          <ac:chgData name="Katherine Cash" userId="f7797b46-2b2d-4b8f-b225-8c373fe2af75" providerId="ADAL" clId="{85431230-13E0-464E-8CC3-DDA1A1F22B65}" dt="2022-01-21T15:25:42.612" v="112" actId="478"/>
          <ac:spMkLst>
            <pc:docMk/>
            <pc:sldMasterMk cId="3269081970" sldId="2147483726"/>
            <ac:spMk id="6" creationId="{FCCDCBE5-A8F1-8145-AB6B-B2171714812F}"/>
          </ac:spMkLst>
        </pc:spChg>
        <pc:sldLayoutChg chg="addSp delSp modSp mod">
          <pc:chgData name="Katherine Cash" userId="f7797b46-2b2d-4b8f-b225-8c373fe2af75" providerId="ADAL" clId="{85431230-13E0-464E-8CC3-DDA1A1F22B65}" dt="2022-01-21T15:24:09.505" v="28"/>
          <pc:sldLayoutMkLst>
            <pc:docMk/>
            <pc:sldMasterMk cId="3269081970" sldId="2147483726"/>
            <pc:sldLayoutMk cId="3440030591" sldId="2147483741"/>
          </pc:sldLayoutMkLst>
          <pc:spChg chg="del">
            <ac:chgData name="Katherine Cash" userId="f7797b46-2b2d-4b8f-b225-8c373fe2af75" providerId="ADAL" clId="{85431230-13E0-464E-8CC3-DDA1A1F22B65}" dt="2022-01-21T15:24:04.049" v="26" actId="478"/>
            <ac:spMkLst>
              <pc:docMk/>
              <pc:sldMasterMk cId="3269081970" sldId="2147483726"/>
              <pc:sldLayoutMk cId="3440030591" sldId="2147483741"/>
              <ac:spMk id="4" creationId="{00000000-0000-0000-0000-000000000000}"/>
            </ac:spMkLst>
          </pc:spChg>
          <pc:spChg chg="del">
            <ac:chgData name="Katherine Cash" userId="f7797b46-2b2d-4b8f-b225-8c373fe2af75" providerId="ADAL" clId="{85431230-13E0-464E-8CC3-DDA1A1F22B65}" dt="2022-01-21T15:24:04.995" v="27" actId="478"/>
            <ac:spMkLst>
              <pc:docMk/>
              <pc:sldMasterMk cId="3269081970" sldId="2147483726"/>
              <pc:sldLayoutMk cId="3440030591" sldId="2147483741"/>
              <ac:spMk id="6" creationId="{00000000-0000-0000-0000-000000000000}"/>
            </ac:spMkLst>
          </pc:spChg>
          <pc:spChg chg="add mod">
            <ac:chgData name="Katherine Cash" userId="f7797b46-2b2d-4b8f-b225-8c373fe2af75" providerId="ADAL" clId="{85431230-13E0-464E-8CC3-DDA1A1F22B65}" dt="2022-01-21T15:24:09.505" v="28"/>
            <ac:spMkLst>
              <pc:docMk/>
              <pc:sldMasterMk cId="3269081970" sldId="2147483726"/>
              <pc:sldLayoutMk cId="3440030591" sldId="2147483741"/>
              <ac:spMk id="10" creationId="{D6F1756C-FFE1-4CEF-9731-60C4E255A9F5}"/>
            </ac:spMkLst>
          </pc:spChg>
          <pc:spChg chg="del">
            <ac:chgData name="Katherine Cash" userId="f7797b46-2b2d-4b8f-b225-8c373fe2af75" providerId="ADAL" clId="{85431230-13E0-464E-8CC3-DDA1A1F22B65}" dt="2022-01-21T15:23:59.962" v="20" actId="478"/>
            <ac:spMkLst>
              <pc:docMk/>
              <pc:sldMasterMk cId="3269081970" sldId="2147483726"/>
              <pc:sldLayoutMk cId="3440030591" sldId="2147483741"/>
              <ac:spMk id="14" creationId="{133B568A-D477-7041-B16E-0FDE3CD482AE}"/>
            </ac:spMkLst>
          </pc:spChg>
          <pc:picChg chg="del">
            <ac:chgData name="Katherine Cash" userId="f7797b46-2b2d-4b8f-b225-8c373fe2af75" providerId="ADAL" clId="{85431230-13E0-464E-8CC3-DDA1A1F22B65}" dt="2022-01-21T15:24:02.907" v="25" actId="478"/>
            <ac:picMkLst>
              <pc:docMk/>
              <pc:sldMasterMk cId="3269081970" sldId="2147483726"/>
              <pc:sldLayoutMk cId="3440030591" sldId="2147483741"/>
              <ac:picMk id="13" creationId="{528D397D-9B71-3749-9D74-73814F761542}"/>
            </ac:picMkLst>
          </pc:picChg>
          <pc:picChg chg="del">
            <ac:chgData name="Katherine Cash" userId="f7797b46-2b2d-4b8f-b225-8c373fe2af75" providerId="ADAL" clId="{85431230-13E0-464E-8CC3-DDA1A1F22B65}" dt="2022-01-21T15:24:01.469" v="22" actId="478"/>
            <ac:picMkLst>
              <pc:docMk/>
              <pc:sldMasterMk cId="3269081970" sldId="2147483726"/>
              <pc:sldLayoutMk cId="3440030591" sldId="2147483741"/>
              <ac:picMk id="15" creationId="{1A22D1B8-210A-3240-9DE3-9229EA5CFF9F}"/>
            </ac:picMkLst>
          </pc:picChg>
          <pc:picChg chg="del">
            <ac:chgData name="Katherine Cash" userId="f7797b46-2b2d-4b8f-b225-8c373fe2af75" providerId="ADAL" clId="{85431230-13E0-464E-8CC3-DDA1A1F22B65}" dt="2022-01-21T15:24:00.920" v="21" actId="478"/>
            <ac:picMkLst>
              <pc:docMk/>
              <pc:sldMasterMk cId="3269081970" sldId="2147483726"/>
              <pc:sldLayoutMk cId="3440030591" sldId="2147483741"/>
              <ac:picMk id="16" creationId="{399A1881-CA95-424C-92AB-770EBB8DCD67}"/>
            </ac:picMkLst>
          </pc:picChg>
          <pc:picChg chg="del">
            <ac:chgData name="Katherine Cash" userId="f7797b46-2b2d-4b8f-b225-8c373fe2af75" providerId="ADAL" clId="{85431230-13E0-464E-8CC3-DDA1A1F22B65}" dt="2022-01-21T15:24:01.913" v="23" actId="478"/>
            <ac:picMkLst>
              <pc:docMk/>
              <pc:sldMasterMk cId="3269081970" sldId="2147483726"/>
              <pc:sldLayoutMk cId="3440030591" sldId="2147483741"/>
              <ac:picMk id="17" creationId="{6C13AE52-9B69-8A45-AA32-37A3FB66A8C7}"/>
            </ac:picMkLst>
          </pc:picChg>
          <pc:picChg chg="del">
            <ac:chgData name="Katherine Cash" userId="f7797b46-2b2d-4b8f-b225-8c373fe2af75" providerId="ADAL" clId="{85431230-13E0-464E-8CC3-DDA1A1F22B65}" dt="2022-01-21T15:24:02.327" v="24" actId="478"/>
            <ac:picMkLst>
              <pc:docMk/>
              <pc:sldMasterMk cId="3269081970" sldId="2147483726"/>
              <pc:sldLayoutMk cId="3440030591" sldId="2147483741"/>
              <ac:picMk id="18" creationId="{37C96462-128F-C041-A5AF-980B1CF19ECE}"/>
            </ac:picMkLst>
          </pc:picChg>
        </pc:sldLayoutChg>
        <pc:sldLayoutChg chg="del">
          <pc:chgData name="Katherine Cash" userId="f7797b46-2b2d-4b8f-b225-8c373fe2af75" providerId="ADAL" clId="{85431230-13E0-464E-8CC3-DDA1A1F22B65}" dt="2022-01-21T15:24:15.226" v="29" actId="2696"/>
          <pc:sldLayoutMkLst>
            <pc:docMk/>
            <pc:sldMasterMk cId="3269081970" sldId="2147483726"/>
            <pc:sldLayoutMk cId="2691613368" sldId="2147483742"/>
          </pc:sldLayoutMkLst>
        </pc:sldLayoutChg>
        <pc:sldLayoutChg chg="del">
          <pc:chgData name="Katherine Cash" userId="f7797b46-2b2d-4b8f-b225-8c373fe2af75" providerId="ADAL" clId="{85431230-13E0-464E-8CC3-DDA1A1F22B65}" dt="2022-01-21T15:24:15.466" v="30" actId="2696"/>
          <pc:sldLayoutMkLst>
            <pc:docMk/>
            <pc:sldMasterMk cId="3269081970" sldId="2147483726"/>
            <pc:sldLayoutMk cId="458355649" sldId="2147483760"/>
          </pc:sldLayoutMkLst>
        </pc:sldLayoutChg>
        <pc:sldLayoutChg chg="del">
          <pc:chgData name="Katherine Cash" userId="f7797b46-2b2d-4b8f-b225-8c373fe2af75" providerId="ADAL" clId="{85431230-13E0-464E-8CC3-DDA1A1F22B65}" dt="2022-01-21T15:24:15.773" v="31" actId="2696"/>
          <pc:sldLayoutMkLst>
            <pc:docMk/>
            <pc:sldMasterMk cId="3269081970" sldId="2147483726"/>
            <pc:sldLayoutMk cId="3169561587" sldId="2147483763"/>
          </pc:sldLayoutMkLst>
        </pc:sldLayoutChg>
        <pc:sldLayoutChg chg="del">
          <pc:chgData name="Katherine Cash" userId="f7797b46-2b2d-4b8f-b225-8c373fe2af75" providerId="ADAL" clId="{85431230-13E0-464E-8CC3-DDA1A1F22B65}" dt="2022-01-21T15:24:16.071" v="32" actId="2696"/>
          <pc:sldLayoutMkLst>
            <pc:docMk/>
            <pc:sldMasterMk cId="3269081970" sldId="2147483726"/>
            <pc:sldLayoutMk cId="1476865797" sldId="2147483768"/>
          </pc:sldLayoutMkLst>
        </pc:sldLayoutChg>
        <pc:sldLayoutChg chg="del">
          <pc:chgData name="Katherine Cash" userId="f7797b46-2b2d-4b8f-b225-8c373fe2af75" providerId="ADAL" clId="{85431230-13E0-464E-8CC3-DDA1A1F22B65}" dt="2022-01-21T15:24:16.377" v="33" actId="2696"/>
          <pc:sldLayoutMkLst>
            <pc:docMk/>
            <pc:sldMasterMk cId="3269081970" sldId="2147483726"/>
            <pc:sldLayoutMk cId="116549019" sldId="2147483776"/>
          </pc:sldLayoutMkLst>
        </pc:sldLayoutChg>
        <pc:sldLayoutChg chg="del">
          <pc:chgData name="Katherine Cash" userId="f7797b46-2b2d-4b8f-b225-8c373fe2af75" providerId="ADAL" clId="{85431230-13E0-464E-8CC3-DDA1A1F22B65}" dt="2022-01-21T15:24:16.812" v="34" actId="2696"/>
          <pc:sldLayoutMkLst>
            <pc:docMk/>
            <pc:sldMasterMk cId="3269081970" sldId="2147483726"/>
            <pc:sldLayoutMk cId="1069627172" sldId="2147483780"/>
          </pc:sldLayoutMkLst>
        </pc:sldLayoutChg>
        <pc:sldLayoutChg chg="del">
          <pc:chgData name="Katherine Cash" userId="f7797b46-2b2d-4b8f-b225-8c373fe2af75" providerId="ADAL" clId="{85431230-13E0-464E-8CC3-DDA1A1F22B65}" dt="2022-01-21T15:24:17.203" v="35" actId="2696"/>
          <pc:sldLayoutMkLst>
            <pc:docMk/>
            <pc:sldMasterMk cId="3269081970" sldId="2147483726"/>
            <pc:sldLayoutMk cId="1533873549" sldId="2147483785"/>
          </pc:sldLayoutMkLst>
        </pc:sldLayoutChg>
        <pc:sldLayoutChg chg="del">
          <pc:chgData name="Katherine Cash" userId="f7797b46-2b2d-4b8f-b225-8c373fe2af75" providerId="ADAL" clId="{85431230-13E0-464E-8CC3-DDA1A1F22B65}" dt="2022-01-21T15:24:18.158" v="37" actId="2696"/>
          <pc:sldLayoutMkLst>
            <pc:docMk/>
            <pc:sldMasterMk cId="3269081970" sldId="2147483726"/>
            <pc:sldLayoutMk cId="1650545605" sldId="2147483793"/>
          </pc:sldLayoutMkLst>
        </pc:sldLayoutChg>
        <pc:sldLayoutChg chg="del">
          <pc:chgData name="Katherine Cash" userId="f7797b46-2b2d-4b8f-b225-8c373fe2af75" providerId="ADAL" clId="{85431230-13E0-464E-8CC3-DDA1A1F22B65}" dt="2022-01-21T15:24:17.716" v="36" actId="2696"/>
          <pc:sldLayoutMkLst>
            <pc:docMk/>
            <pc:sldMasterMk cId="3269081970" sldId="2147483726"/>
            <pc:sldLayoutMk cId="3378522638" sldId="2147483796"/>
          </pc:sldLayoutMkLst>
        </pc:sldLayoutChg>
      </pc:sldMasterChg>
      <pc:sldMasterChg chg="del delSldLayout">
        <pc:chgData name="Katherine Cash" userId="f7797b46-2b2d-4b8f-b225-8c373fe2af75" providerId="ADAL" clId="{85431230-13E0-464E-8CC3-DDA1A1F22B65}" dt="2022-01-21T15:24:31.318" v="71" actId="2696"/>
        <pc:sldMasterMkLst>
          <pc:docMk/>
          <pc:sldMasterMk cId="172500348" sldId="2147483743"/>
        </pc:sldMasterMkLst>
        <pc:sldLayoutChg chg="del">
          <pc:chgData name="Katherine Cash" userId="f7797b46-2b2d-4b8f-b225-8c373fe2af75" providerId="ADAL" clId="{85431230-13E0-464E-8CC3-DDA1A1F22B65}" dt="2022-01-21T15:24:31.259" v="61" actId="2696"/>
          <pc:sldLayoutMkLst>
            <pc:docMk/>
            <pc:sldMasterMk cId="172500348" sldId="2147483743"/>
            <pc:sldLayoutMk cId="1285792142" sldId="2147483756"/>
          </pc:sldLayoutMkLst>
        </pc:sldLayoutChg>
        <pc:sldLayoutChg chg="del">
          <pc:chgData name="Katherine Cash" userId="f7797b46-2b2d-4b8f-b225-8c373fe2af75" providerId="ADAL" clId="{85431230-13E0-464E-8CC3-DDA1A1F22B65}" dt="2022-01-21T15:24:31.264" v="62" actId="2696"/>
          <pc:sldLayoutMkLst>
            <pc:docMk/>
            <pc:sldMasterMk cId="172500348" sldId="2147483743"/>
            <pc:sldLayoutMk cId="3583411528" sldId="2147483757"/>
          </pc:sldLayoutMkLst>
        </pc:sldLayoutChg>
        <pc:sldLayoutChg chg="del">
          <pc:chgData name="Katherine Cash" userId="f7797b46-2b2d-4b8f-b225-8c373fe2af75" providerId="ADAL" clId="{85431230-13E0-464E-8CC3-DDA1A1F22B65}" dt="2022-01-21T15:24:31.268" v="63" actId="2696"/>
          <pc:sldLayoutMkLst>
            <pc:docMk/>
            <pc:sldMasterMk cId="172500348" sldId="2147483743"/>
            <pc:sldLayoutMk cId="3722476800" sldId="2147483761"/>
          </pc:sldLayoutMkLst>
        </pc:sldLayoutChg>
        <pc:sldLayoutChg chg="del">
          <pc:chgData name="Katherine Cash" userId="f7797b46-2b2d-4b8f-b225-8c373fe2af75" providerId="ADAL" clId="{85431230-13E0-464E-8CC3-DDA1A1F22B65}" dt="2022-01-21T15:24:31.276" v="64" actId="2696"/>
          <pc:sldLayoutMkLst>
            <pc:docMk/>
            <pc:sldMasterMk cId="172500348" sldId="2147483743"/>
            <pc:sldLayoutMk cId="1492668731" sldId="2147483765"/>
          </pc:sldLayoutMkLst>
        </pc:sldLayoutChg>
        <pc:sldLayoutChg chg="del">
          <pc:chgData name="Katherine Cash" userId="f7797b46-2b2d-4b8f-b225-8c373fe2af75" providerId="ADAL" clId="{85431230-13E0-464E-8CC3-DDA1A1F22B65}" dt="2022-01-21T15:24:31.279" v="65" actId="2696"/>
          <pc:sldLayoutMkLst>
            <pc:docMk/>
            <pc:sldMasterMk cId="172500348" sldId="2147483743"/>
            <pc:sldLayoutMk cId="3421808181" sldId="2147483766"/>
          </pc:sldLayoutMkLst>
        </pc:sldLayoutChg>
        <pc:sldLayoutChg chg="del">
          <pc:chgData name="Katherine Cash" userId="f7797b46-2b2d-4b8f-b225-8c373fe2af75" providerId="ADAL" clId="{85431230-13E0-464E-8CC3-DDA1A1F22B65}" dt="2022-01-21T15:24:31.283" v="66" actId="2696"/>
          <pc:sldLayoutMkLst>
            <pc:docMk/>
            <pc:sldMasterMk cId="172500348" sldId="2147483743"/>
            <pc:sldLayoutMk cId="2221882382" sldId="2147483778"/>
          </pc:sldLayoutMkLst>
        </pc:sldLayoutChg>
        <pc:sldLayoutChg chg="del">
          <pc:chgData name="Katherine Cash" userId="f7797b46-2b2d-4b8f-b225-8c373fe2af75" providerId="ADAL" clId="{85431230-13E0-464E-8CC3-DDA1A1F22B65}" dt="2022-01-21T15:24:31.295" v="67" actId="2696"/>
          <pc:sldLayoutMkLst>
            <pc:docMk/>
            <pc:sldMasterMk cId="172500348" sldId="2147483743"/>
            <pc:sldLayoutMk cId="2080615460" sldId="2147483783"/>
          </pc:sldLayoutMkLst>
        </pc:sldLayoutChg>
        <pc:sldLayoutChg chg="del">
          <pc:chgData name="Katherine Cash" userId="f7797b46-2b2d-4b8f-b225-8c373fe2af75" providerId="ADAL" clId="{85431230-13E0-464E-8CC3-DDA1A1F22B65}" dt="2022-01-21T15:24:31.302" v="68" actId="2696"/>
          <pc:sldLayoutMkLst>
            <pc:docMk/>
            <pc:sldMasterMk cId="172500348" sldId="2147483743"/>
            <pc:sldLayoutMk cId="1405345956" sldId="2147483788"/>
          </pc:sldLayoutMkLst>
        </pc:sldLayoutChg>
        <pc:sldLayoutChg chg="del">
          <pc:chgData name="Katherine Cash" userId="f7797b46-2b2d-4b8f-b225-8c373fe2af75" providerId="ADAL" clId="{85431230-13E0-464E-8CC3-DDA1A1F22B65}" dt="2022-01-21T15:24:31.306" v="69" actId="2696"/>
          <pc:sldLayoutMkLst>
            <pc:docMk/>
            <pc:sldMasterMk cId="172500348" sldId="2147483743"/>
            <pc:sldLayoutMk cId="3858214098" sldId="2147483792"/>
          </pc:sldLayoutMkLst>
        </pc:sldLayoutChg>
        <pc:sldLayoutChg chg="del">
          <pc:chgData name="Katherine Cash" userId="f7797b46-2b2d-4b8f-b225-8c373fe2af75" providerId="ADAL" clId="{85431230-13E0-464E-8CC3-DDA1A1F22B65}" dt="2022-01-21T15:24:31.314" v="70" actId="2696"/>
          <pc:sldLayoutMkLst>
            <pc:docMk/>
            <pc:sldMasterMk cId="172500348" sldId="2147483743"/>
            <pc:sldLayoutMk cId="4224083274" sldId="2147483799"/>
          </pc:sldLayoutMkLst>
        </pc:sldLayoutChg>
      </pc:sldMasterChg>
      <pc:sldMasterChg chg="delSp mod delSldLayout modSldLayout">
        <pc:chgData name="Katherine Cash" userId="f7797b46-2b2d-4b8f-b225-8c373fe2af75" providerId="ADAL" clId="{85431230-13E0-464E-8CC3-DDA1A1F22B65}" dt="2022-01-21T15:25:28.792" v="106" actId="478"/>
        <pc:sldMasterMkLst>
          <pc:docMk/>
          <pc:sldMasterMk cId="2196095776" sldId="2147483800"/>
        </pc:sldMasterMkLst>
        <pc:spChg chg="del">
          <ac:chgData name="Katherine Cash" userId="f7797b46-2b2d-4b8f-b225-8c373fe2af75" providerId="ADAL" clId="{85431230-13E0-464E-8CC3-DDA1A1F22B65}" dt="2022-01-21T15:25:25.760" v="104" actId="478"/>
          <ac:spMkLst>
            <pc:docMk/>
            <pc:sldMasterMk cId="2196095776" sldId="2147483800"/>
            <ac:spMk id="4" creationId="{00000000-0000-0000-0000-000000000000}"/>
          </ac:spMkLst>
        </pc:spChg>
        <pc:spChg chg="del">
          <ac:chgData name="Katherine Cash" userId="f7797b46-2b2d-4b8f-b225-8c373fe2af75" providerId="ADAL" clId="{85431230-13E0-464E-8CC3-DDA1A1F22B65}" dt="2022-01-21T15:25:27.868" v="105" actId="478"/>
          <ac:spMkLst>
            <pc:docMk/>
            <pc:sldMasterMk cId="2196095776" sldId="2147483800"/>
            <ac:spMk id="5" creationId="{00000000-0000-0000-0000-000000000000}"/>
          </ac:spMkLst>
        </pc:spChg>
        <pc:spChg chg="del">
          <ac:chgData name="Katherine Cash" userId="f7797b46-2b2d-4b8f-b225-8c373fe2af75" providerId="ADAL" clId="{85431230-13E0-464E-8CC3-DDA1A1F22B65}" dt="2022-01-21T15:25:28.792" v="106" actId="478"/>
          <ac:spMkLst>
            <pc:docMk/>
            <pc:sldMasterMk cId="2196095776" sldId="2147483800"/>
            <ac:spMk id="6" creationId="{00000000-0000-0000-0000-000000000000}"/>
          </ac:spMkLst>
        </pc:spChg>
        <pc:sldLayoutChg chg="addSp delSp modSp mod">
          <pc:chgData name="Katherine Cash" userId="f7797b46-2b2d-4b8f-b225-8c373fe2af75" providerId="ADAL" clId="{85431230-13E0-464E-8CC3-DDA1A1F22B65}" dt="2022-01-21T15:24:59.062" v="94"/>
          <pc:sldLayoutMkLst>
            <pc:docMk/>
            <pc:sldMasterMk cId="2196095776" sldId="2147483800"/>
            <pc:sldLayoutMk cId="1019991881" sldId="2147483801"/>
          </pc:sldLayoutMkLst>
          <pc:spChg chg="del">
            <ac:chgData name="Katherine Cash" userId="f7797b46-2b2d-4b8f-b225-8c373fe2af75" providerId="ADAL" clId="{85431230-13E0-464E-8CC3-DDA1A1F22B65}" dt="2022-01-21T15:24:42.997" v="81" actId="478"/>
            <ac:spMkLst>
              <pc:docMk/>
              <pc:sldMasterMk cId="2196095776" sldId="2147483800"/>
              <pc:sldLayoutMk cId="1019991881" sldId="2147483801"/>
              <ac:spMk id="3" creationId="{7C62384B-C65D-C349-A9CC-F860C03B2CF1}"/>
            </ac:spMkLst>
          </pc:spChg>
          <pc:spChg chg="add mod">
            <ac:chgData name="Katherine Cash" userId="f7797b46-2b2d-4b8f-b225-8c373fe2af75" providerId="ADAL" clId="{85431230-13E0-464E-8CC3-DDA1A1F22B65}" dt="2022-01-21T15:24:59.062" v="94"/>
            <ac:spMkLst>
              <pc:docMk/>
              <pc:sldMasterMk cId="2196095776" sldId="2147483800"/>
              <pc:sldLayoutMk cId="1019991881" sldId="2147483801"/>
              <ac:spMk id="8" creationId="{AEC53B00-CE6B-458E-BD5C-25A6FAD9B996}"/>
            </ac:spMkLst>
          </pc:spChg>
          <pc:picChg chg="del">
            <ac:chgData name="Katherine Cash" userId="f7797b46-2b2d-4b8f-b225-8c373fe2af75" providerId="ADAL" clId="{85431230-13E0-464E-8CC3-DDA1A1F22B65}" dt="2022-01-21T15:24:46.245" v="86" actId="478"/>
            <ac:picMkLst>
              <pc:docMk/>
              <pc:sldMasterMk cId="2196095776" sldId="2147483800"/>
              <pc:sldLayoutMk cId="1019991881" sldId="2147483801"/>
              <ac:picMk id="2" creationId="{E1B83400-6686-D74B-B0D1-4C7198F6E88F}"/>
            </ac:picMkLst>
          </pc:picChg>
          <pc:picChg chg="del">
            <ac:chgData name="Katherine Cash" userId="f7797b46-2b2d-4b8f-b225-8c373fe2af75" providerId="ADAL" clId="{85431230-13E0-464E-8CC3-DDA1A1F22B65}" dt="2022-01-21T15:24:43.740" v="82" actId="478"/>
            <ac:picMkLst>
              <pc:docMk/>
              <pc:sldMasterMk cId="2196095776" sldId="2147483800"/>
              <pc:sldLayoutMk cId="1019991881" sldId="2147483801"/>
              <ac:picMk id="4" creationId="{1B7171B4-FFE6-3E44-B3B1-D58E9691559D}"/>
            </ac:picMkLst>
          </pc:picChg>
          <pc:picChg chg="del">
            <ac:chgData name="Katherine Cash" userId="f7797b46-2b2d-4b8f-b225-8c373fe2af75" providerId="ADAL" clId="{85431230-13E0-464E-8CC3-DDA1A1F22B65}" dt="2022-01-21T15:24:44.189" v="83" actId="478"/>
            <ac:picMkLst>
              <pc:docMk/>
              <pc:sldMasterMk cId="2196095776" sldId="2147483800"/>
              <pc:sldLayoutMk cId="1019991881" sldId="2147483801"/>
              <ac:picMk id="5" creationId="{0FE8C605-2CCA-9E49-AF97-55C9BDE49089}"/>
            </ac:picMkLst>
          </pc:picChg>
          <pc:picChg chg="del">
            <ac:chgData name="Katherine Cash" userId="f7797b46-2b2d-4b8f-b225-8c373fe2af75" providerId="ADAL" clId="{85431230-13E0-464E-8CC3-DDA1A1F22B65}" dt="2022-01-21T15:24:44.588" v="84" actId="478"/>
            <ac:picMkLst>
              <pc:docMk/>
              <pc:sldMasterMk cId="2196095776" sldId="2147483800"/>
              <pc:sldLayoutMk cId="1019991881" sldId="2147483801"/>
              <ac:picMk id="6" creationId="{7A83265E-27F3-3F47-AA1E-2B2D89E534F3}"/>
            </ac:picMkLst>
          </pc:picChg>
          <pc:picChg chg="del">
            <ac:chgData name="Katherine Cash" userId="f7797b46-2b2d-4b8f-b225-8c373fe2af75" providerId="ADAL" clId="{85431230-13E0-464E-8CC3-DDA1A1F22B65}" dt="2022-01-21T15:24:45.039" v="85" actId="478"/>
            <ac:picMkLst>
              <pc:docMk/>
              <pc:sldMasterMk cId="2196095776" sldId="2147483800"/>
              <pc:sldLayoutMk cId="1019991881" sldId="2147483801"/>
              <ac:picMk id="7" creationId="{24075F3F-61BE-E24A-8D8D-08A7EA72DA95}"/>
            </ac:picMkLst>
          </pc:picChg>
        </pc:sldLayoutChg>
        <pc:sldLayoutChg chg="del">
          <pc:chgData name="Katherine Cash" userId="f7797b46-2b2d-4b8f-b225-8c373fe2af75" providerId="ADAL" clId="{85431230-13E0-464E-8CC3-DDA1A1F22B65}" dt="2022-01-21T15:24:36.817" v="72" actId="2696"/>
          <pc:sldLayoutMkLst>
            <pc:docMk/>
            <pc:sldMasterMk cId="2196095776" sldId="2147483800"/>
            <pc:sldLayoutMk cId="3784687362" sldId="2147483802"/>
          </pc:sldLayoutMkLst>
        </pc:sldLayoutChg>
        <pc:sldLayoutChg chg="del">
          <pc:chgData name="Katherine Cash" userId="f7797b46-2b2d-4b8f-b225-8c373fe2af75" providerId="ADAL" clId="{85431230-13E0-464E-8CC3-DDA1A1F22B65}" dt="2022-01-21T15:24:37.043" v="73" actId="2696"/>
          <pc:sldLayoutMkLst>
            <pc:docMk/>
            <pc:sldMasterMk cId="2196095776" sldId="2147483800"/>
            <pc:sldLayoutMk cId="1342459103" sldId="2147483803"/>
          </pc:sldLayoutMkLst>
        </pc:sldLayoutChg>
        <pc:sldLayoutChg chg="del">
          <pc:chgData name="Katherine Cash" userId="f7797b46-2b2d-4b8f-b225-8c373fe2af75" providerId="ADAL" clId="{85431230-13E0-464E-8CC3-DDA1A1F22B65}" dt="2022-01-21T15:24:37.255" v="74" actId="2696"/>
          <pc:sldLayoutMkLst>
            <pc:docMk/>
            <pc:sldMasterMk cId="2196095776" sldId="2147483800"/>
            <pc:sldLayoutMk cId="2176676847" sldId="2147483804"/>
          </pc:sldLayoutMkLst>
        </pc:sldLayoutChg>
        <pc:sldLayoutChg chg="del">
          <pc:chgData name="Katherine Cash" userId="f7797b46-2b2d-4b8f-b225-8c373fe2af75" providerId="ADAL" clId="{85431230-13E0-464E-8CC3-DDA1A1F22B65}" dt="2022-01-21T15:24:37.488" v="75" actId="2696"/>
          <pc:sldLayoutMkLst>
            <pc:docMk/>
            <pc:sldMasterMk cId="2196095776" sldId="2147483800"/>
            <pc:sldLayoutMk cId="3128845436" sldId="2147483805"/>
          </pc:sldLayoutMkLst>
        </pc:sldLayoutChg>
        <pc:sldLayoutChg chg="del">
          <pc:chgData name="Katherine Cash" userId="f7797b46-2b2d-4b8f-b225-8c373fe2af75" providerId="ADAL" clId="{85431230-13E0-464E-8CC3-DDA1A1F22B65}" dt="2022-01-21T15:24:37.715" v="76" actId="2696"/>
          <pc:sldLayoutMkLst>
            <pc:docMk/>
            <pc:sldMasterMk cId="2196095776" sldId="2147483800"/>
            <pc:sldLayoutMk cId="3680696388" sldId="2147483807"/>
          </pc:sldLayoutMkLst>
        </pc:sldLayoutChg>
        <pc:sldLayoutChg chg="del">
          <pc:chgData name="Katherine Cash" userId="f7797b46-2b2d-4b8f-b225-8c373fe2af75" providerId="ADAL" clId="{85431230-13E0-464E-8CC3-DDA1A1F22B65}" dt="2022-01-21T15:24:37.962" v="77" actId="2696"/>
          <pc:sldLayoutMkLst>
            <pc:docMk/>
            <pc:sldMasterMk cId="2196095776" sldId="2147483800"/>
            <pc:sldLayoutMk cId="4066348807" sldId="2147483808"/>
          </pc:sldLayoutMkLst>
        </pc:sldLayoutChg>
        <pc:sldLayoutChg chg="del">
          <pc:chgData name="Katherine Cash" userId="f7797b46-2b2d-4b8f-b225-8c373fe2af75" providerId="ADAL" clId="{85431230-13E0-464E-8CC3-DDA1A1F22B65}" dt="2022-01-21T15:24:38.235" v="78" actId="2696"/>
          <pc:sldLayoutMkLst>
            <pc:docMk/>
            <pc:sldMasterMk cId="2196095776" sldId="2147483800"/>
            <pc:sldLayoutMk cId="802745384" sldId="2147483809"/>
          </pc:sldLayoutMkLst>
        </pc:sldLayoutChg>
        <pc:sldLayoutChg chg="del">
          <pc:chgData name="Katherine Cash" userId="f7797b46-2b2d-4b8f-b225-8c373fe2af75" providerId="ADAL" clId="{85431230-13E0-464E-8CC3-DDA1A1F22B65}" dt="2022-01-21T15:24:38.515" v="79" actId="2696"/>
          <pc:sldLayoutMkLst>
            <pc:docMk/>
            <pc:sldMasterMk cId="2196095776" sldId="2147483800"/>
            <pc:sldLayoutMk cId="1803431454" sldId="2147483810"/>
          </pc:sldLayoutMkLst>
        </pc:sldLayoutChg>
        <pc:sldLayoutChg chg="del">
          <pc:chgData name="Katherine Cash" userId="f7797b46-2b2d-4b8f-b225-8c373fe2af75" providerId="ADAL" clId="{85431230-13E0-464E-8CC3-DDA1A1F22B65}" dt="2022-01-21T15:24:38.924" v="80" actId="2696"/>
          <pc:sldLayoutMkLst>
            <pc:docMk/>
            <pc:sldMasterMk cId="2196095776" sldId="2147483800"/>
            <pc:sldLayoutMk cId="1379055359" sldId="2147483811"/>
          </pc:sldLayoutMkLst>
        </pc:sldLayoutChg>
      </pc:sldMasterChg>
      <pc:sldMasterChg chg="delSp mod delSldLayout modSldLayout">
        <pc:chgData name="Katherine Cash" userId="f7797b46-2b2d-4b8f-b225-8c373fe2af75" providerId="ADAL" clId="{85431230-13E0-464E-8CC3-DDA1A1F22B65}" dt="2022-01-21T15:25:35.798" v="109" actId="478"/>
        <pc:sldMasterMkLst>
          <pc:docMk/>
          <pc:sldMasterMk cId="1396324917" sldId="2147483812"/>
        </pc:sldMasterMkLst>
        <pc:spChg chg="del">
          <ac:chgData name="Katherine Cash" userId="f7797b46-2b2d-4b8f-b225-8c373fe2af75" providerId="ADAL" clId="{85431230-13E0-464E-8CC3-DDA1A1F22B65}" dt="2022-01-21T15:25:32.995" v="107" actId="478"/>
          <ac:spMkLst>
            <pc:docMk/>
            <pc:sldMasterMk cId="1396324917" sldId="2147483812"/>
            <ac:spMk id="4" creationId="{00000000-0000-0000-0000-000000000000}"/>
          </ac:spMkLst>
        </pc:spChg>
        <pc:spChg chg="del">
          <ac:chgData name="Katherine Cash" userId="f7797b46-2b2d-4b8f-b225-8c373fe2af75" providerId="ADAL" clId="{85431230-13E0-464E-8CC3-DDA1A1F22B65}" dt="2022-01-21T15:25:34.623" v="108" actId="478"/>
          <ac:spMkLst>
            <pc:docMk/>
            <pc:sldMasterMk cId="1396324917" sldId="2147483812"/>
            <ac:spMk id="5" creationId="{00000000-0000-0000-0000-000000000000}"/>
          </ac:spMkLst>
        </pc:spChg>
        <pc:spChg chg="del">
          <ac:chgData name="Katherine Cash" userId="f7797b46-2b2d-4b8f-b225-8c373fe2af75" providerId="ADAL" clId="{85431230-13E0-464E-8CC3-DDA1A1F22B65}" dt="2022-01-21T15:25:35.798" v="109" actId="478"/>
          <ac:spMkLst>
            <pc:docMk/>
            <pc:sldMasterMk cId="1396324917" sldId="2147483812"/>
            <ac:spMk id="6" creationId="{00000000-0000-0000-0000-000000000000}"/>
          </ac:spMkLst>
        </pc:spChg>
        <pc:sldLayoutChg chg="addSp delSp modSp mod">
          <pc:chgData name="Katherine Cash" userId="f7797b46-2b2d-4b8f-b225-8c373fe2af75" providerId="ADAL" clId="{85431230-13E0-464E-8CC3-DDA1A1F22B65}" dt="2022-01-21T15:24:57.291" v="93"/>
          <pc:sldLayoutMkLst>
            <pc:docMk/>
            <pc:sldMasterMk cId="1396324917" sldId="2147483812"/>
            <pc:sldLayoutMk cId="3094818673" sldId="2147483813"/>
          </pc:sldLayoutMkLst>
          <pc:spChg chg="del">
            <ac:chgData name="Katherine Cash" userId="f7797b46-2b2d-4b8f-b225-8c373fe2af75" providerId="ADAL" clId="{85431230-13E0-464E-8CC3-DDA1A1F22B65}" dt="2022-01-21T15:24:53.138" v="87" actId="478"/>
            <ac:spMkLst>
              <pc:docMk/>
              <pc:sldMasterMk cId="1396324917" sldId="2147483812"/>
              <pc:sldLayoutMk cId="3094818673" sldId="2147483813"/>
              <ac:spMk id="3" creationId="{7C62384B-C65D-C349-A9CC-F860C03B2CF1}"/>
            </ac:spMkLst>
          </pc:spChg>
          <pc:spChg chg="add mod">
            <ac:chgData name="Katherine Cash" userId="f7797b46-2b2d-4b8f-b225-8c373fe2af75" providerId="ADAL" clId="{85431230-13E0-464E-8CC3-DDA1A1F22B65}" dt="2022-01-21T15:24:57.291" v="93"/>
            <ac:spMkLst>
              <pc:docMk/>
              <pc:sldMasterMk cId="1396324917" sldId="2147483812"/>
              <pc:sldLayoutMk cId="3094818673" sldId="2147483813"/>
              <ac:spMk id="8" creationId="{DBB34C43-91EC-4BFD-A62E-4F59EA6FEDBA}"/>
            </ac:spMkLst>
          </pc:spChg>
          <pc:picChg chg="del">
            <ac:chgData name="Katherine Cash" userId="f7797b46-2b2d-4b8f-b225-8c373fe2af75" providerId="ADAL" clId="{85431230-13E0-464E-8CC3-DDA1A1F22B65}" dt="2022-01-21T15:24:56.041" v="92" actId="478"/>
            <ac:picMkLst>
              <pc:docMk/>
              <pc:sldMasterMk cId="1396324917" sldId="2147483812"/>
              <pc:sldLayoutMk cId="3094818673" sldId="2147483813"/>
              <ac:picMk id="2" creationId="{E1B83400-6686-D74B-B0D1-4C7198F6E88F}"/>
            </ac:picMkLst>
          </pc:picChg>
          <pc:picChg chg="del">
            <ac:chgData name="Katherine Cash" userId="f7797b46-2b2d-4b8f-b225-8c373fe2af75" providerId="ADAL" clId="{85431230-13E0-464E-8CC3-DDA1A1F22B65}" dt="2022-01-21T15:24:55.476" v="91" actId="478"/>
            <ac:picMkLst>
              <pc:docMk/>
              <pc:sldMasterMk cId="1396324917" sldId="2147483812"/>
              <pc:sldLayoutMk cId="3094818673" sldId="2147483813"/>
              <ac:picMk id="4" creationId="{1B7171B4-FFE6-3E44-B3B1-D58E9691559D}"/>
            </ac:picMkLst>
          </pc:picChg>
          <pc:picChg chg="del">
            <ac:chgData name="Katherine Cash" userId="f7797b46-2b2d-4b8f-b225-8c373fe2af75" providerId="ADAL" clId="{85431230-13E0-464E-8CC3-DDA1A1F22B65}" dt="2022-01-21T15:24:54.210" v="88" actId="478"/>
            <ac:picMkLst>
              <pc:docMk/>
              <pc:sldMasterMk cId="1396324917" sldId="2147483812"/>
              <pc:sldLayoutMk cId="3094818673" sldId="2147483813"/>
              <ac:picMk id="5" creationId="{0FE8C605-2CCA-9E49-AF97-55C9BDE49089}"/>
            </ac:picMkLst>
          </pc:picChg>
          <pc:picChg chg="del">
            <ac:chgData name="Katherine Cash" userId="f7797b46-2b2d-4b8f-b225-8c373fe2af75" providerId="ADAL" clId="{85431230-13E0-464E-8CC3-DDA1A1F22B65}" dt="2022-01-21T15:24:54.587" v="89" actId="478"/>
            <ac:picMkLst>
              <pc:docMk/>
              <pc:sldMasterMk cId="1396324917" sldId="2147483812"/>
              <pc:sldLayoutMk cId="3094818673" sldId="2147483813"/>
              <ac:picMk id="6" creationId="{7A83265E-27F3-3F47-AA1E-2B2D89E534F3}"/>
            </ac:picMkLst>
          </pc:picChg>
          <pc:picChg chg="del">
            <ac:chgData name="Katherine Cash" userId="f7797b46-2b2d-4b8f-b225-8c373fe2af75" providerId="ADAL" clId="{85431230-13E0-464E-8CC3-DDA1A1F22B65}" dt="2022-01-21T15:24:54.984" v="90" actId="478"/>
            <ac:picMkLst>
              <pc:docMk/>
              <pc:sldMasterMk cId="1396324917" sldId="2147483812"/>
              <pc:sldLayoutMk cId="3094818673" sldId="2147483813"/>
              <ac:picMk id="7" creationId="{24075F3F-61BE-E24A-8D8D-08A7EA72DA95}"/>
            </ac:picMkLst>
          </pc:picChg>
        </pc:sldLayoutChg>
        <pc:sldLayoutChg chg="del">
          <pc:chgData name="Katherine Cash" userId="f7797b46-2b2d-4b8f-b225-8c373fe2af75" providerId="ADAL" clId="{85431230-13E0-464E-8CC3-DDA1A1F22B65}" dt="2022-01-21T15:25:01.846" v="95" actId="2696"/>
          <pc:sldLayoutMkLst>
            <pc:docMk/>
            <pc:sldMasterMk cId="1396324917" sldId="2147483812"/>
            <pc:sldLayoutMk cId="1350207250" sldId="2147483814"/>
          </pc:sldLayoutMkLst>
        </pc:sldLayoutChg>
        <pc:sldLayoutChg chg="del">
          <pc:chgData name="Katherine Cash" userId="f7797b46-2b2d-4b8f-b225-8c373fe2af75" providerId="ADAL" clId="{85431230-13E0-464E-8CC3-DDA1A1F22B65}" dt="2022-01-21T15:25:02.093" v="96" actId="2696"/>
          <pc:sldLayoutMkLst>
            <pc:docMk/>
            <pc:sldMasterMk cId="1396324917" sldId="2147483812"/>
            <pc:sldLayoutMk cId="4229262715" sldId="2147483815"/>
          </pc:sldLayoutMkLst>
        </pc:sldLayoutChg>
        <pc:sldLayoutChg chg="del">
          <pc:chgData name="Katherine Cash" userId="f7797b46-2b2d-4b8f-b225-8c373fe2af75" providerId="ADAL" clId="{85431230-13E0-464E-8CC3-DDA1A1F22B65}" dt="2022-01-21T15:25:02.313" v="97" actId="2696"/>
          <pc:sldLayoutMkLst>
            <pc:docMk/>
            <pc:sldMasterMk cId="1396324917" sldId="2147483812"/>
            <pc:sldLayoutMk cId="1819913186" sldId="2147483816"/>
          </pc:sldLayoutMkLst>
        </pc:sldLayoutChg>
        <pc:sldLayoutChg chg="del">
          <pc:chgData name="Katherine Cash" userId="f7797b46-2b2d-4b8f-b225-8c373fe2af75" providerId="ADAL" clId="{85431230-13E0-464E-8CC3-DDA1A1F22B65}" dt="2022-01-21T15:25:02.548" v="98" actId="2696"/>
          <pc:sldLayoutMkLst>
            <pc:docMk/>
            <pc:sldMasterMk cId="1396324917" sldId="2147483812"/>
            <pc:sldLayoutMk cId="3179073733" sldId="2147483817"/>
          </pc:sldLayoutMkLst>
        </pc:sldLayoutChg>
        <pc:sldLayoutChg chg="del">
          <pc:chgData name="Katherine Cash" userId="f7797b46-2b2d-4b8f-b225-8c373fe2af75" providerId="ADAL" clId="{85431230-13E0-464E-8CC3-DDA1A1F22B65}" dt="2022-01-21T15:25:02.745" v="99" actId="2696"/>
          <pc:sldLayoutMkLst>
            <pc:docMk/>
            <pc:sldMasterMk cId="1396324917" sldId="2147483812"/>
            <pc:sldLayoutMk cId="2355279350" sldId="2147483819"/>
          </pc:sldLayoutMkLst>
        </pc:sldLayoutChg>
        <pc:sldLayoutChg chg="del">
          <pc:chgData name="Katherine Cash" userId="f7797b46-2b2d-4b8f-b225-8c373fe2af75" providerId="ADAL" clId="{85431230-13E0-464E-8CC3-DDA1A1F22B65}" dt="2022-01-21T15:25:02.982" v="100" actId="2696"/>
          <pc:sldLayoutMkLst>
            <pc:docMk/>
            <pc:sldMasterMk cId="1396324917" sldId="2147483812"/>
            <pc:sldLayoutMk cId="932868575" sldId="2147483820"/>
          </pc:sldLayoutMkLst>
        </pc:sldLayoutChg>
        <pc:sldLayoutChg chg="del">
          <pc:chgData name="Katherine Cash" userId="f7797b46-2b2d-4b8f-b225-8c373fe2af75" providerId="ADAL" clId="{85431230-13E0-464E-8CC3-DDA1A1F22B65}" dt="2022-01-21T15:25:03.308" v="101" actId="2696"/>
          <pc:sldLayoutMkLst>
            <pc:docMk/>
            <pc:sldMasterMk cId="1396324917" sldId="2147483812"/>
            <pc:sldLayoutMk cId="3355482861" sldId="2147483821"/>
          </pc:sldLayoutMkLst>
        </pc:sldLayoutChg>
        <pc:sldLayoutChg chg="del">
          <pc:chgData name="Katherine Cash" userId="f7797b46-2b2d-4b8f-b225-8c373fe2af75" providerId="ADAL" clId="{85431230-13E0-464E-8CC3-DDA1A1F22B65}" dt="2022-01-21T15:25:03.609" v="102" actId="2696"/>
          <pc:sldLayoutMkLst>
            <pc:docMk/>
            <pc:sldMasterMk cId="1396324917" sldId="2147483812"/>
            <pc:sldLayoutMk cId="3637943359" sldId="2147483822"/>
          </pc:sldLayoutMkLst>
        </pc:sldLayoutChg>
        <pc:sldLayoutChg chg="del">
          <pc:chgData name="Katherine Cash" userId="f7797b46-2b2d-4b8f-b225-8c373fe2af75" providerId="ADAL" clId="{85431230-13E0-464E-8CC3-DDA1A1F22B65}" dt="2022-01-21T15:25:04.024" v="103" actId="2696"/>
          <pc:sldLayoutMkLst>
            <pc:docMk/>
            <pc:sldMasterMk cId="1396324917" sldId="2147483812"/>
            <pc:sldLayoutMk cId="2325061242" sldId="2147483823"/>
          </pc:sldLayoutMkLst>
        </pc:sldLayoutChg>
      </pc:sldMasterChg>
    </pc:docChg>
  </pc:docChgLst>
  <pc:docChgLst>
    <pc:chgData name="Tabitha Schrøder-Knudsen" userId="S::tsk_dmr.org#ext#@stefanusalliansen.onmicrosoft.com::08267aa8-33cb-426d-8695-185d1a0a4cda" providerId="AD" clId="Web-{8C3EBBBE-0DD7-9A29-C707-3DDEA801FB97}"/>
    <pc:docChg chg="modSld">
      <pc:chgData name="Tabitha Schrøder-Knudsen" userId="S::tsk_dmr.org#ext#@stefanusalliansen.onmicrosoft.com::08267aa8-33cb-426d-8695-185d1a0a4cda" providerId="AD" clId="Web-{8C3EBBBE-0DD7-9A29-C707-3DDEA801FB97}" dt="2022-03-09T14:47:45.336" v="2"/>
      <pc:docMkLst>
        <pc:docMk/>
      </pc:docMkLst>
      <pc:sldChg chg="modNotes">
        <pc:chgData name="Tabitha Schrøder-Knudsen" userId="S::tsk_dmr.org#ext#@stefanusalliansen.onmicrosoft.com::08267aa8-33cb-426d-8695-185d1a0a4cda" providerId="AD" clId="Web-{8C3EBBBE-0DD7-9A29-C707-3DDEA801FB97}" dt="2022-03-09T14:47:45.336" v="2"/>
        <pc:sldMkLst>
          <pc:docMk/>
          <pc:sldMk cId="3057957872" sldId="390"/>
        </pc:sldMkLst>
      </pc:sldChg>
    </pc:docChg>
  </pc:docChgLst>
  <pc:docChgLst>
    <pc:chgData name="Katherine Cash" userId="S::katherine.cash_smc.global#ext#@stefanusalliansen.onmicrosoft.com::c8443033-ba39-4d66-bc55-3451e72e1980" providerId="AD" clId="Web-{16C88B85-B759-9654-6CA6-CC20A90E84BA}"/>
    <pc:docChg chg="modSld">
      <pc:chgData name="Katherine Cash" userId="S::katherine.cash_smc.global#ext#@stefanusalliansen.onmicrosoft.com::c8443033-ba39-4d66-bc55-3451e72e1980" providerId="AD" clId="Web-{16C88B85-B759-9654-6CA6-CC20A90E84BA}" dt="2021-09-08T14:20:31.186" v="16"/>
      <pc:docMkLst>
        <pc:docMk/>
      </pc:docMkLst>
      <pc:sldChg chg="modNotes">
        <pc:chgData name="Katherine Cash" userId="S::katherine.cash_smc.global#ext#@stefanusalliansen.onmicrosoft.com::c8443033-ba39-4d66-bc55-3451e72e1980" providerId="AD" clId="Web-{16C88B85-B759-9654-6CA6-CC20A90E84BA}" dt="2021-09-08T14:01:15.049" v="1"/>
        <pc:sldMkLst>
          <pc:docMk/>
          <pc:sldMk cId="523184214" sldId="353"/>
        </pc:sldMkLst>
      </pc:sldChg>
      <pc:sldChg chg="modNotes">
        <pc:chgData name="Katherine Cash" userId="S::katherine.cash_smc.global#ext#@stefanusalliansen.onmicrosoft.com::c8443033-ba39-4d66-bc55-3451e72e1980" providerId="AD" clId="Web-{16C88B85-B759-9654-6CA6-CC20A90E84BA}" dt="2021-09-08T14:20:31.186" v="16"/>
        <pc:sldMkLst>
          <pc:docMk/>
          <pc:sldMk cId="2264081852" sldId="375"/>
        </pc:sldMkLst>
      </pc:sldChg>
      <pc:sldChg chg="modNotes">
        <pc:chgData name="Katherine Cash" userId="S::katherine.cash_smc.global#ext#@stefanusalliansen.onmicrosoft.com::c8443033-ba39-4d66-bc55-3451e72e1980" providerId="AD" clId="Web-{16C88B85-B759-9654-6CA6-CC20A90E84BA}" dt="2021-09-08T14:12:17.770" v="4"/>
        <pc:sldMkLst>
          <pc:docMk/>
          <pc:sldMk cId="2349737552" sldId="395"/>
        </pc:sldMkLst>
      </pc:sldChg>
    </pc:docChg>
  </pc:docChgLst>
  <pc:docChgLst>
    <pc:chgData name="Tabitha Schrøder-Knudsen" userId="S::tsk_dmr.org#ext#@stefanusalliansen.onmicrosoft.com::08267aa8-33cb-426d-8695-185d1a0a4cda" providerId="AD" clId="Web-{37C51506-355F-4B7B-5546-106D8CF76049}"/>
    <pc:docChg chg="modSld">
      <pc:chgData name="Tabitha Schrøder-Knudsen" userId="S::tsk_dmr.org#ext#@stefanusalliansen.onmicrosoft.com::08267aa8-33cb-426d-8695-185d1a0a4cda" providerId="AD" clId="Web-{37C51506-355F-4B7B-5546-106D8CF76049}" dt="2022-03-09T13:08:04.515" v="52"/>
      <pc:docMkLst>
        <pc:docMk/>
      </pc:docMkLst>
      <pc:sldChg chg="modNotes">
        <pc:chgData name="Tabitha Schrøder-Knudsen" userId="S::tsk_dmr.org#ext#@stefanusalliansen.onmicrosoft.com::08267aa8-33cb-426d-8695-185d1a0a4cda" providerId="AD" clId="Web-{37C51506-355F-4B7B-5546-106D8CF76049}" dt="2022-03-09T13:07:31.140" v="50"/>
        <pc:sldMkLst>
          <pc:docMk/>
          <pc:sldMk cId="1669646669" sldId="373"/>
        </pc:sldMkLst>
      </pc:sldChg>
      <pc:sldChg chg="modNotes">
        <pc:chgData name="Tabitha Schrøder-Knudsen" userId="S::tsk_dmr.org#ext#@stefanusalliansen.onmicrosoft.com::08267aa8-33cb-426d-8695-185d1a0a4cda" providerId="AD" clId="Web-{37C51506-355F-4B7B-5546-106D8CF76049}" dt="2022-03-09T13:06:51.310" v="46"/>
        <pc:sldMkLst>
          <pc:docMk/>
          <pc:sldMk cId="1762104901" sldId="377"/>
        </pc:sldMkLst>
      </pc:sldChg>
      <pc:sldChg chg="modNotes">
        <pc:chgData name="Tabitha Schrøder-Knudsen" userId="S::tsk_dmr.org#ext#@stefanusalliansen.onmicrosoft.com::08267aa8-33cb-426d-8695-185d1a0a4cda" providerId="AD" clId="Web-{37C51506-355F-4B7B-5546-106D8CF76049}" dt="2022-03-09T13:06:34.497" v="41"/>
        <pc:sldMkLst>
          <pc:docMk/>
          <pc:sldMk cId="420723366" sldId="378"/>
        </pc:sldMkLst>
      </pc:sldChg>
      <pc:sldChg chg="modNotes">
        <pc:chgData name="Tabitha Schrøder-Knudsen" userId="S::tsk_dmr.org#ext#@stefanusalliansen.onmicrosoft.com::08267aa8-33cb-426d-8695-185d1a0a4cda" providerId="AD" clId="Web-{37C51506-355F-4B7B-5546-106D8CF76049}" dt="2022-03-09T13:02:51.101" v="13"/>
        <pc:sldMkLst>
          <pc:docMk/>
          <pc:sldMk cId="3057957872" sldId="390"/>
        </pc:sldMkLst>
      </pc:sldChg>
      <pc:sldChg chg="modNotes">
        <pc:chgData name="Tabitha Schrøder-Knudsen" userId="S::tsk_dmr.org#ext#@stefanusalliansen.onmicrosoft.com::08267aa8-33cb-426d-8695-185d1a0a4cda" providerId="AD" clId="Web-{37C51506-355F-4B7B-5546-106D8CF76049}" dt="2022-03-09T13:03:45.712" v="25"/>
        <pc:sldMkLst>
          <pc:docMk/>
          <pc:sldMk cId="4181070466" sldId="400"/>
        </pc:sldMkLst>
      </pc:sldChg>
      <pc:sldChg chg="modNotes">
        <pc:chgData name="Tabitha Schrøder-Knudsen" userId="S::tsk_dmr.org#ext#@stefanusalliansen.onmicrosoft.com::08267aa8-33cb-426d-8695-185d1a0a4cda" providerId="AD" clId="Web-{37C51506-355F-4B7B-5546-106D8CF76049}" dt="2022-03-09T13:04:18.635" v="30"/>
        <pc:sldMkLst>
          <pc:docMk/>
          <pc:sldMk cId="3521267132" sldId="401"/>
        </pc:sldMkLst>
      </pc:sldChg>
      <pc:sldChg chg="modNotes">
        <pc:chgData name="Tabitha Schrøder-Knudsen" userId="S::tsk_dmr.org#ext#@stefanusalliansen.onmicrosoft.com::08267aa8-33cb-426d-8695-185d1a0a4cda" providerId="AD" clId="Web-{37C51506-355F-4B7B-5546-106D8CF76049}" dt="2022-03-09T13:08:04.515" v="52"/>
        <pc:sldMkLst>
          <pc:docMk/>
          <pc:sldMk cId="783445952" sldId="402"/>
        </pc:sldMkLst>
      </pc:sldChg>
      <pc:sldChg chg="modNotes">
        <pc:chgData name="Tabitha Schrøder-Knudsen" userId="S::tsk_dmr.org#ext#@stefanusalliansen.onmicrosoft.com::08267aa8-33cb-426d-8695-185d1a0a4cda" providerId="AD" clId="Web-{37C51506-355F-4B7B-5546-106D8CF76049}" dt="2022-03-09T13:02:59.679" v="16"/>
        <pc:sldMkLst>
          <pc:docMk/>
          <pc:sldMk cId="4184818663" sldId="403"/>
        </pc:sldMkLst>
      </pc:sldChg>
    </pc:docChg>
  </pc:docChgLst>
  <pc:docChgLst>
    <pc:chgData name="Eva-Marie Wadman" userId="S::wadmans_gmail.com#ext#@stefanus.no::35de2d29-8d75-4d67-8e87-79e886174351" providerId="AD" clId="Web-{B1143C0D-AA43-A1D1-3867-29C44D8CEDA0}"/>
    <pc:docChg chg="">
      <pc:chgData name="Eva-Marie Wadman" userId="S::wadmans_gmail.com#ext#@stefanus.no::35de2d29-8d75-4d67-8e87-79e886174351" providerId="AD" clId="Web-{B1143C0D-AA43-A1D1-3867-29C44D8CEDA0}" dt="2021-09-06T13:21:09.057" v="0"/>
      <pc:docMkLst>
        <pc:docMk/>
      </pc:docMkLst>
      <pc:sldChg chg="delCm">
        <pc:chgData name="Eva-Marie Wadman" userId="S::wadmans_gmail.com#ext#@stefanus.no::35de2d29-8d75-4d67-8e87-79e886174351" providerId="AD" clId="Web-{B1143C0D-AA43-A1D1-3867-29C44D8CEDA0}" dt="2021-09-06T13:21:09.057" v="0"/>
        <pc:sldMkLst>
          <pc:docMk/>
          <pc:sldMk cId="4187154971" sldId="379"/>
        </pc:sldMkLst>
      </pc:sldChg>
    </pc:docChg>
  </pc:docChgLst>
  <pc:docChgLst>
    <pc:chgData name="Katherine Cash" userId="S::katherine.cash_smc.global#ext#@stefanusalliansen.onmicrosoft.com::c8443033-ba39-4d66-bc55-3451e72e1980" providerId="AD" clId="Web-{ED030339-B2D8-637E-7312-5CE705001276}"/>
    <pc:docChg chg="modSld">
      <pc:chgData name="Katherine Cash" userId="S::katherine.cash_smc.global#ext#@stefanusalliansen.onmicrosoft.com::c8443033-ba39-4d66-bc55-3451e72e1980" providerId="AD" clId="Web-{ED030339-B2D8-637E-7312-5CE705001276}" dt="2021-09-08T13:50:45.910" v="22"/>
      <pc:docMkLst>
        <pc:docMk/>
      </pc:docMkLst>
      <pc:sldChg chg="modNotes">
        <pc:chgData name="Katherine Cash" userId="S::katherine.cash_smc.global#ext#@stefanusalliansen.onmicrosoft.com::c8443033-ba39-4d66-bc55-3451e72e1980" providerId="AD" clId="Web-{ED030339-B2D8-637E-7312-5CE705001276}" dt="2021-09-08T13:49:02.013" v="4"/>
        <pc:sldMkLst>
          <pc:docMk/>
          <pc:sldMk cId="1416470817" sldId="391"/>
        </pc:sldMkLst>
      </pc:sldChg>
      <pc:sldChg chg="modNotes">
        <pc:chgData name="Katherine Cash" userId="S::katherine.cash_smc.global#ext#@stefanusalliansen.onmicrosoft.com::c8443033-ba39-4d66-bc55-3451e72e1980" providerId="AD" clId="Web-{ED030339-B2D8-637E-7312-5CE705001276}" dt="2021-09-08T13:50:45.910" v="22"/>
        <pc:sldMkLst>
          <pc:docMk/>
          <pc:sldMk cId="361777885" sldId="393"/>
        </pc:sldMkLst>
      </pc:sldChg>
      <pc:sldChg chg="modNotes">
        <pc:chgData name="Katherine Cash" userId="S::katherine.cash_smc.global#ext#@stefanusalliansen.onmicrosoft.com::c8443033-ba39-4d66-bc55-3451e72e1980" providerId="AD" clId="Web-{ED030339-B2D8-637E-7312-5CE705001276}" dt="2021-09-08T13:50:26.862" v="18"/>
        <pc:sldMkLst>
          <pc:docMk/>
          <pc:sldMk cId="4184818663" sldId="403"/>
        </pc:sldMkLst>
      </pc:sldChg>
    </pc:docChg>
  </pc:docChgLst>
  <pc:docChgLst>
    <pc:chgData name="Tabitha Schrøder-Knudsen" userId="9eeb46a2-10f2-4008-81d7-31015b94d0a1" providerId="ADAL" clId="{84616DA2-7680-4063-A20E-C6CBE82EC01B}"/>
    <pc:docChg chg="modSld">
      <pc:chgData name="Tabitha Schrøder-Knudsen" userId="9eeb46a2-10f2-4008-81d7-31015b94d0a1" providerId="ADAL" clId="{84616DA2-7680-4063-A20E-C6CBE82EC01B}" dt="2022-03-09T14:25:29.016" v="18" actId="12"/>
      <pc:docMkLst>
        <pc:docMk/>
      </pc:docMkLst>
      <pc:sldChg chg="modNotesTx">
        <pc:chgData name="Tabitha Schrøder-Knudsen" userId="9eeb46a2-10f2-4008-81d7-31015b94d0a1" providerId="ADAL" clId="{84616DA2-7680-4063-A20E-C6CBE82EC01B}" dt="2022-03-09T14:24:08.398" v="1" actId="12"/>
        <pc:sldMkLst>
          <pc:docMk/>
          <pc:sldMk cId="1669646669" sldId="373"/>
        </pc:sldMkLst>
      </pc:sldChg>
      <pc:sldChg chg="modNotesTx">
        <pc:chgData name="Tabitha Schrøder-Knudsen" userId="9eeb46a2-10f2-4008-81d7-31015b94d0a1" providerId="ADAL" clId="{84616DA2-7680-4063-A20E-C6CBE82EC01B}" dt="2022-03-09T14:24:22.015" v="3" actId="12"/>
        <pc:sldMkLst>
          <pc:docMk/>
          <pc:sldMk cId="1762104901" sldId="377"/>
        </pc:sldMkLst>
      </pc:sldChg>
      <pc:sldChg chg="modNotesTx">
        <pc:chgData name="Tabitha Schrøder-Knudsen" userId="9eeb46a2-10f2-4008-81d7-31015b94d0a1" providerId="ADAL" clId="{84616DA2-7680-4063-A20E-C6CBE82EC01B}" dt="2022-03-09T14:24:28.633" v="5" actId="12"/>
        <pc:sldMkLst>
          <pc:docMk/>
          <pc:sldMk cId="420723366" sldId="378"/>
        </pc:sldMkLst>
      </pc:sldChg>
      <pc:sldChg chg="modNotesTx">
        <pc:chgData name="Tabitha Schrøder-Knudsen" userId="9eeb46a2-10f2-4008-81d7-31015b94d0a1" providerId="ADAL" clId="{84616DA2-7680-4063-A20E-C6CBE82EC01B}" dt="2022-03-09T14:25:20.796" v="16" actId="5793"/>
        <pc:sldMkLst>
          <pc:docMk/>
          <pc:sldMk cId="3057957872" sldId="390"/>
        </pc:sldMkLst>
      </pc:sldChg>
      <pc:sldChg chg="modNotesTx">
        <pc:chgData name="Tabitha Schrøder-Knudsen" userId="9eeb46a2-10f2-4008-81d7-31015b94d0a1" providerId="ADAL" clId="{84616DA2-7680-4063-A20E-C6CBE82EC01B}" dt="2022-03-09T14:24:47.890" v="9" actId="12"/>
        <pc:sldMkLst>
          <pc:docMk/>
          <pc:sldMk cId="4181070466" sldId="400"/>
        </pc:sldMkLst>
      </pc:sldChg>
      <pc:sldChg chg="modNotesTx">
        <pc:chgData name="Tabitha Schrøder-Knudsen" userId="9eeb46a2-10f2-4008-81d7-31015b94d0a1" providerId="ADAL" clId="{84616DA2-7680-4063-A20E-C6CBE82EC01B}" dt="2022-03-09T14:24:40.374" v="7" actId="12"/>
        <pc:sldMkLst>
          <pc:docMk/>
          <pc:sldMk cId="3521267132" sldId="401"/>
        </pc:sldMkLst>
      </pc:sldChg>
      <pc:sldChg chg="modNotesTx">
        <pc:chgData name="Tabitha Schrøder-Knudsen" userId="9eeb46a2-10f2-4008-81d7-31015b94d0a1" providerId="ADAL" clId="{84616DA2-7680-4063-A20E-C6CBE82EC01B}" dt="2022-03-09T14:24:55.230" v="11" actId="12"/>
        <pc:sldMkLst>
          <pc:docMk/>
          <pc:sldMk cId="783445952" sldId="402"/>
        </pc:sldMkLst>
      </pc:sldChg>
      <pc:sldChg chg="modNotesTx">
        <pc:chgData name="Tabitha Schrøder-Knudsen" userId="9eeb46a2-10f2-4008-81d7-31015b94d0a1" providerId="ADAL" clId="{84616DA2-7680-4063-A20E-C6CBE82EC01B}" dt="2022-03-09T14:25:29.016" v="18" actId="12"/>
        <pc:sldMkLst>
          <pc:docMk/>
          <pc:sldMk cId="4184818663" sldId="403"/>
        </pc:sldMkLst>
      </pc:sldChg>
    </pc:docChg>
  </pc:docChgLst>
  <pc:docChgLst>
    <pc:chgData name="Katherine Cash" userId="S::katherine.cash_smc.global#ext#@stefanusalliansen.onmicrosoft.com::c8443033-ba39-4d66-bc55-3451e72e1980" providerId="AD" clId="Web-{25483E14-AED6-A2E6-9AAC-7E46A90A600D}"/>
    <pc:docChg chg="modSld">
      <pc:chgData name="Katherine Cash" userId="S::katherine.cash_smc.global#ext#@stefanusalliansen.onmicrosoft.com::c8443033-ba39-4d66-bc55-3451e72e1980" providerId="AD" clId="Web-{25483E14-AED6-A2E6-9AAC-7E46A90A600D}" dt="2022-01-21T15:21:36.488" v="1"/>
      <pc:docMkLst>
        <pc:docMk/>
      </pc:docMkLst>
      <pc:sldChg chg="addSp delSp">
        <pc:chgData name="Katherine Cash" userId="S::katherine.cash_smc.global#ext#@stefanusalliansen.onmicrosoft.com::c8443033-ba39-4d66-bc55-3451e72e1980" providerId="AD" clId="Web-{25483E14-AED6-A2E6-9AAC-7E46A90A600D}" dt="2022-01-21T15:21:36.488" v="1"/>
        <pc:sldMkLst>
          <pc:docMk/>
          <pc:sldMk cId="2800922083" sldId="256"/>
        </pc:sldMkLst>
        <pc:spChg chg="add">
          <ac:chgData name="Katherine Cash" userId="S::katherine.cash_smc.global#ext#@stefanusalliansen.onmicrosoft.com::c8443033-ba39-4d66-bc55-3451e72e1980" providerId="AD" clId="Web-{25483E14-AED6-A2E6-9AAC-7E46A90A600D}" dt="2022-01-21T15:21:27.691" v="0"/>
          <ac:spMkLst>
            <pc:docMk/>
            <pc:sldMk cId="2800922083" sldId="256"/>
            <ac:spMk id="6" creationId="{446B2DFA-282B-4568-83C7-191D685C0A93}"/>
          </ac:spMkLst>
        </pc:spChg>
        <pc:spChg chg="del">
          <ac:chgData name="Katherine Cash" userId="S::katherine.cash_smc.global#ext#@stefanusalliansen.onmicrosoft.com::c8443033-ba39-4d66-bc55-3451e72e1980" providerId="AD" clId="Web-{25483E14-AED6-A2E6-9AAC-7E46A90A600D}" dt="2022-01-21T15:21:36.488" v="1"/>
          <ac:spMkLst>
            <pc:docMk/>
            <pc:sldMk cId="2800922083" sldId="256"/>
            <ac:spMk id="23" creationId="{586552A5-80D1-5E49-BF59-CA8F281A9CAA}"/>
          </ac:spMkLst>
        </pc:spChg>
      </pc:sldChg>
    </pc:docChg>
  </pc:docChgLst>
  <pc:docChgLst>
    <pc:chgData name="Katherine Cash" userId="S::katherine.cash_smc.global#ext#@stefanusalliansen.onmicrosoft.com::c8443033-ba39-4d66-bc55-3451e72e1980" providerId="AD" clId="Web-{92AF0B42-F0DF-44C8-AEDD-4E6E3DEE8B16}"/>
    <pc:docChg chg="modSld">
      <pc:chgData name="Katherine Cash" userId="S::katherine.cash_smc.global#ext#@stefanusalliansen.onmicrosoft.com::c8443033-ba39-4d66-bc55-3451e72e1980" providerId="AD" clId="Web-{92AF0B42-F0DF-44C8-AEDD-4E6E3DEE8B16}" dt="2022-04-24T05:50:38.153" v="2"/>
      <pc:docMkLst>
        <pc:docMk/>
      </pc:docMkLst>
      <pc:sldChg chg="modNotes">
        <pc:chgData name="Katherine Cash" userId="S::katherine.cash_smc.global#ext#@stefanusalliansen.onmicrosoft.com::c8443033-ba39-4d66-bc55-3451e72e1980" providerId="AD" clId="Web-{92AF0B42-F0DF-44C8-AEDD-4E6E3DEE8B16}" dt="2022-04-24T05:50:38.153" v="2"/>
        <pc:sldMkLst>
          <pc:docMk/>
          <pc:sldMk cId="523184214" sldId="353"/>
        </pc:sldMkLst>
      </pc:sldChg>
    </pc:docChg>
  </pc:docChgLst>
  <pc:docChgLst>
    <pc:chgData name="Katherine Cash" userId="S::katherine.cash_smc.global#ext#@stefanusalliansen.onmicrosoft.com::c8443033-ba39-4d66-bc55-3451e72e1980" providerId="AD" clId="Web-{7473CC2B-1CFA-9EE1-52A7-2F15C06C3F84}"/>
    <pc:docChg chg="modSld">
      <pc:chgData name="Katherine Cash" userId="S::katherine.cash_smc.global#ext#@stefanusalliansen.onmicrosoft.com::c8443033-ba39-4d66-bc55-3451e72e1980" providerId="AD" clId="Web-{7473CC2B-1CFA-9EE1-52A7-2F15C06C3F84}" dt="2022-03-08T06:17:28.031" v="0"/>
      <pc:docMkLst>
        <pc:docMk/>
      </pc:docMkLst>
      <pc:sldChg chg="delSp">
        <pc:chgData name="Katherine Cash" userId="S::katherine.cash_smc.global#ext#@stefanusalliansen.onmicrosoft.com::c8443033-ba39-4d66-bc55-3451e72e1980" providerId="AD" clId="Web-{7473CC2B-1CFA-9EE1-52A7-2F15C06C3F84}" dt="2022-03-08T06:17:28.031" v="0"/>
        <pc:sldMkLst>
          <pc:docMk/>
          <pc:sldMk cId="361777885" sldId="393"/>
        </pc:sldMkLst>
        <pc:grpChg chg="topLvl">
          <ac:chgData name="Katherine Cash" userId="S::katherine.cash_smc.global#ext#@stefanusalliansen.onmicrosoft.com::c8443033-ba39-4d66-bc55-3451e72e1980" providerId="AD" clId="Web-{7473CC2B-1CFA-9EE1-52A7-2F15C06C3F84}" dt="2022-03-08T06:17:28.031" v="0"/>
          <ac:grpSpMkLst>
            <pc:docMk/>
            <pc:sldMk cId="361777885" sldId="393"/>
            <ac:grpSpMk id="2" creationId="{BB81DEB0-A811-4A78-BB8F-8F193591C186}"/>
          </ac:grpSpMkLst>
        </pc:grpChg>
        <pc:grpChg chg="del">
          <ac:chgData name="Katherine Cash" userId="S::katherine.cash_smc.global#ext#@stefanusalliansen.onmicrosoft.com::c8443033-ba39-4d66-bc55-3451e72e1980" providerId="AD" clId="Web-{7473CC2B-1CFA-9EE1-52A7-2F15C06C3F84}" dt="2022-03-08T06:17:28.031" v="0"/>
          <ac:grpSpMkLst>
            <pc:docMk/>
            <pc:sldMk cId="361777885" sldId="393"/>
            <ac:grpSpMk id="4" creationId="{7B6EBFC1-BF15-41C0-909A-DE28F311EF20}"/>
          </ac:grpSpMkLst>
        </pc:grpChg>
        <pc:grpChg chg="topLvl">
          <ac:chgData name="Katherine Cash" userId="S::katherine.cash_smc.global#ext#@stefanusalliansen.onmicrosoft.com::c8443033-ba39-4d66-bc55-3451e72e1980" providerId="AD" clId="Web-{7473CC2B-1CFA-9EE1-52A7-2F15C06C3F84}" dt="2022-03-08T06:17:28.031" v="0"/>
          <ac:grpSpMkLst>
            <pc:docMk/>
            <pc:sldMk cId="361777885" sldId="393"/>
            <ac:grpSpMk id="30" creationId="{21E980EF-2CED-47AE-B275-EAAE31BA2C83}"/>
          </ac:grpSpMkLst>
        </pc:grpChg>
      </pc:sldChg>
    </pc:docChg>
  </pc:docChgLst>
  <pc:docChgLst>
    <pc:chgData name="Katherine Cash" userId="S::katherine.cash_smc.global#ext#@stefanusalliansen.onmicrosoft.com::c8443033-ba39-4d66-bc55-3451e72e1980" providerId="AD" clId="Web-{116932AD-79FD-0C8D-5A99-BB4B6F5A79B9}"/>
    <pc:docChg chg="modSld">
      <pc:chgData name="Katherine Cash" userId="S::katherine.cash_smc.global#ext#@stefanusalliansen.onmicrosoft.com::c8443033-ba39-4d66-bc55-3451e72e1980" providerId="AD" clId="Web-{116932AD-79FD-0C8D-5A99-BB4B6F5A79B9}" dt="2021-09-12T04:43:53.084" v="1"/>
      <pc:docMkLst>
        <pc:docMk/>
      </pc:docMkLst>
      <pc:sldChg chg="modNotes">
        <pc:chgData name="Katherine Cash" userId="S::katherine.cash_smc.global#ext#@stefanusalliansen.onmicrosoft.com::c8443033-ba39-4d66-bc55-3451e72e1980" providerId="AD" clId="Web-{116932AD-79FD-0C8D-5A99-BB4B6F5A79B9}" dt="2021-09-12T04:43:53.084" v="1"/>
        <pc:sldMkLst>
          <pc:docMk/>
          <pc:sldMk cId="2349737552" sldId="395"/>
        </pc:sldMkLst>
      </pc:sldChg>
    </pc:docChg>
  </pc:docChgLst>
  <pc:docChgLst>
    <pc:chgData name="Katherine Cash" userId="f7797b46-2b2d-4b8f-b225-8c373fe2af75" providerId="ADAL" clId="{7B3E0E3A-FD62-4F82-AC43-06CDFEE8C5AC}"/>
    <pc:docChg chg="undo custSel modSld">
      <pc:chgData name="Katherine Cash" userId="f7797b46-2b2d-4b8f-b225-8c373fe2af75" providerId="ADAL" clId="{7B3E0E3A-FD62-4F82-AC43-06CDFEE8C5AC}" dt="2022-03-08T05:55:37.188" v="74" actId="164"/>
      <pc:docMkLst>
        <pc:docMk/>
      </pc:docMkLst>
      <pc:sldChg chg="modSp mod">
        <pc:chgData name="Katherine Cash" userId="f7797b46-2b2d-4b8f-b225-8c373fe2af75" providerId="ADAL" clId="{7B3E0E3A-FD62-4F82-AC43-06CDFEE8C5AC}" dt="2022-03-08T05:30:42.092" v="2" actId="6549"/>
        <pc:sldMkLst>
          <pc:docMk/>
          <pc:sldMk cId="1558524240" sldId="380"/>
        </pc:sldMkLst>
        <pc:spChg chg="mod">
          <ac:chgData name="Katherine Cash" userId="f7797b46-2b2d-4b8f-b225-8c373fe2af75" providerId="ADAL" clId="{7B3E0E3A-FD62-4F82-AC43-06CDFEE8C5AC}" dt="2022-03-08T05:30:42.092" v="2" actId="6549"/>
          <ac:spMkLst>
            <pc:docMk/>
            <pc:sldMk cId="1558524240" sldId="380"/>
            <ac:spMk id="4" creationId="{347867F6-D038-4075-9DD8-C70F3F89909D}"/>
          </ac:spMkLst>
        </pc:spChg>
      </pc:sldChg>
      <pc:sldChg chg="addSp delSp modSp mod">
        <pc:chgData name="Katherine Cash" userId="f7797b46-2b2d-4b8f-b225-8c373fe2af75" providerId="ADAL" clId="{7B3E0E3A-FD62-4F82-AC43-06CDFEE8C5AC}" dt="2022-03-08T05:55:26.971" v="73" actId="164"/>
        <pc:sldMkLst>
          <pc:docMk/>
          <pc:sldMk cId="361777885" sldId="393"/>
        </pc:sldMkLst>
        <pc:spChg chg="mod">
          <ac:chgData name="Katherine Cash" userId="f7797b46-2b2d-4b8f-b225-8c373fe2af75" providerId="ADAL" clId="{7B3E0E3A-FD62-4F82-AC43-06CDFEE8C5AC}" dt="2022-03-08T05:50:24.134" v="70" actId="165"/>
          <ac:spMkLst>
            <pc:docMk/>
            <pc:sldMk cId="361777885" sldId="393"/>
            <ac:spMk id="55" creationId="{0ACAC051-61FA-4FEE-A53B-AFF4CC91B0C6}"/>
          </ac:spMkLst>
        </pc:spChg>
        <pc:spChg chg="mod">
          <ac:chgData name="Katherine Cash" userId="f7797b46-2b2d-4b8f-b225-8c373fe2af75" providerId="ADAL" clId="{7B3E0E3A-FD62-4F82-AC43-06CDFEE8C5AC}" dt="2022-03-08T05:50:24.134" v="70" actId="165"/>
          <ac:spMkLst>
            <pc:docMk/>
            <pc:sldMk cId="361777885" sldId="393"/>
            <ac:spMk id="56" creationId="{14996EEB-485F-4EF2-91B3-14E9F259ABB7}"/>
          </ac:spMkLst>
        </pc:spChg>
        <pc:spChg chg="mod">
          <ac:chgData name="Katherine Cash" userId="f7797b46-2b2d-4b8f-b225-8c373fe2af75" providerId="ADAL" clId="{7B3E0E3A-FD62-4F82-AC43-06CDFEE8C5AC}" dt="2022-03-08T05:50:24.134" v="70" actId="165"/>
          <ac:spMkLst>
            <pc:docMk/>
            <pc:sldMk cId="361777885" sldId="393"/>
            <ac:spMk id="57" creationId="{A2C7A3A3-A2AA-4CB8-8CDC-B20C73D41025}"/>
          </ac:spMkLst>
        </pc:spChg>
        <pc:spChg chg="mod">
          <ac:chgData name="Katherine Cash" userId="f7797b46-2b2d-4b8f-b225-8c373fe2af75" providerId="ADAL" clId="{7B3E0E3A-FD62-4F82-AC43-06CDFEE8C5AC}" dt="2022-03-08T05:50:24.134" v="70" actId="165"/>
          <ac:spMkLst>
            <pc:docMk/>
            <pc:sldMk cId="361777885" sldId="393"/>
            <ac:spMk id="58" creationId="{5066CD4C-02F8-4F2C-BEEB-281359C3E32D}"/>
          </ac:spMkLst>
        </pc:spChg>
        <pc:grpChg chg="add mod topLvl">
          <ac:chgData name="Katherine Cash" userId="f7797b46-2b2d-4b8f-b225-8c373fe2af75" providerId="ADAL" clId="{7B3E0E3A-FD62-4F82-AC43-06CDFEE8C5AC}" dt="2022-03-08T05:55:26.971" v="73" actId="164"/>
          <ac:grpSpMkLst>
            <pc:docMk/>
            <pc:sldMk cId="361777885" sldId="393"/>
            <ac:grpSpMk id="2" creationId="{BB81DEB0-A811-4A78-BB8F-8F193591C186}"/>
          </ac:grpSpMkLst>
        </pc:grpChg>
        <pc:grpChg chg="add del mod">
          <ac:chgData name="Katherine Cash" userId="f7797b46-2b2d-4b8f-b225-8c373fe2af75" providerId="ADAL" clId="{7B3E0E3A-FD62-4F82-AC43-06CDFEE8C5AC}" dt="2022-03-08T05:50:24.134" v="70" actId="165"/>
          <ac:grpSpMkLst>
            <pc:docMk/>
            <pc:sldMk cId="361777885" sldId="393"/>
            <ac:grpSpMk id="3" creationId="{C90D8EA0-528B-47DE-A1D1-8CFDCE65A05C}"/>
          </ac:grpSpMkLst>
        </pc:grpChg>
        <pc:grpChg chg="add mod">
          <ac:chgData name="Katherine Cash" userId="f7797b46-2b2d-4b8f-b225-8c373fe2af75" providerId="ADAL" clId="{7B3E0E3A-FD62-4F82-AC43-06CDFEE8C5AC}" dt="2022-03-08T05:55:26.971" v="73" actId="164"/>
          <ac:grpSpMkLst>
            <pc:docMk/>
            <pc:sldMk cId="361777885" sldId="393"/>
            <ac:grpSpMk id="4" creationId="{7B6EBFC1-BF15-41C0-909A-DE28F311EF20}"/>
          </ac:grpSpMkLst>
        </pc:grpChg>
        <pc:grpChg chg="add mod topLvl">
          <ac:chgData name="Katherine Cash" userId="f7797b46-2b2d-4b8f-b225-8c373fe2af75" providerId="ADAL" clId="{7B3E0E3A-FD62-4F82-AC43-06CDFEE8C5AC}" dt="2022-03-08T05:55:26.971" v="73" actId="164"/>
          <ac:grpSpMkLst>
            <pc:docMk/>
            <pc:sldMk cId="361777885" sldId="393"/>
            <ac:grpSpMk id="30" creationId="{21E980EF-2CED-47AE-B275-EAAE31BA2C83}"/>
          </ac:grpSpMkLst>
        </pc:grpChg>
        <pc:picChg chg="mod">
          <ac:chgData name="Katherine Cash" userId="f7797b46-2b2d-4b8f-b225-8c373fe2af75" providerId="ADAL" clId="{7B3E0E3A-FD62-4F82-AC43-06CDFEE8C5AC}" dt="2022-03-08T05:50:24.134" v="70" actId="165"/>
          <ac:picMkLst>
            <pc:docMk/>
            <pc:sldMk cId="361777885" sldId="393"/>
            <ac:picMk id="31" creationId="{3E3C036D-7C24-45B9-800D-6183A5398144}"/>
          </ac:picMkLst>
        </pc:picChg>
        <pc:picChg chg="del">
          <ac:chgData name="Katherine Cash" userId="f7797b46-2b2d-4b8f-b225-8c373fe2af75" providerId="ADAL" clId="{7B3E0E3A-FD62-4F82-AC43-06CDFEE8C5AC}" dt="2022-03-08T05:47:16.392" v="41" actId="478"/>
          <ac:picMkLst>
            <pc:docMk/>
            <pc:sldMk cId="361777885" sldId="393"/>
            <ac:picMk id="32" creationId="{35E1203D-F807-4F7A-85A0-BEDD7489DE43}"/>
          </ac:picMkLst>
        </pc:picChg>
        <pc:picChg chg="del">
          <ac:chgData name="Katherine Cash" userId="f7797b46-2b2d-4b8f-b225-8c373fe2af75" providerId="ADAL" clId="{7B3E0E3A-FD62-4F82-AC43-06CDFEE8C5AC}" dt="2022-03-08T05:47:17.443" v="43" actId="478"/>
          <ac:picMkLst>
            <pc:docMk/>
            <pc:sldMk cId="361777885" sldId="393"/>
            <ac:picMk id="33" creationId="{AD712EB8-93B2-416A-BD36-2DC203FC533C}"/>
          </ac:picMkLst>
        </pc:picChg>
        <pc:picChg chg="del">
          <ac:chgData name="Katherine Cash" userId="f7797b46-2b2d-4b8f-b225-8c373fe2af75" providerId="ADAL" clId="{7B3E0E3A-FD62-4F82-AC43-06CDFEE8C5AC}" dt="2022-03-08T05:47:10.150" v="32" actId="478"/>
          <ac:picMkLst>
            <pc:docMk/>
            <pc:sldMk cId="361777885" sldId="393"/>
            <ac:picMk id="34" creationId="{80596C24-713A-4127-848C-80897EDF53DD}"/>
          </ac:picMkLst>
        </pc:picChg>
        <pc:picChg chg="del">
          <ac:chgData name="Katherine Cash" userId="f7797b46-2b2d-4b8f-b225-8c373fe2af75" providerId="ADAL" clId="{7B3E0E3A-FD62-4F82-AC43-06CDFEE8C5AC}" dt="2022-03-08T05:47:12.216" v="35" actId="478"/>
          <ac:picMkLst>
            <pc:docMk/>
            <pc:sldMk cId="361777885" sldId="393"/>
            <ac:picMk id="35" creationId="{39DDBD96-C63A-4F5A-8586-DF315990CDD2}"/>
          </ac:picMkLst>
        </pc:picChg>
        <pc:picChg chg="mod">
          <ac:chgData name="Katherine Cash" userId="f7797b46-2b2d-4b8f-b225-8c373fe2af75" providerId="ADAL" clId="{7B3E0E3A-FD62-4F82-AC43-06CDFEE8C5AC}" dt="2022-03-08T05:50:24.134" v="70" actId="165"/>
          <ac:picMkLst>
            <pc:docMk/>
            <pc:sldMk cId="361777885" sldId="393"/>
            <ac:picMk id="36" creationId="{7D6891C0-32C3-4C14-9E3A-6DAA681D50FF}"/>
          </ac:picMkLst>
        </pc:picChg>
        <pc:picChg chg="mod">
          <ac:chgData name="Katherine Cash" userId="f7797b46-2b2d-4b8f-b225-8c373fe2af75" providerId="ADAL" clId="{7B3E0E3A-FD62-4F82-AC43-06CDFEE8C5AC}" dt="2022-03-08T05:50:24.134" v="70" actId="165"/>
          <ac:picMkLst>
            <pc:docMk/>
            <pc:sldMk cId="361777885" sldId="393"/>
            <ac:picMk id="37" creationId="{40A0744A-7C0D-4434-9EEC-DDDF545F448A}"/>
          </ac:picMkLst>
        </pc:picChg>
        <pc:picChg chg="mod">
          <ac:chgData name="Katherine Cash" userId="f7797b46-2b2d-4b8f-b225-8c373fe2af75" providerId="ADAL" clId="{7B3E0E3A-FD62-4F82-AC43-06CDFEE8C5AC}" dt="2022-03-08T05:50:24.134" v="70" actId="165"/>
          <ac:picMkLst>
            <pc:docMk/>
            <pc:sldMk cId="361777885" sldId="393"/>
            <ac:picMk id="38" creationId="{212AC312-99F4-41D0-AAC3-35CD070EF01F}"/>
          </ac:picMkLst>
        </pc:picChg>
        <pc:picChg chg="mod">
          <ac:chgData name="Katherine Cash" userId="f7797b46-2b2d-4b8f-b225-8c373fe2af75" providerId="ADAL" clId="{7B3E0E3A-FD62-4F82-AC43-06CDFEE8C5AC}" dt="2022-03-08T05:50:24.134" v="70" actId="165"/>
          <ac:picMkLst>
            <pc:docMk/>
            <pc:sldMk cId="361777885" sldId="393"/>
            <ac:picMk id="39" creationId="{9AC80EE7-7B97-4BB9-977A-C3C2362E812B}"/>
          </ac:picMkLst>
        </pc:picChg>
        <pc:picChg chg="mod">
          <ac:chgData name="Katherine Cash" userId="f7797b46-2b2d-4b8f-b225-8c373fe2af75" providerId="ADAL" clId="{7B3E0E3A-FD62-4F82-AC43-06CDFEE8C5AC}" dt="2022-03-08T05:50:24.134" v="70" actId="165"/>
          <ac:picMkLst>
            <pc:docMk/>
            <pc:sldMk cId="361777885" sldId="393"/>
            <ac:picMk id="40" creationId="{0CF499D0-DCF2-4F19-97CD-6A9BBC33663F}"/>
          </ac:picMkLst>
        </pc:picChg>
        <pc:picChg chg="mod">
          <ac:chgData name="Katherine Cash" userId="f7797b46-2b2d-4b8f-b225-8c373fe2af75" providerId="ADAL" clId="{7B3E0E3A-FD62-4F82-AC43-06CDFEE8C5AC}" dt="2022-03-08T05:50:24.134" v="70" actId="165"/>
          <ac:picMkLst>
            <pc:docMk/>
            <pc:sldMk cId="361777885" sldId="393"/>
            <ac:picMk id="41" creationId="{12D98E4D-EF03-494B-A8A9-AAEA79ACDDA0}"/>
          </ac:picMkLst>
        </pc:picChg>
        <pc:picChg chg="mod">
          <ac:chgData name="Katherine Cash" userId="f7797b46-2b2d-4b8f-b225-8c373fe2af75" providerId="ADAL" clId="{7B3E0E3A-FD62-4F82-AC43-06CDFEE8C5AC}" dt="2022-03-08T05:50:24.134" v="70" actId="165"/>
          <ac:picMkLst>
            <pc:docMk/>
            <pc:sldMk cId="361777885" sldId="393"/>
            <ac:picMk id="42" creationId="{4121072B-164D-4374-9871-ECA1DD79670E}"/>
          </ac:picMkLst>
        </pc:picChg>
        <pc:picChg chg="mod">
          <ac:chgData name="Katherine Cash" userId="f7797b46-2b2d-4b8f-b225-8c373fe2af75" providerId="ADAL" clId="{7B3E0E3A-FD62-4F82-AC43-06CDFEE8C5AC}" dt="2022-03-08T05:50:24.134" v="70" actId="165"/>
          <ac:picMkLst>
            <pc:docMk/>
            <pc:sldMk cId="361777885" sldId="393"/>
            <ac:picMk id="43" creationId="{AC48192E-BD92-4720-9174-8412E6F70DDE}"/>
          </ac:picMkLst>
        </pc:picChg>
        <pc:picChg chg="mod">
          <ac:chgData name="Katherine Cash" userId="f7797b46-2b2d-4b8f-b225-8c373fe2af75" providerId="ADAL" clId="{7B3E0E3A-FD62-4F82-AC43-06CDFEE8C5AC}" dt="2022-03-08T05:50:24.134" v="70" actId="165"/>
          <ac:picMkLst>
            <pc:docMk/>
            <pc:sldMk cId="361777885" sldId="393"/>
            <ac:picMk id="44" creationId="{3A88DF13-468A-4843-8F9B-5CACEBAF4AF0}"/>
          </ac:picMkLst>
        </pc:picChg>
        <pc:picChg chg="mod">
          <ac:chgData name="Katherine Cash" userId="f7797b46-2b2d-4b8f-b225-8c373fe2af75" providerId="ADAL" clId="{7B3E0E3A-FD62-4F82-AC43-06CDFEE8C5AC}" dt="2022-03-08T05:50:24.134" v="70" actId="165"/>
          <ac:picMkLst>
            <pc:docMk/>
            <pc:sldMk cId="361777885" sldId="393"/>
            <ac:picMk id="45" creationId="{1933D5F6-83AB-4913-94D7-72907C059065}"/>
          </ac:picMkLst>
        </pc:picChg>
        <pc:picChg chg="mod">
          <ac:chgData name="Katherine Cash" userId="f7797b46-2b2d-4b8f-b225-8c373fe2af75" providerId="ADAL" clId="{7B3E0E3A-FD62-4F82-AC43-06CDFEE8C5AC}" dt="2022-03-08T05:50:24.134" v="70" actId="165"/>
          <ac:picMkLst>
            <pc:docMk/>
            <pc:sldMk cId="361777885" sldId="393"/>
            <ac:picMk id="46" creationId="{76111FC3-B589-4B73-95E8-D808CA019258}"/>
          </ac:picMkLst>
        </pc:picChg>
        <pc:picChg chg="mod">
          <ac:chgData name="Katherine Cash" userId="f7797b46-2b2d-4b8f-b225-8c373fe2af75" providerId="ADAL" clId="{7B3E0E3A-FD62-4F82-AC43-06CDFEE8C5AC}" dt="2022-03-08T05:50:24.134" v="70" actId="165"/>
          <ac:picMkLst>
            <pc:docMk/>
            <pc:sldMk cId="361777885" sldId="393"/>
            <ac:picMk id="47" creationId="{8E4EBA37-33B5-43C2-9A39-69A54C16BB98}"/>
          </ac:picMkLst>
        </pc:picChg>
        <pc:picChg chg="del">
          <ac:chgData name="Katherine Cash" userId="f7797b46-2b2d-4b8f-b225-8c373fe2af75" providerId="ADAL" clId="{7B3E0E3A-FD62-4F82-AC43-06CDFEE8C5AC}" dt="2022-03-08T05:47:11.453" v="33" actId="478"/>
          <ac:picMkLst>
            <pc:docMk/>
            <pc:sldMk cId="361777885" sldId="393"/>
            <ac:picMk id="48" creationId="{59F243A1-EE12-4488-B7D3-AE315770D170}"/>
          </ac:picMkLst>
        </pc:picChg>
        <pc:picChg chg="mod">
          <ac:chgData name="Katherine Cash" userId="f7797b46-2b2d-4b8f-b225-8c373fe2af75" providerId="ADAL" clId="{7B3E0E3A-FD62-4F82-AC43-06CDFEE8C5AC}" dt="2022-03-08T05:50:24.134" v="70" actId="165"/>
          <ac:picMkLst>
            <pc:docMk/>
            <pc:sldMk cId="361777885" sldId="393"/>
            <ac:picMk id="49" creationId="{0A1D8D44-8286-430F-8A4A-312F16C5D168}"/>
          </ac:picMkLst>
        </pc:picChg>
        <pc:picChg chg="del">
          <ac:chgData name="Katherine Cash" userId="f7797b46-2b2d-4b8f-b225-8c373fe2af75" providerId="ADAL" clId="{7B3E0E3A-FD62-4F82-AC43-06CDFEE8C5AC}" dt="2022-03-08T05:47:22.031" v="50" actId="478"/>
          <ac:picMkLst>
            <pc:docMk/>
            <pc:sldMk cId="361777885" sldId="393"/>
            <ac:picMk id="50" creationId="{502D9E33-2EAD-4BE8-9C2D-42243156CE31}"/>
          </ac:picMkLst>
        </pc:picChg>
        <pc:picChg chg="mod">
          <ac:chgData name="Katherine Cash" userId="f7797b46-2b2d-4b8f-b225-8c373fe2af75" providerId="ADAL" clId="{7B3E0E3A-FD62-4F82-AC43-06CDFEE8C5AC}" dt="2022-03-08T05:50:24.134" v="70" actId="165"/>
          <ac:picMkLst>
            <pc:docMk/>
            <pc:sldMk cId="361777885" sldId="393"/>
            <ac:picMk id="51" creationId="{59B8004B-C4E3-4EB9-80FF-73E751E3D0F3}"/>
          </ac:picMkLst>
        </pc:picChg>
        <pc:picChg chg="mod">
          <ac:chgData name="Katherine Cash" userId="f7797b46-2b2d-4b8f-b225-8c373fe2af75" providerId="ADAL" clId="{7B3E0E3A-FD62-4F82-AC43-06CDFEE8C5AC}" dt="2022-03-08T05:50:24.134" v="70" actId="165"/>
          <ac:picMkLst>
            <pc:docMk/>
            <pc:sldMk cId="361777885" sldId="393"/>
            <ac:picMk id="52" creationId="{5F6CDDF9-4DEB-482D-88F9-FA51B9C7F781}"/>
          </ac:picMkLst>
        </pc:picChg>
        <pc:picChg chg="mod">
          <ac:chgData name="Katherine Cash" userId="f7797b46-2b2d-4b8f-b225-8c373fe2af75" providerId="ADAL" clId="{7B3E0E3A-FD62-4F82-AC43-06CDFEE8C5AC}" dt="2022-03-08T05:50:24.134" v="70" actId="165"/>
          <ac:picMkLst>
            <pc:docMk/>
            <pc:sldMk cId="361777885" sldId="393"/>
            <ac:picMk id="53" creationId="{0C715F4D-F270-4E5E-B608-E687C7C03758}"/>
          </ac:picMkLst>
        </pc:picChg>
        <pc:picChg chg="mod">
          <ac:chgData name="Katherine Cash" userId="f7797b46-2b2d-4b8f-b225-8c373fe2af75" providerId="ADAL" clId="{7B3E0E3A-FD62-4F82-AC43-06CDFEE8C5AC}" dt="2022-03-08T05:50:24.134" v="70" actId="165"/>
          <ac:picMkLst>
            <pc:docMk/>
            <pc:sldMk cId="361777885" sldId="393"/>
            <ac:picMk id="54" creationId="{031B7C50-AA67-4C5F-92BE-48ACB485F86E}"/>
          </ac:picMkLst>
        </pc:picChg>
        <pc:picChg chg="del">
          <ac:chgData name="Katherine Cash" userId="f7797b46-2b2d-4b8f-b225-8c373fe2af75" providerId="ADAL" clId="{7B3E0E3A-FD62-4F82-AC43-06CDFEE8C5AC}" dt="2022-03-08T05:47:20.932" v="49" actId="478"/>
          <ac:picMkLst>
            <pc:docMk/>
            <pc:sldMk cId="361777885" sldId="393"/>
            <ac:picMk id="59" creationId="{F7181FD6-D13E-4173-A895-A26A8B99275F}"/>
          </ac:picMkLst>
        </pc:picChg>
        <pc:picChg chg="del">
          <ac:chgData name="Katherine Cash" userId="f7797b46-2b2d-4b8f-b225-8c373fe2af75" providerId="ADAL" clId="{7B3E0E3A-FD62-4F82-AC43-06CDFEE8C5AC}" dt="2022-03-08T05:47:20.342" v="48" actId="478"/>
          <ac:picMkLst>
            <pc:docMk/>
            <pc:sldMk cId="361777885" sldId="393"/>
            <ac:picMk id="60" creationId="{BAD9F61A-AA01-472A-9D84-E78B9D6C5DCD}"/>
          </ac:picMkLst>
        </pc:picChg>
        <pc:picChg chg="del">
          <ac:chgData name="Katherine Cash" userId="f7797b46-2b2d-4b8f-b225-8c373fe2af75" providerId="ADAL" clId="{7B3E0E3A-FD62-4F82-AC43-06CDFEE8C5AC}" dt="2022-03-08T05:47:20.200" v="47" actId="478"/>
          <ac:picMkLst>
            <pc:docMk/>
            <pc:sldMk cId="361777885" sldId="393"/>
            <ac:picMk id="61" creationId="{7BA97756-5F91-4A72-9C4D-E64A5B7B693F}"/>
          </ac:picMkLst>
        </pc:picChg>
        <pc:picChg chg="del">
          <ac:chgData name="Katherine Cash" userId="f7797b46-2b2d-4b8f-b225-8c373fe2af75" providerId="ADAL" clId="{7B3E0E3A-FD62-4F82-AC43-06CDFEE8C5AC}" dt="2022-03-08T05:47:12.949" v="36" actId="478"/>
          <ac:picMkLst>
            <pc:docMk/>
            <pc:sldMk cId="361777885" sldId="393"/>
            <ac:picMk id="62" creationId="{B2FA6C24-68E1-4A42-A660-E375F0C39974}"/>
          </ac:picMkLst>
        </pc:picChg>
        <pc:picChg chg="del">
          <ac:chgData name="Katherine Cash" userId="f7797b46-2b2d-4b8f-b225-8c373fe2af75" providerId="ADAL" clId="{7B3E0E3A-FD62-4F82-AC43-06CDFEE8C5AC}" dt="2022-03-08T05:47:15.148" v="40" actId="478"/>
          <ac:picMkLst>
            <pc:docMk/>
            <pc:sldMk cId="361777885" sldId="393"/>
            <ac:picMk id="63" creationId="{E856510F-1A1D-4E8D-9D0C-CC6C25638E9E}"/>
          </ac:picMkLst>
        </pc:picChg>
        <pc:picChg chg="del">
          <ac:chgData name="Katherine Cash" userId="f7797b46-2b2d-4b8f-b225-8c373fe2af75" providerId="ADAL" clId="{7B3E0E3A-FD62-4F82-AC43-06CDFEE8C5AC}" dt="2022-03-08T05:47:14.543" v="39" actId="478"/>
          <ac:picMkLst>
            <pc:docMk/>
            <pc:sldMk cId="361777885" sldId="393"/>
            <ac:picMk id="64" creationId="{D2DB14A4-E623-4202-9E84-97FABF17663C}"/>
          </ac:picMkLst>
        </pc:picChg>
        <pc:picChg chg="del">
          <ac:chgData name="Katherine Cash" userId="f7797b46-2b2d-4b8f-b225-8c373fe2af75" providerId="ADAL" clId="{7B3E0E3A-FD62-4F82-AC43-06CDFEE8C5AC}" dt="2022-03-08T05:47:13.689" v="38" actId="478"/>
          <ac:picMkLst>
            <pc:docMk/>
            <pc:sldMk cId="361777885" sldId="393"/>
            <ac:picMk id="65" creationId="{9295F936-75E2-4898-B570-C89A39CD9D46}"/>
          </ac:picMkLst>
        </pc:picChg>
        <pc:picChg chg="del">
          <ac:chgData name="Katherine Cash" userId="f7797b46-2b2d-4b8f-b225-8c373fe2af75" providerId="ADAL" clId="{7B3E0E3A-FD62-4F82-AC43-06CDFEE8C5AC}" dt="2022-03-08T05:47:18.421" v="44" actId="478"/>
          <ac:picMkLst>
            <pc:docMk/>
            <pc:sldMk cId="361777885" sldId="393"/>
            <ac:picMk id="66" creationId="{97E99444-9452-457B-AB96-4CB402343336}"/>
          </ac:picMkLst>
        </pc:picChg>
        <pc:picChg chg="del">
          <ac:chgData name="Katherine Cash" userId="f7797b46-2b2d-4b8f-b225-8c373fe2af75" providerId="ADAL" clId="{7B3E0E3A-FD62-4F82-AC43-06CDFEE8C5AC}" dt="2022-03-08T05:47:16.877" v="42" actId="478"/>
          <ac:picMkLst>
            <pc:docMk/>
            <pc:sldMk cId="361777885" sldId="393"/>
            <ac:picMk id="67" creationId="{90EBAD22-9241-4E95-A079-0C62F1EF40DC}"/>
          </ac:picMkLst>
        </pc:picChg>
        <pc:picChg chg="del">
          <ac:chgData name="Katherine Cash" userId="f7797b46-2b2d-4b8f-b225-8c373fe2af75" providerId="ADAL" clId="{7B3E0E3A-FD62-4F82-AC43-06CDFEE8C5AC}" dt="2022-03-08T05:47:11.646" v="34" actId="478"/>
          <ac:picMkLst>
            <pc:docMk/>
            <pc:sldMk cId="361777885" sldId="393"/>
            <ac:picMk id="68" creationId="{9B1621A1-227F-49C7-AAF9-FA41815DD99D}"/>
          </ac:picMkLst>
        </pc:picChg>
        <pc:picChg chg="del">
          <ac:chgData name="Katherine Cash" userId="f7797b46-2b2d-4b8f-b225-8c373fe2af75" providerId="ADAL" clId="{7B3E0E3A-FD62-4F82-AC43-06CDFEE8C5AC}" dt="2022-03-08T05:47:19.185" v="46" actId="478"/>
          <ac:picMkLst>
            <pc:docMk/>
            <pc:sldMk cId="361777885" sldId="393"/>
            <ac:picMk id="69" creationId="{9D5D6BD1-0018-441D-AF02-D00B8922D8BA}"/>
          </ac:picMkLst>
        </pc:picChg>
        <pc:picChg chg="del">
          <ac:chgData name="Katherine Cash" userId="f7797b46-2b2d-4b8f-b225-8c373fe2af75" providerId="ADAL" clId="{7B3E0E3A-FD62-4F82-AC43-06CDFEE8C5AC}" dt="2022-03-08T05:47:13.096" v="37" actId="478"/>
          <ac:picMkLst>
            <pc:docMk/>
            <pc:sldMk cId="361777885" sldId="393"/>
            <ac:picMk id="70" creationId="{814998D1-8302-4776-8E60-EA7A7250BCF9}"/>
          </ac:picMkLst>
        </pc:picChg>
        <pc:picChg chg="del">
          <ac:chgData name="Katherine Cash" userId="f7797b46-2b2d-4b8f-b225-8c373fe2af75" providerId="ADAL" clId="{7B3E0E3A-FD62-4F82-AC43-06CDFEE8C5AC}" dt="2022-03-08T05:47:18.599" v="45" actId="478"/>
          <ac:picMkLst>
            <pc:docMk/>
            <pc:sldMk cId="361777885" sldId="393"/>
            <ac:picMk id="71" creationId="{8AA2D22E-B0E5-49AD-9FE9-45B5C2544A97}"/>
          </ac:picMkLst>
        </pc:picChg>
        <pc:picChg chg="mod">
          <ac:chgData name="Katherine Cash" userId="f7797b46-2b2d-4b8f-b225-8c373fe2af75" providerId="ADAL" clId="{7B3E0E3A-FD62-4F82-AC43-06CDFEE8C5AC}" dt="2022-03-08T05:50:24.134" v="70" actId="165"/>
          <ac:picMkLst>
            <pc:docMk/>
            <pc:sldMk cId="361777885" sldId="393"/>
            <ac:picMk id="72" creationId="{DA91E09D-D7BA-4CA6-834A-24EF9F477F38}"/>
          </ac:picMkLst>
        </pc:picChg>
      </pc:sldChg>
      <pc:sldChg chg="addSp delSp modSp mod">
        <pc:chgData name="Katherine Cash" userId="f7797b46-2b2d-4b8f-b225-8c373fe2af75" providerId="ADAL" clId="{7B3E0E3A-FD62-4F82-AC43-06CDFEE8C5AC}" dt="2022-03-08T05:55:37.188" v="74" actId="164"/>
        <pc:sldMkLst>
          <pc:docMk/>
          <pc:sldMk cId="3775798966" sldId="397"/>
        </pc:sldMkLst>
        <pc:spChg chg="mod">
          <ac:chgData name="Katherine Cash" userId="f7797b46-2b2d-4b8f-b225-8c373fe2af75" providerId="ADAL" clId="{7B3E0E3A-FD62-4F82-AC43-06CDFEE8C5AC}" dt="2022-03-08T05:55:37.188" v="74" actId="164"/>
          <ac:spMkLst>
            <pc:docMk/>
            <pc:sldMk cId="3775798966" sldId="397"/>
            <ac:spMk id="20" creationId="{BB018FDA-A982-4811-B39B-E9E455C24407}"/>
          </ac:spMkLst>
        </pc:spChg>
        <pc:spChg chg="mod">
          <ac:chgData name="Katherine Cash" userId="f7797b46-2b2d-4b8f-b225-8c373fe2af75" providerId="ADAL" clId="{7B3E0E3A-FD62-4F82-AC43-06CDFEE8C5AC}" dt="2022-03-08T05:55:37.188" v="74" actId="164"/>
          <ac:spMkLst>
            <pc:docMk/>
            <pc:sldMk cId="3775798966" sldId="397"/>
            <ac:spMk id="33" creationId="{D4A03BAD-F563-44CF-9044-817BC40CD8ED}"/>
          </ac:spMkLst>
        </pc:spChg>
        <pc:spChg chg="mod">
          <ac:chgData name="Katherine Cash" userId="f7797b46-2b2d-4b8f-b225-8c373fe2af75" providerId="ADAL" clId="{7B3E0E3A-FD62-4F82-AC43-06CDFEE8C5AC}" dt="2022-03-08T05:55:37.188" v="74" actId="164"/>
          <ac:spMkLst>
            <pc:docMk/>
            <pc:sldMk cId="3775798966" sldId="397"/>
            <ac:spMk id="34" creationId="{2AFDEB4A-16BB-4CBF-9ABB-692017F5966A}"/>
          </ac:spMkLst>
        </pc:spChg>
        <pc:spChg chg="mod">
          <ac:chgData name="Katherine Cash" userId="f7797b46-2b2d-4b8f-b225-8c373fe2af75" providerId="ADAL" clId="{7B3E0E3A-FD62-4F82-AC43-06CDFEE8C5AC}" dt="2022-03-08T05:55:37.188" v="74" actId="164"/>
          <ac:spMkLst>
            <pc:docMk/>
            <pc:sldMk cId="3775798966" sldId="397"/>
            <ac:spMk id="35" creationId="{F8046984-9084-42D1-869C-D4302F0E3087}"/>
          </ac:spMkLst>
        </pc:spChg>
        <pc:grpChg chg="add del mod">
          <ac:chgData name="Katherine Cash" userId="f7797b46-2b2d-4b8f-b225-8c373fe2af75" providerId="ADAL" clId="{7B3E0E3A-FD62-4F82-AC43-06CDFEE8C5AC}" dt="2022-03-08T05:50:33.331" v="71" actId="478"/>
          <ac:grpSpMkLst>
            <pc:docMk/>
            <pc:sldMk cId="3775798966" sldId="397"/>
            <ac:grpSpMk id="2" creationId="{066E9BDC-F34B-4149-8C6A-B512D8438B58}"/>
          </ac:grpSpMkLst>
        </pc:grpChg>
        <pc:grpChg chg="add mod">
          <ac:chgData name="Katherine Cash" userId="f7797b46-2b2d-4b8f-b225-8c373fe2af75" providerId="ADAL" clId="{7B3E0E3A-FD62-4F82-AC43-06CDFEE8C5AC}" dt="2022-03-08T05:55:37.188" v="74" actId="164"/>
          <ac:grpSpMkLst>
            <pc:docMk/>
            <pc:sldMk cId="3775798966" sldId="397"/>
            <ac:grpSpMk id="3" creationId="{02AA4510-46A1-4B96-9075-13CCEBD732A7}"/>
          </ac:grpSpMkLst>
        </pc:grpChg>
        <pc:grpChg chg="add mod">
          <ac:chgData name="Katherine Cash" userId="f7797b46-2b2d-4b8f-b225-8c373fe2af75" providerId="ADAL" clId="{7B3E0E3A-FD62-4F82-AC43-06CDFEE8C5AC}" dt="2022-03-08T05:55:37.188" v="74" actId="164"/>
          <ac:grpSpMkLst>
            <pc:docMk/>
            <pc:sldMk cId="3775798966" sldId="397"/>
            <ac:grpSpMk id="30" creationId="{DE8BAAB2-1D25-4A9C-8E40-65B5B79E299C}"/>
          </ac:grpSpMkLst>
        </pc:grpChg>
        <pc:picChg chg="mod">
          <ac:chgData name="Katherine Cash" userId="f7797b46-2b2d-4b8f-b225-8c373fe2af75" providerId="ADAL" clId="{7B3E0E3A-FD62-4F82-AC43-06CDFEE8C5AC}" dt="2022-03-08T05:50:34.222" v="72"/>
          <ac:picMkLst>
            <pc:docMk/>
            <pc:sldMk cId="3775798966" sldId="397"/>
            <ac:picMk id="31" creationId="{FCDEDB8D-26D7-44CB-87C7-3FBABF520BF7}"/>
          </ac:picMkLst>
        </pc:picChg>
        <pc:picChg chg="mod">
          <ac:chgData name="Katherine Cash" userId="f7797b46-2b2d-4b8f-b225-8c373fe2af75" providerId="ADAL" clId="{7B3E0E3A-FD62-4F82-AC43-06CDFEE8C5AC}" dt="2022-03-08T05:50:34.222" v="72"/>
          <ac:picMkLst>
            <pc:docMk/>
            <pc:sldMk cId="3775798966" sldId="397"/>
            <ac:picMk id="32" creationId="{2F12D4B8-9F38-4182-86E3-3C39B224A15E}"/>
          </ac:picMkLst>
        </pc:picChg>
        <pc:picChg chg="mod">
          <ac:chgData name="Katherine Cash" userId="f7797b46-2b2d-4b8f-b225-8c373fe2af75" providerId="ADAL" clId="{7B3E0E3A-FD62-4F82-AC43-06CDFEE8C5AC}" dt="2022-03-08T05:50:34.222" v="72"/>
          <ac:picMkLst>
            <pc:docMk/>
            <pc:sldMk cId="3775798966" sldId="397"/>
            <ac:picMk id="36" creationId="{1640BF5A-3FFB-40F1-AC35-908A17251313}"/>
          </ac:picMkLst>
        </pc:picChg>
        <pc:picChg chg="mod">
          <ac:chgData name="Katherine Cash" userId="f7797b46-2b2d-4b8f-b225-8c373fe2af75" providerId="ADAL" clId="{7B3E0E3A-FD62-4F82-AC43-06CDFEE8C5AC}" dt="2022-03-08T05:50:34.222" v="72"/>
          <ac:picMkLst>
            <pc:docMk/>
            <pc:sldMk cId="3775798966" sldId="397"/>
            <ac:picMk id="37" creationId="{F3266E80-11EC-4BE6-B837-8493705A8B70}"/>
          </ac:picMkLst>
        </pc:picChg>
        <pc:picChg chg="mod">
          <ac:chgData name="Katherine Cash" userId="f7797b46-2b2d-4b8f-b225-8c373fe2af75" providerId="ADAL" clId="{7B3E0E3A-FD62-4F82-AC43-06CDFEE8C5AC}" dt="2022-03-08T05:50:34.222" v="72"/>
          <ac:picMkLst>
            <pc:docMk/>
            <pc:sldMk cId="3775798966" sldId="397"/>
            <ac:picMk id="38" creationId="{8876BE42-AAFB-4AC2-8861-A028873936A6}"/>
          </ac:picMkLst>
        </pc:picChg>
        <pc:picChg chg="mod">
          <ac:chgData name="Katherine Cash" userId="f7797b46-2b2d-4b8f-b225-8c373fe2af75" providerId="ADAL" clId="{7B3E0E3A-FD62-4F82-AC43-06CDFEE8C5AC}" dt="2022-03-08T05:50:34.222" v="72"/>
          <ac:picMkLst>
            <pc:docMk/>
            <pc:sldMk cId="3775798966" sldId="397"/>
            <ac:picMk id="39" creationId="{3D21A84F-44F8-4A3C-BFE0-7BFB72CBDCC8}"/>
          </ac:picMkLst>
        </pc:picChg>
        <pc:picChg chg="mod">
          <ac:chgData name="Katherine Cash" userId="f7797b46-2b2d-4b8f-b225-8c373fe2af75" providerId="ADAL" clId="{7B3E0E3A-FD62-4F82-AC43-06CDFEE8C5AC}" dt="2022-03-08T05:50:34.222" v="72"/>
          <ac:picMkLst>
            <pc:docMk/>
            <pc:sldMk cId="3775798966" sldId="397"/>
            <ac:picMk id="40" creationId="{EE8A9E65-DAAF-49DE-874F-E4458570C1C9}"/>
          </ac:picMkLst>
        </pc:picChg>
        <pc:picChg chg="mod">
          <ac:chgData name="Katherine Cash" userId="f7797b46-2b2d-4b8f-b225-8c373fe2af75" providerId="ADAL" clId="{7B3E0E3A-FD62-4F82-AC43-06CDFEE8C5AC}" dt="2022-03-08T05:50:34.222" v="72"/>
          <ac:picMkLst>
            <pc:docMk/>
            <pc:sldMk cId="3775798966" sldId="397"/>
            <ac:picMk id="41" creationId="{87DB61E7-607B-457B-B50F-3D8349C3D590}"/>
          </ac:picMkLst>
        </pc:picChg>
        <pc:picChg chg="mod">
          <ac:chgData name="Katherine Cash" userId="f7797b46-2b2d-4b8f-b225-8c373fe2af75" providerId="ADAL" clId="{7B3E0E3A-FD62-4F82-AC43-06CDFEE8C5AC}" dt="2022-03-08T05:50:34.222" v="72"/>
          <ac:picMkLst>
            <pc:docMk/>
            <pc:sldMk cId="3775798966" sldId="397"/>
            <ac:picMk id="42" creationId="{9869C61C-25FA-45E8-A910-46568A7F8788}"/>
          </ac:picMkLst>
        </pc:picChg>
        <pc:picChg chg="mod">
          <ac:chgData name="Katherine Cash" userId="f7797b46-2b2d-4b8f-b225-8c373fe2af75" providerId="ADAL" clId="{7B3E0E3A-FD62-4F82-AC43-06CDFEE8C5AC}" dt="2022-03-08T05:50:34.222" v="72"/>
          <ac:picMkLst>
            <pc:docMk/>
            <pc:sldMk cId="3775798966" sldId="397"/>
            <ac:picMk id="43" creationId="{58CBDA8D-6E01-48E0-8B0B-89EE3C74E9DC}"/>
          </ac:picMkLst>
        </pc:picChg>
        <pc:picChg chg="mod">
          <ac:chgData name="Katherine Cash" userId="f7797b46-2b2d-4b8f-b225-8c373fe2af75" providerId="ADAL" clId="{7B3E0E3A-FD62-4F82-AC43-06CDFEE8C5AC}" dt="2022-03-08T05:50:34.222" v="72"/>
          <ac:picMkLst>
            <pc:docMk/>
            <pc:sldMk cId="3775798966" sldId="397"/>
            <ac:picMk id="44" creationId="{D84A2D11-624B-4571-B172-D14FD3001735}"/>
          </ac:picMkLst>
        </pc:picChg>
        <pc:picChg chg="mod">
          <ac:chgData name="Katherine Cash" userId="f7797b46-2b2d-4b8f-b225-8c373fe2af75" providerId="ADAL" clId="{7B3E0E3A-FD62-4F82-AC43-06CDFEE8C5AC}" dt="2022-03-08T05:50:34.222" v="72"/>
          <ac:picMkLst>
            <pc:docMk/>
            <pc:sldMk cId="3775798966" sldId="397"/>
            <ac:picMk id="45" creationId="{0C9F0A80-70D7-4F4A-B350-CD3FDB9774C2}"/>
          </ac:picMkLst>
        </pc:picChg>
        <pc:picChg chg="mod">
          <ac:chgData name="Katherine Cash" userId="f7797b46-2b2d-4b8f-b225-8c373fe2af75" providerId="ADAL" clId="{7B3E0E3A-FD62-4F82-AC43-06CDFEE8C5AC}" dt="2022-03-08T05:50:34.222" v="72"/>
          <ac:picMkLst>
            <pc:docMk/>
            <pc:sldMk cId="3775798966" sldId="397"/>
            <ac:picMk id="46" creationId="{55D16D23-5A5E-424E-A2DB-CA0BFB7A14C9}"/>
          </ac:picMkLst>
        </pc:picChg>
        <pc:picChg chg="mod">
          <ac:chgData name="Katherine Cash" userId="f7797b46-2b2d-4b8f-b225-8c373fe2af75" providerId="ADAL" clId="{7B3E0E3A-FD62-4F82-AC43-06CDFEE8C5AC}" dt="2022-03-08T05:50:34.222" v="72"/>
          <ac:picMkLst>
            <pc:docMk/>
            <pc:sldMk cId="3775798966" sldId="397"/>
            <ac:picMk id="47" creationId="{C251E26D-4611-4F10-97CF-32AEAFF7045F}"/>
          </ac:picMkLst>
        </pc:picChg>
        <pc:picChg chg="mod">
          <ac:chgData name="Katherine Cash" userId="f7797b46-2b2d-4b8f-b225-8c373fe2af75" providerId="ADAL" clId="{7B3E0E3A-FD62-4F82-AC43-06CDFEE8C5AC}" dt="2022-03-08T05:50:34.222" v="72"/>
          <ac:picMkLst>
            <pc:docMk/>
            <pc:sldMk cId="3775798966" sldId="397"/>
            <ac:picMk id="48" creationId="{D8108F73-7056-455D-A99E-D5745FC7B401}"/>
          </ac:picMkLst>
        </pc:picChg>
        <pc:picChg chg="mod">
          <ac:chgData name="Katherine Cash" userId="f7797b46-2b2d-4b8f-b225-8c373fe2af75" providerId="ADAL" clId="{7B3E0E3A-FD62-4F82-AC43-06CDFEE8C5AC}" dt="2022-03-08T05:50:34.222" v="72"/>
          <ac:picMkLst>
            <pc:docMk/>
            <pc:sldMk cId="3775798966" sldId="397"/>
            <ac:picMk id="49" creationId="{E3510B83-0F50-404D-9D40-47A48E4AD9A2}"/>
          </ac:picMkLst>
        </pc:picChg>
        <pc:picChg chg="mod">
          <ac:chgData name="Katherine Cash" userId="f7797b46-2b2d-4b8f-b225-8c373fe2af75" providerId="ADAL" clId="{7B3E0E3A-FD62-4F82-AC43-06CDFEE8C5AC}" dt="2022-03-08T05:50:34.222" v="72"/>
          <ac:picMkLst>
            <pc:docMk/>
            <pc:sldMk cId="3775798966" sldId="397"/>
            <ac:picMk id="50" creationId="{01DDF05F-003F-4684-8337-75672E30AFB5}"/>
          </ac:picMkLst>
        </pc:picChg>
        <pc:picChg chg="mod">
          <ac:chgData name="Katherine Cash" userId="f7797b46-2b2d-4b8f-b225-8c373fe2af75" providerId="ADAL" clId="{7B3E0E3A-FD62-4F82-AC43-06CDFEE8C5AC}" dt="2022-03-08T05:50:34.222" v="72"/>
          <ac:picMkLst>
            <pc:docMk/>
            <pc:sldMk cId="3775798966" sldId="397"/>
            <ac:picMk id="51" creationId="{E7B3765A-6822-48ED-B801-08E8127C5812}"/>
          </ac:picMkLst>
        </pc:picChg>
        <pc:picChg chg="mod">
          <ac:chgData name="Katherine Cash" userId="f7797b46-2b2d-4b8f-b225-8c373fe2af75" providerId="ADAL" clId="{7B3E0E3A-FD62-4F82-AC43-06CDFEE8C5AC}" dt="2022-03-08T05:50:34.222" v="72"/>
          <ac:picMkLst>
            <pc:docMk/>
            <pc:sldMk cId="3775798966" sldId="397"/>
            <ac:picMk id="52" creationId="{50F51AD6-04B9-41D5-93D6-4B38DEC95E82}"/>
          </ac:picMkLst>
        </pc:picChg>
        <pc:picChg chg="mod">
          <ac:chgData name="Katherine Cash" userId="f7797b46-2b2d-4b8f-b225-8c373fe2af75" providerId="ADAL" clId="{7B3E0E3A-FD62-4F82-AC43-06CDFEE8C5AC}" dt="2022-03-08T05:45:34.792" v="31" actId="164"/>
          <ac:picMkLst>
            <pc:docMk/>
            <pc:sldMk cId="3775798966" sldId="397"/>
            <ac:picMk id="124" creationId="{35E1203D-F807-4F7A-85A0-BEDD7489DE43}"/>
          </ac:picMkLst>
        </pc:picChg>
        <pc:picChg chg="mod">
          <ac:chgData name="Katherine Cash" userId="f7797b46-2b2d-4b8f-b225-8c373fe2af75" providerId="ADAL" clId="{7B3E0E3A-FD62-4F82-AC43-06CDFEE8C5AC}" dt="2022-03-08T05:45:34.792" v="31" actId="164"/>
          <ac:picMkLst>
            <pc:docMk/>
            <pc:sldMk cId="3775798966" sldId="397"/>
            <ac:picMk id="125" creationId="{AD712EB8-93B2-416A-BD36-2DC203FC533C}"/>
          </ac:picMkLst>
        </pc:picChg>
        <pc:picChg chg="mod">
          <ac:chgData name="Katherine Cash" userId="f7797b46-2b2d-4b8f-b225-8c373fe2af75" providerId="ADAL" clId="{7B3E0E3A-FD62-4F82-AC43-06CDFEE8C5AC}" dt="2022-03-08T05:45:34.792" v="31" actId="164"/>
          <ac:picMkLst>
            <pc:docMk/>
            <pc:sldMk cId="3775798966" sldId="397"/>
            <ac:picMk id="126" creationId="{80596C24-713A-4127-848C-80897EDF53DD}"/>
          </ac:picMkLst>
        </pc:picChg>
        <pc:picChg chg="mod">
          <ac:chgData name="Katherine Cash" userId="f7797b46-2b2d-4b8f-b225-8c373fe2af75" providerId="ADAL" clId="{7B3E0E3A-FD62-4F82-AC43-06CDFEE8C5AC}" dt="2022-03-08T05:45:34.792" v="31" actId="164"/>
          <ac:picMkLst>
            <pc:docMk/>
            <pc:sldMk cId="3775798966" sldId="397"/>
            <ac:picMk id="127" creationId="{39DDBD96-C63A-4F5A-8586-DF315990CDD2}"/>
          </ac:picMkLst>
        </pc:picChg>
        <pc:picChg chg="mod">
          <ac:chgData name="Katherine Cash" userId="f7797b46-2b2d-4b8f-b225-8c373fe2af75" providerId="ADAL" clId="{7B3E0E3A-FD62-4F82-AC43-06CDFEE8C5AC}" dt="2022-03-08T05:45:34.792" v="31" actId="164"/>
          <ac:picMkLst>
            <pc:docMk/>
            <pc:sldMk cId="3775798966" sldId="397"/>
            <ac:picMk id="128" creationId="{59F243A1-EE12-4488-B7D3-AE315770D170}"/>
          </ac:picMkLst>
        </pc:picChg>
        <pc:picChg chg="mod">
          <ac:chgData name="Katherine Cash" userId="f7797b46-2b2d-4b8f-b225-8c373fe2af75" providerId="ADAL" clId="{7B3E0E3A-FD62-4F82-AC43-06CDFEE8C5AC}" dt="2022-03-08T05:45:34.792" v="31" actId="164"/>
          <ac:picMkLst>
            <pc:docMk/>
            <pc:sldMk cId="3775798966" sldId="397"/>
            <ac:picMk id="129" creationId="{502D9E33-2EAD-4BE8-9C2D-42243156CE31}"/>
          </ac:picMkLst>
        </pc:picChg>
        <pc:picChg chg="mod">
          <ac:chgData name="Katherine Cash" userId="f7797b46-2b2d-4b8f-b225-8c373fe2af75" providerId="ADAL" clId="{7B3E0E3A-FD62-4F82-AC43-06CDFEE8C5AC}" dt="2022-03-08T05:45:34.792" v="31" actId="164"/>
          <ac:picMkLst>
            <pc:docMk/>
            <pc:sldMk cId="3775798966" sldId="397"/>
            <ac:picMk id="130" creationId="{F7181FD6-D13E-4173-A895-A26A8B99275F}"/>
          </ac:picMkLst>
        </pc:picChg>
        <pc:picChg chg="mod">
          <ac:chgData name="Katherine Cash" userId="f7797b46-2b2d-4b8f-b225-8c373fe2af75" providerId="ADAL" clId="{7B3E0E3A-FD62-4F82-AC43-06CDFEE8C5AC}" dt="2022-03-08T05:45:34.792" v="31" actId="164"/>
          <ac:picMkLst>
            <pc:docMk/>
            <pc:sldMk cId="3775798966" sldId="397"/>
            <ac:picMk id="131" creationId="{BAD9F61A-AA01-472A-9D84-E78B9D6C5DCD}"/>
          </ac:picMkLst>
        </pc:picChg>
        <pc:picChg chg="mod">
          <ac:chgData name="Katherine Cash" userId="f7797b46-2b2d-4b8f-b225-8c373fe2af75" providerId="ADAL" clId="{7B3E0E3A-FD62-4F82-AC43-06CDFEE8C5AC}" dt="2022-03-08T05:45:34.792" v="31" actId="164"/>
          <ac:picMkLst>
            <pc:docMk/>
            <pc:sldMk cId="3775798966" sldId="397"/>
            <ac:picMk id="132" creationId="{7BA97756-5F91-4A72-9C4D-E64A5B7B693F}"/>
          </ac:picMkLst>
        </pc:picChg>
        <pc:picChg chg="mod">
          <ac:chgData name="Katherine Cash" userId="f7797b46-2b2d-4b8f-b225-8c373fe2af75" providerId="ADAL" clId="{7B3E0E3A-FD62-4F82-AC43-06CDFEE8C5AC}" dt="2022-03-08T05:45:34.792" v="31" actId="164"/>
          <ac:picMkLst>
            <pc:docMk/>
            <pc:sldMk cId="3775798966" sldId="397"/>
            <ac:picMk id="133" creationId="{B2FA6C24-68E1-4A42-A660-E375F0C39974}"/>
          </ac:picMkLst>
        </pc:picChg>
        <pc:picChg chg="mod">
          <ac:chgData name="Katherine Cash" userId="f7797b46-2b2d-4b8f-b225-8c373fe2af75" providerId="ADAL" clId="{7B3E0E3A-FD62-4F82-AC43-06CDFEE8C5AC}" dt="2022-03-08T05:45:34.792" v="31" actId="164"/>
          <ac:picMkLst>
            <pc:docMk/>
            <pc:sldMk cId="3775798966" sldId="397"/>
            <ac:picMk id="134" creationId="{E856510F-1A1D-4E8D-9D0C-CC6C25638E9E}"/>
          </ac:picMkLst>
        </pc:picChg>
        <pc:picChg chg="mod">
          <ac:chgData name="Katherine Cash" userId="f7797b46-2b2d-4b8f-b225-8c373fe2af75" providerId="ADAL" clId="{7B3E0E3A-FD62-4F82-AC43-06CDFEE8C5AC}" dt="2022-03-08T05:45:34.792" v="31" actId="164"/>
          <ac:picMkLst>
            <pc:docMk/>
            <pc:sldMk cId="3775798966" sldId="397"/>
            <ac:picMk id="135" creationId="{D2DB14A4-E623-4202-9E84-97FABF17663C}"/>
          </ac:picMkLst>
        </pc:picChg>
        <pc:picChg chg="mod">
          <ac:chgData name="Katherine Cash" userId="f7797b46-2b2d-4b8f-b225-8c373fe2af75" providerId="ADAL" clId="{7B3E0E3A-FD62-4F82-AC43-06CDFEE8C5AC}" dt="2022-03-08T05:45:34.792" v="31" actId="164"/>
          <ac:picMkLst>
            <pc:docMk/>
            <pc:sldMk cId="3775798966" sldId="397"/>
            <ac:picMk id="136" creationId="{9295F936-75E2-4898-B570-C89A39CD9D46}"/>
          </ac:picMkLst>
        </pc:picChg>
        <pc:picChg chg="mod">
          <ac:chgData name="Katherine Cash" userId="f7797b46-2b2d-4b8f-b225-8c373fe2af75" providerId="ADAL" clId="{7B3E0E3A-FD62-4F82-AC43-06CDFEE8C5AC}" dt="2022-03-08T05:45:34.792" v="31" actId="164"/>
          <ac:picMkLst>
            <pc:docMk/>
            <pc:sldMk cId="3775798966" sldId="397"/>
            <ac:picMk id="137" creationId="{97E99444-9452-457B-AB96-4CB402343336}"/>
          </ac:picMkLst>
        </pc:picChg>
        <pc:picChg chg="mod">
          <ac:chgData name="Katherine Cash" userId="f7797b46-2b2d-4b8f-b225-8c373fe2af75" providerId="ADAL" clId="{7B3E0E3A-FD62-4F82-AC43-06CDFEE8C5AC}" dt="2022-03-08T05:45:34.792" v="31" actId="164"/>
          <ac:picMkLst>
            <pc:docMk/>
            <pc:sldMk cId="3775798966" sldId="397"/>
            <ac:picMk id="138" creationId="{90EBAD22-9241-4E95-A079-0C62F1EF40DC}"/>
          </ac:picMkLst>
        </pc:picChg>
        <pc:picChg chg="mod">
          <ac:chgData name="Katherine Cash" userId="f7797b46-2b2d-4b8f-b225-8c373fe2af75" providerId="ADAL" clId="{7B3E0E3A-FD62-4F82-AC43-06CDFEE8C5AC}" dt="2022-03-08T05:45:34.792" v="31" actId="164"/>
          <ac:picMkLst>
            <pc:docMk/>
            <pc:sldMk cId="3775798966" sldId="397"/>
            <ac:picMk id="139" creationId="{9B1621A1-227F-49C7-AAF9-FA41815DD99D}"/>
          </ac:picMkLst>
        </pc:picChg>
        <pc:picChg chg="mod">
          <ac:chgData name="Katherine Cash" userId="f7797b46-2b2d-4b8f-b225-8c373fe2af75" providerId="ADAL" clId="{7B3E0E3A-FD62-4F82-AC43-06CDFEE8C5AC}" dt="2022-03-08T05:45:34.792" v="31" actId="164"/>
          <ac:picMkLst>
            <pc:docMk/>
            <pc:sldMk cId="3775798966" sldId="397"/>
            <ac:picMk id="140" creationId="{9D5D6BD1-0018-441D-AF02-D00B8922D8BA}"/>
          </ac:picMkLst>
        </pc:picChg>
        <pc:picChg chg="mod">
          <ac:chgData name="Katherine Cash" userId="f7797b46-2b2d-4b8f-b225-8c373fe2af75" providerId="ADAL" clId="{7B3E0E3A-FD62-4F82-AC43-06CDFEE8C5AC}" dt="2022-03-08T05:45:34.792" v="31" actId="164"/>
          <ac:picMkLst>
            <pc:docMk/>
            <pc:sldMk cId="3775798966" sldId="397"/>
            <ac:picMk id="141" creationId="{814998D1-8302-4776-8E60-EA7A7250BCF9}"/>
          </ac:picMkLst>
        </pc:picChg>
        <pc:picChg chg="mod">
          <ac:chgData name="Katherine Cash" userId="f7797b46-2b2d-4b8f-b225-8c373fe2af75" providerId="ADAL" clId="{7B3E0E3A-FD62-4F82-AC43-06CDFEE8C5AC}" dt="2022-03-08T05:45:34.792" v="31" actId="164"/>
          <ac:picMkLst>
            <pc:docMk/>
            <pc:sldMk cId="3775798966" sldId="397"/>
            <ac:picMk id="142" creationId="{8AA2D22E-B0E5-49AD-9FE9-45B5C2544A97}"/>
          </ac:picMkLst>
        </pc:picChg>
      </pc:sldChg>
    </pc:docChg>
  </pc:docChgLst>
  <pc:docChgLst>
    <pc:chgData name="Katherine Cash" userId="S::katherine.cash_smc.global#ext#@stefanusalliansen.onmicrosoft.com::c8443033-ba39-4d66-bc55-3451e72e1980" providerId="AD" clId="Web-{9D4D5E05-36FF-7F5E-37FD-94E865990852}"/>
    <pc:docChg chg="modSld">
      <pc:chgData name="Katherine Cash" userId="S::katherine.cash_smc.global#ext#@stefanusalliansen.onmicrosoft.com::c8443033-ba39-4d66-bc55-3451e72e1980" providerId="AD" clId="Web-{9D4D5E05-36FF-7F5E-37FD-94E865990852}" dt="2022-03-04T15:02:33.043" v="147"/>
      <pc:docMkLst>
        <pc:docMk/>
      </pc:docMkLst>
      <pc:sldChg chg="addSp delSp modSp">
        <pc:chgData name="Katherine Cash" userId="S::katherine.cash_smc.global#ext#@stefanusalliansen.onmicrosoft.com::c8443033-ba39-4d66-bc55-3451e72e1980" providerId="AD" clId="Web-{9D4D5E05-36FF-7F5E-37FD-94E865990852}" dt="2022-03-04T15:02:33.043" v="147"/>
        <pc:sldMkLst>
          <pc:docMk/>
          <pc:sldMk cId="361777885" sldId="393"/>
        </pc:sldMkLst>
        <pc:picChg chg="del mod">
          <ac:chgData name="Katherine Cash" userId="S::katherine.cash_smc.global#ext#@stefanusalliansen.onmicrosoft.com::c8443033-ba39-4d66-bc55-3451e72e1980" providerId="AD" clId="Web-{9D4D5E05-36FF-7F5E-37FD-94E865990852}" dt="2022-03-04T15:02:26.918" v="138"/>
          <ac:picMkLst>
            <pc:docMk/>
            <pc:sldMk cId="361777885" sldId="393"/>
            <ac:picMk id="30" creationId="{749AD75E-6F32-4DDD-9DD7-CF7E7BA729B3}"/>
          </ac:picMkLst>
        </pc:picChg>
        <pc:picChg chg="del mod">
          <ac:chgData name="Katherine Cash" userId="S::katherine.cash_smc.global#ext#@stefanusalliansen.onmicrosoft.com::c8443033-ba39-4d66-bc55-3451e72e1980" providerId="AD" clId="Web-{9D4D5E05-36FF-7F5E-37FD-94E865990852}" dt="2022-03-04T15:02:25.668" v="136"/>
          <ac:picMkLst>
            <pc:docMk/>
            <pc:sldMk cId="361777885" sldId="393"/>
            <ac:picMk id="31" creationId="{B9FE2918-8CD1-48A9-B0B5-5BFA6D8634C9}"/>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32" creationId="{35E1203D-F807-4F7A-85A0-BEDD7489DE43}"/>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33" creationId="{AD712EB8-93B2-416A-BD36-2DC203FC533C}"/>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34" creationId="{80596C24-713A-4127-848C-80897EDF53DD}"/>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35" creationId="{39DDBD96-C63A-4F5A-8586-DF315990CDD2}"/>
          </ac:picMkLst>
        </pc:picChg>
        <pc:picChg chg="del mod">
          <ac:chgData name="Katherine Cash" userId="S::katherine.cash_smc.global#ext#@stefanusalliansen.onmicrosoft.com::c8443033-ba39-4d66-bc55-3451e72e1980" providerId="AD" clId="Web-{9D4D5E05-36FF-7F5E-37FD-94E865990852}" dt="2022-03-04T15:02:20.434" v="128"/>
          <ac:picMkLst>
            <pc:docMk/>
            <pc:sldMk cId="361777885" sldId="393"/>
            <ac:picMk id="36" creationId="{706E96DE-AE65-49C5-8014-DABDC338CECA}"/>
          </ac:picMkLst>
        </pc:picChg>
        <pc:picChg chg="del mod">
          <ac:chgData name="Katherine Cash" userId="S::katherine.cash_smc.global#ext#@stefanusalliansen.onmicrosoft.com::c8443033-ba39-4d66-bc55-3451e72e1980" providerId="AD" clId="Web-{9D4D5E05-36FF-7F5E-37FD-94E865990852}" dt="2022-03-04T15:02:21.730" v="130"/>
          <ac:picMkLst>
            <pc:docMk/>
            <pc:sldMk cId="361777885" sldId="393"/>
            <ac:picMk id="37" creationId="{9E54406B-E927-49B2-A58A-7FCAF041D019}"/>
          </ac:picMkLst>
        </pc:picChg>
        <pc:picChg chg="del mod">
          <ac:chgData name="Katherine Cash" userId="S::katherine.cash_smc.global#ext#@stefanusalliansen.onmicrosoft.com::c8443033-ba39-4d66-bc55-3451e72e1980" providerId="AD" clId="Web-{9D4D5E05-36FF-7F5E-37FD-94E865990852}" dt="2022-03-04T15:02:19.621" v="127"/>
          <ac:picMkLst>
            <pc:docMk/>
            <pc:sldMk cId="361777885" sldId="393"/>
            <ac:picMk id="38" creationId="{312A3F38-F243-48D0-A2BB-4730C309F887}"/>
          </ac:picMkLst>
        </pc:picChg>
        <pc:picChg chg="del mod">
          <ac:chgData name="Katherine Cash" userId="S::katherine.cash_smc.global#ext#@stefanusalliansen.onmicrosoft.com::c8443033-ba39-4d66-bc55-3451e72e1980" providerId="AD" clId="Web-{9D4D5E05-36FF-7F5E-37FD-94E865990852}" dt="2022-03-04T15:02:31.653" v="146"/>
          <ac:picMkLst>
            <pc:docMk/>
            <pc:sldMk cId="361777885" sldId="393"/>
            <ac:picMk id="39" creationId="{A0A68FAB-FF38-4EB5-8581-C22968A468E7}"/>
          </ac:picMkLst>
        </pc:picChg>
        <pc:picChg chg="del mod">
          <ac:chgData name="Katherine Cash" userId="S::katherine.cash_smc.global#ext#@stefanusalliansen.onmicrosoft.com::c8443033-ba39-4d66-bc55-3451e72e1980" providerId="AD" clId="Web-{9D4D5E05-36FF-7F5E-37FD-94E865990852}" dt="2022-03-04T15:02:31.090" v="145"/>
          <ac:picMkLst>
            <pc:docMk/>
            <pc:sldMk cId="361777885" sldId="393"/>
            <ac:picMk id="40" creationId="{66CFCA13-AB61-4ED0-8009-965AC1F462F2}"/>
          </ac:picMkLst>
        </pc:picChg>
        <pc:picChg chg="del mod">
          <ac:chgData name="Katherine Cash" userId="S::katherine.cash_smc.global#ext#@stefanusalliansen.onmicrosoft.com::c8443033-ba39-4d66-bc55-3451e72e1980" providerId="AD" clId="Web-{9D4D5E05-36FF-7F5E-37FD-94E865990852}" dt="2022-03-04T15:02:29.824" v="143"/>
          <ac:picMkLst>
            <pc:docMk/>
            <pc:sldMk cId="361777885" sldId="393"/>
            <ac:picMk id="41" creationId="{DEBA69D0-1980-4443-9803-5F17FEFCB378}"/>
          </ac:picMkLst>
        </pc:picChg>
        <pc:picChg chg="del mod">
          <ac:chgData name="Katherine Cash" userId="S::katherine.cash_smc.global#ext#@stefanusalliansen.onmicrosoft.com::c8443033-ba39-4d66-bc55-3451e72e1980" providerId="AD" clId="Web-{9D4D5E05-36FF-7F5E-37FD-94E865990852}" dt="2022-03-04T15:02:29.277" v="142"/>
          <ac:picMkLst>
            <pc:docMk/>
            <pc:sldMk cId="361777885" sldId="393"/>
            <ac:picMk id="42" creationId="{0EEF4FF3-1325-4A4E-8214-6747F82E742D}"/>
          </ac:picMkLst>
        </pc:picChg>
        <pc:picChg chg="del mod">
          <ac:chgData name="Katherine Cash" userId="S::katherine.cash_smc.global#ext#@stefanusalliansen.onmicrosoft.com::c8443033-ba39-4d66-bc55-3451e72e1980" providerId="AD" clId="Web-{9D4D5E05-36FF-7F5E-37FD-94E865990852}" dt="2022-03-04T15:02:22.293" v="131"/>
          <ac:picMkLst>
            <pc:docMk/>
            <pc:sldMk cId="361777885" sldId="393"/>
            <ac:picMk id="43" creationId="{A83BDA5B-EF40-4E1A-B991-1773F357AF07}"/>
          </ac:picMkLst>
        </pc:picChg>
        <pc:picChg chg="del mod">
          <ac:chgData name="Katherine Cash" userId="S::katherine.cash_smc.global#ext#@stefanusalliansen.onmicrosoft.com::c8443033-ba39-4d66-bc55-3451e72e1980" providerId="AD" clId="Web-{9D4D5E05-36FF-7F5E-37FD-94E865990852}" dt="2022-03-04T15:02:24.231" v="134"/>
          <ac:picMkLst>
            <pc:docMk/>
            <pc:sldMk cId="361777885" sldId="393"/>
            <ac:picMk id="44" creationId="{433B00E2-EAFB-4635-B4BD-8C9658DFEA10}"/>
          </ac:picMkLst>
        </pc:picChg>
        <pc:picChg chg="del mod">
          <ac:chgData name="Katherine Cash" userId="S::katherine.cash_smc.global#ext#@stefanusalliansen.onmicrosoft.com::c8443033-ba39-4d66-bc55-3451e72e1980" providerId="AD" clId="Web-{9D4D5E05-36FF-7F5E-37FD-94E865990852}" dt="2022-03-04T15:02:23.402" v="133"/>
          <ac:picMkLst>
            <pc:docMk/>
            <pc:sldMk cId="361777885" sldId="393"/>
            <ac:picMk id="45" creationId="{B723C952-DB30-45A8-BE8E-E8C31CFD119B}"/>
          </ac:picMkLst>
        </pc:picChg>
        <pc:picChg chg="del mod">
          <ac:chgData name="Katherine Cash" userId="S::katherine.cash_smc.global#ext#@stefanusalliansen.onmicrosoft.com::c8443033-ba39-4d66-bc55-3451e72e1980" providerId="AD" clId="Web-{9D4D5E05-36FF-7F5E-37FD-94E865990852}" dt="2022-03-04T15:02:24.856" v="135"/>
          <ac:picMkLst>
            <pc:docMk/>
            <pc:sldMk cId="361777885" sldId="393"/>
            <ac:picMk id="46" creationId="{03482969-D5C8-4F05-A490-BCE19B11DE4E}"/>
          </ac:picMkLst>
        </pc:picChg>
        <pc:picChg chg="del mod">
          <ac:chgData name="Katherine Cash" userId="S::katherine.cash_smc.global#ext#@stefanusalliansen.onmicrosoft.com::c8443033-ba39-4d66-bc55-3451e72e1980" providerId="AD" clId="Web-{9D4D5E05-36FF-7F5E-37FD-94E865990852}" dt="2022-03-04T15:02:27.543" v="139"/>
          <ac:picMkLst>
            <pc:docMk/>
            <pc:sldMk cId="361777885" sldId="393"/>
            <ac:picMk id="47" creationId="{CB7E63AE-C6D5-4396-B45F-610BDB83CA94}"/>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48" creationId="{59F243A1-EE12-4488-B7D3-AE315770D170}"/>
          </ac:picMkLst>
        </pc:picChg>
        <pc:picChg chg="del mod">
          <ac:chgData name="Katherine Cash" userId="S::katherine.cash_smc.global#ext#@stefanusalliansen.onmicrosoft.com::c8443033-ba39-4d66-bc55-3451e72e1980" providerId="AD" clId="Web-{9D4D5E05-36FF-7F5E-37FD-94E865990852}" dt="2022-03-04T15:02:26.309" v="137"/>
          <ac:picMkLst>
            <pc:docMk/>
            <pc:sldMk cId="361777885" sldId="393"/>
            <ac:picMk id="49" creationId="{F399C465-0644-46DB-AB74-73F47637A95D}"/>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50" creationId="{502D9E33-2EAD-4BE8-9C2D-42243156CE31}"/>
          </ac:picMkLst>
        </pc:picChg>
        <pc:picChg chg="del mod">
          <ac:chgData name="Katherine Cash" userId="S::katherine.cash_smc.global#ext#@stefanusalliansen.onmicrosoft.com::c8443033-ba39-4d66-bc55-3451e72e1980" providerId="AD" clId="Web-{9D4D5E05-36FF-7F5E-37FD-94E865990852}" dt="2022-03-04T15:02:21.105" v="129"/>
          <ac:picMkLst>
            <pc:docMk/>
            <pc:sldMk cId="361777885" sldId="393"/>
            <ac:picMk id="51" creationId="{C188435F-8F52-47D4-8386-C7C9DB947C9F}"/>
          </ac:picMkLst>
        </pc:picChg>
        <pc:picChg chg="del mod">
          <ac:chgData name="Katherine Cash" userId="S::katherine.cash_smc.global#ext#@stefanusalliansen.onmicrosoft.com::c8443033-ba39-4d66-bc55-3451e72e1980" providerId="AD" clId="Web-{9D4D5E05-36FF-7F5E-37FD-94E865990852}" dt="2022-03-04T15:02:28.715" v="141"/>
          <ac:picMkLst>
            <pc:docMk/>
            <pc:sldMk cId="361777885" sldId="393"/>
            <ac:picMk id="52" creationId="{98FF917B-11F6-4944-A5EA-5FF4D26C6454}"/>
          </ac:picMkLst>
        </pc:picChg>
        <pc:picChg chg="del mod">
          <ac:chgData name="Katherine Cash" userId="S::katherine.cash_smc.global#ext#@stefanusalliansen.onmicrosoft.com::c8443033-ba39-4d66-bc55-3451e72e1980" providerId="AD" clId="Web-{9D4D5E05-36FF-7F5E-37FD-94E865990852}" dt="2022-03-04T15:02:22.840" v="132"/>
          <ac:picMkLst>
            <pc:docMk/>
            <pc:sldMk cId="361777885" sldId="393"/>
            <ac:picMk id="53" creationId="{70DADE7E-45D1-4330-93E6-856CF7DF879B}"/>
          </ac:picMkLst>
        </pc:picChg>
        <pc:picChg chg="del mod">
          <ac:chgData name="Katherine Cash" userId="S::katherine.cash_smc.global#ext#@stefanusalliansen.onmicrosoft.com::c8443033-ba39-4d66-bc55-3451e72e1980" providerId="AD" clId="Web-{9D4D5E05-36FF-7F5E-37FD-94E865990852}" dt="2022-03-04T15:02:28.121" v="140"/>
          <ac:picMkLst>
            <pc:docMk/>
            <pc:sldMk cId="361777885" sldId="393"/>
            <ac:picMk id="54" creationId="{5E695C14-BAF9-4280-BB1E-39F49E73CADD}"/>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59" creationId="{F7181FD6-D13E-4173-A895-A26A8B99275F}"/>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60" creationId="{BAD9F61A-AA01-472A-9D84-E78B9D6C5DCD}"/>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61" creationId="{7BA97756-5F91-4A72-9C4D-E64A5B7B693F}"/>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62" creationId="{B2FA6C24-68E1-4A42-A660-E375F0C39974}"/>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63" creationId="{E856510F-1A1D-4E8D-9D0C-CC6C25638E9E}"/>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64" creationId="{D2DB14A4-E623-4202-9E84-97FABF17663C}"/>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65" creationId="{9295F936-75E2-4898-B570-C89A39CD9D46}"/>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66" creationId="{97E99444-9452-457B-AB96-4CB402343336}"/>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67" creationId="{90EBAD22-9241-4E95-A079-0C62F1EF40DC}"/>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68" creationId="{9B1621A1-227F-49C7-AAF9-FA41815DD99D}"/>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69" creationId="{9D5D6BD1-0018-441D-AF02-D00B8922D8BA}"/>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70" creationId="{814998D1-8302-4776-8E60-EA7A7250BCF9}"/>
          </ac:picMkLst>
        </pc:picChg>
        <pc:picChg chg="add">
          <ac:chgData name="Katherine Cash" userId="S::katherine.cash_smc.global#ext#@stefanusalliansen.onmicrosoft.com::c8443033-ba39-4d66-bc55-3451e72e1980" providerId="AD" clId="Web-{9D4D5E05-36FF-7F5E-37FD-94E865990852}" dt="2022-03-04T15:02:33.043" v="147"/>
          <ac:picMkLst>
            <pc:docMk/>
            <pc:sldMk cId="361777885" sldId="393"/>
            <ac:picMk id="71" creationId="{8AA2D22E-B0E5-49AD-9FE9-45B5C2544A97}"/>
          </ac:picMkLst>
        </pc:picChg>
      </pc:sldChg>
      <pc:sldChg chg="addSp delSp">
        <pc:chgData name="Katherine Cash" userId="S::katherine.cash_smc.global#ext#@stefanusalliansen.onmicrosoft.com::c8443033-ba39-4d66-bc55-3451e72e1980" providerId="AD" clId="Web-{9D4D5E05-36FF-7F5E-37FD-94E865990852}" dt="2022-03-04T15:02:12.449" v="126"/>
        <pc:sldMkLst>
          <pc:docMk/>
          <pc:sldMk cId="3775798966" sldId="397"/>
        </pc:sldMkLst>
        <pc:spChg chg="del">
          <ac:chgData name="Katherine Cash" userId="S::katherine.cash_smc.global#ext#@stefanusalliansen.onmicrosoft.com::c8443033-ba39-4d66-bc55-3451e72e1980" providerId="AD" clId="Web-{9D4D5E05-36FF-7F5E-37FD-94E865990852}" dt="2022-03-04T14:51:14.950" v="82"/>
          <ac:spMkLst>
            <pc:docMk/>
            <pc:sldMk cId="3775798966" sldId="397"/>
            <ac:spMk id="19" creationId="{DEE8654B-831B-49E6-8521-7BB13824EC8E}"/>
          </ac:spMkLst>
        </pc:spChg>
        <pc:picChg chg="del">
          <ac:chgData name="Katherine Cash" userId="S::katherine.cash_smc.global#ext#@stefanusalliansen.onmicrosoft.com::c8443033-ba39-4d66-bc55-3451e72e1980" providerId="AD" clId="Web-{9D4D5E05-36FF-7F5E-37FD-94E865990852}" dt="2022-03-04T14:51:05.700" v="67"/>
          <ac:picMkLst>
            <pc:docMk/>
            <pc:sldMk cId="3775798966" sldId="397"/>
            <ac:picMk id="2" creationId="{50EF4BB7-9E7F-4F6B-A8D9-EC200D18F132}"/>
          </ac:picMkLst>
        </pc:picChg>
        <pc:picChg chg="del">
          <ac:chgData name="Katherine Cash" userId="S::katherine.cash_smc.global#ext#@stefanusalliansen.onmicrosoft.com::c8443033-ba39-4d66-bc55-3451e72e1980" providerId="AD" clId="Web-{9D4D5E05-36FF-7F5E-37FD-94E865990852}" dt="2022-03-04T14:51:06.935" v="69"/>
          <ac:picMkLst>
            <pc:docMk/>
            <pc:sldMk cId="3775798966" sldId="397"/>
            <ac:picMk id="3" creationId="{23D08A00-A411-49A3-ACF1-74E3B5C1BEDA}"/>
          </ac:picMkLst>
        </pc:picChg>
        <pc:picChg chg="del">
          <ac:chgData name="Katherine Cash" userId="S::katherine.cash_smc.global#ext#@stefanusalliansen.onmicrosoft.com::c8443033-ba39-4d66-bc55-3451e72e1980" providerId="AD" clId="Web-{9D4D5E05-36FF-7F5E-37FD-94E865990852}" dt="2022-03-04T14:51:04.435" v="66"/>
          <ac:picMkLst>
            <pc:docMk/>
            <pc:sldMk cId="3775798966" sldId="397"/>
            <ac:picMk id="4" creationId="{3A2B8808-B817-4CA0-9ED5-43C3A95CCC1F}"/>
          </ac:picMkLst>
        </pc:picChg>
        <pc:picChg chg="del">
          <ac:chgData name="Katherine Cash" userId="S::katherine.cash_smc.global#ext#@stefanusalliansen.onmicrosoft.com::c8443033-ba39-4d66-bc55-3451e72e1980" providerId="AD" clId="Web-{9D4D5E05-36FF-7F5E-37FD-94E865990852}" dt="2022-03-04T14:51:17.404" v="85"/>
          <ac:picMkLst>
            <pc:docMk/>
            <pc:sldMk cId="3775798966" sldId="397"/>
            <ac:picMk id="5" creationId="{6E3E1F9E-1069-4B0E-8059-A1B929245BAE}"/>
          </ac:picMkLst>
        </pc:picChg>
        <pc:picChg chg="del">
          <ac:chgData name="Katherine Cash" userId="S::katherine.cash_smc.global#ext#@stefanusalliansen.onmicrosoft.com::c8443033-ba39-4d66-bc55-3451e72e1980" providerId="AD" clId="Web-{9D4D5E05-36FF-7F5E-37FD-94E865990852}" dt="2022-03-04T14:51:16.763" v="84"/>
          <ac:picMkLst>
            <pc:docMk/>
            <pc:sldMk cId="3775798966" sldId="397"/>
            <ac:picMk id="6" creationId="{E8B0D252-73E1-494A-B8F5-0FDF6D0195B7}"/>
          </ac:picMkLst>
        </pc:picChg>
        <pc:picChg chg="del">
          <ac:chgData name="Katherine Cash" userId="S::katherine.cash_smc.global#ext#@stefanusalliansen.onmicrosoft.com::c8443033-ba39-4d66-bc55-3451e72e1980" providerId="AD" clId="Web-{9D4D5E05-36FF-7F5E-37FD-94E865990852}" dt="2022-03-04T14:51:16.200" v="83"/>
          <ac:picMkLst>
            <pc:docMk/>
            <pc:sldMk cId="3775798966" sldId="397"/>
            <ac:picMk id="7" creationId="{7DD97395-7D1D-4109-8791-7184DA1027B9}"/>
          </ac:picMkLst>
        </pc:picChg>
        <pc:picChg chg="del">
          <ac:chgData name="Katherine Cash" userId="S::katherine.cash_smc.global#ext#@stefanusalliansen.onmicrosoft.com::c8443033-ba39-4d66-bc55-3451e72e1980" providerId="AD" clId="Web-{9D4D5E05-36FF-7F5E-37FD-94E865990852}" dt="2022-03-04T14:51:14.263" v="81"/>
          <ac:picMkLst>
            <pc:docMk/>
            <pc:sldMk cId="3775798966" sldId="397"/>
            <ac:picMk id="8" creationId="{5D27C4FC-705C-405F-A72F-63F531D758CE}"/>
          </ac:picMkLst>
        </pc:picChg>
        <pc:picChg chg="add del">
          <ac:chgData name="Katherine Cash" userId="S::katherine.cash_smc.global#ext#@stefanusalliansen.onmicrosoft.com::c8443033-ba39-4d66-bc55-3451e72e1980" providerId="AD" clId="Web-{9D4D5E05-36FF-7F5E-37FD-94E865990852}" dt="2022-03-04T14:51:02.200" v="65"/>
          <ac:picMkLst>
            <pc:docMk/>
            <pc:sldMk cId="3775798966" sldId="397"/>
            <ac:picMk id="9" creationId="{2F502B82-950E-44A4-9BF5-7A9F4EDF4329}"/>
          </ac:picMkLst>
        </pc:picChg>
        <pc:picChg chg="del">
          <ac:chgData name="Katherine Cash" userId="S::katherine.cash_smc.global#ext#@stefanusalliansen.onmicrosoft.com::c8443033-ba39-4d66-bc55-3451e72e1980" providerId="AD" clId="Web-{9D4D5E05-36FF-7F5E-37FD-94E865990852}" dt="2022-03-04T14:51:07.388" v="70"/>
          <ac:picMkLst>
            <pc:docMk/>
            <pc:sldMk cId="3775798966" sldId="397"/>
            <ac:picMk id="10" creationId="{A97402F1-39DB-4E1A-BB65-43675528153F}"/>
          </ac:picMkLst>
        </pc:picChg>
        <pc:picChg chg="del">
          <ac:chgData name="Katherine Cash" userId="S::katherine.cash_smc.global#ext#@stefanusalliansen.onmicrosoft.com::c8443033-ba39-4d66-bc55-3451e72e1980" providerId="AD" clId="Web-{9D4D5E05-36FF-7F5E-37FD-94E865990852}" dt="2022-03-04T14:51:09.372" v="74"/>
          <ac:picMkLst>
            <pc:docMk/>
            <pc:sldMk cId="3775798966" sldId="397"/>
            <ac:picMk id="11" creationId="{5F812B56-991B-493E-80A2-64F244C63514}"/>
          </ac:picMkLst>
        </pc:picChg>
        <pc:picChg chg="del">
          <ac:chgData name="Katherine Cash" userId="S::katherine.cash_smc.global#ext#@stefanusalliansen.onmicrosoft.com::c8443033-ba39-4d66-bc55-3451e72e1980" providerId="AD" clId="Web-{9D4D5E05-36FF-7F5E-37FD-94E865990852}" dt="2022-03-04T14:51:08.825" v="73"/>
          <ac:picMkLst>
            <pc:docMk/>
            <pc:sldMk cId="3775798966" sldId="397"/>
            <ac:picMk id="12" creationId="{E0AD17BB-0664-455B-BD04-34C2B8FC7490}"/>
          </ac:picMkLst>
        </pc:picChg>
        <pc:picChg chg="del">
          <ac:chgData name="Katherine Cash" userId="S::katherine.cash_smc.global#ext#@stefanusalliansen.onmicrosoft.com::c8443033-ba39-4d66-bc55-3451e72e1980" providerId="AD" clId="Web-{9D4D5E05-36FF-7F5E-37FD-94E865990852}" dt="2022-03-04T14:51:08.357" v="72"/>
          <ac:picMkLst>
            <pc:docMk/>
            <pc:sldMk cId="3775798966" sldId="397"/>
            <ac:picMk id="13" creationId="{EAD10956-A933-4D4D-9065-BAA4083B95D4}"/>
          </ac:picMkLst>
        </pc:picChg>
        <pc:picChg chg="del">
          <ac:chgData name="Katherine Cash" userId="S::katherine.cash_smc.global#ext#@stefanusalliansen.onmicrosoft.com::c8443033-ba39-4d66-bc55-3451e72e1980" providerId="AD" clId="Web-{9D4D5E05-36FF-7F5E-37FD-94E865990852}" dt="2022-03-04T14:51:12.357" v="78"/>
          <ac:picMkLst>
            <pc:docMk/>
            <pc:sldMk cId="3775798966" sldId="397"/>
            <ac:picMk id="14" creationId="{9BE5B143-15AD-4572-8F74-36336DA3BBB3}"/>
          </ac:picMkLst>
        </pc:picChg>
        <pc:picChg chg="add del">
          <ac:chgData name="Katherine Cash" userId="S::katherine.cash_smc.global#ext#@stefanusalliansen.onmicrosoft.com::c8443033-ba39-4d66-bc55-3451e72e1980" providerId="AD" clId="Web-{9D4D5E05-36FF-7F5E-37FD-94E865990852}" dt="2022-03-04T14:51:02.200" v="64"/>
          <ac:picMkLst>
            <pc:docMk/>
            <pc:sldMk cId="3775798966" sldId="397"/>
            <ac:picMk id="15" creationId="{2749D9CF-9107-4D7C-B586-E60DEDE71E37}"/>
          </ac:picMkLst>
        </pc:picChg>
        <pc:picChg chg="del">
          <ac:chgData name="Katherine Cash" userId="S::katherine.cash_smc.global#ext#@stefanusalliansen.onmicrosoft.com::c8443033-ba39-4d66-bc55-3451e72e1980" providerId="AD" clId="Web-{9D4D5E05-36FF-7F5E-37FD-94E865990852}" dt="2022-03-04T14:51:11.403" v="76"/>
          <ac:picMkLst>
            <pc:docMk/>
            <pc:sldMk cId="3775798966" sldId="397"/>
            <ac:picMk id="16" creationId="{006919EE-AD84-472C-AC3B-A387DBF705DB}"/>
          </ac:picMkLst>
        </pc:picChg>
        <pc:picChg chg="add del">
          <ac:chgData name="Katherine Cash" userId="S::katherine.cash_smc.global#ext#@stefanusalliansen.onmicrosoft.com::c8443033-ba39-4d66-bc55-3451e72e1980" providerId="AD" clId="Web-{9D4D5E05-36FF-7F5E-37FD-94E865990852}" dt="2022-03-04T14:51:02.200" v="63"/>
          <ac:picMkLst>
            <pc:docMk/>
            <pc:sldMk cId="3775798966" sldId="397"/>
            <ac:picMk id="17" creationId="{F27CA902-424F-4E89-8A39-B3B3C4C34EFB}"/>
          </ac:picMkLst>
        </pc:picChg>
        <pc:picChg chg="add del">
          <ac:chgData name="Katherine Cash" userId="S::katherine.cash_smc.global#ext#@stefanusalliansen.onmicrosoft.com::c8443033-ba39-4d66-bc55-3451e72e1980" providerId="AD" clId="Web-{9D4D5E05-36FF-7F5E-37FD-94E865990852}" dt="2022-03-04T14:51:02.200" v="62"/>
          <ac:picMkLst>
            <pc:docMk/>
            <pc:sldMk cId="3775798966" sldId="397"/>
            <ac:picMk id="21" creationId="{DA42045D-3D70-4E65-A3A1-27B27583E680}"/>
          </ac:picMkLst>
        </pc:picChg>
        <pc:picChg chg="add del">
          <ac:chgData name="Katherine Cash" userId="S::katherine.cash_smc.global#ext#@stefanusalliansen.onmicrosoft.com::c8443033-ba39-4d66-bc55-3451e72e1980" providerId="AD" clId="Web-{9D4D5E05-36FF-7F5E-37FD-94E865990852}" dt="2022-03-04T14:51:02.200" v="61"/>
          <ac:picMkLst>
            <pc:docMk/>
            <pc:sldMk cId="3775798966" sldId="397"/>
            <ac:picMk id="23" creationId="{262C6BC0-73B1-4F70-B515-F6157CD7626A}"/>
          </ac:picMkLst>
        </pc:picChg>
        <pc:picChg chg="add del">
          <ac:chgData name="Katherine Cash" userId="S::katherine.cash_smc.global#ext#@stefanusalliansen.onmicrosoft.com::c8443033-ba39-4d66-bc55-3451e72e1980" providerId="AD" clId="Web-{9D4D5E05-36FF-7F5E-37FD-94E865990852}" dt="2022-03-04T14:51:02.200" v="60"/>
          <ac:picMkLst>
            <pc:docMk/>
            <pc:sldMk cId="3775798966" sldId="397"/>
            <ac:picMk id="24" creationId="{FB9E5C23-04DB-435A-A34D-49FCBE3D95F6}"/>
          </ac:picMkLst>
        </pc:picChg>
        <pc:picChg chg="add del">
          <ac:chgData name="Katherine Cash" userId="S::katherine.cash_smc.global#ext#@stefanusalliansen.onmicrosoft.com::c8443033-ba39-4d66-bc55-3451e72e1980" providerId="AD" clId="Web-{9D4D5E05-36FF-7F5E-37FD-94E865990852}" dt="2022-03-04T14:51:02.200" v="59"/>
          <ac:picMkLst>
            <pc:docMk/>
            <pc:sldMk cId="3775798966" sldId="397"/>
            <ac:picMk id="25" creationId="{369DE77C-CBBC-4CCF-A821-002DC8C5C88C}"/>
          </ac:picMkLst>
        </pc:picChg>
        <pc:picChg chg="add del">
          <ac:chgData name="Katherine Cash" userId="S::katherine.cash_smc.global#ext#@stefanusalliansen.onmicrosoft.com::c8443033-ba39-4d66-bc55-3451e72e1980" providerId="AD" clId="Web-{9D4D5E05-36FF-7F5E-37FD-94E865990852}" dt="2022-03-04T14:51:02.200" v="58"/>
          <ac:picMkLst>
            <pc:docMk/>
            <pc:sldMk cId="3775798966" sldId="397"/>
            <ac:picMk id="26" creationId="{8A63ECB9-F409-4961-A6A6-D8C274A60132}"/>
          </ac:picMkLst>
        </pc:picChg>
        <pc:picChg chg="del">
          <ac:chgData name="Katherine Cash" userId="S::katherine.cash_smc.global#ext#@stefanusalliansen.onmicrosoft.com::c8443033-ba39-4d66-bc55-3451e72e1980" providerId="AD" clId="Web-{9D4D5E05-36FF-7F5E-37FD-94E865990852}" dt="2022-03-04T14:51:06.325" v="68"/>
          <ac:picMkLst>
            <pc:docMk/>
            <pc:sldMk cId="3775798966" sldId="397"/>
            <ac:picMk id="27" creationId="{9AF0F87E-5AD1-4ECB-AF5A-046D3E9DF267}"/>
          </ac:picMkLst>
        </pc:picChg>
        <pc:picChg chg="del">
          <ac:chgData name="Katherine Cash" userId="S::katherine.cash_smc.global#ext#@stefanusalliansen.onmicrosoft.com::c8443033-ba39-4d66-bc55-3451e72e1980" providerId="AD" clId="Web-{9D4D5E05-36FF-7F5E-37FD-94E865990852}" dt="2022-03-04T14:51:13.435" v="80"/>
          <ac:picMkLst>
            <pc:docMk/>
            <pc:sldMk cId="3775798966" sldId="397"/>
            <ac:picMk id="28" creationId="{92492072-FE15-41F7-AF5B-7CE07EFCFB65}"/>
          </ac:picMkLst>
        </pc:picChg>
        <pc:picChg chg="del">
          <ac:chgData name="Katherine Cash" userId="S::katherine.cash_smc.global#ext#@stefanusalliansen.onmicrosoft.com::c8443033-ba39-4d66-bc55-3451e72e1980" providerId="AD" clId="Web-{9D4D5E05-36FF-7F5E-37FD-94E865990852}" dt="2022-03-04T14:51:11.794" v="77"/>
          <ac:picMkLst>
            <pc:docMk/>
            <pc:sldMk cId="3775798966" sldId="397"/>
            <ac:picMk id="30" creationId="{47E2A098-0AEC-4D8D-8037-91DF2F0C18E4}"/>
          </ac:picMkLst>
        </pc:picChg>
        <pc:picChg chg="del">
          <ac:chgData name="Katherine Cash" userId="S::katherine.cash_smc.global#ext#@stefanusalliansen.onmicrosoft.com::c8443033-ba39-4d66-bc55-3451e72e1980" providerId="AD" clId="Web-{9D4D5E05-36FF-7F5E-37FD-94E865990852}" dt="2022-03-04T14:51:07.747" v="71"/>
          <ac:picMkLst>
            <pc:docMk/>
            <pc:sldMk cId="3775798966" sldId="397"/>
            <ac:picMk id="31" creationId="{685ADE10-9C8C-4172-BF78-DA75395E71C9}"/>
          </ac:picMkLst>
        </pc:picChg>
        <pc:picChg chg="del">
          <ac:chgData name="Katherine Cash" userId="S::katherine.cash_smc.global#ext#@stefanusalliansen.onmicrosoft.com::c8443033-ba39-4d66-bc55-3451e72e1980" providerId="AD" clId="Web-{9D4D5E05-36FF-7F5E-37FD-94E865990852}" dt="2022-03-04T14:51:12.919" v="79"/>
          <ac:picMkLst>
            <pc:docMk/>
            <pc:sldMk cId="3775798966" sldId="397"/>
            <ac:picMk id="32" creationId="{167D0F8A-DEA3-478A-A84B-592218609DEA}"/>
          </ac:picMkLst>
        </pc:picChg>
        <pc:picChg chg="del">
          <ac:chgData name="Katherine Cash" userId="S::katherine.cash_smc.global#ext#@stefanusalliansen.onmicrosoft.com::c8443033-ba39-4d66-bc55-3451e72e1980" providerId="AD" clId="Web-{9D4D5E05-36FF-7F5E-37FD-94E865990852}" dt="2022-03-04T14:51:10.513" v="75"/>
          <ac:picMkLst>
            <pc:docMk/>
            <pc:sldMk cId="3775798966" sldId="397"/>
            <ac:picMk id="36" creationId="{81506094-C589-4E41-9A2A-557919DD73A3}"/>
          </ac:picMkLst>
        </pc:picChg>
        <pc:picChg chg="add del">
          <ac:chgData name="Katherine Cash" userId="S::katherine.cash_smc.global#ext#@stefanusalliansen.onmicrosoft.com::c8443033-ba39-4d66-bc55-3451e72e1980" providerId="AD" clId="Web-{9D4D5E05-36FF-7F5E-37FD-94E865990852}" dt="2022-03-04T14:51:02.200" v="57"/>
          <ac:picMkLst>
            <pc:docMk/>
            <pc:sldMk cId="3775798966" sldId="397"/>
            <ac:picMk id="46" creationId="{657F9EA5-51AF-4374-A551-4DF93D687E97}"/>
          </ac:picMkLst>
        </pc:picChg>
        <pc:picChg chg="add del">
          <ac:chgData name="Katherine Cash" userId="S::katherine.cash_smc.global#ext#@stefanusalliansen.onmicrosoft.com::c8443033-ba39-4d66-bc55-3451e72e1980" providerId="AD" clId="Web-{9D4D5E05-36FF-7F5E-37FD-94E865990852}" dt="2022-03-04T14:51:02.200" v="56"/>
          <ac:picMkLst>
            <pc:docMk/>
            <pc:sldMk cId="3775798966" sldId="397"/>
            <ac:picMk id="48" creationId="{FAC92CFE-3226-4C72-8406-F7C2CFBEC295}"/>
          </ac:picMkLst>
        </pc:picChg>
        <pc:picChg chg="add del">
          <ac:chgData name="Katherine Cash" userId="S::katherine.cash_smc.global#ext#@stefanusalliansen.onmicrosoft.com::c8443033-ba39-4d66-bc55-3451e72e1980" providerId="AD" clId="Web-{9D4D5E05-36FF-7F5E-37FD-94E865990852}" dt="2022-03-04T14:51:02.200" v="55"/>
          <ac:picMkLst>
            <pc:docMk/>
            <pc:sldMk cId="3775798966" sldId="397"/>
            <ac:picMk id="50" creationId="{218BEB65-D4AA-48EE-A77B-623DFD9D9141}"/>
          </ac:picMkLst>
        </pc:picChg>
        <pc:picChg chg="add del">
          <ac:chgData name="Katherine Cash" userId="S::katherine.cash_smc.global#ext#@stefanusalliansen.onmicrosoft.com::c8443033-ba39-4d66-bc55-3451e72e1980" providerId="AD" clId="Web-{9D4D5E05-36FF-7F5E-37FD-94E865990852}" dt="2022-03-04T14:51:02.200" v="54"/>
          <ac:picMkLst>
            <pc:docMk/>
            <pc:sldMk cId="3775798966" sldId="397"/>
            <ac:picMk id="52" creationId="{6BAABB9C-7A8F-48FA-A53F-E1F2C9F58686}"/>
          </ac:picMkLst>
        </pc:picChg>
        <pc:picChg chg="add del">
          <ac:chgData name="Katherine Cash" userId="S::katherine.cash_smc.global#ext#@stefanusalliansen.onmicrosoft.com::c8443033-ba39-4d66-bc55-3451e72e1980" providerId="AD" clId="Web-{9D4D5E05-36FF-7F5E-37FD-94E865990852}" dt="2022-03-04T14:51:02.200" v="53"/>
          <ac:picMkLst>
            <pc:docMk/>
            <pc:sldMk cId="3775798966" sldId="397"/>
            <ac:picMk id="54" creationId="{86E0F848-792A-4754-99C8-1254B04D8234}"/>
          </ac:picMkLst>
        </pc:picChg>
        <pc:picChg chg="add del">
          <ac:chgData name="Katherine Cash" userId="S::katherine.cash_smc.global#ext#@stefanusalliansen.onmicrosoft.com::c8443033-ba39-4d66-bc55-3451e72e1980" providerId="AD" clId="Web-{9D4D5E05-36FF-7F5E-37FD-94E865990852}" dt="2022-03-04T14:51:02.200" v="52"/>
          <ac:picMkLst>
            <pc:docMk/>
            <pc:sldMk cId="3775798966" sldId="397"/>
            <ac:picMk id="56" creationId="{389DD5C5-7A2B-4AFD-A823-C2F93E0F5371}"/>
          </ac:picMkLst>
        </pc:picChg>
        <pc:picChg chg="add del">
          <ac:chgData name="Katherine Cash" userId="S::katherine.cash_smc.global#ext#@stefanusalliansen.onmicrosoft.com::c8443033-ba39-4d66-bc55-3451e72e1980" providerId="AD" clId="Web-{9D4D5E05-36FF-7F5E-37FD-94E865990852}" dt="2022-03-04T14:51:02.200" v="51"/>
          <ac:picMkLst>
            <pc:docMk/>
            <pc:sldMk cId="3775798966" sldId="397"/>
            <ac:picMk id="58" creationId="{5CA5A35C-AA1A-4044-A0CB-6F9380C62B27}"/>
          </ac:picMkLst>
        </pc:picChg>
        <pc:picChg chg="add del">
          <ac:chgData name="Katherine Cash" userId="S::katherine.cash_smc.global#ext#@stefanusalliansen.onmicrosoft.com::c8443033-ba39-4d66-bc55-3451e72e1980" providerId="AD" clId="Web-{9D4D5E05-36FF-7F5E-37FD-94E865990852}" dt="2022-03-04T14:51:02.200" v="50"/>
          <ac:picMkLst>
            <pc:docMk/>
            <pc:sldMk cId="3775798966" sldId="397"/>
            <ac:picMk id="60" creationId="{3D49CF14-AD01-445B-8281-E8D56C9DD2B2}"/>
          </ac:picMkLst>
        </pc:picChg>
        <pc:picChg chg="add del">
          <ac:chgData name="Katherine Cash" userId="S::katherine.cash_smc.global#ext#@stefanusalliansen.onmicrosoft.com::c8443033-ba39-4d66-bc55-3451e72e1980" providerId="AD" clId="Web-{9D4D5E05-36FF-7F5E-37FD-94E865990852}" dt="2022-03-04T14:51:02.200" v="49"/>
          <ac:picMkLst>
            <pc:docMk/>
            <pc:sldMk cId="3775798966" sldId="397"/>
            <ac:picMk id="62" creationId="{3DD39E9E-4826-4584-B478-50E9C041F899}"/>
          </ac:picMkLst>
        </pc:picChg>
        <pc:picChg chg="add del">
          <ac:chgData name="Katherine Cash" userId="S::katherine.cash_smc.global#ext#@stefanusalliansen.onmicrosoft.com::c8443033-ba39-4d66-bc55-3451e72e1980" providerId="AD" clId="Web-{9D4D5E05-36FF-7F5E-37FD-94E865990852}" dt="2022-03-04T14:51:02.200" v="48"/>
          <ac:picMkLst>
            <pc:docMk/>
            <pc:sldMk cId="3775798966" sldId="397"/>
            <ac:picMk id="64" creationId="{7327063B-0D17-486B-9E83-9AC5757A7883}"/>
          </ac:picMkLst>
        </pc:picChg>
        <pc:picChg chg="add del">
          <ac:chgData name="Katherine Cash" userId="S::katherine.cash_smc.global#ext#@stefanusalliansen.onmicrosoft.com::c8443033-ba39-4d66-bc55-3451e72e1980" providerId="AD" clId="Web-{9D4D5E05-36FF-7F5E-37FD-94E865990852}" dt="2022-03-04T14:51:02.200" v="47"/>
          <ac:picMkLst>
            <pc:docMk/>
            <pc:sldMk cId="3775798966" sldId="397"/>
            <ac:picMk id="66" creationId="{17DF3341-5D7E-45B0-8201-769804C5AC7A}"/>
          </ac:picMkLst>
        </pc:picChg>
        <pc:picChg chg="add del">
          <ac:chgData name="Katherine Cash" userId="S::katherine.cash_smc.global#ext#@stefanusalliansen.onmicrosoft.com::c8443033-ba39-4d66-bc55-3451e72e1980" providerId="AD" clId="Web-{9D4D5E05-36FF-7F5E-37FD-94E865990852}" dt="2022-03-04T15:02:06.402" v="116"/>
          <ac:picMkLst>
            <pc:docMk/>
            <pc:sldMk cId="3775798966" sldId="397"/>
            <ac:picMk id="68" creationId="{817B0764-B1D2-4F76-A245-E5BE4B5A831F}"/>
          </ac:picMkLst>
        </pc:picChg>
        <pc:picChg chg="add del">
          <ac:chgData name="Katherine Cash" userId="S::katherine.cash_smc.global#ext#@stefanusalliansen.onmicrosoft.com::c8443033-ba39-4d66-bc55-3451e72e1980" providerId="AD" clId="Web-{9D4D5E05-36FF-7F5E-37FD-94E865990852}" dt="2022-03-04T15:02:07.449" v="118"/>
          <ac:picMkLst>
            <pc:docMk/>
            <pc:sldMk cId="3775798966" sldId="397"/>
            <ac:picMk id="70" creationId="{BD38F561-61F2-4CFB-9482-7C8A5A1BB19F}"/>
          </ac:picMkLst>
        </pc:picChg>
        <pc:picChg chg="add del">
          <ac:chgData name="Katherine Cash" userId="S::katherine.cash_smc.global#ext#@stefanusalliansen.onmicrosoft.com::c8443033-ba39-4d66-bc55-3451e72e1980" providerId="AD" clId="Web-{9D4D5E05-36FF-7F5E-37FD-94E865990852}" dt="2022-03-04T15:02:01.746" v="108"/>
          <ac:picMkLst>
            <pc:docMk/>
            <pc:sldMk cId="3775798966" sldId="397"/>
            <ac:picMk id="72" creationId="{4AE76F96-310E-4124-A2E5-01DC72A3FB94}"/>
          </ac:picMkLst>
        </pc:picChg>
        <pc:picChg chg="add del">
          <ac:chgData name="Katherine Cash" userId="S::katherine.cash_smc.global#ext#@stefanusalliansen.onmicrosoft.com::c8443033-ba39-4d66-bc55-3451e72e1980" providerId="AD" clId="Web-{9D4D5E05-36FF-7F5E-37FD-94E865990852}" dt="2022-03-04T15:02:02.324" v="109"/>
          <ac:picMkLst>
            <pc:docMk/>
            <pc:sldMk cId="3775798966" sldId="397"/>
            <ac:picMk id="74" creationId="{DE325F04-BC52-474A-8DF7-8E84D37D8540}"/>
          </ac:picMkLst>
        </pc:picChg>
        <pc:picChg chg="add del">
          <ac:chgData name="Katherine Cash" userId="S::katherine.cash_smc.global#ext#@stefanusalliansen.onmicrosoft.com::c8443033-ba39-4d66-bc55-3451e72e1980" providerId="AD" clId="Web-{9D4D5E05-36FF-7F5E-37FD-94E865990852}" dt="2022-03-04T15:02:01.230" v="107"/>
          <ac:picMkLst>
            <pc:docMk/>
            <pc:sldMk cId="3775798966" sldId="397"/>
            <ac:picMk id="76" creationId="{A40D99B1-D9A5-4572-A4F3-21FE48F2D0C8}"/>
          </ac:picMkLst>
        </pc:picChg>
        <pc:picChg chg="add del">
          <ac:chgData name="Katherine Cash" userId="S::katherine.cash_smc.global#ext#@stefanusalliansen.onmicrosoft.com::c8443033-ba39-4d66-bc55-3451e72e1980" providerId="AD" clId="Web-{9D4D5E05-36FF-7F5E-37FD-94E865990852}" dt="2022-03-04T15:02:11.043" v="125"/>
          <ac:picMkLst>
            <pc:docMk/>
            <pc:sldMk cId="3775798966" sldId="397"/>
            <ac:picMk id="78" creationId="{05C5856F-AF26-4816-8090-AFEFF9DBC0F2}"/>
          </ac:picMkLst>
        </pc:picChg>
        <pc:picChg chg="add del">
          <ac:chgData name="Katherine Cash" userId="S::katherine.cash_smc.global#ext#@stefanusalliansen.onmicrosoft.com::c8443033-ba39-4d66-bc55-3451e72e1980" providerId="AD" clId="Web-{9D4D5E05-36FF-7F5E-37FD-94E865990852}" dt="2022-03-04T15:02:10.527" v="124"/>
          <ac:picMkLst>
            <pc:docMk/>
            <pc:sldMk cId="3775798966" sldId="397"/>
            <ac:picMk id="80" creationId="{A6D31BB2-E311-46C5-960F-43A84B50C84C}"/>
          </ac:picMkLst>
        </pc:picChg>
        <pc:picChg chg="add del">
          <ac:chgData name="Katherine Cash" userId="S::katherine.cash_smc.global#ext#@stefanusalliansen.onmicrosoft.com::c8443033-ba39-4d66-bc55-3451e72e1980" providerId="AD" clId="Web-{9D4D5E05-36FF-7F5E-37FD-94E865990852}" dt="2022-03-04T15:02:09.949" v="123"/>
          <ac:picMkLst>
            <pc:docMk/>
            <pc:sldMk cId="3775798966" sldId="397"/>
            <ac:picMk id="82" creationId="{F8E87BB2-E768-4094-8D96-D3F4D20BBAA8}"/>
          </ac:picMkLst>
        </pc:picChg>
        <pc:picChg chg="add del">
          <ac:chgData name="Katherine Cash" userId="S::katherine.cash_smc.global#ext#@stefanusalliansen.onmicrosoft.com::c8443033-ba39-4d66-bc55-3451e72e1980" providerId="AD" clId="Web-{9D4D5E05-36FF-7F5E-37FD-94E865990852}" dt="2022-03-04T15:02:09.371" v="122"/>
          <ac:picMkLst>
            <pc:docMk/>
            <pc:sldMk cId="3775798966" sldId="397"/>
            <ac:picMk id="84" creationId="{89AA75B7-48D0-4ED3-A4B4-CF19CBD1C8D6}"/>
          </ac:picMkLst>
        </pc:picChg>
        <pc:picChg chg="add del">
          <ac:chgData name="Katherine Cash" userId="S::katherine.cash_smc.global#ext#@stefanusalliansen.onmicrosoft.com::c8443033-ba39-4d66-bc55-3451e72e1980" providerId="AD" clId="Web-{9D4D5E05-36FF-7F5E-37FD-94E865990852}" dt="2022-03-04T15:02:02.965" v="110"/>
          <ac:picMkLst>
            <pc:docMk/>
            <pc:sldMk cId="3775798966" sldId="397"/>
            <ac:picMk id="86" creationId="{4B328A6A-BEEF-45FB-99D1-66D63D7C5F58}"/>
          </ac:picMkLst>
        </pc:picChg>
        <pc:picChg chg="add del">
          <ac:chgData name="Katherine Cash" userId="S::katherine.cash_smc.global#ext#@stefanusalliansen.onmicrosoft.com::c8443033-ba39-4d66-bc55-3451e72e1980" providerId="AD" clId="Web-{9D4D5E05-36FF-7F5E-37FD-94E865990852}" dt="2022-03-04T15:02:04.574" v="113"/>
          <ac:picMkLst>
            <pc:docMk/>
            <pc:sldMk cId="3775798966" sldId="397"/>
            <ac:picMk id="88" creationId="{8542E78D-B17A-4AA7-8F07-D5E0CB55FFDA}"/>
          </ac:picMkLst>
        </pc:picChg>
        <pc:picChg chg="add del">
          <ac:chgData name="Katherine Cash" userId="S::katherine.cash_smc.global#ext#@stefanusalliansen.onmicrosoft.com::c8443033-ba39-4d66-bc55-3451e72e1980" providerId="AD" clId="Web-{9D4D5E05-36FF-7F5E-37FD-94E865990852}" dt="2022-03-04T15:02:05.074" v="114"/>
          <ac:picMkLst>
            <pc:docMk/>
            <pc:sldMk cId="3775798966" sldId="397"/>
            <ac:picMk id="90" creationId="{CB5A12CF-0779-4AF5-A79C-FB40CDA331C4}"/>
          </ac:picMkLst>
        </pc:picChg>
        <pc:picChg chg="add del">
          <ac:chgData name="Katherine Cash" userId="S::katherine.cash_smc.global#ext#@stefanusalliansen.onmicrosoft.com::c8443033-ba39-4d66-bc55-3451e72e1980" providerId="AD" clId="Web-{9D4D5E05-36FF-7F5E-37FD-94E865990852}" dt="2022-03-04T15:02:05.652" v="115"/>
          <ac:picMkLst>
            <pc:docMk/>
            <pc:sldMk cId="3775798966" sldId="397"/>
            <ac:picMk id="92" creationId="{21522A46-F1A9-4870-BE7F-F0FBC800518D}"/>
          </ac:picMkLst>
        </pc:picChg>
        <pc:picChg chg="add del">
          <ac:chgData name="Katherine Cash" userId="S::katherine.cash_smc.global#ext#@stefanusalliansen.onmicrosoft.com::c8443033-ba39-4d66-bc55-3451e72e1980" providerId="AD" clId="Web-{9D4D5E05-36FF-7F5E-37FD-94E865990852}" dt="2022-03-04T15:02:07.886" v="119"/>
          <ac:picMkLst>
            <pc:docMk/>
            <pc:sldMk cId="3775798966" sldId="397"/>
            <ac:picMk id="94" creationId="{083346A9-0B2A-4FC6-AA2B-10CF8276FEAB}"/>
          </ac:picMkLst>
        </pc:picChg>
        <pc:picChg chg="add del">
          <ac:chgData name="Katherine Cash" userId="S::katherine.cash_smc.global#ext#@stefanusalliansen.onmicrosoft.com::c8443033-ba39-4d66-bc55-3451e72e1980" providerId="AD" clId="Web-{9D4D5E05-36FF-7F5E-37FD-94E865990852}" dt="2022-03-04T15:02:06.918" v="117"/>
          <ac:picMkLst>
            <pc:docMk/>
            <pc:sldMk cId="3775798966" sldId="397"/>
            <ac:picMk id="96" creationId="{D99A5EE2-2E00-4AD8-8033-A8D6E2FAABEA}"/>
          </ac:picMkLst>
        </pc:picChg>
        <pc:picChg chg="add del">
          <ac:chgData name="Katherine Cash" userId="S::katherine.cash_smc.global#ext#@stefanusalliansen.onmicrosoft.com::c8443033-ba39-4d66-bc55-3451e72e1980" providerId="AD" clId="Web-{9D4D5E05-36FF-7F5E-37FD-94E865990852}" dt="2022-03-04T15:02:03.902" v="112"/>
          <ac:picMkLst>
            <pc:docMk/>
            <pc:sldMk cId="3775798966" sldId="397"/>
            <ac:picMk id="98" creationId="{A84693EF-E560-4B43-8465-BC4141CB7F30}"/>
          </ac:picMkLst>
        </pc:picChg>
        <pc:picChg chg="add del">
          <ac:chgData name="Katherine Cash" userId="S::katherine.cash_smc.global#ext#@stefanusalliansen.onmicrosoft.com::c8443033-ba39-4d66-bc55-3451e72e1980" providerId="AD" clId="Web-{9D4D5E05-36FF-7F5E-37FD-94E865990852}" dt="2022-03-04T15:02:08.824" v="121"/>
          <ac:picMkLst>
            <pc:docMk/>
            <pc:sldMk cId="3775798966" sldId="397"/>
            <ac:picMk id="100" creationId="{1AD88ED6-431F-45D6-ACD9-C212A54A4A2D}"/>
          </ac:picMkLst>
        </pc:picChg>
        <pc:picChg chg="add del">
          <ac:chgData name="Katherine Cash" userId="S::katherine.cash_smc.global#ext#@stefanusalliansen.onmicrosoft.com::c8443033-ba39-4d66-bc55-3451e72e1980" providerId="AD" clId="Web-{9D4D5E05-36FF-7F5E-37FD-94E865990852}" dt="2022-03-04T15:02:03.465" v="111"/>
          <ac:picMkLst>
            <pc:docMk/>
            <pc:sldMk cId="3775798966" sldId="397"/>
            <ac:picMk id="102" creationId="{2F9FA58E-4EAA-4488-88A8-F26AB91289D9}"/>
          </ac:picMkLst>
        </pc:picChg>
        <pc:picChg chg="add del">
          <ac:chgData name="Katherine Cash" userId="S::katherine.cash_smc.global#ext#@stefanusalliansen.onmicrosoft.com::c8443033-ba39-4d66-bc55-3451e72e1980" providerId="AD" clId="Web-{9D4D5E05-36FF-7F5E-37FD-94E865990852}" dt="2022-03-04T15:02:08.402" v="120"/>
          <ac:picMkLst>
            <pc:docMk/>
            <pc:sldMk cId="3775798966" sldId="397"/>
            <ac:picMk id="104" creationId="{C87DA61F-3E0D-49BD-8FC4-553F157C7AF3}"/>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05" creationId="{77FE33D7-2ED5-4991-9D8E-3E461B35E39C}"/>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06" creationId="{8B6AE646-23C3-4B39-9DD4-994E49662693}"/>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07" creationId="{AC3C23F3-C7F6-4B1D-9FAD-E8F71A12BC3E}"/>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08" creationId="{95AA0771-35AC-4699-901B-2A15091CCF66}"/>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09" creationId="{CEDFBD03-6FAC-494A-A27F-FDB4B85710E9}"/>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10" creationId="{67A7B792-6F75-46A9-992A-7B178B3933D5}"/>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11" creationId="{A0739590-2A7D-4E94-943B-036743F339EC}"/>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12" creationId="{9B17FFDA-C868-433F-B43E-F75FCF0154DA}"/>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13" creationId="{0A0BDA3A-D447-41BF-AB53-9B0E7BA79CF4}"/>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14" creationId="{C5B63F3B-2086-45EA-855E-37A729879C06}"/>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15" creationId="{460A16D3-42CA-425E-8E1A-B9FF387DAE2F}"/>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16" creationId="{B5225207-0323-4456-A5E3-88922C96194F}"/>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17" creationId="{DBACF524-01EC-4EE1-B0C9-7D1AD27F8C75}"/>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18" creationId="{53DD344E-C309-48BB-A157-D1675E5942BE}"/>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19" creationId="{6C8C669B-79B2-4D2C-9597-B6E3FEDCE158}"/>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20" creationId="{B2CDB3C5-D624-4DE5-BC9F-0FEEFAF6229D}"/>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21" creationId="{BA23ADD1-4668-4B70-89CA-8ADDF92C9D78}"/>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22" creationId="{215F97B2-5288-46AA-BDED-204458700CEE}"/>
          </ac:picMkLst>
        </pc:picChg>
        <pc:picChg chg="add del">
          <ac:chgData name="Katherine Cash" userId="S::katherine.cash_smc.global#ext#@stefanusalliansen.onmicrosoft.com::c8443033-ba39-4d66-bc55-3451e72e1980" providerId="AD" clId="Web-{9D4D5E05-36FF-7F5E-37FD-94E865990852}" dt="2022-03-04T14:54:54.988" v="106"/>
          <ac:picMkLst>
            <pc:docMk/>
            <pc:sldMk cId="3775798966" sldId="397"/>
            <ac:picMk id="123" creationId="{708E93B0-61F0-464F-B288-7D41F063016E}"/>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24" creationId="{35E1203D-F807-4F7A-85A0-BEDD7489DE43}"/>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25" creationId="{AD712EB8-93B2-416A-BD36-2DC203FC533C}"/>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26" creationId="{80596C24-713A-4127-848C-80897EDF53DD}"/>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27" creationId="{39DDBD96-C63A-4F5A-8586-DF315990CDD2}"/>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28" creationId="{59F243A1-EE12-4488-B7D3-AE315770D170}"/>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29" creationId="{502D9E33-2EAD-4BE8-9C2D-42243156CE31}"/>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30" creationId="{F7181FD6-D13E-4173-A895-A26A8B99275F}"/>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31" creationId="{BAD9F61A-AA01-472A-9D84-E78B9D6C5DCD}"/>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32" creationId="{7BA97756-5F91-4A72-9C4D-E64A5B7B693F}"/>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33" creationId="{B2FA6C24-68E1-4A42-A660-E375F0C39974}"/>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34" creationId="{E856510F-1A1D-4E8D-9D0C-CC6C25638E9E}"/>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35" creationId="{D2DB14A4-E623-4202-9E84-97FABF17663C}"/>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36" creationId="{9295F936-75E2-4898-B570-C89A39CD9D46}"/>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37" creationId="{97E99444-9452-457B-AB96-4CB402343336}"/>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38" creationId="{90EBAD22-9241-4E95-A079-0C62F1EF40DC}"/>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39" creationId="{9B1621A1-227F-49C7-AAF9-FA41815DD99D}"/>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40" creationId="{9D5D6BD1-0018-441D-AF02-D00B8922D8BA}"/>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41" creationId="{814998D1-8302-4776-8E60-EA7A7250BCF9}"/>
          </ac:picMkLst>
        </pc:picChg>
        <pc:picChg chg="add">
          <ac:chgData name="Katherine Cash" userId="S::katherine.cash_smc.global#ext#@stefanusalliansen.onmicrosoft.com::c8443033-ba39-4d66-bc55-3451e72e1980" providerId="AD" clId="Web-{9D4D5E05-36FF-7F5E-37FD-94E865990852}" dt="2022-03-04T15:02:12.449" v="126"/>
          <ac:picMkLst>
            <pc:docMk/>
            <pc:sldMk cId="3775798966" sldId="397"/>
            <ac:picMk id="142" creationId="{8AA2D22E-B0E5-49AD-9FE9-45B5C2544A97}"/>
          </ac:picMkLst>
        </pc:picChg>
      </pc:sldChg>
    </pc:docChg>
  </pc:docChgLst>
  <pc:docChgLst>
    <pc:chgData clId="Web-{8DB2DEC2-A26E-626E-7ED0-7D735B606400}"/>
    <pc:docChg chg="modSld">
      <pc:chgData name="" userId="" providerId="" clId="Web-{8DB2DEC2-A26E-626E-7ED0-7D735B606400}" dt="2021-11-24T16:45:27.289" v="0" actId="20577"/>
      <pc:docMkLst>
        <pc:docMk/>
      </pc:docMkLst>
      <pc:sldChg chg="modSp">
        <pc:chgData name="" userId="" providerId="" clId="Web-{8DB2DEC2-A26E-626E-7ED0-7D735B606400}" dt="2021-11-24T16:45:27.289" v="0" actId="20577"/>
        <pc:sldMkLst>
          <pc:docMk/>
          <pc:sldMk cId="2800922083" sldId="256"/>
        </pc:sldMkLst>
        <pc:spChg chg="mod">
          <ac:chgData name="" userId="" providerId="" clId="Web-{8DB2DEC2-A26E-626E-7ED0-7D735B606400}" dt="2021-11-24T16:45:27.289" v="0" actId="20577"/>
          <ac:spMkLst>
            <pc:docMk/>
            <pc:sldMk cId="2800922083" sldId="256"/>
            <ac:spMk id="23" creationId="{586552A5-80D1-5E49-BF59-CA8F281A9C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2022-04-23</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2022-04-23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2022-04-23</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0">
                <a:solidFill>
                  <a:srgbClr val="000000"/>
                </a:solidFill>
                <a:effectLst/>
                <a:latin typeface="+mn-lt"/>
              </a:rPr>
              <a:t>Persuading power to act, Kyrgyzstan </a:t>
            </a:r>
            <a:r>
              <a:rPr lang="en-US" sz="1200" b="0" i="0">
                <a:solidFill>
                  <a:srgbClr val="000000"/>
                </a:solidFill>
                <a:effectLst/>
                <a:latin typeface="+mn-lt"/>
              </a:rPr>
              <a:t> </a:t>
            </a:r>
          </a:p>
          <a:p>
            <a:pPr algn="l" rtl="0" fontAlgn="base"/>
            <a:r>
              <a:rPr lang="en-US" sz="1200" b="0" i="0">
                <a:solidFill>
                  <a:srgbClr val="000000"/>
                </a:solidFill>
                <a:effectLst/>
                <a:latin typeface="+mn-lt"/>
              </a:rPr>
              <a:t>Following the revolution of 2010, a small gang of intolerant vandals started looting places of worship belonging to Protestant and Orthodox Christian denominations. The attacks continued for about six months. Despite many complaints, there was no reaction from the Prosecutor’s Office, the State Commission on Religious Affairs or the Ministry of Internal Affairs. The authorities even advised the communities to deal with the issue themselves.  </a:t>
            </a:r>
          </a:p>
          <a:p>
            <a:pPr algn="l" rtl="0" fontAlgn="base"/>
            <a:r>
              <a:rPr lang="en-US" sz="1200" b="0" i="0">
                <a:solidFill>
                  <a:srgbClr val="000000"/>
                </a:solidFill>
                <a:effectLst/>
                <a:latin typeface="+mn-lt"/>
              </a:rPr>
              <a:t>Frustrated, religious leaders got together to contact a national newspaper to highlight the incidents and the authorities’ inaction. Information reached the President who took the case under her direct control. All the gang members were caught within 4 days.  </a:t>
            </a:r>
          </a:p>
          <a:p>
            <a:pPr algn="l" rtl="0" fontAlgn="base"/>
            <a:endParaRPr lang="en-US" sz="2800" b="0" i="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1" dirty="0">
                <a:solidFill>
                  <a:srgbClr val="000000"/>
                </a:solidFill>
                <a:effectLst/>
                <a:latin typeface="+mn-lt"/>
              </a:rPr>
              <a:t>Bystander-Healer exercise</a:t>
            </a:r>
            <a:r>
              <a:rPr lang="en-US" sz="1200" b="0" i="0" dirty="0">
                <a:solidFill>
                  <a:srgbClr val="000000"/>
                </a:solidFill>
                <a:effectLst/>
                <a:latin typeface="+mn-lt"/>
              </a:rPr>
              <a:t> </a:t>
            </a:r>
            <a:br>
              <a:rPr lang="en-US" sz="1200" b="0" i="0" dirty="0">
                <a:effectLst/>
                <a:cs typeface="+mn-lt"/>
              </a:rPr>
            </a:br>
            <a:r>
              <a:rPr lang="en-US" sz="1200" b="0" i="1" dirty="0">
                <a:solidFill>
                  <a:srgbClr val="000000"/>
                </a:solidFill>
                <a:effectLst/>
                <a:latin typeface="+mn-lt"/>
              </a:rPr>
              <a:t>Use this slide when concluding the exercise, making the following points. </a:t>
            </a:r>
            <a:r>
              <a:rPr lang="en-US" sz="1200" b="0" i="0" dirty="0">
                <a:solidFill>
                  <a:srgbClr val="000000"/>
                </a:solidFill>
                <a:effectLst/>
                <a:latin typeface="+mn-lt"/>
              </a:rPr>
              <a:t> </a:t>
            </a:r>
          </a:p>
          <a:p>
            <a:pPr algn="l" rtl="0" fontAlgn="base"/>
            <a:r>
              <a:rPr lang="en-US" sz="1200" b="0" i="0" dirty="0">
                <a:solidFill>
                  <a:srgbClr val="000000"/>
                </a:solidFill>
                <a:effectLst/>
                <a:latin typeface="+mn-lt"/>
              </a:rPr>
              <a:t> </a:t>
            </a:r>
            <a:endParaRPr lang="en-US" sz="1200" b="0" i="0" dirty="0">
              <a:solidFill>
                <a:srgbClr val="000000"/>
              </a:solidFill>
              <a:effectLst/>
              <a:latin typeface="+mn-lt"/>
              <a:cs typeface="Calibri"/>
            </a:endParaRPr>
          </a:p>
          <a:p>
            <a:pPr marL="171450" indent="-171450" algn="l" rtl="0" fontAlgn="base">
              <a:buFont typeface="Arial" panose="020B0604020202020204" pitchFamily="34" charset="0"/>
              <a:buChar char="•"/>
            </a:pPr>
            <a:r>
              <a:rPr lang="en-US" sz="1200" b="0" i="0" dirty="0">
                <a:solidFill>
                  <a:srgbClr val="000000"/>
                </a:solidFill>
                <a:effectLst/>
                <a:latin typeface="+mn-lt"/>
              </a:rPr>
              <a:t>We can take conscious decisions to become healers instead of bystanders, for example by building relationships with people who are affected by rights violations, getting </a:t>
            </a:r>
            <a:r>
              <a:rPr lang="en-US" sz="1200" b="0" i="0" dirty="0" err="1">
                <a:solidFill>
                  <a:srgbClr val="000000"/>
                </a:solidFill>
                <a:effectLst/>
                <a:latin typeface="+mn-lt"/>
              </a:rPr>
              <a:t>organised</a:t>
            </a:r>
            <a:r>
              <a:rPr lang="en-US" sz="1200" b="0" i="0" dirty="0">
                <a:solidFill>
                  <a:srgbClr val="000000"/>
                </a:solidFill>
                <a:effectLst/>
                <a:latin typeface="+mn-lt"/>
              </a:rPr>
              <a:t> in groups, seeking out the information we need and planning how we want to act together.  </a:t>
            </a:r>
            <a:endParaRPr lang="en-US" sz="1200" b="0" i="0" dirty="0">
              <a:solidFill>
                <a:srgbClr val="000000"/>
              </a:solidFill>
              <a:effectLst/>
              <a:latin typeface="+mn-lt"/>
              <a:cs typeface="Calibri"/>
            </a:endParaRPr>
          </a:p>
          <a:p>
            <a:pPr marL="171450" indent="-171450" algn="l" rtl="0" fontAlgn="base">
              <a:buFont typeface="Arial" panose="020B0604020202020204" pitchFamily="34" charset="0"/>
              <a:buChar char="•"/>
            </a:pPr>
            <a:r>
              <a:rPr lang="en-US" sz="1200" b="0" i="0" dirty="0">
                <a:solidFill>
                  <a:srgbClr val="000000"/>
                </a:solidFill>
                <a:effectLst/>
                <a:latin typeface="+mn-lt"/>
              </a:rPr>
              <a:t>We won’t always be able to act – it won’t always be safe or constructive to do so! But we’ll be more likely to act and more effective if we build relationships and work together.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Point to the FORB map of our town flip chart sheets. Ask people to silently think about which of the problems that they identified they would like to be a healer for. (Allow a moment for people to think, but don’t invite responses.)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In the remaining sessions, we are going to think about HOW to go from being bystanders to healers in relation to these problems. </a:t>
            </a:r>
            <a:endParaRPr lang="en-US" sz="1200" b="0" i="0" dirty="0">
              <a:solidFill>
                <a:srgbClr val="000000"/>
              </a:solidFill>
              <a:effectLst/>
              <a:latin typeface="+mn-lt"/>
              <a:cs typeface="Calibri" panose="020F0502020204030204"/>
            </a:endParaRPr>
          </a:p>
          <a:p>
            <a:pPr algn="l" rtl="0" fontAlgn="base"/>
            <a:r>
              <a:rPr lang="en-US" sz="1200" b="0" i="0" dirty="0">
                <a:solidFill>
                  <a:srgbClr val="000000"/>
                </a:solidFill>
                <a:effectLst/>
                <a:latin typeface="+mn-lt"/>
              </a:rPr>
              <a:t> </a:t>
            </a: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1" dirty="0">
                <a:solidFill>
                  <a:srgbClr val="000000"/>
                </a:solidFill>
                <a:effectLst/>
                <a:latin typeface="+mn-lt"/>
              </a:rPr>
              <a:t>Who am I exercise</a:t>
            </a:r>
            <a:r>
              <a:rPr lang="en-US" sz="1200" b="0" i="0" dirty="0">
                <a:solidFill>
                  <a:srgbClr val="000000"/>
                </a:solidFill>
                <a:effectLst/>
                <a:latin typeface="+mn-lt"/>
              </a:rPr>
              <a:t> </a:t>
            </a:r>
          </a:p>
          <a:p>
            <a:pPr algn="l" rtl="0" fontAlgn="base"/>
            <a:r>
              <a:rPr lang="en-US" sz="1200" b="0" i="1" dirty="0">
                <a:solidFill>
                  <a:srgbClr val="000000"/>
                </a:solidFill>
                <a:effectLst/>
                <a:latin typeface="+mn-lt"/>
              </a:rPr>
              <a:t>Use this slide when concluding the exercise, making the following points. </a:t>
            </a:r>
            <a:r>
              <a:rPr lang="en-US" sz="1200" b="0" i="0" dirty="0">
                <a:solidFill>
                  <a:srgbClr val="000000"/>
                </a:solidFill>
                <a:effectLst/>
                <a:latin typeface="+mn-lt"/>
              </a:rPr>
              <a:t> </a:t>
            </a:r>
            <a:endParaRPr lang="en-US" sz="1200" b="0" i="0" dirty="0">
              <a:solidFill>
                <a:srgbClr val="000000"/>
              </a:solidFill>
              <a:effectLst/>
              <a:latin typeface="+mn-lt"/>
              <a:cs typeface="Calibri"/>
            </a:endParaRPr>
          </a:p>
          <a:p>
            <a:pPr marL="171450" indent="-171450" algn="l" rtl="0" fontAlgn="base">
              <a:buFont typeface="Arial" panose="020B0604020202020204" pitchFamily="34" charset="0"/>
              <a:buChar char="•"/>
            </a:pPr>
            <a:r>
              <a:rPr lang="en-US" sz="1200" b="0" i="0" dirty="0">
                <a:solidFill>
                  <a:srgbClr val="000000"/>
                </a:solidFill>
                <a:effectLst/>
                <a:latin typeface="+mn-lt"/>
              </a:rPr>
              <a:t>In each of the different settings we identified, we can play the role of being a bystander or a proactive healer. We could be a resource promoting Freedom of Religion or Belief in and through these networks and groups.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In everything you hear and do in the rest of the course please think about 3 questions.  </a:t>
            </a:r>
            <a:endParaRPr lang="en-US" sz="1200" b="0" i="0" dirty="0">
              <a:solidFill>
                <a:srgbClr val="000000"/>
              </a:solidFill>
              <a:effectLst/>
              <a:latin typeface="+mn-lt"/>
              <a:cs typeface="Calibri" panose="020F0502020204030204"/>
            </a:endParaRPr>
          </a:p>
          <a:p>
            <a:pPr marL="628650" lvl="1" indent="-171450" algn="l" rtl="0" fontAlgn="base">
              <a:buFont typeface="Arial" panose="020B0604020202020204" pitchFamily="34" charset="0"/>
              <a:buChar char="•"/>
            </a:pPr>
            <a:r>
              <a:rPr lang="en-US" sz="1200" b="0" i="0" u="sng" dirty="0">
                <a:solidFill>
                  <a:srgbClr val="000000"/>
                </a:solidFill>
                <a:effectLst/>
                <a:latin typeface="+mn-lt"/>
              </a:rPr>
              <a:t>What could I do?</a:t>
            </a:r>
            <a:r>
              <a:rPr lang="en-US" sz="1200" b="0" i="0" dirty="0">
                <a:solidFill>
                  <a:srgbClr val="000000"/>
                </a:solidFill>
                <a:effectLst/>
                <a:latin typeface="+mn-lt"/>
              </a:rPr>
              <a:t>  </a:t>
            </a:r>
            <a:br>
              <a:rPr lang="en-US" sz="1200" b="0" i="0" dirty="0">
                <a:effectLst/>
                <a:cs typeface="+mn-lt"/>
              </a:rPr>
            </a:br>
            <a:r>
              <a:rPr lang="en-US" sz="1200" b="0" i="0" dirty="0">
                <a:solidFill>
                  <a:srgbClr val="000000"/>
                </a:solidFill>
                <a:effectLst/>
                <a:latin typeface="+mn-lt"/>
              </a:rPr>
              <a:t>For example, in my role as a parent, a child, a friend or a </a:t>
            </a:r>
            <a:r>
              <a:rPr lang="en-US" sz="1200" b="0" i="0" dirty="0" err="1">
                <a:solidFill>
                  <a:srgbClr val="000000"/>
                </a:solidFill>
                <a:effectLst/>
                <a:latin typeface="+mn-lt"/>
              </a:rPr>
              <a:t>neighbour</a:t>
            </a:r>
            <a:r>
              <a:rPr lang="en-US" sz="1200" b="0" i="0" dirty="0">
                <a:solidFill>
                  <a:srgbClr val="000000"/>
                </a:solidFill>
                <a:effectLst/>
                <a:latin typeface="+mn-lt"/>
              </a:rPr>
              <a:t>. What could I do through my role at work or through roles I have in my private life – in my faith community for example?  </a:t>
            </a:r>
            <a:endParaRPr lang="en-US" sz="1200" b="0" i="0" dirty="0">
              <a:solidFill>
                <a:srgbClr val="000000"/>
              </a:solidFill>
              <a:effectLst/>
              <a:latin typeface="+mn-lt"/>
              <a:cs typeface="Calibri"/>
            </a:endParaRPr>
          </a:p>
          <a:p>
            <a:pPr marL="628650" lvl="1" indent="-171450" algn="l" rtl="0" fontAlgn="base">
              <a:buFont typeface="Arial" panose="020B0604020202020204" pitchFamily="34" charset="0"/>
              <a:buChar char="•"/>
            </a:pPr>
            <a:r>
              <a:rPr lang="en-US" sz="1200" b="0" i="0" u="sng" dirty="0">
                <a:solidFill>
                  <a:srgbClr val="000000"/>
                </a:solidFill>
                <a:effectLst/>
                <a:latin typeface="+mn-lt"/>
              </a:rPr>
              <a:t>What could we do?</a:t>
            </a:r>
            <a:r>
              <a:rPr lang="en-US" sz="1200" b="0" i="0" dirty="0">
                <a:solidFill>
                  <a:srgbClr val="000000"/>
                </a:solidFill>
                <a:effectLst/>
                <a:latin typeface="+mn-lt"/>
              </a:rPr>
              <a:t> </a:t>
            </a:r>
            <a:br>
              <a:rPr lang="en-US" sz="1200" b="0" i="0" dirty="0">
                <a:effectLst/>
                <a:cs typeface="+mn-lt"/>
              </a:rPr>
            </a:br>
            <a:r>
              <a:rPr lang="en-US" sz="1200" b="0" i="0" dirty="0">
                <a:solidFill>
                  <a:srgbClr val="000000"/>
                </a:solidFill>
                <a:effectLst/>
                <a:latin typeface="+mn-lt"/>
              </a:rPr>
              <a:t>If we get </a:t>
            </a:r>
            <a:r>
              <a:rPr lang="en-US" sz="1200" b="0" i="0" dirty="0" err="1">
                <a:solidFill>
                  <a:srgbClr val="000000"/>
                </a:solidFill>
                <a:effectLst/>
                <a:latin typeface="+mn-lt"/>
              </a:rPr>
              <a:t>organised</a:t>
            </a:r>
            <a:r>
              <a:rPr lang="en-US" sz="1200" b="0" i="0" dirty="0">
                <a:solidFill>
                  <a:srgbClr val="000000"/>
                </a:solidFill>
                <a:effectLst/>
                <a:latin typeface="+mn-lt"/>
              </a:rPr>
              <a:t> and work together. Could my faith community, youth group or workplace take an initiative for example. </a:t>
            </a:r>
            <a:endParaRPr lang="en-US" sz="1200" b="0" i="0" dirty="0">
              <a:solidFill>
                <a:srgbClr val="000000"/>
              </a:solidFill>
              <a:effectLst/>
              <a:latin typeface="+mn-lt"/>
              <a:cs typeface="Calibri" panose="020F0502020204030204"/>
            </a:endParaRPr>
          </a:p>
          <a:p>
            <a:pPr marL="628650" lvl="1" indent="-171450" algn="l" rtl="0" fontAlgn="base">
              <a:buFont typeface="Arial" panose="020B0604020202020204" pitchFamily="34" charset="0"/>
              <a:buChar char="•"/>
            </a:pPr>
            <a:r>
              <a:rPr lang="en-US" sz="1200" b="0" i="0" u="sng" dirty="0">
                <a:solidFill>
                  <a:srgbClr val="000000"/>
                </a:solidFill>
                <a:effectLst/>
                <a:latin typeface="+mn-lt"/>
              </a:rPr>
              <a:t>What could we encourage other people/</a:t>
            </a:r>
            <a:r>
              <a:rPr lang="en-US" sz="1200" b="0" i="0" u="sng" dirty="0" err="1">
                <a:solidFill>
                  <a:srgbClr val="000000"/>
                </a:solidFill>
                <a:effectLst/>
                <a:latin typeface="+mn-lt"/>
              </a:rPr>
              <a:t>organisations</a:t>
            </a:r>
            <a:r>
              <a:rPr lang="en-US" sz="1200" b="0" i="0" u="sng" dirty="0">
                <a:solidFill>
                  <a:srgbClr val="000000"/>
                </a:solidFill>
                <a:effectLst/>
                <a:latin typeface="+mn-lt"/>
              </a:rPr>
              <a:t> to do</a:t>
            </a:r>
            <a:r>
              <a:rPr lang="en-US" sz="1200" b="0" i="0" dirty="0">
                <a:solidFill>
                  <a:srgbClr val="000000"/>
                </a:solidFill>
                <a:effectLst/>
                <a:latin typeface="+mn-lt"/>
              </a:rPr>
              <a:t>?  </a:t>
            </a:r>
            <a:br>
              <a:rPr lang="en-US" sz="1200" b="0" i="0" dirty="0">
                <a:effectLst/>
                <a:cs typeface="+mn-lt"/>
              </a:rPr>
            </a:br>
            <a:r>
              <a:rPr lang="en-US" sz="1200" b="0" i="0" dirty="0">
                <a:solidFill>
                  <a:srgbClr val="000000"/>
                </a:solidFill>
                <a:effectLst/>
                <a:latin typeface="+mn-lt"/>
              </a:rPr>
              <a:t>There are things we can’t do that others can do – perhaps another faith community, or the local school rector. Who could we encourage to act? </a:t>
            </a:r>
            <a:endParaRPr lang="en-US" sz="1200" b="0" i="0" dirty="0">
              <a:solidFill>
                <a:srgbClr val="000000"/>
              </a:solidFill>
              <a:effectLst/>
              <a:latin typeface="+mn-lt"/>
              <a:cs typeface="Calibri"/>
            </a:endParaRPr>
          </a:p>
          <a:p>
            <a:pPr algn="l" rtl="0" fontAlgn="base"/>
            <a:r>
              <a:rPr lang="en-US" sz="1200" b="0" i="0" dirty="0">
                <a:solidFill>
                  <a:srgbClr val="000000"/>
                </a:solidFill>
                <a:effectLst/>
                <a:latin typeface="+mn-lt"/>
              </a:rPr>
              <a:t> </a:t>
            </a: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1">
                <a:solidFill>
                  <a:srgbClr val="000000"/>
                </a:solidFill>
                <a:effectLst/>
                <a:latin typeface="+mn-lt"/>
              </a:rPr>
              <a:t>Slides 13-24 illustrate the session 6 presentation </a:t>
            </a:r>
          </a:p>
          <a:p>
            <a:pPr algn="l" rtl="0" fontAlgn="base"/>
            <a:endParaRPr lang="en-US" sz="1200" b="0" i="1">
              <a:solidFill>
                <a:srgbClr val="000000"/>
              </a:solidFill>
              <a:effectLst/>
              <a:latin typeface="+mn-lt"/>
            </a:endParaRPr>
          </a:p>
          <a:p>
            <a:pPr algn="l" rtl="0" fontAlgn="base"/>
            <a:r>
              <a:rPr lang="en-US" sz="1200" b="1" i="0">
                <a:solidFill>
                  <a:srgbClr val="000000"/>
                </a:solidFill>
                <a:effectLst/>
                <a:latin typeface="+mn-lt"/>
              </a:rPr>
              <a:t>Presentation: Tactics for promoting human rights</a:t>
            </a:r>
            <a:r>
              <a:rPr lang="en-US" sz="1200" b="0" i="0">
                <a:solidFill>
                  <a:srgbClr val="000000"/>
                </a:solidFill>
                <a:effectLst/>
                <a:latin typeface="+mn-lt"/>
              </a:rPr>
              <a:t> </a:t>
            </a:r>
          </a:p>
          <a:p>
            <a:pPr algn="l" rtl="0" fontAlgn="base"/>
            <a:r>
              <a:rPr lang="en-US" sz="1200" b="0" i="0">
                <a:solidFill>
                  <a:srgbClr val="000000"/>
                </a:solidFill>
                <a:effectLst/>
                <a:latin typeface="+mn-lt"/>
              </a:rPr>
              <a:t> </a:t>
            </a:r>
          </a:p>
          <a:p>
            <a:pPr algn="l" rtl="0" fontAlgn="base"/>
            <a:r>
              <a:rPr lang="en-US" sz="1200" b="0" i="0">
                <a:solidFill>
                  <a:srgbClr val="000000"/>
                </a:solidFill>
                <a:effectLst/>
                <a:latin typeface="+mn-lt"/>
              </a:rPr>
              <a:t>In this and previous sessions, we’ve heard stories about different people doing different things to try and make the situation for freedom of religion or belief better in their community. We’ve also reminded ourselves of the problems for FORB in our community </a:t>
            </a:r>
            <a:r>
              <a:rPr lang="en-US" sz="1200" b="0" i="1">
                <a:solidFill>
                  <a:srgbClr val="000000"/>
                </a:solidFill>
                <a:effectLst/>
                <a:latin typeface="+mn-lt"/>
              </a:rPr>
              <a:t>(point to the FORB in our town flip chart sheets)</a:t>
            </a:r>
            <a:r>
              <a:rPr lang="en-US" sz="1200" b="0" i="0">
                <a:solidFill>
                  <a:srgbClr val="000000"/>
                </a:solidFill>
                <a:effectLst/>
                <a:latin typeface="+mn-lt"/>
              </a:rPr>
              <a:t>.   </a:t>
            </a:r>
          </a:p>
          <a:p>
            <a:pPr algn="l" rtl="0" fontAlgn="base"/>
            <a:r>
              <a:rPr lang="en-US" sz="1200" b="0" i="0">
                <a:solidFill>
                  <a:srgbClr val="000000"/>
                </a:solidFill>
                <a:effectLst/>
                <a:latin typeface="+mn-lt"/>
              </a:rPr>
              <a:t> </a:t>
            </a:r>
          </a:p>
          <a:p>
            <a:pPr algn="l" rtl="0" fontAlgn="base"/>
            <a:r>
              <a:rPr lang="en-US" sz="1200" b="0" i="0">
                <a:solidFill>
                  <a:srgbClr val="000000"/>
                </a:solidFill>
                <a:effectLst/>
                <a:latin typeface="+mn-lt"/>
              </a:rPr>
              <a:t>We are now going to learn about different tactics that can be used to promote and protect human rights at the community level. And we are going to think about how </a:t>
            </a:r>
            <a:r>
              <a:rPr lang="en-US" sz="1200" b="0" i="0" u="sng">
                <a:solidFill>
                  <a:srgbClr val="000000"/>
                </a:solidFill>
                <a:effectLst/>
                <a:latin typeface="+mn-lt"/>
              </a:rPr>
              <a:t>we</a:t>
            </a:r>
            <a:r>
              <a:rPr lang="en-US" sz="1200" b="0" i="0">
                <a:solidFill>
                  <a:srgbClr val="000000"/>
                </a:solidFill>
                <a:effectLst/>
                <a:latin typeface="+mn-lt"/>
              </a:rPr>
              <a:t> could use these tactics to tackle the problems we’ve identified in </a:t>
            </a:r>
            <a:r>
              <a:rPr lang="en-US" sz="1200" b="0" i="0" u="sng">
                <a:solidFill>
                  <a:srgbClr val="000000"/>
                </a:solidFill>
                <a:effectLst/>
                <a:latin typeface="+mn-lt"/>
              </a:rPr>
              <a:t>our</a:t>
            </a:r>
            <a:r>
              <a:rPr lang="en-US" sz="1200" b="0" i="0">
                <a:solidFill>
                  <a:srgbClr val="000000"/>
                </a:solidFill>
                <a:effectLst/>
                <a:latin typeface="+mn-lt"/>
              </a:rPr>
              <a:t> community.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en-US" sz="1200" b="0" i="0">
                <a:solidFill>
                  <a:srgbClr val="000000"/>
                </a:solidFill>
                <a:effectLst/>
                <a:latin typeface="+mn-lt"/>
              </a:rPr>
              <a:t>So, what do we mean by tactics? Tactics are defined as ‘a planned set of actions done to achieve a goal’.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a:solidFill>
                  <a:srgbClr val="000000"/>
                </a:solidFill>
                <a:effectLst/>
                <a:latin typeface="+mn-lt"/>
              </a:rPr>
              <a:t>There are four different types of tactics for human rights work. To help explain these four types of tactics we can think about Fire as a metaphor to represent human rights violations. Not a nice fire that we sit around to get warm, but a dangerous, out of control fire. Just like human rights violations, fires harm people – they </a:t>
            </a:r>
            <a:r>
              <a:rPr lang="en-US" sz="1200" b="0" i="0" err="1">
                <a:solidFill>
                  <a:srgbClr val="000000"/>
                </a:solidFill>
                <a:effectLst/>
                <a:latin typeface="+mn-lt"/>
              </a:rPr>
              <a:t>traumatise</a:t>
            </a:r>
            <a:r>
              <a:rPr lang="en-US" sz="1200" b="0" i="0">
                <a:solidFill>
                  <a:srgbClr val="000000"/>
                </a:solidFill>
                <a:effectLst/>
                <a:latin typeface="+mn-lt"/>
              </a:rPr>
              <a:t>, injure and kill people, and destroy property and land.   </a:t>
            </a:r>
          </a:p>
          <a:p>
            <a:pPr algn="l" rtl="0" fontAlgn="base"/>
            <a:r>
              <a:rPr lang="en-US" sz="1200" b="0" i="0">
                <a:solidFill>
                  <a:srgbClr val="000000"/>
                </a:solidFill>
                <a:effectLst/>
                <a:latin typeface="+mn-lt"/>
              </a:rPr>
              <a:t>So how do we stop fires? We do four types of things:    </a:t>
            </a:r>
          </a:p>
          <a:p>
            <a:pPr algn="l" rtl="0" fontAlgn="base"/>
            <a:r>
              <a:rPr lang="en-US" sz="1200" b="0" i="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1">
                <a:solidFill>
                  <a:srgbClr val="000000"/>
                </a:solidFill>
                <a:effectLst/>
                <a:latin typeface="+mn-lt"/>
              </a:rPr>
              <a:t>A: Emergency tactics</a:t>
            </a:r>
            <a:r>
              <a:rPr lang="en-US" sz="1200" b="1" i="0">
                <a:solidFill>
                  <a:srgbClr val="000000"/>
                </a:solidFill>
                <a:effectLst/>
                <a:latin typeface="+mn-lt"/>
              </a:rPr>
              <a:t> </a:t>
            </a:r>
            <a:r>
              <a:rPr lang="en-US" sz="1200" b="0" i="0">
                <a:solidFill>
                  <a:srgbClr val="000000"/>
                </a:solidFill>
                <a:effectLst/>
                <a:latin typeface="+mn-lt"/>
              </a:rPr>
              <a:t>  </a:t>
            </a:r>
            <a:br>
              <a:rPr lang="en-US" sz="1200" b="0" i="0">
                <a:solidFill>
                  <a:srgbClr val="000000"/>
                </a:solidFill>
                <a:effectLst/>
                <a:latin typeface="+mn-lt"/>
              </a:rPr>
            </a:br>
            <a:r>
              <a:rPr lang="en-US" sz="1200" b="0" i="0">
                <a:solidFill>
                  <a:srgbClr val="000000"/>
                </a:solidFill>
                <a:effectLst/>
                <a:latin typeface="+mn-lt"/>
              </a:rPr>
              <a:t>Emergency tactics are about stopping fires before they start, putting out fires and saving people.   </a:t>
            </a:r>
            <a:br>
              <a:rPr lang="en-US" sz="1200" b="0" i="0">
                <a:solidFill>
                  <a:srgbClr val="000000"/>
                </a:solidFill>
                <a:effectLst/>
                <a:latin typeface="+mn-lt"/>
              </a:rPr>
            </a:br>
            <a:r>
              <a:rPr lang="en-US" sz="1200" b="0" i="0">
                <a:solidFill>
                  <a:srgbClr val="000000"/>
                </a:solidFill>
                <a:effectLst/>
                <a:latin typeface="+mn-lt"/>
              </a:rPr>
              <a:t>What would you do if you saw a child playing with matches? You would blow the match out and take the matches away! You would try to prevent the fire from starting.  </a:t>
            </a:r>
            <a:br>
              <a:rPr lang="en-US" sz="1200" b="0" i="0">
                <a:solidFill>
                  <a:srgbClr val="000000"/>
                </a:solidFill>
                <a:effectLst/>
                <a:latin typeface="+mn-lt"/>
              </a:rPr>
            </a:br>
            <a:r>
              <a:rPr lang="en-US" sz="1200" b="0" i="0">
                <a:solidFill>
                  <a:srgbClr val="000000"/>
                </a:solidFill>
                <a:effectLst/>
                <a:latin typeface="+mn-lt"/>
              </a:rPr>
              <a:t>If you were too late and a small fire had started already, you might try to put it out yourself, with a fire extinguisher or a bucket of water. You would try to protect the people and property at risk by stopping the fire.   </a:t>
            </a:r>
            <a:br>
              <a:rPr lang="en-US" sz="1200" b="0" i="0">
                <a:solidFill>
                  <a:srgbClr val="000000"/>
                </a:solidFill>
                <a:effectLst/>
                <a:latin typeface="+mn-lt"/>
              </a:rPr>
            </a:br>
            <a:r>
              <a:rPr lang="en-US" sz="1200" b="0" i="0">
                <a:solidFill>
                  <a:srgbClr val="000000"/>
                </a:solidFill>
                <a:effectLst/>
                <a:latin typeface="+mn-lt"/>
              </a:rPr>
              <a:t>And if the fire was too big for that, you would call for help from the fire brigade and warn people to get out.   </a:t>
            </a:r>
          </a:p>
          <a:p>
            <a:pPr algn="l" rtl="0" fontAlgn="base"/>
            <a:r>
              <a:rPr lang="en-US" sz="1200" b="0" i="0">
                <a:solidFill>
                  <a:srgbClr val="000000"/>
                </a:solidFill>
                <a:effectLst/>
                <a:latin typeface="+mn-lt"/>
              </a:rPr>
              <a:t>Emergency tactics for human rights are just like this! We use emergency tactics for human rights abuses that are about to happen or happening now to particular people, in particular places. That might mean intervening directly to prevent or stop an abuse and to save people or it might mean calling for help and warning people who are in danger.   </a:t>
            </a:r>
          </a:p>
          <a:p>
            <a:pPr algn="l" rtl="0" fontAlgn="base"/>
            <a:r>
              <a:rPr lang="en-US" sz="1200" b="0" i="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118694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a:solidFill>
                  <a:srgbClr val="000000"/>
                </a:solidFill>
                <a:effectLst/>
                <a:latin typeface="+mn-lt"/>
              </a:rPr>
              <a:t>So, what kind of FORB violations might we use ‘emergency’ tactics for? Harassment, hate speech, assaults, vandalism of property, attacks on places of worship, communal violence and arbitrary arrests are all examples of violations that can happen to specific people or groups, in specific places, at specific times.   </a:t>
            </a:r>
            <a:endParaRPr lang="en-US" b="0" i="0">
              <a:solidFill>
                <a:srgbClr val="000000"/>
              </a:solidFill>
              <a:effectLst/>
              <a:latin typeface="+mn-lt"/>
            </a:endParaRPr>
          </a:p>
          <a:p>
            <a:pPr algn="l" rtl="0" fontAlgn="base"/>
            <a:r>
              <a:rPr lang="en-US" sz="1200" b="0" i="0">
                <a:solidFill>
                  <a:srgbClr val="000000"/>
                </a:solidFill>
                <a:effectLst/>
                <a:latin typeface="+mn-lt"/>
              </a:rPr>
              <a:t> </a:t>
            </a:r>
            <a:endParaRPr lang="en-US" b="0" i="0">
              <a:solidFill>
                <a:srgbClr val="000000"/>
              </a:solidFill>
              <a:effectLst/>
              <a:latin typeface="+mn-lt"/>
            </a:endParaRPr>
          </a:p>
          <a:p>
            <a:pPr algn="l" rtl="0" fontAlgn="base"/>
            <a:r>
              <a:rPr lang="en-US" sz="1200" b="0" i="0">
                <a:solidFill>
                  <a:srgbClr val="000000"/>
                </a:solidFill>
                <a:effectLst/>
                <a:latin typeface="+mn-lt"/>
              </a:rPr>
              <a:t>Although emergency tactics respond to immediate events like these, they require us to be prepared. To know what to do. Just as people learn the number of the fire brigade or learn how to use a fire extinguisher, we can learn about ways to prevent, stop and call for help when human rights violations happen.   </a:t>
            </a:r>
            <a:endParaRPr lang="en-US" b="0" i="0">
              <a:solidFill>
                <a:srgbClr val="000000"/>
              </a:solidFill>
              <a:effectLst/>
              <a:latin typeface="+mn-lt"/>
            </a:endParaRPr>
          </a:p>
          <a:p>
            <a:pPr algn="l" rtl="0" fontAlgn="base"/>
            <a:r>
              <a:rPr lang="en-US" sz="1200" b="0" i="0">
                <a:solidFill>
                  <a:srgbClr val="000000"/>
                </a:solidFill>
                <a:effectLst/>
                <a:latin typeface="+mn-lt"/>
              </a:rPr>
              <a:t> </a:t>
            </a:r>
            <a:endParaRPr lang="en-US" b="0" i="0">
              <a:solidFill>
                <a:srgbClr val="000000"/>
              </a:solidFill>
              <a:effectLst/>
              <a:latin typeface="+mn-lt"/>
            </a:endParaRPr>
          </a:p>
          <a:p>
            <a:endParaRPr lang="en-GB"/>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78656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1">
                <a:solidFill>
                  <a:srgbClr val="000000"/>
                </a:solidFill>
                <a:effectLst/>
                <a:latin typeface="+mn-lt"/>
              </a:rPr>
              <a:t>B: Change tactics</a:t>
            </a:r>
            <a:r>
              <a:rPr lang="en-US" sz="1200" b="0" i="0">
                <a:solidFill>
                  <a:srgbClr val="000000"/>
                </a:solidFill>
                <a:effectLst/>
                <a:latin typeface="+mn-lt"/>
              </a:rPr>
              <a:t>  </a:t>
            </a:r>
            <a:br>
              <a:rPr lang="en-US" sz="1200" b="0" i="0">
                <a:solidFill>
                  <a:srgbClr val="000000"/>
                </a:solidFill>
                <a:effectLst/>
                <a:latin typeface="+mn-lt"/>
              </a:rPr>
            </a:br>
            <a:r>
              <a:rPr lang="en-US" sz="1200" b="0" i="0">
                <a:solidFill>
                  <a:srgbClr val="000000"/>
                </a:solidFill>
                <a:effectLst/>
                <a:latin typeface="+mn-lt"/>
              </a:rPr>
              <a:t>Fires happen and spread for reasons – for example dangerous electrical wiring. Change tactics are about changing the situations that lead to fires happening – for example making sure there are building regulations that ensure that wiring is safe.   </a:t>
            </a:r>
            <a:br>
              <a:rPr lang="en-US" sz="1200" b="0" i="0">
                <a:solidFill>
                  <a:srgbClr val="000000"/>
                </a:solidFill>
                <a:effectLst/>
                <a:latin typeface="+mn-lt"/>
              </a:rPr>
            </a:br>
            <a:r>
              <a:rPr lang="en-US" sz="1200" b="0" i="0">
                <a:solidFill>
                  <a:srgbClr val="000000"/>
                </a:solidFill>
                <a:effectLst/>
                <a:latin typeface="+mn-lt"/>
              </a:rPr>
              <a:t>Human rights violations happen for reasons too – for example because society doesn’t have the rules needed to protect people or because the people who are meant to ensure those rules are followed don’t do so. Because society is ‘wired’ wrongly.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Many human rights violations can only be solved by convincing people to change the rules or the way things are done.  </a:t>
            </a:r>
          </a:p>
          <a:p>
            <a:pPr algn="l" rtl="0" fontAlgn="base"/>
            <a:r>
              <a:rPr lang="en-US" sz="1200" b="0" i="0" dirty="0">
                <a:solidFill>
                  <a:srgbClr val="000000"/>
                </a:solidFill>
                <a:effectLst/>
                <a:latin typeface="+mn-lt"/>
              </a:rPr>
              <a:t>We can do that in 4 different ways:  </a:t>
            </a:r>
            <a:endParaRPr lang="en-US" sz="1200" b="0" i="0" dirty="0">
              <a:solidFill>
                <a:srgbClr val="000000"/>
              </a:solidFill>
              <a:effectLst/>
              <a:latin typeface="+mn-lt"/>
              <a:cs typeface="Calibri"/>
            </a:endParaRPr>
          </a:p>
          <a:p>
            <a:pPr marL="171450" indent="-171450" algn="l" rtl="0" fontAlgn="base">
              <a:buFont typeface="Arial" panose="020B0604020202020204" pitchFamily="34" charset="0"/>
              <a:buChar char="•"/>
            </a:pPr>
            <a:r>
              <a:rPr lang="en-US" sz="1200" b="0" i="0" dirty="0">
                <a:solidFill>
                  <a:srgbClr val="000000"/>
                </a:solidFill>
                <a:effectLst/>
                <a:latin typeface="+mn-lt"/>
              </a:rPr>
              <a:t>by campaigning and protesting to highlight the problem,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by persuading people who have the power to change things that they should do something about the problem – let’s call this advocacy,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by providing incentives for people to behave differently,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or by peacefully defying bad laws or social norms to show that we don’t accept them.   </a:t>
            </a:r>
            <a:br>
              <a:rPr lang="en-US" sz="1200" b="0" i="0" dirty="0">
                <a:effectLst/>
                <a:cs typeface="+mn-lt"/>
              </a:rPr>
            </a:br>
            <a:endParaRPr lang="en-US" sz="1200" b="0" i="0" dirty="0">
              <a:solidFill>
                <a:srgbClr val="000000"/>
              </a:solidFill>
              <a:effectLst/>
              <a:latin typeface="+mn-lt"/>
              <a:cs typeface="Calibri" panose="020F0502020204030204"/>
            </a:endParaRPr>
          </a:p>
          <a:p>
            <a:pPr algn="l" rtl="0" fontAlgn="base"/>
            <a:r>
              <a:rPr lang="en-US" sz="1200" b="0" i="0" dirty="0">
                <a:solidFill>
                  <a:srgbClr val="000000"/>
                </a:solidFill>
                <a:effectLst/>
                <a:latin typeface="+mn-lt"/>
              </a:rPr>
              <a:t>These are change tactics. They tend to focus on longer-term, more systematic problems in society – that affect lots of people in many places.  </a:t>
            </a: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286818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Welcome everyone to the session and explain the following:  </a:t>
            </a:r>
          </a:p>
          <a:p>
            <a:pPr marL="171450" indent="-171450" algn="l" rtl="0" fontAlgn="base">
              <a:buFont typeface="Arial" panose="020B0604020202020204" pitchFamily="34" charset="0"/>
              <a:buChar char="•"/>
            </a:pPr>
            <a:r>
              <a:rPr lang="en-US" sz="1200" b="0" i="0" dirty="0">
                <a:solidFill>
                  <a:srgbClr val="000000"/>
                </a:solidFill>
                <a:effectLst/>
                <a:latin typeface="+mn-lt"/>
              </a:rPr>
              <a:t>In the sessions so far, we have learned about human rights, about the right to freedom of religion or belief and about violations of the right. We’ve also mapped what FORB violations look like in our community.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From now on we are going to focus on action! In this and the next session, we are going to discover a range of different methods or tactics that can be used to promote human rights and think about how we could use these tactics. In the final two sessions we will focus on developing action plans.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We are going to start by hearing three stories of people who are making change for freedom of religion or belief in their communities. </a:t>
            </a:r>
            <a:endParaRPr lang="en-US" sz="1200" b="0" i="0" dirty="0">
              <a:solidFill>
                <a:srgbClr val="000000"/>
              </a:solidFill>
              <a:effectLst/>
              <a:latin typeface="+mn-lt"/>
              <a:cs typeface="Calibri" panose="020F0502020204030204"/>
            </a:endParaRPr>
          </a:p>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2022-04-23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1">
                <a:solidFill>
                  <a:srgbClr val="000000"/>
                </a:solidFill>
                <a:effectLst/>
                <a:latin typeface="+mn-lt"/>
              </a:rPr>
              <a:t>C: Building tactics</a:t>
            </a:r>
            <a:r>
              <a:rPr lang="en-US" sz="1200" b="0" i="0">
                <a:solidFill>
                  <a:srgbClr val="000000"/>
                </a:solidFill>
                <a:effectLst/>
                <a:latin typeface="+mn-lt"/>
              </a:rPr>
              <a:t>  </a:t>
            </a:r>
          </a:p>
          <a:p>
            <a:pPr algn="l" rtl="0" fontAlgn="base"/>
            <a:r>
              <a:rPr lang="en-US" sz="1200" b="0" i="0">
                <a:solidFill>
                  <a:srgbClr val="000000"/>
                </a:solidFill>
                <a:effectLst/>
                <a:latin typeface="+mn-lt"/>
              </a:rPr>
              <a:t>Another way we can work to stop fires is by building public awareness and changing attitudes, for example awareness of the dangers of throwing cigarette butts on dry ground. We can also build public engagement – getting more people involved in volunteer fire fighting and build skills – for example making sure people know how to use a fire extinguisher.  </a:t>
            </a:r>
          </a:p>
          <a:p>
            <a:pPr algn="l" rtl="0" fontAlgn="base"/>
            <a:r>
              <a:rPr lang="en-US" sz="1200" b="0" i="0">
                <a:solidFill>
                  <a:srgbClr val="000000"/>
                </a:solidFill>
                <a:effectLst/>
                <a:latin typeface="+mn-lt"/>
              </a:rPr>
              <a:t> </a:t>
            </a:r>
          </a:p>
          <a:p>
            <a:pPr algn="l" rtl="0" fontAlgn="base"/>
            <a:r>
              <a:rPr lang="en-US" sz="1200" b="0" i="0">
                <a:solidFill>
                  <a:srgbClr val="000000"/>
                </a:solidFill>
                <a:effectLst/>
                <a:latin typeface="+mn-lt"/>
              </a:rPr>
              <a:t>In relation to human rights, building tactics are about the long-term work to build a culture of human rights. That means working towards a society in which everybody knows their rights and the rights of others, sees respect for human rights as normal and right, knows HOW to respect and stand up for other people’s rights and what to do if rights are violated.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0" dirty="0">
                <a:solidFill>
                  <a:srgbClr val="000000"/>
                </a:solidFill>
                <a:effectLst/>
                <a:latin typeface="+mn-lt"/>
              </a:rPr>
              <a:t>Building this kind of society involves doing 4 things:   </a:t>
            </a:r>
          </a:p>
          <a:p>
            <a:pPr marL="171450" indent="-171450" algn="l" rtl="0" fontAlgn="base">
              <a:buFont typeface="Arial" panose="020B0604020202020204" pitchFamily="34" charset="0"/>
              <a:buChar char="•"/>
            </a:pPr>
            <a:r>
              <a:rPr lang="en-US" sz="1200" b="0" i="0" dirty="0">
                <a:solidFill>
                  <a:srgbClr val="000000"/>
                </a:solidFill>
                <a:effectLst/>
                <a:latin typeface="+mn-lt"/>
              </a:rPr>
              <a:t>Building awareness of the importance of human rights, and awareness of the violations taking place and the damage they do.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Building engagement – getting more and more people to be committed to taking action to promote human rights.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Building skills – so that people know how to promote human rights.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And building networks of people and </a:t>
            </a:r>
            <a:r>
              <a:rPr lang="en-US" sz="1200" b="0" i="0" dirty="0" err="1">
                <a:solidFill>
                  <a:srgbClr val="000000"/>
                </a:solidFill>
                <a:effectLst/>
                <a:latin typeface="+mn-lt"/>
              </a:rPr>
              <a:t>organisations</a:t>
            </a:r>
            <a:r>
              <a:rPr lang="en-US" sz="1200" b="0" i="0" dirty="0">
                <a:solidFill>
                  <a:srgbClr val="000000"/>
                </a:solidFill>
                <a:effectLst/>
                <a:latin typeface="+mn-lt"/>
              </a:rPr>
              <a:t>, who are doing different things in different places, but working towards common goals in a </a:t>
            </a:r>
            <a:r>
              <a:rPr lang="en-US" sz="1200" b="0" i="0" dirty="0" err="1">
                <a:solidFill>
                  <a:srgbClr val="000000"/>
                </a:solidFill>
                <a:effectLst/>
                <a:latin typeface="+mn-lt"/>
              </a:rPr>
              <a:t>co-ordinated</a:t>
            </a:r>
            <a:r>
              <a:rPr lang="en-US" sz="1200" b="0" i="0" dirty="0">
                <a:solidFill>
                  <a:srgbClr val="000000"/>
                </a:solidFill>
                <a:effectLst/>
                <a:latin typeface="+mn-lt"/>
              </a:rPr>
              <a:t> manner.   </a:t>
            </a:r>
            <a:endParaRPr lang="en-US" sz="1200" b="0" i="0" dirty="0">
              <a:solidFill>
                <a:srgbClr val="000000"/>
              </a:solidFill>
              <a:effectLst/>
              <a:latin typeface="+mn-lt"/>
              <a:cs typeface="Calibri"/>
            </a:endParaRPr>
          </a:p>
          <a:p>
            <a:pPr algn="l" rtl="0" fontAlgn="base"/>
            <a:r>
              <a:rPr lang="en-US" sz="1200" b="0" i="0" dirty="0">
                <a:solidFill>
                  <a:srgbClr val="000000"/>
                </a:solidFill>
                <a:effectLst/>
                <a:latin typeface="+mn-lt"/>
              </a:rPr>
              <a:t>These are long term tactics that create the pre-conditions for change. They build a foundation for us to stand on when we use all the other tactics.   </a:t>
            </a: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364920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0">
                <a:solidFill>
                  <a:srgbClr val="000000"/>
                </a:solidFill>
                <a:effectLst/>
                <a:latin typeface="+mn-lt"/>
              </a:rPr>
              <a:t>D: Finally, we have </a:t>
            </a:r>
            <a:r>
              <a:rPr lang="en-US" sz="1200" b="1" i="1">
                <a:solidFill>
                  <a:srgbClr val="000000"/>
                </a:solidFill>
                <a:effectLst/>
                <a:latin typeface="+mn-lt"/>
              </a:rPr>
              <a:t>Healing tactics</a:t>
            </a:r>
            <a:r>
              <a:rPr lang="en-US" sz="1200" b="0" i="0">
                <a:solidFill>
                  <a:srgbClr val="000000"/>
                </a:solidFill>
                <a:effectLst/>
                <a:latin typeface="+mn-lt"/>
              </a:rPr>
              <a:t>  </a:t>
            </a:r>
          </a:p>
          <a:p>
            <a:pPr algn="l" rtl="0" fontAlgn="base"/>
            <a:r>
              <a:rPr lang="en-US" sz="1200" b="0" i="0">
                <a:solidFill>
                  <a:srgbClr val="000000"/>
                </a:solidFill>
                <a:effectLst/>
                <a:latin typeface="+mn-lt"/>
              </a:rPr>
              <a:t>Just like fires, human rights violations damage people, property and communities. Healing tactics are about what we do to look after people after human rights violations have taken place.   </a:t>
            </a:r>
            <a:br>
              <a:rPr lang="en-US" sz="1200" b="0" i="0">
                <a:solidFill>
                  <a:srgbClr val="000000"/>
                </a:solidFill>
                <a:effectLst/>
                <a:latin typeface="+mn-lt"/>
              </a:rPr>
            </a:br>
            <a:endParaRPr lang="en-US" sz="1200" b="0" i="0">
              <a:solidFill>
                <a:srgbClr val="000000"/>
              </a:solidFill>
              <a:effectLst/>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Partly, this is about making sure people get the medical, material and psychosocial support they need to recover. But it’s also about dignity and justice.   </a:t>
            </a:r>
          </a:p>
          <a:p>
            <a:pPr marL="171450" indent="-171450" algn="l" rtl="0" fontAlgn="base">
              <a:buFont typeface="Arial" panose="020B0604020202020204" pitchFamily="34" charset="0"/>
              <a:buChar char="•"/>
            </a:pPr>
            <a:r>
              <a:rPr lang="en-US" sz="1200" b="0" i="0" dirty="0">
                <a:solidFill>
                  <a:srgbClr val="000000"/>
                </a:solidFill>
                <a:effectLst/>
                <a:latin typeface="+mn-lt"/>
              </a:rPr>
              <a:t>About documenting what happened to make sure it can’t be swept under the carpet,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about giving people the opportunity to speak of and commemorate what happened,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and about making sure people get justice and compensation.   </a:t>
            </a:r>
            <a:endParaRPr lang="en-US" sz="1200" b="0" i="0" dirty="0">
              <a:solidFill>
                <a:srgbClr val="000000"/>
              </a:solidFill>
              <a:effectLst/>
              <a:latin typeface="+mn-lt"/>
              <a:cs typeface="Calibri" panose="020F0502020204030204"/>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52369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Bef>
                <a:spcPts val="1200"/>
              </a:spcBef>
              <a:spcAft>
                <a:spcPts val="800"/>
              </a:spcAft>
            </a:pPr>
            <a:r>
              <a:rPr lang="en-GB" sz="1200" b="1" dirty="0">
                <a:effectLst/>
                <a:latin typeface="+mn-lt"/>
                <a:ea typeface="Times New Roman" panose="02020603050405020304" pitchFamily="18" charset="0"/>
                <a:cs typeface="Times New Roman" panose="02020603050405020304" pitchFamily="18" charset="0"/>
              </a:rPr>
              <a:t>CONCLUSION </a:t>
            </a:r>
            <a:endParaRPr lang="sv-SE" sz="1200" dirty="0">
              <a:effectLst/>
              <a:latin typeface="+mn-lt"/>
              <a:ea typeface="Malgun Gothic" panose="020B0503020000020004" pitchFamily="34" charset="-127"/>
              <a:cs typeface="Times New Roman" panose="02020603050405020304" pitchFamily="18" charset="0"/>
            </a:endParaRPr>
          </a:p>
          <a:p>
            <a:pPr>
              <a:lnSpc>
                <a:spcPct val="107000"/>
              </a:lnSpc>
              <a:spcAft>
                <a:spcPts val="800"/>
              </a:spcAft>
            </a:pPr>
            <a:r>
              <a:rPr lang="en-GB" sz="1200" spc="-10" dirty="0">
                <a:effectLst/>
                <a:latin typeface="+mn-lt"/>
                <a:ea typeface="Malgun Gothic" panose="020B0503020000020004" pitchFamily="34" charset="-127"/>
                <a:cs typeface="Times New Roman (CS-brödtext)"/>
              </a:rPr>
              <a:t>All these different ways of working are important for promoting human rights. They complement, overlap and can be used in parallel with each other. </a:t>
            </a:r>
            <a:endParaRPr lang="sv-SE" sz="1200" dirty="0">
              <a:effectLst/>
              <a:latin typeface="+mn-lt"/>
              <a:ea typeface="Malgun Gothic" panose="020B0503020000020004" pitchFamily="34" charset="-127"/>
              <a:cs typeface="Times New Roman" panose="02020603050405020304" pitchFamily="18" charset="0"/>
            </a:endParaRPr>
          </a:p>
          <a:p>
            <a:pPr indent="199390">
              <a:lnSpc>
                <a:spcPct val="107000"/>
              </a:lnSpc>
              <a:spcAft>
                <a:spcPts val="800"/>
              </a:spcAft>
            </a:pPr>
            <a:r>
              <a:rPr lang="en-GB" sz="1200" dirty="0">
                <a:effectLst/>
                <a:latin typeface="+mn-lt"/>
                <a:ea typeface="Malgun Gothic" panose="020B0503020000020004" pitchFamily="34" charset="-127"/>
                <a:cs typeface="Times New Roman" panose="02020603050405020304" pitchFamily="18" charset="0"/>
              </a:rPr>
              <a:t>No one person or organisation can use all the tactics – we have different roles, skills and opportunities that rightly affect our choice of which tactics to use. The important thing is that everyone can do something and that between us, through networks of people and organisations who are pulling in the same direction, we can do make things change.  </a:t>
            </a:r>
            <a:endParaRPr lang="sv-SE" sz="1200" dirty="0">
              <a:effectLst/>
              <a:latin typeface="+mn-lt"/>
              <a:ea typeface="Malgun Gothic" panose="020B0503020000020004" pitchFamily="34" charset="-127"/>
              <a:cs typeface="Times New Roman" panose="02020603050405020304" pitchFamily="18" charset="0"/>
            </a:endParaRPr>
          </a:p>
          <a:p>
            <a:pPr indent="199390">
              <a:lnSpc>
                <a:spcPct val="107000"/>
              </a:lnSpc>
              <a:spcAft>
                <a:spcPts val="800"/>
              </a:spcAft>
            </a:pPr>
            <a:r>
              <a:rPr lang="en-GB" sz="1200" dirty="0">
                <a:effectLst/>
                <a:latin typeface="+mn-lt"/>
                <a:ea typeface="Malgun Gothic" panose="020B0503020000020004" pitchFamily="34" charset="-127"/>
                <a:cs typeface="Times New Roman" panose="02020603050405020304" pitchFamily="18" charset="0"/>
              </a:rPr>
              <a:t>We can all contribute to stopping the fires of human rights violations and building a society where human rights are respected in our homes and communities and by our governments.</a:t>
            </a:r>
            <a:endParaRPr lang="sv-SE" sz="1200" dirty="0">
              <a:effectLst/>
              <a:latin typeface="+mn-lt"/>
              <a:ea typeface="Malgun Gothic" panose="020B0503020000020004" pitchFamily="34" charset="-127"/>
              <a:cs typeface="Times New Roman" panose="02020603050405020304" pitchFamily="18" charset="0"/>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3890939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0" dirty="0">
                <a:solidFill>
                  <a:srgbClr val="000000"/>
                </a:solidFill>
                <a:effectLst/>
                <a:latin typeface="+mn-lt"/>
              </a:rPr>
              <a:t>Taking emergency tactics exercise </a:t>
            </a:r>
            <a:r>
              <a:rPr lang="en-US" sz="1200" b="0" i="0" dirty="0">
                <a:solidFill>
                  <a:srgbClr val="000000"/>
                </a:solidFill>
                <a:effectLst/>
                <a:latin typeface="+mn-lt"/>
              </a:rPr>
              <a:t> </a:t>
            </a:r>
          </a:p>
          <a:p>
            <a:pPr algn="l" rtl="0" fontAlgn="base"/>
            <a:r>
              <a:rPr lang="en-US" sz="1200" b="0" i="1" dirty="0">
                <a:solidFill>
                  <a:srgbClr val="000000"/>
                </a:solidFill>
                <a:effectLst/>
                <a:latin typeface="+mn-lt"/>
              </a:rPr>
              <a:t>Introduce the exercise by making the following points and showing this slide.</a:t>
            </a:r>
            <a:r>
              <a:rPr lang="en-US" sz="1200" b="0" i="0" dirty="0">
                <a:solidFill>
                  <a:srgbClr val="000000"/>
                </a:solidFill>
                <a:effectLst/>
                <a:latin typeface="+mn-lt"/>
              </a:rPr>
              <a:t> </a:t>
            </a:r>
            <a:endParaRPr lang="en-US" sz="1200" b="0" i="0" dirty="0">
              <a:solidFill>
                <a:srgbClr val="000000"/>
              </a:solidFill>
              <a:effectLst/>
              <a:latin typeface="+mn-lt"/>
              <a:cs typeface="Calibri"/>
            </a:endParaRPr>
          </a:p>
          <a:p>
            <a:pPr marL="171450" indent="-171450" algn="l" rtl="0" fontAlgn="base">
              <a:buFont typeface="Arial" panose="020B0604020202020204" pitchFamily="34" charset="0"/>
              <a:buChar char="•"/>
            </a:pPr>
            <a:r>
              <a:rPr lang="en-US" sz="1200" b="0" i="0" dirty="0">
                <a:solidFill>
                  <a:srgbClr val="000000"/>
                </a:solidFill>
                <a:effectLst/>
                <a:latin typeface="+mn-lt"/>
              </a:rPr>
              <a:t>In the rest of this session, we are going to focus on Emergency tactics and think about if we could use them to tackle FORB related problems in our communities. We’ll look at the other tactics in the next session.  </a:t>
            </a:r>
            <a:endParaRPr lang="en-US" sz="1200" b="0" i="0" dirty="0">
              <a:solidFill>
                <a:srgbClr val="000000"/>
              </a:solidFill>
              <a:effectLst/>
              <a:latin typeface="+mn-lt"/>
              <a:cs typeface="Calibri" panose="020F0502020204030204"/>
            </a:endParaRPr>
          </a:p>
          <a:p>
            <a:pPr marL="171450" indent="-171450" algn="l" rtl="0" fontAlgn="base">
              <a:buFont typeface="Arial" panose="020B0604020202020204" pitchFamily="34" charset="0"/>
              <a:buChar char="•"/>
            </a:pPr>
            <a:r>
              <a:rPr lang="en-US" sz="1200" b="0" i="0" dirty="0">
                <a:solidFill>
                  <a:srgbClr val="000000"/>
                </a:solidFill>
                <a:effectLst/>
                <a:latin typeface="+mn-lt"/>
              </a:rPr>
              <a:t>Through this exercise we’re going to both learn about emergency tactics and brainstorm as many ideas as possible for action in our community. Thinking – what can I do, what can we do and what could we encourage others to do?  </a:t>
            </a:r>
            <a:endParaRPr lang="en-US" sz="1200" b="0" i="0" dirty="0">
              <a:solidFill>
                <a:srgbClr val="000000"/>
              </a:solidFill>
              <a:effectLst/>
              <a:latin typeface="+mn-lt"/>
              <a:cs typeface="Calibri" panose="020F0502020204030204"/>
            </a:endParaRPr>
          </a:p>
          <a:p>
            <a:pPr marL="171450" indent="-171450" fontAlgn="base">
              <a:buFont typeface="Arial" panose="020B0604020202020204" pitchFamily="34" charset="0"/>
              <a:buChar char="•"/>
            </a:pPr>
            <a:r>
              <a:rPr lang="en-US" sz="1200" b="0" i="0" dirty="0">
                <a:solidFill>
                  <a:srgbClr val="000000"/>
                </a:solidFill>
                <a:effectLst/>
                <a:latin typeface="+mn-lt"/>
              </a:rPr>
              <a:t>But before we start, let’s remind ourselves of what constitutes a FORB ‘emergency’.  </a:t>
            </a:r>
            <a:endParaRPr lang="en-US" dirty="0">
              <a:solidFill>
                <a:srgbClr val="000000"/>
              </a:solidFill>
              <a:cs typeface="Calibri" panose="020F0502020204030204"/>
            </a:endParaRPr>
          </a:p>
          <a:p>
            <a:pPr marL="171450" indent="-171450" algn="l">
              <a:buFont typeface="Arial" panose="020B0604020202020204" pitchFamily="34" charset="0"/>
              <a:buChar char="•"/>
            </a:pPr>
            <a:r>
              <a:rPr lang="en-US" sz="1200" b="0" i="0" dirty="0">
                <a:solidFill>
                  <a:srgbClr val="000000"/>
                </a:solidFill>
                <a:effectLst/>
                <a:latin typeface="+mn-lt"/>
              </a:rPr>
              <a:t>Emergency tactics are used when a specific human rights abuse is happening or about to happen to a specific person in a specific place. So, what kind of FORB violations are we trying to tackle with these tactics?  </a:t>
            </a:r>
            <a:endParaRPr lang="en-US" sz="1200" b="0" i="0" dirty="0">
              <a:solidFill>
                <a:srgbClr val="000000"/>
              </a:solidFill>
              <a:effectLst/>
              <a:latin typeface="+mn-lt"/>
              <a:cs typeface="Calibri" panose="020F0502020204030204"/>
            </a:endParaRPr>
          </a:p>
          <a:p>
            <a:pPr marL="628650" lvl="1" indent="-171450" algn="l" rtl="0" fontAlgn="base">
              <a:buFont typeface="Arial" panose="020B0604020202020204" pitchFamily="34" charset="0"/>
              <a:buChar char="•"/>
            </a:pPr>
            <a:r>
              <a:rPr lang="en-US" sz="1200" b="0" i="0" dirty="0">
                <a:solidFill>
                  <a:srgbClr val="000000"/>
                </a:solidFill>
                <a:effectLst/>
                <a:latin typeface="+mn-lt"/>
              </a:rPr>
              <a:t>Harassment – for example street harassment of minority women  </a:t>
            </a:r>
            <a:endParaRPr lang="en-US" sz="1200" b="0" i="0" dirty="0">
              <a:solidFill>
                <a:srgbClr val="000000"/>
              </a:solidFill>
              <a:effectLst/>
              <a:latin typeface="+mn-lt"/>
              <a:cs typeface="Calibri" panose="020F0502020204030204"/>
            </a:endParaRPr>
          </a:p>
          <a:p>
            <a:pPr marL="628650" lvl="1" indent="-171450" algn="l" rtl="0" fontAlgn="base">
              <a:buFont typeface="Arial" panose="020B0604020202020204" pitchFamily="34" charset="0"/>
              <a:buChar char="•"/>
            </a:pPr>
            <a:r>
              <a:rPr lang="en-US" sz="1200" b="0" i="0" dirty="0">
                <a:solidFill>
                  <a:srgbClr val="000000"/>
                </a:solidFill>
                <a:effectLst/>
                <a:latin typeface="+mn-lt"/>
              </a:rPr>
              <a:t>Hate speech (online or in person) </a:t>
            </a:r>
            <a:endParaRPr lang="en-US" sz="1200" b="0" i="0" dirty="0">
              <a:solidFill>
                <a:srgbClr val="000000"/>
              </a:solidFill>
              <a:effectLst/>
              <a:latin typeface="+mn-lt"/>
              <a:cs typeface="Calibri" panose="020F0502020204030204"/>
            </a:endParaRPr>
          </a:p>
          <a:p>
            <a:pPr marL="628650" lvl="1" indent="-171450" algn="l" rtl="0" fontAlgn="base">
              <a:buFont typeface="Arial" panose="020B0604020202020204" pitchFamily="34" charset="0"/>
              <a:buChar char="•"/>
            </a:pPr>
            <a:r>
              <a:rPr lang="en-US" sz="1200" b="0" i="0" dirty="0">
                <a:solidFill>
                  <a:srgbClr val="000000"/>
                </a:solidFill>
                <a:effectLst/>
                <a:latin typeface="+mn-lt"/>
              </a:rPr>
              <a:t>Hate crimes such as vandalism or assault  </a:t>
            </a:r>
            <a:endParaRPr lang="en-US" sz="1200" b="0" i="0" dirty="0">
              <a:solidFill>
                <a:srgbClr val="000000"/>
              </a:solidFill>
              <a:effectLst/>
              <a:latin typeface="+mn-lt"/>
              <a:cs typeface="Calibri" panose="020F0502020204030204"/>
            </a:endParaRPr>
          </a:p>
          <a:p>
            <a:pPr marL="628650" lvl="1" indent="-171450" algn="l" rtl="0" fontAlgn="base">
              <a:buFont typeface="Arial" panose="020B0604020202020204" pitchFamily="34" charset="0"/>
              <a:buChar char="•"/>
            </a:pPr>
            <a:r>
              <a:rPr lang="en-US" sz="1200" b="0" i="0" dirty="0">
                <a:solidFill>
                  <a:srgbClr val="000000"/>
                </a:solidFill>
                <a:effectLst/>
                <a:latin typeface="+mn-lt"/>
              </a:rPr>
              <a:t>Attacks on places of worship </a:t>
            </a:r>
            <a:endParaRPr lang="en-US" sz="1200" b="0" i="0" dirty="0">
              <a:solidFill>
                <a:srgbClr val="000000"/>
              </a:solidFill>
              <a:effectLst/>
              <a:latin typeface="+mn-lt"/>
              <a:cs typeface="Calibri" panose="020F0502020204030204"/>
            </a:endParaRPr>
          </a:p>
          <a:p>
            <a:pPr marL="628650" lvl="1" indent="-171450" algn="l" rtl="0" fontAlgn="base">
              <a:buFont typeface="Arial" panose="020B0604020202020204" pitchFamily="34" charset="0"/>
              <a:buChar char="•"/>
            </a:pPr>
            <a:r>
              <a:rPr lang="en-US" sz="1200" b="0" i="0" dirty="0">
                <a:solidFill>
                  <a:srgbClr val="000000"/>
                </a:solidFill>
                <a:effectLst/>
                <a:latin typeface="+mn-lt"/>
              </a:rPr>
              <a:t>Communal violence or </a:t>
            </a:r>
            <a:endParaRPr lang="en-US" sz="1200" b="0" i="0" dirty="0">
              <a:solidFill>
                <a:srgbClr val="000000"/>
              </a:solidFill>
              <a:effectLst/>
              <a:latin typeface="+mn-lt"/>
              <a:cs typeface="Calibri" panose="020F0502020204030204"/>
            </a:endParaRPr>
          </a:p>
          <a:p>
            <a:pPr marL="628650" lvl="1" indent="-171450" algn="l" rtl="0" fontAlgn="base">
              <a:buFont typeface="Arial" panose="020B0604020202020204" pitchFamily="34" charset="0"/>
              <a:buChar char="•"/>
            </a:pPr>
            <a:r>
              <a:rPr lang="en-US" sz="1200" b="0" i="0" dirty="0">
                <a:solidFill>
                  <a:srgbClr val="000000"/>
                </a:solidFill>
                <a:effectLst/>
                <a:latin typeface="+mn-lt"/>
              </a:rPr>
              <a:t>Arbitrary arrests </a:t>
            </a:r>
            <a:endParaRPr lang="en-US" sz="1200" b="0" i="0" dirty="0">
              <a:solidFill>
                <a:srgbClr val="000000"/>
              </a:solidFill>
              <a:effectLst/>
              <a:latin typeface="+mn-lt"/>
              <a:cs typeface="Calibri" panose="020F0502020204030204"/>
            </a:endParaRPr>
          </a:p>
          <a:p>
            <a:pPr marL="0" indent="0" algn="l" rtl="0" fontAlgn="base">
              <a:buFont typeface="Arial" panose="020B0604020202020204" pitchFamily="34" charset="0"/>
              <a:buNone/>
            </a:pPr>
            <a:endParaRPr lang="en-US" sz="1200" b="0" i="0" dirty="0">
              <a:solidFill>
                <a:srgbClr val="000000"/>
              </a:solidFill>
              <a:effectLst/>
              <a:latin typeface="+mn-lt"/>
              <a:cs typeface="Calibri" panose="020F0502020204030204"/>
            </a:endParaRPr>
          </a:p>
          <a:p>
            <a:pPr algn="l" rtl="0" fontAlgn="base"/>
            <a:r>
              <a:rPr lang="en-US" sz="1200" b="0" i="0" dirty="0">
                <a:solidFill>
                  <a:srgbClr val="000000"/>
                </a:solidFill>
                <a:effectLst/>
                <a:latin typeface="+mn-lt"/>
              </a:rPr>
              <a:t> </a:t>
            </a: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523315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1" dirty="0">
                <a:solidFill>
                  <a:srgbClr val="000000"/>
                </a:solidFill>
                <a:effectLst/>
                <a:latin typeface="+mn-lt"/>
                <a:cs typeface="Calibri"/>
              </a:rPr>
              <a:t>Concluding comments </a:t>
            </a:r>
            <a:r>
              <a:rPr lang="en-US" sz="1200" b="0" i="0" dirty="0">
                <a:solidFill>
                  <a:srgbClr val="000000"/>
                </a:solidFill>
                <a:effectLst/>
                <a:latin typeface="+mn-lt"/>
              </a:rPr>
              <a:t> </a:t>
            </a:r>
            <a:br>
              <a:rPr lang="en-US" sz="1200" b="0" i="0" dirty="0">
                <a:effectLst/>
                <a:latin typeface="+mn-lt"/>
              </a:rPr>
            </a:br>
            <a:r>
              <a:rPr lang="en-US" sz="1200" b="0" i="1" dirty="0">
                <a:solidFill>
                  <a:srgbClr val="000000"/>
                </a:solidFill>
                <a:effectLst/>
                <a:latin typeface="+mn-lt"/>
                <a:cs typeface="Calibri"/>
              </a:rPr>
              <a:t>Conclude the session by sharing the following comments, showing slides </a:t>
            </a:r>
            <a:r>
              <a:rPr lang="en-US" sz="1200" i="1" dirty="0">
                <a:solidFill>
                  <a:srgbClr val="000000"/>
                </a:solidFill>
                <a:latin typeface="+mn-lt"/>
                <a:cs typeface="Calibri"/>
              </a:rPr>
              <a:t>26-28</a:t>
            </a:r>
            <a:r>
              <a:rPr lang="en-US" sz="1200" b="0" i="1" dirty="0">
                <a:solidFill>
                  <a:srgbClr val="000000"/>
                </a:solidFill>
                <a:effectLst/>
                <a:latin typeface="+mn-lt"/>
                <a:cs typeface="Calibri"/>
              </a:rPr>
              <a:t>:</a:t>
            </a:r>
            <a:r>
              <a:rPr lang="en-US" sz="1200" b="0" i="0" dirty="0">
                <a:solidFill>
                  <a:srgbClr val="000000"/>
                </a:solidFill>
                <a:effectLst/>
                <a:latin typeface="+mn-lt"/>
                <a:cs typeface="Calibri"/>
              </a:rPr>
              <a:t> </a:t>
            </a:r>
          </a:p>
          <a:p>
            <a:pPr algn="l" rtl="0" fontAlgn="base"/>
            <a:r>
              <a:rPr lang="en-US" sz="1200" b="0" i="0" dirty="0">
                <a:solidFill>
                  <a:srgbClr val="000000"/>
                </a:solidFill>
                <a:effectLst/>
                <a:latin typeface="+mn-lt"/>
              </a:rPr>
              <a:t> </a:t>
            </a:r>
          </a:p>
          <a:p>
            <a:pPr algn="l" rtl="0" fontAlgn="base"/>
            <a:r>
              <a:rPr lang="en-US" sz="1200" b="0" i="0" dirty="0">
                <a:solidFill>
                  <a:srgbClr val="000000"/>
                </a:solidFill>
                <a:effectLst/>
                <a:latin typeface="+mn-lt"/>
              </a:rPr>
              <a:t>Earlier in the session we talked about ways to move from being bystanders to being healers. We talked about building relationships, working together, seeking information and planning and preparing.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US" sz="1200" b="0" i="0" dirty="0">
                <a:solidFill>
                  <a:srgbClr val="000000"/>
                </a:solidFill>
                <a:effectLst/>
                <a:latin typeface="+mn-lt"/>
                <a:cs typeface="Calibri"/>
              </a:rPr>
              <a:t>In relation to emergency tactics</a:t>
            </a:r>
            <a:r>
              <a:rPr lang="en-US" sz="1200" dirty="0">
                <a:solidFill>
                  <a:srgbClr val="000000"/>
                </a:solidFill>
                <a:latin typeface="+mn-lt"/>
                <a:cs typeface="Calibri"/>
              </a:rPr>
              <a:t>,</a:t>
            </a:r>
            <a:r>
              <a:rPr lang="en-US" sz="1200" b="0" i="0" dirty="0">
                <a:solidFill>
                  <a:srgbClr val="000000"/>
                </a:solidFill>
                <a:effectLst/>
                <a:latin typeface="+mn-lt"/>
                <a:cs typeface="Calibri"/>
              </a:rPr>
              <a:t> </a:t>
            </a:r>
            <a:r>
              <a:rPr lang="en-US" sz="1200" dirty="0">
                <a:solidFill>
                  <a:srgbClr val="000000"/>
                </a:solidFill>
                <a:latin typeface="+mn-lt"/>
                <a:cs typeface="Calibri"/>
              </a:rPr>
              <a:t>this </a:t>
            </a:r>
            <a:r>
              <a:rPr lang="en-US" sz="1200" b="0" i="0" dirty="0">
                <a:solidFill>
                  <a:srgbClr val="000000"/>
                </a:solidFill>
                <a:effectLst/>
                <a:latin typeface="+mn-lt"/>
                <a:cs typeface="Calibri"/>
              </a:rPr>
              <a:t>involves asking the kinds of questions we’ve just been discussing, for example:   </a:t>
            </a:r>
          </a:p>
          <a:p>
            <a:pPr marL="171450" indent="-171450" algn="l" rtl="0" fontAlgn="base">
              <a:buFont typeface="Arial" panose="020B0604020202020204" pitchFamily="34" charset="0"/>
              <a:buChar char="•"/>
            </a:pPr>
            <a:r>
              <a:rPr lang="en-US" sz="1200" b="0" i="0" dirty="0">
                <a:solidFill>
                  <a:srgbClr val="000000"/>
                </a:solidFill>
                <a:effectLst/>
                <a:latin typeface="+mn-lt"/>
                <a:cs typeface="Calibri"/>
              </a:rPr>
              <a:t>Identifying who might be affected by FORB emergencies, where and when.  </a:t>
            </a:r>
          </a:p>
          <a:p>
            <a:pPr marL="171450" indent="-171450" algn="l" rtl="0" fontAlgn="base">
              <a:buFont typeface="Arial" panose="020B0604020202020204" pitchFamily="34" charset="0"/>
              <a:buChar char="•"/>
            </a:pPr>
            <a:r>
              <a:rPr lang="en-US" sz="1200" b="0" i="0" dirty="0">
                <a:solidFill>
                  <a:srgbClr val="000000"/>
                </a:solidFill>
                <a:effectLst/>
                <a:latin typeface="+mn-lt"/>
                <a:cs typeface="Calibri"/>
              </a:rPr>
              <a:t>Thinking about how we could respond to these emergencies in advance of them happening.  </a:t>
            </a:r>
          </a:p>
          <a:p>
            <a:pPr marL="171450" indent="-171450" algn="l" rtl="0" fontAlgn="base">
              <a:buFont typeface="Arial" panose="020B0604020202020204" pitchFamily="34" charset="0"/>
              <a:buChar char="•"/>
            </a:pPr>
            <a:r>
              <a:rPr lang="en-US" sz="1200" b="0" i="0" dirty="0">
                <a:solidFill>
                  <a:srgbClr val="000000"/>
                </a:solidFill>
                <a:effectLst/>
                <a:latin typeface="+mn-lt"/>
                <a:cs typeface="Calibri"/>
              </a:rPr>
              <a:t>For example: How do I personally want to act when I see hate speech on social media or harassment on the street?  </a:t>
            </a:r>
          </a:p>
          <a:p>
            <a:pPr marL="171450" indent="-171450" algn="l" rtl="0" fontAlgn="base">
              <a:buFont typeface="Arial" panose="020B0604020202020204" pitchFamily="34" charset="0"/>
              <a:buChar char="•"/>
            </a:pPr>
            <a:r>
              <a:rPr lang="en-US" sz="1200" b="0" i="0" dirty="0">
                <a:solidFill>
                  <a:srgbClr val="000000"/>
                </a:solidFill>
                <a:effectLst/>
                <a:latin typeface="+mn-lt"/>
                <a:cs typeface="Calibri"/>
              </a:rPr>
              <a:t>Or do we want I develop a more </a:t>
            </a:r>
            <a:r>
              <a:rPr lang="en-US" sz="1200" b="0" i="0" dirty="0" err="1">
                <a:solidFill>
                  <a:srgbClr val="000000"/>
                </a:solidFill>
                <a:effectLst/>
                <a:latin typeface="+mn-lt"/>
                <a:cs typeface="Calibri"/>
              </a:rPr>
              <a:t>organised</a:t>
            </a:r>
            <a:r>
              <a:rPr lang="en-US" sz="1200" b="0" i="0" dirty="0">
                <a:solidFill>
                  <a:srgbClr val="000000"/>
                </a:solidFill>
                <a:effectLst/>
                <a:latin typeface="+mn-lt"/>
                <a:cs typeface="Calibri"/>
              </a:rPr>
              <a:t>, proactive response as part of a group that plans, prepares and acts together?    </a:t>
            </a:r>
          </a:p>
          <a:p>
            <a:pPr marL="171450" indent="-171450" algn="l" rtl="0" fontAlgn="base">
              <a:buFont typeface="Arial" panose="020B0604020202020204" pitchFamily="34" charset="0"/>
              <a:buChar char="•"/>
            </a:pPr>
            <a:r>
              <a:rPr lang="en-US" sz="1200" b="0" i="0" dirty="0">
                <a:solidFill>
                  <a:srgbClr val="000000"/>
                </a:solidFill>
                <a:effectLst/>
                <a:latin typeface="+mn-lt"/>
                <a:cs typeface="Calibri"/>
              </a:rPr>
              <a:t>Checking if we have all the information and contacts we need to be able to respond? </a:t>
            </a:r>
          </a:p>
          <a:p>
            <a:pPr marL="171450" indent="-171450" algn="l" rtl="0" fontAlgn="base">
              <a:buFont typeface="Arial" panose="020B0604020202020204" pitchFamily="34" charset="0"/>
              <a:buChar char="•"/>
            </a:pPr>
            <a:r>
              <a:rPr lang="en-US" sz="1200" b="0" i="0" dirty="0">
                <a:solidFill>
                  <a:srgbClr val="000000"/>
                </a:solidFill>
                <a:effectLst/>
                <a:latin typeface="+mn-lt"/>
                <a:cs typeface="Calibri"/>
              </a:rPr>
              <a:t>And of course, assessing risks to make sure we stay safe and don’t make things worse. </a:t>
            </a: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2853105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buFont typeface="Arial" panose="020B0604020202020204" pitchFamily="34" charset="0"/>
              <a:buNone/>
            </a:pPr>
            <a:r>
              <a:rPr lang="en-US" sz="1200" b="0" i="0">
                <a:solidFill>
                  <a:srgbClr val="000000"/>
                </a:solidFill>
                <a:effectLst/>
                <a:latin typeface="+mn-lt"/>
                <a:cs typeface="Calibri"/>
              </a:rPr>
              <a:t>Of course, it may be that Emergency tactics aren’t the tactics we want to use. For example, we may be better placed to work with building awareness or campaigning for change. No-one can or should try to do everything!  </a:t>
            </a:r>
          </a:p>
          <a:p>
            <a:pPr algn="l" rtl="0" fontAlgn="base">
              <a:buFont typeface="Arial" panose="020B0604020202020204" pitchFamily="34" charset="0"/>
              <a:buNone/>
            </a:pPr>
            <a:r>
              <a:rPr lang="en-US" sz="1200" b="0" i="0">
                <a:solidFill>
                  <a:srgbClr val="000000"/>
                </a:solidFill>
                <a:effectLst/>
                <a:latin typeface="+mn-lt"/>
                <a:cs typeface="Calibri"/>
              </a:rPr>
              <a:t>In the next session, we are going to learn about and brainstorm action ideas for change tactics, building tactics and healing tactics. We’re aiming to gather as many action ideas as possible!  </a:t>
            </a:r>
          </a:p>
          <a:p>
            <a:pPr algn="l" rtl="0" fontAlgn="base">
              <a:buFont typeface="Arial" panose="020B0604020202020204" pitchFamily="34" charset="0"/>
              <a:buNone/>
            </a:pPr>
            <a:r>
              <a:rPr lang="en-US" sz="1200" b="0" i="0">
                <a:solidFill>
                  <a:srgbClr val="000000"/>
                </a:solidFill>
                <a:effectLst/>
                <a:latin typeface="+mn-lt"/>
                <a:cs typeface="Calibri"/>
              </a:rPr>
              <a:t>Then, in the last two sessions of the course, we will start narrowing things down – thinking about which problems we actually want to tackle, and which of the actions we’ve identified will be most effective and realistic for us to use.  </a:t>
            </a:r>
          </a:p>
          <a:p>
            <a:pPr algn="l" rtl="0" fontAlgn="base">
              <a:buFont typeface="Arial" panose="020B0604020202020204" pitchFamily="34" charset="0"/>
              <a:buNone/>
            </a:pPr>
            <a:r>
              <a:rPr lang="en-US" sz="1200" b="0" i="0">
                <a:solidFill>
                  <a:srgbClr val="000000"/>
                </a:solidFill>
                <a:effectLst/>
                <a:latin typeface="+mn-lt"/>
                <a:cs typeface="Calibri"/>
              </a:rPr>
              <a:t>Conclude the session by thanking everyone for their active participation.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171371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2022-04-23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38703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US" sz="1200" b="1" i="1" dirty="0">
                <a:solidFill>
                  <a:srgbClr val="000000"/>
                </a:solidFill>
                <a:effectLst/>
                <a:latin typeface="+mn-lt"/>
                <a:cs typeface="Calibri"/>
              </a:rPr>
              <a:t>Changemaker story</a:t>
            </a:r>
            <a:r>
              <a:rPr lang="en-US" b="1" i="1" dirty="0">
                <a:solidFill>
                  <a:srgbClr val="000000"/>
                </a:solidFill>
                <a:cs typeface="Calibri"/>
              </a:rPr>
              <a:t> </a:t>
            </a:r>
            <a:r>
              <a:rPr lang="en-US" sz="1200" b="1" i="1" dirty="0">
                <a:solidFill>
                  <a:srgbClr val="000000"/>
                </a:solidFill>
                <a:effectLst/>
                <a:latin typeface="+mn-lt"/>
                <a:cs typeface="Calibri"/>
              </a:rPr>
              <a:t>buzz group exercise </a:t>
            </a:r>
            <a:r>
              <a:rPr lang="en-US" sz="1200" b="0" i="0" dirty="0">
                <a:solidFill>
                  <a:srgbClr val="000000"/>
                </a:solidFill>
                <a:effectLst/>
                <a:latin typeface="+mn-lt"/>
              </a:rPr>
              <a:t> </a:t>
            </a:r>
            <a:br>
              <a:rPr lang="en-US" sz="1200" b="0" i="0" dirty="0">
                <a:effectLst/>
                <a:cs typeface="+mn-lt"/>
              </a:rPr>
            </a:br>
            <a:r>
              <a:rPr lang="en-US" sz="1200" b="0" i="1" dirty="0">
                <a:solidFill>
                  <a:srgbClr val="000000"/>
                </a:solidFill>
                <a:effectLst/>
                <a:latin typeface="+mn-lt"/>
                <a:cs typeface="Calibri"/>
              </a:rPr>
              <a:t>Slides </a:t>
            </a:r>
            <a:r>
              <a:rPr lang="en-US" sz="1200" i="1" dirty="0">
                <a:solidFill>
                  <a:srgbClr val="000000"/>
                </a:solidFill>
                <a:latin typeface="+mn-lt"/>
                <a:cs typeface="Calibri"/>
              </a:rPr>
              <a:t>3-10</a:t>
            </a:r>
            <a:r>
              <a:rPr lang="en-US" sz="1200" b="0" i="1" dirty="0">
                <a:solidFill>
                  <a:srgbClr val="000000"/>
                </a:solidFill>
                <a:effectLst/>
                <a:latin typeface="+mn-lt"/>
                <a:cs typeface="Calibri"/>
              </a:rPr>
              <a:t> illustrate the 3 changemaker stories from the exercise.</a:t>
            </a:r>
            <a:r>
              <a:rPr lang="en-US" sz="1200" b="0" i="0" dirty="0">
                <a:solidFill>
                  <a:srgbClr val="000000"/>
                </a:solidFill>
                <a:effectLst/>
                <a:latin typeface="+mn-lt"/>
                <a:cs typeface="Calibri"/>
              </a:rPr>
              <a:t> </a:t>
            </a:r>
          </a:p>
          <a:p>
            <a:pPr algn="l" rtl="0" fontAlgn="base"/>
            <a:r>
              <a:rPr lang="en-US" sz="1200" b="0" i="1" dirty="0">
                <a:solidFill>
                  <a:srgbClr val="000000"/>
                </a:solidFill>
                <a:effectLst/>
                <a:latin typeface="+mn-lt"/>
              </a:rPr>
              <a:t> </a:t>
            </a:r>
            <a:r>
              <a:rPr lang="en-US" sz="1200" b="0" i="0" dirty="0">
                <a:solidFill>
                  <a:srgbClr val="000000"/>
                </a:solidFill>
                <a:effectLst/>
                <a:latin typeface="+mn-lt"/>
              </a:rPr>
              <a:t> </a:t>
            </a:r>
            <a:endParaRPr lang="en-US" sz="1200" b="0" i="0" dirty="0">
              <a:solidFill>
                <a:srgbClr val="000000"/>
              </a:solidFill>
              <a:effectLst/>
              <a:latin typeface="+mn-lt"/>
              <a:cs typeface="Calibri"/>
            </a:endParaRPr>
          </a:p>
          <a:p>
            <a:pPr algn="l" rtl="0" fontAlgn="base"/>
            <a:r>
              <a:rPr lang="en-US" sz="1200" b="1" i="0" dirty="0">
                <a:solidFill>
                  <a:srgbClr val="000000"/>
                </a:solidFill>
                <a:effectLst/>
                <a:latin typeface="+mn-lt"/>
              </a:rPr>
              <a:t>Rahul’s story </a:t>
            </a:r>
            <a:r>
              <a:rPr lang="en-US" sz="1200" b="0" i="0" dirty="0">
                <a:solidFill>
                  <a:srgbClr val="000000"/>
                </a:solidFill>
                <a:effectLst/>
                <a:latin typeface="+mn-lt"/>
              </a:rPr>
              <a:t> </a:t>
            </a:r>
            <a:endParaRPr lang="en-US" sz="1200" b="0" i="0" dirty="0">
              <a:solidFill>
                <a:srgbClr val="000000"/>
              </a:solidFill>
              <a:effectLst/>
              <a:latin typeface="+mn-lt"/>
              <a:cs typeface="Calibri"/>
            </a:endParaRPr>
          </a:p>
          <a:p>
            <a:pPr algn="l" rtl="0" fontAlgn="base"/>
            <a:r>
              <a:rPr lang="en-US" sz="1200" b="0" i="0" dirty="0">
                <a:solidFill>
                  <a:srgbClr val="000000"/>
                </a:solidFill>
                <a:effectLst/>
                <a:latin typeface="+mn-lt"/>
              </a:rPr>
              <a:t>Rahul lives in Bhagalpur in eastern India. About 80% of the city’s population is Hindu and 18% Muslim, and the city has a history of violence.  In 1989, over 1000 Muslims were reported dead after riots that displaced 50,000 people.   </a:t>
            </a:r>
            <a:endParaRPr lang="en-US" sz="1200" b="0" i="0" dirty="0">
              <a:solidFill>
                <a:srgbClr val="000000"/>
              </a:solidFill>
              <a:effectLst/>
              <a:latin typeface="+mn-lt"/>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US" sz="1200" b="0" i="0">
                <a:solidFill>
                  <a:srgbClr val="000000"/>
                </a:solidFill>
                <a:effectLst/>
                <a:latin typeface="+mn-lt"/>
                <a:cs typeface="Calibri"/>
              </a:rPr>
              <a:t>Rahul, a Hindu, is involved </a:t>
            </a:r>
            <a:r>
              <a:rPr lang="en-US" sz="1200">
                <a:solidFill>
                  <a:srgbClr val="000000"/>
                </a:solidFill>
                <a:latin typeface="+mn-lt"/>
                <a:cs typeface="Calibri"/>
              </a:rPr>
              <a:t>in the interfaith</a:t>
            </a:r>
            <a:r>
              <a:rPr lang="en-US" sz="1200" b="0" i="0">
                <a:solidFill>
                  <a:srgbClr val="000000"/>
                </a:solidFill>
                <a:effectLst/>
                <a:latin typeface="+mn-lt"/>
                <a:cs typeface="Calibri"/>
              </a:rPr>
              <a:t> peace </a:t>
            </a:r>
            <a:r>
              <a:rPr lang="en-US" sz="1200" b="0" i="0" err="1">
                <a:solidFill>
                  <a:srgbClr val="000000"/>
                </a:solidFill>
                <a:effectLst/>
                <a:latin typeface="+mn-lt"/>
                <a:cs typeface="Calibri"/>
              </a:rPr>
              <a:t>centre</a:t>
            </a:r>
            <a:r>
              <a:rPr lang="en-US" sz="1200" b="0" i="0">
                <a:solidFill>
                  <a:srgbClr val="000000"/>
                </a:solidFill>
                <a:effectLst/>
                <a:latin typeface="+mn-lt"/>
                <a:cs typeface="Calibri"/>
              </a:rPr>
              <a:t> in the city. They work to build relationships and trust across divides, for example through peace committees</a:t>
            </a:r>
            <a:r>
              <a:rPr lang="en-US" sz="1200">
                <a:solidFill>
                  <a:srgbClr val="000000"/>
                </a:solidFill>
                <a:latin typeface="+mn-lt"/>
                <a:cs typeface="Calibri"/>
              </a:rPr>
              <a:t>, </a:t>
            </a:r>
            <a:r>
              <a:rPr lang="en-US" sz="1200" b="0" i="0">
                <a:solidFill>
                  <a:srgbClr val="000000"/>
                </a:solidFill>
                <a:effectLst/>
                <a:latin typeface="+mn-lt"/>
                <a:cs typeface="Calibri"/>
              </a:rPr>
              <a:t>by arranging an annual cultural festival and by connecting religious leaders. This long-term peace work forms a foundation from which urgent action can be taken when events begin to spiral out of control. This is needed all too often.    </a:t>
            </a:r>
          </a:p>
          <a:p>
            <a:pPr algn="l" rtl="0" fontAlgn="base"/>
            <a:endParaRPr lang="en-US" b="0" i="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39198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a:effectLst/>
                <a:latin typeface="+mn-lt"/>
              </a:rPr>
              <a:t>Violence is particularly common during election campaigns.  </a:t>
            </a:r>
            <a:br>
              <a:rPr lang="en-US" sz="1200" b="0" i="0">
                <a:effectLst/>
                <a:latin typeface="+mn-lt"/>
              </a:rPr>
            </a:br>
            <a:r>
              <a:rPr lang="en-US" sz="1200" b="0" i="0">
                <a:effectLst/>
                <a:latin typeface="+mn-lt"/>
              </a:rPr>
              <a:t>In 2019, a Hindu nationalist election candidate led a parade through a Muslim area and used hate speech taunts to try to spark a riot. When some Muslim youths shouted back angrily, the candidate started the violence, which led to shops and homes being damaged. There was a serious risk that rioting would spread to other areas and become more violent. Rahul and his colleagues knew how dangerous this could be.   </a:t>
            </a:r>
            <a:endParaRPr lang="sv-SE" sz="120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a:solidFill>
                  <a:srgbClr val="000000"/>
                </a:solidFill>
                <a:effectLst/>
                <a:latin typeface="+mn-lt"/>
              </a:rPr>
              <a:t>In the following days, Rahul and his colleagues held community meetings in the Muslim and Hindu </a:t>
            </a:r>
            <a:r>
              <a:rPr lang="en-US" sz="1200" b="0" i="0" err="1">
                <a:solidFill>
                  <a:srgbClr val="000000"/>
                </a:solidFill>
                <a:effectLst/>
                <a:latin typeface="+mn-lt"/>
              </a:rPr>
              <a:t>neighbourhoods</a:t>
            </a:r>
            <a:r>
              <a:rPr lang="en-US" sz="1200" b="0" i="0">
                <a:solidFill>
                  <a:srgbClr val="000000"/>
                </a:solidFill>
                <a:effectLst/>
                <a:latin typeface="+mn-lt"/>
              </a:rPr>
              <a:t> most at risk of violence. At the meetings, groups of peace volunteers were formed, who went from door to door in their own </a:t>
            </a:r>
            <a:r>
              <a:rPr lang="en-US" sz="1200" b="0" i="0" err="1">
                <a:solidFill>
                  <a:srgbClr val="000000"/>
                </a:solidFill>
                <a:effectLst/>
                <a:latin typeface="+mn-lt"/>
              </a:rPr>
              <a:t>neighbourhoods</a:t>
            </a:r>
            <a:r>
              <a:rPr lang="en-US" sz="1200" b="0" i="1">
                <a:solidFill>
                  <a:srgbClr val="000000"/>
                </a:solidFill>
                <a:effectLst/>
                <a:latin typeface="+mn-lt"/>
              </a:rPr>
              <a:t>. </a:t>
            </a:r>
            <a:r>
              <a:rPr lang="en-US" sz="1200" b="0" i="0">
                <a:solidFill>
                  <a:srgbClr val="000000"/>
                </a:solidFill>
                <a:effectLst/>
                <a:latin typeface="+mn-lt"/>
              </a:rPr>
              <a:t> </a:t>
            </a:r>
          </a:p>
          <a:p>
            <a:pPr algn="l" rtl="0" fontAlgn="base"/>
            <a:r>
              <a:rPr lang="en-US" sz="1200" b="0" i="0">
                <a:solidFill>
                  <a:srgbClr val="000000"/>
                </a:solidFill>
                <a:effectLst/>
                <a:latin typeface="+mn-lt"/>
              </a:rPr>
              <a:t> </a:t>
            </a:r>
          </a:p>
          <a:p>
            <a:pPr algn="l" rtl="0" fontAlgn="base"/>
            <a:r>
              <a:rPr lang="en-US" sz="1200" b="0" i="0">
                <a:solidFill>
                  <a:srgbClr val="000000"/>
                </a:solidFill>
                <a:effectLst/>
                <a:latin typeface="+mn-lt"/>
              </a:rPr>
              <a:t>Rahul says:</a:t>
            </a:r>
            <a:r>
              <a:rPr lang="en-US" sz="1200" b="0" i="1">
                <a:solidFill>
                  <a:srgbClr val="000000"/>
                </a:solidFill>
                <a:effectLst/>
                <a:latin typeface="+mn-lt"/>
              </a:rPr>
              <a:t> It was important that men and women went together in pairs, so that there was someone who could talk freely with whoever opened the door.</a:t>
            </a:r>
            <a:r>
              <a:rPr lang="en-US" sz="1200" b="0" i="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a:solidFill>
                  <a:srgbClr val="000000"/>
                </a:solidFill>
                <a:effectLst/>
                <a:latin typeface="+mn-lt"/>
              </a:rPr>
              <a:t>The volunteers handed out leaflets and talked and listened to their </a:t>
            </a:r>
            <a:r>
              <a:rPr lang="en-US" sz="1200" b="0" i="0" err="1">
                <a:solidFill>
                  <a:srgbClr val="000000"/>
                </a:solidFill>
                <a:effectLst/>
                <a:latin typeface="+mn-lt"/>
              </a:rPr>
              <a:t>neighbours</a:t>
            </a:r>
            <a:r>
              <a:rPr lang="en-US" sz="1200" b="0" i="0">
                <a:solidFill>
                  <a:srgbClr val="000000"/>
                </a:solidFill>
                <a:effectLst/>
                <a:latin typeface="+mn-lt"/>
              </a:rPr>
              <a:t>, </a:t>
            </a:r>
            <a:r>
              <a:rPr lang="en-US" sz="1200" b="0" i="0" err="1">
                <a:solidFill>
                  <a:srgbClr val="000000"/>
                </a:solidFill>
                <a:effectLst/>
                <a:latin typeface="+mn-lt"/>
              </a:rPr>
              <a:t>emphasising</a:t>
            </a:r>
            <a:r>
              <a:rPr lang="en-US" sz="1200" b="0" i="0">
                <a:solidFill>
                  <a:srgbClr val="000000"/>
                </a:solidFill>
                <a:effectLst/>
                <a:latin typeface="+mn-lt"/>
              </a:rPr>
              <a:t> how rioting would make things worse for everyone, regardless of religion. Thankfully the </a:t>
            </a:r>
            <a:r>
              <a:rPr lang="en-US" sz="1200" b="0" i="0" err="1">
                <a:solidFill>
                  <a:srgbClr val="000000"/>
                </a:solidFill>
                <a:effectLst/>
                <a:latin typeface="+mn-lt"/>
              </a:rPr>
              <a:t>neighbourhood</a:t>
            </a:r>
            <a:r>
              <a:rPr lang="en-US" sz="1200" b="0" i="0">
                <a:solidFill>
                  <a:srgbClr val="000000"/>
                </a:solidFill>
                <a:effectLst/>
                <a:latin typeface="+mn-lt"/>
              </a:rPr>
              <a:t> meetings and volunteers helped calm the situation in the city.</a:t>
            </a:r>
            <a:r>
              <a:rPr lang="en-US" sz="1200" b="0" i="1">
                <a:solidFill>
                  <a:srgbClr val="000000"/>
                </a:solidFill>
                <a:effectLst/>
                <a:latin typeface="+mn-lt"/>
              </a:rPr>
              <a:t> </a:t>
            </a:r>
            <a:r>
              <a:rPr lang="en-US" sz="1200" b="0" i="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0">
                <a:solidFill>
                  <a:srgbClr val="000000"/>
                </a:solidFill>
                <a:effectLst/>
                <a:latin typeface="+mn-lt"/>
              </a:rPr>
              <a:t>Don’t judge a book by its cover – The Human Library™, Denmark </a:t>
            </a:r>
            <a:r>
              <a:rPr lang="en-US" sz="1200" b="0" i="0">
                <a:solidFill>
                  <a:srgbClr val="000000"/>
                </a:solidFill>
                <a:effectLst/>
                <a:latin typeface="+mn-lt"/>
              </a:rPr>
              <a:t>  </a:t>
            </a:r>
          </a:p>
          <a:p>
            <a:pPr algn="l" rtl="0" fontAlgn="base"/>
            <a:r>
              <a:rPr lang="en-US" sz="1200" b="0" i="0">
                <a:solidFill>
                  <a:srgbClr val="000000"/>
                </a:solidFill>
                <a:effectLst/>
                <a:latin typeface="+mn-lt"/>
              </a:rPr>
              <a:t>In the mid-1990s four friends started a youth </a:t>
            </a:r>
            <a:r>
              <a:rPr lang="en-US" sz="1200" b="0" i="0" err="1">
                <a:solidFill>
                  <a:srgbClr val="000000"/>
                </a:solidFill>
                <a:effectLst/>
                <a:latin typeface="+mn-lt"/>
              </a:rPr>
              <a:t>organisation</a:t>
            </a:r>
            <a:r>
              <a:rPr lang="en-US" sz="1200" b="0" i="0">
                <a:solidFill>
                  <a:srgbClr val="000000"/>
                </a:solidFill>
                <a:effectLst/>
                <a:latin typeface="+mn-lt"/>
              </a:rPr>
              <a:t> to campaign against urban violence. Its membership grew and the </a:t>
            </a:r>
            <a:r>
              <a:rPr lang="en-US" sz="1200" b="0" i="0" err="1">
                <a:solidFill>
                  <a:srgbClr val="000000"/>
                </a:solidFill>
                <a:effectLst/>
                <a:latin typeface="+mn-lt"/>
              </a:rPr>
              <a:t>organiser</a:t>
            </a:r>
            <a:r>
              <a:rPr lang="en-US" sz="1200" b="0" i="0">
                <a:solidFill>
                  <a:srgbClr val="000000"/>
                </a:solidFill>
                <a:effectLst/>
                <a:latin typeface="+mn-lt"/>
              </a:rPr>
              <a:t> of a Danish music festival asked them to come up with an idea for an event to foster dialogue between festival visitors. They came up with the idea of a human library from which visitors can borrow human ‘books’: people who are willing to engage in respectful conversations about their identity, life experiences and opinions.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a:solidFill>
                  <a:srgbClr val="000000"/>
                </a:solidFill>
                <a:effectLst/>
                <a:latin typeface="+mn-lt"/>
                <a:cs typeface="Calibri"/>
              </a:rPr>
              <a:t>Usually, human books are people from the local community who volunteer to let their ‘story’ be a learning experience for others, reducing misinformed stereotypes. Volunteers </a:t>
            </a:r>
            <a:r>
              <a:rPr lang="en-US" sz="1200">
                <a:solidFill>
                  <a:srgbClr val="000000"/>
                </a:solidFill>
                <a:latin typeface="+mn-lt"/>
                <a:cs typeface="Calibri"/>
              </a:rPr>
              <a:t>are typically people for</a:t>
            </a:r>
            <a:r>
              <a:rPr lang="en-US" sz="1200" b="0" i="0">
                <a:solidFill>
                  <a:srgbClr val="000000"/>
                </a:solidFill>
                <a:effectLst/>
                <a:latin typeface="+mn-lt"/>
                <a:cs typeface="Calibri"/>
              </a:rPr>
              <a:t> whom an aspect of their identity is associated with prejudice or stigma – for example their religion, belief, ethnicity, sexual orientation, disability or HIV positive status. The Human Library™ </a:t>
            </a:r>
            <a:r>
              <a:rPr lang="en-US" sz="1200" b="0" i="0" err="1">
                <a:solidFill>
                  <a:srgbClr val="000000"/>
                </a:solidFill>
                <a:effectLst/>
                <a:latin typeface="+mn-lt"/>
                <a:cs typeface="Calibri"/>
              </a:rPr>
              <a:t>Organisation</a:t>
            </a:r>
            <a:r>
              <a:rPr lang="en-US" sz="1200" b="0" i="0">
                <a:solidFill>
                  <a:srgbClr val="000000"/>
                </a:solidFill>
                <a:effectLst/>
                <a:latin typeface="+mn-lt"/>
                <a:cs typeface="Calibri"/>
              </a:rPr>
              <a:t> now has activities in over 85 countries.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330170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5AB015C0-ADFB-4C1F-AC4C-50A35F59719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38375"/>
            <a:ext cx="10515600" cy="3938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Rubrik 7">
            <a:extLst>
              <a:ext uri="{FF2B5EF4-FFF2-40B4-BE49-F238E27FC236}">
                <a16:creationId xmlns:a16="http://schemas.microsoft.com/office/drawing/2014/main" id="{CE4C6B7C-5757-4F49-9408-DFE2EB630A7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D6F1756C-FFE1-4CEF-9731-60C4E255A9F5}"/>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BB34C43-91EC-4BFD-A62E-4F59EA6FEDBA}"/>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EC53B00-CE6B-458E-BD5C-25A6FAD9B996}"/>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9" y="1588"/>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9" y="-22860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4.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3.png"/><Relationship Id="rId18"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28.xml"/><Relationship Id="rId16" Type="http://schemas.openxmlformats.org/officeDocument/2006/relationships/image" Target="../media/image30.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F395E06-D74E-40CC-8DCE-FF14ADB6F3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8" name="Bildobjekt 7">
            <a:extLst>
              <a:ext uri="{FF2B5EF4-FFF2-40B4-BE49-F238E27FC236}">
                <a16:creationId xmlns:a16="http://schemas.microsoft.com/office/drawing/2014/main" id="{DA380D46-FE4E-4C50-8F63-6E7B95A00E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pic>
        <p:nvPicPr>
          <p:cNvPr id="11" name="Bildobjekt 10">
            <a:extLst>
              <a:ext uri="{FF2B5EF4-FFF2-40B4-BE49-F238E27FC236}">
                <a16:creationId xmlns:a16="http://schemas.microsoft.com/office/drawing/2014/main" id="{E803C975-F284-4FC3-B373-56C739476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8">
            <a:extLst>
              <a:ext uri="{FF2B5EF4-FFF2-40B4-BE49-F238E27FC236}">
                <a16:creationId xmlns:a16="http://schemas.microsoft.com/office/drawing/2014/main" id="{446B2DFA-282B-4568-83C7-191D685C0A93}"/>
              </a:ext>
            </a:extLst>
          </p:cNvPr>
          <p:cNvSpPr txBox="1"/>
          <p:nvPr/>
        </p:nvSpPr>
        <p:spPr>
          <a:xfrm>
            <a:off x="0" y="1169180"/>
            <a:ext cx="12192000" cy="13342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sv-SE" sz="6000">
                <a:solidFill>
                  <a:schemeClr val="tx1">
                    <a:lumMod val="65000"/>
                    <a:lumOff val="35000"/>
                  </a:schemeClr>
                </a:solidFill>
                <a:latin typeface="Calibri" panose="020F0502020204030204" pitchFamily="34" charset="0"/>
              </a:rPr>
              <a:t>The </a:t>
            </a:r>
            <a:r>
              <a:rPr lang="sv-SE" sz="6000" err="1">
                <a:solidFill>
                  <a:schemeClr val="tx1">
                    <a:lumMod val="65000"/>
                    <a:lumOff val="35000"/>
                  </a:schemeClr>
                </a:solidFill>
                <a:latin typeface="Calibri" panose="020F0502020204030204" pitchFamily="34" charset="0"/>
              </a:rPr>
              <a:t>Local</a:t>
            </a:r>
            <a:r>
              <a:rPr lang="sv-SE" sz="6000">
                <a:solidFill>
                  <a:schemeClr val="tx1">
                    <a:lumMod val="65000"/>
                    <a:lumOff val="35000"/>
                  </a:schemeClr>
                </a:solidFill>
                <a:latin typeface="Calibri" panose="020F0502020204030204" pitchFamily="34" charset="0"/>
              </a:rPr>
              <a:t> </a:t>
            </a:r>
            <a:r>
              <a:rPr lang="sv-SE" sz="6000" b="1">
                <a:solidFill>
                  <a:schemeClr val="tx1">
                    <a:lumMod val="65000"/>
                    <a:lumOff val="35000"/>
                  </a:schemeClr>
                </a:solidFill>
                <a:latin typeface="Calibri" panose="020F0502020204030204" pitchFamily="34" charset="0"/>
              </a:rPr>
              <a:t>Changemakers</a:t>
            </a:r>
            <a:r>
              <a:rPr lang="sv-SE" sz="6000">
                <a:solidFill>
                  <a:schemeClr val="tx1">
                    <a:lumMod val="65000"/>
                    <a:lumOff val="35000"/>
                  </a:schemeClr>
                </a:solidFill>
                <a:latin typeface="Calibri" panose="020F0502020204030204" pitchFamily="34" charset="0"/>
              </a:rPr>
              <a:t> Course</a:t>
            </a:r>
          </a:p>
        </p:txBody>
      </p:sp>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F4240E5-59C8-464E-AC42-C5BF50EE70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17E85BD8-7FE1-4D67-9091-869F6CDB6FED}"/>
              </a:ext>
            </a:extLst>
          </p:cNvPr>
          <p:cNvSpPr/>
          <p:nvPr/>
        </p:nvSpPr>
        <p:spPr>
          <a:xfrm rot="16200000">
            <a:off x="10383862" y="4884902"/>
            <a:ext cx="2483058" cy="215444"/>
          </a:xfrm>
          <a:prstGeom prst="rect">
            <a:avLst/>
          </a:prstGeom>
        </p:spPr>
        <p:txBody>
          <a:bodyPr wrap="square">
            <a:spAutoFit/>
          </a:bodyPr>
          <a:lstStyle/>
          <a:p>
            <a:r>
              <a:rPr lang="en-US" sz="800" b="0" i="0">
                <a:solidFill>
                  <a:schemeClr val="tx1">
                    <a:lumMod val="65000"/>
                    <a:lumOff val="35000"/>
                  </a:schemeClr>
                </a:solidFill>
                <a:effectLst/>
              </a:rPr>
              <a:t>Photo: </a:t>
            </a:r>
            <a:r>
              <a:rPr lang="en-US" sz="800">
                <a:solidFill>
                  <a:schemeClr val="tx1">
                    <a:lumMod val="65000"/>
                    <a:lumOff val="35000"/>
                  </a:schemeClr>
                </a:solidFill>
              </a:rPr>
              <a:t>Robert Wyatt</a:t>
            </a:r>
            <a:r>
              <a:rPr lang="en-US" sz="800" b="0" i="0">
                <a:solidFill>
                  <a:schemeClr val="tx1">
                    <a:lumMod val="65000"/>
                    <a:lumOff val="35000"/>
                  </a:schemeClr>
                </a:solidFill>
                <a:effectLst/>
              </a:rPr>
              <a:t> / </a:t>
            </a:r>
            <a:r>
              <a:rPr lang="en-US" sz="800" b="0" i="0" err="1">
                <a:solidFill>
                  <a:schemeClr val="tx1">
                    <a:lumMod val="65000"/>
                    <a:lumOff val="35000"/>
                  </a:schemeClr>
                </a:solidFill>
                <a:effectLst/>
              </a:rPr>
              <a:t>Alamy</a:t>
            </a:r>
            <a:r>
              <a:rPr lang="en-US" sz="800" b="0" i="0">
                <a:solidFill>
                  <a:schemeClr val="tx1">
                    <a:lumMod val="65000"/>
                    <a:lumOff val="35000"/>
                  </a:schemeClr>
                </a:solidFill>
                <a:effectLst/>
              </a:rPr>
              <a:t> Stock Photo </a:t>
            </a:r>
            <a:endParaRPr lang="sv-SE" sz="800">
              <a:solidFill>
                <a:schemeClr val="tx1">
                  <a:lumMod val="65000"/>
                  <a:lumOff val="35000"/>
                </a:schemeClr>
              </a:solidFill>
            </a:endParaRPr>
          </a:p>
        </p:txBody>
      </p:sp>
      <p:sp>
        <p:nvSpPr>
          <p:cNvPr id="8" name="Rektangel 7">
            <a:extLst>
              <a:ext uri="{FF2B5EF4-FFF2-40B4-BE49-F238E27FC236}">
                <a16:creationId xmlns:a16="http://schemas.microsoft.com/office/drawing/2014/main" id="{23C361B5-8269-49BF-BB14-5B5DF78A8E93}"/>
              </a:ext>
            </a:extLst>
          </p:cNvPr>
          <p:cNvSpPr/>
          <p:nvPr/>
        </p:nvSpPr>
        <p:spPr>
          <a:xfrm>
            <a:off x="540000" y="1320730"/>
            <a:ext cx="2916000" cy="1754326"/>
          </a:xfrm>
          <a:prstGeom prst="rect">
            <a:avLst/>
          </a:prstGeom>
        </p:spPr>
        <p:txBody>
          <a:bodyPr wrap="square" lIns="0">
            <a:spAutoFit/>
          </a:bodyPr>
          <a:lstStyle/>
          <a:p>
            <a:r>
              <a:rPr lang="en-GB" sz="3600" dirty="0"/>
              <a:t>Parliament house,</a:t>
            </a:r>
            <a:br>
              <a:rPr lang="en-GB" sz="3600" dirty="0"/>
            </a:br>
            <a:r>
              <a:rPr lang="en-GB" sz="3600" dirty="0"/>
              <a:t>Kyrgyzstan</a:t>
            </a:r>
          </a:p>
        </p:txBody>
      </p:sp>
      <p:pic>
        <p:nvPicPr>
          <p:cNvPr id="7" name="Bildobjekt 6">
            <a:extLst>
              <a:ext uri="{FF2B5EF4-FFF2-40B4-BE49-F238E27FC236}">
                <a16:creationId xmlns:a16="http://schemas.microsoft.com/office/drawing/2014/main" id="{3B0E6DDC-C0D7-403F-9668-A81014B0B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8404D09-BEE2-45AF-B575-1C18DC45B393}"/>
              </a:ext>
            </a:extLst>
          </p:cNvPr>
          <p:cNvSpPr/>
          <p:nvPr/>
        </p:nvSpPr>
        <p:spPr>
          <a:xfrm>
            <a:off x="1145667" y="1320730"/>
            <a:ext cx="8010208" cy="3539430"/>
          </a:xfrm>
          <a:prstGeom prst="rect">
            <a:avLst/>
          </a:prstGeom>
        </p:spPr>
        <p:txBody>
          <a:bodyPr wrap="square">
            <a:spAutoFit/>
          </a:bodyPr>
          <a:lstStyle/>
          <a:p>
            <a:r>
              <a:rPr lang="en-US" sz="4400" b="1" dirty="0">
                <a:solidFill>
                  <a:srgbClr val="000000"/>
                </a:solidFill>
                <a:latin typeface="Calibri" panose="020F0502020204030204" pitchFamily="34" charset="0"/>
              </a:rPr>
              <a:t>Healers</a:t>
            </a:r>
            <a:br>
              <a:rPr lang="sv-SE" sz="3600" dirty="0">
                <a:latin typeface="Calibri" panose="020F0502020204030204" pitchFamily="34" charset="0"/>
              </a:rPr>
            </a:br>
            <a:r>
              <a:rPr lang="sv-SE" sz="3600" dirty="0">
                <a:latin typeface="Calibri" panose="020F0502020204030204" pitchFamily="34" charset="0"/>
              </a:rPr>
              <a:t> </a:t>
            </a:r>
          </a:p>
          <a:p>
            <a:pPr marL="571500" indent="-571500">
              <a:buFont typeface="Arial" charset="0"/>
              <a:buChar char="•"/>
            </a:pPr>
            <a:r>
              <a:rPr lang="en-GB" sz="3600" dirty="0"/>
              <a:t>Build relationships</a:t>
            </a:r>
          </a:p>
          <a:p>
            <a:pPr marL="571500" indent="-571500">
              <a:buFont typeface="Arial" charset="0"/>
              <a:buChar char="•"/>
            </a:pPr>
            <a:r>
              <a:rPr lang="en-GB" sz="3600" dirty="0"/>
              <a:t>Work together</a:t>
            </a:r>
          </a:p>
          <a:p>
            <a:pPr marL="571500" indent="-571500">
              <a:buFont typeface="Arial" charset="0"/>
              <a:buChar char="•"/>
            </a:pPr>
            <a:r>
              <a:rPr lang="en-GB" sz="3600" dirty="0"/>
              <a:t>Seek information</a:t>
            </a:r>
          </a:p>
          <a:p>
            <a:pPr marL="571500" indent="-571500">
              <a:buFont typeface="Arial" charset="0"/>
              <a:buChar char="•"/>
            </a:pPr>
            <a:r>
              <a:rPr lang="en-GB" sz="3600" dirty="0"/>
              <a:t>Plan and prepare </a:t>
            </a:r>
            <a:endParaRPr lang="en-US" sz="3600" dirty="0"/>
          </a:p>
        </p:txBody>
      </p:sp>
      <p:pic>
        <p:nvPicPr>
          <p:cNvPr id="5" name="Bildobjekt 4">
            <a:extLst>
              <a:ext uri="{FF2B5EF4-FFF2-40B4-BE49-F238E27FC236}">
                <a16:creationId xmlns:a16="http://schemas.microsoft.com/office/drawing/2014/main" id="{53C8DDC5-8113-4B77-B4DF-68776F77F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BCF2322-9C52-455D-B184-6A13E740A186}"/>
              </a:ext>
            </a:extLst>
          </p:cNvPr>
          <p:cNvSpPr/>
          <p:nvPr/>
        </p:nvSpPr>
        <p:spPr>
          <a:xfrm>
            <a:off x="1145667" y="1320730"/>
            <a:ext cx="8010208" cy="2985433"/>
          </a:xfrm>
          <a:prstGeom prst="rect">
            <a:avLst/>
          </a:prstGeom>
        </p:spPr>
        <p:txBody>
          <a:bodyPr wrap="square">
            <a:spAutoFit/>
          </a:bodyPr>
          <a:lstStyle/>
          <a:p>
            <a:r>
              <a:rPr lang="en-US" sz="4400" b="1" dirty="0">
                <a:solidFill>
                  <a:srgbClr val="000000"/>
                </a:solidFill>
                <a:latin typeface="Calibri" panose="020F0502020204030204" pitchFamily="34" charset="0"/>
              </a:rPr>
              <a:t>Who am I exercise</a:t>
            </a:r>
            <a:r>
              <a:rPr lang="en-US" sz="4400" dirty="0">
                <a:solidFill>
                  <a:srgbClr val="000000"/>
                </a:solidFill>
                <a:latin typeface="Calibri" panose="020F0502020204030204" pitchFamily="34" charset="0"/>
              </a:rPr>
              <a:t> </a:t>
            </a:r>
            <a:br>
              <a:rPr lang="sv-SE" sz="4400" dirty="0">
                <a:latin typeface="Calibri" panose="020F0502020204030204" pitchFamily="34" charset="0"/>
              </a:rPr>
            </a:br>
            <a:r>
              <a:rPr lang="sv-SE" sz="3600" dirty="0">
                <a:latin typeface="Calibri" panose="020F0502020204030204" pitchFamily="34" charset="0"/>
              </a:rPr>
              <a:t> </a:t>
            </a:r>
          </a:p>
          <a:p>
            <a:pPr marL="571500" indent="-571500">
              <a:buFont typeface="Arial" charset="0"/>
              <a:buChar char="•"/>
            </a:pPr>
            <a:r>
              <a:rPr lang="en-GB" sz="3600" dirty="0"/>
              <a:t>What could I do? </a:t>
            </a:r>
            <a:r>
              <a:rPr lang="en-GB" sz="3600" dirty="0">
                <a:latin typeface="Calibri" panose="020F0502020204030204" pitchFamily="34" charset="0"/>
              </a:rPr>
              <a:t>  </a:t>
            </a:r>
            <a:r>
              <a:rPr lang="nb-NO" sz="3600" dirty="0">
                <a:latin typeface="Calibri" panose="020F0502020204030204" pitchFamily="34" charset="0"/>
              </a:rPr>
              <a:t> </a:t>
            </a:r>
            <a:endParaRPr lang="sv-SE" sz="3600" dirty="0">
              <a:latin typeface="Calibri" panose="020F0502020204030204" pitchFamily="34" charset="0"/>
            </a:endParaRPr>
          </a:p>
          <a:p>
            <a:pPr marL="571500" indent="-571500">
              <a:buFont typeface="Arial" charset="0"/>
              <a:buChar char="•"/>
            </a:pPr>
            <a:r>
              <a:rPr lang="en-GB" sz="3600" dirty="0"/>
              <a:t>What could we do?  </a:t>
            </a:r>
          </a:p>
          <a:p>
            <a:pPr marL="571500" indent="-571500">
              <a:buFont typeface="Arial" charset="0"/>
              <a:buChar char="•"/>
            </a:pPr>
            <a:r>
              <a:rPr lang="en-US" sz="3600" dirty="0"/>
              <a:t>What can we encourage others to do? </a:t>
            </a:r>
          </a:p>
        </p:txBody>
      </p:sp>
      <p:pic>
        <p:nvPicPr>
          <p:cNvPr id="3" name="Bildobjekt 2">
            <a:extLst>
              <a:ext uri="{FF2B5EF4-FFF2-40B4-BE49-F238E27FC236}">
                <a16:creationId xmlns:a16="http://schemas.microsoft.com/office/drawing/2014/main" id="{E5959A6F-E997-443E-9A93-85E6AC62F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87223DB-1300-4C90-B431-1542E23CA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2" name="Bildobjekt 2" descr="En bild som visar person, personer, grupp, står&#10;&#10;Automatiskt genererad beskrivning">
            <a:extLst>
              <a:ext uri="{FF2B5EF4-FFF2-40B4-BE49-F238E27FC236}">
                <a16:creationId xmlns:a16="http://schemas.microsoft.com/office/drawing/2014/main" id="{E4926E9A-AD7D-4E4B-BF6C-72505F22FF81}"/>
              </a:ext>
            </a:extLst>
          </p:cNvPr>
          <p:cNvPicPr>
            <a:picLocks noChangeAspect="1"/>
          </p:cNvPicPr>
          <p:nvPr/>
        </p:nvPicPr>
        <p:blipFill>
          <a:blip r:embed="rId4"/>
          <a:stretch>
            <a:fillRect/>
          </a:stretch>
        </p:blipFill>
        <p:spPr>
          <a:xfrm>
            <a:off x="0" y="226436"/>
            <a:ext cx="12192000" cy="6633727"/>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47867F6-D038-4075-9DD8-C70F3F89909D}"/>
              </a:ext>
            </a:extLst>
          </p:cNvPr>
          <p:cNvSpPr/>
          <p:nvPr/>
        </p:nvSpPr>
        <p:spPr>
          <a:xfrm>
            <a:off x="1145666" y="1320730"/>
            <a:ext cx="10762315" cy="2431435"/>
          </a:xfrm>
          <a:prstGeom prst="rect">
            <a:avLst/>
          </a:prstGeom>
        </p:spPr>
        <p:txBody>
          <a:bodyPr wrap="square">
            <a:spAutoFit/>
          </a:bodyPr>
          <a:lstStyle/>
          <a:p>
            <a:r>
              <a:rPr lang="en-US" sz="4400" b="1" dirty="0"/>
              <a:t>Definition: Tactics </a:t>
            </a:r>
            <a:r>
              <a:rPr lang="en-US" sz="3600" dirty="0"/>
              <a:t> </a:t>
            </a:r>
          </a:p>
          <a:p>
            <a:br>
              <a:rPr lang="en-US" sz="3600" dirty="0"/>
            </a:br>
            <a:r>
              <a:rPr lang="en-US" sz="3600" dirty="0"/>
              <a:t>A planned set of actions done</a:t>
            </a:r>
            <a:br>
              <a:rPr lang="en-US" sz="3600" dirty="0"/>
            </a:br>
            <a:r>
              <a:rPr lang="en-US" sz="3600" dirty="0"/>
              <a:t>to achieve a goal.  </a:t>
            </a:r>
          </a:p>
        </p:txBody>
      </p:sp>
      <p:pic>
        <p:nvPicPr>
          <p:cNvPr id="5" name="Bildobjekt 4">
            <a:extLst>
              <a:ext uri="{FF2B5EF4-FFF2-40B4-BE49-F238E27FC236}">
                <a16:creationId xmlns:a16="http://schemas.microsoft.com/office/drawing/2014/main" id="{116BD06E-9C26-4B65-8687-E653D3FF8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E9E2161-D25D-44AC-B28C-1A2BC42975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02091" y="1629000"/>
            <a:ext cx="3587817" cy="3600000"/>
          </a:xfrm>
          <a:prstGeom prst="rect">
            <a:avLst/>
          </a:prstGeom>
        </p:spPr>
      </p:pic>
      <p:pic>
        <p:nvPicPr>
          <p:cNvPr id="3" name="Bildobjekt 2">
            <a:extLst>
              <a:ext uri="{FF2B5EF4-FFF2-40B4-BE49-F238E27FC236}">
                <a16:creationId xmlns:a16="http://schemas.microsoft.com/office/drawing/2014/main" id="{55C9B15D-CF7F-4A8C-BBDE-E366DAF00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107">
            <a:extLst>
              <a:ext uri="{FF2B5EF4-FFF2-40B4-BE49-F238E27FC236}">
                <a16:creationId xmlns:a16="http://schemas.microsoft.com/office/drawing/2014/main" id="{D824FC26-6419-4E7E-A6C9-E6281A45A3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912"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108">
            <a:extLst>
              <a:ext uri="{FF2B5EF4-FFF2-40B4-BE49-F238E27FC236}">
                <a16:creationId xmlns:a16="http://schemas.microsoft.com/office/drawing/2014/main" id="{3A0D94DB-1E59-45D6-A3AB-62B5EBA153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1944" y="303436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109">
            <a:extLst>
              <a:ext uri="{FF2B5EF4-FFF2-40B4-BE49-F238E27FC236}">
                <a16:creationId xmlns:a16="http://schemas.microsoft.com/office/drawing/2014/main" id="{0D38C835-0657-438C-97D8-35D7F977C4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912" y="4880762"/>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6">
            <a:extLst>
              <a:ext uri="{FF2B5EF4-FFF2-40B4-BE49-F238E27FC236}">
                <a16:creationId xmlns:a16="http://schemas.microsoft.com/office/drawing/2014/main" id="{EC62E479-7055-4A68-9F5F-23C24B9F3743}"/>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37">
            <a:extLst>
              <a:ext uri="{FF2B5EF4-FFF2-40B4-BE49-F238E27FC236}">
                <a16:creationId xmlns:a16="http://schemas.microsoft.com/office/drawing/2014/main" id="{4905D002-9AB9-42E4-84FD-CB07AB10691C}"/>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8" name="Rectangle 38">
            <a:extLst>
              <a:ext uri="{FF2B5EF4-FFF2-40B4-BE49-F238E27FC236}">
                <a16:creationId xmlns:a16="http://schemas.microsoft.com/office/drawing/2014/main" id="{230C1090-E614-455E-B716-64B7E70F515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9" name="Rectangle 39">
            <a:extLst>
              <a:ext uri="{FF2B5EF4-FFF2-40B4-BE49-F238E27FC236}">
                <a16:creationId xmlns:a16="http://schemas.microsoft.com/office/drawing/2014/main" id="{EE499726-3082-442E-87E8-40B071E020E6}"/>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0" name="Rektangel 9">
            <a:extLst>
              <a:ext uri="{FF2B5EF4-FFF2-40B4-BE49-F238E27FC236}">
                <a16:creationId xmlns:a16="http://schemas.microsoft.com/office/drawing/2014/main" id="{AE9B08B6-6ED5-4CE4-AB78-A017F82D840C}"/>
              </a:ext>
            </a:extLst>
          </p:cNvPr>
          <p:cNvSpPr/>
          <p:nvPr/>
        </p:nvSpPr>
        <p:spPr>
          <a:xfrm>
            <a:off x="2652434" y="1309469"/>
            <a:ext cx="4853685" cy="769441"/>
          </a:xfrm>
          <a:prstGeom prst="rect">
            <a:avLst/>
          </a:prstGeom>
        </p:spPr>
        <p:txBody>
          <a:bodyPr wrap="square">
            <a:spAutoFit/>
          </a:bodyPr>
          <a:lstStyle/>
          <a:p>
            <a:r>
              <a:rPr lang="en-US" sz="4400" b="1">
                <a:solidFill>
                  <a:srgbClr val="000000"/>
                </a:solidFill>
                <a:latin typeface="Calibri" panose="020F0502020204030204" pitchFamily="34" charset="0"/>
              </a:rPr>
              <a:t>Emergency tactics </a:t>
            </a:r>
            <a:endParaRPr lang="sv-SE" sz="4400">
              <a:latin typeface="Calibri" panose="020F0502020204030204" pitchFamily="34" charset="0"/>
            </a:endParaRPr>
          </a:p>
        </p:txBody>
      </p:sp>
      <p:sp>
        <p:nvSpPr>
          <p:cNvPr id="11" name="textruta 10">
            <a:extLst>
              <a:ext uri="{FF2B5EF4-FFF2-40B4-BE49-F238E27FC236}">
                <a16:creationId xmlns:a16="http://schemas.microsoft.com/office/drawing/2014/main" id="{FC045B1D-58C1-4840-9E5D-1410C01756EA}"/>
              </a:ext>
            </a:extLst>
          </p:cNvPr>
          <p:cNvSpPr txBox="1"/>
          <p:nvPr/>
        </p:nvSpPr>
        <p:spPr>
          <a:xfrm>
            <a:off x="2652434" y="3344224"/>
            <a:ext cx="1629485" cy="646331"/>
          </a:xfrm>
          <a:prstGeom prst="rect">
            <a:avLst/>
          </a:prstGeom>
          <a:noFill/>
        </p:spPr>
        <p:txBody>
          <a:bodyPr wrap="none" rtlCol="0">
            <a:spAutoFit/>
          </a:bodyPr>
          <a:lstStyle/>
          <a:p>
            <a:r>
              <a:rPr lang="en-GB" sz="3600"/>
              <a:t>Prevent</a:t>
            </a:r>
          </a:p>
        </p:txBody>
      </p:sp>
      <p:sp>
        <p:nvSpPr>
          <p:cNvPr id="12" name="textruta 11">
            <a:extLst>
              <a:ext uri="{FF2B5EF4-FFF2-40B4-BE49-F238E27FC236}">
                <a16:creationId xmlns:a16="http://schemas.microsoft.com/office/drawing/2014/main" id="{4981ECF8-AED5-4D93-AC8E-ABD9FDCABC38}"/>
              </a:ext>
            </a:extLst>
          </p:cNvPr>
          <p:cNvSpPr txBox="1"/>
          <p:nvPr/>
        </p:nvSpPr>
        <p:spPr>
          <a:xfrm>
            <a:off x="2652434" y="4940433"/>
            <a:ext cx="4632621" cy="1200329"/>
          </a:xfrm>
          <a:prstGeom prst="rect">
            <a:avLst/>
          </a:prstGeom>
          <a:noFill/>
        </p:spPr>
        <p:txBody>
          <a:bodyPr wrap="square" rtlCol="0">
            <a:spAutoFit/>
          </a:bodyPr>
          <a:lstStyle/>
          <a:p>
            <a:r>
              <a:rPr lang="en-GB" sz="3600"/>
              <a:t>Call for help</a:t>
            </a:r>
          </a:p>
          <a:p>
            <a:r>
              <a:rPr lang="en-GB" sz="3600"/>
              <a:t>and warn</a:t>
            </a:r>
          </a:p>
        </p:txBody>
      </p:sp>
      <p:sp>
        <p:nvSpPr>
          <p:cNvPr id="13" name="textruta 12">
            <a:extLst>
              <a:ext uri="{FF2B5EF4-FFF2-40B4-BE49-F238E27FC236}">
                <a16:creationId xmlns:a16="http://schemas.microsoft.com/office/drawing/2014/main" id="{DB14551D-937E-40FD-9183-9627BCCE107C}"/>
              </a:ext>
            </a:extLst>
          </p:cNvPr>
          <p:cNvSpPr txBox="1"/>
          <p:nvPr/>
        </p:nvSpPr>
        <p:spPr>
          <a:xfrm>
            <a:off x="7688797" y="3344224"/>
            <a:ext cx="2772875" cy="646331"/>
          </a:xfrm>
          <a:prstGeom prst="rect">
            <a:avLst/>
          </a:prstGeom>
          <a:noFill/>
        </p:spPr>
        <p:txBody>
          <a:bodyPr wrap="square" rtlCol="0">
            <a:spAutoFit/>
          </a:bodyPr>
          <a:lstStyle/>
          <a:p>
            <a:r>
              <a:rPr lang="en-GB" sz="3600"/>
              <a:t>Stop and save</a:t>
            </a:r>
          </a:p>
        </p:txBody>
      </p:sp>
      <p:pic>
        <p:nvPicPr>
          <p:cNvPr id="14" name="Bildobjekt 13">
            <a:extLst>
              <a:ext uri="{FF2B5EF4-FFF2-40B4-BE49-F238E27FC236}">
                <a16:creationId xmlns:a16="http://schemas.microsoft.com/office/drawing/2014/main" id="{75847692-669E-4287-808B-2218B5F3B95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97609" y="810693"/>
            <a:ext cx="1432467" cy="1438243"/>
          </a:xfrm>
          <a:prstGeom prst="rect">
            <a:avLst/>
          </a:prstGeom>
        </p:spPr>
      </p:pic>
      <p:pic>
        <p:nvPicPr>
          <p:cNvPr id="15" name="Bildobjekt 14">
            <a:extLst>
              <a:ext uri="{FF2B5EF4-FFF2-40B4-BE49-F238E27FC236}">
                <a16:creationId xmlns:a16="http://schemas.microsoft.com/office/drawing/2014/main" id="{29880324-1B2E-4528-8889-364EDF059E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90197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01116AC-0565-47BA-919B-693DDB11A113}"/>
              </a:ext>
            </a:extLst>
          </p:cNvPr>
          <p:cNvSpPr/>
          <p:nvPr/>
        </p:nvSpPr>
        <p:spPr>
          <a:xfrm>
            <a:off x="1145665" y="1320730"/>
            <a:ext cx="8010208" cy="3970318"/>
          </a:xfrm>
          <a:prstGeom prst="rect">
            <a:avLst/>
          </a:prstGeom>
        </p:spPr>
        <p:txBody>
          <a:bodyPr wrap="square">
            <a:spAutoFit/>
          </a:bodyPr>
          <a:lstStyle/>
          <a:p>
            <a:pPr marL="571500" indent="-571500" fontAlgn="base">
              <a:buFont typeface="Arial" panose="020B0604020202020204" pitchFamily="34" charset="0"/>
              <a:buChar char="•"/>
            </a:pPr>
            <a:r>
              <a:rPr lang="en-US" sz="3600" dirty="0"/>
              <a:t>Harassment  </a:t>
            </a:r>
          </a:p>
          <a:p>
            <a:pPr marL="571500" indent="-571500" fontAlgn="base">
              <a:buFont typeface="Arial" panose="020B0604020202020204" pitchFamily="34" charset="0"/>
              <a:buChar char="•"/>
            </a:pPr>
            <a:r>
              <a:rPr lang="en-US" sz="3600" dirty="0"/>
              <a:t>Hate speech  </a:t>
            </a:r>
          </a:p>
          <a:p>
            <a:pPr marL="571500" indent="-571500" fontAlgn="base">
              <a:buFont typeface="Arial" panose="020B0604020202020204" pitchFamily="34" charset="0"/>
              <a:buChar char="•"/>
            </a:pPr>
            <a:r>
              <a:rPr lang="en-US" sz="3600" dirty="0"/>
              <a:t>Vandalism  </a:t>
            </a:r>
          </a:p>
          <a:p>
            <a:pPr marL="571500" indent="-571500" fontAlgn="base">
              <a:buFont typeface="Arial" panose="020B0604020202020204" pitchFamily="34" charset="0"/>
              <a:buChar char="•"/>
            </a:pPr>
            <a:r>
              <a:rPr lang="en-US" sz="3600" dirty="0"/>
              <a:t>Assault </a:t>
            </a:r>
          </a:p>
          <a:p>
            <a:pPr marL="571500" indent="-571500" fontAlgn="base">
              <a:buFont typeface="Arial" panose="020B0604020202020204" pitchFamily="34" charset="0"/>
              <a:buChar char="•"/>
            </a:pPr>
            <a:r>
              <a:rPr lang="en-US" sz="3600" dirty="0"/>
              <a:t>Attacks on places of worship </a:t>
            </a:r>
          </a:p>
          <a:p>
            <a:pPr marL="571500" indent="-571500" fontAlgn="base">
              <a:buFont typeface="Arial" panose="020B0604020202020204" pitchFamily="34" charset="0"/>
              <a:buChar char="•"/>
            </a:pPr>
            <a:r>
              <a:rPr lang="en-US" sz="3600" dirty="0"/>
              <a:t>Communal violence </a:t>
            </a:r>
          </a:p>
          <a:p>
            <a:pPr marL="571500" indent="-571500" fontAlgn="base">
              <a:buFont typeface="Arial" panose="020B0604020202020204" pitchFamily="34" charset="0"/>
              <a:buChar char="•"/>
            </a:pPr>
            <a:r>
              <a:rPr lang="en-US" sz="3600" dirty="0"/>
              <a:t>Arbitrary arrests </a:t>
            </a:r>
          </a:p>
        </p:txBody>
      </p:sp>
      <p:pic>
        <p:nvPicPr>
          <p:cNvPr id="4" name="Bildobjekt 3">
            <a:extLst>
              <a:ext uri="{FF2B5EF4-FFF2-40B4-BE49-F238E27FC236}">
                <a16:creationId xmlns:a16="http://schemas.microsoft.com/office/drawing/2014/main" id="{E4F8D0AC-23C4-4C65-84F6-E7C4617A54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276F446F-374E-425C-8246-0209A1F13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95999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48DC73A-B02C-45D3-81F1-C06BC16A85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577" y="1654399"/>
            <a:ext cx="3591345" cy="3600000"/>
          </a:xfrm>
          <a:prstGeom prst="rect">
            <a:avLst/>
          </a:prstGeom>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F8FD7250-BD56-4381-AF9A-292748564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578" y="1629000"/>
            <a:ext cx="3591345" cy="3600000"/>
          </a:xfrm>
          <a:prstGeom prst="rect">
            <a:avLst/>
          </a:prstGeom>
        </p:spPr>
      </p:pic>
      <p:pic>
        <p:nvPicPr>
          <p:cNvPr id="11" name="Bildobjekt 10">
            <a:extLst>
              <a:ext uri="{FF2B5EF4-FFF2-40B4-BE49-F238E27FC236}">
                <a16:creationId xmlns:a16="http://schemas.microsoft.com/office/drawing/2014/main" id="{DC981E00-0986-491C-9E6F-637286A53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2" name="Bildobjekt 148">
            <a:extLst>
              <a:ext uri="{FF2B5EF4-FFF2-40B4-BE49-F238E27FC236}">
                <a16:creationId xmlns:a16="http://schemas.microsoft.com/office/drawing/2014/main" id="{9FBD6511-151A-46CD-A9DC-B20DC09189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000" y="4871150"/>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Bildobjekt 147">
            <a:extLst>
              <a:ext uri="{FF2B5EF4-FFF2-40B4-BE49-F238E27FC236}">
                <a16:creationId xmlns:a16="http://schemas.microsoft.com/office/drawing/2014/main" id="{B7B9EB85-39BA-45C7-834E-92BAA762E6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000" y="303917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8888ABC-5A65-442B-B5F3-B2055F612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610" y="843583"/>
            <a:ext cx="1428251" cy="1432354"/>
          </a:xfrm>
          <a:prstGeom prst="rect">
            <a:avLst/>
          </a:prstGeom>
        </p:spPr>
      </p:pic>
      <p:pic>
        <p:nvPicPr>
          <p:cNvPr id="10" name="Bildobjekt 146">
            <a:extLst>
              <a:ext uri="{FF2B5EF4-FFF2-40B4-BE49-F238E27FC236}">
                <a16:creationId xmlns:a16="http://schemas.microsoft.com/office/drawing/2014/main" id="{B5958571-9A7A-4559-951A-A93FCAFE3C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627" y="303694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objekt 149">
            <a:extLst>
              <a:ext uri="{FF2B5EF4-FFF2-40B4-BE49-F238E27FC236}">
                <a16:creationId xmlns:a16="http://schemas.microsoft.com/office/drawing/2014/main" id="{7893EACC-F36F-4716-B8CD-C1150403BD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000" y="486367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5">
            <a:extLst>
              <a:ext uri="{FF2B5EF4-FFF2-40B4-BE49-F238E27FC236}">
                <a16:creationId xmlns:a16="http://schemas.microsoft.com/office/drawing/2014/main" id="{24B72B8B-C2E0-4B73-A030-8362A2948A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7" name="Rectangle 36">
            <a:extLst>
              <a:ext uri="{FF2B5EF4-FFF2-40B4-BE49-F238E27FC236}">
                <a16:creationId xmlns:a16="http://schemas.microsoft.com/office/drawing/2014/main" id="{8826B29E-9DA6-4106-B686-B6A11225A248}"/>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8" name="Rectangle 37">
            <a:extLst>
              <a:ext uri="{FF2B5EF4-FFF2-40B4-BE49-F238E27FC236}">
                <a16:creationId xmlns:a16="http://schemas.microsoft.com/office/drawing/2014/main" id="{A85AFD24-D6F5-4D6F-83EF-7A7313DA8322}"/>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9" name="Rectangle 38">
            <a:extLst>
              <a:ext uri="{FF2B5EF4-FFF2-40B4-BE49-F238E27FC236}">
                <a16:creationId xmlns:a16="http://schemas.microsoft.com/office/drawing/2014/main" id="{12F45C01-DEB4-4AAA-961A-629768B9C501}"/>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9">
            <a:extLst>
              <a:ext uri="{FF2B5EF4-FFF2-40B4-BE49-F238E27FC236}">
                <a16:creationId xmlns:a16="http://schemas.microsoft.com/office/drawing/2014/main" id="{C437DCD7-BA89-447B-9768-16B21824C9D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ktangel 20">
            <a:extLst>
              <a:ext uri="{FF2B5EF4-FFF2-40B4-BE49-F238E27FC236}">
                <a16:creationId xmlns:a16="http://schemas.microsoft.com/office/drawing/2014/main" id="{56A58987-F1F7-4471-A545-3D1AA952653A}"/>
              </a:ext>
            </a:extLst>
          </p:cNvPr>
          <p:cNvSpPr/>
          <p:nvPr/>
        </p:nvSpPr>
        <p:spPr>
          <a:xfrm>
            <a:off x="2621261" y="1309469"/>
            <a:ext cx="8010208" cy="769441"/>
          </a:xfrm>
          <a:prstGeom prst="rect">
            <a:avLst/>
          </a:prstGeom>
        </p:spPr>
        <p:txBody>
          <a:bodyPr wrap="square">
            <a:spAutoFit/>
          </a:bodyPr>
          <a:lstStyle/>
          <a:p>
            <a:r>
              <a:rPr lang="en-US" sz="4400" b="1">
                <a:solidFill>
                  <a:srgbClr val="000000"/>
                </a:solidFill>
                <a:latin typeface="Calibri" panose="020F0502020204030204" pitchFamily="34" charset="0"/>
              </a:rPr>
              <a:t>Change tactics </a:t>
            </a:r>
            <a:endParaRPr lang="sv-SE" sz="4400">
              <a:latin typeface="Calibri" panose="020F0502020204030204" pitchFamily="34" charset="0"/>
            </a:endParaRPr>
          </a:p>
        </p:txBody>
      </p:sp>
      <p:sp>
        <p:nvSpPr>
          <p:cNvPr id="23" name="textruta 22">
            <a:extLst>
              <a:ext uri="{FF2B5EF4-FFF2-40B4-BE49-F238E27FC236}">
                <a16:creationId xmlns:a16="http://schemas.microsoft.com/office/drawing/2014/main" id="{23A1BDC5-8ADC-463A-B2ED-7294D9701D03}"/>
              </a:ext>
            </a:extLst>
          </p:cNvPr>
          <p:cNvSpPr txBox="1"/>
          <p:nvPr/>
        </p:nvSpPr>
        <p:spPr>
          <a:xfrm>
            <a:off x="2621261" y="5170508"/>
            <a:ext cx="2080249" cy="646331"/>
          </a:xfrm>
          <a:prstGeom prst="rect">
            <a:avLst/>
          </a:prstGeom>
          <a:noFill/>
        </p:spPr>
        <p:txBody>
          <a:bodyPr wrap="none" rtlCol="0">
            <a:spAutoFit/>
          </a:bodyPr>
          <a:lstStyle/>
          <a:p>
            <a:r>
              <a:rPr lang="en-GB" sz="3600"/>
              <a:t>Incentives</a:t>
            </a:r>
          </a:p>
        </p:txBody>
      </p:sp>
      <p:sp>
        <p:nvSpPr>
          <p:cNvPr id="24" name="textruta 23">
            <a:extLst>
              <a:ext uri="{FF2B5EF4-FFF2-40B4-BE49-F238E27FC236}">
                <a16:creationId xmlns:a16="http://schemas.microsoft.com/office/drawing/2014/main" id="{4EA387B1-99E2-4863-899E-09C57FAED5C7}"/>
              </a:ext>
            </a:extLst>
          </p:cNvPr>
          <p:cNvSpPr txBox="1"/>
          <p:nvPr/>
        </p:nvSpPr>
        <p:spPr>
          <a:xfrm>
            <a:off x="7801974" y="3342241"/>
            <a:ext cx="1959062" cy="646331"/>
          </a:xfrm>
          <a:prstGeom prst="rect">
            <a:avLst/>
          </a:prstGeom>
          <a:noFill/>
        </p:spPr>
        <p:txBody>
          <a:bodyPr wrap="none" rtlCol="0">
            <a:spAutoFit/>
          </a:bodyPr>
          <a:lstStyle/>
          <a:p>
            <a:r>
              <a:rPr lang="en-GB" sz="3600"/>
              <a:t>Advocacy</a:t>
            </a:r>
          </a:p>
        </p:txBody>
      </p:sp>
      <p:sp>
        <p:nvSpPr>
          <p:cNvPr id="27" name="textruta 26">
            <a:extLst>
              <a:ext uri="{FF2B5EF4-FFF2-40B4-BE49-F238E27FC236}">
                <a16:creationId xmlns:a16="http://schemas.microsoft.com/office/drawing/2014/main" id="{6C688F67-AB84-485F-BFE5-96167E7605E4}"/>
              </a:ext>
            </a:extLst>
          </p:cNvPr>
          <p:cNvSpPr txBox="1"/>
          <p:nvPr/>
        </p:nvSpPr>
        <p:spPr>
          <a:xfrm>
            <a:off x="7801974" y="5177984"/>
            <a:ext cx="1828514" cy="646331"/>
          </a:xfrm>
          <a:prstGeom prst="rect">
            <a:avLst/>
          </a:prstGeom>
          <a:noFill/>
        </p:spPr>
        <p:txBody>
          <a:bodyPr wrap="none" rtlCol="0">
            <a:spAutoFit/>
          </a:bodyPr>
          <a:lstStyle/>
          <a:p>
            <a:r>
              <a:rPr lang="en-GB" sz="3600"/>
              <a:t>Defiance</a:t>
            </a:r>
          </a:p>
        </p:txBody>
      </p:sp>
      <p:sp>
        <p:nvSpPr>
          <p:cNvPr id="31" name="textruta 30">
            <a:extLst>
              <a:ext uri="{FF2B5EF4-FFF2-40B4-BE49-F238E27FC236}">
                <a16:creationId xmlns:a16="http://schemas.microsoft.com/office/drawing/2014/main" id="{F7361C79-E86D-4BC7-BCA7-0CE8759473F7}"/>
              </a:ext>
            </a:extLst>
          </p:cNvPr>
          <p:cNvSpPr txBox="1"/>
          <p:nvPr/>
        </p:nvSpPr>
        <p:spPr>
          <a:xfrm>
            <a:off x="2652434" y="3344224"/>
            <a:ext cx="3075126" cy="646331"/>
          </a:xfrm>
          <a:prstGeom prst="rect">
            <a:avLst/>
          </a:prstGeom>
          <a:noFill/>
        </p:spPr>
        <p:txBody>
          <a:bodyPr wrap="square" rtlCol="0">
            <a:spAutoFit/>
          </a:bodyPr>
          <a:lstStyle/>
          <a:p>
            <a:r>
              <a:rPr lang="en-GB" sz="3600"/>
              <a:t>Campaigning</a:t>
            </a:r>
          </a:p>
        </p:txBody>
      </p:sp>
      <p:pic>
        <p:nvPicPr>
          <p:cNvPr id="22" name="Bildobjekt 21">
            <a:extLst>
              <a:ext uri="{FF2B5EF4-FFF2-40B4-BE49-F238E27FC236}">
                <a16:creationId xmlns:a16="http://schemas.microsoft.com/office/drawing/2014/main" id="{09313D9E-2028-4656-8709-46984596C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52126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11749" y="800556"/>
            <a:ext cx="12192000" cy="3939540"/>
          </a:xfrm>
          <a:prstGeom prst="rect">
            <a:avLst/>
          </a:prstGeom>
          <a:noFill/>
        </p:spPr>
        <p:txBody>
          <a:bodyPr wrap="square" rtlCol="0">
            <a:spAutoFit/>
          </a:bodyPr>
          <a:lstStyle/>
          <a:p>
            <a:pPr algn="ctr">
              <a:lnSpc>
                <a:spcPct val="150000"/>
              </a:lnSpc>
            </a:pPr>
            <a:r>
              <a:rPr lang="sv-SE" sz="3600" spc="600">
                <a:solidFill>
                  <a:schemeClr val="bg1"/>
                </a:solidFill>
                <a:latin typeface="Calibri" panose="020F0502020204030204" pitchFamily="34" charset="0"/>
              </a:rPr>
              <a:t>SESSION 6</a:t>
            </a:r>
          </a:p>
          <a:p>
            <a:pPr algn="ctr"/>
            <a:endParaRPr lang="sv-SE" sz="1600">
              <a:solidFill>
                <a:schemeClr val="bg1"/>
              </a:solidFill>
              <a:latin typeface="Calibri" panose="020F0502020204030204" pitchFamily="34" charset="0"/>
            </a:endParaRPr>
          </a:p>
          <a:p>
            <a:pPr algn="ctr"/>
            <a:r>
              <a:rPr lang="en-US" sz="6000" b="0" i="0">
                <a:solidFill>
                  <a:schemeClr val="bg1"/>
                </a:solidFill>
                <a:effectLst/>
                <a:latin typeface="Calibri" panose="020F0502020204030204" pitchFamily="34" charset="0"/>
              </a:rPr>
              <a:t>Inspired by stories </a:t>
            </a:r>
          </a:p>
          <a:p>
            <a:pPr algn="ctr"/>
            <a:r>
              <a:rPr lang="en-US" sz="6000" b="0" i="0">
                <a:solidFill>
                  <a:schemeClr val="bg1"/>
                </a:solidFill>
                <a:effectLst/>
                <a:latin typeface="Calibri" panose="020F0502020204030204" pitchFamily="34" charset="0"/>
              </a:rPr>
              <a:t>- Empowered by tactics</a:t>
            </a:r>
            <a:r>
              <a:rPr lang="sv-SE" sz="6000">
                <a:solidFill>
                  <a:schemeClr val="bg1"/>
                </a:solidFill>
                <a:latin typeface="Calibri" panose="020F0502020204030204" pitchFamily="34" charset="0"/>
              </a:rPr>
              <a:t> </a:t>
            </a:r>
          </a:p>
          <a:p>
            <a:pPr algn="ctr"/>
            <a:endParaRPr lang="sv-SE" sz="6000">
              <a:solidFill>
                <a:schemeClr val="bg1"/>
              </a:solidFill>
              <a:latin typeface="Calibri" panose="020F0502020204030204" pitchFamily="34" charset="0"/>
            </a:endParaRPr>
          </a:p>
        </p:txBody>
      </p:sp>
      <p:pic>
        <p:nvPicPr>
          <p:cNvPr id="10" name="Bildobjekt 9">
            <a:extLst>
              <a:ext uri="{FF2B5EF4-FFF2-40B4-BE49-F238E27FC236}">
                <a16:creationId xmlns:a16="http://schemas.microsoft.com/office/drawing/2014/main" id="{F973FF76-5C52-4DAB-A7D1-16EB1D4FC9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63475" y="4262274"/>
            <a:ext cx="1792122"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797A3A-D775-4603-8EF1-573BB6B26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612" y="1629000"/>
            <a:ext cx="3686578" cy="3686578"/>
          </a:xfrm>
          <a:prstGeom prst="rect">
            <a:avLst/>
          </a:prstGeom>
        </p:spPr>
      </p:pic>
      <p:pic>
        <p:nvPicPr>
          <p:cNvPr id="4" name="Bildobjekt 3">
            <a:extLst>
              <a:ext uri="{FF2B5EF4-FFF2-40B4-BE49-F238E27FC236}">
                <a16:creationId xmlns:a16="http://schemas.microsoft.com/office/drawing/2014/main" id="{C351A126-4CD8-4402-A2B9-BEDC45C36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151">
            <a:extLst>
              <a:ext uri="{FF2B5EF4-FFF2-40B4-BE49-F238E27FC236}">
                <a16:creationId xmlns:a16="http://schemas.microsoft.com/office/drawing/2014/main" id="{9E283798-8916-4057-8F57-D2CC48303F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740" y="3031671"/>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152">
            <a:extLst>
              <a:ext uri="{FF2B5EF4-FFF2-40B4-BE49-F238E27FC236}">
                <a16:creationId xmlns:a16="http://schemas.microsoft.com/office/drawing/2014/main" id="{34D955BF-4226-4A59-8270-14E7F44CBC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198" y="3004935"/>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153">
            <a:extLst>
              <a:ext uri="{FF2B5EF4-FFF2-40B4-BE49-F238E27FC236}">
                <a16:creationId xmlns:a16="http://schemas.microsoft.com/office/drawing/2014/main" id="{21A35187-E97B-484D-ACE4-0441F0AE17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740"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7DCDAB0D-378C-4F17-9A6F-58D124C67995}"/>
              </a:ext>
            </a:extLst>
          </p:cNvPr>
          <p:cNvSpPr/>
          <p:nvPr/>
        </p:nvSpPr>
        <p:spPr>
          <a:xfrm>
            <a:off x="2621261" y="1309469"/>
            <a:ext cx="8010208" cy="769441"/>
          </a:xfrm>
          <a:prstGeom prst="rect">
            <a:avLst/>
          </a:prstGeom>
        </p:spPr>
        <p:txBody>
          <a:bodyPr wrap="square">
            <a:spAutoFit/>
          </a:bodyPr>
          <a:lstStyle/>
          <a:p>
            <a:r>
              <a:rPr lang="en-US" sz="4400" b="1">
                <a:solidFill>
                  <a:srgbClr val="000000"/>
                </a:solidFill>
                <a:latin typeface="Calibri" panose="020F0502020204030204" pitchFamily="34" charset="0"/>
              </a:rPr>
              <a:t>Building tactics </a:t>
            </a:r>
            <a:endParaRPr lang="sv-SE" sz="4400">
              <a:latin typeface="Calibri" panose="020F0502020204030204" pitchFamily="34" charset="0"/>
            </a:endParaRPr>
          </a:p>
        </p:txBody>
      </p:sp>
      <p:sp>
        <p:nvSpPr>
          <p:cNvPr id="9" name="textruta 8">
            <a:extLst>
              <a:ext uri="{FF2B5EF4-FFF2-40B4-BE49-F238E27FC236}">
                <a16:creationId xmlns:a16="http://schemas.microsoft.com/office/drawing/2014/main" id="{FEA9504E-25BB-41E0-A8B4-E8A957FB0286}"/>
              </a:ext>
            </a:extLst>
          </p:cNvPr>
          <p:cNvSpPr txBox="1"/>
          <p:nvPr/>
        </p:nvSpPr>
        <p:spPr>
          <a:xfrm>
            <a:off x="2665300" y="3338505"/>
            <a:ext cx="2215607" cy="646331"/>
          </a:xfrm>
          <a:prstGeom prst="rect">
            <a:avLst/>
          </a:prstGeom>
          <a:noFill/>
        </p:spPr>
        <p:txBody>
          <a:bodyPr wrap="none" rtlCol="0">
            <a:spAutoFit/>
          </a:bodyPr>
          <a:lstStyle/>
          <a:p>
            <a:r>
              <a:rPr lang="en-GB" sz="3600"/>
              <a:t>Awareness</a:t>
            </a:r>
          </a:p>
        </p:txBody>
      </p:sp>
      <p:sp>
        <p:nvSpPr>
          <p:cNvPr id="10" name="textruta 9">
            <a:extLst>
              <a:ext uri="{FF2B5EF4-FFF2-40B4-BE49-F238E27FC236}">
                <a16:creationId xmlns:a16="http://schemas.microsoft.com/office/drawing/2014/main" id="{B1A03911-04F2-4E7A-81A4-344052339D05}"/>
              </a:ext>
            </a:extLst>
          </p:cNvPr>
          <p:cNvSpPr txBox="1"/>
          <p:nvPr/>
        </p:nvSpPr>
        <p:spPr>
          <a:xfrm>
            <a:off x="2700658" y="5164057"/>
            <a:ext cx="1104790" cy="646331"/>
          </a:xfrm>
          <a:prstGeom prst="rect">
            <a:avLst/>
          </a:prstGeom>
          <a:noFill/>
        </p:spPr>
        <p:txBody>
          <a:bodyPr wrap="none" rtlCol="0">
            <a:spAutoFit/>
          </a:bodyPr>
          <a:lstStyle/>
          <a:p>
            <a:r>
              <a:rPr lang="en-GB" sz="3600"/>
              <a:t>Skills</a:t>
            </a:r>
          </a:p>
        </p:txBody>
      </p:sp>
      <p:sp>
        <p:nvSpPr>
          <p:cNvPr id="11" name="textruta 10">
            <a:extLst>
              <a:ext uri="{FF2B5EF4-FFF2-40B4-BE49-F238E27FC236}">
                <a16:creationId xmlns:a16="http://schemas.microsoft.com/office/drawing/2014/main" id="{7E440E65-3D1F-4AF5-9671-E5EAD20EA6C6}"/>
              </a:ext>
            </a:extLst>
          </p:cNvPr>
          <p:cNvSpPr txBox="1"/>
          <p:nvPr/>
        </p:nvSpPr>
        <p:spPr>
          <a:xfrm>
            <a:off x="7832457" y="3299579"/>
            <a:ext cx="2516330" cy="646331"/>
          </a:xfrm>
          <a:prstGeom prst="rect">
            <a:avLst/>
          </a:prstGeom>
          <a:noFill/>
        </p:spPr>
        <p:txBody>
          <a:bodyPr wrap="none" rtlCol="0">
            <a:spAutoFit/>
          </a:bodyPr>
          <a:lstStyle/>
          <a:p>
            <a:r>
              <a:rPr lang="en-GB" sz="3600"/>
              <a:t>Engagement</a:t>
            </a:r>
          </a:p>
        </p:txBody>
      </p:sp>
      <p:sp>
        <p:nvSpPr>
          <p:cNvPr id="12" name="textruta 11">
            <a:extLst>
              <a:ext uri="{FF2B5EF4-FFF2-40B4-BE49-F238E27FC236}">
                <a16:creationId xmlns:a16="http://schemas.microsoft.com/office/drawing/2014/main" id="{5E8F7632-FFC6-4553-A55D-2BD7FCDFBC44}"/>
              </a:ext>
            </a:extLst>
          </p:cNvPr>
          <p:cNvSpPr txBox="1"/>
          <p:nvPr/>
        </p:nvSpPr>
        <p:spPr>
          <a:xfrm>
            <a:off x="7832457" y="5164056"/>
            <a:ext cx="1980157" cy="646331"/>
          </a:xfrm>
          <a:prstGeom prst="rect">
            <a:avLst/>
          </a:prstGeom>
          <a:noFill/>
        </p:spPr>
        <p:txBody>
          <a:bodyPr wrap="none" rtlCol="0">
            <a:spAutoFit/>
          </a:bodyPr>
          <a:lstStyle/>
          <a:p>
            <a:r>
              <a:rPr lang="en-GB" sz="3600"/>
              <a:t>Networks</a:t>
            </a:r>
          </a:p>
        </p:txBody>
      </p:sp>
      <p:pic>
        <p:nvPicPr>
          <p:cNvPr id="13" name="Bildobjekt 272">
            <a:extLst>
              <a:ext uri="{FF2B5EF4-FFF2-40B4-BE49-F238E27FC236}">
                <a16:creationId xmlns:a16="http://schemas.microsoft.com/office/drawing/2014/main" id="{75243EB1-0A51-4CE2-AEF7-585D2752C30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1947" y="48572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37">
            <a:extLst>
              <a:ext uri="{FF2B5EF4-FFF2-40B4-BE49-F238E27FC236}">
                <a16:creationId xmlns:a16="http://schemas.microsoft.com/office/drawing/2014/main" id="{6E39B088-F3BA-4151-BC00-8636EE18C8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563" y="834331"/>
            <a:ext cx="1440000" cy="1440000"/>
          </a:xfrm>
          <a:prstGeom prst="rect">
            <a:avLst/>
          </a:prstGeom>
        </p:spPr>
      </p:pic>
    </p:spTree>
    <p:extLst>
      <p:ext uri="{BB962C8B-B14F-4D97-AF65-F5344CB8AC3E}">
        <p14:creationId xmlns:p14="http://schemas.microsoft.com/office/powerpoint/2010/main" val="418107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5" name="Bildobjekt 4">
            <a:extLst>
              <a:ext uri="{FF2B5EF4-FFF2-40B4-BE49-F238E27FC236}">
                <a16:creationId xmlns:a16="http://schemas.microsoft.com/office/drawing/2014/main" id="{75AD6FA1-FC94-4C8F-B3C0-7B4F20859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547" y="1631485"/>
            <a:ext cx="3591408" cy="3597515"/>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43F51B65-126F-47A8-9EE5-1D563A6C4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08" y="809655"/>
            <a:ext cx="1436563" cy="1440000"/>
          </a:xfrm>
          <a:prstGeom prst="rect">
            <a:avLst/>
          </a:prstGeom>
        </p:spPr>
      </p:pic>
      <p:pic>
        <p:nvPicPr>
          <p:cNvPr id="15" name="Bildobjekt 156">
            <a:extLst>
              <a:ext uri="{FF2B5EF4-FFF2-40B4-BE49-F238E27FC236}">
                <a16:creationId xmlns:a16="http://schemas.microsoft.com/office/drawing/2014/main" id="{4DB3AD02-BD4D-4D7D-89BB-4E18B1C676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8843" y="302162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157">
            <a:extLst>
              <a:ext uri="{FF2B5EF4-FFF2-40B4-BE49-F238E27FC236}">
                <a16:creationId xmlns:a16="http://schemas.microsoft.com/office/drawing/2014/main" id="{1938C75B-0376-4AAF-92E3-44A0A7420D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9856" y="2990383"/>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objekt 158">
            <a:extLst>
              <a:ext uri="{FF2B5EF4-FFF2-40B4-BE49-F238E27FC236}">
                <a16:creationId xmlns:a16="http://schemas.microsoft.com/office/drawing/2014/main" id="{F72176EB-24ED-47B0-A15B-8F9E5DB65C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398" y="483678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159">
            <a:extLst>
              <a:ext uri="{FF2B5EF4-FFF2-40B4-BE49-F238E27FC236}">
                <a16:creationId xmlns:a16="http://schemas.microsoft.com/office/drawing/2014/main" id="{C5394DF1-6BBA-43FA-B762-E3CC92141B4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1605" y="4847175"/>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a:extLst>
              <a:ext uri="{FF2B5EF4-FFF2-40B4-BE49-F238E27FC236}">
                <a16:creationId xmlns:a16="http://schemas.microsoft.com/office/drawing/2014/main" id="{24B8437B-5FF7-4D7C-8005-A59D08DF1766}"/>
              </a:ext>
            </a:extLst>
          </p:cNvPr>
          <p:cNvSpPr/>
          <p:nvPr/>
        </p:nvSpPr>
        <p:spPr>
          <a:xfrm>
            <a:off x="2610870" y="1309469"/>
            <a:ext cx="8010208" cy="769441"/>
          </a:xfrm>
          <a:prstGeom prst="rect">
            <a:avLst/>
          </a:prstGeom>
        </p:spPr>
        <p:txBody>
          <a:bodyPr wrap="square">
            <a:spAutoFit/>
          </a:bodyPr>
          <a:lstStyle/>
          <a:p>
            <a:r>
              <a:rPr lang="en-US" sz="4400" b="1">
                <a:solidFill>
                  <a:srgbClr val="000000"/>
                </a:solidFill>
                <a:latin typeface="Calibri" panose="020F0502020204030204" pitchFamily="34" charset="0"/>
              </a:rPr>
              <a:t>Healing tactics </a:t>
            </a:r>
            <a:endParaRPr lang="sv-SE" sz="4400">
              <a:latin typeface="Calibri" panose="020F0502020204030204" pitchFamily="34" charset="0"/>
            </a:endParaRPr>
          </a:p>
        </p:txBody>
      </p:sp>
      <p:sp>
        <p:nvSpPr>
          <p:cNvPr id="19" name="textruta 18">
            <a:extLst>
              <a:ext uri="{FF2B5EF4-FFF2-40B4-BE49-F238E27FC236}">
                <a16:creationId xmlns:a16="http://schemas.microsoft.com/office/drawing/2014/main" id="{2D60B49C-7E27-4F6A-8562-354100FA31D2}"/>
              </a:ext>
            </a:extLst>
          </p:cNvPr>
          <p:cNvSpPr txBox="1"/>
          <p:nvPr/>
        </p:nvSpPr>
        <p:spPr>
          <a:xfrm>
            <a:off x="2665300" y="2794618"/>
            <a:ext cx="2680927" cy="1754326"/>
          </a:xfrm>
          <a:prstGeom prst="rect">
            <a:avLst/>
          </a:prstGeom>
          <a:noFill/>
        </p:spPr>
        <p:txBody>
          <a:bodyPr wrap="none" rtlCol="0">
            <a:spAutoFit/>
          </a:bodyPr>
          <a:lstStyle/>
          <a:p>
            <a:r>
              <a:rPr lang="en-GB" sz="3600"/>
              <a:t>Material and </a:t>
            </a:r>
            <a:br>
              <a:rPr lang="en-GB" sz="3600"/>
            </a:br>
            <a:r>
              <a:rPr lang="en-GB" sz="3600"/>
              <a:t>psychosocial </a:t>
            </a:r>
            <a:br>
              <a:rPr lang="en-GB" sz="3600"/>
            </a:br>
            <a:r>
              <a:rPr lang="en-GB" sz="3600"/>
              <a:t>support</a:t>
            </a:r>
          </a:p>
        </p:txBody>
      </p:sp>
      <p:sp>
        <p:nvSpPr>
          <p:cNvPr id="20" name="textruta 19">
            <a:extLst>
              <a:ext uri="{FF2B5EF4-FFF2-40B4-BE49-F238E27FC236}">
                <a16:creationId xmlns:a16="http://schemas.microsoft.com/office/drawing/2014/main" id="{90D6AAC3-A285-4FE8-B488-9B2D89CD9E32}"/>
              </a:ext>
            </a:extLst>
          </p:cNvPr>
          <p:cNvSpPr txBox="1"/>
          <p:nvPr/>
        </p:nvSpPr>
        <p:spPr>
          <a:xfrm>
            <a:off x="2665300" y="5143618"/>
            <a:ext cx="2381999" cy="646331"/>
          </a:xfrm>
          <a:prstGeom prst="rect">
            <a:avLst/>
          </a:prstGeom>
          <a:noFill/>
        </p:spPr>
        <p:txBody>
          <a:bodyPr wrap="none" rtlCol="0">
            <a:spAutoFit/>
          </a:bodyPr>
          <a:lstStyle/>
          <a:p>
            <a:r>
              <a:rPr lang="en-GB" sz="3600"/>
              <a:t>Seek justice</a:t>
            </a:r>
          </a:p>
        </p:txBody>
      </p:sp>
      <p:sp>
        <p:nvSpPr>
          <p:cNvPr id="21" name="textruta 20">
            <a:extLst>
              <a:ext uri="{FF2B5EF4-FFF2-40B4-BE49-F238E27FC236}">
                <a16:creationId xmlns:a16="http://schemas.microsoft.com/office/drawing/2014/main" id="{A37EBD11-E495-4CB5-A31A-11DE1EEA42B4}"/>
              </a:ext>
            </a:extLst>
          </p:cNvPr>
          <p:cNvSpPr txBox="1"/>
          <p:nvPr/>
        </p:nvSpPr>
        <p:spPr>
          <a:xfrm>
            <a:off x="7827298" y="3348615"/>
            <a:ext cx="4124650" cy="646331"/>
          </a:xfrm>
          <a:prstGeom prst="rect">
            <a:avLst/>
          </a:prstGeom>
          <a:noFill/>
        </p:spPr>
        <p:txBody>
          <a:bodyPr wrap="square" rtlCol="0">
            <a:spAutoFit/>
          </a:bodyPr>
          <a:lstStyle/>
          <a:p>
            <a:r>
              <a:rPr lang="en-GB" sz="3600"/>
              <a:t>Document violations</a:t>
            </a:r>
          </a:p>
        </p:txBody>
      </p:sp>
      <p:sp>
        <p:nvSpPr>
          <p:cNvPr id="22" name="textruta 21">
            <a:extLst>
              <a:ext uri="{FF2B5EF4-FFF2-40B4-BE49-F238E27FC236}">
                <a16:creationId xmlns:a16="http://schemas.microsoft.com/office/drawing/2014/main" id="{7652C187-EDD6-4255-BD9A-A7089D306B55}"/>
              </a:ext>
            </a:extLst>
          </p:cNvPr>
          <p:cNvSpPr txBox="1"/>
          <p:nvPr/>
        </p:nvSpPr>
        <p:spPr>
          <a:xfrm>
            <a:off x="7827298" y="5137251"/>
            <a:ext cx="3000052" cy="646331"/>
          </a:xfrm>
          <a:prstGeom prst="rect">
            <a:avLst/>
          </a:prstGeom>
          <a:noFill/>
        </p:spPr>
        <p:txBody>
          <a:bodyPr wrap="none" rtlCol="0">
            <a:spAutoFit/>
          </a:bodyPr>
          <a:lstStyle/>
          <a:p>
            <a:r>
              <a:rPr lang="en-GB" sz="3600"/>
              <a:t>Commemorate</a:t>
            </a:r>
          </a:p>
        </p:txBody>
      </p:sp>
      <p:pic>
        <p:nvPicPr>
          <p:cNvPr id="23" name="Bildobjekt 22">
            <a:extLst>
              <a:ext uri="{FF2B5EF4-FFF2-40B4-BE49-F238E27FC236}">
                <a16:creationId xmlns:a16="http://schemas.microsoft.com/office/drawing/2014/main" id="{D70BD78D-D2F0-4259-85D4-4A4D7A173C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783445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E5D1"/>
        </a:solidFill>
        <a:effectLst/>
      </p:bgPr>
    </p:bg>
    <p:spTree>
      <p:nvGrpSpPr>
        <p:cNvPr id="1" name=""/>
        <p:cNvGrpSpPr/>
        <p:nvPr/>
      </p:nvGrpSpPr>
      <p:grpSpPr>
        <a:xfrm>
          <a:off x="0" y="0"/>
          <a:ext cx="0" cy="0"/>
          <a:chOff x="0" y="0"/>
          <a:chExt cx="0" cy="0"/>
        </a:xfrm>
      </p:grpSpPr>
      <p:sp>
        <p:nvSpPr>
          <p:cNvPr id="18" name="Rectangle 35">
            <a:extLst>
              <a:ext uri="{FF2B5EF4-FFF2-40B4-BE49-F238E27FC236}">
                <a16:creationId xmlns:a16="http://schemas.microsoft.com/office/drawing/2014/main" id="{009A235D-E2A1-453B-A23F-B98CBF6ED1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sv-SE"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Mulish-Bold" pitchFamily="2" charset="77"/>
              </a:rPr>
            </a:b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2" name="Rectangle 39">
            <a:extLst>
              <a:ext uri="{FF2B5EF4-FFF2-40B4-BE49-F238E27FC236}">
                <a16:creationId xmlns:a16="http://schemas.microsoft.com/office/drawing/2014/main" id="{B3432EAA-BBF9-47BA-B140-9695BD37F52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DC79602D-3044-4A4B-88B5-13C0E7289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3" name="Grupp 2">
            <a:extLst>
              <a:ext uri="{FF2B5EF4-FFF2-40B4-BE49-F238E27FC236}">
                <a16:creationId xmlns:a16="http://schemas.microsoft.com/office/drawing/2014/main" id="{02AA4510-46A1-4B96-9075-13CCEBD732A7}"/>
              </a:ext>
            </a:extLst>
          </p:cNvPr>
          <p:cNvGrpSpPr/>
          <p:nvPr/>
        </p:nvGrpSpPr>
        <p:grpSpPr>
          <a:xfrm>
            <a:off x="399482" y="458287"/>
            <a:ext cx="11396478" cy="6164815"/>
            <a:chOff x="399482" y="458287"/>
            <a:chExt cx="11396478" cy="6164815"/>
          </a:xfrm>
        </p:grpSpPr>
        <p:sp>
          <p:nvSpPr>
            <p:cNvPr id="20" name="Rektangel: rundade hörn 19">
              <a:extLst>
                <a:ext uri="{FF2B5EF4-FFF2-40B4-BE49-F238E27FC236}">
                  <a16:creationId xmlns:a16="http://schemas.microsoft.com/office/drawing/2014/main" id="{BB018FDA-A982-4811-B39B-E9E455C24407}"/>
                </a:ext>
              </a:extLst>
            </p:cNvPr>
            <p:cNvSpPr/>
            <p:nvPr/>
          </p:nvSpPr>
          <p:spPr>
            <a:xfrm>
              <a:off x="4049855" y="1618298"/>
              <a:ext cx="1999372" cy="180589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a:solidFill>
                    <a:schemeClr val="bg1"/>
                  </a:solidFill>
                </a:rPr>
                <a:t>Prevent </a:t>
              </a:r>
              <a:br>
                <a:rPr lang="en-GB" sz="2000">
                  <a:solidFill>
                    <a:schemeClr val="bg1"/>
                  </a:solidFill>
                </a:rPr>
              </a:br>
              <a:r>
                <a:rPr lang="en-GB" sz="2000">
                  <a:solidFill>
                    <a:schemeClr val="bg1"/>
                  </a:solidFill>
                </a:rPr>
                <a:t>Stop and save</a:t>
              </a:r>
            </a:p>
            <a:p>
              <a:pPr algn="ctr"/>
              <a:r>
                <a:rPr lang="en-GB" sz="2000">
                  <a:solidFill>
                    <a:schemeClr val="bg1"/>
                  </a:solidFill>
                </a:rPr>
                <a:t>Call for help and warn</a:t>
              </a:r>
            </a:p>
          </p:txBody>
        </p:sp>
        <p:sp>
          <p:nvSpPr>
            <p:cNvPr id="33" name="Rektangel: rundade hörn 32">
              <a:extLst>
                <a:ext uri="{FF2B5EF4-FFF2-40B4-BE49-F238E27FC236}">
                  <a16:creationId xmlns:a16="http://schemas.microsoft.com/office/drawing/2014/main" id="{D4A03BAD-F563-44CF-9044-817BC40CD8ED}"/>
                </a:ext>
              </a:extLst>
            </p:cNvPr>
            <p:cNvSpPr/>
            <p:nvPr/>
          </p:nvSpPr>
          <p:spPr>
            <a:xfrm>
              <a:off x="6188025" y="1618298"/>
              <a:ext cx="1999372" cy="180589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a:solidFill>
                    <a:schemeClr val="bg1"/>
                  </a:solidFill>
                </a:rPr>
                <a:t>Campaigning</a:t>
              </a:r>
              <a:br>
                <a:rPr lang="en-GB" sz="2000">
                  <a:solidFill>
                    <a:schemeClr val="bg1"/>
                  </a:solidFill>
                </a:rPr>
              </a:br>
              <a:r>
                <a:rPr lang="en-GB" sz="2000">
                  <a:solidFill>
                    <a:schemeClr val="bg1"/>
                  </a:solidFill>
                </a:rPr>
                <a:t>Advocacy</a:t>
              </a:r>
            </a:p>
            <a:p>
              <a:pPr algn="ctr"/>
              <a:r>
                <a:rPr lang="en-GB" sz="2000">
                  <a:solidFill>
                    <a:schemeClr val="bg1"/>
                  </a:solidFill>
                </a:rPr>
                <a:t>Incentives</a:t>
              </a:r>
            </a:p>
            <a:p>
              <a:pPr algn="ctr"/>
              <a:r>
                <a:rPr lang="en-GB" sz="2000">
                  <a:solidFill>
                    <a:schemeClr val="bg1"/>
                  </a:solidFill>
                </a:rPr>
                <a:t>Defiance</a:t>
              </a:r>
            </a:p>
          </p:txBody>
        </p:sp>
        <p:sp>
          <p:nvSpPr>
            <p:cNvPr id="34" name="Rektangel: rundade hörn 33">
              <a:extLst>
                <a:ext uri="{FF2B5EF4-FFF2-40B4-BE49-F238E27FC236}">
                  <a16:creationId xmlns:a16="http://schemas.microsoft.com/office/drawing/2014/main" id="{2AFDEB4A-16BB-4CBF-9ABB-692017F5966A}"/>
                </a:ext>
              </a:extLst>
            </p:cNvPr>
            <p:cNvSpPr/>
            <p:nvPr/>
          </p:nvSpPr>
          <p:spPr>
            <a:xfrm>
              <a:off x="4049855" y="3557911"/>
              <a:ext cx="1999372" cy="180589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rPr>
                <a:t>Awareness</a:t>
              </a:r>
              <a:br>
                <a:rPr lang="en-GB" sz="2000">
                  <a:solidFill>
                    <a:schemeClr val="bg1"/>
                  </a:solidFill>
                </a:rPr>
              </a:br>
              <a:r>
                <a:rPr lang="en-GB" sz="2000">
                  <a:solidFill>
                    <a:schemeClr val="bg1"/>
                  </a:solidFill>
                </a:rPr>
                <a:t>Engagement</a:t>
              </a:r>
            </a:p>
            <a:p>
              <a:pPr algn="ctr"/>
              <a:r>
                <a:rPr lang="en-GB" sz="2000">
                  <a:solidFill>
                    <a:schemeClr val="bg1"/>
                  </a:solidFill>
                </a:rPr>
                <a:t>Skills</a:t>
              </a:r>
              <a:br>
                <a:rPr lang="en-GB" sz="2000">
                  <a:solidFill>
                    <a:schemeClr val="bg1"/>
                  </a:solidFill>
                </a:rPr>
              </a:br>
              <a:r>
                <a:rPr lang="en-GB" sz="2000">
                  <a:solidFill>
                    <a:schemeClr val="bg1"/>
                  </a:solidFill>
                </a:rPr>
                <a:t>Networks</a:t>
              </a:r>
            </a:p>
          </p:txBody>
        </p:sp>
        <p:sp>
          <p:nvSpPr>
            <p:cNvPr id="35" name="Rektangel: rundade hörn 34">
              <a:extLst>
                <a:ext uri="{FF2B5EF4-FFF2-40B4-BE49-F238E27FC236}">
                  <a16:creationId xmlns:a16="http://schemas.microsoft.com/office/drawing/2014/main" id="{F8046984-9084-42D1-869C-D4302F0E3087}"/>
                </a:ext>
              </a:extLst>
            </p:cNvPr>
            <p:cNvSpPr/>
            <p:nvPr/>
          </p:nvSpPr>
          <p:spPr>
            <a:xfrm>
              <a:off x="6188025" y="3557911"/>
              <a:ext cx="1999372" cy="180589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solidFill>
                    <a:schemeClr val="bg1"/>
                  </a:solidFill>
                </a:rPr>
                <a:t>Support</a:t>
              </a:r>
            </a:p>
            <a:p>
              <a:pPr algn="ctr"/>
              <a:r>
                <a:rPr lang="en-GB" sz="2000">
                  <a:solidFill>
                    <a:schemeClr val="bg1"/>
                  </a:solidFill>
                </a:rPr>
                <a:t>Document</a:t>
              </a:r>
            </a:p>
            <a:p>
              <a:pPr algn="ctr"/>
              <a:r>
                <a:rPr lang="en-GB" sz="2000">
                  <a:solidFill>
                    <a:schemeClr val="bg1"/>
                  </a:solidFill>
                </a:rPr>
                <a:t>Seek justice</a:t>
              </a:r>
            </a:p>
            <a:p>
              <a:pPr algn="ctr"/>
              <a:r>
                <a:rPr lang="en-GB" sz="2000">
                  <a:solidFill>
                    <a:schemeClr val="bg1"/>
                  </a:solidFill>
                </a:rPr>
                <a:t>Commemorate</a:t>
              </a:r>
            </a:p>
          </p:txBody>
        </p:sp>
        <p:grpSp>
          <p:nvGrpSpPr>
            <p:cNvPr id="30" name="Grupp 29">
              <a:extLst>
                <a:ext uri="{FF2B5EF4-FFF2-40B4-BE49-F238E27FC236}">
                  <a16:creationId xmlns:a16="http://schemas.microsoft.com/office/drawing/2014/main" id="{DE8BAAB2-1D25-4A9C-8E40-65B5B79E299C}"/>
                </a:ext>
              </a:extLst>
            </p:cNvPr>
            <p:cNvGrpSpPr/>
            <p:nvPr/>
          </p:nvGrpSpPr>
          <p:grpSpPr>
            <a:xfrm>
              <a:off x="399482" y="458287"/>
              <a:ext cx="11396478" cy="6164815"/>
              <a:chOff x="399482" y="458287"/>
              <a:chExt cx="11396478" cy="6164815"/>
            </a:xfrm>
          </p:grpSpPr>
          <p:pic>
            <p:nvPicPr>
              <p:cNvPr id="31" name="Bildobjekt 58">
                <a:extLst>
                  <a:ext uri="{FF2B5EF4-FFF2-40B4-BE49-F238E27FC236}">
                    <a16:creationId xmlns:a16="http://schemas.microsoft.com/office/drawing/2014/main" id="{FCDEDB8D-26D7-44CB-87C7-3FBABF520B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6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2" name="Bildobjekt 56">
                <a:extLst>
                  <a:ext uri="{FF2B5EF4-FFF2-40B4-BE49-F238E27FC236}">
                    <a16:creationId xmlns:a16="http://schemas.microsoft.com/office/drawing/2014/main" id="{2F12D4B8-9F38-4182-86E3-3C39B224A1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79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Bildobjekt 107">
                <a:extLst>
                  <a:ext uri="{FF2B5EF4-FFF2-40B4-BE49-F238E27FC236}">
                    <a16:creationId xmlns:a16="http://schemas.microsoft.com/office/drawing/2014/main" id="{1640BF5A-3FFB-40F1-AC35-908A172513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2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108">
                <a:extLst>
                  <a:ext uri="{FF2B5EF4-FFF2-40B4-BE49-F238E27FC236}">
                    <a16:creationId xmlns:a16="http://schemas.microsoft.com/office/drawing/2014/main" id="{F3266E80-11EC-4BE6-B837-8493705A8B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109">
                <a:extLst>
                  <a:ext uri="{FF2B5EF4-FFF2-40B4-BE49-F238E27FC236}">
                    <a16:creationId xmlns:a16="http://schemas.microsoft.com/office/drawing/2014/main" id="{8876BE42-AAFB-4AC2-8861-A028873936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86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105">
                <a:extLst>
                  <a:ext uri="{FF2B5EF4-FFF2-40B4-BE49-F238E27FC236}">
                    <a16:creationId xmlns:a16="http://schemas.microsoft.com/office/drawing/2014/main" id="{3D21A84F-44F8-4A3C-BFE0-7BFB72CBDCC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9668"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0" name="Bildobjekt 101">
                <a:extLst>
                  <a:ext uri="{FF2B5EF4-FFF2-40B4-BE49-F238E27FC236}">
                    <a16:creationId xmlns:a16="http://schemas.microsoft.com/office/drawing/2014/main" id="{EE8A9E65-DAAF-49DE-874F-E4458570C1C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94670"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103">
                <a:extLst>
                  <a:ext uri="{FF2B5EF4-FFF2-40B4-BE49-F238E27FC236}">
                    <a16:creationId xmlns:a16="http://schemas.microsoft.com/office/drawing/2014/main" id="{87DB61E7-607B-457B-B50F-3D8349C3D5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87960"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104">
                <a:extLst>
                  <a:ext uri="{FF2B5EF4-FFF2-40B4-BE49-F238E27FC236}">
                    <a16:creationId xmlns:a16="http://schemas.microsoft.com/office/drawing/2014/main" id="{9869C61C-25FA-45E8-A910-46568A7F878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55928"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269">
                <a:extLst>
                  <a:ext uri="{FF2B5EF4-FFF2-40B4-BE49-F238E27FC236}">
                    <a16:creationId xmlns:a16="http://schemas.microsoft.com/office/drawing/2014/main" id="{58CBDA8D-6E01-48E0-8B0B-89EE3C74E9D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07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270">
                <a:extLst>
                  <a:ext uri="{FF2B5EF4-FFF2-40B4-BE49-F238E27FC236}">
                    <a16:creationId xmlns:a16="http://schemas.microsoft.com/office/drawing/2014/main" id="{D84A2D11-624B-4571-B172-D14FD300173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482"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5" name="Bildobjekt 271">
                <a:extLst>
                  <a:ext uri="{FF2B5EF4-FFF2-40B4-BE49-F238E27FC236}">
                    <a16:creationId xmlns:a16="http://schemas.microsoft.com/office/drawing/2014/main" id="{0C9F0A80-70D7-4F4A-B350-CD3FDB9774C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75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Bildobjekt 272">
                <a:extLst>
                  <a:ext uri="{FF2B5EF4-FFF2-40B4-BE49-F238E27FC236}">
                    <a16:creationId xmlns:a16="http://schemas.microsoft.com/office/drawing/2014/main" id="{55D16D23-5A5E-424E-A2DB-CA0BFB7A14C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0252"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Bildobjekt 55">
                <a:extLst>
                  <a:ext uri="{FF2B5EF4-FFF2-40B4-BE49-F238E27FC236}">
                    <a16:creationId xmlns:a16="http://schemas.microsoft.com/office/drawing/2014/main" id="{C251E26D-4611-4F10-97CF-32AEAFF7045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55928"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8" name="Bildobjekt 57">
                <a:extLst>
                  <a:ext uri="{FF2B5EF4-FFF2-40B4-BE49-F238E27FC236}">
                    <a16:creationId xmlns:a16="http://schemas.microsoft.com/office/drawing/2014/main" id="{D8108F73-7056-455D-A99E-D5745FC7B40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946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Bildobjekt 26">
                <a:extLst>
                  <a:ext uri="{FF2B5EF4-FFF2-40B4-BE49-F238E27FC236}">
                    <a16:creationId xmlns:a16="http://schemas.microsoft.com/office/drawing/2014/main" id="{E3510B83-0F50-404D-9D40-47A48E4AD9A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49455" y="1941852"/>
                <a:ext cx="1328797" cy="1332000"/>
              </a:xfrm>
              <a:prstGeom prst="rect">
                <a:avLst/>
              </a:prstGeom>
            </p:spPr>
          </p:pic>
          <p:pic>
            <p:nvPicPr>
              <p:cNvPr id="50" name="Bildobjekt 27">
                <a:extLst>
                  <a:ext uri="{FF2B5EF4-FFF2-40B4-BE49-F238E27FC236}">
                    <a16:creationId xmlns:a16="http://schemas.microsoft.com/office/drawing/2014/main" id="{01DDF05F-003F-4684-8337-75672E30AFB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19668" y="1940248"/>
                <a:ext cx="1332000" cy="1335209"/>
              </a:xfrm>
              <a:prstGeom prst="rect">
                <a:avLst/>
              </a:prstGeom>
            </p:spPr>
          </p:pic>
          <p:pic>
            <p:nvPicPr>
              <p:cNvPr id="51" name="Bildobjekt 30">
                <a:extLst>
                  <a:ext uri="{FF2B5EF4-FFF2-40B4-BE49-F238E27FC236}">
                    <a16:creationId xmlns:a16="http://schemas.microsoft.com/office/drawing/2014/main" id="{E7B3765A-6822-48ED-B801-08E8127C581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34111" y="3856541"/>
                <a:ext cx="1344141" cy="1334119"/>
              </a:xfrm>
              <a:prstGeom prst="rect">
                <a:avLst/>
              </a:prstGeom>
            </p:spPr>
          </p:pic>
          <p:pic>
            <p:nvPicPr>
              <p:cNvPr id="52" name="Bildobjekt 31">
                <a:extLst>
                  <a:ext uri="{FF2B5EF4-FFF2-40B4-BE49-F238E27FC236}">
                    <a16:creationId xmlns:a16="http://schemas.microsoft.com/office/drawing/2014/main" id="{50F51AD6-04B9-41D5-93D6-4B38DEC95E8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19668" y="3857600"/>
                <a:ext cx="1329739" cy="1332000"/>
              </a:xfrm>
              <a:prstGeom prst="rect">
                <a:avLst/>
              </a:prstGeom>
            </p:spPr>
          </p:pic>
        </p:grpSp>
      </p:grpSp>
    </p:spTree>
    <p:extLst>
      <p:ext uri="{BB962C8B-B14F-4D97-AF65-F5344CB8AC3E}">
        <p14:creationId xmlns:p14="http://schemas.microsoft.com/office/powerpoint/2010/main" val="377579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Bildobjekt 107">
            <a:extLst>
              <a:ext uri="{FF2B5EF4-FFF2-40B4-BE49-F238E27FC236}">
                <a16:creationId xmlns:a16="http://schemas.microsoft.com/office/drawing/2014/main" id="{F2182269-58FB-9E41-BE35-D88B7FFE84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383" y="41515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Bildobjekt 108">
            <a:extLst>
              <a:ext uri="{FF2B5EF4-FFF2-40B4-BE49-F238E27FC236}">
                <a16:creationId xmlns:a16="http://schemas.microsoft.com/office/drawing/2014/main" id="{82F78406-0E78-9B41-A698-5AF041A666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494" y="4144345"/>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Bildobjekt 109">
            <a:extLst>
              <a:ext uri="{FF2B5EF4-FFF2-40B4-BE49-F238E27FC236}">
                <a16:creationId xmlns:a16="http://schemas.microsoft.com/office/drawing/2014/main" id="{8FA7ADD0-387B-CC44-BA53-253F02BCE3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1605" y="4138844"/>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6">
            <a:extLst>
              <a:ext uri="{FF2B5EF4-FFF2-40B4-BE49-F238E27FC236}">
                <a16:creationId xmlns:a16="http://schemas.microsoft.com/office/drawing/2014/main" id="{03C3A7F6-59E3-174B-A14C-CBABD98D144B}"/>
              </a:ext>
            </a:extLst>
          </p:cNvPr>
          <p:cNvSpPr>
            <a:spLocks noChangeArrowheads="1"/>
          </p:cNvSpPr>
          <p:nvPr/>
        </p:nvSpPr>
        <p:spPr bwMode="auto">
          <a:xfrm>
            <a:off x="270164" y="14466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9" name="Rectangle 37">
            <a:extLst>
              <a:ext uri="{FF2B5EF4-FFF2-40B4-BE49-F238E27FC236}">
                <a16:creationId xmlns:a16="http://schemas.microsoft.com/office/drawing/2014/main" id="{5E8A8D8E-E525-634F-9066-6827DB7EF71E}"/>
              </a:ext>
            </a:extLst>
          </p:cNvPr>
          <p:cNvSpPr>
            <a:spLocks noChangeArrowheads="1"/>
          </p:cNvSpPr>
          <p:nvPr/>
        </p:nvSpPr>
        <p:spPr bwMode="auto">
          <a:xfrm>
            <a:off x="270164" y="2805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F6857A5E-DD14-C44B-8871-2A9C02844265}"/>
              </a:ext>
            </a:extLst>
          </p:cNvPr>
          <p:cNvSpPr>
            <a:spLocks noChangeArrowheads="1"/>
          </p:cNvSpPr>
          <p:nvPr/>
        </p:nvSpPr>
        <p:spPr bwMode="auto">
          <a:xfrm>
            <a:off x="270164" y="3694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0E5DA261-B87D-0A4C-91A4-E536E7B7D2BA}"/>
              </a:ext>
            </a:extLst>
          </p:cNvPr>
          <p:cNvSpPr>
            <a:spLocks noChangeArrowheads="1"/>
          </p:cNvSpPr>
          <p:nvPr/>
        </p:nvSpPr>
        <p:spPr bwMode="auto">
          <a:xfrm>
            <a:off x="270164" y="45835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40" name="Rektangel 39">
            <a:extLst>
              <a:ext uri="{FF2B5EF4-FFF2-40B4-BE49-F238E27FC236}">
                <a16:creationId xmlns:a16="http://schemas.microsoft.com/office/drawing/2014/main" id="{31BBA7F7-7C65-4C0C-AD4E-CEC346C9972F}"/>
              </a:ext>
            </a:extLst>
          </p:cNvPr>
          <p:cNvSpPr/>
          <p:nvPr/>
        </p:nvSpPr>
        <p:spPr>
          <a:xfrm>
            <a:off x="4600298" y="1446645"/>
            <a:ext cx="6154294" cy="3970318"/>
          </a:xfrm>
          <a:prstGeom prst="rect">
            <a:avLst/>
          </a:prstGeom>
        </p:spPr>
        <p:txBody>
          <a:bodyPr wrap="square">
            <a:spAutoFit/>
          </a:bodyPr>
          <a:lstStyle/>
          <a:p>
            <a:pPr marL="571500" indent="-571500" fontAlgn="base">
              <a:buFont typeface="Arial" panose="020B0604020202020204" pitchFamily="34" charset="0"/>
              <a:buChar char="•"/>
            </a:pPr>
            <a:r>
              <a:rPr lang="en-US" sz="3600" dirty="0"/>
              <a:t>Harassment  </a:t>
            </a:r>
          </a:p>
          <a:p>
            <a:pPr marL="571500" indent="-571500" fontAlgn="base">
              <a:buFont typeface="Arial" panose="020B0604020202020204" pitchFamily="34" charset="0"/>
              <a:buChar char="•"/>
            </a:pPr>
            <a:r>
              <a:rPr lang="en-US" sz="3600" dirty="0"/>
              <a:t>Hate speech  </a:t>
            </a:r>
          </a:p>
          <a:p>
            <a:pPr marL="571500" indent="-571500" fontAlgn="base">
              <a:buFont typeface="Arial" panose="020B0604020202020204" pitchFamily="34" charset="0"/>
              <a:buChar char="•"/>
            </a:pPr>
            <a:r>
              <a:rPr lang="en-US" sz="3600" dirty="0"/>
              <a:t>Vandalism  </a:t>
            </a:r>
          </a:p>
          <a:p>
            <a:pPr marL="571500" indent="-571500" fontAlgn="base">
              <a:buFont typeface="Arial" panose="020B0604020202020204" pitchFamily="34" charset="0"/>
              <a:buChar char="•"/>
            </a:pPr>
            <a:r>
              <a:rPr lang="en-US" sz="3600" dirty="0"/>
              <a:t>Assault </a:t>
            </a:r>
          </a:p>
          <a:p>
            <a:pPr marL="571500" indent="-571500" fontAlgn="base">
              <a:buFont typeface="Arial" panose="020B0604020202020204" pitchFamily="34" charset="0"/>
              <a:buChar char="•"/>
            </a:pPr>
            <a:r>
              <a:rPr lang="en-US" sz="3600" dirty="0"/>
              <a:t>Attacks on places of worship </a:t>
            </a:r>
          </a:p>
          <a:p>
            <a:pPr marL="571500" indent="-571500" fontAlgn="base">
              <a:buFont typeface="Arial" panose="020B0604020202020204" pitchFamily="34" charset="0"/>
              <a:buChar char="•"/>
            </a:pPr>
            <a:r>
              <a:rPr lang="en-US" sz="3600" dirty="0"/>
              <a:t>Communal violence </a:t>
            </a:r>
          </a:p>
          <a:p>
            <a:pPr marL="571500" indent="-571500" fontAlgn="base">
              <a:buFont typeface="Arial" panose="020B0604020202020204" pitchFamily="34" charset="0"/>
              <a:buChar char="•"/>
            </a:pPr>
            <a:r>
              <a:rPr lang="en-US" sz="3600" dirty="0"/>
              <a:t>Arbitrary arrests </a:t>
            </a:r>
          </a:p>
        </p:txBody>
      </p:sp>
      <p:pic>
        <p:nvPicPr>
          <p:cNvPr id="41" name="Bildobjekt 40">
            <a:extLst>
              <a:ext uri="{FF2B5EF4-FFF2-40B4-BE49-F238E27FC236}">
                <a16:creationId xmlns:a16="http://schemas.microsoft.com/office/drawing/2014/main" id="{6EC1001D-991D-4996-8922-848B0AEA452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304088" y="1713345"/>
            <a:ext cx="2116812" cy="2124000"/>
          </a:xfrm>
          <a:prstGeom prst="rect">
            <a:avLst/>
          </a:prstGeom>
        </p:spPr>
      </p:pic>
      <p:pic>
        <p:nvPicPr>
          <p:cNvPr id="12" name="Bildobjekt 11">
            <a:extLst>
              <a:ext uri="{FF2B5EF4-FFF2-40B4-BE49-F238E27FC236}">
                <a16:creationId xmlns:a16="http://schemas.microsoft.com/office/drawing/2014/main" id="{72254E42-415C-491A-889B-99A3CBA164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0C0B234-60BE-4241-96C5-2EB0390602D8}"/>
              </a:ext>
            </a:extLst>
          </p:cNvPr>
          <p:cNvSpPr/>
          <p:nvPr/>
        </p:nvSpPr>
        <p:spPr>
          <a:xfrm>
            <a:off x="1145667" y="1320730"/>
            <a:ext cx="8010208" cy="3539430"/>
          </a:xfrm>
          <a:prstGeom prst="rect">
            <a:avLst/>
          </a:prstGeom>
        </p:spPr>
        <p:txBody>
          <a:bodyPr wrap="square">
            <a:spAutoFit/>
          </a:bodyPr>
          <a:lstStyle/>
          <a:p>
            <a:r>
              <a:rPr lang="en-US" sz="4400" b="1" dirty="0">
                <a:solidFill>
                  <a:srgbClr val="000000"/>
                </a:solidFill>
                <a:latin typeface="Calibri" panose="020F0502020204030204" pitchFamily="34" charset="0"/>
              </a:rPr>
              <a:t>Healers</a:t>
            </a:r>
            <a:br>
              <a:rPr lang="sv-SE" sz="3600" dirty="0">
                <a:latin typeface="Calibri" panose="020F0502020204030204" pitchFamily="34" charset="0"/>
              </a:rPr>
            </a:br>
            <a:r>
              <a:rPr lang="sv-SE" sz="3600" dirty="0"/>
              <a:t> </a:t>
            </a:r>
          </a:p>
          <a:p>
            <a:pPr marL="571500" indent="-571500">
              <a:buFont typeface="Arial" charset="0"/>
              <a:buChar char="•"/>
            </a:pPr>
            <a:r>
              <a:rPr lang="en-GB" sz="3600" dirty="0"/>
              <a:t>Build relationships</a:t>
            </a:r>
          </a:p>
          <a:p>
            <a:pPr marL="571500" indent="-571500">
              <a:buFont typeface="Arial" charset="0"/>
              <a:buChar char="•"/>
            </a:pPr>
            <a:r>
              <a:rPr lang="en-GB" sz="3600" dirty="0"/>
              <a:t>Work together</a:t>
            </a:r>
          </a:p>
          <a:p>
            <a:pPr marL="571500" indent="-571500">
              <a:buFont typeface="Arial" charset="0"/>
              <a:buChar char="•"/>
            </a:pPr>
            <a:r>
              <a:rPr lang="en-GB" sz="3600" dirty="0"/>
              <a:t>Seek information</a:t>
            </a:r>
          </a:p>
          <a:p>
            <a:pPr marL="571500" indent="-571500">
              <a:buFont typeface="Arial" charset="0"/>
              <a:buChar char="•"/>
            </a:pPr>
            <a:r>
              <a:rPr lang="en-GB" sz="3600" dirty="0"/>
              <a:t>Plan and prepare </a:t>
            </a:r>
            <a:endParaRPr lang="en-US" sz="3600" dirty="0"/>
          </a:p>
        </p:txBody>
      </p:sp>
      <p:pic>
        <p:nvPicPr>
          <p:cNvPr id="4" name="Bildobjekt 3">
            <a:extLst>
              <a:ext uri="{FF2B5EF4-FFF2-40B4-BE49-F238E27FC236}">
                <a16:creationId xmlns:a16="http://schemas.microsoft.com/office/drawing/2014/main" id="{D6E9E36A-0C13-4104-92A9-30F691FFF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5491" y="870517"/>
            <a:ext cx="1437556" cy="1440000"/>
          </a:xfrm>
          <a:prstGeom prst="rect">
            <a:avLst/>
          </a:prstGeom>
        </p:spPr>
      </p:pic>
      <p:pic>
        <p:nvPicPr>
          <p:cNvPr id="5" name="Bildobjekt 4">
            <a:extLst>
              <a:ext uri="{FF2B5EF4-FFF2-40B4-BE49-F238E27FC236}">
                <a16:creationId xmlns:a16="http://schemas.microsoft.com/office/drawing/2014/main" id="{4FBD3572-2193-47AC-B632-524C9A0E6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50CC33-D172-4B70-A68D-C56B991774BB}"/>
              </a:ext>
            </a:extLst>
          </p:cNvPr>
          <p:cNvSpPr/>
          <p:nvPr/>
        </p:nvSpPr>
        <p:spPr>
          <a:xfrm>
            <a:off x="1145667" y="1320730"/>
            <a:ext cx="8601234" cy="4647426"/>
          </a:xfrm>
          <a:prstGeom prst="rect">
            <a:avLst/>
          </a:prstGeom>
        </p:spPr>
        <p:txBody>
          <a:bodyPr wrap="square">
            <a:spAutoFit/>
          </a:bodyPr>
          <a:lstStyle/>
          <a:p>
            <a:pPr fontAlgn="base"/>
            <a:r>
              <a:rPr lang="en-US" sz="4400" b="1"/>
              <a:t>Preparing</a:t>
            </a:r>
            <a:r>
              <a:rPr lang="en-US" sz="4400"/>
              <a:t> </a:t>
            </a:r>
            <a:r>
              <a:rPr lang="en-US" sz="3600"/>
              <a:t>to use emergency tactics  </a:t>
            </a:r>
          </a:p>
          <a:p>
            <a:pPr fontAlgn="base"/>
            <a:r>
              <a:rPr lang="en-US" sz="3600"/>
              <a:t> </a:t>
            </a:r>
          </a:p>
          <a:p>
            <a:pPr marL="571500" indent="-571500" fontAlgn="base">
              <a:buFont typeface="Arial" panose="020B0604020202020204" pitchFamily="34" charset="0"/>
              <a:buChar char="•"/>
            </a:pPr>
            <a:r>
              <a:rPr lang="en-US" sz="3600"/>
              <a:t>Identify potential violations </a:t>
            </a:r>
            <a:br>
              <a:rPr lang="en-US" sz="3600"/>
            </a:br>
            <a:r>
              <a:rPr lang="en-US" sz="3600"/>
              <a:t>– who, what, where, when   </a:t>
            </a:r>
          </a:p>
          <a:p>
            <a:pPr marL="571500" indent="-571500" fontAlgn="base">
              <a:buFont typeface="Arial" panose="020B0604020202020204" pitchFamily="34" charset="0"/>
              <a:buChar char="•"/>
            </a:pPr>
            <a:r>
              <a:rPr lang="en-US" sz="3600"/>
              <a:t>Identify possible responses  </a:t>
            </a:r>
          </a:p>
          <a:p>
            <a:pPr marL="571500" indent="-571500" fontAlgn="base">
              <a:buFont typeface="Arial" panose="020B0604020202020204" pitchFamily="34" charset="0"/>
              <a:buChar char="•"/>
            </a:pPr>
            <a:r>
              <a:rPr lang="en-US" sz="3600"/>
              <a:t>Get together   </a:t>
            </a:r>
          </a:p>
          <a:p>
            <a:pPr marL="571500" indent="-571500" fontAlgn="base">
              <a:buFont typeface="Arial" panose="020B0604020202020204" pitchFamily="34" charset="0"/>
              <a:buChar char="•"/>
            </a:pPr>
            <a:r>
              <a:rPr lang="en-US" sz="3600"/>
              <a:t>Get informed    </a:t>
            </a:r>
          </a:p>
          <a:p>
            <a:pPr marL="571500" indent="-571500" fontAlgn="base">
              <a:buFont typeface="Arial" panose="020B0604020202020204" pitchFamily="34" charset="0"/>
              <a:buChar char="•"/>
            </a:pPr>
            <a:r>
              <a:rPr lang="en-US" sz="3600"/>
              <a:t>Assess risks  </a:t>
            </a:r>
          </a:p>
        </p:txBody>
      </p:sp>
      <p:pic>
        <p:nvPicPr>
          <p:cNvPr id="4" name="Bildobjekt 3">
            <a:extLst>
              <a:ext uri="{FF2B5EF4-FFF2-40B4-BE49-F238E27FC236}">
                <a16:creationId xmlns:a16="http://schemas.microsoft.com/office/drawing/2014/main" id="{7CA5F417-E58F-A94E-AF18-A1C5F7E3E0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37215" y="870517"/>
            <a:ext cx="1435126" cy="1440000"/>
          </a:xfrm>
          <a:prstGeom prst="rect">
            <a:avLst/>
          </a:prstGeom>
        </p:spPr>
      </p:pic>
      <p:pic>
        <p:nvPicPr>
          <p:cNvPr id="5" name="Bildobjekt 4">
            <a:extLst>
              <a:ext uri="{FF2B5EF4-FFF2-40B4-BE49-F238E27FC236}">
                <a16:creationId xmlns:a16="http://schemas.microsoft.com/office/drawing/2014/main" id="{0EDCDA92-ACC0-41A2-9767-393BFEB7C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1848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6">
            <a:extLst>
              <a:ext uri="{FF2B5EF4-FFF2-40B4-BE49-F238E27FC236}">
                <a16:creationId xmlns:a16="http://schemas.microsoft.com/office/drawing/2014/main" id="{656035D4-34D9-4918-9F58-C88D47C965C5}"/>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9" name="Rectangle 37">
            <a:extLst>
              <a:ext uri="{FF2B5EF4-FFF2-40B4-BE49-F238E27FC236}">
                <a16:creationId xmlns:a16="http://schemas.microsoft.com/office/drawing/2014/main" id="{E34BC047-2675-4788-82D3-7677543E2A47}"/>
              </a:ext>
            </a:extLst>
          </p:cNvPr>
          <p:cNvSpPr>
            <a:spLocks noChangeArrowheads="1"/>
          </p:cNvSpPr>
          <p:nvPr/>
        </p:nvSpPr>
        <p:spPr bwMode="auto">
          <a:xfrm>
            <a:off x="0" y="308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0" name="Rectangle 38">
            <a:extLst>
              <a:ext uri="{FF2B5EF4-FFF2-40B4-BE49-F238E27FC236}">
                <a16:creationId xmlns:a16="http://schemas.microsoft.com/office/drawing/2014/main" id="{54B09480-CF2A-4B3E-9564-51F9ABBC5230}"/>
              </a:ext>
            </a:extLst>
          </p:cNvPr>
          <p:cNvSpPr>
            <a:spLocks noChangeArrowheads="1"/>
          </p:cNvSpPr>
          <p:nvPr/>
        </p:nvSpPr>
        <p:spPr bwMode="auto">
          <a:xfrm>
            <a:off x="0"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21" name="Rectangle 39">
            <a:extLst>
              <a:ext uri="{FF2B5EF4-FFF2-40B4-BE49-F238E27FC236}">
                <a16:creationId xmlns:a16="http://schemas.microsoft.com/office/drawing/2014/main" id="{426892A8-5246-428B-81AC-018D3657FC5C}"/>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29" name="Bildobjekt 28">
            <a:extLst>
              <a:ext uri="{FF2B5EF4-FFF2-40B4-BE49-F238E27FC236}">
                <a16:creationId xmlns:a16="http://schemas.microsoft.com/office/drawing/2014/main" id="{189B8D35-51BC-4247-9DD5-FEABAD959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grpSp>
        <p:nvGrpSpPr>
          <p:cNvPr id="2" name="Grupp 1">
            <a:extLst>
              <a:ext uri="{FF2B5EF4-FFF2-40B4-BE49-F238E27FC236}">
                <a16:creationId xmlns:a16="http://schemas.microsoft.com/office/drawing/2014/main" id="{BB81DEB0-A811-4A78-BB8F-8F193591C186}"/>
              </a:ext>
            </a:extLst>
          </p:cNvPr>
          <p:cNvGrpSpPr/>
          <p:nvPr/>
        </p:nvGrpSpPr>
        <p:grpSpPr>
          <a:xfrm>
            <a:off x="4204881" y="1778573"/>
            <a:ext cx="3787086" cy="3300853"/>
            <a:chOff x="4453063" y="1982488"/>
            <a:chExt cx="3331125" cy="3017125"/>
          </a:xfrm>
        </p:grpSpPr>
        <p:sp>
          <p:nvSpPr>
            <p:cNvPr id="55" name="Rektangel: rundade hörn 54">
              <a:extLst>
                <a:ext uri="{FF2B5EF4-FFF2-40B4-BE49-F238E27FC236}">
                  <a16:creationId xmlns:a16="http://schemas.microsoft.com/office/drawing/2014/main" id="{0ACAC051-61FA-4FEE-A53B-AFF4CC91B0C6}"/>
                </a:ext>
              </a:extLst>
            </p:cNvPr>
            <p:cNvSpPr/>
            <p:nvPr/>
          </p:nvSpPr>
          <p:spPr>
            <a:xfrm>
              <a:off x="4453063" y="1982488"/>
              <a:ext cx="1596163" cy="144170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a:solidFill>
                    <a:schemeClr val="bg1"/>
                  </a:solidFill>
                </a:rPr>
                <a:t>Emergency tactics</a:t>
              </a:r>
            </a:p>
          </p:txBody>
        </p:sp>
        <p:sp>
          <p:nvSpPr>
            <p:cNvPr id="56" name="Rektangel: rundade hörn 55">
              <a:extLst>
                <a:ext uri="{FF2B5EF4-FFF2-40B4-BE49-F238E27FC236}">
                  <a16:creationId xmlns:a16="http://schemas.microsoft.com/office/drawing/2014/main" id="{14996EEB-485F-4EF2-91B3-14E9F259ABB7}"/>
                </a:ext>
              </a:extLst>
            </p:cNvPr>
            <p:cNvSpPr/>
            <p:nvPr/>
          </p:nvSpPr>
          <p:spPr>
            <a:xfrm>
              <a:off x="6188025" y="1982488"/>
              <a:ext cx="1596163" cy="144170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solidFill>
                    <a:schemeClr val="bg1"/>
                  </a:solidFill>
                </a:rPr>
                <a:t>Change </a:t>
              </a:r>
            </a:p>
            <a:p>
              <a:pPr algn="ctr"/>
              <a:r>
                <a:rPr lang="en-GB" sz="2400" dirty="0">
                  <a:solidFill>
                    <a:schemeClr val="bg1"/>
                  </a:solidFill>
                </a:rPr>
                <a:t>tactics</a:t>
              </a:r>
            </a:p>
          </p:txBody>
        </p:sp>
        <p:sp>
          <p:nvSpPr>
            <p:cNvPr id="57" name="Rektangel: rundade hörn 56">
              <a:extLst>
                <a:ext uri="{FF2B5EF4-FFF2-40B4-BE49-F238E27FC236}">
                  <a16:creationId xmlns:a16="http://schemas.microsoft.com/office/drawing/2014/main" id="{A2C7A3A3-A2AA-4CB8-8CDC-B20C73D41025}"/>
                </a:ext>
              </a:extLst>
            </p:cNvPr>
            <p:cNvSpPr/>
            <p:nvPr/>
          </p:nvSpPr>
          <p:spPr>
            <a:xfrm>
              <a:off x="4453063" y="3557911"/>
              <a:ext cx="1596163" cy="144170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Building </a:t>
              </a:r>
            </a:p>
            <a:p>
              <a:pPr algn="ctr"/>
              <a:r>
                <a:rPr lang="en-GB" sz="2400" dirty="0">
                  <a:solidFill>
                    <a:schemeClr val="bg1"/>
                  </a:solidFill>
                </a:rPr>
                <a:t>tactics</a:t>
              </a:r>
            </a:p>
          </p:txBody>
        </p:sp>
        <p:sp>
          <p:nvSpPr>
            <p:cNvPr id="58" name="Rektangel: rundade hörn 57">
              <a:extLst>
                <a:ext uri="{FF2B5EF4-FFF2-40B4-BE49-F238E27FC236}">
                  <a16:creationId xmlns:a16="http://schemas.microsoft.com/office/drawing/2014/main" id="{5066CD4C-02F8-4F2C-BEEB-281359C3E32D}"/>
                </a:ext>
              </a:extLst>
            </p:cNvPr>
            <p:cNvSpPr/>
            <p:nvPr/>
          </p:nvSpPr>
          <p:spPr>
            <a:xfrm>
              <a:off x="6188025" y="3557911"/>
              <a:ext cx="1596163" cy="144170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solidFill>
                    <a:schemeClr val="bg1"/>
                  </a:solidFill>
                </a:rPr>
                <a:t>Healing </a:t>
              </a:r>
            </a:p>
            <a:p>
              <a:pPr algn="ctr"/>
              <a:r>
                <a:rPr lang="en-GB" sz="2400" dirty="0">
                  <a:solidFill>
                    <a:schemeClr val="bg1"/>
                  </a:solidFill>
                </a:rPr>
                <a:t>tactics</a:t>
              </a:r>
            </a:p>
          </p:txBody>
        </p:sp>
      </p:grpSp>
      <p:grpSp>
        <p:nvGrpSpPr>
          <p:cNvPr id="30" name="Grupp 29">
            <a:extLst>
              <a:ext uri="{FF2B5EF4-FFF2-40B4-BE49-F238E27FC236}">
                <a16:creationId xmlns:a16="http://schemas.microsoft.com/office/drawing/2014/main" id="{21E980EF-2CED-47AE-B275-EAAE31BA2C83}"/>
              </a:ext>
            </a:extLst>
          </p:cNvPr>
          <p:cNvGrpSpPr/>
          <p:nvPr/>
        </p:nvGrpSpPr>
        <p:grpSpPr>
          <a:xfrm>
            <a:off x="399482" y="458287"/>
            <a:ext cx="11396478" cy="6164815"/>
            <a:chOff x="399482" y="458287"/>
            <a:chExt cx="11396478" cy="6164815"/>
          </a:xfrm>
        </p:grpSpPr>
        <p:pic>
          <p:nvPicPr>
            <p:cNvPr id="31" name="Bildobjekt 58">
              <a:extLst>
                <a:ext uri="{FF2B5EF4-FFF2-40B4-BE49-F238E27FC236}">
                  <a16:creationId xmlns:a16="http://schemas.microsoft.com/office/drawing/2014/main" id="{3E3C036D-7C24-45B9-800D-6183A53981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9668"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Bildobjekt 56">
              <a:extLst>
                <a:ext uri="{FF2B5EF4-FFF2-40B4-BE49-F238E27FC236}">
                  <a16:creationId xmlns:a16="http://schemas.microsoft.com/office/drawing/2014/main" id="{7D6891C0-32C3-4C14-9E3A-6DAA681D50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7960"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7" name="Bildobjekt 107">
              <a:extLst>
                <a:ext uri="{FF2B5EF4-FFF2-40B4-BE49-F238E27FC236}">
                  <a16:creationId xmlns:a16="http://schemas.microsoft.com/office/drawing/2014/main" id="{40A0744A-7C0D-4434-9EEC-DDDF545F44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2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objekt 108">
              <a:extLst>
                <a:ext uri="{FF2B5EF4-FFF2-40B4-BE49-F238E27FC236}">
                  <a16:creationId xmlns:a16="http://schemas.microsoft.com/office/drawing/2014/main" id="{212AC312-99F4-41D0-AAC3-35CD070EF0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72"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109">
              <a:extLst>
                <a:ext uri="{FF2B5EF4-FFF2-40B4-BE49-F238E27FC236}">
                  <a16:creationId xmlns:a16="http://schemas.microsoft.com/office/drawing/2014/main" id="{9AC80EE7-7B97-4BB9-977A-C3C2362E81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8658" y="99002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0" name="Bildobjekt 105">
              <a:extLst>
                <a:ext uri="{FF2B5EF4-FFF2-40B4-BE49-F238E27FC236}">
                  <a16:creationId xmlns:a16="http://schemas.microsoft.com/office/drawing/2014/main" id="{0CF499D0-DCF2-4F19-97CD-6A9BBC33663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9668"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Bildobjekt 101">
              <a:extLst>
                <a:ext uri="{FF2B5EF4-FFF2-40B4-BE49-F238E27FC236}">
                  <a16:creationId xmlns:a16="http://schemas.microsoft.com/office/drawing/2014/main" id="{12D98E4D-EF03-494B-A8A9-AAEA79ACDDA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94670" y="45828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Bildobjekt 103">
              <a:extLst>
                <a:ext uri="{FF2B5EF4-FFF2-40B4-BE49-F238E27FC236}">
                  <a16:creationId xmlns:a16="http://schemas.microsoft.com/office/drawing/2014/main" id="{4121072B-164D-4374-9871-ECA1DD79670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87960" y="112298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Bildobjekt 104">
              <a:extLst>
                <a:ext uri="{FF2B5EF4-FFF2-40B4-BE49-F238E27FC236}">
                  <a16:creationId xmlns:a16="http://schemas.microsoft.com/office/drawing/2014/main" id="{AC48192E-BD92-4720-9174-8412E6F70DD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55928" y="22662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4" name="Bildobjekt 269">
              <a:extLst>
                <a:ext uri="{FF2B5EF4-FFF2-40B4-BE49-F238E27FC236}">
                  <a16:creationId xmlns:a16="http://schemas.microsoft.com/office/drawing/2014/main" id="{3A88DF13-468A-4843-8F9B-5CACEBAF4AF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8072"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5" name="Bildobjekt 270">
              <a:extLst>
                <a:ext uri="{FF2B5EF4-FFF2-40B4-BE49-F238E27FC236}">
                  <a16:creationId xmlns:a16="http://schemas.microsoft.com/office/drawing/2014/main" id="{1933D5F6-83AB-4913-94D7-72907C05906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482" y="473175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6" name="Bildobjekt 271">
              <a:extLst>
                <a:ext uri="{FF2B5EF4-FFF2-40B4-BE49-F238E27FC236}">
                  <a16:creationId xmlns:a16="http://schemas.microsoft.com/office/drawing/2014/main" id="{76111FC3-B589-4B73-95E8-D808CA01925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7599"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7" name="Bildobjekt 272">
              <a:extLst>
                <a:ext uri="{FF2B5EF4-FFF2-40B4-BE49-F238E27FC236}">
                  <a16:creationId xmlns:a16="http://schemas.microsoft.com/office/drawing/2014/main" id="{8E4EBA37-33B5-43C2-9A39-69A54C16BB9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0252" y="543567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Bildobjekt 55">
              <a:extLst>
                <a:ext uri="{FF2B5EF4-FFF2-40B4-BE49-F238E27FC236}">
                  <a16:creationId xmlns:a16="http://schemas.microsoft.com/office/drawing/2014/main" id="{0A1D8D44-8286-430F-8A4A-312F16C5D16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55928" y="361534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1" name="Bildobjekt 57">
              <a:extLst>
                <a:ext uri="{FF2B5EF4-FFF2-40B4-BE49-F238E27FC236}">
                  <a16:creationId xmlns:a16="http://schemas.microsoft.com/office/drawing/2014/main" id="{59B8004B-C4E3-4EB9-80FF-73E751E3D0F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94670" y="561510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2" name="Bildobjekt 26">
              <a:extLst>
                <a:ext uri="{FF2B5EF4-FFF2-40B4-BE49-F238E27FC236}">
                  <a16:creationId xmlns:a16="http://schemas.microsoft.com/office/drawing/2014/main" id="{5F6CDDF9-4DEB-482D-88F9-FA51B9C7F78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49455" y="1941852"/>
              <a:ext cx="1328797" cy="1332000"/>
            </a:xfrm>
            <a:prstGeom prst="rect">
              <a:avLst/>
            </a:prstGeom>
          </p:spPr>
        </p:pic>
        <p:pic>
          <p:nvPicPr>
            <p:cNvPr id="53" name="Bildobjekt 27">
              <a:extLst>
                <a:ext uri="{FF2B5EF4-FFF2-40B4-BE49-F238E27FC236}">
                  <a16:creationId xmlns:a16="http://schemas.microsoft.com/office/drawing/2014/main" id="{0C715F4D-F270-4E5E-B608-E687C7C0375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19668" y="1940248"/>
              <a:ext cx="1332000" cy="1335209"/>
            </a:xfrm>
            <a:prstGeom prst="rect">
              <a:avLst/>
            </a:prstGeom>
          </p:spPr>
        </p:pic>
        <p:pic>
          <p:nvPicPr>
            <p:cNvPr id="54" name="Bildobjekt 30">
              <a:extLst>
                <a:ext uri="{FF2B5EF4-FFF2-40B4-BE49-F238E27FC236}">
                  <a16:creationId xmlns:a16="http://schemas.microsoft.com/office/drawing/2014/main" id="{031B7C50-AA67-4C5F-92BE-48ACB485F86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34111" y="3856541"/>
              <a:ext cx="1344141" cy="1334119"/>
            </a:xfrm>
            <a:prstGeom prst="rect">
              <a:avLst/>
            </a:prstGeom>
          </p:spPr>
        </p:pic>
        <p:pic>
          <p:nvPicPr>
            <p:cNvPr id="72" name="Bildobjekt 31">
              <a:extLst>
                <a:ext uri="{FF2B5EF4-FFF2-40B4-BE49-F238E27FC236}">
                  <a16:creationId xmlns:a16="http://schemas.microsoft.com/office/drawing/2014/main" id="{DA91E09D-D7BA-4CA6-834A-24EF9F477F3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19668" y="3857600"/>
              <a:ext cx="1329739" cy="1332000"/>
            </a:xfrm>
            <a:prstGeom prst="rect">
              <a:avLst/>
            </a:prstGeom>
          </p:spPr>
        </p:pic>
      </p:grpSp>
    </p:spTree>
    <p:extLst>
      <p:ext uri="{BB962C8B-B14F-4D97-AF65-F5344CB8AC3E}">
        <p14:creationId xmlns:p14="http://schemas.microsoft.com/office/powerpoint/2010/main" val="36177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09AD358-FE73-4852-AC18-5CD0BCFB4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textruta 6">
            <a:extLst>
              <a:ext uri="{FF2B5EF4-FFF2-40B4-BE49-F238E27FC236}">
                <a16:creationId xmlns:a16="http://schemas.microsoft.com/office/drawing/2014/main" id="{24FB6A9D-B11C-4DCB-BE75-18374D5687E0}"/>
              </a:ext>
            </a:extLst>
          </p:cNvPr>
          <p:cNvSpPr txBox="1"/>
          <p:nvPr/>
        </p:nvSpPr>
        <p:spPr>
          <a:xfrm>
            <a:off x="0" y="800556"/>
            <a:ext cx="12192000" cy="3139321"/>
          </a:xfrm>
          <a:prstGeom prst="rect">
            <a:avLst/>
          </a:prstGeom>
          <a:noFill/>
        </p:spPr>
        <p:txBody>
          <a:bodyPr wrap="square" rtlCol="0">
            <a:spAutoFit/>
          </a:bodyPr>
          <a:lstStyle/>
          <a:p>
            <a:pPr algn="ctr">
              <a:lnSpc>
                <a:spcPct val="150000"/>
              </a:lnSpc>
            </a:pPr>
            <a:endParaRPr lang="sv-SE" sz="3600" spc="600">
              <a:solidFill>
                <a:schemeClr val="bg1"/>
              </a:solidFill>
              <a:latin typeface="Calibri" panose="020F0502020204030204" pitchFamily="34" charset="0"/>
            </a:endParaRPr>
          </a:p>
          <a:p>
            <a:pPr algn="ctr"/>
            <a:r>
              <a:rPr lang="en-GB" sz="4400" b="1">
                <a:solidFill>
                  <a:schemeClr val="bg1"/>
                </a:solidFill>
                <a:latin typeface="Calibri" panose="020F0502020204030204" pitchFamily="34" charset="0"/>
              </a:rPr>
              <a:t>Well done and welcome back!</a:t>
            </a:r>
          </a:p>
          <a:p>
            <a:pPr algn="ctr"/>
            <a:endParaRPr lang="en-GB" sz="2800">
              <a:solidFill>
                <a:schemeClr val="bg1"/>
              </a:solidFill>
              <a:latin typeface="Calibri" panose="020F0502020204030204" pitchFamily="34" charset="0"/>
            </a:endParaRPr>
          </a:p>
          <a:p>
            <a:pPr algn="ctr"/>
            <a:r>
              <a:rPr lang="en-GB" sz="3600">
                <a:solidFill>
                  <a:schemeClr val="bg1"/>
                </a:solidFill>
                <a:latin typeface="Calibri" panose="020F0502020204030204" pitchFamily="34" charset="0"/>
              </a:rPr>
              <a:t>Next session: </a:t>
            </a:r>
            <a:br>
              <a:rPr lang="en-GB" sz="3600">
                <a:solidFill>
                  <a:schemeClr val="bg1"/>
                </a:solidFill>
                <a:latin typeface="Calibri" panose="020F0502020204030204" pitchFamily="34" charset="0"/>
              </a:rPr>
            </a:br>
            <a:r>
              <a:rPr lang="sv-SE" sz="3600" err="1">
                <a:solidFill>
                  <a:schemeClr val="bg1"/>
                </a:solidFill>
                <a:latin typeface="Calibri" panose="020F0502020204030204" pitchFamily="34" charset="0"/>
              </a:rPr>
              <a:t>Talking</a:t>
            </a:r>
            <a:r>
              <a:rPr lang="sv-SE" sz="3600">
                <a:solidFill>
                  <a:schemeClr val="bg1"/>
                </a:solidFill>
                <a:latin typeface="Calibri" panose="020F0502020204030204" pitchFamily="34" charset="0"/>
              </a:rPr>
              <a:t> tactics</a:t>
            </a:r>
          </a:p>
        </p:txBody>
      </p:sp>
      <p:pic>
        <p:nvPicPr>
          <p:cNvPr id="13" name="Bildobjekt 12">
            <a:extLst>
              <a:ext uri="{FF2B5EF4-FFF2-40B4-BE49-F238E27FC236}">
                <a16:creationId xmlns:a16="http://schemas.microsoft.com/office/drawing/2014/main" id="{4A1FD66F-ACA9-D34C-BFBC-B6F4E667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482" y="4280097"/>
            <a:ext cx="1777037" cy="1777037"/>
          </a:xfrm>
          <a:prstGeom prst="rect">
            <a:avLst/>
          </a:prstGeom>
        </p:spPr>
      </p:pic>
    </p:spTree>
    <p:extLst>
      <p:ext uri="{BB962C8B-B14F-4D97-AF65-F5344CB8AC3E}">
        <p14:creationId xmlns:p14="http://schemas.microsoft.com/office/powerpoint/2010/main" val="264707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49A1E66E-025D-4CBE-95C1-A5345752AA6C}"/>
              </a:ext>
            </a:extLst>
          </p:cNvPr>
          <p:cNvSpPr/>
          <p:nvPr/>
        </p:nvSpPr>
        <p:spPr>
          <a:xfrm rot="16200000">
            <a:off x="10388830" y="4887115"/>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sv-SE" sz="800" err="1">
                <a:solidFill>
                  <a:schemeClr val="tx1">
                    <a:lumMod val="65000"/>
                    <a:lumOff val="35000"/>
                  </a:schemeClr>
                </a:solidFill>
              </a:rPr>
              <a:t>Vikramvisu</a:t>
            </a:r>
            <a:r>
              <a:rPr lang="sv-SE" sz="800">
                <a:solidFill>
                  <a:schemeClr val="tx1">
                    <a:lumMod val="65000"/>
                    <a:lumOff val="35000"/>
                  </a:schemeClr>
                </a:solidFill>
              </a:rPr>
              <a:t> / </a:t>
            </a:r>
            <a:r>
              <a:rPr lang="sv-SE" sz="800" err="1">
                <a:solidFill>
                  <a:schemeClr val="tx1">
                    <a:lumMod val="65000"/>
                    <a:lumOff val="35000"/>
                  </a:schemeClr>
                </a:solidFill>
              </a:rPr>
              <a:t>Shutterstock</a:t>
            </a:r>
            <a:r>
              <a:rPr lang="sv-SE" sz="800">
                <a:solidFill>
                  <a:schemeClr val="tx1">
                    <a:lumMod val="65000"/>
                    <a:lumOff val="35000"/>
                  </a:schemeClr>
                </a:solidFill>
              </a:rPr>
              <a:t> Photo:</a:t>
            </a:r>
            <a:r>
              <a:rPr lang="en-GB" sz="800">
                <a:solidFill>
                  <a:schemeClr val="tx1">
                    <a:lumMod val="65000"/>
                    <a:lumOff val="35000"/>
                  </a:schemeClr>
                </a:solidFill>
                <a:latin typeface="Calibri" panose="020F0502020204030204" pitchFamily="34" charset="0"/>
              </a:rPr>
              <a:t>Unknown</a:t>
            </a:r>
            <a:endParaRPr lang="sv-SE" sz="800">
              <a:solidFill>
                <a:schemeClr val="tx1">
                  <a:lumMod val="65000"/>
                  <a:lumOff val="35000"/>
                </a:schemeClr>
              </a:solidFill>
            </a:endParaRPr>
          </a:p>
        </p:txBody>
      </p:sp>
      <p:sp>
        <p:nvSpPr>
          <p:cNvPr id="13" name="Rektangel 12">
            <a:extLst>
              <a:ext uri="{FF2B5EF4-FFF2-40B4-BE49-F238E27FC236}">
                <a16:creationId xmlns:a16="http://schemas.microsoft.com/office/drawing/2014/main" id="{6C773FE7-83EB-4453-AAE3-D7DCE7013E94}"/>
              </a:ext>
            </a:extLst>
          </p:cNvPr>
          <p:cNvSpPr/>
          <p:nvPr/>
        </p:nvSpPr>
        <p:spPr>
          <a:xfrm>
            <a:off x="540000" y="1320730"/>
            <a:ext cx="2916000" cy="4524315"/>
          </a:xfrm>
          <a:prstGeom prst="rect">
            <a:avLst/>
          </a:prstGeom>
        </p:spPr>
        <p:txBody>
          <a:bodyPr wrap="square" lIns="0">
            <a:spAutoFit/>
          </a:bodyPr>
          <a:lstStyle/>
          <a:p>
            <a:r>
              <a:rPr lang="en-GB" sz="3600"/>
              <a:t>Bhagalpur,</a:t>
            </a:r>
            <a:br>
              <a:rPr lang="en-GB" sz="3600"/>
            </a:br>
            <a:r>
              <a:rPr lang="en-GB" sz="3600"/>
              <a:t>India</a:t>
            </a:r>
          </a:p>
          <a:p>
            <a:endParaRPr lang="en-GB" sz="3600"/>
          </a:p>
          <a:p>
            <a:endParaRPr lang="en-GB" sz="3600"/>
          </a:p>
          <a:p>
            <a:endParaRPr lang="en-GB" sz="3600"/>
          </a:p>
          <a:p>
            <a:endParaRPr lang="en-GB" sz="3600"/>
          </a:p>
          <a:p>
            <a:endParaRPr lang="en-GB" sz="3600"/>
          </a:p>
          <a:p>
            <a:r>
              <a:rPr lang="en-GB" sz="3600"/>
              <a:t>Riots of 1989</a:t>
            </a:r>
            <a:endParaRPr lang="en-US" sz="3600"/>
          </a:p>
        </p:txBody>
      </p:sp>
      <p:pic>
        <p:nvPicPr>
          <p:cNvPr id="10" name="Bildobjekt 9" descr="En bild som visar utomhus, mark, byggnad, gammal&#10;&#10;Automatiskt genererad beskrivning">
            <a:extLst>
              <a:ext uri="{FF2B5EF4-FFF2-40B4-BE49-F238E27FC236}">
                <a16:creationId xmlns:a16="http://schemas.microsoft.com/office/drawing/2014/main" id="{73A8953A-8AC2-43EC-B6F8-3919BC0DA522}"/>
              </a:ext>
            </a:extLst>
          </p:cNvPr>
          <p:cNvPicPr>
            <a:picLocks noChangeAspect="1"/>
          </p:cNvPicPr>
          <p:nvPr/>
        </p:nvPicPr>
        <p:blipFill rotWithShape="1">
          <a:blip r:embed="rId3">
            <a:extLst>
              <a:ext uri="{28A0092B-C50C-407E-A947-70E740481C1C}">
                <a14:useLocalDpi xmlns:a14="http://schemas.microsoft.com/office/drawing/2010/main" val="0"/>
              </a:ext>
            </a:extLst>
          </a:blip>
          <a:srcRect t="1561"/>
          <a:stretch/>
        </p:blipFill>
        <p:spPr>
          <a:xfrm>
            <a:off x="7846568" y="864000"/>
            <a:ext cx="3637432" cy="5280000"/>
          </a:xfrm>
          <a:prstGeom prst="rect">
            <a:avLst/>
          </a:prstGeom>
        </p:spPr>
      </p:pic>
      <p:pic>
        <p:nvPicPr>
          <p:cNvPr id="11" name="Bildobjekt 10">
            <a:extLst>
              <a:ext uri="{FF2B5EF4-FFF2-40B4-BE49-F238E27FC236}">
                <a16:creationId xmlns:a16="http://schemas.microsoft.com/office/drawing/2014/main" id="{792EEEB4-1D9E-43FD-9821-5D67176D49D1}"/>
              </a:ext>
            </a:extLst>
          </p:cNvPr>
          <p:cNvPicPr>
            <a:picLocks noChangeAspect="1"/>
          </p:cNvPicPr>
          <p:nvPr/>
        </p:nvPicPr>
        <p:blipFill rotWithShape="1">
          <a:blip r:embed="rId4">
            <a:extLst>
              <a:ext uri="{28A0092B-C50C-407E-A947-70E740481C1C}">
                <a14:useLocalDpi xmlns:a14="http://schemas.microsoft.com/office/drawing/2010/main" val="0"/>
              </a:ext>
            </a:extLst>
          </a:blip>
          <a:srcRect l="21425" t="7164" r="32697" b="5829"/>
          <a:stretch/>
        </p:blipFill>
        <p:spPr>
          <a:xfrm>
            <a:off x="3564000" y="864000"/>
            <a:ext cx="4177085" cy="5280000"/>
          </a:xfrm>
          <a:prstGeom prst="rect">
            <a:avLst/>
          </a:prstGeom>
        </p:spPr>
      </p:pic>
      <p:pic>
        <p:nvPicPr>
          <p:cNvPr id="7" name="Bildobjekt 6">
            <a:extLst>
              <a:ext uri="{FF2B5EF4-FFF2-40B4-BE49-F238E27FC236}">
                <a16:creationId xmlns:a16="http://schemas.microsoft.com/office/drawing/2014/main" id="{72AF9F06-64F6-45FB-A832-0CEDEEC744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9" y="11723"/>
            <a:ext cx="12192000" cy="228600"/>
          </a:xfrm>
          <a:prstGeom prst="rect">
            <a:avLst/>
          </a:prstGeom>
        </p:spPr>
      </p:pic>
    </p:spTree>
    <p:extLst>
      <p:ext uri="{BB962C8B-B14F-4D97-AF65-F5344CB8AC3E}">
        <p14:creationId xmlns:p14="http://schemas.microsoft.com/office/powerpoint/2010/main" val="5231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7F254C1-6581-46A5-A43E-A9EA269699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6" name="Rektangel 5">
            <a:extLst>
              <a:ext uri="{FF2B5EF4-FFF2-40B4-BE49-F238E27FC236}">
                <a16:creationId xmlns:a16="http://schemas.microsoft.com/office/drawing/2014/main" id="{3DFB6081-0D85-46BD-B45A-6AA8FCDCE56F}"/>
              </a:ext>
            </a:extLst>
          </p:cNvPr>
          <p:cNvSpPr/>
          <p:nvPr/>
        </p:nvSpPr>
        <p:spPr>
          <a:xfrm rot="16200000">
            <a:off x="10375951"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en-GB" sz="800">
                <a:solidFill>
                  <a:schemeClr val="tx1">
                    <a:lumMod val="65000"/>
                    <a:lumOff val="35000"/>
                  </a:schemeClr>
                </a:solidFill>
                <a:latin typeface="Calibri" panose="020F0502020204030204" pitchFamily="34" charset="0"/>
              </a:rPr>
              <a:t>Supplied</a:t>
            </a:r>
            <a:endParaRPr lang="sv-SE" sz="800">
              <a:solidFill>
                <a:schemeClr val="tx1">
                  <a:lumMod val="65000"/>
                  <a:lumOff val="35000"/>
                </a:schemeClr>
              </a:solidFill>
            </a:endParaRPr>
          </a:p>
        </p:txBody>
      </p:sp>
      <p:sp>
        <p:nvSpPr>
          <p:cNvPr id="10" name="Rektangel 9">
            <a:extLst>
              <a:ext uri="{FF2B5EF4-FFF2-40B4-BE49-F238E27FC236}">
                <a16:creationId xmlns:a16="http://schemas.microsoft.com/office/drawing/2014/main" id="{667E70BB-9BA1-491E-A8A2-D6B81FC8C014}"/>
              </a:ext>
            </a:extLst>
          </p:cNvPr>
          <p:cNvSpPr/>
          <p:nvPr/>
        </p:nvSpPr>
        <p:spPr>
          <a:xfrm>
            <a:off x="540000" y="1320730"/>
            <a:ext cx="2916000" cy="1754326"/>
          </a:xfrm>
          <a:prstGeom prst="rect">
            <a:avLst/>
          </a:prstGeom>
        </p:spPr>
        <p:txBody>
          <a:bodyPr wrap="square">
            <a:spAutoFit/>
          </a:bodyPr>
          <a:lstStyle/>
          <a:p>
            <a:r>
              <a:rPr lang="en-GB" sz="3600"/>
              <a:t>Peace </a:t>
            </a:r>
            <a:br>
              <a:rPr lang="en-GB" sz="3600"/>
            </a:br>
            <a:r>
              <a:rPr lang="en-GB" sz="3600"/>
              <a:t>committee</a:t>
            </a:r>
            <a:br>
              <a:rPr lang="en-GB" sz="3600"/>
            </a:br>
            <a:r>
              <a:rPr lang="en-GB" sz="3600"/>
              <a:t>meeting</a:t>
            </a:r>
          </a:p>
        </p:txBody>
      </p:sp>
      <p:pic>
        <p:nvPicPr>
          <p:cNvPr id="7" name="Bildobjekt 6">
            <a:extLst>
              <a:ext uri="{FF2B5EF4-FFF2-40B4-BE49-F238E27FC236}">
                <a16:creationId xmlns:a16="http://schemas.microsoft.com/office/drawing/2014/main" id="{A6738F20-DDE2-4D6A-A1FE-13E0E95EBE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34973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CA651ED-890C-49B9-8688-B5689CB8B2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3" name="Rektangel 12">
            <a:extLst>
              <a:ext uri="{FF2B5EF4-FFF2-40B4-BE49-F238E27FC236}">
                <a16:creationId xmlns:a16="http://schemas.microsoft.com/office/drawing/2014/main" id="{5925978E-1AB7-442F-B4B2-FCEA8596D7C3}"/>
              </a:ext>
            </a:extLst>
          </p:cNvPr>
          <p:cNvSpPr/>
          <p:nvPr/>
        </p:nvSpPr>
        <p:spPr>
          <a:xfrm rot="16200000">
            <a:off x="10375951" y="4884902"/>
            <a:ext cx="2483058" cy="215444"/>
          </a:xfrm>
          <a:prstGeom prst="rect">
            <a:avLst/>
          </a:prstGeom>
        </p:spPr>
        <p:txBody>
          <a:bodyPr wrap="square">
            <a:spAutoFit/>
          </a:bodyPr>
          <a:lstStyle/>
          <a:p>
            <a:r>
              <a:rPr lang="en-GB" sz="800" b="0" i="0" u="none" strike="noStrike">
                <a:solidFill>
                  <a:schemeClr val="tx1">
                    <a:lumMod val="65000"/>
                    <a:lumOff val="35000"/>
                  </a:schemeClr>
                </a:solidFill>
                <a:effectLst/>
                <a:latin typeface="Calibri" panose="020F0502020204030204" pitchFamily="34" charset="0"/>
                <a:cs typeface="Calibri" panose="020F0502020204030204" pitchFamily="34" charset="0"/>
              </a:rPr>
              <a:t>Photo: David Talukdar</a:t>
            </a:r>
            <a:r>
              <a:rPr lang="en-GB" sz="800" b="0" i="0">
                <a:solidFill>
                  <a:schemeClr val="tx1">
                    <a:lumMod val="65000"/>
                    <a:lumOff val="35000"/>
                  </a:schemeClr>
                </a:solidFill>
                <a:effectLst/>
                <a:latin typeface="Calibri" panose="020F0502020204030204" pitchFamily="34" charset="0"/>
                <a:cs typeface="Calibri" panose="020F0502020204030204" pitchFamily="34" charset="0"/>
              </a:rPr>
              <a:t> / </a:t>
            </a:r>
            <a:r>
              <a:rPr lang="en-GB" sz="800" b="0" i="0" err="1">
                <a:solidFill>
                  <a:schemeClr val="tx1">
                    <a:lumMod val="65000"/>
                    <a:lumOff val="35000"/>
                  </a:schemeClr>
                </a:solidFill>
                <a:effectLst/>
                <a:latin typeface="Calibri" panose="020F0502020204030204" pitchFamily="34" charset="0"/>
                <a:cs typeface="Calibri" panose="020F0502020204030204" pitchFamily="34" charset="0"/>
              </a:rPr>
              <a:t>Alamy</a:t>
            </a:r>
            <a:r>
              <a:rPr lang="en-GB" sz="800" b="0" i="0">
                <a:solidFill>
                  <a:schemeClr val="tx1">
                    <a:lumMod val="65000"/>
                    <a:lumOff val="35000"/>
                  </a:schemeClr>
                </a:solidFill>
                <a:effectLst/>
                <a:latin typeface="Calibri" panose="020F0502020204030204" pitchFamily="34" charset="0"/>
                <a:cs typeface="Calibri" panose="020F0502020204030204" pitchFamily="34" charset="0"/>
              </a:rPr>
              <a:t> Stock Photo </a:t>
            </a:r>
            <a:endParaRPr lang="sv-SE" sz="80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Rektangel 7">
            <a:extLst>
              <a:ext uri="{FF2B5EF4-FFF2-40B4-BE49-F238E27FC236}">
                <a16:creationId xmlns:a16="http://schemas.microsoft.com/office/drawing/2014/main" id="{2C64931D-E862-427D-9240-B027FD4A325C}"/>
              </a:ext>
            </a:extLst>
          </p:cNvPr>
          <p:cNvSpPr/>
          <p:nvPr/>
        </p:nvSpPr>
        <p:spPr>
          <a:xfrm>
            <a:off x="540000" y="1320730"/>
            <a:ext cx="2916000" cy="1754326"/>
          </a:xfrm>
          <a:prstGeom prst="rect">
            <a:avLst/>
          </a:prstGeom>
        </p:spPr>
        <p:txBody>
          <a:bodyPr wrap="square" lIns="0">
            <a:spAutoFit/>
          </a:bodyPr>
          <a:lstStyle/>
          <a:p>
            <a:r>
              <a:rPr lang="en-GB" sz="3600"/>
              <a:t>Modern day rioting in </a:t>
            </a:r>
          </a:p>
          <a:p>
            <a:r>
              <a:rPr lang="en-GB" sz="3600"/>
              <a:t>Bhagalpur</a:t>
            </a:r>
          </a:p>
        </p:txBody>
      </p:sp>
      <p:pic>
        <p:nvPicPr>
          <p:cNvPr id="6" name="Bildobjekt 5">
            <a:extLst>
              <a:ext uri="{FF2B5EF4-FFF2-40B4-BE49-F238E27FC236}">
                <a16:creationId xmlns:a16="http://schemas.microsoft.com/office/drawing/2014/main" id="{23B99521-9590-459C-B62D-546133FD34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E655A66-DA45-4FEB-A35C-C01510619D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2" name="Rektangel 11">
            <a:extLst>
              <a:ext uri="{FF2B5EF4-FFF2-40B4-BE49-F238E27FC236}">
                <a16:creationId xmlns:a16="http://schemas.microsoft.com/office/drawing/2014/main" id="{56B7BA58-9AB6-45F6-BA26-5C374FFFFDF4}"/>
              </a:ext>
            </a:extLst>
          </p:cNvPr>
          <p:cNvSpPr/>
          <p:nvPr/>
        </p:nvSpPr>
        <p:spPr>
          <a:xfrm rot="16200000">
            <a:off x="10375951"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en-GB" sz="800">
                <a:solidFill>
                  <a:schemeClr val="tx1">
                    <a:lumMod val="65000"/>
                    <a:lumOff val="35000"/>
                  </a:schemeClr>
                </a:solidFill>
                <a:latin typeface="Calibri" panose="020F0502020204030204" pitchFamily="34" charset="0"/>
              </a:rPr>
              <a:t>Supplied</a:t>
            </a:r>
            <a:endParaRPr lang="sv-SE" sz="800">
              <a:solidFill>
                <a:schemeClr val="tx1">
                  <a:lumMod val="65000"/>
                  <a:lumOff val="35000"/>
                </a:schemeClr>
              </a:solidFill>
            </a:endParaRPr>
          </a:p>
        </p:txBody>
      </p:sp>
      <p:sp>
        <p:nvSpPr>
          <p:cNvPr id="8" name="Rektangel 7">
            <a:extLst>
              <a:ext uri="{FF2B5EF4-FFF2-40B4-BE49-F238E27FC236}">
                <a16:creationId xmlns:a16="http://schemas.microsoft.com/office/drawing/2014/main" id="{32C44968-5CFF-4279-9EDF-E7096679F3F3}"/>
              </a:ext>
            </a:extLst>
          </p:cNvPr>
          <p:cNvSpPr/>
          <p:nvPr/>
        </p:nvSpPr>
        <p:spPr>
          <a:xfrm>
            <a:off x="540000" y="1320730"/>
            <a:ext cx="3167704" cy="1754326"/>
          </a:xfrm>
          <a:prstGeom prst="rect">
            <a:avLst/>
          </a:prstGeom>
        </p:spPr>
        <p:txBody>
          <a:bodyPr wrap="square" lIns="0">
            <a:spAutoFit/>
          </a:bodyPr>
          <a:lstStyle/>
          <a:p>
            <a:r>
              <a:rPr lang="en-GB" sz="3600"/>
              <a:t>Neighbour-</a:t>
            </a:r>
            <a:br>
              <a:rPr lang="en-GB" sz="3600"/>
            </a:br>
            <a:r>
              <a:rPr lang="en-GB" sz="3600"/>
              <a:t>hood peace group</a:t>
            </a:r>
          </a:p>
        </p:txBody>
      </p:sp>
      <p:pic>
        <p:nvPicPr>
          <p:cNvPr id="6" name="Bildobjekt 5">
            <a:extLst>
              <a:ext uri="{FF2B5EF4-FFF2-40B4-BE49-F238E27FC236}">
                <a16:creationId xmlns:a16="http://schemas.microsoft.com/office/drawing/2014/main" id="{4AA6E12A-E9B9-49D5-A17D-3DA1C42A3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EB1003FC-4AB2-4697-8271-0AA814DEEA8E}"/>
              </a:ext>
            </a:extLst>
          </p:cNvPr>
          <p:cNvGrpSpPr/>
          <p:nvPr/>
        </p:nvGrpSpPr>
        <p:grpSpPr>
          <a:xfrm>
            <a:off x="3819227" y="864000"/>
            <a:ext cx="7556744" cy="5281200"/>
            <a:chOff x="3798232" y="864000"/>
            <a:chExt cx="7119624" cy="5281200"/>
          </a:xfrm>
        </p:grpSpPr>
        <p:pic>
          <p:nvPicPr>
            <p:cNvPr id="11" name="Bildobjekt 10">
              <a:extLst>
                <a:ext uri="{FF2B5EF4-FFF2-40B4-BE49-F238E27FC236}">
                  <a16:creationId xmlns:a16="http://schemas.microsoft.com/office/drawing/2014/main" id="{488DD9E4-44E3-634C-875F-111A8B5E3D25}"/>
                </a:ext>
              </a:extLst>
            </p:cNvPr>
            <p:cNvPicPr>
              <a:picLocks noChangeAspect="1"/>
            </p:cNvPicPr>
            <p:nvPr/>
          </p:nvPicPr>
          <p:blipFill rotWithShape="1">
            <a:blip r:embed="rId3">
              <a:extLst>
                <a:ext uri="{28A0092B-C50C-407E-A947-70E740481C1C}">
                  <a14:useLocalDpi xmlns:a14="http://schemas.microsoft.com/office/drawing/2010/main" val="0"/>
                </a:ext>
              </a:extLst>
            </a:blip>
            <a:srcRect l="784" t="4633" r="2185"/>
            <a:stretch/>
          </p:blipFill>
          <p:spPr>
            <a:xfrm>
              <a:off x="3798232" y="864000"/>
              <a:ext cx="3363758" cy="5281200"/>
            </a:xfrm>
            <a:prstGeom prst="rect">
              <a:avLst/>
            </a:prstGeom>
          </p:spPr>
        </p:pic>
        <p:pic>
          <p:nvPicPr>
            <p:cNvPr id="7" name="Bildobjekt 6">
              <a:extLst>
                <a:ext uri="{FF2B5EF4-FFF2-40B4-BE49-F238E27FC236}">
                  <a16:creationId xmlns:a16="http://schemas.microsoft.com/office/drawing/2014/main" id="{8CC2782C-C901-4998-8070-FBC4E14B734C}"/>
                </a:ext>
              </a:extLst>
            </p:cNvPr>
            <p:cNvPicPr>
              <a:picLocks noChangeAspect="1"/>
            </p:cNvPicPr>
            <p:nvPr/>
          </p:nvPicPr>
          <p:blipFill rotWithShape="1">
            <a:blip r:embed="rId3">
              <a:extLst>
                <a:ext uri="{28A0092B-C50C-407E-A947-70E740481C1C}">
                  <a14:useLocalDpi xmlns:a14="http://schemas.microsoft.com/office/drawing/2010/main" val="0"/>
                </a:ext>
              </a:extLst>
            </a:blip>
            <a:srcRect l="784" t="4633" r="2185"/>
            <a:stretch/>
          </p:blipFill>
          <p:spPr>
            <a:xfrm>
              <a:off x="7554098" y="864000"/>
              <a:ext cx="3363758" cy="5281200"/>
            </a:xfrm>
            <a:prstGeom prst="rect">
              <a:avLst/>
            </a:prstGeom>
          </p:spPr>
        </p:pic>
      </p:grpSp>
      <p:sp>
        <p:nvSpPr>
          <p:cNvPr id="9" name="Rektangel 8">
            <a:extLst>
              <a:ext uri="{FF2B5EF4-FFF2-40B4-BE49-F238E27FC236}">
                <a16:creationId xmlns:a16="http://schemas.microsoft.com/office/drawing/2014/main" id="{0FA02870-29F6-4B90-AEC1-2745B849FBB3}"/>
              </a:ext>
            </a:extLst>
          </p:cNvPr>
          <p:cNvSpPr/>
          <p:nvPr/>
        </p:nvSpPr>
        <p:spPr>
          <a:xfrm rot="16200000">
            <a:off x="10280830"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a:t>
            </a:r>
            <a:r>
              <a:rPr lang="en-GB" sz="800">
                <a:solidFill>
                  <a:schemeClr val="tx1">
                    <a:lumMod val="65000"/>
                    <a:lumOff val="35000"/>
                  </a:schemeClr>
                </a:solidFill>
                <a:latin typeface="Calibri" panose="020F0502020204030204" pitchFamily="34" charset="0"/>
              </a:rPr>
              <a:t>Supplied</a:t>
            </a:r>
            <a:endParaRPr lang="sv-SE" sz="800">
              <a:solidFill>
                <a:schemeClr val="tx1">
                  <a:lumMod val="65000"/>
                  <a:lumOff val="35000"/>
                </a:schemeClr>
              </a:solidFill>
            </a:endParaRPr>
          </a:p>
        </p:txBody>
      </p:sp>
      <p:sp>
        <p:nvSpPr>
          <p:cNvPr id="10" name="Rektangel 9">
            <a:extLst>
              <a:ext uri="{FF2B5EF4-FFF2-40B4-BE49-F238E27FC236}">
                <a16:creationId xmlns:a16="http://schemas.microsoft.com/office/drawing/2014/main" id="{ABD5755E-FD41-46CA-9C37-6EBFD28F8F03}"/>
              </a:ext>
            </a:extLst>
          </p:cNvPr>
          <p:cNvSpPr/>
          <p:nvPr/>
        </p:nvSpPr>
        <p:spPr>
          <a:xfrm>
            <a:off x="540000" y="1320730"/>
            <a:ext cx="2916000" cy="1754326"/>
          </a:xfrm>
          <a:prstGeom prst="rect">
            <a:avLst/>
          </a:prstGeom>
        </p:spPr>
        <p:txBody>
          <a:bodyPr wrap="square" lIns="0">
            <a:spAutoFit/>
          </a:bodyPr>
          <a:lstStyle/>
          <a:p>
            <a:r>
              <a:rPr lang="en-GB" sz="3600"/>
              <a:t>Leaflets handed out by the volunteers</a:t>
            </a:r>
          </a:p>
        </p:txBody>
      </p:sp>
      <p:pic>
        <p:nvPicPr>
          <p:cNvPr id="8" name="Bildobjekt 7">
            <a:extLst>
              <a:ext uri="{FF2B5EF4-FFF2-40B4-BE49-F238E27FC236}">
                <a16:creationId xmlns:a16="http://schemas.microsoft.com/office/drawing/2014/main" id="{FD99AC6C-FA97-41EE-B89F-181BAA68C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AF78567-F45C-4CD5-9940-83ADD3DCAD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1" name="Rektangel 10">
            <a:extLst>
              <a:ext uri="{FF2B5EF4-FFF2-40B4-BE49-F238E27FC236}">
                <a16:creationId xmlns:a16="http://schemas.microsoft.com/office/drawing/2014/main" id="{2637BF7B-0698-4199-BE8B-DB1F1B899FC1}"/>
              </a:ext>
            </a:extLst>
          </p:cNvPr>
          <p:cNvSpPr/>
          <p:nvPr/>
        </p:nvSpPr>
        <p:spPr>
          <a:xfrm rot="16200000">
            <a:off x="10375951" y="4884902"/>
            <a:ext cx="2483058" cy="215444"/>
          </a:xfrm>
          <a:prstGeom prst="rect">
            <a:avLst/>
          </a:prstGeom>
        </p:spPr>
        <p:txBody>
          <a:bodyPr wrap="square">
            <a:spAutoFit/>
          </a:bodyPr>
          <a:lstStyle/>
          <a:p>
            <a:r>
              <a:rPr lang="en-US" sz="800" i="0" u="none" strike="noStrike">
                <a:solidFill>
                  <a:schemeClr val="tx1">
                    <a:lumMod val="65000"/>
                    <a:lumOff val="35000"/>
                  </a:schemeClr>
                </a:solidFill>
                <a:effectLst/>
                <a:latin typeface="Calibri"/>
                <a:cs typeface="Calibri"/>
              </a:rPr>
              <a:t>Photo: Gonzales Photo</a:t>
            </a:r>
            <a:r>
              <a:rPr lang="en-US" sz="800" i="0">
                <a:solidFill>
                  <a:schemeClr val="tx1">
                    <a:lumMod val="65000"/>
                    <a:lumOff val="35000"/>
                  </a:schemeClr>
                </a:solidFill>
                <a:effectLst/>
                <a:latin typeface="Calibri"/>
                <a:cs typeface="Calibri"/>
              </a:rPr>
              <a:t> / </a:t>
            </a:r>
            <a:r>
              <a:rPr lang="en-US" sz="800" i="0" err="1">
                <a:solidFill>
                  <a:schemeClr val="tx1">
                    <a:lumMod val="65000"/>
                    <a:lumOff val="35000"/>
                  </a:schemeClr>
                </a:solidFill>
                <a:effectLst/>
                <a:latin typeface="Calibri"/>
                <a:cs typeface="Calibri"/>
              </a:rPr>
              <a:t>Alamy</a:t>
            </a:r>
            <a:r>
              <a:rPr lang="en-US" sz="800" i="0">
                <a:solidFill>
                  <a:schemeClr val="tx1">
                    <a:lumMod val="65000"/>
                    <a:lumOff val="35000"/>
                  </a:schemeClr>
                </a:solidFill>
                <a:effectLst/>
                <a:latin typeface="Calibri"/>
                <a:cs typeface="Calibri"/>
              </a:rPr>
              <a:t> Stock Photo </a:t>
            </a:r>
            <a:endParaRPr lang="sv-SE" sz="800">
              <a:solidFill>
                <a:schemeClr val="tx1">
                  <a:lumMod val="65000"/>
                  <a:lumOff val="35000"/>
                </a:schemeClr>
              </a:solidFill>
              <a:latin typeface="Calibri"/>
              <a:cs typeface="Calibri"/>
            </a:endParaRPr>
          </a:p>
        </p:txBody>
      </p:sp>
      <p:sp>
        <p:nvSpPr>
          <p:cNvPr id="7" name="Rektangel 6">
            <a:extLst>
              <a:ext uri="{FF2B5EF4-FFF2-40B4-BE49-F238E27FC236}">
                <a16:creationId xmlns:a16="http://schemas.microsoft.com/office/drawing/2014/main" id="{CE24E3FE-1749-4F8F-BB6E-1730C7B0CDED}"/>
              </a:ext>
            </a:extLst>
          </p:cNvPr>
          <p:cNvSpPr/>
          <p:nvPr/>
        </p:nvSpPr>
        <p:spPr>
          <a:xfrm>
            <a:off x="540000" y="1320730"/>
            <a:ext cx="2916000" cy="1754326"/>
          </a:xfrm>
          <a:prstGeom prst="rect">
            <a:avLst/>
          </a:prstGeom>
        </p:spPr>
        <p:txBody>
          <a:bodyPr wrap="square" lIns="0">
            <a:spAutoFit/>
          </a:bodyPr>
          <a:lstStyle/>
          <a:p>
            <a:r>
              <a:rPr lang="en-GB" sz="3600"/>
              <a:t>Roskilde </a:t>
            </a:r>
            <a:br>
              <a:rPr lang="en-GB" sz="3600"/>
            </a:br>
            <a:r>
              <a:rPr lang="en-GB" sz="3600"/>
              <a:t>music festival,</a:t>
            </a:r>
            <a:br>
              <a:rPr lang="en-GB" sz="3600"/>
            </a:br>
            <a:r>
              <a:rPr lang="en-GB" sz="3600"/>
              <a:t>Denmark</a:t>
            </a:r>
          </a:p>
        </p:txBody>
      </p:sp>
      <p:pic>
        <p:nvPicPr>
          <p:cNvPr id="6" name="Bildobjekt 5">
            <a:extLst>
              <a:ext uri="{FF2B5EF4-FFF2-40B4-BE49-F238E27FC236}">
                <a16:creationId xmlns:a16="http://schemas.microsoft.com/office/drawing/2014/main" id="{178CAB03-7AE7-4393-9E0D-531D0BAB82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C2BB913-51FE-468C-8A23-E3F27CC828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4000" y="864000"/>
            <a:ext cx="7920000" cy="5280000"/>
          </a:xfrm>
          <a:prstGeom prst="rect">
            <a:avLst/>
          </a:prstGeom>
        </p:spPr>
      </p:pic>
      <p:sp>
        <p:nvSpPr>
          <p:cNvPr id="10" name="Rektangel 9">
            <a:extLst>
              <a:ext uri="{FF2B5EF4-FFF2-40B4-BE49-F238E27FC236}">
                <a16:creationId xmlns:a16="http://schemas.microsoft.com/office/drawing/2014/main" id="{7DA93AD2-E069-4863-91E2-236F27C56DB2}"/>
              </a:ext>
            </a:extLst>
          </p:cNvPr>
          <p:cNvSpPr/>
          <p:nvPr/>
        </p:nvSpPr>
        <p:spPr>
          <a:xfrm rot="16200000">
            <a:off x="10375951" y="4884902"/>
            <a:ext cx="2483058" cy="215444"/>
          </a:xfrm>
          <a:prstGeom prst="rect">
            <a:avLst/>
          </a:prstGeom>
        </p:spPr>
        <p:txBody>
          <a:bodyPr wrap="square">
            <a:spAutoFit/>
          </a:bodyPr>
          <a:lstStyle/>
          <a:p>
            <a:r>
              <a:rPr lang="en-GB" sz="800" b="0" i="0">
                <a:solidFill>
                  <a:schemeClr val="tx1">
                    <a:lumMod val="65000"/>
                    <a:lumOff val="35000"/>
                  </a:schemeClr>
                </a:solidFill>
                <a:effectLst/>
                <a:latin typeface="Calibri" panose="020F0502020204030204" pitchFamily="34" charset="0"/>
              </a:rPr>
              <a:t>Photo: Human Library Organisation </a:t>
            </a:r>
            <a:endParaRPr lang="sv-SE" sz="800">
              <a:solidFill>
                <a:schemeClr val="tx1">
                  <a:lumMod val="65000"/>
                  <a:lumOff val="35000"/>
                </a:schemeClr>
              </a:solidFill>
            </a:endParaRPr>
          </a:p>
        </p:txBody>
      </p:sp>
      <p:sp>
        <p:nvSpPr>
          <p:cNvPr id="7" name="Rektangel 6">
            <a:extLst>
              <a:ext uri="{FF2B5EF4-FFF2-40B4-BE49-F238E27FC236}">
                <a16:creationId xmlns:a16="http://schemas.microsoft.com/office/drawing/2014/main" id="{304CC61C-155D-4C61-8E30-C72EE51DC68D}"/>
              </a:ext>
            </a:extLst>
          </p:cNvPr>
          <p:cNvSpPr/>
          <p:nvPr/>
        </p:nvSpPr>
        <p:spPr>
          <a:xfrm>
            <a:off x="540000" y="1320730"/>
            <a:ext cx="2916000" cy="1754326"/>
          </a:xfrm>
          <a:prstGeom prst="rect">
            <a:avLst/>
          </a:prstGeom>
        </p:spPr>
        <p:txBody>
          <a:bodyPr wrap="square" lIns="0">
            <a:spAutoFit/>
          </a:bodyPr>
          <a:lstStyle/>
          <a:p>
            <a:r>
              <a:rPr lang="en-GB" sz="3600"/>
              <a:t>Human library event, </a:t>
            </a:r>
            <a:br>
              <a:rPr lang="en-GB" sz="3600"/>
            </a:br>
            <a:r>
              <a:rPr lang="en-GB" sz="3600"/>
              <a:t>Somalia</a:t>
            </a:r>
          </a:p>
        </p:txBody>
      </p:sp>
      <p:pic>
        <p:nvPicPr>
          <p:cNvPr id="6" name="Bildobjekt 5">
            <a:extLst>
              <a:ext uri="{FF2B5EF4-FFF2-40B4-BE49-F238E27FC236}">
                <a16:creationId xmlns:a16="http://schemas.microsoft.com/office/drawing/2014/main" id="{AF9564F3-E98F-4E3C-BFC1-42717E728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264081852"/>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7" ma:contentTypeDescription="Create a new document." ma:contentTypeScope="" ma:versionID="e12d550224cfe04834fb0efc7ee0ad9e">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c4d89123e3008a408dc4a51f50b050fc"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719F141A-870F-417F-8E16-417116985118}"/>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6C759612-FB27-4A08-A657-FD317E5BFB2E}">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007ce96f-f6e4-41e9-bbc1-3453ece26c5d"/>
    <ds:schemaRef ds:uri="27879760-8d42-4139-817b-a85748325e7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PPT_template</Template>
  <TotalTime>1</TotalTime>
  <Words>3217</Words>
  <Application>Microsoft Office PowerPoint</Application>
  <PresentationFormat>Widescreen</PresentationFormat>
  <Paragraphs>321</Paragraphs>
  <Slides>29</Slides>
  <Notes>29</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6 PowerPoint</dc:title>
  <dc:creator>FORB Learning Platform;Katherine.Cash@smc.global</dc:creator>
  <cp:lastModifiedBy>Tabitha Schrøder-Knudsen</cp:lastModifiedBy>
  <cp:revision>35</cp:revision>
  <cp:lastPrinted>2021-06-02T17:53:06Z</cp:lastPrinted>
  <dcterms:created xsi:type="dcterms:W3CDTF">2021-07-01T23:28:14Z</dcterms:created>
  <dcterms:modified xsi:type="dcterms:W3CDTF">2022-04-24T05:50:38Z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ies>
</file>