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8"/>
  </p:notesMasterIdLst>
  <p:handoutMasterIdLst>
    <p:handoutMasterId r:id="rId39"/>
  </p:handoutMasterIdLst>
  <p:sldIdLst>
    <p:sldId id="256" r:id="rId9"/>
    <p:sldId id="373" r:id="rId10"/>
    <p:sldId id="353" r:id="rId11"/>
    <p:sldId id="395" r:id="rId12"/>
    <p:sldId id="370" r:id="rId13"/>
    <p:sldId id="371" r:id="rId14"/>
    <p:sldId id="372" r:id="rId15"/>
    <p:sldId id="374" r:id="rId16"/>
    <p:sldId id="375" r:id="rId17"/>
    <p:sldId id="382" r:id="rId18"/>
    <p:sldId id="377" r:id="rId19"/>
    <p:sldId id="378" r:id="rId20"/>
    <p:sldId id="379" r:id="rId21"/>
    <p:sldId id="380" r:id="rId22"/>
    <p:sldId id="381" r:id="rId23"/>
    <p:sldId id="398" r:id="rId24"/>
    <p:sldId id="399" r:id="rId25"/>
    <p:sldId id="385" r:id="rId26"/>
    <p:sldId id="401" r:id="rId27"/>
    <p:sldId id="386" r:id="rId28"/>
    <p:sldId id="400" r:id="rId29"/>
    <p:sldId id="388" r:id="rId30"/>
    <p:sldId id="402" r:id="rId31"/>
    <p:sldId id="397" r:id="rId32"/>
    <p:sldId id="390" r:id="rId33"/>
    <p:sldId id="391" r:id="rId34"/>
    <p:sldId id="403" r:id="rId35"/>
    <p:sldId id="393" r:id="rId36"/>
    <p:sldId id="4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65A878-A120-7CB1-91AC-4479E85743EB}" name="Katherine Cash" initials="KC" userId="S::Katherine.Cash@smc.global::f7797b46-2b2d-4b8f-b225-8c373fe2af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cmAuthor id="3" name="Viktoria Myrén" initials="VM [3]" lastIdx="1" clrIdx="2"/>
  <p:cmAuthor id="10" name="Katherine Cash" initials="KC" lastIdx="33" clrIdx="9"/>
  <p:cmAuthor id="4" name="Viktoria Myrén" initials="VM [4]" lastIdx="1" clrIdx="3"/>
  <p:cmAuthor id="11" name="Katherine Cash" initials="KC [2]" lastIdx="7" clrIdx="10"/>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A81"/>
    <a:srgbClr val="919191"/>
    <a:srgbClr val="88546C"/>
    <a:srgbClr val="E1945A"/>
    <a:srgbClr val="4E7D88"/>
    <a:srgbClr val="574961"/>
    <a:srgbClr val="D1E0DF"/>
    <a:srgbClr val="D4C2CA"/>
    <a:srgbClr val="86A2AB"/>
    <a:srgbClr val="F4E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E3150-0DE7-48FD-A529-30163C6FD6E3}" v="37" dt="2026-03-25T08:46:26.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0"/>
    <p:restoredTop sz="39684" autoAdjust="0"/>
  </p:normalViewPr>
  <p:slideViewPr>
    <p:cSldViewPr snapToGrid="0">
      <p:cViewPr varScale="1">
        <p:scale>
          <a:sx n="44" d="100"/>
          <a:sy n="44" d="100"/>
        </p:scale>
        <p:origin x="2730" y="4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f7797b46-2b2d-4b8f-b225-8c373fe2af75" providerId="ADAL" clId="{620896B1-9DE5-48D1-B7C1-6D1366980998}"/>
    <pc:docChg chg="undo custSel modSld">
      <pc:chgData name="Katherine Cash" userId="f7797b46-2b2d-4b8f-b225-8c373fe2af75" providerId="ADAL" clId="{620896B1-9DE5-48D1-B7C1-6D1366980998}" dt="2026-03-25T08:46:05.272" v="201" actId="790"/>
      <pc:docMkLst>
        <pc:docMk/>
      </pc:docMkLst>
      <pc:sldChg chg="modSp mod">
        <pc:chgData name="Katherine Cash" userId="f7797b46-2b2d-4b8f-b225-8c373fe2af75" providerId="ADAL" clId="{620896B1-9DE5-48D1-B7C1-6D1366980998}" dt="2026-03-25T08:17:38.363" v="6" actId="790"/>
        <pc:sldMkLst>
          <pc:docMk/>
          <pc:sldMk cId="2800922083" sldId="256"/>
        </pc:sldMkLst>
        <pc:spChg chg="mod">
          <ac:chgData name="Katherine Cash" userId="f7797b46-2b2d-4b8f-b225-8c373fe2af75" providerId="ADAL" clId="{620896B1-9DE5-48D1-B7C1-6D1366980998}" dt="2026-03-25T08:17:38.363" v="6" actId="790"/>
          <ac:spMkLst>
            <pc:docMk/>
            <pc:sldMk cId="2800922083" sldId="256"/>
            <ac:spMk id="6" creationId="{446B2DFA-282B-4568-83C7-191D685C0A93}"/>
          </ac:spMkLst>
        </pc:spChg>
      </pc:sldChg>
      <pc:sldChg chg="modSp mod modNotesTx">
        <pc:chgData name="Katherine Cash" userId="f7797b46-2b2d-4b8f-b225-8c373fe2af75" providerId="ADAL" clId="{620896B1-9DE5-48D1-B7C1-6D1366980998}" dt="2026-03-25T08:20:17.167" v="19" actId="790"/>
        <pc:sldMkLst>
          <pc:docMk/>
          <pc:sldMk cId="523184214" sldId="353"/>
        </pc:sldMkLst>
        <pc:spChg chg="mod">
          <ac:chgData name="Katherine Cash" userId="f7797b46-2b2d-4b8f-b225-8c373fe2af75" providerId="ADAL" clId="{620896B1-9DE5-48D1-B7C1-6D1366980998}" dt="2026-03-25T08:17:38.363" v="6" actId="790"/>
          <ac:spMkLst>
            <pc:docMk/>
            <pc:sldMk cId="523184214" sldId="353"/>
            <ac:spMk id="13" creationId="{6C773FE7-83EB-4453-AAE3-D7DCE7013E94}"/>
          </ac:spMkLst>
        </pc:spChg>
        <pc:spChg chg="mod">
          <ac:chgData name="Katherine Cash" userId="f7797b46-2b2d-4b8f-b225-8c373fe2af75" providerId="ADAL" clId="{620896B1-9DE5-48D1-B7C1-6D1366980998}" dt="2026-03-25T08:17:38.363" v="6" actId="790"/>
          <ac:spMkLst>
            <pc:docMk/>
            <pc:sldMk cId="523184214" sldId="353"/>
            <ac:spMk id="21" creationId="{49A1E66E-025D-4CBE-95C1-A5345752AA6C}"/>
          </ac:spMkLst>
        </pc:spChg>
      </pc:sldChg>
      <pc:sldChg chg="modSp mod modNotesTx">
        <pc:chgData name="Katherine Cash" userId="f7797b46-2b2d-4b8f-b225-8c373fe2af75" providerId="ADAL" clId="{620896B1-9DE5-48D1-B7C1-6D1366980998}" dt="2026-03-25T08:23:50.836" v="28" actId="790"/>
        <pc:sldMkLst>
          <pc:docMk/>
          <pc:sldMk cId="1193706311" sldId="370"/>
        </pc:sldMkLst>
        <pc:spChg chg="mod">
          <ac:chgData name="Katherine Cash" userId="f7797b46-2b2d-4b8f-b225-8c373fe2af75" providerId="ADAL" clId="{620896B1-9DE5-48D1-B7C1-6D1366980998}" dt="2026-03-25T08:17:38.363" v="6" actId="790"/>
          <ac:spMkLst>
            <pc:docMk/>
            <pc:sldMk cId="1193706311" sldId="370"/>
            <ac:spMk id="8" creationId="{2C64931D-E862-427D-9240-B027FD4A325C}"/>
          </ac:spMkLst>
        </pc:spChg>
        <pc:spChg chg="mod">
          <ac:chgData name="Katherine Cash" userId="f7797b46-2b2d-4b8f-b225-8c373fe2af75" providerId="ADAL" clId="{620896B1-9DE5-48D1-B7C1-6D1366980998}" dt="2026-03-25T08:17:38.363" v="6" actId="790"/>
          <ac:spMkLst>
            <pc:docMk/>
            <pc:sldMk cId="1193706311" sldId="370"/>
            <ac:spMk id="13" creationId="{5925978E-1AB7-442F-B4B2-FCEA8596D7C3}"/>
          </ac:spMkLst>
        </pc:spChg>
      </pc:sldChg>
      <pc:sldChg chg="modSp mod modNotesTx">
        <pc:chgData name="Katherine Cash" userId="f7797b46-2b2d-4b8f-b225-8c373fe2af75" providerId="ADAL" clId="{620896B1-9DE5-48D1-B7C1-6D1366980998}" dt="2026-03-25T08:24:26.189" v="32" actId="790"/>
        <pc:sldMkLst>
          <pc:docMk/>
          <pc:sldMk cId="1723071046" sldId="371"/>
        </pc:sldMkLst>
        <pc:spChg chg="mod">
          <ac:chgData name="Katherine Cash" userId="f7797b46-2b2d-4b8f-b225-8c373fe2af75" providerId="ADAL" clId="{620896B1-9DE5-48D1-B7C1-6D1366980998}" dt="2026-03-25T08:17:38.363" v="6" actId="790"/>
          <ac:spMkLst>
            <pc:docMk/>
            <pc:sldMk cId="1723071046" sldId="371"/>
            <ac:spMk id="8" creationId="{32C44968-5CFF-4279-9EDF-E7096679F3F3}"/>
          </ac:spMkLst>
        </pc:spChg>
        <pc:spChg chg="mod">
          <ac:chgData name="Katherine Cash" userId="f7797b46-2b2d-4b8f-b225-8c373fe2af75" providerId="ADAL" clId="{620896B1-9DE5-48D1-B7C1-6D1366980998}" dt="2026-03-25T08:17:38.363" v="6" actId="790"/>
          <ac:spMkLst>
            <pc:docMk/>
            <pc:sldMk cId="1723071046" sldId="371"/>
            <ac:spMk id="12" creationId="{56B7BA58-9AB6-45F6-BA26-5C374FFFFDF4}"/>
          </ac:spMkLst>
        </pc:spChg>
      </pc:sldChg>
      <pc:sldChg chg="modSp mod modNotesTx">
        <pc:chgData name="Katherine Cash" userId="f7797b46-2b2d-4b8f-b225-8c373fe2af75" providerId="ADAL" clId="{620896B1-9DE5-48D1-B7C1-6D1366980998}" dt="2026-03-25T08:24:47.317" v="34" actId="790"/>
        <pc:sldMkLst>
          <pc:docMk/>
          <pc:sldMk cId="188278840" sldId="372"/>
        </pc:sldMkLst>
        <pc:spChg chg="mod">
          <ac:chgData name="Katherine Cash" userId="f7797b46-2b2d-4b8f-b225-8c373fe2af75" providerId="ADAL" clId="{620896B1-9DE5-48D1-B7C1-6D1366980998}" dt="2026-03-25T08:17:38.363" v="6" actId="790"/>
          <ac:spMkLst>
            <pc:docMk/>
            <pc:sldMk cId="188278840" sldId="372"/>
            <ac:spMk id="9" creationId="{0FA02870-29F6-4B90-AEC1-2745B849FBB3}"/>
          </ac:spMkLst>
        </pc:spChg>
        <pc:spChg chg="mod">
          <ac:chgData name="Katherine Cash" userId="f7797b46-2b2d-4b8f-b225-8c373fe2af75" providerId="ADAL" clId="{620896B1-9DE5-48D1-B7C1-6D1366980998}" dt="2026-03-25T08:17:38.363" v="6" actId="790"/>
          <ac:spMkLst>
            <pc:docMk/>
            <pc:sldMk cId="188278840" sldId="372"/>
            <ac:spMk id="10" creationId="{ABD5755E-FD41-46CA-9C37-6EBFD28F8F03}"/>
          </ac:spMkLst>
        </pc:spChg>
      </pc:sldChg>
      <pc:sldChg chg="modSp mod modNotesTx">
        <pc:chgData name="Katherine Cash" userId="f7797b46-2b2d-4b8f-b225-8c373fe2af75" providerId="ADAL" clId="{620896B1-9DE5-48D1-B7C1-6D1366980998}" dt="2026-03-25T08:19:15.666" v="12" actId="790"/>
        <pc:sldMkLst>
          <pc:docMk/>
          <pc:sldMk cId="1669646669" sldId="373"/>
        </pc:sldMkLst>
        <pc:spChg chg="mod">
          <ac:chgData name="Katherine Cash" userId="f7797b46-2b2d-4b8f-b225-8c373fe2af75" providerId="ADAL" clId="{620896B1-9DE5-48D1-B7C1-6D1366980998}" dt="2026-03-25T08:17:38.363" v="6" actId="790"/>
          <ac:spMkLst>
            <pc:docMk/>
            <pc:sldMk cId="1669646669" sldId="373"/>
            <ac:spMk id="6" creationId="{586552A5-80D1-5E49-BF59-CA8F281A9CAA}"/>
          </ac:spMkLst>
        </pc:spChg>
      </pc:sldChg>
      <pc:sldChg chg="modSp mod modNotesTx">
        <pc:chgData name="Katherine Cash" userId="f7797b46-2b2d-4b8f-b225-8c373fe2af75" providerId="ADAL" clId="{620896B1-9DE5-48D1-B7C1-6D1366980998}" dt="2026-03-25T08:25:30.649" v="37" actId="790"/>
        <pc:sldMkLst>
          <pc:docMk/>
          <pc:sldMk cId="1298144166" sldId="374"/>
        </pc:sldMkLst>
        <pc:spChg chg="mod">
          <ac:chgData name="Katherine Cash" userId="f7797b46-2b2d-4b8f-b225-8c373fe2af75" providerId="ADAL" clId="{620896B1-9DE5-48D1-B7C1-6D1366980998}" dt="2026-03-25T08:17:38.363" v="6" actId="790"/>
          <ac:spMkLst>
            <pc:docMk/>
            <pc:sldMk cId="1298144166" sldId="374"/>
            <ac:spMk id="7" creationId="{CE24E3FE-1749-4F8F-BB6E-1730C7B0CDED}"/>
          </ac:spMkLst>
        </pc:spChg>
        <pc:spChg chg="mod">
          <ac:chgData name="Katherine Cash" userId="f7797b46-2b2d-4b8f-b225-8c373fe2af75" providerId="ADAL" clId="{620896B1-9DE5-48D1-B7C1-6D1366980998}" dt="2026-03-25T08:17:38.363" v="6" actId="790"/>
          <ac:spMkLst>
            <pc:docMk/>
            <pc:sldMk cId="1298144166" sldId="374"/>
            <ac:spMk id="11" creationId="{2637BF7B-0698-4199-BE8B-DB1F1B899FC1}"/>
          </ac:spMkLst>
        </pc:spChg>
      </pc:sldChg>
      <pc:sldChg chg="modSp mod modNotesTx">
        <pc:chgData name="Katherine Cash" userId="f7797b46-2b2d-4b8f-b225-8c373fe2af75" providerId="ADAL" clId="{620896B1-9DE5-48D1-B7C1-6D1366980998}" dt="2026-03-25T08:26:23.941" v="41" actId="790"/>
        <pc:sldMkLst>
          <pc:docMk/>
          <pc:sldMk cId="2264081852" sldId="375"/>
        </pc:sldMkLst>
        <pc:spChg chg="mod">
          <ac:chgData name="Katherine Cash" userId="f7797b46-2b2d-4b8f-b225-8c373fe2af75" providerId="ADAL" clId="{620896B1-9DE5-48D1-B7C1-6D1366980998}" dt="2026-03-25T08:17:38.363" v="6" actId="790"/>
          <ac:spMkLst>
            <pc:docMk/>
            <pc:sldMk cId="2264081852" sldId="375"/>
            <ac:spMk id="7" creationId="{304CC61C-155D-4C61-8E30-C72EE51DC68D}"/>
          </ac:spMkLst>
        </pc:spChg>
        <pc:spChg chg="mod">
          <ac:chgData name="Katherine Cash" userId="f7797b46-2b2d-4b8f-b225-8c373fe2af75" providerId="ADAL" clId="{620896B1-9DE5-48D1-B7C1-6D1366980998}" dt="2026-03-25T08:17:38.363" v="6" actId="790"/>
          <ac:spMkLst>
            <pc:docMk/>
            <pc:sldMk cId="2264081852" sldId="375"/>
            <ac:spMk id="10" creationId="{7DA93AD2-E069-4863-91E2-236F27C56DB2}"/>
          </ac:spMkLst>
        </pc:spChg>
      </pc:sldChg>
      <pc:sldChg chg="modSp mod modNotesTx">
        <pc:chgData name="Katherine Cash" userId="f7797b46-2b2d-4b8f-b225-8c373fe2af75" providerId="ADAL" clId="{620896B1-9DE5-48D1-B7C1-6D1366980998}" dt="2026-03-25T08:30:15.676" v="55" actId="790"/>
        <pc:sldMkLst>
          <pc:docMk/>
          <pc:sldMk cId="1762104901" sldId="377"/>
        </pc:sldMkLst>
        <pc:spChg chg="mod">
          <ac:chgData name="Katherine Cash" userId="f7797b46-2b2d-4b8f-b225-8c373fe2af75" providerId="ADAL" clId="{620896B1-9DE5-48D1-B7C1-6D1366980998}" dt="2026-03-25T08:17:38.363" v="6" actId="790"/>
          <ac:spMkLst>
            <pc:docMk/>
            <pc:sldMk cId="1762104901" sldId="377"/>
            <ac:spMk id="4" creationId="{C8404D09-BEE2-45AF-B575-1C18DC45B393}"/>
          </ac:spMkLst>
        </pc:spChg>
      </pc:sldChg>
      <pc:sldChg chg="modSp mod modNotesTx">
        <pc:chgData name="Katherine Cash" userId="f7797b46-2b2d-4b8f-b225-8c373fe2af75" providerId="ADAL" clId="{620896B1-9DE5-48D1-B7C1-6D1366980998}" dt="2026-03-25T08:34:11.072" v="102" actId="790"/>
        <pc:sldMkLst>
          <pc:docMk/>
          <pc:sldMk cId="420723366" sldId="378"/>
        </pc:sldMkLst>
        <pc:spChg chg="mod">
          <ac:chgData name="Katherine Cash" userId="f7797b46-2b2d-4b8f-b225-8c373fe2af75" providerId="ADAL" clId="{620896B1-9DE5-48D1-B7C1-6D1366980998}" dt="2026-03-25T08:17:38.363" v="6" actId="790"/>
          <ac:spMkLst>
            <pc:docMk/>
            <pc:sldMk cId="420723366" sldId="378"/>
            <ac:spMk id="2" creationId="{1BCF2322-9C52-455D-B184-6A13E740A186}"/>
          </ac:spMkLst>
        </pc:spChg>
      </pc:sldChg>
      <pc:sldChg chg="modNotesTx">
        <pc:chgData name="Katherine Cash" userId="f7797b46-2b2d-4b8f-b225-8c373fe2af75" providerId="ADAL" clId="{620896B1-9DE5-48D1-B7C1-6D1366980998}" dt="2026-03-25T08:35:05.256" v="105" actId="790"/>
        <pc:sldMkLst>
          <pc:docMk/>
          <pc:sldMk cId="4187154971" sldId="379"/>
        </pc:sldMkLst>
      </pc:sldChg>
      <pc:sldChg chg="modSp mod modNotesTx">
        <pc:chgData name="Katherine Cash" userId="f7797b46-2b2d-4b8f-b225-8c373fe2af75" providerId="ADAL" clId="{620896B1-9DE5-48D1-B7C1-6D1366980998}" dt="2026-03-25T08:35:20.449" v="110" actId="20577"/>
        <pc:sldMkLst>
          <pc:docMk/>
          <pc:sldMk cId="1558524240" sldId="380"/>
        </pc:sldMkLst>
        <pc:spChg chg="mod">
          <ac:chgData name="Katherine Cash" userId="f7797b46-2b2d-4b8f-b225-8c373fe2af75" providerId="ADAL" clId="{620896B1-9DE5-48D1-B7C1-6D1366980998}" dt="2026-03-25T08:17:38.363" v="6" actId="790"/>
          <ac:spMkLst>
            <pc:docMk/>
            <pc:sldMk cId="1558524240" sldId="380"/>
            <ac:spMk id="4" creationId="{347867F6-D038-4075-9DD8-C70F3F89909D}"/>
          </ac:spMkLst>
        </pc:spChg>
      </pc:sldChg>
      <pc:sldChg chg="modNotesTx">
        <pc:chgData name="Katherine Cash" userId="f7797b46-2b2d-4b8f-b225-8c373fe2af75" providerId="ADAL" clId="{620896B1-9DE5-48D1-B7C1-6D1366980998}" dt="2026-03-25T08:35:26.820" v="111" actId="6549"/>
        <pc:sldMkLst>
          <pc:docMk/>
          <pc:sldMk cId="581836706" sldId="381"/>
        </pc:sldMkLst>
      </pc:sldChg>
      <pc:sldChg chg="modSp mod modNotesTx">
        <pc:chgData name="Katherine Cash" userId="f7797b46-2b2d-4b8f-b225-8c373fe2af75" providerId="ADAL" clId="{620896B1-9DE5-48D1-B7C1-6D1366980998}" dt="2026-03-25T08:26:53.867" v="44" actId="790"/>
        <pc:sldMkLst>
          <pc:docMk/>
          <pc:sldMk cId="4131785051" sldId="382"/>
        </pc:sldMkLst>
        <pc:spChg chg="mod">
          <ac:chgData name="Katherine Cash" userId="f7797b46-2b2d-4b8f-b225-8c373fe2af75" providerId="ADAL" clId="{620896B1-9DE5-48D1-B7C1-6D1366980998}" dt="2026-03-25T08:17:38.363" v="6" actId="790"/>
          <ac:spMkLst>
            <pc:docMk/>
            <pc:sldMk cId="4131785051" sldId="382"/>
            <ac:spMk id="8" creationId="{23C361B5-8269-49BF-BB14-5B5DF78A8E93}"/>
          </ac:spMkLst>
        </pc:spChg>
        <pc:spChg chg="mod">
          <ac:chgData name="Katherine Cash" userId="f7797b46-2b2d-4b8f-b225-8c373fe2af75" providerId="ADAL" clId="{620896B1-9DE5-48D1-B7C1-6D1366980998}" dt="2026-03-25T08:17:38.363" v="6" actId="790"/>
          <ac:spMkLst>
            <pc:docMk/>
            <pc:sldMk cId="4131785051" sldId="382"/>
            <ac:spMk id="10" creationId="{17E85BD8-7FE1-4D67-9091-869F6CDB6FED}"/>
          </ac:spMkLst>
        </pc:spChg>
      </pc:sldChg>
      <pc:sldChg chg="modSp mod modNotesTx">
        <pc:chgData name="Katherine Cash" userId="f7797b46-2b2d-4b8f-b225-8c373fe2af75" providerId="ADAL" clId="{620896B1-9DE5-48D1-B7C1-6D1366980998}" dt="2026-03-25T08:36:46.737" v="126" actId="20577"/>
        <pc:sldMkLst>
          <pc:docMk/>
          <pc:sldMk cId="2100755952" sldId="385"/>
        </pc:sldMkLst>
        <pc:spChg chg="mod">
          <ac:chgData name="Katherine Cash" userId="f7797b46-2b2d-4b8f-b225-8c373fe2af75" providerId="ADAL" clId="{620896B1-9DE5-48D1-B7C1-6D1366980998}" dt="2026-03-25T08:17:38.363" v="6" actId="790"/>
          <ac:spMkLst>
            <pc:docMk/>
            <pc:sldMk cId="2100755952" sldId="385"/>
            <ac:spMk id="16" creationId="{24B72B8B-C2E0-4B73-A030-8362A2948A60}"/>
          </ac:spMkLst>
        </pc:spChg>
        <pc:spChg chg="mod">
          <ac:chgData name="Katherine Cash" userId="f7797b46-2b2d-4b8f-b225-8c373fe2af75" providerId="ADAL" clId="{620896B1-9DE5-48D1-B7C1-6D1366980998}" dt="2026-03-25T08:17:38.363" v="6" actId="790"/>
          <ac:spMkLst>
            <pc:docMk/>
            <pc:sldMk cId="2100755952" sldId="385"/>
            <ac:spMk id="17" creationId="{8826B29E-9DA6-4106-B686-B6A11225A248}"/>
          </ac:spMkLst>
        </pc:spChg>
        <pc:spChg chg="mod">
          <ac:chgData name="Katherine Cash" userId="f7797b46-2b2d-4b8f-b225-8c373fe2af75" providerId="ADAL" clId="{620896B1-9DE5-48D1-B7C1-6D1366980998}" dt="2026-03-25T08:17:38.363" v="6" actId="790"/>
          <ac:spMkLst>
            <pc:docMk/>
            <pc:sldMk cId="2100755952" sldId="385"/>
            <ac:spMk id="18" creationId="{A85AFD24-D6F5-4D6F-83EF-7A7313DA8322}"/>
          </ac:spMkLst>
        </pc:spChg>
        <pc:spChg chg="mod">
          <ac:chgData name="Katherine Cash" userId="f7797b46-2b2d-4b8f-b225-8c373fe2af75" providerId="ADAL" clId="{620896B1-9DE5-48D1-B7C1-6D1366980998}" dt="2026-03-25T08:17:38.363" v="6" actId="790"/>
          <ac:spMkLst>
            <pc:docMk/>
            <pc:sldMk cId="2100755952" sldId="385"/>
            <ac:spMk id="19" creationId="{12F45C01-DEB4-4AAA-961A-629768B9C501}"/>
          </ac:spMkLst>
        </pc:spChg>
        <pc:spChg chg="mod">
          <ac:chgData name="Katherine Cash" userId="f7797b46-2b2d-4b8f-b225-8c373fe2af75" providerId="ADAL" clId="{620896B1-9DE5-48D1-B7C1-6D1366980998}" dt="2026-03-25T08:17:38.363" v="6" actId="790"/>
          <ac:spMkLst>
            <pc:docMk/>
            <pc:sldMk cId="2100755952" sldId="385"/>
            <ac:spMk id="20" creationId="{C437DCD7-BA89-447B-9768-16B21824C9DC}"/>
          </ac:spMkLst>
        </pc:spChg>
      </pc:sldChg>
      <pc:sldChg chg="modNotesTx">
        <pc:chgData name="Katherine Cash" userId="f7797b46-2b2d-4b8f-b225-8c373fe2af75" providerId="ADAL" clId="{620896B1-9DE5-48D1-B7C1-6D1366980998}" dt="2026-03-25T08:37:47.218" v="133" actId="20577"/>
        <pc:sldMkLst>
          <pc:docMk/>
          <pc:sldMk cId="2140477479" sldId="386"/>
        </pc:sldMkLst>
      </pc:sldChg>
      <pc:sldChg chg="modNotesTx">
        <pc:chgData name="Katherine Cash" userId="f7797b46-2b2d-4b8f-b225-8c373fe2af75" providerId="ADAL" clId="{620896B1-9DE5-48D1-B7C1-6D1366980998}" dt="2026-03-25T08:38:49.224" v="140" actId="20577"/>
        <pc:sldMkLst>
          <pc:docMk/>
          <pc:sldMk cId="1698643706" sldId="388"/>
        </pc:sldMkLst>
      </pc:sldChg>
      <pc:sldChg chg="modSp mod modNotesTx">
        <pc:chgData name="Katherine Cash" userId="f7797b46-2b2d-4b8f-b225-8c373fe2af75" providerId="ADAL" clId="{620896B1-9DE5-48D1-B7C1-6D1366980998}" dt="2026-03-25T08:43:06.057" v="180" actId="790"/>
        <pc:sldMkLst>
          <pc:docMk/>
          <pc:sldMk cId="3057957872" sldId="390"/>
        </pc:sldMkLst>
        <pc:spChg chg="mod">
          <ac:chgData name="Katherine Cash" userId="f7797b46-2b2d-4b8f-b225-8c373fe2af75" providerId="ADAL" clId="{620896B1-9DE5-48D1-B7C1-6D1366980998}" dt="2026-03-25T08:17:38.363" v="6" actId="790"/>
          <ac:spMkLst>
            <pc:docMk/>
            <pc:sldMk cId="3057957872" sldId="390"/>
            <ac:spMk id="18" creationId="{03C3A7F6-59E3-174B-A14C-CBABD98D144B}"/>
          </ac:spMkLst>
        </pc:spChg>
        <pc:spChg chg="mod">
          <ac:chgData name="Katherine Cash" userId="f7797b46-2b2d-4b8f-b225-8c373fe2af75" providerId="ADAL" clId="{620896B1-9DE5-48D1-B7C1-6D1366980998}" dt="2026-03-25T08:17:38.363" v="6" actId="790"/>
          <ac:spMkLst>
            <pc:docMk/>
            <pc:sldMk cId="3057957872" sldId="390"/>
            <ac:spMk id="19" creationId="{5E8A8D8E-E525-634F-9066-6827DB7EF71E}"/>
          </ac:spMkLst>
        </pc:spChg>
        <pc:spChg chg="mod">
          <ac:chgData name="Katherine Cash" userId="f7797b46-2b2d-4b8f-b225-8c373fe2af75" providerId="ADAL" clId="{620896B1-9DE5-48D1-B7C1-6D1366980998}" dt="2026-03-25T08:17:38.363" v="6" actId="790"/>
          <ac:spMkLst>
            <pc:docMk/>
            <pc:sldMk cId="3057957872" sldId="390"/>
            <ac:spMk id="20" creationId="{F6857A5E-DD14-C44B-8871-2A9C02844265}"/>
          </ac:spMkLst>
        </pc:spChg>
        <pc:spChg chg="mod">
          <ac:chgData name="Katherine Cash" userId="f7797b46-2b2d-4b8f-b225-8c373fe2af75" providerId="ADAL" clId="{620896B1-9DE5-48D1-B7C1-6D1366980998}" dt="2026-03-25T08:17:38.363" v="6" actId="790"/>
          <ac:spMkLst>
            <pc:docMk/>
            <pc:sldMk cId="3057957872" sldId="390"/>
            <ac:spMk id="21" creationId="{0E5DA261-B87D-0A4C-91A4-E536E7B7D2BA}"/>
          </ac:spMkLst>
        </pc:spChg>
        <pc:spChg chg="mod">
          <ac:chgData name="Katherine Cash" userId="f7797b46-2b2d-4b8f-b225-8c373fe2af75" providerId="ADAL" clId="{620896B1-9DE5-48D1-B7C1-6D1366980998}" dt="2026-03-25T08:17:38.363" v="6" actId="790"/>
          <ac:spMkLst>
            <pc:docMk/>
            <pc:sldMk cId="3057957872" sldId="390"/>
            <ac:spMk id="40" creationId="{31BBA7F7-7C65-4C0C-AD4E-CEC346C9972F}"/>
          </ac:spMkLst>
        </pc:spChg>
      </pc:sldChg>
      <pc:sldChg chg="modSp mod modNotesTx">
        <pc:chgData name="Katherine Cash" userId="f7797b46-2b2d-4b8f-b225-8c373fe2af75" providerId="ADAL" clId="{620896B1-9DE5-48D1-B7C1-6D1366980998}" dt="2026-03-25T08:44:20.755" v="187" actId="790"/>
        <pc:sldMkLst>
          <pc:docMk/>
          <pc:sldMk cId="1416470817" sldId="391"/>
        </pc:sldMkLst>
        <pc:spChg chg="mod">
          <ac:chgData name="Katherine Cash" userId="f7797b46-2b2d-4b8f-b225-8c373fe2af75" providerId="ADAL" clId="{620896B1-9DE5-48D1-B7C1-6D1366980998}" dt="2026-03-25T08:17:38.363" v="6" actId="790"/>
          <ac:spMkLst>
            <pc:docMk/>
            <pc:sldMk cId="1416470817" sldId="391"/>
            <ac:spMk id="9" creationId="{00C0B234-60BE-4241-96C5-2EB0390602D8}"/>
          </ac:spMkLst>
        </pc:spChg>
      </pc:sldChg>
      <pc:sldChg chg="modSp mod modNotesTx">
        <pc:chgData name="Katherine Cash" userId="f7797b46-2b2d-4b8f-b225-8c373fe2af75" providerId="ADAL" clId="{620896B1-9DE5-48D1-B7C1-6D1366980998}" dt="2026-03-25T08:46:05.272" v="201" actId="790"/>
        <pc:sldMkLst>
          <pc:docMk/>
          <pc:sldMk cId="361777885" sldId="393"/>
        </pc:sldMkLst>
        <pc:spChg chg="mod">
          <ac:chgData name="Katherine Cash" userId="f7797b46-2b2d-4b8f-b225-8c373fe2af75" providerId="ADAL" clId="{620896B1-9DE5-48D1-B7C1-6D1366980998}" dt="2026-03-25T08:17:38.363" v="6" actId="790"/>
          <ac:spMkLst>
            <pc:docMk/>
            <pc:sldMk cId="361777885" sldId="393"/>
            <ac:spMk id="18" creationId="{656035D4-34D9-4918-9F58-C88D47C965C5}"/>
          </ac:spMkLst>
        </pc:spChg>
        <pc:spChg chg="mod">
          <ac:chgData name="Katherine Cash" userId="f7797b46-2b2d-4b8f-b225-8c373fe2af75" providerId="ADAL" clId="{620896B1-9DE5-48D1-B7C1-6D1366980998}" dt="2026-03-25T08:17:38.363" v="6" actId="790"/>
          <ac:spMkLst>
            <pc:docMk/>
            <pc:sldMk cId="361777885" sldId="393"/>
            <ac:spMk id="19" creationId="{E34BC047-2675-4788-82D3-7677543E2A47}"/>
          </ac:spMkLst>
        </pc:spChg>
        <pc:spChg chg="mod">
          <ac:chgData name="Katherine Cash" userId="f7797b46-2b2d-4b8f-b225-8c373fe2af75" providerId="ADAL" clId="{620896B1-9DE5-48D1-B7C1-6D1366980998}" dt="2026-03-25T08:17:38.363" v="6" actId="790"/>
          <ac:spMkLst>
            <pc:docMk/>
            <pc:sldMk cId="361777885" sldId="393"/>
            <ac:spMk id="20" creationId="{54B09480-CF2A-4B3E-9564-51F9ABBC5230}"/>
          </ac:spMkLst>
        </pc:spChg>
        <pc:spChg chg="mod">
          <ac:chgData name="Katherine Cash" userId="f7797b46-2b2d-4b8f-b225-8c373fe2af75" providerId="ADAL" clId="{620896B1-9DE5-48D1-B7C1-6D1366980998}" dt="2026-03-25T08:17:38.363" v="6" actId="790"/>
          <ac:spMkLst>
            <pc:docMk/>
            <pc:sldMk cId="361777885" sldId="393"/>
            <ac:spMk id="21" creationId="{426892A8-5246-428B-81AC-018D3657FC5C}"/>
          </ac:spMkLst>
        </pc:spChg>
        <pc:spChg chg="mod">
          <ac:chgData name="Katherine Cash" userId="f7797b46-2b2d-4b8f-b225-8c373fe2af75" providerId="ADAL" clId="{620896B1-9DE5-48D1-B7C1-6D1366980998}" dt="2026-03-25T08:17:38.363" v="6" actId="790"/>
          <ac:spMkLst>
            <pc:docMk/>
            <pc:sldMk cId="361777885" sldId="393"/>
            <ac:spMk id="55" creationId="{0ACAC051-61FA-4FEE-A53B-AFF4CC91B0C6}"/>
          </ac:spMkLst>
        </pc:spChg>
        <pc:spChg chg="mod">
          <ac:chgData name="Katherine Cash" userId="f7797b46-2b2d-4b8f-b225-8c373fe2af75" providerId="ADAL" clId="{620896B1-9DE5-48D1-B7C1-6D1366980998}" dt="2026-03-25T08:17:38.363" v="6" actId="790"/>
          <ac:spMkLst>
            <pc:docMk/>
            <pc:sldMk cId="361777885" sldId="393"/>
            <ac:spMk id="56" creationId="{14996EEB-485F-4EF2-91B3-14E9F259ABB7}"/>
          </ac:spMkLst>
        </pc:spChg>
        <pc:spChg chg="mod">
          <ac:chgData name="Katherine Cash" userId="f7797b46-2b2d-4b8f-b225-8c373fe2af75" providerId="ADAL" clId="{620896B1-9DE5-48D1-B7C1-6D1366980998}" dt="2026-03-25T08:17:38.363" v="6" actId="790"/>
          <ac:spMkLst>
            <pc:docMk/>
            <pc:sldMk cId="361777885" sldId="393"/>
            <ac:spMk id="57" creationId="{A2C7A3A3-A2AA-4CB8-8CDC-B20C73D41025}"/>
          </ac:spMkLst>
        </pc:spChg>
        <pc:spChg chg="mod">
          <ac:chgData name="Katherine Cash" userId="f7797b46-2b2d-4b8f-b225-8c373fe2af75" providerId="ADAL" clId="{620896B1-9DE5-48D1-B7C1-6D1366980998}" dt="2026-03-25T08:17:38.363" v="6" actId="790"/>
          <ac:spMkLst>
            <pc:docMk/>
            <pc:sldMk cId="361777885" sldId="393"/>
            <ac:spMk id="58" creationId="{5066CD4C-02F8-4F2C-BEEB-281359C3E32D}"/>
          </ac:spMkLst>
        </pc:spChg>
      </pc:sldChg>
      <pc:sldChg chg="modSp mod modNotesTx">
        <pc:chgData name="Katherine Cash" userId="f7797b46-2b2d-4b8f-b225-8c373fe2af75" providerId="ADAL" clId="{620896B1-9DE5-48D1-B7C1-6D1366980998}" dt="2026-03-25T08:23:01.145" v="23" actId="790"/>
        <pc:sldMkLst>
          <pc:docMk/>
          <pc:sldMk cId="2349737552" sldId="395"/>
        </pc:sldMkLst>
        <pc:spChg chg="mod">
          <ac:chgData name="Katherine Cash" userId="f7797b46-2b2d-4b8f-b225-8c373fe2af75" providerId="ADAL" clId="{620896B1-9DE5-48D1-B7C1-6D1366980998}" dt="2026-03-25T08:17:38.363" v="6" actId="790"/>
          <ac:spMkLst>
            <pc:docMk/>
            <pc:sldMk cId="2349737552" sldId="395"/>
            <ac:spMk id="6" creationId="{3DFB6081-0D85-46BD-B45A-6AA8FCDCE56F}"/>
          </ac:spMkLst>
        </pc:spChg>
        <pc:spChg chg="mod">
          <ac:chgData name="Katherine Cash" userId="f7797b46-2b2d-4b8f-b225-8c373fe2af75" providerId="ADAL" clId="{620896B1-9DE5-48D1-B7C1-6D1366980998}" dt="2026-03-25T08:17:38.363" v="6" actId="790"/>
          <ac:spMkLst>
            <pc:docMk/>
            <pc:sldMk cId="2349737552" sldId="395"/>
            <ac:spMk id="10" creationId="{667E70BB-9BA1-491E-A8A2-D6B81FC8C014}"/>
          </ac:spMkLst>
        </pc:spChg>
      </pc:sldChg>
      <pc:sldChg chg="modSp mod modNotesTx">
        <pc:chgData name="Katherine Cash" userId="f7797b46-2b2d-4b8f-b225-8c373fe2af75" providerId="ADAL" clId="{620896B1-9DE5-48D1-B7C1-6D1366980998}" dt="2026-03-25T08:40:26.293" v="158" actId="20577"/>
        <pc:sldMkLst>
          <pc:docMk/>
          <pc:sldMk cId="3775798966" sldId="397"/>
        </pc:sldMkLst>
        <pc:spChg chg="mod">
          <ac:chgData name="Katherine Cash" userId="f7797b46-2b2d-4b8f-b225-8c373fe2af75" providerId="ADAL" clId="{620896B1-9DE5-48D1-B7C1-6D1366980998}" dt="2026-03-25T08:17:38.363" v="6" actId="790"/>
          <ac:spMkLst>
            <pc:docMk/>
            <pc:sldMk cId="3775798966" sldId="397"/>
            <ac:spMk id="18" creationId="{009A235D-E2A1-453B-A23F-B98CBF6ED1BF}"/>
          </ac:spMkLst>
        </pc:spChg>
        <pc:spChg chg="mod">
          <ac:chgData name="Katherine Cash" userId="f7797b46-2b2d-4b8f-b225-8c373fe2af75" providerId="ADAL" clId="{620896B1-9DE5-48D1-B7C1-6D1366980998}" dt="2026-03-25T08:17:38.363" v="6" actId="790"/>
          <ac:spMkLst>
            <pc:docMk/>
            <pc:sldMk cId="3775798966" sldId="397"/>
            <ac:spMk id="20" creationId="{BB018FDA-A982-4811-B39B-E9E455C24407}"/>
          </ac:spMkLst>
        </pc:spChg>
        <pc:spChg chg="mod">
          <ac:chgData name="Katherine Cash" userId="f7797b46-2b2d-4b8f-b225-8c373fe2af75" providerId="ADAL" clId="{620896B1-9DE5-48D1-B7C1-6D1366980998}" dt="2026-03-25T08:17:38.363" v="6" actId="790"/>
          <ac:spMkLst>
            <pc:docMk/>
            <pc:sldMk cId="3775798966" sldId="397"/>
            <ac:spMk id="22" creationId="{B3432EAA-BBF9-47BA-B140-9695BD37F52C}"/>
          </ac:spMkLst>
        </pc:spChg>
        <pc:spChg chg="mod">
          <ac:chgData name="Katherine Cash" userId="f7797b46-2b2d-4b8f-b225-8c373fe2af75" providerId="ADAL" clId="{620896B1-9DE5-48D1-B7C1-6D1366980998}" dt="2026-03-25T08:17:38.363" v="6" actId="790"/>
          <ac:spMkLst>
            <pc:docMk/>
            <pc:sldMk cId="3775798966" sldId="397"/>
            <ac:spMk id="33" creationId="{D4A03BAD-F563-44CF-9044-817BC40CD8ED}"/>
          </ac:spMkLst>
        </pc:spChg>
        <pc:spChg chg="mod">
          <ac:chgData name="Katherine Cash" userId="f7797b46-2b2d-4b8f-b225-8c373fe2af75" providerId="ADAL" clId="{620896B1-9DE5-48D1-B7C1-6D1366980998}" dt="2026-03-25T08:17:38.363" v="6" actId="790"/>
          <ac:spMkLst>
            <pc:docMk/>
            <pc:sldMk cId="3775798966" sldId="397"/>
            <ac:spMk id="34" creationId="{2AFDEB4A-16BB-4CBF-9ABB-692017F5966A}"/>
          </ac:spMkLst>
        </pc:spChg>
        <pc:spChg chg="mod">
          <ac:chgData name="Katherine Cash" userId="f7797b46-2b2d-4b8f-b225-8c373fe2af75" providerId="ADAL" clId="{620896B1-9DE5-48D1-B7C1-6D1366980998}" dt="2026-03-25T08:17:38.363" v="6" actId="790"/>
          <ac:spMkLst>
            <pc:docMk/>
            <pc:sldMk cId="3775798966" sldId="397"/>
            <ac:spMk id="35" creationId="{F8046984-9084-42D1-869C-D4302F0E3087}"/>
          </ac:spMkLst>
        </pc:spChg>
      </pc:sldChg>
      <pc:sldChg chg="modSp mod modNotesTx">
        <pc:chgData name="Katherine Cash" userId="f7797b46-2b2d-4b8f-b225-8c373fe2af75" providerId="ADAL" clId="{620896B1-9DE5-48D1-B7C1-6D1366980998}" dt="2026-03-25T08:36:14.750" v="120" actId="6549"/>
        <pc:sldMkLst>
          <pc:docMk/>
          <pc:sldMk cId="1901970243" sldId="398"/>
        </pc:sldMkLst>
        <pc:spChg chg="mod">
          <ac:chgData name="Katherine Cash" userId="f7797b46-2b2d-4b8f-b225-8c373fe2af75" providerId="ADAL" clId="{620896B1-9DE5-48D1-B7C1-6D1366980998}" dt="2026-03-25T08:17:38.363" v="6" actId="790"/>
          <ac:spMkLst>
            <pc:docMk/>
            <pc:sldMk cId="1901970243" sldId="398"/>
            <ac:spMk id="6" creationId="{EC62E479-7055-4A68-9F5F-23C24B9F3743}"/>
          </ac:spMkLst>
        </pc:spChg>
        <pc:spChg chg="mod">
          <ac:chgData name="Katherine Cash" userId="f7797b46-2b2d-4b8f-b225-8c373fe2af75" providerId="ADAL" clId="{620896B1-9DE5-48D1-B7C1-6D1366980998}" dt="2026-03-25T08:17:38.363" v="6" actId="790"/>
          <ac:spMkLst>
            <pc:docMk/>
            <pc:sldMk cId="1901970243" sldId="398"/>
            <ac:spMk id="7" creationId="{4905D002-9AB9-42E4-84FD-CB07AB10691C}"/>
          </ac:spMkLst>
        </pc:spChg>
        <pc:spChg chg="mod">
          <ac:chgData name="Katherine Cash" userId="f7797b46-2b2d-4b8f-b225-8c373fe2af75" providerId="ADAL" clId="{620896B1-9DE5-48D1-B7C1-6D1366980998}" dt="2026-03-25T08:17:38.363" v="6" actId="790"/>
          <ac:spMkLst>
            <pc:docMk/>
            <pc:sldMk cId="1901970243" sldId="398"/>
            <ac:spMk id="8" creationId="{230C1090-E614-455E-B716-64B7E70F5150}"/>
          </ac:spMkLst>
        </pc:spChg>
        <pc:spChg chg="mod">
          <ac:chgData name="Katherine Cash" userId="f7797b46-2b2d-4b8f-b225-8c373fe2af75" providerId="ADAL" clId="{620896B1-9DE5-48D1-B7C1-6D1366980998}" dt="2026-03-25T08:17:38.363" v="6" actId="790"/>
          <ac:spMkLst>
            <pc:docMk/>
            <pc:sldMk cId="1901970243" sldId="398"/>
            <ac:spMk id="9" creationId="{EE499726-3082-442E-87E8-40B071E020E6}"/>
          </ac:spMkLst>
        </pc:spChg>
        <pc:spChg chg="mod">
          <ac:chgData name="Katherine Cash" userId="f7797b46-2b2d-4b8f-b225-8c373fe2af75" providerId="ADAL" clId="{620896B1-9DE5-48D1-B7C1-6D1366980998}" dt="2026-03-25T08:17:38.363" v="6" actId="790"/>
          <ac:spMkLst>
            <pc:docMk/>
            <pc:sldMk cId="1901970243" sldId="398"/>
            <ac:spMk id="10" creationId="{AE9B08B6-6ED5-4CE4-AB78-A017F82D840C}"/>
          </ac:spMkLst>
        </pc:spChg>
        <pc:spChg chg="mod">
          <ac:chgData name="Katherine Cash" userId="f7797b46-2b2d-4b8f-b225-8c373fe2af75" providerId="ADAL" clId="{620896B1-9DE5-48D1-B7C1-6D1366980998}" dt="2026-03-25T08:17:38.363" v="6" actId="790"/>
          <ac:spMkLst>
            <pc:docMk/>
            <pc:sldMk cId="1901970243" sldId="398"/>
            <ac:spMk id="11" creationId="{FC045B1D-58C1-4840-9E5D-1410C01756EA}"/>
          </ac:spMkLst>
        </pc:spChg>
        <pc:spChg chg="mod">
          <ac:chgData name="Katherine Cash" userId="f7797b46-2b2d-4b8f-b225-8c373fe2af75" providerId="ADAL" clId="{620896B1-9DE5-48D1-B7C1-6D1366980998}" dt="2026-03-25T08:17:38.363" v="6" actId="790"/>
          <ac:spMkLst>
            <pc:docMk/>
            <pc:sldMk cId="1901970243" sldId="398"/>
            <ac:spMk id="12" creationId="{4981ECF8-AED5-4D93-AC8E-ABD9FDCABC38}"/>
          </ac:spMkLst>
        </pc:spChg>
        <pc:spChg chg="mod">
          <ac:chgData name="Katherine Cash" userId="f7797b46-2b2d-4b8f-b225-8c373fe2af75" providerId="ADAL" clId="{620896B1-9DE5-48D1-B7C1-6D1366980998}" dt="2026-03-25T08:17:38.363" v="6" actId="790"/>
          <ac:spMkLst>
            <pc:docMk/>
            <pc:sldMk cId="1901970243" sldId="398"/>
            <ac:spMk id="13" creationId="{DB14551D-937E-40FD-9183-9627BCCE107C}"/>
          </ac:spMkLst>
        </pc:spChg>
      </pc:sldChg>
      <pc:sldChg chg="modSp mod modNotesTx">
        <pc:chgData name="Katherine Cash" userId="f7797b46-2b2d-4b8f-b225-8c373fe2af75" providerId="ADAL" clId="{620896B1-9DE5-48D1-B7C1-6D1366980998}" dt="2026-03-25T08:36:24.373" v="121" actId="6549"/>
        <pc:sldMkLst>
          <pc:docMk/>
          <pc:sldMk cId="3959998896" sldId="399"/>
        </pc:sldMkLst>
        <pc:spChg chg="mod">
          <ac:chgData name="Katherine Cash" userId="f7797b46-2b2d-4b8f-b225-8c373fe2af75" providerId="ADAL" clId="{620896B1-9DE5-48D1-B7C1-6D1366980998}" dt="2026-03-25T08:17:38.363" v="6" actId="790"/>
          <ac:spMkLst>
            <pc:docMk/>
            <pc:sldMk cId="3959998896" sldId="399"/>
            <ac:spMk id="2" creationId="{101116AC-0565-47BA-919B-693DDB11A113}"/>
          </ac:spMkLst>
        </pc:spChg>
      </pc:sldChg>
      <pc:sldChg chg="modSp mod modNotesTx">
        <pc:chgData name="Katherine Cash" userId="f7797b46-2b2d-4b8f-b225-8c373fe2af75" providerId="ADAL" clId="{620896B1-9DE5-48D1-B7C1-6D1366980998}" dt="2026-03-25T08:38:31.906" v="135" actId="12"/>
        <pc:sldMkLst>
          <pc:docMk/>
          <pc:sldMk cId="4181070466" sldId="400"/>
        </pc:sldMkLst>
        <pc:spChg chg="mod">
          <ac:chgData name="Katherine Cash" userId="f7797b46-2b2d-4b8f-b225-8c373fe2af75" providerId="ADAL" clId="{620896B1-9DE5-48D1-B7C1-6D1366980998}" dt="2026-03-25T08:17:38.363" v="6" actId="790"/>
          <ac:spMkLst>
            <pc:docMk/>
            <pc:sldMk cId="4181070466" sldId="400"/>
            <ac:spMk id="8" creationId="{7DCDAB0D-378C-4F17-9A6F-58D124C67995}"/>
          </ac:spMkLst>
        </pc:spChg>
        <pc:spChg chg="mod">
          <ac:chgData name="Katherine Cash" userId="f7797b46-2b2d-4b8f-b225-8c373fe2af75" providerId="ADAL" clId="{620896B1-9DE5-48D1-B7C1-6D1366980998}" dt="2026-03-25T08:17:38.363" v="6" actId="790"/>
          <ac:spMkLst>
            <pc:docMk/>
            <pc:sldMk cId="4181070466" sldId="400"/>
            <ac:spMk id="9" creationId="{FEA9504E-25BB-41E0-A8B4-E8A957FB0286}"/>
          </ac:spMkLst>
        </pc:spChg>
        <pc:spChg chg="mod">
          <ac:chgData name="Katherine Cash" userId="f7797b46-2b2d-4b8f-b225-8c373fe2af75" providerId="ADAL" clId="{620896B1-9DE5-48D1-B7C1-6D1366980998}" dt="2026-03-25T08:17:38.363" v="6" actId="790"/>
          <ac:spMkLst>
            <pc:docMk/>
            <pc:sldMk cId="4181070466" sldId="400"/>
            <ac:spMk id="10" creationId="{B1A03911-04F2-4E7A-81A4-344052339D05}"/>
          </ac:spMkLst>
        </pc:spChg>
        <pc:spChg chg="mod">
          <ac:chgData name="Katherine Cash" userId="f7797b46-2b2d-4b8f-b225-8c373fe2af75" providerId="ADAL" clId="{620896B1-9DE5-48D1-B7C1-6D1366980998}" dt="2026-03-25T08:17:38.363" v="6" actId="790"/>
          <ac:spMkLst>
            <pc:docMk/>
            <pc:sldMk cId="4181070466" sldId="400"/>
            <ac:spMk id="11" creationId="{7E440E65-3D1F-4AF5-9671-E5EAD20EA6C6}"/>
          </ac:spMkLst>
        </pc:spChg>
        <pc:spChg chg="mod">
          <ac:chgData name="Katherine Cash" userId="f7797b46-2b2d-4b8f-b225-8c373fe2af75" providerId="ADAL" clId="{620896B1-9DE5-48D1-B7C1-6D1366980998}" dt="2026-03-25T08:17:38.363" v="6" actId="790"/>
          <ac:spMkLst>
            <pc:docMk/>
            <pc:sldMk cId="4181070466" sldId="400"/>
            <ac:spMk id="12" creationId="{5E8F7632-FFC6-4553-A55D-2BD7FCDFBC44}"/>
          </ac:spMkLst>
        </pc:spChg>
      </pc:sldChg>
      <pc:sldChg chg="modSp mod modNotesTx">
        <pc:chgData name="Katherine Cash" userId="f7797b46-2b2d-4b8f-b225-8c373fe2af75" providerId="ADAL" clId="{620896B1-9DE5-48D1-B7C1-6D1366980998}" dt="2026-03-25T08:37:18.616" v="128" actId="12"/>
        <pc:sldMkLst>
          <pc:docMk/>
          <pc:sldMk cId="3521267132" sldId="401"/>
        </pc:sldMkLst>
        <pc:spChg chg="mod">
          <ac:chgData name="Katherine Cash" userId="f7797b46-2b2d-4b8f-b225-8c373fe2af75" providerId="ADAL" clId="{620896B1-9DE5-48D1-B7C1-6D1366980998}" dt="2026-03-25T08:17:38.363" v="6" actId="790"/>
          <ac:spMkLst>
            <pc:docMk/>
            <pc:sldMk cId="3521267132" sldId="401"/>
            <ac:spMk id="16" creationId="{24B72B8B-C2E0-4B73-A030-8362A2948A60}"/>
          </ac:spMkLst>
        </pc:spChg>
        <pc:spChg chg="mod">
          <ac:chgData name="Katherine Cash" userId="f7797b46-2b2d-4b8f-b225-8c373fe2af75" providerId="ADAL" clId="{620896B1-9DE5-48D1-B7C1-6D1366980998}" dt="2026-03-25T08:17:38.363" v="6" actId="790"/>
          <ac:spMkLst>
            <pc:docMk/>
            <pc:sldMk cId="3521267132" sldId="401"/>
            <ac:spMk id="17" creationId="{8826B29E-9DA6-4106-B686-B6A11225A248}"/>
          </ac:spMkLst>
        </pc:spChg>
        <pc:spChg chg="mod">
          <ac:chgData name="Katherine Cash" userId="f7797b46-2b2d-4b8f-b225-8c373fe2af75" providerId="ADAL" clId="{620896B1-9DE5-48D1-B7C1-6D1366980998}" dt="2026-03-25T08:17:38.363" v="6" actId="790"/>
          <ac:spMkLst>
            <pc:docMk/>
            <pc:sldMk cId="3521267132" sldId="401"/>
            <ac:spMk id="18" creationId="{A85AFD24-D6F5-4D6F-83EF-7A7313DA8322}"/>
          </ac:spMkLst>
        </pc:spChg>
        <pc:spChg chg="mod">
          <ac:chgData name="Katherine Cash" userId="f7797b46-2b2d-4b8f-b225-8c373fe2af75" providerId="ADAL" clId="{620896B1-9DE5-48D1-B7C1-6D1366980998}" dt="2026-03-25T08:17:38.363" v="6" actId="790"/>
          <ac:spMkLst>
            <pc:docMk/>
            <pc:sldMk cId="3521267132" sldId="401"/>
            <ac:spMk id="19" creationId="{12F45C01-DEB4-4AAA-961A-629768B9C501}"/>
          </ac:spMkLst>
        </pc:spChg>
        <pc:spChg chg="mod">
          <ac:chgData name="Katherine Cash" userId="f7797b46-2b2d-4b8f-b225-8c373fe2af75" providerId="ADAL" clId="{620896B1-9DE5-48D1-B7C1-6D1366980998}" dt="2026-03-25T08:17:38.363" v="6" actId="790"/>
          <ac:spMkLst>
            <pc:docMk/>
            <pc:sldMk cId="3521267132" sldId="401"/>
            <ac:spMk id="20" creationId="{C437DCD7-BA89-447B-9768-16B21824C9DC}"/>
          </ac:spMkLst>
        </pc:spChg>
        <pc:spChg chg="mod">
          <ac:chgData name="Katherine Cash" userId="f7797b46-2b2d-4b8f-b225-8c373fe2af75" providerId="ADAL" clId="{620896B1-9DE5-48D1-B7C1-6D1366980998}" dt="2026-03-25T08:17:38.363" v="6" actId="790"/>
          <ac:spMkLst>
            <pc:docMk/>
            <pc:sldMk cId="3521267132" sldId="401"/>
            <ac:spMk id="21" creationId="{56A58987-F1F7-4471-A545-3D1AA952653A}"/>
          </ac:spMkLst>
        </pc:spChg>
        <pc:spChg chg="mod">
          <ac:chgData name="Katherine Cash" userId="f7797b46-2b2d-4b8f-b225-8c373fe2af75" providerId="ADAL" clId="{620896B1-9DE5-48D1-B7C1-6D1366980998}" dt="2026-03-25T08:17:38.363" v="6" actId="790"/>
          <ac:spMkLst>
            <pc:docMk/>
            <pc:sldMk cId="3521267132" sldId="401"/>
            <ac:spMk id="23" creationId="{23A1BDC5-8ADC-463A-B2ED-7294D9701D03}"/>
          </ac:spMkLst>
        </pc:spChg>
        <pc:spChg chg="mod">
          <ac:chgData name="Katherine Cash" userId="f7797b46-2b2d-4b8f-b225-8c373fe2af75" providerId="ADAL" clId="{620896B1-9DE5-48D1-B7C1-6D1366980998}" dt="2026-03-25T08:17:38.363" v="6" actId="790"/>
          <ac:spMkLst>
            <pc:docMk/>
            <pc:sldMk cId="3521267132" sldId="401"/>
            <ac:spMk id="24" creationId="{4EA387B1-99E2-4863-899E-09C57FAED5C7}"/>
          </ac:spMkLst>
        </pc:spChg>
        <pc:spChg chg="mod">
          <ac:chgData name="Katherine Cash" userId="f7797b46-2b2d-4b8f-b225-8c373fe2af75" providerId="ADAL" clId="{620896B1-9DE5-48D1-B7C1-6D1366980998}" dt="2026-03-25T08:17:38.363" v="6" actId="790"/>
          <ac:spMkLst>
            <pc:docMk/>
            <pc:sldMk cId="3521267132" sldId="401"/>
            <ac:spMk id="27" creationId="{6C688F67-AB84-485F-BFE5-96167E7605E4}"/>
          </ac:spMkLst>
        </pc:spChg>
        <pc:spChg chg="mod">
          <ac:chgData name="Katherine Cash" userId="f7797b46-2b2d-4b8f-b225-8c373fe2af75" providerId="ADAL" clId="{620896B1-9DE5-48D1-B7C1-6D1366980998}" dt="2026-03-25T08:17:38.363" v="6" actId="790"/>
          <ac:spMkLst>
            <pc:docMk/>
            <pc:sldMk cId="3521267132" sldId="401"/>
            <ac:spMk id="31" creationId="{F7361C79-E86D-4BC7-BCA7-0CE8759473F7}"/>
          </ac:spMkLst>
        </pc:spChg>
      </pc:sldChg>
      <pc:sldChg chg="modSp mod modNotesTx">
        <pc:chgData name="Katherine Cash" userId="f7797b46-2b2d-4b8f-b225-8c373fe2af75" providerId="ADAL" clId="{620896B1-9DE5-48D1-B7C1-6D1366980998}" dt="2026-03-25T08:39:54.547" v="156" actId="20577"/>
        <pc:sldMkLst>
          <pc:docMk/>
          <pc:sldMk cId="783445952" sldId="402"/>
        </pc:sldMkLst>
        <pc:spChg chg="mod">
          <ac:chgData name="Katherine Cash" userId="f7797b46-2b2d-4b8f-b225-8c373fe2af75" providerId="ADAL" clId="{620896B1-9DE5-48D1-B7C1-6D1366980998}" dt="2026-03-25T08:17:38.363" v="6" actId="790"/>
          <ac:spMkLst>
            <pc:docMk/>
            <pc:sldMk cId="783445952" sldId="402"/>
            <ac:spMk id="13" creationId="{24B8437B-5FF7-4D7C-8005-A59D08DF1766}"/>
          </ac:spMkLst>
        </pc:spChg>
        <pc:spChg chg="mod">
          <ac:chgData name="Katherine Cash" userId="f7797b46-2b2d-4b8f-b225-8c373fe2af75" providerId="ADAL" clId="{620896B1-9DE5-48D1-B7C1-6D1366980998}" dt="2026-03-25T08:17:38.363" v="6" actId="790"/>
          <ac:spMkLst>
            <pc:docMk/>
            <pc:sldMk cId="783445952" sldId="402"/>
            <ac:spMk id="19" creationId="{2D60B49C-7E27-4F6A-8562-354100FA31D2}"/>
          </ac:spMkLst>
        </pc:spChg>
        <pc:spChg chg="mod">
          <ac:chgData name="Katherine Cash" userId="f7797b46-2b2d-4b8f-b225-8c373fe2af75" providerId="ADAL" clId="{620896B1-9DE5-48D1-B7C1-6D1366980998}" dt="2026-03-25T08:17:38.363" v="6" actId="790"/>
          <ac:spMkLst>
            <pc:docMk/>
            <pc:sldMk cId="783445952" sldId="402"/>
            <ac:spMk id="20" creationId="{90D6AAC3-A285-4FE8-B488-9B2D89CD9E32}"/>
          </ac:spMkLst>
        </pc:spChg>
        <pc:spChg chg="mod">
          <ac:chgData name="Katherine Cash" userId="f7797b46-2b2d-4b8f-b225-8c373fe2af75" providerId="ADAL" clId="{620896B1-9DE5-48D1-B7C1-6D1366980998}" dt="2026-03-25T08:17:38.363" v="6" actId="790"/>
          <ac:spMkLst>
            <pc:docMk/>
            <pc:sldMk cId="783445952" sldId="402"/>
            <ac:spMk id="21" creationId="{A37EBD11-E495-4CB5-A31A-11DE1EEA42B4}"/>
          </ac:spMkLst>
        </pc:spChg>
        <pc:spChg chg="mod">
          <ac:chgData name="Katherine Cash" userId="f7797b46-2b2d-4b8f-b225-8c373fe2af75" providerId="ADAL" clId="{620896B1-9DE5-48D1-B7C1-6D1366980998}" dt="2026-03-25T08:17:38.363" v="6" actId="790"/>
          <ac:spMkLst>
            <pc:docMk/>
            <pc:sldMk cId="783445952" sldId="402"/>
            <ac:spMk id="22" creationId="{7652C187-EDD6-4255-BD9A-A7089D306B55}"/>
          </ac:spMkLst>
        </pc:spChg>
      </pc:sldChg>
      <pc:sldChg chg="modSp mod modNotesTx">
        <pc:chgData name="Katherine Cash" userId="f7797b46-2b2d-4b8f-b225-8c373fe2af75" providerId="ADAL" clId="{620896B1-9DE5-48D1-B7C1-6D1366980998}" dt="2026-03-25T08:45:17.971" v="192" actId="790"/>
        <pc:sldMkLst>
          <pc:docMk/>
          <pc:sldMk cId="4184818663" sldId="403"/>
        </pc:sldMkLst>
        <pc:spChg chg="mod">
          <ac:chgData name="Katherine Cash" userId="f7797b46-2b2d-4b8f-b225-8c373fe2af75" providerId="ADAL" clId="{620896B1-9DE5-48D1-B7C1-6D1366980998}" dt="2026-03-25T08:17:38.363" v="6" actId="790"/>
          <ac:spMkLst>
            <pc:docMk/>
            <pc:sldMk cId="4184818663" sldId="403"/>
            <ac:spMk id="2" creationId="{EB50CC33-D172-4B70-A68D-C56B991774BB}"/>
          </ac:spMkLst>
        </pc:spChg>
      </pc:sldChg>
      <pc:sldChg chg="modSp mod">
        <pc:chgData name="Katherine Cash" userId="f7797b46-2b2d-4b8f-b225-8c373fe2af75" providerId="ADAL" clId="{620896B1-9DE5-48D1-B7C1-6D1366980998}" dt="2026-03-25T08:17:38.363" v="6" actId="790"/>
        <pc:sldMkLst>
          <pc:docMk/>
          <pc:sldMk cId="2647078986" sldId="404"/>
        </pc:sldMkLst>
        <pc:spChg chg="mod">
          <ac:chgData name="Katherine Cash" userId="f7797b46-2b2d-4b8f-b225-8c373fe2af75" providerId="ADAL" clId="{620896B1-9DE5-48D1-B7C1-6D1366980998}" dt="2026-03-25T08:17:38.363" v="6" actId="790"/>
          <ac:spMkLst>
            <pc:docMk/>
            <pc:sldMk cId="2647078986" sldId="404"/>
            <ac:spMk id="7" creationId="{24FB6A9D-B11C-4DCB-BE75-18374D5687E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2026-03-25</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2026-03-25</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2026-03-25</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1" i="0" u="none" strike="noStrike" kern="1200" baseline="0" noProof="0" dirty="0">
                <a:solidFill>
                  <a:schemeClr val="tx1"/>
                </a:solidFill>
                <a:latin typeface="+mn-lt"/>
                <a:ea typeface="+mn-ea"/>
                <a:cs typeface="+mn-cs"/>
              </a:rPr>
              <a:t>Yadda ake tilasta gwamnati ta yi aiki, Kyrgyzstan </a:t>
            </a:r>
          </a:p>
          <a:p>
            <a:r>
              <a:rPr lang="ha-Latn-NG" sz="1200" b="0" i="0" u="none" strike="noStrike" kern="1200" baseline="0" noProof="0" dirty="0">
                <a:solidFill>
                  <a:schemeClr val="tx1"/>
                </a:solidFill>
                <a:latin typeface="+mn-lt"/>
                <a:ea typeface="+mn-ea"/>
                <a:cs typeface="+mn-cs"/>
              </a:rPr>
              <a:t>Bayan juyin mulki na 2010 a Kyrgyzstan, wata ƙungiya karama ta matasan masu tsattsauran ra'ayi ta fara far wa wuraren ibadar Kiristoci da suka hada da Protestant da Orthodox. Wannan harehare sun dauki kusan wata shida, amma duk da yawan kokekoke, babu wanimataki da gwamnati ta dauka. Hukumar Al'amuran Addini, Ofishin Mai Gabatar da Kara da Ma'aikatar Harkokin Cikin Gida sun kasa yin wani abu, har ma suka ba da shawara cewa al'ummomin addinan su nemo mafita da kansu. </a:t>
            </a:r>
          </a:p>
          <a:p>
            <a:r>
              <a:rPr lang="ha-Latn-NG" sz="1200" b="0" i="0" u="none" strike="noStrike" kern="1200" baseline="0" noProof="0" dirty="0">
                <a:solidFill>
                  <a:schemeClr val="tx1"/>
                </a:solidFill>
                <a:latin typeface="+mn-lt"/>
                <a:ea typeface="+mn-ea"/>
                <a:cs typeface="+mn-cs"/>
              </a:rPr>
              <a:t>Cike da takaici, shugabannin addinai suka haɗu, suka nemi wata jarida ta kasa domin ta fallasa rashin aikin da mahukunta suka yi. Lokacin da labarin ya isa ga Shugaban Kasa, sai ta dauki matakin gaggawa. Bayan kwana hudu kacal, dukkan 'yan ƙungiyar da suka aikata hareharen an kama su. </a:t>
            </a:r>
            <a:endParaRPr lang="ha-Latn-NG" sz="2800" b="0" i="0" noProof="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1" i="0" kern="1200" noProof="0" dirty="0">
                <a:solidFill>
                  <a:schemeClr val="tx1"/>
                </a:solidFill>
                <a:effectLst/>
                <a:latin typeface="+mn-lt"/>
                <a:ea typeface="+mn-ea"/>
                <a:cs typeface="+mn-cs"/>
              </a:rPr>
              <a:t>Aikin Tunani: Masu tsayuwar daka da warkarwa</a:t>
            </a:r>
          </a:p>
          <a:p>
            <a:pPr algn="l" rtl="0" fontAlgn="base"/>
            <a:br>
              <a:rPr lang="ha-Latn-NG" sz="1200" b="0" i="0" noProof="0" dirty="0">
                <a:effectLst/>
                <a:cs typeface="+mn-lt"/>
              </a:rPr>
            </a:br>
            <a:r>
              <a:rPr lang="ha-Latn-NG" sz="1200" b="0" i="1" u="none" strike="noStrike" kern="1200" noProof="0" dirty="0">
                <a:solidFill>
                  <a:schemeClr val="tx1"/>
                </a:solidFill>
                <a:effectLst/>
                <a:latin typeface="+mn-lt"/>
                <a:ea typeface="+mn-ea"/>
                <a:cs typeface="+mn-cs"/>
              </a:rPr>
              <a:t>Ayi amfani da wannan bangare domin kammala wannan aikin, a gabatar da wadannan abubuwa.</a:t>
            </a:r>
            <a:r>
              <a:rPr lang="ha-Latn-NG" sz="1200" b="0" i="0" u="none" strike="noStrike" kern="1200" noProof="0" dirty="0">
                <a:solidFill>
                  <a:schemeClr val="tx1"/>
                </a:solidFill>
                <a:effectLst/>
                <a:latin typeface="+mn-lt"/>
                <a:ea typeface="+mn-ea"/>
                <a:cs typeface="+mn-cs"/>
              </a:rPr>
              <a:t> </a:t>
            </a:r>
          </a:p>
          <a:p>
            <a:endParaRPr lang="ha-Latn-NG" sz="1200" b="0" i="0" u="none" strike="noStrike" kern="1200" baseline="0" noProof="0" dirty="0">
              <a:solidFill>
                <a:schemeClr val="tx1"/>
              </a:solidFill>
              <a:latin typeface="+mn-lt"/>
              <a:ea typeface="+mn-ea"/>
              <a:cs typeface="+mn-cs"/>
            </a:endParaRP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Zamu iya daukan mataki domin kasancewa masu samar da waraka ba yan kallo ba, misali, ta hanyar gina alaka da mutanen da suka fuskanci kalubalen take 'Hakkin Ɗan’Adam, shiryawa a matakin ƙungiyoyi, neman rahotonnin da muke buƙata tare da shirya yadda muke da buƙatar daukar mataki tare.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Ba a ko da yaushe bane zamu iya daukan mataki ba – ba kuma zai kasance a ko da yaushe abu mafi tsira domin aikata haka! Amma zamu fi iya daukan mataki idan muka gina alakoki, muka yi aiki tare da sauransu.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A yi nuni da taswirar YAKI ta garinmu dake jikin flip chart sheets. A yi umarni ga mahlartan domin yin tunani cikin a tsanake akan wacce daga cikin matsalolin da aka zayyano suke da buƙatar zama masu samar da waraka ga. (A bai wa mahlartan lokaci domin yin tunani, amma ka da a bayar da damar bayar da amsa.)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A cikin darusan da suka saura, zamu yi tunani akan YAYA yakamata mu bar fagen yan kallo izuwa fagen masu samar da waraka dangane da wadannan matsalolin.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1" i="0" kern="1200" noProof="0" dirty="0">
                <a:solidFill>
                  <a:schemeClr val="tx1"/>
                </a:solidFill>
                <a:effectLst/>
                <a:latin typeface="+mn-lt"/>
                <a:ea typeface="+mn-ea"/>
                <a:cs typeface="+mn-cs"/>
              </a:rPr>
              <a:t>Aikin Zane: Wa nene ni? </a:t>
            </a:r>
          </a:p>
          <a:p>
            <a:pPr algn="l" rtl="0" fontAlgn="base"/>
            <a:endParaRPr lang="ha-Latn-NG" sz="1200" b="1" i="0" u="none" strike="noStrike" kern="1200" noProof="0" dirty="0">
              <a:solidFill>
                <a:schemeClr val="tx1"/>
              </a:solidFill>
              <a:effectLst/>
              <a:latin typeface="+mn-lt"/>
              <a:ea typeface="+mn-ea"/>
              <a:cs typeface="+mn-cs"/>
            </a:endParaRPr>
          </a:p>
          <a:p>
            <a:pPr algn="l" rtl="0" fontAlgn="base"/>
            <a:r>
              <a:rPr lang="ha-Latn-NG" sz="1200" b="0" i="1" u="none" strike="noStrike" kern="1200" noProof="0" dirty="0">
                <a:solidFill>
                  <a:schemeClr val="tx1"/>
                </a:solidFill>
                <a:effectLst/>
                <a:latin typeface="+mn-lt"/>
                <a:ea typeface="+mn-ea"/>
                <a:cs typeface="+mn-cs"/>
              </a:rPr>
              <a:t>Ayi amfani da wannan sashen wajen kammala wadannan tambayoyin, ayi wadannan abubuwa masu zuwa</a:t>
            </a:r>
            <a:r>
              <a:rPr lang="ha-Latn-NG" sz="1200" b="0" i="1" noProof="0" dirty="0">
                <a:solidFill>
                  <a:srgbClr val="000000"/>
                </a:solidFill>
                <a:effectLst/>
                <a:latin typeface="+mn-lt"/>
              </a:rPr>
              <a:t>. </a:t>
            </a:r>
            <a:r>
              <a:rPr lang="ha-Latn-NG" sz="1200" b="0" i="0" noProof="0" dirty="0">
                <a:solidFill>
                  <a:srgbClr val="000000"/>
                </a:solidFill>
                <a:effectLst/>
                <a:latin typeface="+mn-lt"/>
              </a:rPr>
              <a:t> </a:t>
            </a:r>
            <a:endParaRPr lang="ha-Latn-NG" sz="1200" b="0" i="0" noProof="0" dirty="0">
              <a:solidFill>
                <a:srgbClr val="000000"/>
              </a:solidFill>
              <a:effectLst/>
              <a:latin typeface="+mn-lt"/>
              <a:cs typeface="Calibri"/>
            </a:endParaRPr>
          </a:p>
          <a:p>
            <a:endParaRPr lang="ha-Latn-NG" sz="1200" b="0" i="0" u="none" strike="noStrike" kern="1200" baseline="0" noProof="0" dirty="0">
              <a:solidFill>
                <a:schemeClr val="tx1"/>
              </a:solidFill>
              <a:latin typeface="+mn-lt"/>
              <a:ea typeface="+mn-ea"/>
              <a:cs typeface="+mn-cs"/>
            </a:endParaRP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A cikin duka waɗannan hanyoyin da muka yi duba akai, zamu iya bayar da gudunmawa wajen kasancewa yan kallo ko kuma masu samar da waraka. Zamu iya kasancewa jigo wajen wanzar da yancin addini da imani ta hanyar wadannan ƙungiyoyin.</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Dangane da ko wani abu kuka saurara ko kuma kuka aikata a cikin abinda ya saura a cikin wannan kwas din, kuyi tunani akan wadannan tambayoyi guda uku. (A nuna shafirPowerpoint na 12 ko kuma flip chart mai dauke da irin wadannan tambayoyin.) </a:t>
            </a:r>
          </a:p>
          <a:p>
            <a:pPr marL="628650" lvl="1" indent="-171450">
              <a:buFont typeface="Courier New" panose="02070309020205020404" pitchFamily="49" charset="0"/>
              <a:buChar char="o"/>
            </a:pPr>
            <a:r>
              <a:rPr lang="ha-Latn-NG" sz="1200" b="1" i="0" u="none" strike="noStrike" kern="1200" baseline="0" noProof="0" dirty="0">
                <a:solidFill>
                  <a:schemeClr val="tx1"/>
                </a:solidFill>
                <a:latin typeface="+mn-lt"/>
                <a:ea typeface="+mn-ea"/>
                <a:cs typeface="+mn-cs"/>
              </a:rPr>
              <a:t>Me zan iya aikatawa? </a:t>
            </a:r>
            <a:br>
              <a:rPr lang="ha-Latn-NG" sz="1200" b="1" i="0" u="none" strike="noStrike" kern="1200" baseline="0" noProof="0" dirty="0">
                <a:solidFill>
                  <a:schemeClr val="tx1"/>
                </a:solidFill>
                <a:latin typeface="+mn-lt"/>
                <a:ea typeface="+mn-ea"/>
                <a:cs typeface="+mn-cs"/>
              </a:rPr>
            </a:br>
            <a:r>
              <a:rPr lang="ha-Latn-NG" sz="1200" b="0" i="0" u="none" strike="noStrike" kern="1200" baseline="0" noProof="0" dirty="0">
                <a:solidFill>
                  <a:schemeClr val="tx1"/>
                </a:solidFill>
                <a:latin typeface="+mn-lt"/>
                <a:ea typeface="+mn-ea"/>
                <a:cs typeface="+mn-cs"/>
              </a:rPr>
              <a:t>Zan iya daukan mataki a matsayina na mahaifi ko mahaifiya, da, aboki ko kuma maqwabci? Me zan iya aikatawa ta hanyar kasancewata ma’aikaci ko kuma ta hanyar gudunmawar d azan bayar a rayuwata ta ni kadai – ko kuma a gurin bautata alal misali? </a:t>
            </a:r>
          </a:p>
          <a:p>
            <a:pPr marL="628650" lvl="1" indent="-171450">
              <a:buFont typeface="Courier New" panose="02070309020205020404" pitchFamily="49" charset="0"/>
              <a:buChar char="o"/>
            </a:pPr>
            <a:r>
              <a:rPr lang="ha-Latn-NG" sz="1200" b="1" i="0" u="none" strike="noStrike" kern="1200" baseline="0" noProof="0" dirty="0">
                <a:solidFill>
                  <a:schemeClr val="tx1"/>
                </a:solidFill>
                <a:latin typeface="+mn-lt"/>
                <a:ea typeface="+mn-ea"/>
                <a:cs typeface="+mn-cs"/>
              </a:rPr>
              <a:t>Wacce irin gudunmawa zamu iya bayarwa idan muka hada kanmu kuma mukayi aiki a tare? </a:t>
            </a:r>
            <a:br>
              <a:rPr lang="ha-Latn-NG" sz="1200" b="1" i="0" u="none" strike="noStrike" kern="1200" baseline="0" noProof="0" dirty="0">
                <a:solidFill>
                  <a:schemeClr val="tx1"/>
                </a:solidFill>
                <a:latin typeface="+mn-lt"/>
                <a:ea typeface="+mn-ea"/>
                <a:cs typeface="+mn-cs"/>
              </a:rPr>
            </a:br>
            <a:r>
              <a:rPr lang="ha-Latn-NG" sz="1200" b="0" i="0" u="none" strike="noStrike" kern="1200" baseline="0" noProof="0" dirty="0">
                <a:solidFill>
                  <a:schemeClr val="tx1"/>
                </a:solidFill>
                <a:latin typeface="+mn-lt"/>
                <a:ea typeface="+mn-ea"/>
                <a:cs typeface="+mn-cs"/>
              </a:rPr>
              <a:t>Shin abokan ibadata, ƙungiyar matasa ko kuma gurin aikina zasu iya yin wani shiri domin daukan mataki, alal misali? </a:t>
            </a:r>
          </a:p>
          <a:p>
            <a:pPr marL="628650" lvl="1" indent="-171450">
              <a:buFont typeface="Courier New" panose="02070309020205020404" pitchFamily="49" charset="0"/>
              <a:buChar char="o"/>
            </a:pPr>
            <a:r>
              <a:rPr lang="ha-Latn-NG" sz="1200" b="1" i="0" u="none" strike="noStrike" kern="1200" baseline="0" noProof="0" dirty="0">
                <a:solidFill>
                  <a:schemeClr val="tx1"/>
                </a:solidFill>
                <a:latin typeface="+mn-lt"/>
                <a:ea typeface="+mn-ea"/>
                <a:cs typeface="+mn-cs"/>
              </a:rPr>
              <a:t>Me zamu iya yi yin domin ƙarfafa sauran al’umma da kuma suran ƙungiyoyi su aikata? </a:t>
            </a:r>
            <a:br>
              <a:rPr lang="ha-Latn-NG" sz="1200" b="1" i="0" u="none" strike="noStrike" kern="1200" baseline="0" noProof="0" dirty="0">
                <a:solidFill>
                  <a:schemeClr val="tx1"/>
                </a:solidFill>
                <a:latin typeface="+mn-lt"/>
                <a:ea typeface="+mn-ea"/>
                <a:cs typeface="+mn-cs"/>
              </a:rPr>
            </a:br>
            <a:r>
              <a:rPr lang="ha-Latn-NG" sz="1200" b="0" i="0" u="none" strike="noStrike" kern="1200" baseline="0" noProof="0" dirty="0">
                <a:solidFill>
                  <a:schemeClr val="tx1"/>
                </a:solidFill>
                <a:latin typeface="+mn-lt"/>
                <a:ea typeface="+mn-ea"/>
                <a:cs typeface="+mn-cs"/>
              </a:rPr>
              <a:t>Da akwai abubuwan dab a zamu iya aikatawa ba, amma wadansu mutanen zasu iya aikatawa. Wata ƙila wasu abokan bauta, ko wani shugaban makaranta zasu iya daukan mataki. Wa zamu iya ba ƙarfin gwiwa domin daukan mataki? </a:t>
            </a:r>
          </a:p>
          <a:p>
            <a:endParaRPr lang="sv-S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sv-SE" sz="1200" b="0" i="0" u="none" strike="noStrike" kern="1200" baseline="0" dirty="0">
              <a:solidFill>
                <a:schemeClr val="tx1"/>
              </a:solidFill>
              <a:latin typeface="+mn-lt"/>
              <a:ea typeface="+mn-ea"/>
              <a:cs typeface="+mn-cs"/>
            </a:endParaRPr>
          </a:p>
          <a:p>
            <a:pPr marL="628650" lvl="1" indent="-171450" algn="l" rtl="0" fontAlgn="base">
              <a:buFont typeface="Arial" panose="020B0604020202020204" pitchFamily="34" charset="0"/>
              <a:buChar char="•"/>
            </a:pPr>
            <a:endParaRPr lang="en-US" sz="1200" b="0" i="0" dirty="0">
              <a:solidFill>
                <a:srgbClr val="000000"/>
              </a:solidFill>
              <a:effectLst/>
              <a:latin typeface="+mn-lt"/>
              <a:cs typeface="Calibri"/>
            </a:endParaRPr>
          </a:p>
          <a:p>
            <a:pPr algn="l" rtl="0" fontAlgn="base"/>
            <a:r>
              <a:rPr lang="en-US" sz="1200" b="0" i="0" dirty="0">
                <a:solidFill>
                  <a:srgbClr val="000000"/>
                </a:solidFill>
                <a:effectLst/>
                <a:latin typeface="+mn-lt"/>
              </a:rPr>
              <a:t> </a:t>
            </a: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i="1" noProof="0" dirty="0">
                <a:solidFill>
                  <a:srgbClr val="000000"/>
                </a:solidFill>
              </a:rPr>
              <a:t>(</a:t>
            </a:r>
            <a:r>
              <a:rPr lang="ha-Latn-NG" b="0" i="1" noProof="0" dirty="0">
                <a:solidFill>
                  <a:srgbClr val="000000"/>
                </a:solidFill>
                <a:effectLst/>
              </a:rPr>
              <a:t>Slides </a:t>
            </a:r>
            <a:r>
              <a:rPr lang="ha-Latn-NG" i="1" noProof="0" dirty="0">
                <a:solidFill>
                  <a:srgbClr val="000000"/>
                </a:solidFill>
              </a:rPr>
              <a:t>13 zuwa 24 suna bayyana gabatarwar sashi na shida.)</a:t>
            </a:r>
            <a:r>
              <a:rPr lang="ha-Latn-NG" b="0" i="1" noProof="0" dirty="0">
                <a:solidFill>
                  <a:srgbClr val="000000"/>
                </a:solidFill>
                <a:effectLst/>
              </a:rPr>
              <a:t> </a:t>
            </a:r>
            <a:endParaRPr lang="ha-Latn-NG" noProof="0" dirty="0"/>
          </a:p>
          <a:p>
            <a:pPr algn="l" rtl="0" fontAlgn="base"/>
            <a:endParaRPr lang="ha-Latn-NG" sz="1200" b="0" i="1" noProof="0" dirty="0">
              <a:solidFill>
                <a:srgbClr val="000000"/>
              </a:solidFill>
              <a:effectLst/>
              <a:latin typeface="+mn-lt"/>
            </a:endParaRPr>
          </a:p>
          <a:p>
            <a:pPr algn="l" rtl="0" fontAlgn="base"/>
            <a:r>
              <a:rPr lang="ha-Latn-NG" sz="1200" b="1" i="0" noProof="0" dirty="0">
                <a:solidFill>
                  <a:srgbClr val="000000"/>
                </a:solidFill>
                <a:effectLst/>
                <a:latin typeface="+mn-lt"/>
              </a:rPr>
              <a:t>Takardar gabatarwa: Dabarun inganta ‘haqqin dan adam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1" i="0" dirty="0">
              <a:solidFill>
                <a:srgbClr val="000000"/>
              </a:solidFill>
              <a:effectLst/>
              <a:latin typeface="+mn-lt"/>
              <a:cs typeface="Calibri"/>
            </a:endParaRPr>
          </a:p>
          <a:p>
            <a:pPr fontAlgn="base"/>
            <a:r>
              <a:rPr lang="ha-Latn-NG" sz="1200" kern="1200" dirty="0">
                <a:solidFill>
                  <a:schemeClr val="tx1"/>
                </a:solidFill>
                <a:effectLst/>
                <a:latin typeface="+mn-lt"/>
                <a:ea typeface="+mn-ea"/>
                <a:cs typeface="+mn-cs"/>
              </a:rPr>
              <a:t>A zama na baya, mun ji labarai game da yadda mutane daban-daban ke ɗaukar matakai daban-daban don inganta ’yancin addini ko imani (YAKI) a cikin al’ummominsu. Haka nan kuma, mun sake tunawa da matsalolin da ke shafar YAKI a cikin al’ummarmu. </a:t>
            </a:r>
            <a:r>
              <a:rPr lang="ha-Latn-NG" sz="1200" i="1" kern="1200" dirty="0">
                <a:solidFill>
                  <a:schemeClr val="tx1"/>
                </a:solidFill>
                <a:effectLst/>
                <a:latin typeface="+mn-lt"/>
                <a:ea typeface="+mn-ea"/>
                <a:cs typeface="+mn-cs"/>
              </a:rPr>
              <a:t>(Nuna takardun flip chart na "Taswirar YAKI ta garinmu”).</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A yau, za mu koyi hanyoyin dabaru daban-daban da ake amfani da su don kare da kuma inganta ’yancin dan adam a matakin al’umma. Haka kuma, za mu yi tunanin yadda za mu iya amfani da waɗannan dabarun domin tinkarar matsalolin da muka gano a cikin al’ummarmu.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1"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Toh menene Dabara (Tactic)? Dabara na nufin tsarin ayyuka da aka tsara domin cimma wani buri. </a:t>
            </a:r>
            <a:endParaRPr lang="sv-SE" sz="1200" kern="1200" dirty="0">
              <a:solidFill>
                <a:schemeClr val="tx1"/>
              </a:solidFill>
              <a:effectLst/>
              <a:latin typeface="+mn-lt"/>
              <a:ea typeface="+mn-ea"/>
              <a:cs typeface="+mn-cs"/>
            </a:endParaRPr>
          </a:p>
          <a:p>
            <a:pPr lvl="0"/>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Akwai nau’ukan dabaru guda hudu da ake amfani da su a fagen kare hakkin Ɗan’Adam. Don fahimtar su, za mu yi amfani da misalin wuta domin wakiltar cin zarafi da take hakkin Ɗan’Adam. Ba wutar da muke jin daɗin dumin ta ba, amma wata mummunar wuta da ke fita daga hayyacinta. Kamar take hakkin Ɗan’Adam, irin wannan wuta na cutar da mutane — tana haifar da tashin hankali, rauni da mutuwa, kuma tana lalata dukiya da muhalli.</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To, ta yaya ake kashe wutar? Akwai hanyoyi guda hudu da ake bi:  </a:t>
            </a:r>
            <a:endParaRPr lang="sv-SE" sz="1200" kern="1200" dirty="0">
              <a:solidFill>
                <a:schemeClr val="tx1"/>
              </a:solidFill>
              <a:effectLst/>
              <a:latin typeface="+mn-lt"/>
              <a:ea typeface="+mn-ea"/>
              <a:cs typeface="+mn-cs"/>
            </a:endParaRPr>
          </a:p>
          <a:p>
            <a:pPr algn="l" rtl="0" fontAlgn="base"/>
            <a:r>
              <a:rPr lang="en-US" sz="1200" b="0" i="0" dirty="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marR="0" lvl="0" indent="-228600" algn="l" defTabSz="914400" rtl="0" eaLnBrk="1" fontAlgn="base" latinLnBrk="0" hangingPunct="1">
              <a:lnSpc>
                <a:spcPct val="100000"/>
              </a:lnSpc>
              <a:spcBef>
                <a:spcPts val="0"/>
              </a:spcBef>
              <a:spcAft>
                <a:spcPts val="0"/>
              </a:spcAft>
              <a:buClrTx/>
              <a:buSzTx/>
              <a:buFontTx/>
              <a:buAutoNum type="arabicPeriod"/>
              <a:tabLst/>
              <a:defRPr/>
            </a:pPr>
            <a:r>
              <a:rPr lang="ha-Latn-NG" sz="1200" b="1" kern="1200" dirty="0">
                <a:solidFill>
                  <a:schemeClr val="tx1"/>
                </a:solidFill>
                <a:effectLst/>
                <a:latin typeface="+mn-lt"/>
                <a:ea typeface="+mn-ea"/>
                <a:cs typeface="+mn-cs"/>
              </a:rPr>
              <a:t>DABARUN GAGGAWA</a:t>
            </a:r>
            <a:endParaRPr lang="sv-SE" sz="1200" b="1"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Dabarun gaggawa suna da nasaba da hana wuta tun kafin ta fara ruruwa ko ci, kashe wuta da kuma ceto mutane.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Me za ka yi idan ka ga yaro yana wasa da ashana (matches)? Za ka hure wutar kuma ka karɓe kibiyar wutar daga hannunsa! Wannan yana nufin hana wutar tun kafin ta fara ruruwa ko ci.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Idan har wutar ta riga ta fara ruruwa, kuma tana ƙarama, za ka iya qoqarin kashe ta da burushi ko kuma da ruwa. Wannan yana nufin kare mutane da dukiya daga haɗarin wuta. Amma idan wutar ta fi ƙarfin ka, za ka kira jami’an kashe gobara da kuma gargadi mutane su fita domin su tsira da rayukansu. </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Dabarun gaggawa a fagen kare hakkin Ɗan’Adam suna aiki da irin wannan tunani! Ana amfani da su wajen daqile cin zarafi ko take hakkin Ɗan’Adam da ke gab da faruwa ko kuma wanda yake faruwa a halin yanzu ga wasu mutane a wasu wurare na musamman! Wannan na iya nufin: Tsoma baki kai tsaye don dakatar da cin zarafi da kuma ceto mutane ko Nema ko kiran taimako daga hukumomi ko ƙungiyoyin agaji. Ko Gargadi da fadakar da mutane da ke cikin hatsari domin su dauki matakin kare kansu.</a:t>
            </a:r>
            <a:endParaRPr lang="sv-SE" sz="1200" kern="1200" dirty="0">
              <a:solidFill>
                <a:schemeClr val="tx1"/>
              </a:solidFill>
              <a:effectLst/>
              <a:latin typeface="+mn-lt"/>
              <a:ea typeface="+mn-ea"/>
              <a:cs typeface="+mn-cs"/>
            </a:endParaRPr>
          </a:p>
          <a:p>
            <a:pPr algn="l" rtl="0" fontAlgn="base"/>
            <a:r>
              <a:rPr lang="en-US" sz="1200" b="0" i="0" dirty="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118694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Wadanne irin take hakkin YAKI ne za mu iya amfani da dabarun gaggawa a kansu? Ana amfani da dabarun gaggawa domin daƙile wasu nau’ukan take hakkin addini ko imani (YAKI), kamar: Cin zarafi da muzgunawa (</a:t>
            </a:r>
            <a:r>
              <a:rPr lang="ha-Latn-NG" sz="1200" i="1" kern="1200" dirty="0">
                <a:solidFill>
                  <a:schemeClr val="tx1"/>
                </a:solidFill>
                <a:effectLst/>
                <a:latin typeface="+mn-lt"/>
                <a:ea typeface="+mn-ea"/>
                <a:cs typeface="+mn-cs"/>
              </a:rPr>
              <a:t>harassment</a:t>
            </a:r>
            <a:r>
              <a:rPr lang="ha-Latn-NG" sz="1200" kern="1200" dirty="0">
                <a:solidFill>
                  <a:schemeClr val="tx1"/>
                </a:solidFill>
                <a:effectLst/>
                <a:latin typeface="+mn-lt"/>
                <a:ea typeface="+mn-ea"/>
                <a:cs typeface="+mn-cs"/>
              </a:rPr>
              <a:t>), Maganganun ƙiyayya (</a:t>
            </a:r>
            <a:r>
              <a:rPr lang="ha-Latn-NG" sz="1200" i="1" kern="1200" dirty="0">
                <a:solidFill>
                  <a:schemeClr val="tx1"/>
                </a:solidFill>
                <a:effectLst/>
                <a:latin typeface="+mn-lt"/>
                <a:ea typeface="+mn-ea"/>
                <a:cs typeface="+mn-cs"/>
              </a:rPr>
              <a:t>hate</a:t>
            </a:r>
            <a:r>
              <a:rPr lang="ha-Latn-NG" sz="1200" kern="1200" dirty="0">
                <a:solidFill>
                  <a:schemeClr val="tx1"/>
                </a:solidFill>
                <a:effectLst/>
                <a:latin typeface="+mn-lt"/>
                <a:ea typeface="+mn-ea"/>
                <a:cs typeface="+mn-cs"/>
              </a:rPr>
              <a:t> </a:t>
            </a:r>
            <a:r>
              <a:rPr lang="ha-Latn-NG" sz="1200" i="1" kern="1200" dirty="0">
                <a:solidFill>
                  <a:schemeClr val="tx1"/>
                </a:solidFill>
                <a:effectLst/>
                <a:latin typeface="+mn-lt"/>
                <a:ea typeface="+mn-ea"/>
                <a:cs typeface="+mn-cs"/>
              </a:rPr>
              <a:t>speech</a:t>
            </a:r>
            <a:r>
              <a:rPr lang="ha-Latn-NG" sz="1200" kern="1200" dirty="0">
                <a:solidFill>
                  <a:schemeClr val="tx1"/>
                </a:solidFill>
                <a:effectLst/>
                <a:latin typeface="+mn-lt"/>
                <a:ea typeface="+mn-ea"/>
                <a:cs typeface="+mn-cs"/>
              </a:rPr>
              <a:t>), Hare-hare da duka (</a:t>
            </a:r>
            <a:r>
              <a:rPr lang="ha-Latn-NG" sz="1200" i="1" kern="1200" dirty="0">
                <a:solidFill>
                  <a:schemeClr val="tx1"/>
                </a:solidFill>
                <a:effectLst/>
                <a:latin typeface="+mn-lt"/>
                <a:ea typeface="+mn-ea"/>
                <a:cs typeface="+mn-cs"/>
              </a:rPr>
              <a:t>assaults</a:t>
            </a:r>
            <a:r>
              <a:rPr lang="ha-Latn-NG" sz="1200" kern="1200" dirty="0">
                <a:solidFill>
                  <a:schemeClr val="tx1"/>
                </a:solidFill>
                <a:effectLst/>
                <a:latin typeface="+mn-lt"/>
                <a:ea typeface="+mn-ea"/>
                <a:cs typeface="+mn-cs"/>
              </a:rPr>
              <a:t>), Lalata dukiya da fasawa (</a:t>
            </a:r>
            <a:r>
              <a:rPr lang="ha-Latn-NG" sz="1200" i="1" kern="1200" dirty="0">
                <a:solidFill>
                  <a:schemeClr val="tx1"/>
                </a:solidFill>
                <a:effectLst/>
                <a:latin typeface="+mn-lt"/>
                <a:ea typeface="+mn-ea"/>
                <a:cs typeface="+mn-cs"/>
              </a:rPr>
              <a:t>vandalism of property</a:t>
            </a:r>
            <a:r>
              <a:rPr lang="ha-Latn-NG" sz="1200" kern="1200" dirty="0">
                <a:solidFill>
                  <a:schemeClr val="tx1"/>
                </a:solidFill>
                <a:effectLst/>
                <a:latin typeface="+mn-lt"/>
                <a:ea typeface="+mn-ea"/>
                <a:cs typeface="+mn-cs"/>
              </a:rPr>
              <a:t>), Hare-hare a wuraren ibada (</a:t>
            </a:r>
            <a:r>
              <a:rPr lang="ha-Latn-NG" sz="1200" i="1" kern="1200" dirty="0">
                <a:solidFill>
                  <a:schemeClr val="tx1"/>
                </a:solidFill>
                <a:effectLst/>
                <a:latin typeface="+mn-lt"/>
                <a:ea typeface="+mn-ea"/>
                <a:cs typeface="+mn-cs"/>
              </a:rPr>
              <a:t>attacks on places of worship</a:t>
            </a:r>
            <a:r>
              <a:rPr lang="ha-Latn-NG" sz="1200" kern="1200" dirty="0">
                <a:solidFill>
                  <a:schemeClr val="tx1"/>
                </a:solidFill>
                <a:effectLst/>
                <a:latin typeface="+mn-lt"/>
                <a:ea typeface="+mn-ea"/>
                <a:cs typeface="+mn-cs"/>
              </a:rPr>
              <a:t>), Rikicin ƙabilanci ko addini (</a:t>
            </a:r>
            <a:r>
              <a:rPr lang="ha-Latn-NG" sz="1200" i="1" kern="1200" dirty="0">
                <a:solidFill>
                  <a:schemeClr val="tx1"/>
                </a:solidFill>
                <a:effectLst/>
                <a:latin typeface="+mn-lt"/>
                <a:ea typeface="+mn-ea"/>
                <a:cs typeface="+mn-cs"/>
              </a:rPr>
              <a:t>communal violence</a:t>
            </a:r>
            <a:r>
              <a:rPr lang="ha-Latn-NG" sz="1200" kern="1200" dirty="0">
                <a:solidFill>
                  <a:schemeClr val="tx1"/>
                </a:solidFill>
                <a:effectLst/>
                <a:latin typeface="+mn-lt"/>
                <a:ea typeface="+mn-ea"/>
                <a:cs typeface="+mn-cs"/>
              </a:rPr>
              <a:t>) da kuma Kama mutane ba bisa qa’ida ba (</a:t>
            </a:r>
            <a:r>
              <a:rPr lang="ha-Latn-NG" sz="1200" i="1" kern="1200" dirty="0">
                <a:solidFill>
                  <a:schemeClr val="tx1"/>
                </a:solidFill>
                <a:effectLst/>
                <a:latin typeface="+mn-lt"/>
                <a:ea typeface="+mn-ea"/>
                <a:cs typeface="+mn-cs"/>
              </a:rPr>
              <a:t>arbitrary arrests</a:t>
            </a:r>
            <a:r>
              <a:rPr lang="ha-Latn-NG"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Duk da cewa dabarun gaggawa suna mayar da martani ga wadannan abubuwan da ke faruwa nan take, suna bu ƙatar shiri tun da wuri. Dole ne mu san abin da za mu yi idan irin wadannan cin zarafi suka faru. Kamar yadda mutane ke koyon lambar wayar jami’an kashe gobara ko yadda ake amfani da burushin kashe wuta, haka ma za mu iya koyon hanyoyin hana, dakatar da, ko kuma neman taimako idan ana take hakkin Ɗan’Adam.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78656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2. </a:t>
            </a:r>
            <a:r>
              <a:rPr lang="ha-Latn-NG" sz="1200" b="1" kern="1200" dirty="0">
                <a:solidFill>
                  <a:schemeClr val="tx1"/>
                </a:solidFill>
                <a:effectLst/>
                <a:latin typeface="+mn-lt"/>
                <a:ea typeface="+mn-ea"/>
                <a:cs typeface="+mn-cs"/>
              </a:rPr>
              <a:t>DABARUN SAUYI      </a:t>
            </a:r>
            <a:endParaRPr lang="sv-SE" sz="1200" b="1"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Wuta na faruwa kuma tana yaduwa saboda wasu dalilai – misali, wayoyin lantarki da ba su da inganci. Dabarun sauyi suna mayar da hankali wajen gyara dalilan da ke haddasa wuta, misali, tabbatar da cewa an samar da dokokin gari da za su tabbatar da cewa wayoyin lantarki suna da inganci.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Haka ma, cin zarafin hakkin Ɗan’Adam yana faruwa saboda wasu dalilai – misali: Rashin dokokin da za su kare mutane daga cin zarafi, Rashin aiwatar da dokoki da suka dace domin kare mutane ko Rashin adalci da tsarin al’umma da ba su dace ba – wato kamar yadda muka ce, ana “sanye da wayoyi” marasa kyau a cikin al’umma.</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dirty="0">
                <a:solidFill>
                  <a:schemeClr val="tx1"/>
                </a:solidFill>
                <a:effectLst/>
                <a:latin typeface="+mn-lt"/>
                <a:ea typeface="+mn-ea"/>
                <a:cs typeface="+mn-cs"/>
              </a:rPr>
              <a:t>Wasu nau’ukan cin zarafin hakkin Ɗan’Adam ba za a iya magance su ba sai an tilasta wa mutane su sauya dokoki ko hanyoyin da ake tafiyar da lamura. Ana iya yin hakan ta hanyoyi guda hudu:</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a-Latn-NG" sz="1200" kern="1200" dirty="0">
                <a:solidFill>
                  <a:schemeClr val="tx1"/>
                </a:solidFill>
                <a:effectLst/>
                <a:latin typeface="+mn-lt"/>
                <a:ea typeface="+mn-ea"/>
                <a:cs typeface="+mn-cs"/>
              </a:rPr>
              <a:t>yin yaƙin neman sauyi da zanga-zanga domin a fito da matsalar fili </a:t>
            </a:r>
            <a:r>
              <a:rPr lang="ha-Latn-NG" sz="1200" i="1" kern="1200" dirty="0">
                <a:solidFill>
                  <a:schemeClr val="tx1"/>
                </a:solidFill>
                <a:effectLst/>
                <a:latin typeface="+mn-lt"/>
                <a:ea typeface="+mn-ea"/>
                <a:cs typeface="+mn-cs"/>
              </a:rPr>
              <a:t>(campaigning and protesting)</a:t>
            </a:r>
            <a:r>
              <a:rPr lang="ha-Latn-NG"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a-Latn-NG" sz="1200" kern="1200" dirty="0">
                <a:solidFill>
                  <a:schemeClr val="tx1"/>
                </a:solidFill>
                <a:effectLst/>
                <a:latin typeface="+mn-lt"/>
                <a:ea typeface="+mn-ea"/>
                <a:cs typeface="+mn-cs"/>
              </a:rPr>
              <a:t>shawartar masu mulki ko masu iko da su dauki mataki kan matsalar—wannan shi ake kira ba da shawara ko yin kira </a:t>
            </a:r>
            <a:r>
              <a:rPr lang="ha-Latn-NG" sz="1200" i="1" kern="1200" dirty="0">
                <a:solidFill>
                  <a:schemeClr val="tx1"/>
                </a:solidFill>
                <a:effectLst/>
                <a:latin typeface="+mn-lt"/>
                <a:ea typeface="+mn-ea"/>
                <a:cs typeface="+mn-cs"/>
              </a:rPr>
              <a:t>(lobbying and advocacy)</a:t>
            </a:r>
            <a:r>
              <a:rPr lang="ha-Latn-NG"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a-Latn-NG" sz="1200" kern="1200" dirty="0">
                <a:solidFill>
                  <a:schemeClr val="tx1"/>
                </a:solidFill>
                <a:effectLst/>
                <a:latin typeface="+mn-lt"/>
                <a:ea typeface="+mn-ea"/>
                <a:cs typeface="+mn-cs"/>
              </a:rPr>
              <a:t>kirkirar hanyoyin da za su sa mutane su canza halayensu ta hanyar basu kwarin gwiwa ko lada,</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a-Latn-NG" sz="1200" kern="1200" dirty="0">
                <a:solidFill>
                  <a:schemeClr val="tx1"/>
                </a:solidFill>
                <a:effectLst/>
                <a:latin typeface="+mn-lt"/>
                <a:ea typeface="+mn-ea"/>
                <a:cs typeface="+mn-cs"/>
              </a:rPr>
              <a:t>ƙin bin dokoki marasa adalci ko ƙa’idojin al’umma domin nuna cewa ba mu yarda da su ba.  </a:t>
            </a:r>
            <a:endParaRPr lang="sv-SE" sz="1200" kern="1200" dirty="0">
              <a:solidFill>
                <a:schemeClr val="tx1"/>
              </a:solidFill>
              <a:effectLst/>
              <a:latin typeface="+mn-lt"/>
              <a:ea typeface="+mn-ea"/>
              <a:cs typeface="+mn-cs"/>
            </a:endParaRPr>
          </a:p>
          <a:p>
            <a:pPr fontAlgn="base"/>
            <a:r>
              <a:rPr lang="ha-Latn-NG"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Waɗannan su ne dabarun sauyi. Ana amfani da su domin magance dogon lokaci, matsaloli masu zurfi da ke cikin tsarin al’umma – wato matsalolin da ke shafar mutane da yawa a wurare daban-daban.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286818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0" i="0" u="none" strike="noStrike" kern="1200" baseline="0" noProof="0" dirty="0">
                <a:solidFill>
                  <a:schemeClr val="tx1"/>
                </a:solidFill>
                <a:latin typeface="+mn-lt"/>
                <a:ea typeface="+mn-ea"/>
                <a:cs typeface="+mn-cs"/>
              </a:rPr>
              <a:t>A yi maraba ga dukkan mahalarta sannan ayi bayani dangane da wadannan abubuwan: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A cikin darusan da muka gabatar, mun yi duba game da 'Hakkin Ɗan’Adam, sannan kuma yancin addini da imani tare da take wadannan haƙƙoƙin. sa’annan kuma mun yi taswirar take yancin addini ko imaniYAKI a cikin al’ummarmu.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Daga yanzu, za mu mai da hankali kan ayyuka! A wannan sashin da na gaba, za mu gano dabaru daban-daban da za a iya amfani da su don kare hakkin Ɗan’Adam, sannan mu yi tunani kan yadda za mu iya amfani da su. A sashin ƙarshe, za mu mayar da hankali kan tsara tsare-tsaren aiki.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Za mu fara ne da jin labaran mutane uku da suka yi sauyi don kare ‘yancin addini ko aƙida a al’ummominsu. </a:t>
            </a:r>
          </a:p>
          <a:p>
            <a:pPr marL="171450" indent="-171450" algn="l" rtl="0" fontAlgn="base">
              <a:buFont typeface="Arial" panose="020B0604020202020204" pitchFamily="34" charset="0"/>
              <a:buChar char="•"/>
            </a:pPr>
            <a:endParaRPr lang="en-US" sz="1200" b="0" i="0" dirty="0">
              <a:solidFill>
                <a:srgbClr val="000000"/>
              </a:solidFill>
              <a:effectLst/>
              <a:latin typeface="+mn-lt"/>
              <a:cs typeface="Calibri" panose="020F0502020204030204"/>
            </a:endParaRPr>
          </a:p>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2026-03-25</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3. </a:t>
            </a:r>
            <a:r>
              <a:rPr lang="ha-Latn-NG" sz="1200" b="1" kern="1200" dirty="0">
                <a:solidFill>
                  <a:schemeClr val="tx1"/>
                </a:solidFill>
                <a:effectLst/>
                <a:latin typeface="+mn-lt"/>
                <a:ea typeface="+mn-ea"/>
                <a:cs typeface="+mn-cs"/>
              </a:rPr>
              <a:t>GINA DABARU</a:t>
            </a:r>
            <a:endParaRPr lang="sv-SE" sz="1200" b="1"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Wata hanya da za mu iya dakatar da wuta ita ce ta hanyar gina fahimta da wayar da kan jama’a domin canza tunaninsu. Misali, ana iya fadakar da mutane game da hatsarin jefar da gutsuren sigari a kan busasshen kara. Haka nan kuma, ana iya kawo mutane cikin sahun aiki – misali, karfafa mutane su shiga cikin aikin kashe gobara na sa-kai. Bugu da qari, za a iya gina ƙwarewa – ta yadda mutane za su san yadda ake amfani da burushin kashe gobara.</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A fannin kare hakkin Ɗan’Adam, dokokin suna nufin dogon aiki na gina al'adar mutunta yancin Ɗan’Adam. Wannan yana nufin ƙoƙarin samar da al'umma da kowa yana fahimtar haƙƙoƙinsa da haƙƙoƙin wasu. Mutane suna ganin mutunta haƙƙoƙin Ɗan’Adam a matsayin abu na alfahari kuma abu ne da ya dace. Mutane suna daukan abin da za su yi idan haƙƙoƙinsu ko na wasu aka take. Suna iya taimakawa su kuma su tsayu tsayin daka wajen kare haƙƙoƙinsu da na wasu.</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dirty="0">
                <a:solidFill>
                  <a:schemeClr val="tx1"/>
                </a:solidFill>
                <a:effectLst/>
                <a:latin typeface="+mn-lt"/>
                <a:ea typeface="+mn-ea"/>
                <a:cs typeface="+mn-cs"/>
              </a:rPr>
              <a:t>Gina al'umma mai mutunta ‘hakkin Ɗan’Adam kamar wannan ya qunshi yin abubuwa guda hudu: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a-Latn-NG" sz="1200" kern="1200" dirty="0">
                <a:solidFill>
                  <a:schemeClr val="tx1"/>
                </a:solidFill>
                <a:effectLst/>
                <a:latin typeface="+mn-lt"/>
                <a:ea typeface="+mn-ea"/>
                <a:cs typeface="+mn-cs"/>
              </a:rPr>
              <a:t>Gina da wayar da kai muna nufin samun hakkin Ɗan’Adam da kuma illar take hakkin da ake yi.</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a-Latn-NG" sz="1200" kern="1200" dirty="0">
                <a:solidFill>
                  <a:schemeClr val="tx1"/>
                </a:solidFill>
                <a:effectLst/>
                <a:latin typeface="+mn-lt"/>
                <a:ea typeface="+mn-ea"/>
                <a:cs typeface="+mn-cs"/>
              </a:rPr>
              <a:t>Gina shari'a mai adalci karfafa mutane su shiga cikin aikin kare hakkin Ɗan’Adam.</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a-Latn-NG" sz="1200" kern="1200" dirty="0">
                <a:solidFill>
                  <a:schemeClr val="tx1"/>
                </a:solidFill>
                <a:effectLst/>
                <a:latin typeface="+mn-lt"/>
                <a:ea typeface="+mn-ea"/>
                <a:cs typeface="+mn-cs"/>
              </a:rPr>
              <a:t>Gina da koya wa mutane yadda za su kare da inganta haƙƙoƙin Ɗan’Adam.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a-Latn-NG" sz="1200" kern="1200" dirty="0">
                <a:solidFill>
                  <a:schemeClr val="tx1"/>
                </a:solidFill>
                <a:effectLst/>
                <a:latin typeface="+mn-lt"/>
                <a:ea typeface="+mn-ea"/>
                <a:cs typeface="+mn-cs"/>
              </a:rPr>
              <a:t>Gina hanyoyin hadin gwiwa yadda ƙungiyoyi na gwamnati da na al'umma za su hada dabaru don kare hakkin Ɗan’Adam da fataucin Ɗan’Adam musamman yara.   </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Waɗannan dabarun ne na dogon lokaci. Suna gina tushe da harsashi wanda zai ba mu damar amfani da sauran dabaru cikin ƙarfi da inganci. </a:t>
            </a:r>
            <a:br>
              <a:rPr lang="ha-Latn-NG" sz="1200" kern="1200" dirty="0">
                <a:solidFill>
                  <a:schemeClr val="tx1"/>
                </a:solidFill>
                <a:effectLst/>
                <a:latin typeface="+mn-lt"/>
                <a:ea typeface="+mn-ea"/>
                <a:cs typeface="+mn-cs"/>
              </a:rPr>
            </a:b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364920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4. </a:t>
            </a:r>
            <a:r>
              <a:rPr lang="ha-Latn-NG" sz="1200" b="1" kern="1200" dirty="0">
                <a:solidFill>
                  <a:schemeClr val="tx1"/>
                </a:solidFill>
                <a:effectLst/>
                <a:latin typeface="+mn-lt"/>
                <a:ea typeface="+mn-ea"/>
                <a:cs typeface="+mn-cs"/>
              </a:rPr>
              <a:t>DABARUN WARKARWA</a:t>
            </a: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dirty="0">
                <a:solidFill>
                  <a:schemeClr val="tx1"/>
                </a:solidFill>
                <a:effectLst/>
                <a:latin typeface="+mn-lt"/>
                <a:ea typeface="+mn-ea"/>
                <a:cs typeface="+mn-cs"/>
              </a:rPr>
              <a:t>Daga ƙarshe, Kamar yadda gobara ke lalata mutane, dukiya, da al'umma, haka ma take ‘hakkin Ɗan’Adam yana jefa mutane cikin mummunan hali. Dabarun warkarwa suna mayar da hankali kan abin da za mu yi domin tallafa wa mutanen da suka fuskanci irin zafin.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fontAlgn="base">
              <a:buFont typeface="Arial" panose="020B0604020202020204" pitchFamily="34" charset="0"/>
              <a:buNone/>
            </a:pPr>
            <a:r>
              <a:rPr lang="ha-Latn-NG" sz="1200" kern="1200" dirty="0">
                <a:solidFill>
                  <a:schemeClr val="tx1"/>
                </a:solidFill>
                <a:effectLst/>
                <a:latin typeface="+mn-lt"/>
                <a:ea typeface="+mn-ea"/>
                <a:cs typeface="+mn-cs"/>
              </a:rPr>
              <a:t>A wani bangare, hakan yana nufin tabbatar da cewa mutanen da suka sha wahala sun sami: Kulawar lafiya  wato magani da jinya, Tallafi na kayan bukata kayan abinci, muhalli, da kayan more rayuwa da kuma Tallafin tunani da jaddad daidaituwa wato kulawa ta fuskar tunani da zamantakewa. Amma warkarwa ba wai kawai game da taimakon rayuwa ba ne. Hakanan yana shafar mutunci da adalci: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r</a:t>
            </a:r>
            <a:r>
              <a:rPr lang="ha-Latn-NG" sz="1200" kern="1200" dirty="0">
                <a:solidFill>
                  <a:schemeClr val="tx1"/>
                </a:solidFill>
                <a:effectLst/>
                <a:latin typeface="+mn-lt"/>
                <a:ea typeface="+mn-ea"/>
                <a:cs typeface="+mn-cs"/>
              </a:rPr>
              <a:t>ubuta da adana abin da ya faru domin kada a rufe batun ko a manta da shi,</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a-Latn-NG" sz="1200" kern="1200" dirty="0">
                <a:solidFill>
                  <a:schemeClr val="tx1"/>
                </a:solidFill>
                <a:effectLst/>
                <a:latin typeface="+mn-lt"/>
                <a:ea typeface="+mn-ea"/>
                <a:cs typeface="+mn-cs"/>
              </a:rPr>
              <a:t>bawa mutane damar su bayyana abin da ya faru da kuma tunawa da shi domin su sami nutsuwa,</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t</a:t>
            </a:r>
            <a:r>
              <a:rPr lang="ha-Latn-NG" sz="1200" kern="1200" dirty="0">
                <a:solidFill>
                  <a:schemeClr val="tx1"/>
                </a:solidFill>
                <a:effectLst/>
                <a:latin typeface="+mn-lt"/>
                <a:ea typeface="+mn-ea"/>
                <a:cs typeface="+mn-cs"/>
              </a:rPr>
              <a:t>abbatar da cewa an yi adalci kuma an biya su diyya domin su samu ƙƙoƙinsu. </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523698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1" kern="1200" dirty="0">
                <a:solidFill>
                  <a:schemeClr val="tx1"/>
                </a:solidFill>
                <a:effectLst/>
                <a:latin typeface="+mn-lt"/>
                <a:ea typeface="+mn-ea"/>
                <a:cs typeface="+mn-cs"/>
              </a:rPr>
              <a:t>KAMMALAWA</a:t>
            </a:r>
            <a:endParaRPr lang="sv-SE" sz="1200" b="1"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Duk wadannan bayanan da muka tattauna a cikin wannan gudunmuwar wajibi kare hakkin Ɗan’Adam. Wadannan dabi'un suna ƙarfafa juna, suna kuma taimakawa wajen karewa da adalci nan gaba. </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"Babu wani mutum shi kadai ko wata ƙungiya da za ta iya amfani da dukkan dabarun - muna da mtsayi daban-daban, ƙwarewa da kuma dama da suka shafi irin zabin dabarun da za mu yi amfani da su. Abu mai mahimmanci shi ne kowa zai iya yin wani abu da kuma abin da ke tsakaninmu, ta hanyar hanyoyin sadarwa na mutane da ƙungiyoyi masu jawo hankali ta hanya daya, za mu iya canza abubuwa."   </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Za mu iya bayar da gudunmuwa wajen daukar dabarun kare hakkin Ɗan’Adam da kuma gina al'umma da ke mutunta hakkin Ɗan’Adam a cikin gidajensu, al'ummarsu, da kuma gwamnatinsu.</a:t>
            </a:r>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3890939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1" i="0" u="none" strike="noStrike" kern="1200" baseline="0" noProof="0" dirty="0">
                <a:solidFill>
                  <a:schemeClr val="tx1"/>
                </a:solidFill>
                <a:latin typeface="+mn-lt"/>
                <a:ea typeface="+mn-ea"/>
                <a:cs typeface="+mn-cs"/>
              </a:rPr>
              <a:t>Aikin gudanarwa: Maganar game da dabarun gaggawa </a:t>
            </a:r>
          </a:p>
          <a:p>
            <a:pPr algn="l" rtl="0" fontAlgn="base"/>
            <a:endParaRPr lang="ha-Latn-NG" sz="1200" b="1" i="0" kern="1200" noProof="0" dirty="0">
              <a:solidFill>
                <a:schemeClr val="tx1"/>
              </a:solidFill>
              <a:effectLst/>
              <a:latin typeface="+mn-lt"/>
              <a:ea typeface="+mn-ea"/>
              <a:cs typeface="+mn-cs"/>
            </a:endParaRPr>
          </a:p>
          <a:p>
            <a:r>
              <a:rPr lang="ha-Latn-NG" sz="1200" b="0" i="0" u="none" strike="noStrike" kern="1200" baseline="0" noProof="0" dirty="0">
                <a:solidFill>
                  <a:schemeClr val="tx1"/>
                </a:solidFill>
                <a:latin typeface="+mn-lt"/>
                <a:ea typeface="+mn-ea"/>
                <a:cs typeface="+mn-cs"/>
              </a:rPr>
              <a:t>A gabatar da wadannan abubuwan: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Dangane da abinda ya saura a cikin wannan darasin, zamu mayar da hankali a kan dabarun gaggawa sannan muyi tunanin yadda za muyi amfani dasu wajen dakile matsalolin yancin addini da imani a cikin al’umominmu. Za muyi duba izuwa ga sauran dabarun a darasi na gaba.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Ta hanyar wannan darasin, za mu koyi dabarun gaggawa sannan muyi tunani mai zurfi akan wasu dabarun domin daukar mataki a cikin al’ummarmu. Yin tunani – me zan iya aikatawa, me zamu iya aikatawa sannan ta yaya zamu iya bawa wasu qwarin gwiwa domin aikatawa?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Amma kafin mu fara, bari mu tunatar da kawukanmu akan abinda ya ƙunshi yancin addini da imani. Ana yin amfani da dabarun gaggawa ne a lokacin da aka ci zarafin yancin ɗan’Adam ko kuma hakan yana ƙoƙarin faruwa ga wani mutum a wani kebantaccen guri. Yanzu, wasu irin take hakkokin addini ko imani muke ƙoƙarin dakilewa da wadannan dabarun? </a:t>
            </a:r>
            <a:br>
              <a:rPr lang="ha-Latn-NG" sz="1200" b="0" i="0" u="none" strike="noStrike" kern="1200" baseline="0" noProof="0" dirty="0">
                <a:solidFill>
                  <a:schemeClr val="tx1"/>
                </a:solidFill>
                <a:latin typeface="+mn-lt"/>
                <a:ea typeface="+mn-ea"/>
                <a:cs typeface="+mn-cs"/>
              </a:rPr>
            </a:br>
            <a:r>
              <a:rPr lang="ha-Latn-NG" sz="1200" b="0" i="0" u="none" strike="noStrike" kern="1200" baseline="0" noProof="0" dirty="0">
                <a:solidFill>
                  <a:schemeClr val="tx1"/>
                </a:solidFill>
                <a:latin typeface="+mn-lt"/>
                <a:ea typeface="+mn-ea"/>
                <a:cs typeface="+mn-cs"/>
              </a:rPr>
              <a:t>A nuna Powerpoint slide na 24 sannan a karanta wadannan misalan: </a:t>
            </a:r>
          </a:p>
          <a:p>
            <a:pPr marL="628650" lvl="1" indent="-171450">
              <a:buFont typeface="Courier New" panose="02070309020205020404" pitchFamily="49" charset="0"/>
              <a:buChar char="o"/>
            </a:pPr>
            <a:r>
              <a:rPr lang="ha-Latn-NG" sz="1200" b="0" i="0" u="none" strike="noStrike" kern="1200" baseline="0" noProof="0" dirty="0">
                <a:solidFill>
                  <a:schemeClr val="tx1"/>
                </a:solidFill>
                <a:latin typeface="+mn-lt"/>
                <a:ea typeface="+mn-ea"/>
                <a:cs typeface="+mn-cs"/>
              </a:rPr>
              <a:t>Cin zarafi, misali cin zarafin mata marasa galihu </a:t>
            </a:r>
          </a:p>
          <a:p>
            <a:pPr marL="628650" lvl="1" indent="-171450">
              <a:buFont typeface="Courier New" panose="02070309020205020404" pitchFamily="49" charset="0"/>
              <a:buChar char="o"/>
            </a:pPr>
            <a:r>
              <a:rPr lang="ha-Latn-NG" sz="1200" b="0" i="0" u="none" strike="noStrike" kern="1200" baseline="0" noProof="0" dirty="0">
                <a:solidFill>
                  <a:schemeClr val="tx1"/>
                </a:solidFill>
                <a:latin typeface="+mn-lt"/>
                <a:ea typeface="+mn-ea"/>
                <a:cs typeface="+mn-cs"/>
              </a:rPr>
              <a:t>Kalaman batanci (a kafafen sada zumunta ko kuma ido-da-ido) </a:t>
            </a:r>
          </a:p>
          <a:p>
            <a:pPr marL="628650" lvl="1" indent="-171450">
              <a:buFont typeface="Courier New" panose="02070309020205020404" pitchFamily="49" charset="0"/>
              <a:buChar char="o"/>
            </a:pPr>
            <a:r>
              <a:rPr lang="ha-Latn-NG" sz="1200" b="0" i="0" u="none" strike="noStrike" kern="1200" baseline="0" noProof="0" dirty="0">
                <a:solidFill>
                  <a:schemeClr val="tx1"/>
                </a:solidFill>
                <a:latin typeface="+mn-lt"/>
                <a:ea typeface="+mn-ea"/>
                <a:cs typeface="+mn-cs"/>
              </a:rPr>
              <a:t>Ayyukan laifi kamarsu ta’annati na dukiyoyi ko kuma kai hari </a:t>
            </a:r>
          </a:p>
          <a:p>
            <a:pPr marL="628650" lvl="1" indent="-171450">
              <a:buFont typeface="Courier New" panose="02070309020205020404" pitchFamily="49" charset="0"/>
              <a:buChar char="o"/>
            </a:pPr>
            <a:r>
              <a:rPr lang="ha-Latn-NG" sz="1200" b="0" i="0" u="none" strike="noStrike" kern="1200" baseline="0" noProof="0" dirty="0">
                <a:solidFill>
                  <a:schemeClr val="tx1"/>
                </a:solidFill>
                <a:latin typeface="+mn-lt"/>
                <a:ea typeface="+mn-ea"/>
                <a:cs typeface="+mn-cs"/>
              </a:rPr>
              <a:t>Kai hare-hare a guraren ibada </a:t>
            </a:r>
          </a:p>
          <a:p>
            <a:pPr marL="628650" lvl="1" indent="-171450">
              <a:buFont typeface="Courier New" panose="02070309020205020404" pitchFamily="49" charset="0"/>
              <a:buChar char="o"/>
            </a:pPr>
            <a:r>
              <a:rPr lang="ha-Latn-NG" sz="1200" b="0" i="0" u="none" strike="noStrike" kern="1200" baseline="0" noProof="0" dirty="0">
                <a:solidFill>
                  <a:schemeClr val="tx1"/>
                </a:solidFill>
                <a:latin typeface="+mn-lt"/>
                <a:ea typeface="+mn-ea"/>
                <a:cs typeface="+mn-cs"/>
              </a:rPr>
              <a:t>Rikicin al’umma </a:t>
            </a:r>
          </a:p>
          <a:p>
            <a:pPr marL="628650" lvl="1" indent="-171450">
              <a:buFont typeface="Courier New" panose="02070309020205020404" pitchFamily="49" charset="0"/>
              <a:buChar char="o"/>
            </a:pPr>
            <a:r>
              <a:rPr lang="ha-Latn-NG" sz="1200" b="0" i="0" u="none" strike="noStrike" kern="1200" baseline="0" noProof="0" dirty="0">
                <a:solidFill>
                  <a:schemeClr val="tx1"/>
                </a:solidFill>
                <a:latin typeface="+mn-lt"/>
                <a:ea typeface="+mn-ea"/>
                <a:cs typeface="+mn-cs"/>
              </a:rPr>
              <a:t>Tsare mutum ba bisa ka’ida ba </a:t>
            </a:r>
          </a:p>
          <a:p>
            <a:endParaRPr lang="sv-SE" sz="1200" b="0" i="0" u="none" strike="noStrike" kern="1200" baseline="0" dirty="0">
              <a:solidFill>
                <a:schemeClr val="tx1"/>
              </a:solidFill>
              <a:latin typeface="+mn-lt"/>
              <a:ea typeface="+mn-ea"/>
              <a:cs typeface="+mn-cs"/>
            </a:endParaRPr>
          </a:p>
          <a:p>
            <a:pPr marL="0" indent="0" algn="l" rtl="0" fontAlgn="base">
              <a:buFont typeface="Arial" panose="020B0604020202020204" pitchFamily="34" charset="0"/>
              <a:buNone/>
            </a:pPr>
            <a:endParaRPr lang="en-US" sz="1200" b="0" i="0" dirty="0">
              <a:solidFill>
                <a:srgbClr val="000000"/>
              </a:solidFill>
              <a:effectLst/>
              <a:latin typeface="+mn-lt"/>
              <a:cs typeface="Calibri" panose="020F0502020204030204"/>
            </a:endParaRPr>
          </a:p>
          <a:p>
            <a:pPr algn="l" rtl="0" fontAlgn="base"/>
            <a:r>
              <a:rPr lang="en-US" sz="1200" b="0" i="0" dirty="0">
                <a:solidFill>
                  <a:srgbClr val="000000"/>
                </a:solidFill>
                <a:effectLst/>
                <a:latin typeface="+mn-lt"/>
              </a:rPr>
              <a:t> </a:t>
            </a: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523315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1" i="0" kern="1200" noProof="0" dirty="0">
                <a:solidFill>
                  <a:schemeClr val="tx1"/>
                </a:solidFill>
                <a:effectLst/>
                <a:latin typeface="+mn-lt"/>
                <a:ea typeface="+mn-ea"/>
                <a:cs typeface="+mn-cs"/>
              </a:rPr>
              <a:t>Bayanan kammalawa </a:t>
            </a:r>
          </a:p>
          <a:p>
            <a:r>
              <a:rPr lang="ha-Latn-NG" sz="1200" b="0" i="1" u="none" strike="noStrike" kern="1200" baseline="0" noProof="0" dirty="0">
                <a:solidFill>
                  <a:schemeClr val="tx1"/>
                </a:solidFill>
                <a:latin typeface="+mn-lt"/>
                <a:ea typeface="+mn-ea"/>
                <a:cs typeface="+mn-cs"/>
              </a:rPr>
              <a:t>A kammala darasin tare da yin wannan sahrhin, tare da nuna shafuka na 26 zuwa 28: </a:t>
            </a:r>
          </a:p>
          <a:p>
            <a:endParaRPr lang="ha-Latn-NG" sz="1200" b="0" i="0" u="none" strike="noStrike" kern="1200" baseline="0" noProof="0" dirty="0">
              <a:solidFill>
                <a:schemeClr val="tx1"/>
              </a:solidFill>
              <a:latin typeface="+mn-lt"/>
              <a:ea typeface="+mn-ea"/>
              <a:cs typeface="+mn-cs"/>
            </a:endParaRPr>
          </a:p>
          <a:p>
            <a:r>
              <a:rPr lang="ha-Latn-NG" sz="1200" b="0" i="0" u="none" strike="noStrike" kern="1200" baseline="0" noProof="0" dirty="0">
                <a:solidFill>
                  <a:schemeClr val="tx1"/>
                </a:solidFill>
                <a:latin typeface="+mn-lt"/>
                <a:ea typeface="+mn-ea"/>
                <a:cs typeface="+mn-cs"/>
              </a:rPr>
              <a:t>A farkon darasin, munyi bayani akan yadda zamu bar matakin yan kallo zuwa masu samar da waraka. Sannan kuma munyi bayani dangane da gina alakoki, yin aiki tare neman bayanai, da kuma gabatar da shirye-shirye. </a:t>
            </a:r>
          </a:p>
          <a:p>
            <a:pPr algn="l" rtl="0" fontAlgn="base"/>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0" i="0" u="none" strike="noStrike" kern="1200" baseline="0" noProof="0" dirty="0">
                <a:solidFill>
                  <a:schemeClr val="tx1"/>
                </a:solidFill>
                <a:latin typeface="+mn-lt"/>
                <a:ea typeface="+mn-ea"/>
                <a:cs typeface="+mn-cs"/>
              </a:rPr>
              <a:t>Dangane da dabarun gaggawa, hakan ya qunshi irin wadannan tambayoyin gajerun maganganu wadanda muka tayin bayani akai misali: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Yin duba ga wanda zai iya cutar da al’amuran YAKI, a ina ne kuma yaushe ne?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Yin tunani dangane da yadda ya kamata mu bayar da martini akan wadannan al’amuran gaggawa kafin su faru. Misali: Ta yaya ya kamata in dauki mataki a daidai lokacin da naga an yi kalaman batanci ga wani ko kuma anyi cin zarafi a kan hanya? Ko kuma ina da buƙatar in kirkiri shiryayyen martani a matakin qungiya da take shirye-shirye wajen daukan mataki?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Tare da yin duba da cewa ko muna da bayanai da hanyar sadarwar da muke buƙata domin bayar da martani.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Sannan kuma, yin duba ga abubuwa masu hatsari domin tabbatar da cewa muna cikin aminci da kiyayewa wajen ɓata al’amura. </a:t>
            </a:r>
          </a:p>
          <a:p>
            <a:endParaRPr lang="sv-SE" sz="1200" b="0" i="0" u="none" strike="noStrike" kern="1200" baseline="0" dirty="0">
              <a:solidFill>
                <a:schemeClr val="tx1"/>
              </a:solidFill>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285310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0" i="0" u="none" strike="noStrike" kern="1200" baseline="0" noProof="0" dirty="0">
                <a:solidFill>
                  <a:schemeClr val="tx1"/>
                </a:solidFill>
                <a:latin typeface="+mn-lt"/>
                <a:ea typeface="+mn-ea"/>
                <a:cs typeface="+mn-cs"/>
              </a:rPr>
              <a:t>Kwarai kuwa, wataƙila zai iya kasancewa wannan dabarun gaggawar bashi muke da buqatar amfani dashi a wannan lokacin ba. Alal misali, zamu fi dacewa wajen wayar da kai domin samar da sauyi. Bai kyautu ace kowa zai yi komai da komai ba! </a:t>
            </a:r>
          </a:p>
          <a:p>
            <a:r>
              <a:rPr lang="ha-Latn-NG" sz="1200" b="0" i="0" u="none" strike="noStrike" kern="1200" baseline="0" noProof="0" dirty="0">
                <a:solidFill>
                  <a:schemeClr val="tx1"/>
                </a:solidFill>
                <a:latin typeface="+mn-lt"/>
                <a:ea typeface="+mn-ea"/>
                <a:cs typeface="+mn-cs"/>
              </a:rPr>
              <a:t>A darasi na gaba, zamu koyi akan yadda za muyi tunani mai zurfi domin samar da dabarun sauyi, dabarun ginawa da kuma dabarun warkarwa. Muna da manufar samar da dabarun daukar mataki masu yawa. </a:t>
            </a:r>
          </a:p>
          <a:p>
            <a:r>
              <a:rPr lang="ha-Latn-NG" sz="1200" b="0" i="0" u="none" strike="noStrike" kern="1200" baseline="0" noProof="0" dirty="0">
                <a:solidFill>
                  <a:schemeClr val="tx1"/>
                </a:solidFill>
                <a:latin typeface="+mn-lt"/>
                <a:ea typeface="+mn-ea"/>
                <a:cs typeface="+mn-cs"/>
              </a:rPr>
              <a:t>Sannan, a cikin darusa guda biyu na qarshe na kwas din, zamu fara fadada abubuwa – tare da yin tunanin wadanne matsalolin ya kamata mu dakile, sannan wane daga cikin dabarun daukar mataki ne zai fi inganci wajen amfani dashi. </a:t>
            </a:r>
          </a:p>
          <a:p>
            <a:r>
              <a:rPr lang="ha-Latn-NG" sz="1200" b="0" i="0" u="none" strike="noStrike" kern="1200" baseline="0" noProof="0" dirty="0">
                <a:solidFill>
                  <a:schemeClr val="tx1"/>
                </a:solidFill>
                <a:latin typeface="+mn-lt"/>
                <a:ea typeface="+mn-ea"/>
                <a:cs typeface="+mn-cs"/>
              </a:rPr>
              <a:t>A kammala darasin tare da godewa kowa-da-kowa saboda halarta da suka yi.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1713712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2026-03-25</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38703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i="1" noProof="0" dirty="0">
                <a:solidFill>
                  <a:srgbClr val="000000"/>
                </a:solidFill>
                <a:effectLst/>
                <a:latin typeface="+mn-lt"/>
                <a:cs typeface="Calibri"/>
              </a:rPr>
              <a:t>Aikin farkon budewa: Rukunoni masu kawo sauyi na Qugi</a:t>
            </a:r>
            <a:br>
              <a:rPr lang="ha-Latn-NG" sz="1200" b="0" i="0" noProof="0" dirty="0">
                <a:effectLst/>
                <a:cs typeface="+mn-lt"/>
              </a:rPr>
            </a:br>
            <a:endParaRPr lang="ha-Latn-NG" sz="1200" b="1" i="1" noProof="0" dirty="0">
              <a:solidFill>
                <a:srgbClr val="000000"/>
              </a:solidFill>
              <a:effectLst/>
              <a:latin typeface="+mn-lt"/>
              <a:cs typeface="Calibri"/>
            </a:endParaRPr>
          </a:p>
          <a:p>
            <a:r>
              <a:rPr lang="ha-Latn-NG" i="1" noProof="0" dirty="0">
                <a:solidFill>
                  <a:srgbClr val="000000"/>
                </a:solidFill>
              </a:rPr>
              <a:t>(</a:t>
            </a:r>
            <a:r>
              <a:rPr lang="ha-Latn-NG" b="0" i="1" noProof="0" dirty="0">
                <a:solidFill>
                  <a:srgbClr val="000000"/>
                </a:solidFill>
                <a:effectLst/>
              </a:rPr>
              <a:t>Slides </a:t>
            </a:r>
            <a:r>
              <a:rPr lang="ha-Latn-NG" i="1" noProof="0" dirty="0">
                <a:solidFill>
                  <a:srgbClr val="000000"/>
                </a:solidFill>
              </a:rPr>
              <a:t>na 3 zuwa 10 suna bayyana labarai guda </a:t>
            </a:r>
            <a:r>
              <a:rPr lang="ha-Latn-NG" b="0" i="1" noProof="0" dirty="0">
                <a:solidFill>
                  <a:srgbClr val="000000"/>
                </a:solidFill>
                <a:effectLst/>
              </a:rPr>
              <a:t>3 </a:t>
            </a:r>
            <a:r>
              <a:rPr lang="ha-Latn-NG" i="1" noProof="0" dirty="0">
                <a:solidFill>
                  <a:srgbClr val="000000"/>
                </a:solidFill>
              </a:rPr>
              <a:t>na masu kawo canji daga aikin motsa jiki.)</a:t>
            </a:r>
            <a:endParaRPr lang="ha-Latn-NG" noProof="0" dirty="0"/>
          </a:p>
          <a:p>
            <a:pPr algn="l" rtl="0" fontAlgn="base"/>
            <a:endParaRPr lang="ha-Latn-NG" sz="1200" b="0" i="0" noProof="0" dirty="0">
              <a:solidFill>
                <a:srgbClr val="000000"/>
              </a:solidFill>
              <a:effectLst/>
              <a:latin typeface="+mn-lt"/>
              <a:cs typeface="Calibri"/>
            </a:endParaRPr>
          </a:p>
          <a:p>
            <a:r>
              <a:rPr lang="ha-Latn-NG" sz="1200" b="1" i="0" u="none" strike="noStrike" kern="1200" baseline="0" noProof="0" dirty="0">
                <a:solidFill>
                  <a:schemeClr val="tx1"/>
                </a:solidFill>
                <a:latin typeface="+mn-lt"/>
                <a:ea typeface="+mn-ea"/>
                <a:cs typeface="+mn-cs"/>
              </a:rPr>
              <a:t>Labarin Rahul, Indiya </a:t>
            </a:r>
          </a:p>
          <a:p>
            <a:r>
              <a:rPr lang="ha-Latn-NG" sz="1200" b="0" i="0" u="none" strike="noStrike" kern="1200" baseline="0" noProof="0" dirty="0">
                <a:solidFill>
                  <a:schemeClr val="tx1"/>
                </a:solidFill>
                <a:latin typeface="+mn-lt"/>
                <a:ea typeface="+mn-ea"/>
                <a:cs typeface="+mn-cs"/>
              </a:rPr>
              <a:t>Rahul yana zaune a Bhagalpur, wani gari a gabashin Indiya. Kimanin 80% na al'ummar garin Hindu ne, yayin da 18% Musulmi ne. Garin yana fuskantar tashin hankali. A shekarar 1989, an yi rikici da ya halaka sama da Musulmi 1000, inda aka kona sama da 50,000 barin gidajensu. </a:t>
            </a:r>
            <a:endParaRPr lang="ha-Latn-NG" sz="1200" b="0" i="0" noProof="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u="none" strike="noStrike" kern="1200" baseline="0" noProof="0" dirty="0">
                <a:solidFill>
                  <a:schemeClr val="tx1"/>
                </a:solidFill>
                <a:latin typeface="+mn-lt"/>
                <a:ea typeface="+mn-ea"/>
                <a:cs typeface="+mn-cs"/>
              </a:rPr>
              <a:t>Rahul, wanda Hindu ne, ya yanke shawarar zama lafiya da addinai dabandaban a garin. Aikin su yana nufin ayi hankali kai tsaye da kuma ɗaukan mataki da amsa buƙatun bangarorin da ke gaba da juna. Wannan yana gudana a hanyoyi kama Kirkirar kwamitocin zaman lafiya, Shirya bukukuwan addinai na shekarashekara, Hada shugaban addinai domin su yi aiki tare. Wannan aikin dogon lokaci ne, kuma yana tushe da za’a iya dogaro da shi a lokutan da ake fuskantar barazanar tashin hankali. </a:t>
            </a:r>
            <a:endParaRPr lang="ha-Latn-NG" b="0" i="0" noProof="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39198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0" i="0" u="none" strike="noStrike" kern="1200" baseline="0" noProof="0" dirty="0">
                <a:solidFill>
                  <a:schemeClr val="tx1"/>
                </a:solidFill>
                <a:latin typeface="+mn-lt"/>
                <a:ea typeface="+mn-ea"/>
                <a:cs typeface="+mn-cs"/>
              </a:rPr>
              <a:t>Tashin hankali yana koma wa sosai lokacin Yaƙin neman zabe. A shekarar 2019, wani ɗan takarar kishin Hindu ya jagoranci wata gangamin kamfen a yankin Musulmi tare da fadar kalaman ƙiyayya da nufin tayar da fitina. </a:t>
            </a:r>
          </a:p>
          <a:p>
            <a:r>
              <a:rPr lang="ha-Latn-NG" sz="1200" b="0" i="0" u="none" strike="noStrike" kern="1200" baseline="0" noProof="0" dirty="0">
                <a:solidFill>
                  <a:schemeClr val="tx1"/>
                </a:solidFill>
                <a:latin typeface="+mn-lt"/>
                <a:ea typeface="+mn-ea"/>
                <a:cs typeface="+mn-cs"/>
              </a:rPr>
              <a:t>Yayin da wasu matasan Musulmi suka mayar da martani da fushi, ɗan takarar ya ƙaddamar da tashin hankali, wanda ya kai ga kashekashe, lalata shaguna da gidaje. Hakan ya haifar da barazanar cewa rikicin zai bazu zuwa wasu yankuna kuma ya kara muni. Rahul da abokan aikinsa sun fahimci irin hadarin da hakan zai iya haifarwa. </a:t>
            </a:r>
            <a:endParaRPr lang="ha-Latn-NG" sz="1200" noProof="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0" i="0" u="none" strike="noStrike" kern="1200" baseline="0" noProof="0" dirty="0">
                <a:solidFill>
                  <a:schemeClr val="tx1"/>
                </a:solidFill>
                <a:latin typeface="+mn-lt"/>
                <a:ea typeface="+mn-ea"/>
                <a:cs typeface="+mn-cs"/>
              </a:rPr>
              <a:t>A kwanaki masu yawa, Rahul da abokan aikinsa sun shirya tarukan al’umma a yankunan Musulmi da Hindu da suka fi fuskantar haɗari. A tarukan, sun ƙir-ƙiriƙungiyoyin masu sa kai da suka bazu cikin yankunansu domin su shawo kan jama’a su guji tashin hankali. </a:t>
            </a:r>
          </a:p>
          <a:p>
            <a:r>
              <a:rPr lang="ha-Latn-NG" sz="1200" b="0" i="0" u="none" strike="noStrike" kern="1200" baseline="0" noProof="0" dirty="0">
                <a:solidFill>
                  <a:schemeClr val="tx1"/>
                </a:solidFill>
                <a:latin typeface="+mn-lt"/>
                <a:ea typeface="+mn-ea"/>
                <a:cs typeface="+mn-cs"/>
              </a:rPr>
              <a:t>Rahul ya ce: </a:t>
            </a:r>
            <a:r>
              <a:rPr lang="ha-Latn-NG" sz="1200" b="0" i="1" u="none" strike="noStrike" kern="1200" baseline="0" noProof="0" dirty="0">
                <a:solidFill>
                  <a:schemeClr val="tx1"/>
                </a:solidFill>
                <a:latin typeface="+mn-lt"/>
                <a:ea typeface="+mn-ea"/>
                <a:cs typeface="+mn-cs"/>
              </a:rPr>
              <a:t>"Abu mai muhimmanci shi ne, maza da mata su tafi tare a matsayin jami’an sakai, domin kowannensu zai yi gudanarwa da wanda zai fi yiwa saurare sa a cikin gidan." </a:t>
            </a:r>
            <a:endParaRPr lang="ha-Latn-NG" sz="1200" b="0" i="1"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a-Latn-NG" sz="1200" b="0" i="0" u="none" strike="noStrike" kern="1200" baseline="0" noProof="0" dirty="0">
                <a:solidFill>
                  <a:schemeClr val="tx1"/>
                </a:solidFill>
                <a:latin typeface="+mn-lt"/>
                <a:ea typeface="+mn-ea"/>
                <a:cs typeface="+mn-cs"/>
              </a:rPr>
              <a:t>Masu sakai sun Raba takardun wayar da kai a kan hatsarin tashin hankali, sannan yi wa mutane bayani da sauraron su domin su fahimci cewa rikici ba zai amfanar da kowa ba, komai addininsa. Da yardar Allah, wadannan matakan sun taimaka wajen kwantar da tarzoma a cikin garin. </a:t>
            </a:r>
            <a:endParaRPr lang="ha-Latn-NG"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1" i="0" u="none" strike="noStrike" kern="1200" baseline="0" noProof="0" dirty="0">
                <a:solidFill>
                  <a:schemeClr val="tx1"/>
                </a:solidFill>
                <a:latin typeface="+mn-lt"/>
                <a:ea typeface="+mn-ea"/>
                <a:cs typeface="+mn-cs"/>
              </a:rPr>
              <a:t>Kada a yi saurin yanke hukunci da abinda aka fara gani – Human Library™, Denmark </a:t>
            </a:r>
          </a:p>
          <a:p>
            <a:r>
              <a:rPr lang="ha-Latn-NG" sz="1200" b="0" i="0" u="none" strike="noStrike" kern="1200" baseline="0" noProof="0" dirty="0">
                <a:solidFill>
                  <a:schemeClr val="tx1"/>
                </a:solidFill>
                <a:latin typeface="+mn-lt"/>
                <a:ea typeface="+mn-ea"/>
                <a:cs typeface="+mn-cs"/>
              </a:rPr>
              <a:t>A tsakiyar shekarun 1990, wasu abokai hudu sun ƙir-ƙiri wata ƙungiya ta matasa domin yak’ar tashin hankali a birane. Yayin da ƙungiyar ta girma, mai shiryawa wani babban bikin kida a Denmark ya nemi su fito da wata hanya da za ta taimaka wajen habaka gudanarwa tsakanin mahalarta bikin. A nan ne suka ƙir-ƙiri Human Library™ – wani gungu na mutane inda baki za su iya aro "littattafai" na mutane – wato, mutanen da suka yarda su shiga cikin gudanarwa mai girmamawa game da asalin su da rayuwar su. </a:t>
            </a:r>
            <a:endParaRPr lang="ha-Latn-NG"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a-Latn-NG" sz="1200" b="0" i="0" u="none" strike="noStrike" kern="1200" baseline="0" noProof="0" dirty="0">
                <a:solidFill>
                  <a:schemeClr val="tx1"/>
                </a:solidFill>
                <a:latin typeface="+mn-lt"/>
                <a:ea typeface="+mn-ea"/>
                <a:cs typeface="+mn-cs"/>
              </a:rPr>
              <a:t>Yawanci, "littattafai" mutane ne daga cikin al’umma, wadanda suka zabi su ba da labarinsu don ya zama darasi ga wasu. Wadanda suka fi shiga ciki su ne wadanda wani bangare na asalin su yana da alaka da tauye haƙƙi, wariya ko kyama, kamar Addini ko imanin su, Kabilanci ko asalinsu, Yanayin jima'i ko yanayin sha’awar jima’i dinsu ko Nakasa ko wata matsala ta lafiyar su (misali, masu fama da cutar HIV/ AIDS). A taƙaice , wannan maktabar mutane tana taimakawa wajen karya kage da ra’ayoyin da ba su da tushe. A halin yanzu, Human Library tana da ayyuka a kasashe sama da 85. </a:t>
            </a:r>
            <a:endParaRPr lang="ha-Latn-NG" sz="1200" b="0" i="0" noProof="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330170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5AB015C0-ADFB-4C1F-AC4C-50A35F59719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38375"/>
            <a:ext cx="10515600" cy="3938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Rubrik 7">
            <a:extLst>
              <a:ext uri="{FF2B5EF4-FFF2-40B4-BE49-F238E27FC236}">
                <a16:creationId xmlns:a16="http://schemas.microsoft.com/office/drawing/2014/main" id="{CE4C6B7C-5757-4F49-9408-DFE2EB630A7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D6F1756C-FFE1-4CEF-9731-60C4E255A9F5}"/>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BB34C43-91EC-4BFD-A62E-4F59EA6FEDBA}"/>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EC53B00-CE6B-458E-BD5C-25A6FAD9B996}"/>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9" y="1588"/>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9" y="-22860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4.png"/><Relationship Id="rId18" Type="http://schemas.openxmlformats.org/officeDocument/2006/relationships/image" Target="../media/image48.png"/><Relationship Id="rId3" Type="http://schemas.openxmlformats.org/officeDocument/2006/relationships/image" Target="../media/image1.png"/><Relationship Id="rId21" Type="http://schemas.openxmlformats.org/officeDocument/2006/relationships/image" Target="../media/image51.png"/><Relationship Id="rId7" Type="http://schemas.openxmlformats.org/officeDocument/2006/relationships/image" Target="../media/image17.png"/><Relationship Id="rId12" Type="http://schemas.openxmlformats.org/officeDocument/2006/relationships/image" Target="../media/image43.png"/><Relationship Id="rId17" Type="http://schemas.openxmlformats.org/officeDocument/2006/relationships/image" Target="../media/image47.png"/><Relationship Id="rId2" Type="http://schemas.openxmlformats.org/officeDocument/2006/relationships/notesSlide" Target="../notesSlides/notesSlide24.xml"/><Relationship Id="rId16" Type="http://schemas.openxmlformats.org/officeDocument/2006/relationships/image" Target="../media/image30.png"/><Relationship Id="rId20"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42.png"/><Relationship Id="rId5" Type="http://schemas.openxmlformats.org/officeDocument/2006/relationships/image" Target="../media/image39.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38.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4.png"/><Relationship Id="rId18" Type="http://schemas.openxmlformats.org/officeDocument/2006/relationships/image" Target="../media/image48.png"/><Relationship Id="rId3" Type="http://schemas.openxmlformats.org/officeDocument/2006/relationships/image" Target="../media/image1.png"/><Relationship Id="rId21" Type="http://schemas.openxmlformats.org/officeDocument/2006/relationships/image" Target="../media/image51.png"/><Relationship Id="rId7" Type="http://schemas.openxmlformats.org/officeDocument/2006/relationships/image" Target="../media/image17.png"/><Relationship Id="rId12" Type="http://schemas.openxmlformats.org/officeDocument/2006/relationships/image" Target="../media/image43.png"/><Relationship Id="rId17" Type="http://schemas.openxmlformats.org/officeDocument/2006/relationships/image" Target="../media/image47.png"/><Relationship Id="rId2" Type="http://schemas.openxmlformats.org/officeDocument/2006/relationships/notesSlide" Target="../notesSlides/notesSlide28.xml"/><Relationship Id="rId16" Type="http://schemas.openxmlformats.org/officeDocument/2006/relationships/image" Target="../media/image30.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42.png"/><Relationship Id="rId5" Type="http://schemas.openxmlformats.org/officeDocument/2006/relationships/image" Target="../media/image39.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38.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F395E06-D74E-40CC-8DCE-FF14ADB6F3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8" name="Bildobjekt 7">
            <a:extLst>
              <a:ext uri="{FF2B5EF4-FFF2-40B4-BE49-F238E27FC236}">
                <a16:creationId xmlns:a16="http://schemas.microsoft.com/office/drawing/2014/main" id="{DA380D46-FE4E-4C50-8F63-6E7B95A00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pic>
        <p:nvPicPr>
          <p:cNvPr id="11" name="Bildobjekt 10">
            <a:extLst>
              <a:ext uri="{FF2B5EF4-FFF2-40B4-BE49-F238E27FC236}">
                <a16:creationId xmlns:a16="http://schemas.microsoft.com/office/drawing/2014/main" id="{E803C975-F284-4FC3-B373-56C7394769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8">
            <a:extLst>
              <a:ext uri="{FF2B5EF4-FFF2-40B4-BE49-F238E27FC236}">
                <a16:creationId xmlns:a16="http://schemas.microsoft.com/office/drawing/2014/main" id="{446B2DFA-282B-4568-83C7-191D685C0A93}"/>
              </a:ext>
            </a:extLst>
          </p:cNvPr>
          <p:cNvSpPr txBox="1"/>
          <p:nvPr/>
        </p:nvSpPr>
        <p:spPr>
          <a:xfrm>
            <a:off x="0" y="1169180"/>
            <a:ext cx="12192000" cy="12100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ha-Latn-NG" sz="5400" noProof="0" dirty="0">
                <a:solidFill>
                  <a:schemeClr val="tx1">
                    <a:lumMod val="65000"/>
                    <a:lumOff val="35000"/>
                  </a:schemeClr>
                </a:solidFill>
                <a:latin typeface="Calibri" panose="020F0502020204030204" pitchFamily="34" charset="0"/>
              </a:rPr>
              <a:t>Koyarwar Masu </a:t>
            </a:r>
            <a:r>
              <a:rPr lang="ha-Latn-NG" sz="5400" b="1" noProof="0" dirty="0">
                <a:solidFill>
                  <a:schemeClr val="tx1">
                    <a:lumMod val="65000"/>
                    <a:lumOff val="35000"/>
                  </a:schemeClr>
                </a:solidFill>
                <a:latin typeface="Calibri" panose="020F0502020204030204" pitchFamily="34" charset="0"/>
              </a:rPr>
              <a:t>kawo Sauyi </a:t>
            </a:r>
            <a:r>
              <a:rPr lang="ha-Latn-NG" sz="5400" noProof="0" dirty="0">
                <a:solidFill>
                  <a:schemeClr val="tx1">
                    <a:lumMod val="65000"/>
                    <a:lumOff val="35000"/>
                  </a:schemeClr>
                </a:solidFill>
                <a:latin typeface="Calibri" panose="020F0502020204030204" pitchFamily="34" charset="0"/>
              </a:rPr>
              <a:t>na Asali </a:t>
            </a:r>
          </a:p>
        </p:txBody>
      </p:sp>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F4240E5-59C8-464E-AC42-C5BF50EE70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17E85BD8-7FE1-4D67-9091-869F6CDB6FED}"/>
              </a:ext>
            </a:extLst>
          </p:cNvPr>
          <p:cNvSpPr/>
          <p:nvPr/>
        </p:nvSpPr>
        <p:spPr>
          <a:xfrm rot="16200000">
            <a:off x="10383862" y="4884902"/>
            <a:ext cx="2483058" cy="215444"/>
          </a:xfrm>
          <a:prstGeom prst="rect">
            <a:avLst/>
          </a:prstGeom>
        </p:spPr>
        <p:txBody>
          <a:bodyPr wrap="square">
            <a:spAutoFit/>
          </a:bodyPr>
          <a:lstStyle/>
          <a:p>
            <a:r>
              <a:rPr lang="ha-Latn-NG" sz="800" b="0" i="0" noProof="0" dirty="0">
                <a:solidFill>
                  <a:schemeClr val="tx1">
                    <a:lumMod val="65000"/>
                    <a:lumOff val="35000"/>
                  </a:schemeClr>
                </a:solidFill>
                <a:effectLst/>
              </a:rPr>
              <a:t>Photo: </a:t>
            </a:r>
            <a:r>
              <a:rPr lang="ha-Latn-NG" sz="800" noProof="0" dirty="0">
                <a:solidFill>
                  <a:schemeClr val="tx1">
                    <a:lumMod val="65000"/>
                    <a:lumOff val="35000"/>
                  </a:schemeClr>
                </a:solidFill>
              </a:rPr>
              <a:t>Robert Wyatt</a:t>
            </a:r>
            <a:r>
              <a:rPr lang="ha-Latn-NG" sz="800" b="0" i="0" noProof="0" dirty="0">
                <a:solidFill>
                  <a:schemeClr val="tx1">
                    <a:lumMod val="65000"/>
                    <a:lumOff val="35000"/>
                  </a:schemeClr>
                </a:solidFill>
                <a:effectLst/>
              </a:rPr>
              <a:t> / Alamy Stock Photo </a:t>
            </a:r>
            <a:endParaRPr lang="ha-Latn-NG" sz="800" noProof="0" dirty="0">
              <a:solidFill>
                <a:schemeClr val="tx1">
                  <a:lumMod val="65000"/>
                  <a:lumOff val="35000"/>
                </a:schemeClr>
              </a:solidFill>
            </a:endParaRPr>
          </a:p>
        </p:txBody>
      </p:sp>
      <p:sp>
        <p:nvSpPr>
          <p:cNvPr id="8" name="Rektangel 7">
            <a:extLst>
              <a:ext uri="{FF2B5EF4-FFF2-40B4-BE49-F238E27FC236}">
                <a16:creationId xmlns:a16="http://schemas.microsoft.com/office/drawing/2014/main" id="{23C361B5-8269-49BF-BB14-5B5DF78A8E93}"/>
              </a:ext>
            </a:extLst>
          </p:cNvPr>
          <p:cNvSpPr/>
          <p:nvPr/>
        </p:nvSpPr>
        <p:spPr>
          <a:xfrm>
            <a:off x="540000" y="1320730"/>
            <a:ext cx="2916000" cy="1754326"/>
          </a:xfrm>
          <a:prstGeom prst="rect">
            <a:avLst/>
          </a:prstGeom>
        </p:spPr>
        <p:txBody>
          <a:bodyPr wrap="square" lIns="0">
            <a:spAutoFit/>
          </a:bodyPr>
          <a:lstStyle/>
          <a:p>
            <a:r>
              <a:rPr lang="ha-Latn-NG" sz="3600" noProof="0" dirty="0"/>
              <a:t>Majalisar</a:t>
            </a:r>
          </a:p>
          <a:p>
            <a:r>
              <a:rPr lang="ha-Latn-NG" sz="3600" noProof="0" dirty="0"/>
              <a:t>dokokin </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asar</a:t>
            </a:r>
          </a:p>
          <a:p>
            <a:r>
              <a:rPr lang="ha-Latn-NG" sz="3600" noProof="0" dirty="0"/>
              <a:t>Kyrgyzstan</a:t>
            </a:r>
          </a:p>
        </p:txBody>
      </p:sp>
      <p:pic>
        <p:nvPicPr>
          <p:cNvPr id="7" name="Bildobjekt 6">
            <a:extLst>
              <a:ext uri="{FF2B5EF4-FFF2-40B4-BE49-F238E27FC236}">
                <a16:creationId xmlns:a16="http://schemas.microsoft.com/office/drawing/2014/main" id="{3B0E6DDC-C0D7-403F-9668-A81014B0B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8404D09-BEE2-45AF-B575-1C18DC45B393}"/>
              </a:ext>
            </a:extLst>
          </p:cNvPr>
          <p:cNvSpPr/>
          <p:nvPr/>
        </p:nvSpPr>
        <p:spPr>
          <a:xfrm>
            <a:off x="1145667" y="1320730"/>
            <a:ext cx="8010208" cy="3539430"/>
          </a:xfrm>
          <a:prstGeom prst="rect">
            <a:avLst/>
          </a:prstGeom>
        </p:spPr>
        <p:txBody>
          <a:bodyPr wrap="square">
            <a:spAutoFit/>
          </a:bodyPr>
          <a:lstStyle/>
          <a:p>
            <a:r>
              <a:rPr lang="ha-Latn-NG" sz="4400" b="1" noProof="0" dirty="0">
                <a:solidFill>
                  <a:srgbClr val="000000"/>
                </a:solidFill>
                <a:latin typeface="Calibri" panose="020F0502020204030204" pitchFamily="34" charset="0"/>
              </a:rPr>
              <a:t>Abubawa masu haifar da waraka </a:t>
            </a:r>
            <a:br>
              <a:rPr lang="ha-Latn-NG" sz="3600" noProof="0" dirty="0">
                <a:latin typeface="Calibri" panose="020F0502020204030204" pitchFamily="34" charset="0"/>
              </a:rPr>
            </a:br>
            <a:r>
              <a:rPr lang="ha-Latn-NG" sz="3600" noProof="0" dirty="0">
                <a:latin typeface="Calibri" panose="020F0502020204030204" pitchFamily="34" charset="0"/>
              </a:rPr>
              <a:t> </a:t>
            </a:r>
          </a:p>
          <a:p>
            <a:pPr marL="571500" indent="-571500">
              <a:buFont typeface="Arial" charset="0"/>
              <a:buChar char="•"/>
            </a:pPr>
            <a:r>
              <a:rPr lang="ha-Latn-NG" sz="3600" noProof="0" dirty="0"/>
              <a:t>​A gina al</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o</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i​</a:t>
            </a:r>
          </a:p>
          <a:p>
            <a:pPr marL="571500" indent="-571500">
              <a:buFont typeface="Arial" charset="0"/>
              <a:buChar char="•"/>
            </a:pPr>
            <a:r>
              <a:rPr lang="ha-Latn-NG" sz="3600" noProof="0" dirty="0"/>
              <a:t>Ayi aiki tare​</a:t>
            </a:r>
          </a:p>
          <a:p>
            <a:pPr marL="571500" indent="-571500">
              <a:buFont typeface="Arial" charset="0"/>
              <a:buChar char="•"/>
            </a:pPr>
            <a:r>
              <a:rPr lang="ha-Latn-NG" sz="3600" noProof="0" dirty="0"/>
              <a:t>A nemi labaru​</a:t>
            </a:r>
          </a:p>
          <a:p>
            <a:pPr marL="571500" indent="-571500">
              <a:buFont typeface="Arial" charset="0"/>
              <a:buChar char="•"/>
            </a:pPr>
            <a:r>
              <a:rPr lang="ha-Latn-NG" sz="3600" noProof="0" dirty="0"/>
              <a:t>A zauna cikin  shiri</a:t>
            </a:r>
          </a:p>
        </p:txBody>
      </p:sp>
      <p:pic>
        <p:nvPicPr>
          <p:cNvPr id="5" name="Bildobjekt 4">
            <a:extLst>
              <a:ext uri="{FF2B5EF4-FFF2-40B4-BE49-F238E27FC236}">
                <a16:creationId xmlns:a16="http://schemas.microsoft.com/office/drawing/2014/main" id="{53C8DDC5-8113-4B77-B4DF-68776F77F0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BCF2322-9C52-455D-B184-6A13E740A186}"/>
              </a:ext>
            </a:extLst>
          </p:cNvPr>
          <p:cNvSpPr/>
          <p:nvPr/>
        </p:nvSpPr>
        <p:spPr>
          <a:xfrm>
            <a:off x="1145667" y="1320730"/>
            <a:ext cx="8010208" cy="3539430"/>
          </a:xfrm>
          <a:prstGeom prst="rect">
            <a:avLst/>
          </a:prstGeom>
        </p:spPr>
        <p:txBody>
          <a:bodyPr wrap="square">
            <a:spAutoFit/>
          </a:bodyPr>
          <a:lstStyle/>
          <a:p>
            <a:r>
              <a:rPr lang="ha-Latn-NG" sz="4400" b="1" noProof="0" dirty="0">
                <a:solidFill>
                  <a:srgbClr val="000000"/>
                </a:solidFill>
                <a:latin typeface="Calibri" panose="020F0502020204030204" pitchFamily="34" charset="0"/>
              </a:rPr>
              <a:t>Aikin ‘Wa nene ni?’ </a:t>
            </a:r>
            <a:r>
              <a:rPr lang="ha-Latn-NG" sz="4400" noProof="0" dirty="0">
                <a:solidFill>
                  <a:srgbClr val="000000"/>
                </a:solidFill>
                <a:latin typeface="Calibri" panose="020F0502020204030204" pitchFamily="34" charset="0"/>
              </a:rPr>
              <a:t> </a:t>
            </a:r>
            <a:br>
              <a:rPr lang="ha-Latn-NG" sz="4400" noProof="0" dirty="0">
                <a:latin typeface="Calibri" panose="020F0502020204030204" pitchFamily="34" charset="0"/>
              </a:rPr>
            </a:br>
            <a:r>
              <a:rPr lang="ha-Latn-NG" sz="3600" noProof="0" dirty="0">
                <a:latin typeface="Calibri" panose="020F0502020204030204" pitchFamily="34" charset="0"/>
              </a:rPr>
              <a:t> </a:t>
            </a:r>
          </a:p>
          <a:p>
            <a:pPr marL="571500" indent="-571500">
              <a:buFont typeface="Arial" charset="0"/>
              <a:buChar char="•"/>
            </a:pPr>
            <a:r>
              <a:rPr lang="ha-Latn-NG" sz="3600" noProof="0" dirty="0"/>
              <a:t>Mai zan iya aikatawa?​</a:t>
            </a:r>
          </a:p>
          <a:p>
            <a:pPr marL="571500" indent="-571500">
              <a:buFont typeface="Arial" charset="0"/>
              <a:buChar char="•"/>
            </a:pPr>
            <a:r>
              <a:rPr lang="ha-Latn-NG" sz="3600" noProof="0" dirty="0"/>
              <a:t>Mai zamu iya aikatawa?​</a:t>
            </a:r>
          </a:p>
          <a:p>
            <a:pPr marL="571500" indent="-571500">
              <a:buFont typeface="Arial" charset="0"/>
              <a:buChar char="•"/>
            </a:pPr>
            <a:r>
              <a:rPr lang="ha-Latn-NG" sz="3600" noProof="0" dirty="0"/>
              <a:t>Mai zamu iya bai wa wasu </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warin gwiwa su aikata?</a:t>
            </a:r>
          </a:p>
        </p:txBody>
      </p:sp>
      <p:pic>
        <p:nvPicPr>
          <p:cNvPr id="3" name="Bildobjekt 2">
            <a:extLst>
              <a:ext uri="{FF2B5EF4-FFF2-40B4-BE49-F238E27FC236}">
                <a16:creationId xmlns:a16="http://schemas.microsoft.com/office/drawing/2014/main" id="{E5959A6F-E997-443E-9A93-85E6AC62F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87223DB-1300-4C90-B431-1542E23CA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2" name="Bildobjekt 2" descr="En bild som visar person, personer, grupp, står&#10;&#10;Automatiskt genererad beskrivning">
            <a:extLst>
              <a:ext uri="{FF2B5EF4-FFF2-40B4-BE49-F238E27FC236}">
                <a16:creationId xmlns:a16="http://schemas.microsoft.com/office/drawing/2014/main" id="{E4926E9A-AD7D-4E4B-BF6C-72505F22FF81}"/>
              </a:ext>
            </a:extLst>
          </p:cNvPr>
          <p:cNvPicPr>
            <a:picLocks noChangeAspect="1"/>
          </p:cNvPicPr>
          <p:nvPr/>
        </p:nvPicPr>
        <p:blipFill>
          <a:blip r:embed="rId4"/>
          <a:stretch>
            <a:fillRect/>
          </a:stretch>
        </p:blipFill>
        <p:spPr>
          <a:xfrm>
            <a:off x="0" y="226436"/>
            <a:ext cx="12192000" cy="6633727"/>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47867F6-D038-4075-9DD8-C70F3F89909D}"/>
              </a:ext>
            </a:extLst>
          </p:cNvPr>
          <p:cNvSpPr/>
          <p:nvPr/>
        </p:nvSpPr>
        <p:spPr>
          <a:xfrm>
            <a:off x="1145666" y="1320730"/>
            <a:ext cx="10762315" cy="2431435"/>
          </a:xfrm>
          <a:prstGeom prst="rect">
            <a:avLst/>
          </a:prstGeom>
        </p:spPr>
        <p:txBody>
          <a:bodyPr wrap="square">
            <a:spAutoFit/>
          </a:bodyPr>
          <a:lstStyle/>
          <a:p>
            <a:r>
              <a:rPr lang="ha-Latn-NG" sz="4400" b="1" noProof="0" dirty="0"/>
              <a:t>Ayyanawa: Dabaru</a:t>
            </a:r>
            <a:br>
              <a:rPr lang="ha-Latn-NG" sz="3600" noProof="0" dirty="0"/>
            </a:br>
            <a:endParaRPr lang="ha-Latn-NG" sz="3600" noProof="0" dirty="0"/>
          </a:p>
          <a:p>
            <a:r>
              <a:rPr lang="ha-Latn-NG" sz="3600" noProof="0" dirty="0"/>
              <a:t>Tsarin ayyuka da aka tsara </a:t>
            </a:r>
            <a:br>
              <a:rPr lang="ha-Latn-NG" sz="3600" noProof="0" dirty="0"/>
            </a:br>
            <a:r>
              <a:rPr lang="ha-Latn-NG" sz="3600" noProof="0" dirty="0"/>
              <a:t>domin cimma wani buri.  </a:t>
            </a:r>
          </a:p>
        </p:txBody>
      </p:sp>
      <p:pic>
        <p:nvPicPr>
          <p:cNvPr id="5" name="Bildobjekt 4">
            <a:extLst>
              <a:ext uri="{FF2B5EF4-FFF2-40B4-BE49-F238E27FC236}">
                <a16:creationId xmlns:a16="http://schemas.microsoft.com/office/drawing/2014/main" id="{116BD06E-9C26-4B65-8687-E653D3FF8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E9E2161-D25D-44AC-B28C-1A2BC42975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02091" y="1629000"/>
            <a:ext cx="3587817" cy="3600000"/>
          </a:xfrm>
          <a:prstGeom prst="rect">
            <a:avLst/>
          </a:prstGeom>
        </p:spPr>
      </p:pic>
      <p:pic>
        <p:nvPicPr>
          <p:cNvPr id="3" name="Bildobjekt 2">
            <a:extLst>
              <a:ext uri="{FF2B5EF4-FFF2-40B4-BE49-F238E27FC236}">
                <a16:creationId xmlns:a16="http://schemas.microsoft.com/office/drawing/2014/main" id="{55C9B15D-CF7F-4A8C-BBDE-E366DAF00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07">
            <a:extLst>
              <a:ext uri="{FF2B5EF4-FFF2-40B4-BE49-F238E27FC236}">
                <a16:creationId xmlns:a16="http://schemas.microsoft.com/office/drawing/2014/main" id="{D824FC26-6419-4E7E-A6C9-E6281A45A3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912"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108">
            <a:extLst>
              <a:ext uri="{FF2B5EF4-FFF2-40B4-BE49-F238E27FC236}">
                <a16:creationId xmlns:a16="http://schemas.microsoft.com/office/drawing/2014/main" id="{3A0D94DB-1E59-45D6-A3AB-62B5EBA153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1944"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109">
            <a:extLst>
              <a:ext uri="{FF2B5EF4-FFF2-40B4-BE49-F238E27FC236}">
                <a16:creationId xmlns:a16="http://schemas.microsoft.com/office/drawing/2014/main" id="{0D38C835-0657-438C-97D8-35D7F977C4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0912" y="4880762"/>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6">
            <a:extLst>
              <a:ext uri="{FF2B5EF4-FFF2-40B4-BE49-F238E27FC236}">
                <a16:creationId xmlns:a16="http://schemas.microsoft.com/office/drawing/2014/main" id="{EC62E479-7055-4A68-9F5F-23C24B9F3743}"/>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a-Latn-NG" noProof="0" dirty="0"/>
          </a:p>
        </p:txBody>
      </p:sp>
      <p:sp>
        <p:nvSpPr>
          <p:cNvPr id="7" name="Rectangle 37">
            <a:extLst>
              <a:ext uri="{FF2B5EF4-FFF2-40B4-BE49-F238E27FC236}">
                <a16:creationId xmlns:a16="http://schemas.microsoft.com/office/drawing/2014/main" id="{4905D002-9AB9-42E4-84FD-CB07AB10691C}"/>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8" name="Rectangle 38">
            <a:extLst>
              <a:ext uri="{FF2B5EF4-FFF2-40B4-BE49-F238E27FC236}">
                <a16:creationId xmlns:a16="http://schemas.microsoft.com/office/drawing/2014/main" id="{230C1090-E614-455E-B716-64B7E70F515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9" name="Rectangle 39">
            <a:extLst>
              <a:ext uri="{FF2B5EF4-FFF2-40B4-BE49-F238E27FC236}">
                <a16:creationId xmlns:a16="http://schemas.microsoft.com/office/drawing/2014/main" id="{EE499726-3082-442E-87E8-40B071E020E6}"/>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10" name="Rektangel 9">
            <a:extLst>
              <a:ext uri="{FF2B5EF4-FFF2-40B4-BE49-F238E27FC236}">
                <a16:creationId xmlns:a16="http://schemas.microsoft.com/office/drawing/2014/main" id="{AE9B08B6-6ED5-4CE4-AB78-A017F82D840C}"/>
              </a:ext>
            </a:extLst>
          </p:cNvPr>
          <p:cNvSpPr/>
          <p:nvPr/>
        </p:nvSpPr>
        <p:spPr>
          <a:xfrm>
            <a:off x="2652434" y="1309469"/>
            <a:ext cx="4853685" cy="769441"/>
          </a:xfrm>
          <a:prstGeom prst="rect">
            <a:avLst/>
          </a:prstGeom>
        </p:spPr>
        <p:txBody>
          <a:bodyPr wrap="square">
            <a:spAutoFit/>
          </a:bodyPr>
          <a:lstStyle/>
          <a:p>
            <a:r>
              <a:rPr lang="ha-Latn-NG" sz="4400" b="1" noProof="0" dirty="0">
                <a:solidFill>
                  <a:srgbClr val="000000"/>
                </a:solidFill>
                <a:latin typeface="Calibri" panose="020F0502020204030204" pitchFamily="34" charset="0"/>
              </a:rPr>
              <a:t>Dabarun gaggawa </a:t>
            </a:r>
            <a:endParaRPr lang="ha-Latn-NG" sz="4400" noProof="0" dirty="0">
              <a:latin typeface="Calibri" panose="020F0502020204030204" pitchFamily="34" charset="0"/>
            </a:endParaRPr>
          </a:p>
        </p:txBody>
      </p:sp>
      <p:sp>
        <p:nvSpPr>
          <p:cNvPr id="11" name="textruta 10">
            <a:extLst>
              <a:ext uri="{FF2B5EF4-FFF2-40B4-BE49-F238E27FC236}">
                <a16:creationId xmlns:a16="http://schemas.microsoft.com/office/drawing/2014/main" id="{FC045B1D-58C1-4840-9E5D-1410C01756EA}"/>
              </a:ext>
            </a:extLst>
          </p:cNvPr>
          <p:cNvSpPr txBox="1"/>
          <p:nvPr/>
        </p:nvSpPr>
        <p:spPr>
          <a:xfrm>
            <a:off x="2652434" y="3344224"/>
            <a:ext cx="1920910" cy="646331"/>
          </a:xfrm>
          <a:prstGeom prst="rect">
            <a:avLst/>
          </a:prstGeom>
          <a:noFill/>
        </p:spPr>
        <p:txBody>
          <a:bodyPr wrap="none" rtlCol="0">
            <a:spAutoFit/>
          </a:bodyPr>
          <a:lstStyle/>
          <a:p>
            <a:r>
              <a:rPr lang="ha-Latn-NG" sz="3600" noProof="0" dirty="0"/>
              <a:t>Kiyayewa</a:t>
            </a:r>
          </a:p>
        </p:txBody>
      </p:sp>
      <p:sp>
        <p:nvSpPr>
          <p:cNvPr id="12" name="textruta 11">
            <a:extLst>
              <a:ext uri="{FF2B5EF4-FFF2-40B4-BE49-F238E27FC236}">
                <a16:creationId xmlns:a16="http://schemas.microsoft.com/office/drawing/2014/main" id="{4981ECF8-AED5-4D93-AC8E-ABD9FDCABC38}"/>
              </a:ext>
            </a:extLst>
          </p:cNvPr>
          <p:cNvSpPr txBox="1"/>
          <p:nvPr/>
        </p:nvSpPr>
        <p:spPr>
          <a:xfrm>
            <a:off x="2652435" y="4940433"/>
            <a:ext cx="3639510" cy="1200329"/>
          </a:xfrm>
          <a:prstGeom prst="rect">
            <a:avLst/>
          </a:prstGeom>
          <a:noFill/>
        </p:spPr>
        <p:txBody>
          <a:bodyPr wrap="square" rtlCol="0">
            <a:spAutoFit/>
          </a:bodyPr>
          <a:lstStyle/>
          <a:p>
            <a:r>
              <a:rPr lang="ha-Latn-NG" sz="3600" noProof="0" dirty="0"/>
              <a:t>Kira don taimako da gargadi </a:t>
            </a:r>
          </a:p>
        </p:txBody>
      </p:sp>
      <p:sp>
        <p:nvSpPr>
          <p:cNvPr id="13" name="textruta 12">
            <a:extLst>
              <a:ext uri="{FF2B5EF4-FFF2-40B4-BE49-F238E27FC236}">
                <a16:creationId xmlns:a16="http://schemas.microsoft.com/office/drawing/2014/main" id="{DB14551D-937E-40FD-9183-9627BCCE107C}"/>
              </a:ext>
            </a:extLst>
          </p:cNvPr>
          <p:cNvSpPr txBox="1"/>
          <p:nvPr/>
        </p:nvSpPr>
        <p:spPr>
          <a:xfrm>
            <a:off x="7718777" y="3344224"/>
            <a:ext cx="3332291" cy="646331"/>
          </a:xfrm>
          <a:prstGeom prst="rect">
            <a:avLst/>
          </a:prstGeom>
          <a:noFill/>
        </p:spPr>
        <p:txBody>
          <a:bodyPr wrap="square" rtlCol="0">
            <a:spAutoFit/>
          </a:bodyPr>
          <a:lstStyle/>
          <a:p>
            <a:r>
              <a:rPr lang="ha-Latn-NG" sz="3600" noProof="0" dirty="0"/>
              <a:t>Tsaya don ceto</a:t>
            </a:r>
          </a:p>
        </p:txBody>
      </p:sp>
      <p:pic>
        <p:nvPicPr>
          <p:cNvPr id="14" name="Bildobjekt 13">
            <a:extLst>
              <a:ext uri="{FF2B5EF4-FFF2-40B4-BE49-F238E27FC236}">
                <a16:creationId xmlns:a16="http://schemas.microsoft.com/office/drawing/2014/main" id="{75847692-669E-4287-808B-2218B5F3B95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97609" y="810693"/>
            <a:ext cx="1432467" cy="1438243"/>
          </a:xfrm>
          <a:prstGeom prst="rect">
            <a:avLst/>
          </a:prstGeom>
        </p:spPr>
      </p:pic>
      <p:pic>
        <p:nvPicPr>
          <p:cNvPr id="15" name="Bildobjekt 14">
            <a:extLst>
              <a:ext uri="{FF2B5EF4-FFF2-40B4-BE49-F238E27FC236}">
                <a16:creationId xmlns:a16="http://schemas.microsoft.com/office/drawing/2014/main" id="{29880324-1B2E-4528-8889-364EDF059E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90197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01116AC-0565-47BA-919B-693DDB11A113}"/>
              </a:ext>
            </a:extLst>
          </p:cNvPr>
          <p:cNvSpPr/>
          <p:nvPr/>
        </p:nvSpPr>
        <p:spPr>
          <a:xfrm>
            <a:off x="1145665" y="1320730"/>
            <a:ext cx="8010208" cy="3970318"/>
          </a:xfrm>
          <a:prstGeom prst="rect">
            <a:avLst/>
          </a:prstGeom>
        </p:spPr>
        <p:txBody>
          <a:bodyPr wrap="square">
            <a:spAutoFit/>
          </a:bodyPr>
          <a:lstStyle/>
          <a:p>
            <a:pPr marL="571500" indent="-571500" fontAlgn="base">
              <a:buFont typeface="Arial" panose="020B0604020202020204" pitchFamily="34" charset="0"/>
              <a:buChar char="•"/>
            </a:pPr>
            <a:r>
              <a:rPr lang="ha-Latn-NG" sz="3600" noProof="0" dirty="0"/>
              <a:t>Cin zarafi​</a:t>
            </a:r>
          </a:p>
          <a:p>
            <a:pPr marL="571500" indent="-571500" fontAlgn="base">
              <a:buFont typeface="Arial" panose="020B0604020202020204" pitchFamily="34" charset="0"/>
              <a:buChar char="•"/>
            </a:pPr>
            <a:r>
              <a:rPr lang="ha-Latn-NG" sz="3600" noProof="0" dirty="0"/>
              <a:t>Maganganun </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iyayya​</a:t>
            </a:r>
          </a:p>
          <a:p>
            <a:pPr marL="571500" indent="-571500" fontAlgn="base">
              <a:buFont typeface="Arial" panose="020B0604020202020204" pitchFamily="34" charset="0"/>
              <a:buChar char="•"/>
            </a:pPr>
            <a:r>
              <a:rPr lang="ha-Latn-NG" sz="3600" noProof="0" dirty="0"/>
              <a:t>Lalata dukiya da fasawa​</a:t>
            </a:r>
          </a:p>
          <a:p>
            <a:pPr marL="571500" indent="-571500" fontAlgn="base">
              <a:buFont typeface="Arial" panose="020B0604020202020204" pitchFamily="34" charset="0"/>
              <a:buChar char="•"/>
            </a:pPr>
            <a:r>
              <a:rPr lang="ha-Latn-NG" sz="3600" noProof="0" dirty="0"/>
              <a:t>Hare hare​</a:t>
            </a:r>
          </a:p>
          <a:p>
            <a:pPr marL="571500" indent="-571500" fontAlgn="base">
              <a:buFont typeface="Arial" panose="020B0604020202020204" pitchFamily="34" charset="0"/>
              <a:buChar char="•"/>
            </a:pPr>
            <a:r>
              <a:rPr lang="ha-Latn-NG" sz="3600" noProof="0" dirty="0"/>
              <a:t>Hare-hare a wuraren ibada​</a:t>
            </a:r>
          </a:p>
          <a:p>
            <a:pPr marL="571500" indent="-571500" fontAlgn="base">
              <a:buFont typeface="Arial" panose="020B0604020202020204" pitchFamily="34" charset="0"/>
              <a:buChar char="•"/>
            </a:pPr>
            <a:r>
              <a:rPr lang="ha-Latn-NG" sz="3600" noProof="0" dirty="0"/>
              <a:t>Rikicin </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abilanci ko addini​</a:t>
            </a:r>
          </a:p>
          <a:p>
            <a:pPr marL="571500" indent="-571500" fontAlgn="base">
              <a:buFont typeface="Arial" panose="020B0604020202020204" pitchFamily="34" charset="0"/>
              <a:buChar char="•"/>
            </a:pPr>
            <a:r>
              <a:rPr lang="ha-Latn-NG" sz="3600" noProof="0" dirty="0"/>
              <a:t>Kama mutane ba bisa </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a’ida ba​</a:t>
            </a:r>
          </a:p>
        </p:txBody>
      </p:sp>
      <p:pic>
        <p:nvPicPr>
          <p:cNvPr id="4" name="Bildobjekt 3">
            <a:extLst>
              <a:ext uri="{FF2B5EF4-FFF2-40B4-BE49-F238E27FC236}">
                <a16:creationId xmlns:a16="http://schemas.microsoft.com/office/drawing/2014/main" id="{E4F8D0AC-23C4-4C65-84F6-E7C4617A54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276F446F-374E-425C-8246-0209A1F13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95999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48DC73A-B02C-45D3-81F1-C06BC16A8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577" y="1654399"/>
            <a:ext cx="3591345" cy="3600000"/>
          </a:xfrm>
          <a:prstGeom prst="rect">
            <a:avLst/>
          </a:prstGeom>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ha-Latn-NG" sz="1400" b="1"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a-Latn-NG" noProof="0" dirty="0"/>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F8FD7250-BD56-4381-AF9A-292748564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578" y="1629000"/>
            <a:ext cx="3591345" cy="3600000"/>
          </a:xfrm>
          <a:prstGeom prst="rect">
            <a:avLst/>
          </a:prstGeom>
        </p:spPr>
      </p:pic>
      <p:pic>
        <p:nvPicPr>
          <p:cNvPr id="11" name="Bildobjekt 10">
            <a:extLst>
              <a:ext uri="{FF2B5EF4-FFF2-40B4-BE49-F238E27FC236}">
                <a16:creationId xmlns:a16="http://schemas.microsoft.com/office/drawing/2014/main" id="{DC981E00-0986-491C-9E6F-637286A53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2" name="Bildobjekt 148">
            <a:extLst>
              <a:ext uri="{FF2B5EF4-FFF2-40B4-BE49-F238E27FC236}">
                <a16:creationId xmlns:a16="http://schemas.microsoft.com/office/drawing/2014/main" id="{9FBD6511-151A-46CD-A9DC-B20DC09189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000" y="4871150"/>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Bildobjekt 147">
            <a:extLst>
              <a:ext uri="{FF2B5EF4-FFF2-40B4-BE49-F238E27FC236}">
                <a16:creationId xmlns:a16="http://schemas.microsoft.com/office/drawing/2014/main" id="{B7B9EB85-39BA-45C7-834E-92BAA762E6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000" y="303917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8888ABC-5A65-442B-B5F3-B2055F612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610" y="843583"/>
            <a:ext cx="1428251" cy="1432354"/>
          </a:xfrm>
          <a:prstGeom prst="rect">
            <a:avLst/>
          </a:prstGeom>
        </p:spPr>
      </p:pic>
      <p:pic>
        <p:nvPicPr>
          <p:cNvPr id="10" name="Bildobjekt 146">
            <a:extLst>
              <a:ext uri="{FF2B5EF4-FFF2-40B4-BE49-F238E27FC236}">
                <a16:creationId xmlns:a16="http://schemas.microsoft.com/office/drawing/2014/main" id="{B5958571-9A7A-4559-951A-A93FCAFE3C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0627" y="303694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objekt 149">
            <a:extLst>
              <a:ext uri="{FF2B5EF4-FFF2-40B4-BE49-F238E27FC236}">
                <a16:creationId xmlns:a16="http://schemas.microsoft.com/office/drawing/2014/main" id="{7893EACC-F36F-4716-B8CD-C1150403BD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000" y="486367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ha-Latn-NG" sz="1400" b="1"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a-Latn-NG" noProof="0" dirty="0"/>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21" name="Rektangel 20">
            <a:extLst>
              <a:ext uri="{FF2B5EF4-FFF2-40B4-BE49-F238E27FC236}">
                <a16:creationId xmlns:a16="http://schemas.microsoft.com/office/drawing/2014/main" id="{56A58987-F1F7-4471-A545-3D1AA952653A}"/>
              </a:ext>
            </a:extLst>
          </p:cNvPr>
          <p:cNvSpPr/>
          <p:nvPr/>
        </p:nvSpPr>
        <p:spPr>
          <a:xfrm>
            <a:off x="2621261" y="1309469"/>
            <a:ext cx="8010208" cy="769441"/>
          </a:xfrm>
          <a:prstGeom prst="rect">
            <a:avLst/>
          </a:prstGeom>
        </p:spPr>
        <p:txBody>
          <a:bodyPr wrap="square">
            <a:spAutoFit/>
          </a:bodyPr>
          <a:lstStyle/>
          <a:p>
            <a:r>
              <a:rPr lang="ha-Latn-NG" sz="4400" b="1" noProof="0" dirty="0">
                <a:solidFill>
                  <a:srgbClr val="000000"/>
                </a:solidFill>
                <a:latin typeface="Calibri" panose="020F0502020204030204" pitchFamily="34" charset="0"/>
              </a:rPr>
              <a:t>Dabarun sauyi </a:t>
            </a:r>
            <a:endParaRPr lang="ha-Latn-NG" sz="4400" noProof="0" dirty="0">
              <a:latin typeface="Calibri" panose="020F0502020204030204" pitchFamily="34" charset="0"/>
            </a:endParaRPr>
          </a:p>
        </p:txBody>
      </p:sp>
      <p:sp>
        <p:nvSpPr>
          <p:cNvPr id="23" name="textruta 22">
            <a:extLst>
              <a:ext uri="{FF2B5EF4-FFF2-40B4-BE49-F238E27FC236}">
                <a16:creationId xmlns:a16="http://schemas.microsoft.com/office/drawing/2014/main" id="{23A1BDC5-8ADC-463A-B2ED-7294D9701D03}"/>
              </a:ext>
            </a:extLst>
          </p:cNvPr>
          <p:cNvSpPr txBox="1"/>
          <p:nvPr/>
        </p:nvSpPr>
        <p:spPr>
          <a:xfrm>
            <a:off x="2621261" y="4948366"/>
            <a:ext cx="2023054" cy="1754326"/>
          </a:xfrm>
          <a:prstGeom prst="rect">
            <a:avLst/>
          </a:prstGeom>
          <a:noFill/>
        </p:spPr>
        <p:txBody>
          <a:bodyPr wrap="none" rtlCol="0">
            <a:spAutoFit/>
          </a:bodyPr>
          <a:lstStyle/>
          <a:p>
            <a:r>
              <a:rPr lang="ha-Latn-NG" sz="3600" noProof="0" dirty="0"/>
              <a:t>Bayar da </a:t>
            </a:r>
            <a:br>
              <a:rPr lang="ha-Latn-NG" sz="3600" noProof="0" dirty="0"/>
            </a:b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arfafawa</a:t>
            </a:r>
          </a:p>
          <a:p>
            <a:endParaRPr lang="ha-Latn-NG" sz="3600" noProof="0" dirty="0"/>
          </a:p>
        </p:txBody>
      </p:sp>
      <p:sp>
        <p:nvSpPr>
          <p:cNvPr id="24" name="textruta 23">
            <a:extLst>
              <a:ext uri="{FF2B5EF4-FFF2-40B4-BE49-F238E27FC236}">
                <a16:creationId xmlns:a16="http://schemas.microsoft.com/office/drawing/2014/main" id="{4EA387B1-99E2-4863-899E-09C57FAED5C7}"/>
              </a:ext>
            </a:extLst>
          </p:cNvPr>
          <p:cNvSpPr txBox="1"/>
          <p:nvPr/>
        </p:nvSpPr>
        <p:spPr>
          <a:xfrm>
            <a:off x="7801974" y="3102508"/>
            <a:ext cx="2992935" cy="1200329"/>
          </a:xfrm>
          <a:prstGeom prst="rect">
            <a:avLst/>
          </a:prstGeom>
          <a:noFill/>
        </p:spPr>
        <p:txBody>
          <a:bodyPr wrap="none" rtlCol="0">
            <a:spAutoFit/>
          </a:bodyPr>
          <a:lstStyle/>
          <a:p>
            <a:r>
              <a:rPr lang="ha-Latn-NG" sz="3600" noProof="0" dirty="0"/>
              <a:t>Ba da shawara </a:t>
            </a:r>
            <a:br>
              <a:rPr lang="ha-Latn-NG" sz="3600" noProof="0" dirty="0"/>
            </a:br>
            <a:r>
              <a:rPr lang="ha-Latn-NG" sz="3600" noProof="0" dirty="0"/>
              <a:t>ko yin kira</a:t>
            </a:r>
          </a:p>
        </p:txBody>
      </p:sp>
      <p:sp>
        <p:nvSpPr>
          <p:cNvPr id="27" name="textruta 26">
            <a:extLst>
              <a:ext uri="{FF2B5EF4-FFF2-40B4-BE49-F238E27FC236}">
                <a16:creationId xmlns:a16="http://schemas.microsoft.com/office/drawing/2014/main" id="{6C688F67-AB84-485F-BFE5-96167E7605E4}"/>
              </a:ext>
            </a:extLst>
          </p:cNvPr>
          <p:cNvSpPr txBox="1"/>
          <p:nvPr/>
        </p:nvSpPr>
        <p:spPr>
          <a:xfrm>
            <a:off x="7801974" y="5177984"/>
            <a:ext cx="1236749" cy="646331"/>
          </a:xfrm>
          <a:prstGeom prst="rect">
            <a:avLst/>
          </a:prstGeom>
          <a:noFill/>
        </p:spPr>
        <p:txBody>
          <a:bodyPr wrap="none" rtlCol="0">
            <a:spAutoFit/>
          </a:bodyPr>
          <a:lstStyle/>
          <a:p>
            <a:r>
              <a:rPr lang="ha-Latn-NG" sz="3600" noProof="0" dirty="0"/>
              <a:t>Watsi</a:t>
            </a:r>
          </a:p>
        </p:txBody>
      </p:sp>
      <p:sp>
        <p:nvSpPr>
          <p:cNvPr id="31" name="textruta 30">
            <a:extLst>
              <a:ext uri="{FF2B5EF4-FFF2-40B4-BE49-F238E27FC236}">
                <a16:creationId xmlns:a16="http://schemas.microsoft.com/office/drawing/2014/main" id="{F7361C79-E86D-4BC7-BCA7-0CE8759473F7}"/>
              </a:ext>
            </a:extLst>
          </p:cNvPr>
          <p:cNvSpPr txBox="1"/>
          <p:nvPr/>
        </p:nvSpPr>
        <p:spPr>
          <a:xfrm>
            <a:off x="2652434" y="3344224"/>
            <a:ext cx="3075126" cy="646331"/>
          </a:xfrm>
          <a:prstGeom prst="rect">
            <a:avLst/>
          </a:prstGeom>
          <a:noFill/>
        </p:spPr>
        <p:txBody>
          <a:bodyPr wrap="square" rtlCol="0">
            <a:spAutoFit/>
          </a:bodyPr>
          <a:lstStyle/>
          <a:p>
            <a:r>
              <a:rPr lang="ha-Latn-NG" sz="3600" noProof="0" dirty="0"/>
              <a:t>Gangami</a:t>
            </a:r>
          </a:p>
        </p:txBody>
      </p:sp>
      <p:pic>
        <p:nvPicPr>
          <p:cNvPr id="22" name="Bildobjekt 21">
            <a:extLst>
              <a:ext uri="{FF2B5EF4-FFF2-40B4-BE49-F238E27FC236}">
                <a16:creationId xmlns:a16="http://schemas.microsoft.com/office/drawing/2014/main" id="{09313D9E-2028-4656-8709-46984596C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52126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11749" y="800556"/>
            <a:ext cx="12192000" cy="2739211"/>
          </a:xfrm>
          <a:prstGeom prst="rect">
            <a:avLst/>
          </a:prstGeom>
          <a:noFill/>
        </p:spPr>
        <p:txBody>
          <a:bodyPr wrap="square" rtlCol="0">
            <a:spAutoFit/>
          </a:bodyPr>
          <a:lstStyle/>
          <a:p>
            <a:pPr algn="ctr">
              <a:lnSpc>
                <a:spcPct val="150000"/>
              </a:lnSpc>
            </a:pPr>
            <a:r>
              <a:rPr lang="ha-Latn-NG" sz="3200" spc="600" noProof="0" dirty="0">
                <a:solidFill>
                  <a:schemeClr val="bg1"/>
                </a:solidFill>
                <a:latin typeface="Calibri" panose="020F0502020204030204" pitchFamily="34" charset="0"/>
              </a:rPr>
              <a:t>SASHI NA 6</a:t>
            </a:r>
          </a:p>
          <a:p>
            <a:pPr algn="ctr"/>
            <a:endParaRPr lang="ha-Latn-NG" sz="1600" noProof="0" dirty="0">
              <a:solidFill>
                <a:schemeClr val="bg1"/>
              </a:solidFill>
              <a:latin typeface="Calibri" panose="020F0502020204030204" pitchFamily="34" charset="0"/>
            </a:endParaRPr>
          </a:p>
          <a:p>
            <a:pPr algn="ctr"/>
            <a:r>
              <a:rPr lang="ha-Latn-NG" sz="5400" b="0" i="0" noProof="0" dirty="0">
                <a:solidFill>
                  <a:schemeClr val="bg1"/>
                </a:solidFill>
                <a:effectLst/>
                <a:latin typeface="Calibri" panose="020F0502020204030204" pitchFamily="34" charset="0"/>
              </a:rPr>
              <a:t>Labaru masu burgewa wa </a:t>
            </a:r>
            <a:r>
              <a:rPr lang="ha-Latn-NG" sz="5400" noProof="0" dirty="0">
                <a:solidFill>
                  <a:schemeClr val="bg1"/>
                </a:solidFill>
                <a:latin typeface="Calibri" panose="020F0502020204030204" pitchFamily="34" charset="0"/>
                <a:ea typeface="Calibri" panose="020F0502020204030204" pitchFamily="34" charset="0"/>
                <a:cs typeface="Calibri" panose="020F0502020204030204" pitchFamily="34" charset="0"/>
              </a:rPr>
              <a:t>ɗ</a:t>
            </a:r>
            <a:r>
              <a:rPr lang="ha-Latn-NG" sz="5400" b="0" i="0" noProof="0" dirty="0">
                <a:solidFill>
                  <a:schemeClr val="bg1"/>
                </a:solidFill>
                <a:effectLst/>
                <a:latin typeface="Calibri" panose="020F0502020204030204" pitchFamily="34" charset="0"/>
              </a:rPr>
              <a:t>anda </a:t>
            </a:r>
            <a:br>
              <a:rPr lang="ha-Latn-NG" sz="5400" b="0" i="0" noProof="0" dirty="0">
                <a:solidFill>
                  <a:schemeClr val="bg1"/>
                </a:solidFill>
                <a:effectLst/>
                <a:latin typeface="Calibri" panose="020F0502020204030204" pitchFamily="34" charset="0"/>
              </a:rPr>
            </a:br>
            <a:r>
              <a:rPr lang="ha-Latn-NG" sz="5400" b="0" i="0" noProof="0" dirty="0">
                <a:solidFill>
                  <a:schemeClr val="bg1"/>
                </a:solidFill>
                <a:effectLst/>
                <a:latin typeface="Calibri" panose="020F0502020204030204" pitchFamily="34" charset="0"/>
              </a:rPr>
              <a:t>suka sami </a:t>
            </a:r>
            <a:r>
              <a:rPr lang="ha-Latn-NG" sz="5400"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5400" b="0" i="0" noProof="0" dirty="0">
                <a:solidFill>
                  <a:schemeClr val="bg1"/>
                </a:solidFill>
                <a:effectLst/>
                <a:latin typeface="Calibri" panose="020F0502020204030204" pitchFamily="34" charset="0"/>
              </a:rPr>
              <a:t>arfafawa daga dabaru</a:t>
            </a:r>
            <a:endParaRPr lang="ha-Latn-NG" sz="5400" noProof="0" dirty="0">
              <a:solidFill>
                <a:schemeClr val="bg1"/>
              </a:solidFill>
              <a:latin typeface="Calibri" panose="020F0502020204030204" pitchFamily="34" charset="0"/>
            </a:endParaRPr>
          </a:p>
        </p:txBody>
      </p:sp>
      <p:pic>
        <p:nvPicPr>
          <p:cNvPr id="10" name="Bildobjekt 9">
            <a:extLst>
              <a:ext uri="{FF2B5EF4-FFF2-40B4-BE49-F238E27FC236}">
                <a16:creationId xmlns:a16="http://schemas.microsoft.com/office/drawing/2014/main" id="{F973FF76-5C52-4DAB-A7D1-16EB1D4FC9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63475" y="4262274"/>
            <a:ext cx="1792122"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797A3A-D775-4603-8EF1-573BB6B26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612" y="1629000"/>
            <a:ext cx="3686578" cy="3686578"/>
          </a:xfrm>
          <a:prstGeom prst="rect">
            <a:avLst/>
          </a:prstGeom>
        </p:spPr>
      </p:pic>
      <p:pic>
        <p:nvPicPr>
          <p:cNvPr id="4" name="Bildobjekt 3">
            <a:extLst>
              <a:ext uri="{FF2B5EF4-FFF2-40B4-BE49-F238E27FC236}">
                <a16:creationId xmlns:a16="http://schemas.microsoft.com/office/drawing/2014/main" id="{C351A126-4CD8-4402-A2B9-BEDC45C36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151">
            <a:extLst>
              <a:ext uri="{FF2B5EF4-FFF2-40B4-BE49-F238E27FC236}">
                <a16:creationId xmlns:a16="http://schemas.microsoft.com/office/drawing/2014/main" id="{9E283798-8916-4057-8F57-D2CC48303F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740" y="303167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152">
            <a:extLst>
              <a:ext uri="{FF2B5EF4-FFF2-40B4-BE49-F238E27FC236}">
                <a16:creationId xmlns:a16="http://schemas.microsoft.com/office/drawing/2014/main" id="{34D955BF-4226-4A59-8270-14E7F44CBC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198" y="3004935"/>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153">
            <a:extLst>
              <a:ext uri="{FF2B5EF4-FFF2-40B4-BE49-F238E27FC236}">
                <a16:creationId xmlns:a16="http://schemas.microsoft.com/office/drawing/2014/main" id="{21A35187-E97B-484D-ACE4-0441F0AE17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740"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7DCDAB0D-378C-4F17-9A6F-58D124C67995}"/>
              </a:ext>
            </a:extLst>
          </p:cNvPr>
          <p:cNvSpPr/>
          <p:nvPr/>
        </p:nvSpPr>
        <p:spPr>
          <a:xfrm>
            <a:off x="2621261" y="1309469"/>
            <a:ext cx="8010208" cy="769441"/>
          </a:xfrm>
          <a:prstGeom prst="rect">
            <a:avLst/>
          </a:prstGeom>
        </p:spPr>
        <p:txBody>
          <a:bodyPr wrap="square">
            <a:spAutoFit/>
          </a:bodyPr>
          <a:lstStyle/>
          <a:p>
            <a:r>
              <a:rPr lang="ha-Latn-NG" sz="4400" b="1" noProof="0" dirty="0">
                <a:solidFill>
                  <a:srgbClr val="000000"/>
                </a:solidFill>
                <a:latin typeface="Calibri" panose="020F0502020204030204" pitchFamily="34" charset="0"/>
              </a:rPr>
              <a:t>Gina dabaru</a:t>
            </a:r>
            <a:endParaRPr lang="ha-Latn-NG" sz="4400" noProof="0" dirty="0">
              <a:latin typeface="Calibri" panose="020F0502020204030204" pitchFamily="34" charset="0"/>
            </a:endParaRPr>
          </a:p>
        </p:txBody>
      </p:sp>
      <p:sp>
        <p:nvSpPr>
          <p:cNvPr id="9" name="textruta 8">
            <a:extLst>
              <a:ext uri="{FF2B5EF4-FFF2-40B4-BE49-F238E27FC236}">
                <a16:creationId xmlns:a16="http://schemas.microsoft.com/office/drawing/2014/main" id="{FEA9504E-25BB-41E0-A8B4-E8A957FB0286}"/>
              </a:ext>
            </a:extLst>
          </p:cNvPr>
          <p:cNvSpPr txBox="1"/>
          <p:nvPr/>
        </p:nvSpPr>
        <p:spPr>
          <a:xfrm>
            <a:off x="2621261" y="3091343"/>
            <a:ext cx="2905411" cy="1200329"/>
          </a:xfrm>
          <a:prstGeom prst="rect">
            <a:avLst/>
          </a:prstGeom>
          <a:noFill/>
        </p:spPr>
        <p:txBody>
          <a:bodyPr wrap="none" rtlCol="0">
            <a:spAutoFit/>
          </a:bodyPr>
          <a:lstStyle/>
          <a:p>
            <a:r>
              <a:rPr lang="ha-Latn-NG" sz="3600" noProof="0" dirty="0"/>
              <a:t>Samar ko gina </a:t>
            </a:r>
            <a:br>
              <a:rPr lang="ha-Latn-NG" sz="3600" noProof="0" dirty="0"/>
            </a:br>
            <a:r>
              <a:rPr lang="ha-Latn-NG" sz="3600" noProof="0" dirty="0"/>
              <a:t>fa</a:t>
            </a:r>
            <a:r>
              <a:rPr lang="ha-Latn-NG" sz="3600" noProof="0" dirty="0">
                <a:latin typeface="Calibri" panose="020F0502020204030204" pitchFamily="34" charset="0"/>
                <a:ea typeface="Calibri" panose="020F0502020204030204" pitchFamily="34" charset="0"/>
                <a:cs typeface="Calibri" panose="020F0502020204030204" pitchFamily="34" charset="0"/>
              </a:rPr>
              <a:t>ɗ</a:t>
            </a:r>
            <a:r>
              <a:rPr lang="ha-Latn-NG" sz="3600" noProof="0" dirty="0"/>
              <a:t>akarwa</a:t>
            </a:r>
          </a:p>
        </p:txBody>
      </p:sp>
      <p:sp>
        <p:nvSpPr>
          <p:cNvPr id="10" name="textruta 9">
            <a:extLst>
              <a:ext uri="{FF2B5EF4-FFF2-40B4-BE49-F238E27FC236}">
                <a16:creationId xmlns:a16="http://schemas.microsoft.com/office/drawing/2014/main" id="{B1A03911-04F2-4E7A-81A4-344052339D05}"/>
              </a:ext>
            </a:extLst>
          </p:cNvPr>
          <p:cNvSpPr txBox="1"/>
          <p:nvPr/>
        </p:nvSpPr>
        <p:spPr>
          <a:xfrm>
            <a:off x="2621261" y="4879930"/>
            <a:ext cx="2107180" cy="1200329"/>
          </a:xfrm>
          <a:prstGeom prst="rect">
            <a:avLst/>
          </a:prstGeom>
          <a:noFill/>
        </p:spPr>
        <p:txBody>
          <a:bodyPr wrap="none" rtlCol="0">
            <a:spAutoFit/>
          </a:bodyPr>
          <a:lstStyle/>
          <a:p>
            <a:r>
              <a:rPr lang="ha-Latn-NG" sz="3600" noProof="0" dirty="0"/>
              <a:t>Samar da </a:t>
            </a:r>
          </a:p>
          <a:p>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warewa </a:t>
            </a:r>
          </a:p>
        </p:txBody>
      </p:sp>
      <p:sp>
        <p:nvSpPr>
          <p:cNvPr id="11" name="textruta 10">
            <a:extLst>
              <a:ext uri="{FF2B5EF4-FFF2-40B4-BE49-F238E27FC236}">
                <a16:creationId xmlns:a16="http://schemas.microsoft.com/office/drawing/2014/main" id="{7E440E65-3D1F-4AF5-9671-E5EAD20EA6C6}"/>
              </a:ext>
            </a:extLst>
          </p:cNvPr>
          <p:cNvSpPr txBox="1"/>
          <p:nvPr/>
        </p:nvSpPr>
        <p:spPr>
          <a:xfrm>
            <a:off x="7727526" y="3061362"/>
            <a:ext cx="2143536" cy="1200329"/>
          </a:xfrm>
          <a:prstGeom prst="rect">
            <a:avLst/>
          </a:prstGeom>
          <a:noFill/>
        </p:spPr>
        <p:txBody>
          <a:bodyPr wrap="none" rtlCol="0">
            <a:spAutoFit/>
          </a:bodyPr>
          <a:lstStyle/>
          <a:p>
            <a:r>
              <a:rPr lang="ha-Latn-NG" sz="3600" noProof="0" dirty="0"/>
              <a:t>Samar da </a:t>
            </a:r>
          </a:p>
          <a:p>
            <a:r>
              <a:rPr lang="ha-Latn-NG" sz="3600" noProof="0" dirty="0"/>
              <a:t>mu’amala </a:t>
            </a:r>
          </a:p>
        </p:txBody>
      </p:sp>
      <p:sp>
        <p:nvSpPr>
          <p:cNvPr id="12" name="textruta 11">
            <a:extLst>
              <a:ext uri="{FF2B5EF4-FFF2-40B4-BE49-F238E27FC236}">
                <a16:creationId xmlns:a16="http://schemas.microsoft.com/office/drawing/2014/main" id="{5E8F7632-FFC6-4553-A55D-2BD7FCDFBC44}"/>
              </a:ext>
            </a:extLst>
          </p:cNvPr>
          <p:cNvSpPr txBox="1"/>
          <p:nvPr/>
        </p:nvSpPr>
        <p:spPr>
          <a:xfrm>
            <a:off x="7727526" y="4879930"/>
            <a:ext cx="4205831" cy="1200329"/>
          </a:xfrm>
          <a:prstGeom prst="rect">
            <a:avLst/>
          </a:prstGeom>
          <a:noFill/>
        </p:spPr>
        <p:txBody>
          <a:bodyPr wrap="none" rtlCol="0">
            <a:spAutoFit/>
          </a:bodyPr>
          <a:lstStyle/>
          <a:p>
            <a:r>
              <a:rPr lang="ha-Latn-NG" sz="3600" noProof="0" dirty="0"/>
              <a:t>Samar da dangantaka</a:t>
            </a:r>
            <a:br>
              <a:rPr lang="ha-Latn-NG" sz="3600" noProof="0" dirty="0"/>
            </a:br>
            <a:r>
              <a:rPr lang="ha-Latn-NG" sz="3600" noProof="0" dirty="0"/>
              <a:t>da kuma </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ulla hulda </a:t>
            </a:r>
          </a:p>
        </p:txBody>
      </p:sp>
      <p:pic>
        <p:nvPicPr>
          <p:cNvPr id="13" name="Bildobjekt 272">
            <a:extLst>
              <a:ext uri="{FF2B5EF4-FFF2-40B4-BE49-F238E27FC236}">
                <a16:creationId xmlns:a16="http://schemas.microsoft.com/office/drawing/2014/main" id="{75243EB1-0A51-4CE2-AEF7-585D2752C3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1947"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37">
            <a:extLst>
              <a:ext uri="{FF2B5EF4-FFF2-40B4-BE49-F238E27FC236}">
                <a16:creationId xmlns:a16="http://schemas.microsoft.com/office/drawing/2014/main" id="{6E39B088-F3BA-4151-BC00-8636EE18C8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563" y="834331"/>
            <a:ext cx="1440000" cy="1440000"/>
          </a:xfrm>
          <a:prstGeom prst="rect">
            <a:avLst/>
          </a:prstGeom>
        </p:spPr>
      </p:pic>
    </p:spTree>
    <p:extLst>
      <p:ext uri="{BB962C8B-B14F-4D97-AF65-F5344CB8AC3E}">
        <p14:creationId xmlns:p14="http://schemas.microsoft.com/office/powerpoint/2010/main" val="418107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75AD6FA1-FC94-4C8F-B3C0-7B4F20859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547" y="1631485"/>
            <a:ext cx="3591408" cy="3597515"/>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43F51B65-126F-47A8-9EE5-1D563A6C4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08" y="809655"/>
            <a:ext cx="1436563" cy="1440000"/>
          </a:xfrm>
          <a:prstGeom prst="rect">
            <a:avLst/>
          </a:prstGeom>
        </p:spPr>
      </p:pic>
      <p:pic>
        <p:nvPicPr>
          <p:cNvPr id="15" name="Bildobjekt 156">
            <a:extLst>
              <a:ext uri="{FF2B5EF4-FFF2-40B4-BE49-F238E27FC236}">
                <a16:creationId xmlns:a16="http://schemas.microsoft.com/office/drawing/2014/main" id="{4DB3AD02-BD4D-4D7D-89BB-4E18B1C676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843" y="30216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157">
            <a:extLst>
              <a:ext uri="{FF2B5EF4-FFF2-40B4-BE49-F238E27FC236}">
                <a16:creationId xmlns:a16="http://schemas.microsoft.com/office/drawing/2014/main" id="{1938C75B-0376-4AAF-92E3-44A0A7420D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5616" y="299038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objekt 158">
            <a:extLst>
              <a:ext uri="{FF2B5EF4-FFF2-40B4-BE49-F238E27FC236}">
                <a16:creationId xmlns:a16="http://schemas.microsoft.com/office/drawing/2014/main" id="{F72176EB-24ED-47B0-A15B-8F9E5DB65C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398" y="483678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objekt 159">
            <a:extLst>
              <a:ext uri="{FF2B5EF4-FFF2-40B4-BE49-F238E27FC236}">
                <a16:creationId xmlns:a16="http://schemas.microsoft.com/office/drawing/2014/main" id="{C5394DF1-6BBA-43FA-B762-E3CC92141B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7365" y="4847175"/>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2">
            <a:extLst>
              <a:ext uri="{FF2B5EF4-FFF2-40B4-BE49-F238E27FC236}">
                <a16:creationId xmlns:a16="http://schemas.microsoft.com/office/drawing/2014/main" id="{24B8437B-5FF7-4D7C-8005-A59D08DF1766}"/>
              </a:ext>
            </a:extLst>
          </p:cNvPr>
          <p:cNvSpPr/>
          <p:nvPr/>
        </p:nvSpPr>
        <p:spPr>
          <a:xfrm>
            <a:off x="2610870" y="1309469"/>
            <a:ext cx="8010208" cy="769441"/>
          </a:xfrm>
          <a:prstGeom prst="rect">
            <a:avLst/>
          </a:prstGeom>
        </p:spPr>
        <p:txBody>
          <a:bodyPr wrap="square">
            <a:spAutoFit/>
          </a:bodyPr>
          <a:lstStyle/>
          <a:p>
            <a:r>
              <a:rPr lang="ha-Latn-NG" sz="4400" b="1" noProof="0" dirty="0">
                <a:solidFill>
                  <a:srgbClr val="000000"/>
                </a:solidFill>
                <a:latin typeface="Calibri" panose="020F0502020204030204" pitchFamily="34" charset="0"/>
              </a:rPr>
              <a:t>Dabarun warkarwa</a:t>
            </a:r>
            <a:endParaRPr lang="ha-Latn-NG" sz="4400" noProof="0" dirty="0">
              <a:latin typeface="Calibri" panose="020F0502020204030204" pitchFamily="34" charset="0"/>
            </a:endParaRPr>
          </a:p>
        </p:txBody>
      </p:sp>
      <p:sp>
        <p:nvSpPr>
          <p:cNvPr id="19" name="textruta 18">
            <a:extLst>
              <a:ext uri="{FF2B5EF4-FFF2-40B4-BE49-F238E27FC236}">
                <a16:creationId xmlns:a16="http://schemas.microsoft.com/office/drawing/2014/main" id="{2D60B49C-7E27-4F6A-8562-354100FA31D2}"/>
              </a:ext>
            </a:extLst>
          </p:cNvPr>
          <p:cNvSpPr txBox="1"/>
          <p:nvPr/>
        </p:nvSpPr>
        <p:spPr>
          <a:xfrm>
            <a:off x="2665300" y="2794618"/>
            <a:ext cx="3774431" cy="1754326"/>
          </a:xfrm>
          <a:prstGeom prst="rect">
            <a:avLst/>
          </a:prstGeom>
          <a:noFill/>
        </p:spPr>
        <p:txBody>
          <a:bodyPr wrap="none" rtlCol="0">
            <a:spAutoFit/>
          </a:bodyPr>
          <a:lstStyle/>
          <a:p>
            <a:r>
              <a:rPr lang="ha-Latn-NG" sz="3600" noProof="0" dirty="0"/>
              <a:t>Samar da </a:t>
            </a:r>
            <a:br>
              <a:rPr lang="ha-Latn-NG" sz="3600" noProof="0" dirty="0"/>
            </a:br>
            <a:r>
              <a:rPr lang="ha-Latn-NG" sz="3600" noProof="0" dirty="0"/>
              <a:t>kayayyaki da kuma </a:t>
            </a:r>
            <a:br>
              <a:rPr lang="ha-Latn-NG" sz="3600" noProof="0" dirty="0"/>
            </a:br>
            <a:r>
              <a:rPr lang="ha-Latn-NG" sz="3600" noProof="0" dirty="0"/>
              <a:t>taimakon zuci</a:t>
            </a:r>
          </a:p>
        </p:txBody>
      </p:sp>
      <p:sp>
        <p:nvSpPr>
          <p:cNvPr id="20" name="textruta 19">
            <a:extLst>
              <a:ext uri="{FF2B5EF4-FFF2-40B4-BE49-F238E27FC236}">
                <a16:creationId xmlns:a16="http://schemas.microsoft.com/office/drawing/2014/main" id="{90D6AAC3-A285-4FE8-B488-9B2D89CD9E32}"/>
              </a:ext>
            </a:extLst>
          </p:cNvPr>
          <p:cNvSpPr txBox="1"/>
          <p:nvPr/>
        </p:nvSpPr>
        <p:spPr>
          <a:xfrm>
            <a:off x="2610870" y="4906846"/>
            <a:ext cx="2486578" cy="1200329"/>
          </a:xfrm>
          <a:prstGeom prst="rect">
            <a:avLst/>
          </a:prstGeom>
          <a:noFill/>
        </p:spPr>
        <p:txBody>
          <a:bodyPr wrap="none" rtlCol="0">
            <a:spAutoFit/>
          </a:bodyPr>
          <a:lstStyle/>
          <a:p>
            <a:r>
              <a:rPr lang="ha-Latn-NG" sz="3600" noProof="0" dirty="0"/>
              <a:t>Nemi adalci </a:t>
            </a:r>
            <a:br>
              <a:rPr lang="ha-Latn-NG" sz="3600" noProof="0" dirty="0"/>
            </a:br>
            <a:r>
              <a:rPr lang="ha-Latn-NG" sz="3600" noProof="0" dirty="0"/>
              <a:t>da diyya </a:t>
            </a:r>
          </a:p>
        </p:txBody>
      </p:sp>
      <p:sp>
        <p:nvSpPr>
          <p:cNvPr id="21" name="textruta 20">
            <a:extLst>
              <a:ext uri="{FF2B5EF4-FFF2-40B4-BE49-F238E27FC236}">
                <a16:creationId xmlns:a16="http://schemas.microsoft.com/office/drawing/2014/main" id="{A37EBD11-E495-4CB5-A31A-11DE1EEA42B4}"/>
              </a:ext>
            </a:extLst>
          </p:cNvPr>
          <p:cNvSpPr txBox="1"/>
          <p:nvPr/>
        </p:nvSpPr>
        <p:spPr>
          <a:xfrm>
            <a:off x="8055601" y="3050054"/>
            <a:ext cx="4124650" cy="1200329"/>
          </a:xfrm>
          <a:prstGeom prst="rect">
            <a:avLst/>
          </a:prstGeom>
          <a:noFill/>
        </p:spPr>
        <p:txBody>
          <a:bodyPr wrap="square" rtlCol="0">
            <a:spAutoFit/>
          </a:bodyPr>
          <a:lstStyle/>
          <a:p>
            <a:r>
              <a:rPr lang="ha-Latn-NG" sz="3600" noProof="0" dirty="0"/>
              <a:t>Sabawa ma</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unshin bayanai</a:t>
            </a:r>
          </a:p>
        </p:txBody>
      </p:sp>
      <p:sp>
        <p:nvSpPr>
          <p:cNvPr id="22" name="textruta 21">
            <a:extLst>
              <a:ext uri="{FF2B5EF4-FFF2-40B4-BE49-F238E27FC236}">
                <a16:creationId xmlns:a16="http://schemas.microsoft.com/office/drawing/2014/main" id="{7652C187-EDD6-4255-BD9A-A7089D306B55}"/>
              </a:ext>
            </a:extLst>
          </p:cNvPr>
          <p:cNvSpPr txBox="1"/>
          <p:nvPr/>
        </p:nvSpPr>
        <p:spPr>
          <a:xfrm>
            <a:off x="8055601" y="4900364"/>
            <a:ext cx="2431628" cy="1200329"/>
          </a:xfrm>
          <a:prstGeom prst="rect">
            <a:avLst/>
          </a:prstGeom>
          <a:noFill/>
        </p:spPr>
        <p:txBody>
          <a:bodyPr wrap="none" rtlCol="0">
            <a:spAutoFit/>
          </a:bodyPr>
          <a:lstStyle/>
          <a:p>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arin haske </a:t>
            </a:r>
            <a:br>
              <a:rPr lang="ha-Latn-NG" sz="3600" noProof="0" dirty="0"/>
            </a:br>
            <a:r>
              <a:rPr lang="ha-Latn-NG" sz="3600" noProof="0" dirty="0"/>
              <a:t>da tunawa </a:t>
            </a:r>
          </a:p>
        </p:txBody>
      </p:sp>
      <p:pic>
        <p:nvPicPr>
          <p:cNvPr id="23" name="Bildobjekt 22">
            <a:extLst>
              <a:ext uri="{FF2B5EF4-FFF2-40B4-BE49-F238E27FC236}">
                <a16:creationId xmlns:a16="http://schemas.microsoft.com/office/drawing/2014/main" id="{D70BD78D-D2F0-4259-85D4-4A4D7A173C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783445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5D1"/>
        </a:solidFill>
        <a:effectLst/>
      </p:bgPr>
    </p:bg>
    <p:spTree>
      <p:nvGrpSpPr>
        <p:cNvPr id="1" name=""/>
        <p:cNvGrpSpPr/>
        <p:nvPr/>
      </p:nvGrpSpPr>
      <p:grpSpPr>
        <a:xfrm>
          <a:off x="0" y="0"/>
          <a:ext cx="0" cy="0"/>
          <a:chOff x="0" y="0"/>
          <a:chExt cx="0" cy="0"/>
        </a:xfrm>
      </p:grpSpPr>
      <p:sp>
        <p:nvSpPr>
          <p:cNvPr id="18" name="Rectangle 35">
            <a:extLst>
              <a:ext uri="{FF2B5EF4-FFF2-40B4-BE49-F238E27FC236}">
                <a16:creationId xmlns:a16="http://schemas.microsoft.com/office/drawing/2014/main" id="{009A235D-E2A1-453B-A23F-B98CBF6ED1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ha-Latn-NG" sz="1400" b="1"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22" name="Rectangle 39">
            <a:extLst>
              <a:ext uri="{FF2B5EF4-FFF2-40B4-BE49-F238E27FC236}">
                <a16:creationId xmlns:a16="http://schemas.microsoft.com/office/drawing/2014/main" id="{B3432EAA-BBF9-47BA-B140-9695BD37F52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DC79602D-3044-4A4B-88B5-13C0E7289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3" name="Grupp 2">
            <a:extLst>
              <a:ext uri="{FF2B5EF4-FFF2-40B4-BE49-F238E27FC236}">
                <a16:creationId xmlns:a16="http://schemas.microsoft.com/office/drawing/2014/main" id="{02AA4510-46A1-4B96-9075-13CCEBD732A7}"/>
              </a:ext>
            </a:extLst>
          </p:cNvPr>
          <p:cNvGrpSpPr/>
          <p:nvPr/>
        </p:nvGrpSpPr>
        <p:grpSpPr>
          <a:xfrm>
            <a:off x="399482" y="458287"/>
            <a:ext cx="11396478" cy="6164815"/>
            <a:chOff x="399482" y="458287"/>
            <a:chExt cx="11396478" cy="6164815"/>
          </a:xfrm>
        </p:grpSpPr>
        <p:sp>
          <p:nvSpPr>
            <p:cNvPr id="20" name="Rektangel: rundade hörn 19">
              <a:extLst>
                <a:ext uri="{FF2B5EF4-FFF2-40B4-BE49-F238E27FC236}">
                  <a16:creationId xmlns:a16="http://schemas.microsoft.com/office/drawing/2014/main" id="{BB018FDA-A982-4811-B39B-E9E455C24407}"/>
                </a:ext>
              </a:extLst>
            </p:cNvPr>
            <p:cNvSpPr/>
            <p:nvPr/>
          </p:nvSpPr>
          <p:spPr>
            <a:xfrm>
              <a:off x="4049855" y="1626986"/>
              <a:ext cx="1999372" cy="1797204"/>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solidFill>
                    <a:schemeClr val="bg1"/>
                  </a:solidFill>
                </a:rPr>
                <a:t>iyayewa </a:t>
              </a:r>
              <a:br>
                <a:rPr lang="ha-Latn-NG" noProof="0" dirty="0">
                  <a:solidFill>
                    <a:schemeClr val="bg1"/>
                  </a:solidFill>
                </a:rPr>
              </a:br>
              <a:r>
                <a:rPr lang="ha-Latn-NG" noProof="0" dirty="0">
                  <a:solidFill>
                    <a:schemeClr val="bg1"/>
                  </a:solidFill>
                </a:rPr>
                <a:t>Tsaya don ceto</a:t>
              </a:r>
            </a:p>
            <a:p>
              <a:pPr algn="ctr"/>
              <a:r>
                <a:rPr lang="ha-Latn-NG" noProof="0" dirty="0">
                  <a:solidFill>
                    <a:schemeClr val="bg1"/>
                  </a:solidFill>
                </a:rPr>
                <a:t>Kira don taimako da gargadi</a:t>
              </a:r>
            </a:p>
          </p:txBody>
        </p:sp>
        <p:sp>
          <p:nvSpPr>
            <p:cNvPr id="33" name="Rektangel: rundade hörn 32">
              <a:extLst>
                <a:ext uri="{FF2B5EF4-FFF2-40B4-BE49-F238E27FC236}">
                  <a16:creationId xmlns:a16="http://schemas.microsoft.com/office/drawing/2014/main" id="{D4A03BAD-F563-44CF-9044-817BC40CD8ED}"/>
                </a:ext>
              </a:extLst>
            </p:cNvPr>
            <p:cNvSpPr/>
            <p:nvPr/>
          </p:nvSpPr>
          <p:spPr>
            <a:xfrm>
              <a:off x="6188025" y="1618298"/>
              <a:ext cx="1999372" cy="180589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a-Latn-NG" noProof="0" dirty="0">
                  <a:solidFill>
                    <a:schemeClr val="bg1"/>
                  </a:solidFill>
                </a:rPr>
                <a:t>Gangami</a:t>
              </a:r>
              <a:br>
                <a:rPr lang="ha-Latn-NG" noProof="0" dirty="0">
                  <a:solidFill>
                    <a:schemeClr val="bg1"/>
                  </a:solidFill>
                </a:rPr>
              </a:br>
              <a:r>
                <a:rPr lang="ha-Latn-NG" noProof="0" dirty="0">
                  <a:solidFill>
                    <a:schemeClr val="bg1"/>
                  </a:solidFill>
                </a:rPr>
                <a:t>Shawara</a:t>
              </a:r>
            </a:p>
            <a:p>
              <a:pPr algn="ct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solidFill>
                    <a:schemeClr val="bg1"/>
                  </a:solidFill>
                </a:rPr>
                <a:t>arfafawa</a:t>
              </a:r>
            </a:p>
            <a:p>
              <a:pPr algn="ctr"/>
              <a:r>
                <a:rPr lang="ha-Latn-NG" noProof="0" dirty="0">
                  <a:solidFill>
                    <a:schemeClr val="bg1"/>
                  </a:solidFill>
                </a:rPr>
                <a:t>Watsi</a:t>
              </a:r>
            </a:p>
          </p:txBody>
        </p:sp>
        <p:sp>
          <p:nvSpPr>
            <p:cNvPr id="34" name="Rektangel: rundade hörn 33">
              <a:extLst>
                <a:ext uri="{FF2B5EF4-FFF2-40B4-BE49-F238E27FC236}">
                  <a16:creationId xmlns:a16="http://schemas.microsoft.com/office/drawing/2014/main" id="{2AFDEB4A-16BB-4CBF-9ABB-692017F5966A}"/>
                </a:ext>
              </a:extLst>
            </p:cNvPr>
            <p:cNvSpPr/>
            <p:nvPr/>
          </p:nvSpPr>
          <p:spPr>
            <a:xfrm>
              <a:off x="4049855" y="3557911"/>
              <a:ext cx="1999372" cy="180589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a-Latn-NG" noProof="0" dirty="0">
                  <a:solidFill>
                    <a:schemeClr val="bg1"/>
                  </a:solidFill>
                </a:rPr>
                <a:t>Fa</a:t>
              </a:r>
              <a:r>
                <a:rPr lang="ha-Latn-NG" noProof="0" dirty="0">
                  <a:latin typeface="Calibri" panose="020F0502020204030204" pitchFamily="34" charset="0"/>
                  <a:ea typeface="Calibri" panose="020F0502020204030204" pitchFamily="34" charset="0"/>
                  <a:cs typeface="Calibri" panose="020F0502020204030204" pitchFamily="34" charset="0"/>
                </a:rPr>
                <a:t>ɗ</a:t>
              </a:r>
              <a:r>
                <a:rPr lang="ha-Latn-NG" noProof="0" dirty="0">
                  <a:solidFill>
                    <a:schemeClr val="bg1"/>
                  </a:solidFill>
                </a:rPr>
                <a:t>akarwa</a:t>
              </a:r>
              <a:br>
                <a:rPr lang="ha-Latn-NG" noProof="0" dirty="0">
                  <a:solidFill>
                    <a:schemeClr val="bg1"/>
                  </a:solidFill>
                </a:rPr>
              </a:br>
              <a:r>
                <a:rPr lang="ha-Latn-NG" noProof="0" dirty="0">
                  <a:solidFill>
                    <a:schemeClr val="bg1"/>
                  </a:solidFill>
                </a:rPr>
                <a:t>Mu’amala</a:t>
              </a:r>
            </a:p>
            <a:p>
              <a:pPr algn="ct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solidFill>
                    <a:schemeClr val="bg1"/>
                  </a:solidFill>
                </a:rPr>
                <a:t>warewa</a:t>
              </a:r>
              <a:br>
                <a:rPr lang="ha-Latn-NG" noProof="0" dirty="0">
                  <a:solidFill>
                    <a:schemeClr val="bg1"/>
                  </a:solidFill>
                </a:rPr>
              </a:b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solidFill>
                    <a:schemeClr val="bg1"/>
                  </a:solidFill>
                </a:rPr>
                <a:t>ulla hulda </a:t>
              </a:r>
            </a:p>
          </p:txBody>
        </p:sp>
        <p:sp>
          <p:nvSpPr>
            <p:cNvPr id="35" name="Rektangel: rundade hörn 34">
              <a:extLst>
                <a:ext uri="{FF2B5EF4-FFF2-40B4-BE49-F238E27FC236}">
                  <a16:creationId xmlns:a16="http://schemas.microsoft.com/office/drawing/2014/main" id="{F8046984-9084-42D1-869C-D4302F0E3087}"/>
                </a:ext>
              </a:extLst>
            </p:cNvPr>
            <p:cNvSpPr/>
            <p:nvPr/>
          </p:nvSpPr>
          <p:spPr>
            <a:xfrm>
              <a:off x="6188025" y="3557910"/>
              <a:ext cx="1999372" cy="1877763"/>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a-Latn-NG" noProof="0" dirty="0">
                  <a:solidFill>
                    <a:schemeClr val="bg1"/>
                  </a:solidFill>
                </a:rPr>
                <a:t>Taimakon </a:t>
              </a:r>
            </a:p>
            <a:p>
              <a:pPr algn="ctr"/>
              <a:r>
                <a:rPr lang="ha-Latn-NG" noProof="0" dirty="0">
                  <a:solidFill>
                    <a:schemeClr val="bg1"/>
                  </a:solidFill>
                </a:rPr>
                <a:t>Sabawa </a:t>
              </a:r>
              <a:br>
                <a:rPr lang="ha-Latn-NG" noProof="0" dirty="0">
                  <a:solidFill>
                    <a:schemeClr val="bg1"/>
                  </a:solidFill>
                </a:rPr>
              </a:br>
              <a:r>
                <a:rPr lang="ha-Latn-NG" noProof="0" dirty="0">
                  <a:solidFill>
                    <a:schemeClr val="bg1"/>
                  </a:solidFill>
                </a:rPr>
                <a:t>ma</a:t>
              </a: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solidFill>
                    <a:schemeClr val="bg1"/>
                  </a:solidFill>
                </a:rPr>
                <a:t>unshin bayanai</a:t>
              </a:r>
            </a:p>
            <a:p>
              <a:pPr algn="ctr"/>
              <a:r>
                <a:rPr lang="ha-Latn-NG" noProof="0" dirty="0">
                  <a:solidFill>
                    <a:schemeClr val="bg1"/>
                  </a:solidFill>
                </a:rPr>
                <a:t>Nemi adalci</a:t>
              </a:r>
            </a:p>
            <a:p>
              <a:pPr algn="ctr"/>
              <a:r>
                <a:rPr lang="ha-Latn-NG" noProof="0" dirty="0">
                  <a:solidFill>
                    <a:schemeClr val="bg1"/>
                  </a:solidFill>
                </a:rPr>
                <a:t>Tunawa da</a:t>
              </a:r>
            </a:p>
          </p:txBody>
        </p:sp>
        <p:grpSp>
          <p:nvGrpSpPr>
            <p:cNvPr id="30" name="Grupp 29">
              <a:extLst>
                <a:ext uri="{FF2B5EF4-FFF2-40B4-BE49-F238E27FC236}">
                  <a16:creationId xmlns:a16="http://schemas.microsoft.com/office/drawing/2014/main" id="{DE8BAAB2-1D25-4A9C-8E40-65B5B79E299C}"/>
                </a:ext>
              </a:extLst>
            </p:cNvPr>
            <p:cNvGrpSpPr/>
            <p:nvPr/>
          </p:nvGrpSpPr>
          <p:grpSpPr>
            <a:xfrm>
              <a:off x="399482" y="458287"/>
              <a:ext cx="11396478" cy="6164815"/>
              <a:chOff x="399482" y="458287"/>
              <a:chExt cx="11396478" cy="6164815"/>
            </a:xfrm>
          </p:grpSpPr>
          <p:pic>
            <p:nvPicPr>
              <p:cNvPr id="31" name="Bildobjekt 58">
                <a:extLst>
                  <a:ext uri="{FF2B5EF4-FFF2-40B4-BE49-F238E27FC236}">
                    <a16:creationId xmlns:a16="http://schemas.microsoft.com/office/drawing/2014/main" id="{FCDEDB8D-26D7-44CB-87C7-3FBABF520B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96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Bildobjekt 56">
                <a:extLst>
                  <a:ext uri="{FF2B5EF4-FFF2-40B4-BE49-F238E27FC236}">
                    <a16:creationId xmlns:a16="http://schemas.microsoft.com/office/drawing/2014/main" id="{2F12D4B8-9F38-4182-86E3-3C39B224A1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79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Bildobjekt 107">
                <a:extLst>
                  <a:ext uri="{FF2B5EF4-FFF2-40B4-BE49-F238E27FC236}">
                    <a16:creationId xmlns:a16="http://schemas.microsoft.com/office/drawing/2014/main" id="{1640BF5A-3FFB-40F1-AC35-908A172513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2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Bildobjekt 108">
                <a:extLst>
                  <a:ext uri="{FF2B5EF4-FFF2-40B4-BE49-F238E27FC236}">
                    <a16:creationId xmlns:a16="http://schemas.microsoft.com/office/drawing/2014/main" id="{F3266E80-11EC-4BE6-B837-8493705A8B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109">
                <a:extLst>
                  <a:ext uri="{FF2B5EF4-FFF2-40B4-BE49-F238E27FC236}">
                    <a16:creationId xmlns:a16="http://schemas.microsoft.com/office/drawing/2014/main" id="{8876BE42-AAFB-4AC2-8861-A028873936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86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Bildobjekt 105">
                <a:extLst>
                  <a:ext uri="{FF2B5EF4-FFF2-40B4-BE49-F238E27FC236}">
                    <a16:creationId xmlns:a16="http://schemas.microsoft.com/office/drawing/2014/main" id="{3D21A84F-44F8-4A3C-BFE0-7BFB72CBDCC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9668"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0" name="Bildobjekt 101">
                <a:extLst>
                  <a:ext uri="{FF2B5EF4-FFF2-40B4-BE49-F238E27FC236}">
                    <a16:creationId xmlns:a16="http://schemas.microsoft.com/office/drawing/2014/main" id="{EE8A9E65-DAAF-49DE-874F-E4458570C1C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94670"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Bildobjekt 103">
                <a:extLst>
                  <a:ext uri="{FF2B5EF4-FFF2-40B4-BE49-F238E27FC236}">
                    <a16:creationId xmlns:a16="http://schemas.microsoft.com/office/drawing/2014/main" id="{87DB61E7-607B-457B-B50F-3D8349C3D59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87960"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Bildobjekt 104">
                <a:extLst>
                  <a:ext uri="{FF2B5EF4-FFF2-40B4-BE49-F238E27FC236}">
                    <a16:creationId xmlns:a16="http://schemas.microsoft.com/office/drawing/2014/main" id="{9869C61C-25FA-45E8-A910-46568A7F878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55928"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269">
                <a:extLst>
                  <a:ext uri="{FF2B5EF4-FFF2-40B4-BE49-F238E27FC236}">
                    <a16:creationId xmlns:a16="http://schemas.microsoft.com/office/drawing/2014/main" id="{58CBDA8D-6E01-48E0-8B0B-89EE3C74E9D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807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4" name="Bildobjekt 270">
                <a:extLst>
                  <a:ext uri="{FF2B5EF4-FFF2-40B4-BE49-F238E27FC236}">
                    <a16:creationId xmlns:a16="http://schemas.microsoft.com/office/drawing/2014/main" id="{D84A2D11-624B-4571-B172-D14FD300173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482"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5" name="Bildobjekt 271">
                <a:extLst>
                  <a:ext uri="{FF2B5EF4-FFF2-40B4-BE49-F238E27FC236}">
                    <a16:creationId xmlns:a16="http://schemas.microsoft.com/office/drawing/2014/main" id="{0C9F0A80-70D7-4F4A-B350-CD3FDB9774C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75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6" name="Bildobjekt 272">
                <a:extLst>
                  <a:ext uri="{FF2B5EF4-FFF2-40B4-BE49-F238E27FC236}">
                    <a16:creationId xmlns:a16="http://schemas.microsoft.com/office/drawing/2014/main" id="{55D16D23-5A5E-424E-A2DB-CA0BFB7A14C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0252"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7" name="Bildobjekt 55">
                <a:extLst>
                  <a:ext uri="{FF2B5EF4-FFF2-40B4-BE49-F238E27FC236}">
                    <a16:creationId xmlns:a16="http://schemas.microsoft.com/office/drawing/2014/main" id="{C251E26D-4611-4F10-97CF-32AEAFF7045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55928"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8" name="Bildobjekt 57">
                <a:extLst>
                  <a:ext uri="{FF2B5EF4-FFF2-40B4-BE49-F238E27FC236}">
                    <a16:creationId xmlns:a16="http://schemas.microsoft.com/office/drawing/2014/main" id="{D8108F73-7056-455D-A99E-D5745FC7B40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7946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Bildobjekt 26">
                <a:extLst>
                  <a:ext uri="{FF2B5EF4-FFF2-40B4-BE49-F238E27FC236}">
                    <a16:creationId xmlns:a16="http://schemas.microsoft.com/office/drawing/2014/main" id="{E3510B83-0F50-404D-9D40-47A48E4AD9A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49455" y="1941852"/>
                <a:ext cx="1328797" cy="1332000"/>
              </a:xfrm>
              <a:prstGeom prst="rect">
                <a:avLst/>
              </a:prstGeom>
            </p:spPr>
          </p:pic>
          <p:pic>
            <p:nvPicPr>
              <p:cNvPr id="50" name="Bildobjekt 27">
                <a:extLst>
                  <a:ext uri="{FF2B5EF4-FFF2-40B4-BE49-F238E27FC236}">
                    <a16:creationId xmlns:a16="http://schemas.microsoft.com/office/drawing/2014/main" id="{01DDF05F-003F-4684-8337-75672E30AFB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19668" y="1940248"/>
                <a:ext cx="1332000" cy="1335209"/>
              </a:xfrm>
              <a:prstGeom prst="rect">
                <a:avLst/>
              </a:prstGeom>
            </p:spPr>
          </p:pic>
          <p:pic>
            <p:nvPicPr>
              <p:cNvPr id="51" name="Bildobjekt 30">
                <a:extLst>
                  <a:ext uri="{FF2B5EF4-FFF2-40B4-BE49-F238E27FC236}">
                    <a16:creationId xmlns:a16="http://schemas.microsoft.com/office/drawing/2014/main" id="{E7B3765A-6822-48ED-B801-08E8127C581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34111" y="3856541"/>
                <a:ext cx="1344141" cy="1334119"/>
              </a:xfrm>
              <a:prstGeom prst="rect">
                <a:avLst/>
              </a:prstGeom>
            </p:spPr>
          </p:pic>
          <p:pic>
            <p:nvPicPr>
              <p:cNvPr id="52" name="Bildobjekt 31">
                <a:extLst>
                  <a:ext uri="{FF2B5EF4-FFF2-40B4-BE49-F238E27FC236}">
                    <a16:creationId xmlns:a16="http://schemas.microsoft.com/office/drawing/2014/main" id="{50F51AD6-04B9-41D5-93D6-4B38DEC95E8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19668" y="3857600"/>
                <a:ext cx="1329739" cy="1332000"/>
              </a:xfrm>
              <a:prstGeom prst="rect">
                <a:avLst/>
              </a:prstGeom>
            </p:spPr>
          </p:pic>
        </p:grpSp>
      </p:grpSp>
    </p:spTree>
    <p:extLst>
      <p:ext uri="{BB962C8B-B14F-4D97-AF65-F5344CB8AC3E}">
        <p14:creationId xmlns:p14="http://schemas.microsoft.com/office/powerpoint/2010/main" val="377579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Bildobjekt 107">
            <a:extLst>
              <a:ext uri="{FF2B5EF4-FFF2-40B4-BE49-F238E27FC236}">
                <a16:creationId xmlns:a16="http://schemas.microsoft.com/office/drawing/2014/main" id="{F2182269-58FB-9E41-BE35-D88B7FFE84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383" y="41515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Bildobjekt 108">
            <a:extLst>
              <a:ext uri="{FF2B5EF4-FFF2-40B4-BE49-F238E27FC236}">
                <a16:creationId xmlns:a16="http://schemas.microsoft.com/office/drawing/2014/main" id="{82F78406-0E78-9B41-A698-5AF041A666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494" y="41443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objekt 109">
            <a:extLst>
              <a:ext uri="{FF2B5EF4-FFF2-40B4-BE49-F238E27FC236}">
                <a16:creationId xmlns:a16="http://schemas.microsoft.com/office/drawing/2014/main" id="{8FA7ADD0-387B-CC44-BA53-253F02BCE3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1605" y="4138844"/>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6">
            <a:extLst>
              <a:ext uri="{FF2B5EF4-FFF2-40B4-BE49-F238E27FC236}">
                <a16:creationId xmlns:a16="http://schemas.microsoft.com/office/drawing/2014/main" id="{03C3A7F6-59E3-174B-A14C-CBABD98D144B}"/>
              </a:ext>
            </a:extLst>
          </p:cNvPr>
          <p:cNvSpPr>
            <a:spLocks noChangeArrowheads="1"/>
          </p:cNvSpPr>
          <p:nvPr/>
        </p:nvSpPr>
        <p:spPr bwMode="auto">
          <a:xfrm>
            <a:off x="270164" y="14466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a-Latn-NG" noProof="0" dirty="0"/>
          </a:p>
        </p:txBody>
      </p:sp>
      <p:sp>
        <p:nvSpPr>
          <p:cNvPr id="19" name="Rectangle 37">
            <a:extLst>
              <a:ext uri="{FF2B5EF4-FFF2-40B4-BE49-F238E27FC236}">
                <a16:creationId xmlns:a16="http://schemas.microsoft.com/office/drawing/2014/main" id="{5E8A8D8E-E525-634F-9066-6827DB7EF71E}"/>
              </a:ext>
            </a:extLst>
          </p:cNvPr>
          <p:cNvSpPr>
            <a:spLocks noChangeArrowheads="1"/>
          </p:cNvSpPr>
          <p:nvPr/>
        </p:nvSpPr>
        <p:spPr bwMode="auto">
          <a:xfrm>
            <a:off x="270164" y="2805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F6857A5E-DD14-C44B-8871-2A9C02844265}"/>
              </a:ext>
            </a:extLst>
          </p:cNvPr>
          <p:cNvSpPr>
            <a:spLocks noChangeArrowheads="1"/>
          </p:cNvSpPr>
          <p:nvPr/>
        </p:nvSpPr>
        <p:spPr bwMode="auto">
          <a:xfrm>
            <a:off x="270164" y="3694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0E5DA261-B87D-0A4C-91A4-E536E7B7D2BA}"/>
              </a:ext>
            </a:extLst>
          </p:cNvPr>
          <p:cNvSpPr>
            <a:spLocks noChangeArrowheads="1"/>
          </p:cNvSpPr>
          <p:nvPr/>
        </p:nvSpPr>
        <p:spPr bwMode="auto">
          <a:xfrm>
            <a:off x="270164" y="4583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40" name="Rektangel 39">
            <a:extLst>
              <a:ext uri="{FF2B5EF4-FFF2-40B4-BE49-F238E27FC236}">
                <a16:creationId xmlns:a16="http://schemas.microsoft.com/office/drawing/2014/main" id="{31BBA7F7-7C65-4C0C-AD4E-CEC346C9972F}"/>
              </a:ext>
            </a:extLst>
          </p:cNvPr>
          <p:cNvSpPr/>
          <p:nvPr/>
        </p:nvSpPr>
        <p:spPr>
          <a:xfrm>
            <a:off x="4600297" y="1446645"/>
            <a:ext cx="6893007" cy="3970318"/>
          </a:xfrm>
          <a:prstGeom prst="rect">
            <a:avLst/>
          </a:prstGeom>
        </p:spPr>
        <p:txBody>
          <a:bodyPr wrap="square">
            <a:spAutoFit/>
          </a:bodyPr>
          <a:lstStyle/>
          <a:p>
            <a:pPr marL="571500" indent="-571500" fontAlgn="base">
              <a:buFont typeface="Arial" panose="020B0604020202020204" pitchFamily="34" charset="0"/>
              <a:buChar char="•"/>
            </a:pPr>
            <a:r>
              <a:rPr lang="ha-Latn-NG" sz="3600" noProof="0" dirty="0"/>
              <a:t>Cin zarafi​</a:t>
            </a:r>
          </a:p>
          <a:p>
            <a:pPr marL="571500" indent="-571500" fontAlgn="base">
              <a:buFont typeface="Arial" panose="020B0604020202020204" pitchFamily="34" charset="0"/>
              <a:buChar char="•"/>
            </a:pPr>
            <a:r>
              <a:rPr lang="ha-Latn-NG" sz="3600" noProof="0" dirty="0"/>
              <a:t>Maganganun </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iyayya​</a:t>
            </a:r>
          </a:p>
          <a:p>
            <a:pPr marL="571500" indent="-571500" fontAlgn="base">
              <a:buFont typeface="Arial" panose="020B0604020202020204" pitchFamily="34" charset="0"/>
              <a:buChar char="•"/>
            </a:pPr>
            <a:r>
              <a:rPr lang="ha-Latn-NG" sz="3600" noProof="0" dirty="0"/>
              <a:t>Lalata dukiya da fasawa​</a:t>
            </a:r>
          </a:p>
          <a:p>
            <a:pPr marL="571500" indent="-571500" fontAlgn="base">
              <a:buFont typeface="Arial" panose="020B0604020202020204" pitchFamily="34" charset="0"/>
              <a:buChar char="•"/>
            </a:pPr>
            <a:r>
              <a:rPr lang="ha-Latn-NG" sz="3600" noProof="0" dirty="0"/>
              <a:t>Hare hare​</a:t>
            </a:r>
          </a:p>
          <a:p>
            <a:pPr marL="571500" indent="-571500" fontAlgn="base">
              <a:buFont typeface="Arial" panose="020B0604020202020204" pitchFamily="34" charset="0"/>
              <a:buChar char="•"/>
            </a:pPr>
            <a:r>
              <a:rPr lang="ha-Latn-NG" sz="3600" noProof="0" dirty="0"/>
              <a:t>Hare-hare a wuraren ibada​</a:t>
            </a:r>
          </a:p>
          <a:p>
            <a:pPr marL="571500" indent="-571500" fontAlgn="base">
              <a:buFont typeface="Arial" panose="020B0604020202020204" pitchFamily="34" charset="0"/>
              <a:buChar char="•"/>
            </a:pPr>
            <a:r>
              <a:rPr lang="ha-Latn-NG" sz="3600" noProof="0" dirty="0"/>
              <a:t>Rikicin </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abilanci ko addini​</a:t>
            </a:r>
          </a:p>
          <a:p>
            <a:pPr marL="571500" indent="-571500" fontAlgn="base">
              <a:buFont typeface="Arial" panose="020B0604020202020204" pitchFamily="34" charset="0"/>
              <a:buChar char="•"/>
            </a:pPr>
            <a:r>
              <a:rPr lang="ha-Latn-NG" sz="3600" noProof="0" dirty="0"/>
              <a:t>Kama mutane ba bisa </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a’ida ba​</a:t>
            </a:r>
          </a:p>
        </p:txBody>
      </p:sp>
      <p:pic>
        <p:nvPicPr>
          <p:cNvPr id="41" name="Bildobjekt 40">
            <a:extLst>
              <a:ext uri="{FF2B5EF4-FFF2-40B4-BE49-F238E27FC236}">
                <a16:creationId xmlns:a16="http://schemas.microsoft.com/office/drawing/2014/main" id="{6EC1001D-991D-4996-8922-848B0AEA452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304088" y="1713345"/>
            <a:ext cx="2116812" cy="2124000"/>
          </a:xfrm>
          <a:prstGeom prst="rect">
            <a:avLst/>
          </a:prstGeom>
        </p:spPr>
      </p:pic>
      <p:pic>
        <p:nvPicPr>
          <p:cNvPr id="12" name="Bildobjekt 11">
            <a:extLst>
              <a:ext uri="{FF2B5EF4-FFF2-40B4-BE49-F238E27FC236}">
                <a16:creationId xmlns:a16="http://schemas.microsoft.com/office/drawing/2014/main" id="{72254E42-415C-491A-889B-99A3CBA164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0C0B234-60BE-4241-96C5-2EB0390602D8}"/>
              </a:ext>
            </a:extLst>
          </p:cNvPr>
          <p:cNvSpPr/>
          <p:nvPr/>
        </p:nvSpPr>
        <p:spPr>
          <a:xfrm>
            <a:off x="1145667" y="1320730"/>
            <a:ext cx="8010208" cy="2985433"/>
          </a:xfrm>
          <a:prstGeom prst="rect">
            <a:avLst/>
          </a:prstGeom>
        </p:spPr>
        <p:txBody>
          <a:bodyPr wrap="square">
            <a:spAutoFit/>
          </a:bodyPr>
          <a:lstStyle/>
          <a:p>
            <a:r>
              <a:rPr lang="ha-Latn-NG" sz="4400" b="1" noProof="0" dirty="0">
                <a:solidFill>
                  <a:srgbClr val="000000"/>
                </a:solidFill>
                <a:latin typeface="Calibri" panose="020F0502020204030204" pitchFamily="34" charset="0"/>
              </a:rPr>
              <a:t>Abubawa masu haifar da waraka</a:t>
            </a:r>
            <a:br>
              <a:rPr lang="ha-Latn-NG" sz="3600" noProof="0" dirty="0">
                <a:latin typeface="Calibri" panose="020F0502020204030204" pitchFamily="34" charset="0"/>
              </a:rPr>
            </a:br>
            <a:r>
              <a:rPr lang="ha-Latn-NG" sz="3600" noProof="0" dirty="0"/>
              <a:t> </a:t>
            </a:r>
          </a:p>
          <a:p>
            <a:pPr marL="571500" indent="-571500">
              <a:buFont typeface="Arial" charset="0"/>
              <a:buChar char="•"/>
            </a:pPr>
            <a:r>
              <a:rPr lang="ha-Latn-NG" sz="3600" noProof="0" dirty="0"/>
              <a:t>A gina ala</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o</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i​ Ayi aiki tare​</a:t>
            </a:r>
          </a:p>
          <a:p>
            <a:pPr marL="571500" indent="-571500">
              <a:buFont typeface="Arial" charset="0"/>
              <a:buChar char="•"/>
            </a:pPr>
            <a:r>
              <a:rPr lang="ha-Latn-NG" sz="3600" noProof="0" dirty="0"/>
              <a:t>A nemi labaru​</a:t>
            </a:r>
          </a:p>
          <a:p>
            <a:pPr marL="571500" indent="-571500">
              <a:buFont typeface="Arial" charset="0"/>
              <a:buChar char="•"/>
            </a:pPr>
            <a:r>
              <a:rPr lang="ha-Latn-NG" sz="3600" noProof="0" dirty="0"/>
              <a:t>A zauna cikin shiri​</a:t>
            </a:r>
          </a:p>
        </p:txBody>
      </p:sp>
      <p:pic>
        <p:nvPicPr>
          <p:cNvPr id="4" name="Bildobjekt 3">
            <a:extLst>
              <a:ext uri="{FF2B5EF4-FFF2-40B4-BE49-F238E27FC236}">
                <a16:creationId xmlns:a16="http://schemas.microsoft.com/office/drawing/2014/main" id="{D6E9E36A-0C13-4104-92A9-30F691FFF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5491" y="870517"/>
            <a:ext cx="1437556" cy="1440000"/>
          </a:xfrm>
          <a:prstGeom prst="rect">
            <a:avLst/>
          </a:prstGeom>
        </p:spPr>
      </p:pic>
      <p:pic>
        <p:nvPicPr>
          <p:cNvPr id="5" name="Bildobjekt 4">
            <a:extLst>
              <a:ext uri="{FF2B5EF4-FFF2-40B4-BE49-F238E27FC236}">
                <a16:creationId xmlns:a16="http://schemas.microsoft.com/office/drawing/2014/main" id="{4FBD3572-2193-47AC-B632-524C9A0E65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50CC33-D172-4B70-A68D-C56B991774BB}"/>
              </a:ext>
            </a:extLst>
          </p:cNvPr>
          <p:cNvSpPr/>
          <p:nvPr/>
        </p:nvSpPr>
        <p:spPr>
          <a:xfrm>
            <a:off x="1201937" y="1222256"/>
            <a:ext cx="10270404" cy="4862870"/>
          </a:xfrm>
          <a:prstGeom prst="rect">
            <a:avLst/>
          </a:prstGeom>
        </p:spPr>
        <p:txBody>
          <a:bodyPr wrap="square" lIns="91440" tIns="45720" rIns="91440" bIns="45720" anchor="t">
            <a:spAutoFit/>
          </a:bodyPr>
          <a:lstStyle/>
          <a:p>
            <a:pPr fontAlgn="base">
              <a:spcAft>
                <a:spcPts val="600"/>
              </a:spcAft>
            </a:pPr>
            <a:r>
              <a:rPr lang="ha-Latn-NG" sz="4400" b="1" noProof="0" dirty="0"/>
              <a:t>Shiryawa domin </a:t>
            </a:r>
            <a:br>
              <a:rPr lang="ha-Latn-NG" sz="4400" b="1" noProof="0" dirty="0"/>
            </a:br>
            <a:r>
              <a:rPr lang="ha-Latn-NG" sz="3200" noProof="0" dirty="0"/>
              <a:t>yin amfani dadabarun gaggawa  </a:t>
            </a:r>
          </a:p>
          <a:p>
            <a:pPr fontAlgn="base">
              <a:spcAft>
                <a:spcPts val="600"/>
              </a:spcAft>
            </a:pPr>
            <a:endParaRPr lang="ha-Latn-NG" sz="3200" noProof="0" dirty="0"/>
          </a:p>
          <a:p>
            <a:pPr marL="571500" indent="-571500" fontAlgn="base">
              <a:buFont typeface="Arial" panose="020B0604020202020204" pitchFamily="34" charset="0"/>
              <a:buChar char="•"/>
            </a:pPr>
            <a:r>
              <a:rPr lang="ha-Latn-NG" sz="3200" noProof="0" dirty="0"/>
              <a:t>Ayi duba ga al’amuran take ‘Hakkin </a:t>
            </a:r>
            <a:r>
              <a:rPr lang="ha-Latn-NG" sz="3200" noProof="0" dirty="0">
                <a:latin typeface="Calibri"/>
                <a:ea typeface="Calibri"/>
                <a:cs typeface="Calibri"/>
              </a:rPr>
              <a:t>Ɗ</a:t>
            </a:r>
            <a:r>
              <a:rPr lang="ha-Latn-NG" sz="3200" noProof="0" dirty="0"/>
              <a:t>an’Adam masu zuwa – kamar waye, menene, a ina ne, kuma yaushe ne​</a:t>
            </a:r>
          </a:p>
          <a:p>
            <a:pPr marL="571500" indent="-571500" fontAlgn="base">
              <a:buFont typeface="Arial" panose="020B0604020202020204" pitchFamily="34" charset="0"/>
              <a:buChar char="•"/>
            </a:pPr>
            <a:r>
              <a:rPr lang="ha-Latn-NG" sz="3200" noProof="0" dirty="0"/>
              <a:t>Ayi duba ga martanin da za’a iya samu​</a:t>
            </a:r>
          </a:p>
          <a:p>
            <a:pPr marL="571500" indent="-571500" fontAlgn="base">
              <a:buFont typeface="Arial" panose="020B0604020202020204" pitchFamily="34" charset="0"/>
              <a:buChar char="•"/>
            </a:pPr>
            <a:r>
              <a:rPr lang="ha-Latn-NG" sz="3200" noProof="0" dirty="0"/>
              <a:t>A yi mu’amala tare​</a:t>
            </a:r>
          </a:p>
          <a:p>
            <a:pPr marL="571500" indent="-571500" fontAlgn="base">
              <a:buFont typeface="Arial" panose="020B0604020202020204" pitchFamily="34" charset="0"/>
              <a:buChar char="•"/>
            </a:pPr>
            <a:r>
              <a:rPr lang="ha-Latn-NG" sz="3200" noProof="0" dirty="0"/>
              <a:t>A nemi sani​</a:t>
            </a:r>
          </a:p>
          <a:p>
            <a:pPr marL="571500" indent="-571500" fontAlgn="base">
              <a:buFont typeface="Arial" panose="020B0604020202020204" pitchFamily="34" charset="0"/>
              <a:buChar char="•"/>
            </a:pPr>
            <a:r>
              <a:rPr lang="ha-Latn-NG" sz="3200" noProof="0" dirty="0"/>
              <a:t>A yi duba ga abubuwa masu hatsari​</a:t>
            </a:r>
          </a:p>
        </p:txBody>
      </p:sp>
      <p:pic>
        <p:nvPicPr>
          <p:cNvPr id="4" name="Bildobjekt 3">
            <a:extLst>
              <a:ext uri="{FF2B5EF4-FFF2-40B4-BE49-F238E27FC236}">
                <a16:creationId xmlns:a16="http://schemas.microsoft.com/office/drawing/2014/main" id="{7CA5F417-E58F-A94E-AF18-A1C5F7E3E0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0EDCDA92-ACC0-41A2-9767-393BFEB7C4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84818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6">
            <a:extLst>
              <a:ext uri="{FF2B5EF4-FFF2-40B4-BE49-F238E27FC236}">
                <a16:creationId xmlns:a16="http://schemas.microsoft.com/office/drawing/2014/main" id="{656035D4-34D9-4918-9F58-C88D47C965C5}"/>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a-Latn-NG" noProof="0" dirty="0"/>
          </a:p>
        </p:txBody>
      </p:sp>
      <p:sp>
        <p:nvSpPr>
          <p:cNvPr id="19" name="Rectangle 37">
            <a:extLst>
              <a:ext uri="{FF2B5EF4-FFF2-40B4-BE49-F238E27FC236}">
                <a16:creationId xmlns:a16="http://schemas.microsoft.com/office/drawing/2014/main" id="{E34BC047-2675-4788-82D3-7677543E2A47}"/>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54B09480-CF2A-4B3E-9564-51F9ABBC523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426892A8-5246-428B-81AC-018D3657FC5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a-Latn-NG"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ha-Latn-NG" sz="1800" b="0" i="0" u="none" strike="noStrike" cap="none" normalizeH="0" baseline="0" noProof="0" dirty="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189B8D35-51BC-4247-9DD5-FEABAD959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BB81DEB0-A811-4A78-BB8F-8F193591C186}"/>
              </a:ext>
            </a:extLst>
          </p:cNvPr>
          <p:cNvGrpSpPr/>
          <p:nvPr/>
        </p:nvGrpSpPr>
        <p:grpSpPr>
          <a:xfrm>
            <a:off x="4204881" y="1778573"/>
            <a:ext cx="3787086" cy="3300853"/>
            <a:chOff x="4453063" y="1982488"/>
            <a:chExt cx="3331125" cy="3017125"/>
          </a:xfrm>
        </p:grpSpPr>
        <p:sp>
          <p:nvSpPr>
            <p:cNvPr id="55" name="Rektangel: rundade hörn 54">
              <a:extLst>
                <a:ext uri="{FF2B5EF4-FFF2-40B4-BE49-F238E27FC236}">
                  <a16:creationId xmlns:a16="http://schemas.microsoft.com/office/drawing/2014/main" id="{0ACAC051-61FA-4FEE-A53B-AFF4CC91B0C6}"/>
                </a:ext>
              </a:extLst>
            </p:cNvPr>
            <p:cNvSpPr/>
            <p:nvPr/>
          </p:nvSpPr>
          <p:spPr>
            <a:xfrm>
              <a:off x="4453063" y="1982488"/>
              <a:ext cx="1596163" cy="144170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a-Latn-NG" sz="2000" noProof="0" dirty="0">
                  <a:solidFill>
                    <a:schemeClr val="bg1"/>
                  </a:solidFill>
                </a:rPr>
                <a:t>Dabarun Gaggawa</a:t>
              </a:r>
            </a:p>
          </p:txBody>
        </p:sp>
        <p:sp>
          <p:nvSpPr>
            <p:cNvPr id="56" name="Rektangel: rundade hörn 55">
              <a:extLst>
                <a:ext uri="{FF2B5EF4-FFF2-40B4-BE49-F238E27FC236}">
                  <a16:creationId xmlns:a16="http://schemas.microsoft.com/office/drawing/2014/main" id="{14996EEB-485F-4EF2-91B3-14E9F259ABB7}"/>
                </a:ext>
              </a:extLst>
            </p:cNvPr>
            <p:cNvSpPr/>
            <p:nvPr/>
          </p:nvSpPr>
          <p:spPr>
            <a:xfrm>
              <a:off x="6188025" y="1982488"/>
              <a:ext cx="1596163" cy="144170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a-Latn-NG" sz="2000" noProof="0" dirty="0">
                  <a:solidFill>
                    <a:schemeClr val="bg1"/>
                  </a:solidFill>
                </a:rPr>
                <a:t>Dabarun Sauyi</a:t>
              </a:r>
            </a:p>
          </p:txBody>
        </p:sp>
        <p:sp>
          <p:nvSpPr>
            <p:cNvPr id="57" name="Rektangel: rundade hörn 56">
              <a:extLst>
                <a:ext uri="{FF2B5EF4-FFF2-40B4-BE49-F238E27FC236}">
                  <a16:creationId xmlns:a16="http://schemas.microsoft.com/office/drawing/2014/main" id="{A2C7A3A3-A2AA-4CB8-8CDC-B20C73D41025}"/>
                </a:ext>
              </a:extLst>
            </p:cNvPr>
            <p:cNvSpPr/>
            <p:nvPr/>
          </p:nvSpPr>
          <p:spPr>
            <a:xfrm>
              <a:off x="4453063" y="3557911"/>
              <a:ext cx="1596163" cy="144170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a-Latn-NG" sz="2000" noProof="0" dirty="0">
                  <a:solidFill>
                    <a:schemeClr val="bg1"/>
                  </a:solidFill>
                </a:rPr>
                <a:t>Gina Dabaru</a:t>
              </a:r>
            </a:p>
          </p:txBody>
        </p:sp>
        <p:sp>
          <p:nvSpPr>
            <p:cNvPr id="58" name="Rektangel: rundade hörn 57">
              <a:extLst>
                <a:ext uri="{FF2B5EF4-FFF2-40B4-BE49-F238E27FC236}">
                  <a16:creationId xmlns:a16="http://schemas.microsoft.com/office/drawing/2014/main" id="{5066CD4C-02F8-4F2C-BEEB-281359C3E32D}"/>
                </a:ext>
              </a:extLst>
            </p:cNvPr>
            <p:cNvSpPr/>
            <p:nvPr/>
          </p:nvSpPr>
          <p:spPr>
            <a:xfrm>
              <a:off x="6188025" y="3557911"/>
              <a:ext cx="1596163" cy="144170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a-Latn-NG" sz="2000" noProof="0" dirty="0">
                  <a:solidFill>
                    <a:schemeClr val="bg1"/>
                  </a:solidFill>
                </a:rPr>
                <a:t>Dabarun Warkarwa</a:t>
              </a:r>
            </a:p>
          </p:txBody>
        </p:sp>
      </p:grpSp>
      <p:grpSp>
        <p:nvGrpSpPr>
          <p:cNvPr id="30" name="Grupp 29">
            <a:extLst>
              <a:ext uri="{FF2B5EF4-FFF2-40B4-BE49-F238E27FC236}">
                <a16:creationId xmlns:a16="http://schemas.microsoft.com/office/drawing/2014/main" id="{21E980EF-2CED-47AE-B275-EAAE31BA2C83}"/>
              </a:ext>
            </a:extLst>
          </p:cNvPr>
          <p:cNvGrpSpPr/>
          <p:nvPr/>
        </p:nvGrpSpPr>
        <p:grpSpPr>
          <a:xfrm>
            <a:off x="399482" y="458287"/>
            <a:ext cx="11396478" cy="6164815"/>
            <a:chOff x="399482" y="458287"/>
            <a:chExt cx="11396478" cy="6164815"/>
          </a:xfrm>
        </p:grpSpPr>
        <p:pic>
          <p:nvPicPr>
            <p:cNvPr id="31" name="Bildobjekt 58">
              <a:extLst>
                <a:ext uri="{FF2B5EF4-FFF2-40B4-BE49-F238E27FC236}">
                  <a16:creationId xmlns:a16="http://schemas.microsoft.com/office/drawing/2014/main" id="{3E3C036D-7C24-45B9-800D-6183A53981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96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Bildobjekt 56">
              <a:extLst>
                <a:ext uri="{FF2B5EF4-FFF2-40B4-BE49-F238E27FC236}">
                  <a16:creationId xmlns:a16="http://schemas.microsoft.com/office/drawing/2014/main" id="{7D6891C0-32C3-4C14-9E3A-6DAA681D50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79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Bildobjekt 107">
              <a:extLst>
                <a:ext uri="{FF2B5EF4-FFF2-40B4-BE49-F238E27FC236}">
                  <a16:creationId xmlns:a16="http://schemas.microsoft.com/office/drawing/2014/main" id="{40A0744A-7C0D-4434-9EEC-DDDF545F44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2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108">
              <a:extLst>
                <a:ext uri="{FF2B5EF4-FFF2-40B4-BE49-F238E27FC236}">
                  <a16:creationId xmlns:a16="http://schemas.microsoft.com/office/drawing/2014/main" id="{212AC312-99F4-41D0-AAC3-35CD070EF0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Bildobjekt 109">
              <a:extLst>
                <a:ext uri="{FF2B5EF4-FFF2-40B4-BE49-F238E27FC236}">
                  <a16:creationId xmlns:a16="http://schemas.microsoft.com/office/drawing/2014/main" id="{9AC80EE7-7B97-4BB9-977A-C3C2362E81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86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0" name="Bildobjekt 105">
              <a:extLst>
                <a:ext uri="{FF2B5EF4-FFF2-40B4-BE49-F238E27FC236}">
                  <a16:creationId xmlns:a16="http://schemas.microsoft.com/office/drawing/2014/main" id="{0CF499D0-DCF2-4F19-97CD-6A9BBC33663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9668"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Bildobjekt 101">
              <a:extLst>
                <a:ext uri="{FF2B5EF4-FFF2-40B4-BE49-F238E27FC236}">
                  <a16:creationId xmlns:a16="http://schemas.microsoft.com/office/drawing/2014/main" id="{12D98E4D-EF03-494B-A8A9-AAEA79ACDDA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94670"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Bildobjekt 103">
              <a:extLst>
                <a:ext uri="{FF2B5EF4-FFF2-40B4-BE49-F238E27FC236}">
                  <a16:creationId xmlns:a16="http://schemas.microsoft.com/office/drawing/2014/main" id="{4121072B-164D-4374-9871-ECA1DD79670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87960"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104">
              <a:extLst>
                <a:ext uri="{FF2B5EF4-FFF2-40B4-BE49-F238E27FC236}">
                  <a16:creationId xmlns:a16="http://schemas.microsoft.com/office/drawing/2014/main" id="{AC48192E-BD92-4720-9174-8412E6F70DD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55928"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4" name="Bildobjekt 269">
              <a:extLst>
                <a:ext uri="{FF2B5EF4-FFF2-40B4-BE49-F238E27FC236}">
                  <a16:creationId xmlns:a16="http://schemas.microsoft.com/office/drawing/2014/main" id="{3A88DF13-468A-4843-8F9B-5CACEBAF4AF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807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5" name="Bildobjekt 270">
              <a:extLst>
                <a:ext uri="{FF2B5EF4-FFF2-40B4-BE49-F238E27FC236}">
                  <a16:creationId xmlns:a16="http://schemas.microsoft.com/office/drawing/2014/main" id="{1933D5F6-83AB-4913-94D7-72907C05906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482"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6" name="Bildobjekt 271">
              <a:extLst>
                <a:ext uri="{FF2B5EF4-FFF2-40B4-BE49-F238E27FC236}">
                  <a16:creationId xmlns:a16="http://schemas.microsoft.com/office/drawing/2014/main" id="{76111FC3-B589-4B73-95E8-D808CA01925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75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7" name="Bildobjekt 272">
              <a:extLst>
                <a:ext uri="{FF2B5EF4-FFF2-40B4-BE49-F238E27FC236}">
                  <a16:creationId xmlns:a16="http://schemas.microsoft.com/office/drawing/2014/main" id="{8E4EBA37-33B5-43C2-9A39-69A54C16BB9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0252"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Bildobjekt 55">
              <a:extLst>
                <a:ext uri="{FF2B5EF4-FFF2-40B4-BE49-F238E27FC236}">
                  <a16:creationId xmlns:a16="http://schemas.microsoft.com/office/drawing/2014/main" id="{0A1D8D44-8286-430F-8A4A-312F16C5D16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55928"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1" name="Bildobjekt 57">
              <a:extLst>
                <a:ext uri="{FF2B5EF4-FFF2-40B4-BE49-F238E27FC236}">
                  <a16:creationId xmlns:a16="http://schemas.microsoft.com/office/drawing/2014/main" id="{59B8004B-C4E3-4EB9-80FF-73E751E3D0F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7946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2" name="Bildobjekt 26">
              <a:extLst>
                <a:ext uri="{FF2B5EF4-FFF2-40B4-BE49-F238E27FC236}">
                  <a16:creationId xmlns:a16="http://schemas.microsoft.com/office/drawing/2014/main" id="{5F6CDDF9-4DEB-482D-88F9-FA51B9C7F78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49455" y="1941852"/>
              <a:ext cx="1328797" cy="1332000"/>
            </a:xfrm>
            <a:prstGeom prst="rect">
              <a:avLst/>
            </a:prstGeom>
          </p:spPr>
        </p:pic>
        <p:pic>
          <p:nvPicPr>
            <p:cNvPr id="53" name="Bildobjekt 27">
              <a:extLst>
                <a:ext uri="{FF2B5EF4-FFF2-40B4-BE49-F238E27FC236}">
                  <a16:creationId xmlns:a16="http://schemas.microsoft.com/office/drawing/2014/main" id="{0C715F4D-F270-4E5E-B608-E687C7C0375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19668" y="1940248"/>
              <a:ext cx="1332000" cy="1335209"/>
            </a:xfrm>
            <a:prstGeom prst="rect">
              <a:avLst/>
            </a:prstGeom>
          </p:spPr>
        </p:pic>
        <p:pic>
          <p:nvPicPr>
            <p:cNvPr id="54" name="Bildobjekt 30">
              <a:extLst>
                <a:ext uri="{FF2B5EF4-FFF2-40B4-BE49-F238E27FC236}">
                  <a16:creationId xmlns:a16="http://schemas.microsoft.com/office/drawing/2014/main" id="{031B7C50-AA67-4C5F-92BE-48ACB485F86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34111" y="3856541"/>
              <a:ext cx="1344141" cy="1334119"/>
            </a:xfrm>
            <a:prstGeom prst="rect">
              <a:avLst/>
            </a:prstGeom>
          </p:spPr>
        </p:pic>
        <p:pic>
          <p:nvPicPr>
            <p:cNvPr id="72" name="Bildobjekt 31">
              <a:extLst>
                <a:ext uri="{FF2B5EF4-FFF2-40B4-BE49-F238E27FC236}">
                  <a16:creationId xmlns:a16="http://schemas.microsoft.com/office/drawing/2014/main" id="{DA91E09D-D7BA-4CA6-834A-24EF9F477F3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19668" y="3857600"/>
              <a:ext cx="1329739" cy="1332000"/>
            </a:xfrm>
            <a:prstGeom prst="rect">
              <a:avLst/>
            </a:prstGeom>
          </p:spPr>
        </p:pic>
      </p:grpSp>
    </p:spTree>
    <p:extLst>
      <p:ext uri="{BB962C8B-B14F-4D97-AF65-F5344CB8AC3E}">
        <p14:creationId xmlns:p14="http://schemas.microsoft.com/office/powerpoint/2010/main" val="36177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09AD358-FE73-4852-AC18-5CD0BCFB4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textruta 6">
            <a:extLst>
              <a:ext uri="{FF2B5EF4-FFF2-40B4-BE49-F238E27FC236}">
                <a16:creationId xmlns:a16="http://schemas.microsoft.com/office/drawing/2014/main" id="{24FB6A9D-B11C-4DCB-BE75-18374D5687E0}"/>
              </a:ext>
            </a:extLst>
          </p:cNvPr>
          <p:cNvSpPr txBox="1"/>
          <p:nvPr/>
        </p:nvSpPr>
        <p:spPr>
          <a:xfrm>
            <a:off x="0" y="800556"/>
            <a:ext cx="12192000" cy="2893100"/>
          </a:xfrm>
          <a:prstGeom prst="rect">
            <a:avLst/>
          </a:prstGeom>
          <a:noFill/>
        </p:spPr>
        <p:txBody>
          <a:bodyPr wrap="square" rtlCol="0">
            <a:spAutoFit/>
          </a:bodyPr>
          <a:lstStyle/>
          <a:p>
            <a:pPr algn="ctr">
              <a:lnSpc>
                <a:spcPct val="150000"/>
              </a:lnSpc>
            </a:pPr>
            <a:endParaRPr lang="ha-Latn-NG" sz="3600" spc="600" noProof="0" dirty="0">
              <a:solidFill>
                <a:schemeClr val="bg1"/>
              </a:solidFill>
              <a:latin typeface="Calibri" panose="020F0502020204030204" pitchFamily="34" charset="0"/>
            </a:endParaRPr>
          </a:p>
          <a:p>
            <a:pPr algn="ctr"/>
            <a:r>
              <a:rPr lang="ha-Latn-NG" sz="4000" b="1" noProof="0" dirty="0">
                <a:solidFill>
                  <a:schemeClr val="bg1"/>
                </a:solidFill>
                <a:latin typeface="Calibri" panose="020F0502020204030204" pitchFamily="34" charset="0"/>
              </a:rPr>
              <a:t>Sannu da </a:t>
            </a:r>
            <a:r>
              <a:rPr lang="ha-Latn-NG" sz="40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4000" b="1" noProof="0" dirty="0">
                <a:solidFill>
                  <a:schemeClr val="bg1"/>
                </a:solidFill>
                <a:latin typeface="Calibri" panose="020F0502020204030204" pitchFamily="34" charset="0"/>
              </a:rPr>
              <a:t>o</a:t>
            </a:r>
            <a:r>
              <a:rPr lang="ha-Latn-NG" sz="40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4000" b="1" noProof="0" dirty="0">
                <a:solidFill>
                  <a:schemeClr val="bg1"/>
                </a:solidFill>
                <a:latin typeface="Calibri" panose="020F0502020204030204" pitchFamily="34" charset="0"/>
              </a:rPr>
              <a:t>ari kuma sannu da dawowa!</a:t>
            </a:r>
          </a:p>
          <a:p>
            <a:pPr algn="ctr"/>
            <a:endParaRPr lang="ha-Latn-NG" sz="2400" noProof="0" dirty="0">
              <a:solidFill>
                <a:schemeClr val="bg1"/>
              </a:solidFill>
              <a:latin typeface="Calibri" panose="020F0502020204030204" pitchFamily="34" charset="0"/>
            </a:endParaRPr>
          </a:p>
          <a:p>
            <a:pPr algn="ctr"/>
            <a:r>
              <a:rPr lang="ha-Latn-NG" sz="3200" noProof="0" dirty="0">
                <a:solidFill>
                  <a:schemeClr val="bg1"/>
                </a:solidFill>
                <a:latin typeface="Calibri" panose="020F0502020204030204" pitchFamily="34" charset="0"/>
              </a:rPr>
              <a:t>Sashi na gaba: </a:t>
            </a:r>
            <a:br>
              <a:rPr lang="ha-Latn-NG" sz="3200" noProof="0" dirty="0">
                <a:solidFill>
                  <a:schemeClr val="bg1"/>
                </a:solidFill>
                <a:latin typeface="Calibri" panose="020F0502020204030204" pitchFamily="34" charset="0"/>
              </a:rPr>
            </a:br>
            <a:r>
              <a:rPr lang="ha-Latn-NG" sz="3200" noProof="0" dirty="0">
                <a:solidFill>
                  <a:schemeClr val="bg1"/>
                </a:solidFill>
                <a:latin typeface="Calibri" panose="020F0502020204030204" pitchFamily="34" charset="0"/>
              </a:rPr>
              <a:t>Magana game da dabaru</a:t>
            </a:r>
          </a:p>
        </p:txBody>
      </p:sp>
      <p:pic>
        <p:nvPicPr>
          <p:cNvPr id="13" name="Bildobjekt 12">
            <a:extLst>
              <a:ext uri="{FF2B5EF4-FFF2-40B4-BE49-F238E27FC236}">
                <a16:creationId xmlns:a16="http://schemas.microsoft.com/office/drawing/2014/main" id="{4A1FD66F-ACA9-D34C-BFBC-B6F4E6673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482" y="4280097"/>
            <a:ext cx="1777037" cy="1777037"/>
          </a:xfrm>
          <a:prstGeom prst="rect">
            <a:avLst/>
          </a:prstGeom>
        </p:spPr>
      </p:pic>
    </p:spTree>
    <p:extLst>
      <p:ext uri="{BB962C8B-B14F-4D97-AF65-F5344CB8AC3E}">
        <p14:creationId xmlns:p14="http://schemas.microsoft.com/office/powerpoint/2010/main" val="264707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49A1E66E-025D-4CBE-95C1-A5345752AA6C}"/>
              </a:ext>
            </a:extLst>
          </p:cNvPr>
          <p:cNvSpPr/>
          <p:nvPr/>
        </p:nvSpPr>
        <p:spPr>
          <a:xfrm rot="16200000">
            <a:off x="10388830" y="4887115"/>
            <a:ext cx="2483058" cy="215444"/>
          </a:xfrm>
          <a:prstGeom prst="rect">
            <a:avLst/>
          </a:prstGeom>
        </p:spPr>
        <p:txBody>
          <a:bodyPr wrap="square">
            <a:spAutoFit/>
          </a:bodyPr>
          <a:lstStyle/>
          <a:p>
            <a:r>
              <a:rPr lang="ha-Latn-NG" sz="800" b="0" i="0" noProof="0" dirty="0">
                <a:solidFill>
                  <a:schemeClr val="tx1">
                    <a:lumMod val="65000"/>
                    <a:lumOff val="35000"/>
                  </a:schemeClr>
                </a:solidFill>
                <a:effectLst/>
                <a:latin typeface="Calibri" panose="020F0502020204030204" pitchFamily="34" charset="0"/>
              </a:rPr>
              <a:t>Photo: </a:t>
            </a:r>
            <a:r>
              <a:rPr lang="ha-Latn-NG" sz="800" noProof="0" dirty="0">
                <a:solidFill>
                  <a:schemeClr val="tx1">
                    <a:lumMod val="65000"/>
                    <a:lumOff val="35000"/>
                  </a:schemeClr>
                </a:solidFill>
              </a:rPr>
              <a:t>Vikramvisu / Shutterstock Photo:</a:t>
            </a:r>
            <a:r>
              <a:rPr lang="ha-Latn-NG" sz="800" noProof="0" dirty="0">
                <a:solidFill>
                  <a:schemeClr val="tx1">
                    <a:lumMod val="65000"/>
                    <a:lumOff val="35000"/>
                  </a:schemeClr>
                </a:solidFill>
                <a:latin typeface="Calibri" panose="020F0502020204030204" pitchFamily="34" charset="0"/>
              </a:rPr>
              <a:t>Unknown</a:t>
            </a:r>
            <a:endParaRPr lang="ha-Latn-NG" sz="800" noProof="0" dirty="0">
              <a:solidFill>
                <a:schemeClr val="tx1">
                  <a:lumMod val="65000"/>
                  <a:lumOff val="35000"/>
                </a:schemeClr>
              </a:solidFill>
            </a:endParaRPr>
          </a:p>
        </p:txBody>
      </p:sp>
      <p:sp>
        <p:nvSpPr>
          <p:cNvPr id="13" name="Rektangel 12">
            <a:extLst>
              <a:ext uri="{FF2B5EF4-FFF2-40B4-BE49-F238E27FC236}">
                <a16:creationId xmlns:a16="http://schemas.microsoft.com/office/drawing/2014/main" id="{6C773FE7-83EB-4453-AAE3-D7DCE7013E94}"/>
              </a:ext>
            </a:extLst>
          </p:cNvPr>
          <p:cNvSpPr/>
          <p:nvPr/>
        </p:nvSpPr>
        <p:spPr>
          <a:xfrm>
            <a:off x="540000" y="1321200"/>
            <a:ext cx="2916000" cy="4524315"/>
          </a:xfrm>
          <a:prstGeom prst="rect">
            <a:avLst/>
          </a:prstGeom>
        </p:spPr>
        <p:txBody>
          <a:bodyPr wrap="square" lIns="0">
            <a:spAutoFit/>
          </a:bodyPr>
          <a:lstStyle/>
          <a:p>
            <a:r>
              <a:rPr lang="ha-Latn-NG" sz="3600" noProof="0" dirty="0"/>
              <a:t>Bhagalpur,</a:t>
            </a:r>
            <a:br>
              <a:rPr lang="ha-Latn-NG" sz="3600" noProof="0" dirty="0"/>
            </a:br>
            <a:r>
              <a:rPr lang="ha-Latn-NG" sz="3600" noProof="0" dirty="0"/>
              <a:t>India</a:t>
            </a:r>
          </a:p>
          <a:p>
            <a:endParaRPr lang="ha-Latn-NG" sz="3600" noProof="0" dirty="0"/>
          </a:p>
          <a:p>
            <a:endParaRPr lang="ha-Latn-NG" sz="3600" noProof="0" dirty="0"/>
          </a:p>
          <a:p>
            <a:endParaRPr lang="ha-Latn-NG" sz="3600" noProof="0" dirty="0"/>
          </a:p>
          <a:p>
            <a:endParaRPr lang="ha-Latn-NG" sz="3600" noProof="0" dirty="0"/>
          </a:p>
          <a:p>
            <a:r>
              <a:rPr lang="ha-Latn-NG" sz="3600" noProof="0" dirty="0"/>
              <a:t>Zanga-zangar shekarar 1989</a:t>
            </a:r>
          </a:p>
        </p:txBody>
      </p:sp>
      <p:pic>
        <p:nvPicPr>
          <p:cNvPr id="10" name="Bildobjekt 9" descr="En bild som visar utomhus, mark, byggnad, gammal&#10;&#10;Automatiskt genererad beskrivning">
            <a:extLst>
              <a:ext uri="{FF2B5EF4-FFF2-40B4-BE49-F238E27FC236}">
                <a16:creationId xmlns:a16="http://schemas.microsoft.com/office/drawing/2014/main" id="{73A8953A-8AC2-43EC-B6F8-3919BC0DA522}"/>
              </a:ext>
            </a:extLst>
          </p:cNvPr>
          <p:cNvPicPr>
            <a:picLocks noChangeAspect="1"/>
          </p:cNvPicPr>
          <p:nvPr/>
        </p:nvPicPr>
        <p:blipFill rotWithShape="1">
          <a:blip r:embed="rId3">
            <a:extLst>
              <a:ext uri="{28A0092B-C50C-407E-A947-70E740481C1C}">
                <a14:useLocalDpi xmlns:a14="http://schemas.microsoft.com/office/drawing/2010/main" val="0"/>
              </a:ext>
            </a:extLst>
          </a:blip>
          <a:srcRect t="1561"/>
          <a:stretch/>
        </p:blipFill>
        <p:spPr>
          <a:xfrm>
            <a:off x="7846568" y="864000"/>
            <a:ext cx="3637432" cy="5280000"/>
          </a:xfrm>
          <a:prstGeom prst="rect">
            <a:avLst/>
          </a:prstGeom>
        </p:spPr>
      </p:pic>
      <p:pic>
        <p:nvPicPr>
          <p:cNvPr id="11" name="Bildobjekt 10">
            <a:extLst>
              <a:ext uri="{FF2B5EF4-FFF2-40B4-BE49-F238E27FC236}">
                <a16:creationId xmlns:a16="http://schemas.microsoft.com/office/drawing/2014/main" id="{792EEEB4-1D9E-43FD-9821-5D67176D49D1}"/>
              </a:ext>
            </a:extLst>
          </p:cNvPr>
          <p:cNvPicPr>
            <a:picLocks noChangeAspect="1"/>
          </p:cNvPicPr>
          <p:nvPr/>
        </p:nvPicPr>
        <p:blipFill rotWithShape="1">
          <a:blip r:embed="rId4">
            <a:extLst>
              <a:ext uri="{28A0092B-C50C-407E-A947-70E740481C1C}">
                <a14:useLocalDpi xmlns:a14="http://schemas.microsoft.com/office/drawing/2010/main" val="0"/>
              </a:ext>
            </a:extLst>
          </a:blip>
          <a:srcRect l="21425" t="7164" r="32697" b="5829"/>
          <a:stretch/>
        </p:blipFill>
        <p:spPr>
          <a:xfrm>
            <a:off x="3564000" y="864000"/>
            <a:ext cx="4177085" cy="5280000"/>
          </a:xfrm>
          <a:prstGeom prst="rect">
            <a:avLst/>
          </a:prstGeom>
        </p:spPr>
      </p:pic>
      <p:pic>
        <p:nvPicPr>
          <p:cNvPr id="7" name="Bildobjekt 6">
            <a:extLst>
              <a:ext uri="{FF2B5EF4-FFF2-40B4-BE49-F238E27FC236}">
                <a16:creationId xmlns:a16="http://schemas.microsoft.com/office/drawing/2014/main" id="{72AF9F06-64F6-45FB-A832-0CEDEEC744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9" y="11723"/>
            <a:ext cx="12192000" cy="228600"/>
          </a:xfrm>
          <a:prstGeom prst="rect">
            <a:avLst/>
          </a:prstGeom>
        </p:spPr>
      </p:pic>
    </p:spTree>
    <p:extLst>
      <p:ext uri="{BB962C8B-B14F-4D97-AF65-F5344CB8AC3E}">
        <p14:creationId xmlns:p14="http://schemas.microsoft.com/office/powerpoint/2010/main" val="5231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7F254C1-6581-46A5-A43E-A9EA269699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6" name="Rektangel 5">
            <a:extLst>
              <a:ext uri="{FF2B5EF4-FFF2-40B4-BE49-F238E27FC236}">
                <a16:creationId xmlns:a16="http://schemas.microsoft.com/office/drawing/2014/main" id="{3DFB6081-0D85-46BD-B45A-6AA8FCDCE56F}"/>
              </a:ext>
            </a:extLst>
          </p:cNvPr>
          <p:cNvSpPr/>
          <p:nvPr/>
        </p:nvSpPr>
        <p:spPr>
          <a:xfrm rot="16200000">
            <a:off x="10375951" y="4884902"/>
            <a:ext cx="2483058" cy="215444"/>
          </a:xfrm>
          <a:prstGeom prst="rect">
            <a:avLst/>
          </a:prstGeom>
        </p:spPr>
        <p:txBody>
          <a:bodyPr wrap="square">
            <a:spAutoFit/>
          </a:bodyPr>
          <a:lstStyle/>
          <a:p>
            <a:r>
              <a:rPr lang="ha-Latn-NG" sz="800" b="0" i="0" noProof="0" dirty="0">
                <a:solidFill>
                  <a:schemeClr val="tx1">
                    <a:lumMod val="65000"/>
                    <a:lumOff val="35000"/>
                  </a:schemeClr>
                </a:solidFill>
                <a:effectLst/>
                <a:latin typeface="Calibri" panose="020F0502020204030204" pitchFamily="34" charset="0"/>
              </a:rPr>
              <a:t>Photo: </a:t>
            </a:r>
            <a:r>
              <a:rPr lang="ha-Latn-NG" sz="800" noProof="0" dirty="0">
                <a:solidFill>
                  <a:schemeClr val="tx1">
                    <a:lumMod val="65000"/>
                    <a:lumOff val="35000"/>
                  </a:schemeClr>
                </a:solidFill>
                <a:latin typeface="Calibri" panose="020F0502020204030204" pitchFamily="34" charset="0"/>
              </a:rPr>
              <a:t>Supplied</a:t>
            </a:r>
            <a:endParaRPr lang="ha-Latn-NG" sz="800" noProof="0" dirty="0">
              <a:solidFill>
                <a:schemeClr val="tx1">
                  <a:lumMod val="65000"/>
                  <a:lumOff val="35000"/>
                </a:schemeClr>
              </a:solidFill>
            </a:endParaRPr>
          </a:p>
        </p:txBody>
      </p:sp>
      <p:sp>
        <p:nvSpPr>
          <p:cNvPr id="10" name="Rektangel 9">
            <a:extLst>
              <a:ext uri="{FF2B5EF4-FFF2-40B4-BE49-F238E27FC236}">
                <a16:creationId xmlns:a16="http://schemas.microsoft.com/office/drawing/2014/main" id="{667E70BB-9BA1-491E-A8A2-D6B81FC8C014}"/>
              </a:ext>
            </a:extLst>
          </p:cNvPr>
          <p:cNvSpPr/>
          <p:nvPr/>
        </p:nvSpPr>
        <p:spPr>
          <a:xfrm>
            <a:off x="540000" y="1320730"/>
            <a:ext cx="2916000" cy="1200329"/>
          </a:xfrm>
          <a:prstGeom prst="rect">
            <a:avLst/>
          </a:prstGeom>
        </p:spPr>
        <p:txBody>
          <a:bodyPr wrap="square">
            <a:spAutoFit/>
          </a:bodyPr>
          <a:lstStyle/>
          <a:p>
            <a:r>
              <a:rPr lang="ha-Latn-NG" sz="3600" noProof="0" dirty="0"/>
              <a:t>Kwamitin</a:t>
            </a:r>
            <a:br>
              <a:rPr lang="ha-Latn-NG" sz="3600" noProof="0" dirty="0"/>
            </a:br>
            <a:r>
              <a:rPr lang="ha-Latn-NG" sz="3600" noProof="0" dirty="0"/>
              <a:t>zaman lafiya</a:t>
            </a:r>
          </a:p>
        </p:txBody>
      </p:sp>
      <p:pic>
        <p:nvPicPr>
          <p:cNvPr id="7" name="Bildobjekt 6">
            <a:extLst>
              <a:ext uri="{FF2B5EF4-FFF2-40B4-BE49-F238E27FC236}">
                <a16:creationId xmlns:a16="http://schemas.microsoft.com/office/drawing/2014/main" id="{A6738F20-DDE2-4D6A-A1FE-13E0E95EBE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34973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CA651ED-890C-49B9-8688-B5689CB8B2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3" name="Rektangel 12">
            <a:extLst>
              <a:ext uri="{FF2B5EF4-FFF2-40B4-BE49-F238E27FC236}">
                <a16:creationId xmlns:a16="http://schemas.microsoft.com/office/drawing/2014/main" id="{5925978E-1AB7-442F-B4B2-FCEA8596D7C3}"/>
              </a:ext>
            </a:extLst>
          </p:cNvPr>
          <p:cNvSpPr/>
          <p:nvPr/>
        </p:nvSpPr>
        <p:spPr>
          <a:xfrm rot="16200000">
            <a:off x="10375951" y="4884902"/>
            <a:ext cx="2483058" cy="215444"/>
          </a:xfrm>
          <a:prstGeom prst="rect">
            <a:avLst/>
          </a:prstGeom>
        </p:spPr>
        <p:txBody>
          <a:bodyPr wrap="square">
            <a:spAutoFit/>
          </a:bodyPr>
          <a:lstStyle/>
          <a:p>
            <a:r>
              <a:rPr lang="ha-Latn-NG" sz="800" b="0" i="0" u="none" strike="noStrike" noProof="0" dirty="0">
                <a:solidFill>
                  <a:schemeClr val="tx1">
                    <a:lumMod val="65000"/>
                    <a:lumOff val="35000"/>
                  </a:schemeClr>
                </a:solidFill>
                <a:effectLst/>
                <a:latin typeface="Calibri" panose="020F0502020204030204" pitchFamily="34" charset="0"/>
                <a:cs typeface="Calibri" panose="020F0502020204030204" pitchFamily="34" charset="0"/>
              </a:rPr>
              <a:t>Photo: David Talukdar</a:t>
            </a:r>
            <a:r>
              <a:rPr lang="ha-Latn-NG" sz="800" b="0" i="0" noProof="0" dirty="0">
                <a:solidFill>
                  <a:schemeClr val="tx1">
                    <a:lumMod val="65000"/>
                    <a:lumOff val="35000"/>
                  </a:schemeClr>
                </a:solidFill>
                <a:effectLst/>
                <a:latin typeface="Calibri" panose="020F0502020204030204" pitchFamily="34" charset="0"/>
                <a:cs typeface="Calibri" panose="020F0502020204030204" pitchFamily="34" charset="0"/>
              </a:rPr>
              <a:t> / Alamy Stock Photo </a:t>
            </a:r>
            <a:endParaRPr lang="ha-Latn-NG" sz="800" noProof="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 name="Rektangel 7">
            <a:extLst>
              <a:ext uri="{FF2B5EF4-FFF2-40B4-BE49-F238E27FC236}">
                <a16:creationId xmlns:a16="http://schemas.microsoft.com/office/drawing/2014/main" id="{2C64931D-E862-427D-9240-B027FD4A325C}"/>
              </a:ext>
            </a:extLst>
          </p:cNvPr>
          <p:cNvSpPr/>
          <p:nvPr/>
        </p:nvSpPr>
        <p:spPr>
          <a:xfrm>
            <a:off x="540000" y="1320730"/>
            <a:ext cx="2916000" cy="1754326"/>
          </a:xfrm>
          <a:prstGeom prst="rect">
            <a:avLst/>
          </a:prstGeom>
        </p:spPr>
        <p:txBody>
          <a:bodyPr wrap="square" lIns="0">
            <a:spAutoFit/>
          </a:bodyPr>
          <a:lstStyle/>
          <a:p>
            <a:r>
              <a:rPr lang="ha-Latn-NG" sz="3600" noProof="0" dirty="0"/>
              <a:t>Zanga-zanga </a:t>
            </a:r>
            <a:br>
              <a:rPr lang="ha-Latn-NG" sz="3600" noProof="0" dirty="0"/>
            </a:br>
            <a:r>
              <a:rPr lang="ha-Latn-NG" sz="3600" noProof="0" dirty="0"/>
              <a:t>a birnin</a:t>
            </a:r>
          </a:p>
          <a:p>
            <a:r>
              <a:rPr lang="ha-Latn-NG" sz="3600" noProof="0" dirty="0"/>
              <a:t>Bhagalpur</a:t>
            </a:r>
          </a:p>
        </p:txBody>
      </p:sp>
      <p:pic>
        <p:nvPicPr>
          <p:cNvPr id="6" name="Bildobjekt 5">
            <a:extLst>
              <a:ext uri="{FF2B5EF4-FFF2-40B4-BE49-F238E27FC236}">
                <a16:creationId xmlns:a16="http://schemas.microsoft.com/office/drawing/2014/main" id="{23B99521-9590-459C-B62D-546133FD34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E655A66-DA45-4FEB-A35C-C01510619D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2" name="Rektangel 11">
            <a:extLst>
              <a:ext uri="{FF2B5EF4-FFF2-40B4-BE49-F238E27FC236}">
                <a16:creationId xmlns:a16="http://schemas.microsoft.com/office/drawing/2014/main" id="{56B7BA58-9AB6-45F6-BA26-5C374FFFFDF4}"/>
              </a:ext>
            </a:extLst>
          </p:cNvPr>
          <p:cNvSpPr/>
          <p:nvPr/>
        </p:nvSpPr>
        <p:spPr>
          <a:xfrm rot="16200000">
            <a:off x="10375951" y="4884902"/>
            <a:ext cx="2483058" cy="215444"/>
          </a:xfrm>
          <a:prstGeom prst="rect">
            <a:avLst/>
          </a:prstGeom>
        </p:spPr>
        <p:txBody>
          <a:bodyPr wrap="square">
            <a:spAutoFit/>
          </a:bodyPr>
          <a:lstStyle/>
          <a:p>
            <a:r>
              <a:rPr lang="ha-Latn-NG" sz="800" b="0" i="0" noProof="0" dirty="0">
                <a:solidFill>
                  <a:schemeClr val="tx1">
                    <a:lumMod val="65000"/>
                    <a:lumOff val="35000"/>
                  </a:schemeClr>
                </a:solidFill>
                <a:effectLst/>
                <a:latin typeface="Calibri" panose="020F0502020204030204" pitchFamily="34" charset="0"/>
              </a:rPr>
              <a:t>Photo: </a:t>
            </a:r>
            <a:r>
              <a:rPr lang="ha-Latn-NG" sz="800" noProof="0" dirty="0">
                <a:solidFill>
                  <a:schemeClr val="tx1">
                    <a:lumMod val="65000"/>
                    <a:lumOff val="35000"/>
                  </a:schemeClr>
                </a:solidFill>
                <a:latin typeface="Calibri" panose="020F0502020204030204" pitchFamily="34" charset="0"/>
              </a:rPr>
              <a:t>Supplied</a:t>
            </a:r>
            <a:endParaRPr lang="ha-Latn-NG" sz="800" noProof="0" dirty="0">
              <a:solidFill>
                <a:schemeClr val="tx1">
                  <a:lumMod val="65000"/>
                  <a:lumOff val="35000"/>
                </a:schemeClr>
              </a:solidFill>
            </a:endParaRPr>
          </a:p>
        </p:txBody>
      </p:sp>
      <p:sp>
        <p:nvSpPr>
          <p:cNvPr id="8" name="Rektangel 7">
            <a:extLst>
              <a:ext uri="{FF2B5EF4-FFF2-40B4-BE49-F238E27FC236}">
                <a16:creationId xmlns:a16="http://schemas.microsoft.com/office/drawing/2014/main" id="{32C44968-5CFF-4279-9EDF-E7096679F3F3}"/>
              </a:ext>
            </a:extLst>
          </p:cNvPr>
          <p:cNvSpPr/>
          <p:nvPr/>
        </p:nvSpPr>
        <p:spPr>
          <a:xfrm>
            <a:off x="540000" y="1320730"/>
            <a:ext cx="3167704" cy="2308324"/>
          </a:xfrm>
          <a:prstGeom prst="rect">
            <a:avLst/>
          </a:prstGeom>
        </p:spPr>
        <p:txBody>
          <a:bodyPr wrap="square" lIns="0">
            <a:spAutoFit/>
          </a:bodyPr>
          <a:lstStyle/>
          <a:p>
            <a:r>
              <a:rPr lang="ha-Latn-NG" sz="3600" noProof="0" dirty="0"/>
              <a:t>Taron ma</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wabtaka domin wanzar da zaman lafiya</a:t>
            </a:r>
          </a:p>
        </p:txBody>
      </p:sp>
      <p:pic>
        <p:nvPicPr>
          <p:cNvPr id="6" name="Bildobjekt 5">
            <a:extLst>
              <a:ext uri="{FF2B5EF4-FFF2-40B4-BE49-F238E27FC236}">
                <a16:creationId xmlns:a16="http://schemas.microsoft.com/office/drawing/2014/main" id="{4AA6E12A-E9B9-49D5-A17D-3DA1C42A3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EB1003FC-4AB2-4697-8271-0AA814DEEA8E}"/>
              </a:ext>
            </a:extLst>
          </p:cNvPr>
          <p:cNvGrpSpPr/>
          <p:nvPr/>
        </p:nvGrpSpPr>
        <p:grpSpPr>
          <a:xfrm>
            <a:off x="3819227" y="864000"/>
            <a:ext cx="7556744" cy="5281200"/>
            <a:chOff x="3798232" y="864000"/>
            <a:chExt cx="7119624" cy="5281200"/>
          </a:xfrm>
        </p:grpSpPr>
        <p:pic>
          <p:nvPicPr>
            <p:cNvPr id="11" name="Bildobjekt 10">
              <a:extLst>
                <a:ext uri="{FF2B5EF4-FFF2-40B4-BE49-F238E27FC236}">
                  <a16:creationId xmlns:a16="http://schemas.microsoft.com/office/drawing/2014/main" id="{488DD9E4-44E3-634C-875F-111A8B5E3D25}"/>
                </a:ext>
              </a:extLst>
            </p:cNvPr>
            <p:cNvPicPr>
              <a:picLocks noChangeAspect="1"/>
            </p:cNvPicPr>
            <p:nvPr/>
          </p:nvPicPr>
          <p:blipFill rotWithShape="1">
            <a:blip r:embed="rId3">
              <a:extLst>
                <a:ext uri="{28A0092B-C50C-407E-A947-70E740481C1C}">
                  <a14:useLocalDpi xmlns:a14="http://schemas.microsoft.com/office/drawing/2010/main" val="0"/>
                </a:ext>
              </a:extLst>
            </a:blip>
            <a:srcRect l="784" t="4633" r="2185"/>
            <a:stretch/>
          </p:blipFill>
          <p:spPr>
            <a:xfrm>
              <a:off x="3798232" y="864000"/>
              <a:ext cx="3363758" cy="5281200"/>
            </a:xfrm>
            <a:prstGeom prst="rect">
              <a:avLst/>
            </a:prstGeom>
          </p:spPr>
        </p:pic>
        <p:pic>
          <p:nvPicPr>
            <p:cNvPr id="7" name="Bildobjekt 6">
              <a:extLst>
                <a:ext uri="{FF2B5EF4-FFF2-40B4-BE49-F238E27FC236}">
                  <a16:creationId xmlns:a16="http://schemas.microsoft.com/office/drawing/2014/main" id="{8CC2782C-C901-4998-8070-FBC4E14B734C}"/>
                </a:ext>
              </a:extLst>
            </p:cNvPr>
            <p:cNvPicPr>
              <a:picLocks noChangeAspect="1"/>
            </p:cNvPicPr>
            <p:nvPr/>
          </p:nvPicPr>
          <p:blipFill rotWithShape="1">
            <a:blip r:embed="rId3">
              <a:extLst>
                <a:ext uri="{28A0092B-C50C-407E-A947-70E740481C1C}">
                  <a14:useLocalDpi xmlns:a14="http://schemas.microsoft.com/office/drawing/2010/main" val="0"/>
                </a:ext>
              </a:extLst>
            </a:blip>
            <a:srcRect l="784" t="4633" r="2185"/>
            <a:stretch/>
          </p:blipFill>
          <p:spPr>
            <a:xfrm>
              <a:off x="7554098" y="864000"/>
              <a:ext cx="3363758" cy="5281200"/>
            </a:xfrm>
            <a:prstGeom prst="rect">
              <a:avLst/>
            </a:prstGeom>
          </p:spPr>
        </p:pic>
      </p:grpSp>
      <p:sp>
        <p:nvSpPr>
          <p:cNvPr id="9" name="Rektangel 8">
            <a:extLst>
              <a:ext uri="{FF2B5EF4-FFF2-40B4-BE49-F238E27FC236}">
                <a16:creationId xmlns:a16="http://schemas.microsoft.com/office/drawing/2014/main" id="{0FA02870-29F6-4B90-AEC1-2745B849FBB3}"/>
              </a:ext>
            </a:extLst>
          </p:cNvPr>
          <p:cNvSpPr/>
          <p:nvPr/>
        </p:nvSpPr>
        <p:spPr>
          <a:xfrm rot="16200000">
            <a:off x="10280830" y="4884902"/>
            <a:ext cx="2483058" cy="215444"/>
          </a:xfrm>
          <a:prstGeom prst="rect">
            <a:avLst/>
          </a:prstGeom>
        </p:spPr>
        <p:txBody>
          <a:bodyPr wrap="square">
            <a:spAutoFit/>
          </a:bodyPr>
          <a:lstStyle/>
          <a:p>
            <a:r>
              <a:rPr lang="ha-Latn-NG" sz="800" b="0" i="0" noProof="0" dirty="0">
                <a:solidFill>
                  <a:schemeClr val="tx1">
                    <a:lumMod val="65000"/>
                    <a:lumOff val="35000"/>
                  </a:schemeClr>
                </a:solidFill>
                <a:effectLst/>
                <a:latin typeface="Calibri" panose="020F0502020204030204" pitchFamily="34" charset="0"/>
              </a:rPr>
              <a:t>Photo: </a:t>
            </a:r>
            <a:r>
              <a:rPr lang="ha-Latn-NG" sz="800" noProof="0" dirty="0">
                <a:solidFill>
                  <a:schemeClr val="tx1">
                    <a:lumMod val="65000"/>
                    <a:lumOff val="35000"/>
                  </a:schemeClr>
                </a:solidFill>
                <a:latin typeface="Calibri" panose="020F0502020204030204" pitchFamily="34" charset="0"/>
              </a:rPr>
              <a:t>Supplied</a:t>
            </a:r>
            <a:endParaRPr lang="ha-Latn-NG" sz="800" noProof="0" dirty="0">
              <a:solidFill>
                <a:schemeClr val="tx1">
                  <a:lumMod val="65000"/>
                  <a:lumOff val="35000"/>
                </a:schemeClr>
              </a:solidFill>
            </a:endParaRPr>
          </a:p>
        </p:txBody>
      </p:sp>
      <p:sp>
        <p:nvSpPr>
          <p:cNvPr id="10" name="Rektangel 9">
            <a:extLst>
              <a:ext uri="{FF2B5EF4-FFF2-40B4-BE49-F238E27FC236}">
                <a16:creationId xmlns:a16="http://schemas.microsoft.com/office/drawing/2014/main" id="{ABD5755E-FD41-46CA-9C37-6EBFD28F8F03}"/>
              </a:ext>
            </a:extLst>
          </p:cNvPr>
          <p:cNvSpPr/>
          <p:nvPr/>
        </p:nvSpPr>
        <p:spPr>
          <a:xfrm>
            <a:off x="540000" y="1320730"/>
            <a:ext cx="2916000" cy="1754326"/>
          </a:xfrm>
          <a:prstGeom prst="rect">
            <a:avLst/>
          </a:prstGeom>
        </p:spPr>
        <p:txBody>
          <a:bodyPr wrap="square" lIns="0">
            <a:spAutoFit/>
          </a:bodyPr>
          <a:lstStyle/>
          <a:p>
            <a:r>
              <a:rPr lang="ha-Latn-NG" sz="3600" noProof="0" dirty="0"/>
              <a:t>Litaffin da</a:t>
            </a:r>
          </a:p>
          <a:p>
            <a:r>
              <a:rPr lang="ha-Latn-NG" sz="3600" noProof="0" dirty="0"/>
              <a:t>masu aikin sa kai suka raba</a:t>
            </a:r>
          </a:p>
        </p:txBody>
      </p:sp>
      <p:pic>
        <p:nvPicPr>
          <p:cNvPr id="8" name="Bildobjekt 7">
            <a:extLst>
              <a:ext uri="{FF2B5EF4-FFF2-40B4-BE49-F238E27FC236}">
                <a16:creationId xmlns:a16="http://schemas.microsoft.com/office/drawing/2014/main" id="{FD99AC6C-FA97-41EE-B89F-181BAA68C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AF78567-F45C-4CD5-9940-83ADD3DCAD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1" name="Rektangel 10">
            <a:extLst>
              <a:ext uri="{FF2B5EF4-FFF2-40B4-BE49-F238E27FC236}">
                <a16:creationId xmlns:a16="http://schemas.microsoft.com/office/drawing/2014/main" id="{2637BF7B-0698-4199-BE8B-DB1F1B899FC1}"/>
              </a:ext>
            </a:extLst>
          </p:cNvPr>
          <p:cNvSpPr/>
          <p:nvPr/>
        </p:nvSpPr>
        <p:spPr>
          <a:xfrm rot="16200000">
            <a:off x="10375951" y="4884902"/>
            <a:ext cx="2483058" cy="215444"/>
          </a:xfrm>
          <a:prstGeom prst="rect">
            <a:avLst/>
          </a:prstGeom>
        </p:spPr>
        <p:txBody>
          <a:bodyPr wrap="square">
            <a:spAutoFit/>
          </a:bodyPr>
          <a:lstStyle/>
          <a:p>
            <a:r>
              <a:rPr lang="ha-Latn-NG" sz="800" i="0" u="none" strike="noStrike" noProof="0" dirty="0">
                <a:solidFill>
                  <a:schemeClr val="tx1">
                    <a:lumMod val="65000"/>
                    <a:lumOff val="35000"/>
                  </a:schemeClr>
                </a:solidFill>
                <a:effectLst/>
                <a:latin typeface="Calibri"/>
                <a:cs typeface="Calibri"/>
              </a:rPr>
              <a:t>Photo: Gonzales Photo</a:t>
            </a:r>
            <a:r>
              <a:rPr lang="ha-Latn-NG" sz="800" i="0" noProof="0" dirty="0">
                <a:solidFill>
                  <a:schemeClr val="tx1">
                    <a:lumMod val="65000"/>
                    <a:lumOff val="35000"/>
                  </a:schemeClr>
                </a:solidFill>
                <a:effectLst/>
                <a:latin typeface="Calibri"/>
                <a:cs typeface="Calibri"/>
              </a:rPr>
              <a:t> / Alamy Stock Photo </a:t>
            </a:r>
            <a:endParaRPr lang="ha-Latn-NG" sz="800" noProof="0" dirty="0">
              <a:solidFill>
                <a:schemeClr val="tx1">
                  <a:lumMod val="65000"/>
                  <a:lumOff val="35000"/>
                </a:schemeClr>
              </a:solidFill>
              <a:latin typeface="Calibri"/>
              <a:cs typeface="Calibri"/>
            </a:endParaRPr>
          </a:p>
        </p:txBody>
      </p:sp>
      <p:sp>
        <p:nvSpPr>
          <p:cNvPr id="7" name="Rektangel 6">
            <a:extLst>
              <a:ext uri="{FF2B5EF4-FFF2-40B4-BE49-F238E27FC236}">
                <a16:creationId xmlns:a16="http://schemas.microsoft.com/office/drawing/2014/main" id="{CE24E3FE-1749-4F8F-BB6E-1730C7B0CDED}"/>
              </a:ext>
            </a:extLst>
          </p:cNvPr>
          <p:cNvSpPr/>
          <p:nvPr/>
        </p:nvSpPr>
        <p:spPr>
          <a:xfrm>
            <a:off x="540000" y="1320730"/>
            <a:ext cx="2916000" cy="3970318"/>
          </a:xfrm>
          <a:prstGeom prst="rect">
            <a:avLst/>
          </a:prstGeom>
        </p:spPr>
        <p:txBody>
          <a:bodyPr wrap="square" lIns="0">
            <a:spAutoFit/>
          </a:bodyPr>
          <a:lstStyle/>
          <a:p>
            <a:r>
              <a:rPr lang="ha-Latn-NG" sz="3600" noProof="0" dirty="0"/>
              <a:t>Taron</a:t>
            </a:r>
          </a:p>
          <a:p>
            <a:r>
              <a:rPr lang="ha-Latn-NG" sz="3600" noProof="0" dirty="0"/>
              <a:t>gangamin</a:t>
            </a:r>
          </a:p>
          <a:p>
            <a:r>
              <a:rPr lang="ha-Latn-NG" sz="3600" noProof="0" dirty="0"/>
              <a:t>ki</a:t>
            </a:r>
            <a:r>
              <a:rPr lang="ha-Latn-NG" sz="3600" noProof="0" dirty="0">
                <a:latin typeface="Calibri" panose="020F0502020204030204" pitchFamily="34" charset="0"/>
                <a:ea typeface="Calibri" panose="020F0502020204030204" pitchFamily="34" charset="0"/>
                <a:cs typeface="Calibri" panose="020F0502020204030204" pitchFamily="34" charset="0"/>
              </a:rPr>
              <a:t>ɗ</a:t>
            </a:r>
            <a:r>
              <a:rPr lang="ha-Latn-NG" sz="3600" noProof="0" dirty="0"/>
              <a:t>e-ki</a:t>
            </a:r>
            <a:r>
              <a:rPr lang="ha-Latn-NG" sz="3600" noProof="0" dirty="0">
                <a:latin typeface="Calibri" panose="020F0502020204030204" pitchFamily="34" charset="0"/>
                <a:ea typeface="Calibri" panose="020F0502020204030204" pitchFamily="34" charset="0"/>
                <a:cs typeface="Calibri" panose="020F0502020204030204" pitchFamily="34" charset="0"/>
              </a:rPr>
              <a:t>ɗ</a:t>
            </a:r>
            <a:r>
              <a:rPr lang="ha-Latn-NG" sz="3600" noProof="0" dirty="0"/>
              <a:t>e da</a:t>
            </a:r>
          </a:p>
          <a:p>
            <a:r>
              <a:rPr lang="ha-Latn-NG" sz="3600" noProof="0" dirty="0"/>
              <a:t>raye-raye na</a:t>
            </a:r>
          </a:p>
          <a:p>
            <a:r>
              <a:rPr lang="ha-Latn-NG" sz="3600" noProof="0" dirty="0"/>
              <a:t>Roskilde,</a:t>
            </a:r>
          </a:p>
          <a:p>
            <a:r>
              <a:rPr lang="ha-Latn-NG" sz="3600" noProof="0" dirty="0"/>
              <a:t>Denmark​</a:t>
            </a:r>
            <a:endParaRPr lang="ha-Latn-NG" sz="3600" noProof="0" dirty="0">
              <a:solidFill>
                <a:schemeClr val="bg1"/>
              </a:solidFill>
              <a:latin typeface="Calibri" panose="020F0502020204030204" pitchFamily="34" charset="0"/>
            </a:endParaRPr>
          </a:p>
          <a:p>
            <a:endParaRPr lang="ha-Latn-NG" sz="3600" noProof="0" dirty="0"/>
          </a:p>
        </p:txBody>
      </p:sp>
      <p:pic>
        <p:nvPicPr>
          <p:cNvPr id="6" name="Bildobjekt 5">
            <a:extLst>
              <a:ext uri="{FF2B5EF4-FFF2-40B4-BE49-F238E27FC236}">
                <a16:creationId xmlns:a16="http://schemas.microsoft.com/office/drawing/2014/main" id="{178CAB03-7AE7-4393-9E0D-531D0BAB82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C2BB913-51FE-468C-8A23-E3F27CC828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7DA93AD2-E069-4863-91E2-236F27C56DB2}"/>
              </a:ext>
            </a:extLst>
          </p:cNvPr>
          <p:cNvSpPr/>
          <p:nvPr/>
        </p:nvSpPr>
        <p:spPr>
          <a:xfrm rot="16200000">
            <a:off x="10375951" y="4884902"/>
            <a:ext cx="2483058" cy="215444"/>
          </a:xfrm>
          <a:prstGeom prst="rect">
            <a:avLst/>
          </a:prstGeom>
        </p:spPr>
        <p:txBody>
          <a:bodyPr wrap="square">
            <a:spAutoFit/>
          </a:bodyPr>
          <a:lstStyle/>
          <a:p>
            <a:r>
              <a:rPr lang="ha-Latn-NG" sz="800" b="0" i="0" noProof="0" dirty="0">
                <a:solidFill>
                  <a:schemeClr val="tx1">
                    <a:lumMod val="65000"/>
                    <a:lumOff val="35000"/>
                  </a:schemeClr>
                </a:solidFill>
                <a:effectLst/>
                <a:latin typeface="Calibri" panose="020F0502020204030204" pitchFamily="34" charset="0"/>
              </a:rPr>
              <a:t>Photo: Human Library Organisation </a:t>
            </a:r>
            <a:endParaRPr lang="ha-Latn-NG" sz="800" noProof="0" dirty="0">
              <a:solidFill>
                <a:schemeClr val="tx1">
                  <a:lumMod val="65000"/>
                  <a:lumOff val="35000"/>
                </a:schemeClr>
              </a:solidFill>
            </a:endParaRPr>
          </a:p>
        </p:txBody>
      </p:sp>
      <p:sp>
        <p:nvSpPr>
          <p:cNvPr id="7" name="Rektangel 6">
            <a:extLst>
              <a:ext uri="{FF2B5EF4-FFF2-40B4-BE49-F238E27FC236}">
                <a16:creationId xmlns:a16="http://schemas.microsoft.com/office/drawing/2014/main" id="{304CC61C-155D-4C61-8E30-C72EE51DC68D}"/>
              </a:ext>
            </a:extLst>
          </p:cNvPr>
          <p:cNvSpPr/>
          <p:nvPr/>
        </p:nvSpPr>
        <p:spPr>
          <a:xfrm>
            <a:off x="540000" y="1320730"/>
            <a:ext cx="2916000" cy="2308324"/>
          </a:xfrm>
          <a:prstGeom prst="rect">
            <a:avLst/>
          </a:prstGeom>
        </p:spPr>
        <p:txBody>
          <a:bodyPr wrap="square" lIns="0">
            <a:spAutoFit/>
          </a:bodyPr>
          <a:lstStyle/>
          <a:p>
            <a:r>
              <a:rPr lang="ha-Latn-NG" sz="3600" noProof="0" dirty="0"/>
              <a:t>Taron </a:t>
            </a:r>
            <a:r>
              <a:rPr lang="ha-Latn-NG" sz="3600" noProof="0" dirty="0">
                <a:latin typeface="Calibri" panose="020F0502020204030204" pitchFamily="34" charset="0"/>
                <a:ea typeface="Calibri" panose="020F0502020204030204" pitchFamily="34" charset="0"/>
                <a:cs typeface="Calibri" panose="020F0502020204030204" pitchFamily="34" charset="0"/>
              </a:rPr>
              <a:t>ɗ</a:t>
            </a:r>
            <a:r>
              <a:rPr lang="ha-Latn-NG" sz="3600" noProof="0" dirty="0"/>
              <a:t>akin</a:t>
            </a:r>
          </a:p>
          <a:p>
            <a:r>
              <a:rPr lang="ha-Latn-NG" sz="3600" noProof="0" dirty="0"/>
              <a:t>karatun</a:t>
            </a:r>
          </a:p>
          <a:p>
            <a:r>
              <a:rPr lang="ha-Latn-NG" sz="3600" noProof="0" dirty="0"/>
              <a:t>mutane na</a:t>
            </a:r>
          </a:p>
          <a:p>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asar Somalia</a:t>
            </a:r>
          </a:p>
        </p:txBody>
      </p:sp>
      <p:pic>
        <p:nvPicPr>
          <p:cNvPr id="6" name="Bildobjekt 5">
            <a:extLst>
              <a:ext uri="{FF2B5EF4-FFF2-40B4-BE49-F238E27FC236}">
                <a16:creationId xmlns:a16="http://schemas.microsoft.com/office/drawing/2014/main" id="{AF9564F3-E98F-4E3C-BFC1-42717E728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264081852"/>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59612-FB27-4A08-A657-FD317E5BFB2E}">
  <ds:schemaRefs>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6542285b-0a69-4616-8a34-3bdbf91ac2f1"/>
    <ds:schemaRef ds:uri="http://purl.org/dc/dcmitype/"/>
    <ds:schemaRef ds:uri="http://schemas.openxmlformats.org/package/2006/metadata/core-properties"/>
    <ds:schemaRef ds:uri="22fecd5d-df39-456e-b4cb-878c351283d5"/>
    <ds:schemaRef ds:uri="http://purl.org/dc/elements/1.1/"/>
  </ds:schemaRefs>
</ds:datastoreItem>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FA38C505-7A7D-4F4B-AC2C-14490539A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PPT_template</Template>
  <TotalTime>267</TotalTime>
  <Words>4131</Words>
  <Application>Microsoft Office PowerPoint</Application>
  <PresentationFormat>Widescreen</PresentationFormat>
  <Paragraphs>336</Paragraphs>
  <Slides>29</Slides>
  <Notes>29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29</vt:i4>
      </vt:variant>
    </vt:vector>
  </HeadingPairs>
  <TitlesOfParts>
    <vt:vector size="39" baseType="lpstr">
      <vt:lpstr>Arial</vt:lpstr>
      <vt:lpstr>Calibri</vt:lpstr>
      <vt:lpstr>Calibri Light</vt:lpstr>
      <vt:lpstr>Courier New</vt:lpstr>
      <vt:lpstr>Segoe UI</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6 PowerPoint</dc:title>
  <dc:creator>FORB Learning Platform;Katherine.Cash@smc.global</dc:creator>
  <cp:lastModifiedBy>Katherine Cash</cp:lastModifiedBy>
  <cp:revision>54</cp:revision>
  <cp:lastPrinted>2021-06-02T17:53:06Z</cp:lastPrinted>
  <dcterms:created xsi:type="dcterms:W3CDTF">2021-07-01T23:28:14Z</dcterms:created>
  <dcterms:modified xsi:type="dcterms:W3CDTF">2026-03-25T08:46:35Z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