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charts/chart3.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charts/chart4.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charts/chart5.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charts/chart6.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charts/chart7.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26" r:id="rId5"/>
    <p:sldMasterId id="2147483674" r:id="rId6"/>
    <p:sldMasterId id="2147483711" r:id="rId7"/>
    <p:sldMasterId id="2147483743" r:id="rId8"/>
    <p:sldMasterId id="2147483800" r:id="rId9"/>
    <p:sldMasterId id="2147483812" r:id="rId10"/>
  </p:sldMasterIdLst>
  <p:notesMasterIdLst>
    <p:notesMasterId r:id="rId40"/>
  </p:notesMasterIdLst>
  <p:handoutMasterIdLst>
    <p:handoutMasterId r:id="rId41"/>
  </p:handoutMasterIdLst>
  <p:sldIdLst>
    <p:sldId id="256" r:id="rId11"/>
    <p:sldId id="373" r:id="rId12"/>
    <p:sldId id="353" r:id="rId13"/>
    <p:sldId id="395" r:id="rId14"/>
    <p:sldId id="370" r:id="rId15"/>
    <p:sldId id="371" r:id="rId16"/>
    <p:sldId id="372" r:id="rId17"/>
    <p:sldId id="374" r:id="rId18"/>
    <p:sldId id="375" r:id="rId19"/>
    <p:sldId id="382" r:id="rId20"/>
    <p:sldId id="377" r:id="rId21"/>
    <p:sldId id="378" r:id="rId22"/>
    <p:sldId id="379" r:id="rId23"/>
    <p:sldId id="380" r:id="rId24"/>
    <p:sldId id="381" r:id="rId25"/>
    <p:sldId id="398" r:id="rId26"/>
    <p:sldId id="399" r:id="rId27"/>
    <p:sldId id="385" r:id="rId28"/>
    <p:sldId id="401" r:id="rId29"/>
    <p:sldId id="386" r:id="rId30"/>
    <p:sldId id="400" r:id="rId31"/>
    <p:sldId id="388" r:id="rId32"/>
    <p:sldId id="402" r:id="rId33"/>
    <p:sldId id="397" r:id="rId34"/>
    <p:sldId id="390" r:id="rId35"/>
    <p:sldId id="391" r:id="rId36"/>
    <p:sldId id="403" r:id="rId37"/>
    <p:sldId id="393" r:id="rId38"/>
    <p:sldId id="404" r:id="rId39"/>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0" clrIdx="6"/>
  <p:cmAuthor id="1" name="Viktoria Myrén" initials="VM" lastIdx="0" clrIdx="0"/>
  <p:cmAuthor id="8" name="Viktoria Myren" initials="VM" lastIdx="0" clrIdx="7"/>
  <p:cmAuthor id="2" name="Viktoria Myrén" initials="VM [2]" lastIdx="0" clrIdx="1"/>
  <p:cmAuthor id="9" name="Kristina Schollin-Borg" initials="KSB" lastIdx="0" clrIdx="8">
    <p:extLst>
      <p:ext uri="{19B8F6BF-5375-455C-9EA6-DF929625EA0E}">
        <p15:presenceInfo xmlns:p15="http://schemas.microsoft.com/office/powerpoint/2012/main" userId="b4e1ecc18a5bd808" providerId="Windows Live"/>
      </p:ext>
    </p:extLst>
  </p:cmAuthor>
  <p:cmAuthor id="3" name="Viktoria Myrén" initials="VM [3]" lastIdx="0" clrIdx="2"/>
  <p:cmAuthor id="10" name="Katherine Cash" initials="KC" lastIdx="0" clrIdx="9">
    <p:extLst>
      <p:ext uri="{19B8F6BF-5375-455C-9EA6-DF929625EA0E}">
        <p15:presenceInfo xmlns:p15="http://schemas.microsoft.com/office/powerpoint/2012/main" userId="S::Katherine.Cash@smc.global::f7797b46-2b2d-4b8f-b225-8c373fe2af75" providerId="AD"/>
      </p:ext>
    </p:extLst>
  </p:cmAuthor>
  <p:cmAuthor id="4" name="Viktoria Myrén" initials="VM [4]" lastIdx="0" clrIdx="3"/>
  <p:cmAuthor id="11" name="Katherine Cash" initials="KC [2]" lastIdx="0" clrIdx="10">
    <p:extLst>
      <p:ext uri="{19B8F6BF-5375-455C-9EA6-DF929625EA0E}">
        <p15:presenceInfo xmlns:p15="http://schemas.microsoft.com/office/powerpoint/2012/main" userId="S::katherine.cash_smc.global#ext#@stefanusalliansen.onmicrosoft.com::c8443033-ba39-4d66-bc55-3451e72e1980" providerId="AD"/>
      </p:ext>
    </p:extLst>
  </p:cmAuthor>
  <p:cmAuthor id="5" name="Viktoria Myrén" initials="VM [5]" lastIdx="0" clrIdx="4"/>
  <p:cmAuthor id="6" name="Viktoria Myrén" initials="VM [6]"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7BFD4D-61DF-4DFC-A93C-B5D1F65BAC09}" v="21" dt="2025-11-12T15:58:33.1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41455" autoAdjust="0"/>
  </p:normalViewPr>
  <p:slideViewPr>
    <p:cSldViewPr snapToGrid="0">
      <p:cViewPr>
        <p:scale>
          <a:sx n="20" d="100"/>
          <a:sy n="20" d="100"/>
        </p:scale>
        <p:origin x="1920" y="600"/>
      </p:cViewPr>
      <p:guideLst>
        <p:guide orient="horz" pos="2160"/>
        <p:guide pos="3863"/>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80" d="100"/>
        <a:sy n="80" d="100"/>
      </p:scale>
      <p:origin x="0" y="0"/>
    </p:cViewPr>
  </p:sorterViewPr>
  <p:notesViewPr>
    <p:cSldViewPr snapToGrid="0">
      <p:cViewPr varScale="1">
        <p:scale>
          <a:sx n="95" d="100"/>
          <a:sy n="95" d="100"/>
        </p:scale>
        <p:origin x="257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ash" userId="S::katherine.cash_smc.global#ext#@stefanusalliansen.onmicrosoft.com::c8443033-ba39-4d66-bc55-3451e72e1980" providerId="AD" clId="Web-{116932AD-79FD-0C8D-5A99-BB4B6F5A79B9}"/>
    <pc:docChg chg="modSld">
      <pc:chgData name="Katherine Cash" userId="S::katherine.cash_smc.global#ext#@stefanusalliansen.onmicrosoft.com::c8443033-ba39-4d66-bc55-3451e72e1980" providerId="AD" clId="Web-{116932AD-79FD-0C8D-5A99-BB4B6F5A79B9}" dt="2021-09-12T04:43:53.084" v="1"/>
      <pc:docMkLst>
        <pc:docMk/>
      </pc:docMkLst>
      <pc:sldChg chg="modNotes">
        <pc:chgData name="Katherine Cash" userId="S::katherine.cash_smc.global#ext#@stefanusalliansen.onmicrosoft.com::c8443033-ba39-4d66-bc55-3451e72e1980" providerId="AD" clId="Web-{116932AD-79FD-0C8D-5A99-BB4B6F5A79B9}" dt="2021-09-12T04:43:53.084" v="1"/>
        <pc:sldMkLst>
          <pc:docMk/>
          <pc:sldMk cId="2349737552" sldId="395"/>
        </pc:sldMkLst>
      </pc:sldChg>
    </pc:docChg>
  </pc:docChgLst>
  <pc:docChgLst>
    <pc:chgData clId="Web-{8DB2DEC2-A26E-626E-7ED0-7D735B606400}"/>
    <pc:docChg chg="modSld">
      <pc:chgData name="" userId="" providerId="" clId="Web-{8DB2DEC2-A26E-626E-7ED0-7D735B606400}" dt="2021-11-24T16:45:27.289" v="0" actId="20577"/>
      <pc:docMkLst>
        <pc:docMk/>
      </pc:docMkLst>
      <pc:sldChg chg="modSp">
        <pc:chgData name="" userId="" providerId="" clId="Web-{8DB2DEC2-A26E-626E-7ED0-7D735B606400}" dt="2021-11-24T16:45:27.289" v="0" actId="20577"/>
        <pc:sldMkLst>
          <pc:docMk/>
          <pc:sldMk cId="2800922083" sldId="256"/>
        </pc:sldMkLst>
      </pc:sldChg>
    </pc:docChg>
  </pc:docChgLst>
  <pc:docChgLst>
    <pc:chgData name="Katherine Cash" userId="S::katherine.cash_smc.global#ext#@stefanusalliansen.onmicrosoft.com::c8443033-ba39-4d66-bc55-3451e72e1980" providerId="AD" clId="Web-{ED030339-B2D8-637E-7312-5CE705001276}"/>
    <pc:docChg chg="modSld">
      <pc:chgData name="Katherine Cash" userId="S::katherine.cash_smc.global#ext#@stefanusalliansen.onmicrosoft.com::c8443033-ba39-4d66-bc55-3451e72e1980" providerId="AD" clId="Web-{ED030339-B2D8-637E-7312-5CE705001276}" dt="2021-09-08T13:50:45.910" v="22"/>
      <pc:docMkLst>
        <pc:docMk/>
      </pc:docMkLst>
      <pc:sldChg chg="modNotes">
        <pc:chgData name="Katherine Cash" userId="S::katherine.cash_smc.global#ext#@stefanusalliansen.onmicrosoft.com::c8443033-ba39-4d66-bc55-3451e72e1980" providerId="AD" clId="Web-{ED030339-B2D8-637E-7312-5CE705001276}" dt="2021-09-08T13:49:02.013" v="4"/>
        <pc:sldMkLst>
          <pc:docMk/>
          <pc:sldMk cId="1416470817" sldId="391"/>
        </pc:sldMkLst>
      </pc:sldChg>
      <pc:sldChg chg="modNotes">
        <pc:chgData name="Katherine Cash" userId="S::katherine.cash_smc.global#ext#@stefanusalliansen.onmicrosoft.com::c8443033-ba39-4d66-bc55-3451e72e1980" providerId="AD" clId="Web-{ED030339-B2D8-637E-7312-5CE705001276}" dt="2021-09-08T13:50:45.910" v="22"/>
        <pc:sldMkLst>
          <pc:docMk/>
          <pc:sldMk cId="361777885" sldId="393"/>
        </pc:sldMkLst>
      </pc:sldChg>
      <pc:sldChg chg="modNotes">
        <pc:chgData name="Katherine Cash" userId="S::katherine.cash_smc.global#ext#@stefanusalliansen.onmicrosoft.com::c8443033-ba39-4d66-bc55-3451e72e1980" providerId="AD" clId="Web-{ED030339-B2D8-637E-7312-5CE705001276}" dt="2021-09-08T13:50:26.862" v="18"/>
        <pc:sldMkLst>
          <pc:docMk/>
          <pc:sldMk cId="4184818663" sldId="403"/>
        </pc:sldMkLst>
      </pc:sldChg>
    </pc:docChg>
  </pc:docChgLst>
  <pc:docChgLst>
    <pc:chgData name="Eva-Marie Wadman" userId="S::wadmans_gmail.com#ext#@stefanus.no::35de2d29-8d75-4d67-8e87-79e886174351" providerId="AD" clId="Web-{B1143C0D-AA43-A1D1-3867-29C44D8CEDA0}"/>
    <pc:docChg chg="">
      <pc:chgData name="Eva-Marie Wadman" userId="S::wadmans_gmail.com#ext#@stefanus.no::35de2d29-8d75-4d67-8e87-79e886174351" providerId="AD" clId="Web-{B1143C0D-AA43-A1D1-3867-29C44D8CEDA0}" dt="2021-09-06T13:21:09.057" v="0"/>
      <pc:docMkLst>
        <pc:docMk/>
      </pc:docMkLst>
      <pc:sldChg chg="delCm">
        <pc:chgData name="Eva-Marie Wadman" userId="S::wadmans_gmail.com#ext#@stefanus.no::35de2d29-8d75-4d67-8e87-79e886174351" providerId="AD" clId="Web-{B1143C0D-AA43-A1D1-3867-29C44D8CEDA0}" dt="2021-09-06T13:21:09.057" v="0"/>
        <pc:sldMkLst>
          <pc:docMk/>
          <pc:sldMk cId="4187154971" sldId="379"/>
        </pc:sldMkLst>
      </pc:sldChg>
    </pc:docChg>
  </pc:docChgLst>
  <pc:docChgLst>
    <pc:chgData name="Victoria Pfeiffer" userId="7eecac38-ed42-4dcd-a14b-32bf074e092b" providerId="ADAL" clId="{897BFD4D-61DF-4DFC-A93C-B5D1F65BAC09}"/>
    <pc:docChg chg="undo redo custSel modSld">
      <pc:chgData name="Victoria Pfeiffer" userId="7eecac38-ed42-4dcd-a14b-32bf074e092b" providerId="ADAL" clId="{897BFD4D-61DF-4DFC-A93C-B5D1F65BAC09}" dt="2025-11-13T07:38:55.175" v="321" actId="12"/>
      <pc:docMkLst>
        <pc:docMk/>
      </pc:docMkLst>
      <pc:sldChg chg="modNotesTx">
        <pc:chgData name="Victoria Pfeiffer" userId="7eecac38-ed42-4dcd-a14b-32bf074e092b" providerId="ADAL" clId="{897BFD4D-61DF-4DFC-A93C-B5D1F65BAC09}" dt="2025-11-12T15:58:38.124" v="171" actId="20577"/>
        <pc:sldMkLst>
          <pc:docMk/>
          <pc:sldMk cId="523184214" sldId="353"/>
        </pc:sldMkLst>
      </pc:sldChg>
      <pc:sldChg chg="modNotesTx">
        <pc:chgData name="Victoria Pfeiffer" userId="7eecac38-ed42-4dcd-a14b-32bf074e092b" providerId="ADAL" clId="{897BFD4D-61DF-4DFC-A93C-B5D1F65BAC09}" dt="2025-11-12T16:00:46.841" v="172" actId="20577"/>
        <pc:sldMkLst>
          <pc:docMk/>
          <pc:sldMk cId="1193706311" sldId="370"/>
        </pc:sldMkLst>
      </pc:sldChg>
      <pc:sldChg chg="modNotesTx">
        <pc:chgData name="Victoria Pfeiffer" userId="7eecac38-ed42-4dcd-a14b-32bf074e092b" providerId="ADAL" clId="{897BFD4D-61DF-4DFC-A93C-B5D1F65BAC09}" dt="2025-11-12T16:01:16.523" v="178" actId="114"/>
        <pc:sldMkLst>
          <pc:docMk/>
          <pc:sldMk cId="1723071046" sldId="371"/>
        </pc:sldMkLst>
      </pc:sldChg>
      <pc:sldChg chg="modNotesTx">
        <pc:chgData name="Victoria Pfeiffer" userId="7eecac38-ed42-4dcd-a14b-32bf074e092b" providerId="ADAL" clId="{897BFD4D-61DF-4DFC-A93C-B5D1F65BAC09}" dt="2025-11-12T15:57:02.087" v="165" actId="5793"/>
        <pc:sldMkLst>
          <pc:docMk/>
          <pc:sldMk cId="1669646669" sldId="373"/>
        </pc:sldMkLst>
      </pc:sldChg>
      <pc:sldChg chg="modNotesTx">
        <pc:chgData name="Victoria Pfeiffer" userId="7eecac38-ed42-4dcd-a14b-32bf074e092b" providerId="ADAL" clId="{897BFD4D-61DF-4DFC-A93C-B5D1F65BAC09}" dt="2025-11-12T16:02:07.098" v="179" actId="20577"/>
        <pc:sldMkLst>
          <pc:docMk/>
          <pc:sldMk cId="1298144166" sldId="374"/>
        </pc:sldMkLst>
      </pc:sldChg>
      <pc:sldChg chg="modNotesTx">
        <pc:chgData name="Victoria Pfeiffer" userId="7eecac38-ed42-4dcd-a14b-32bf074e092b" providerId="ADAL" clId="{897BFD4D-61DF-4DFC-A93C-B5D1F65BAC09}" dt="2025-11-12T16:05:23.521" v="203" actId="5793"/>
        <pc:sldMkLst>
          <pc:docMk/>
          <pc:sldMk cId="1762104901" sldId="377"/>
        </pc:sldMkLst>
      </pc:sldChg>
      <pc:sldChg chg="modNotesTx">
        <pc:chgData name="Victoria Pfeiffer" userId="7eecac38-ed42-4dcd-a14b-32bf074e092b" providerId="ADAL" clId="{897BFD4D-61DF-4DFC-A93C-B5D1F65BAC09}" dt="2025-11-12T16:09:52.095" v="238" actId="5793"/>
        <pc:sldMkLst>
          <pc:docMk/>
          <pc:sldMk cId="420723366" sldId="378"/>
        </pc:sldMkLst>
      </pc:sldChg>
      <pc:sldChg chg="modNotesTx">
        <pc:chgData name="Victoria Pfeiffer" userId="7eecac38-ed42-4dcd-a14b-32bf074e092b" providerId="ADAL" clId="{897BFD4D-61DF-4DFC-A93C-B5D1F65BAC09}" dt="2025-11-10T09:02:47.143" v="16" actId="6549"/>
        <pc:sldMkLst>
          <pc:docMk/>
          <pc:sldMk cId="4187154971" sldId="379"/>
        </pc:sldMkLst>
      </pc:sldChg>
      <pc:sldChg chg="modNotesTx">
        <pc:chgData name="Victoria Pfeiffer" userId="7eecac38-ed42-4dcd-a14b-32bf074e092b" providerId="ADAL" clId="{897BFD4D-61DF-4DFC-A93C-B5D1F65BAC09}" dt="2025-11-10T09:04:47.587" v="22" actId="6549"/>
        <pc:sldMkLst>
          <pc:docMk/>
          <pc:sldMk cId="1558524240" sldId="380"/>
        </pc:sldMkLst>
      </pc:sldChg>
      <pc:sldChg chg="modNotesTx">
        <pc:chgData name="Victoria Pfeiffer" userId="7eecac38-ed42-4dcd-a14b-32bf074e092b" providerId="ADAL" clId="{897BFD4D-61DF-4DFC-A93C-B5D1F65BAC09}" dt="2025-11-10T09:06:05.017" v="29" actId="20577"/>
        <pc:sldMkLst>
          <pc:docMk/>
          <pc:sldMk cId="581836706" sldId="381"/>
        </pc:sldMkLst>
      </pc:sldChg>
      <pc:sldChg chg="modNotesTx">
        <pc:chgData name="Victoria Pfeiffer" userId="7eecac38-ed42-4dcd-a14b-32bf074e092b" providerId="ADAL" clId="{897BFD4D-61DF-4DFC-A93C-B5D1F65BAC09}" dt="2025-11-12T16:02:34.800" v="181" actId="20577"/>
        <pc:sldMkLst>
          <pc:docMk/>
          <pc:sldMk cId="4131785051" sldId="382"/>
        </pc:sldMkLst>
      </pc:sldChg>
      <pc:sldChg chg="modNotesTx">
        <pc:chgData name="Victoria Pfeiffer" userId="7eecac38-ed42-4dcd-a14b-32bf074e092b" providerId="ADAL" clId="{897BFD4D-61DF-4DFC-A93C-B5D1F65BAC09}" dt="2025-11-10T09:13:37.716" v="69" actId="20577"/>
        <pc:sldMkLst>
          <pc:docMk/>
          <pc:sldMk cId="2100755952" sldId="385"/>
        </pc:sldMkLst>
      </pc:sldChg>
      <pc:sldChg chg="modNotesTx">
        <pc:chgData name="Victoria Pfeiffer" userId="7eecac38-ed42-4dcd-a14b-32bf074e092b" providerId="ADAL" clId="{897BFD4D-61DF-4DFC-A93C-B5D1F65BAC09}" dt="2025-11-10T09:17:27.229" v="97" actId="20577"/>
        <pc:sldMkLst>
          <pc:docMk/>
          <pc:sldMk cId="2140477479" sldId="386"/>
        </pc:sldMkLst>
      </pc:sldChg>
      <pc:sldChg chg="modNotesTx">
        <pc:chgData name="Victoria Pfeiffer" userId="7eecac38-ed42-4dcd-a14b-32bf074e092b" providerId="ADAL" clId="{897BFD4D-61DF-4DFC-A93C-B5D1F65BAC09}" dt="2025-11-10T09:19:36.845" v="127" actId="6549"/>
        <pc:sldMkLst>
          <pc:docMk/>
          <pc:sldMk cId="1698643706" sldId="388"/>
        </pc:sldMkLst>
      </pc:sldChg>
      <pc:sldChg chg="modNotesTx">
        <pc:chgData name="Victoria Pfeiffer" userId="7eecac38-ed42-4dcd-a14b-32bf074e092b" providerId="ADAL" clId="{897BFD4D-61DF-4DFC-A93C-B5D1F65BAC09}" dt="2025-11-13T07:28:06.931" v="256" actId="5793"/>
        <pc:sldMkLst>
          <pc:docMk/>
          <pc:sldMk cId="3057957872" sldId="390"/>
        </pc:sldMkLst>
      </pc:sldChg>
      <pc:sldChg chg="modNotesTx">
        <pc:chgData name="Victoria Pfeiffer" userId="7eecac38-ed42-4dcd-a14b-32bf074e092b" providerId="ADAL" clId="{897BFD4D-61DF-4DFC-A93C-B5D1F65BAC09}" dt="2025-11-13T07:32:21.511" v="257" actId="12"/>
        <pc:sldMkLst>
          <pc:docMk/>
          <pc:sldMk cId="1416470817" sldId="391"/>
        </pc:sldMkLst>
      </pc:sldChg>
      <pc:sldChg chg="modNotesTx">
        <pc:chgData name="Victoria Pfeiffer" userId="7eecac38-ed42-4dcd-a14b-32bf074e092b" providerId="ADAL" clId="{897BFD4D-61DF-4DFC-A93C-B5D1F65BAC09}" dt="2025-11-13T07:38:55.175" v="321" actId="12"/>
        <pc:sldMkLst>
          <pc:docMk/>
          <pc:sldMk cId="361777885" sldId="393"/>
        </pc:sldMkLst>
      </pc:sldChg>
      <pc:sldChg chg="modNotesTx">
        <pc:chgData name="Victoria Pfeiffer" userId="7eecac38-ed42-4dcd-a14b-32bf074e092b" providerId="ADAL" clId="{897BFD4D-61DF-4DFC-A93C-B5D1F65BAC09}" dt="2025-11-10T09:20:55.522" v="147" actId="20577"/>
        <pc:sldMkLst>
          <pc:docMk/>
          <pc:sldMk cId="3775798966" sldId="397"/>
        </pc:sldMkLst>
      </pc:sldChg>
      <pc:sldChg chg="modNotesTx">
        <pc:chgData name="Victoria Pfeiffer" userId="7eecac38-ed42-4dcd-a14b-32bf074e092b" providerId="ADAL" clId="{897BFD4D-61DF-4DFC-A93C-B5D1F65BAC09}" dt="2025-11-10T09:08:15.575" v="46" actId="6549"/>
        <pc:sldMkLst>
          <pc:docMk/>
          <pc:sldMk cId="1901970243" sldId="398"/>
        </pc:sldMkLst>
      </pc:sldChg>
      <pc:sldChg chg="modNotesTx">
        <pc:chgData name="Victoria Pfeiffer" userId="7eecac38-ed42-4dcd-a14b-32bf074e092b" providerId="ADAL" clId="{897BFD4D-61DF-4DFC-A93C-B5D1F65BAC09}" dt="2025-11-10T09:09:09.779" v="53" actId="20577"/>
        <pc:sldMkLst>
          <pc:docMk/>
          <pc:sldMk cId="3959998896" sldId="399"/>
        </pc:sldMkLst>
      </pc:sldChg>
      <pc:sldChg chg="modNotesTx">
        <pc:chgData name="Victoria Pfeiffer" userId="7eecac38-ed42-4dcd-a14b-32bf074e092b" providerId="ADAL" clId="{897BFD4D-61DF-4DFC-A93C-B5D1F65BAC09}" dt="2025-11-10T09:18:43.531" v="114" actId="5793"/>
        <pc:sldMkLst>
          <pc:docMk/>
          <pc:sldMk cId="4181070466" sldId="400"/>
        </pc:sldMkLst>
      </pc:sldChg>
      <pc:sldChg chg="modNotesTx">
        <pc:chgData name="Victoria Pfeiffer" userId="7eecac38-ed42-4dcd-a14b-32bf074e092b" providerId="ADAL" clId="{897BFD4D-61DF-4DFC-A93C-B5D1F65BAC09}" dt="2025-11-10T09:15:25.185" v="86" actId="5793"/>
        <pc:sldMkLst>
          <pc:docMk/>
          <pc:sldMk cId="3521267132" sldId="401"/>
        </pc:sldMkLst>
      </pc:sldChg>
      <pc:sldChg chg="modNotesTx">
        <pc:chgData name="Victoria Pfeiffer" userId="7eecac38-ed42-4dcd-a14b-32bf074e092b" providerId="ADAL" clId="{897BFD4D-61DF-4DFC-A93C-B5D1F65BAC09}" dt="2025-11-10T09:20:15.987" v="138" actId="5793"/>
        <pc:sldMkLst>
          <pc:docMk/>
          <pc:sldMk cId="783445952" sldId="402"/>
        </pc:sldMkLst>
      </pc:sldChg>
      <pc:sldChg chg="modNotesTx">
        <pc:chgData name="Victoria Pfeiffer" userId="7eecac38-ed42-4dcd-a14b-32bf074e092b" providerId="ADAL" clId="{897BFD4D-61DF-4DFC-A93C-B5D1F65BAC09}" dt="2025-11-13T07:36:47.172" v="309" actId="5793"/>
        <pc:sldMkLst>
          <pc:docMk/>
          <pc:sldMk cId="4184818663" sldId="403"/>
        </pc:sldMkLst>
      </pc:sldChg>
    </pc:docChg>
  </pc:docChgLst>
  <pc:docChgLst>
    <pc:chgData name="Katherine Cash" userId="S::katherine.cash_smc.global#ext#@stefanusalliansen.onmicrosoft.com::c8443033-ba39-4d66-bc55-3451e72e1980" providerId="AD" clId="Web-{16C88B85-B759-9654-6CA6-CC20A90E84BA}"/>
    <pc:docChg chg="modSld">
      <pc:chgData name="Katherine Cash" userId="S::katherine.cash_smc.global#ext#@stefanusalliansen.onmicrosoft.com::c8443033-ba39-4d66-bc55-3451e72e1980" providerId="AD" clId="Web-{16C88B85-B759-9654-6CA6-CC20A90E84BA}" dt="2021-09-08T14:20:31.186" v="16"/>
      <pc:docMkLst>
        <pc:docMk/>
      </pc:docMkLst>
      <pc:sldChg chg="modNotes">
        <pc:chgData name="Katherine Cash" userId="S::katherine.cash_smc.global#ext#@stefanusalliansen.onmicrosoft.com::c8443033-ba39-4d66-bc55-3451e72e1980" providerId="AD" clId="Web-{16C88B85-B759-9654-6CA6-CC20A90E84BA}" dt="2021-09-08T14:01:15.049" v="1"/>
        <pc:sldMkLst>
          <pc:docMk/>
          <pc:sldMk cId="523184214" sldId="353"/>
        </pc:sldMkLst>
      </pc:sldChg>
      <pc:sldChg chg="modNotes">
        <pc:chgData name="Katherine Cash" userId="S::katherine.cash_smc.global#ext#@stefanusalliansen.onmicrosoft.com::c8443033-ba39-4d66-bc55-3451e72e1980" providerId="AD" clId="Web-{16C88B85-B759-9654-6CA6-CC20A90E84BA}" dt="2021-09-08T14:20:31.186" v="16"/>
        <pc:sldMkLst>
          <pc:docMk/>
          <pc:sldMk cId="2264081852" sldId="375"/>
        </pc:sldMkLst>
      </pc:sldChg>
      <pc:sldChg chg="modNotes">
        <pc:chgData name="Katherine Cash" userId="S::katherine.cash_smc.global#ext#@stefanusalliansen.onmicrosoft.com::c8443033-ba39-4d66-bc55-3451e72e1980" providerId="AD" clId="Web-{16C88B85-B759-9654-6CA6-CC20A90E84BA}" dt="2021-09-08T14:12:17.770" v="4"/>
        <pc:sldMkLst>
          <pc:docMk/>
          <pc:sldMk cId="2349737552" sldId="395"/>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64D4-C84C-96E5-E111EB5482BE}"/>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64D4-C84C-96E5-E111EB5482BE}"/>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64D4-C84C-96E5-E111EB5482BE}"/>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64D4-C84C-96E5-E111EB5482BE}"/>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64D4-C84C-96E5-E111EB5482B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06E1-4E46-AC3B-89BD51B5113C}"/>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06E1-4E46-AC3B-89BD51B5113C}"/>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06E1-4E46-AC3B-89BD51B5113C}"/>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06E1-4E46-AC3B-89BD51B5113C}"/>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06E1-4E46-AC3B-89BD51B511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A465-EF46-B174-6954805BF035}"/>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A465-EF46-B174-6954805BF035}"/>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A465-EF46-B174-6954805BF035}"/>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A465-EF46-B174-6954805BF035}"/>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A465-EF46-B174-6954805BF03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A5B0-5E46-91EC-E82B60225D54}"/>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A5B0-5E46-91EC-E82B60225D54}"/>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A5B0-5E46-91EC-E82B60225D54}"/>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A5B0-5E46-91EC-E82B60225D54}"/>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A5B0-5E46-91EC-E82B60225D5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A72F-034E-9B93-A33CDF08ABC8}"/>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A72F-034E-9B93-A33CDF08ABC8}"/>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A72F-034E-9B93-A33CDF08ABC8}"/>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A72F-034E-9B93-A33CDF08ABC8}"/>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A72F-034E-9B93-A33CDF08AB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A72F-034E-9B93-A33CDF08ABC8}"/>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A72F-034E-9B93-A33CDF08ABC8}"/>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A72F-034E-9B93-A33CDF08ABC8}"/>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A72F-034E-9B93-A33CDF08ABC8}"/>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A72F-034E-9B93-A33CDF08AB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A72F-034E-9B93-A33CDF08ABC8}"/>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A72F-034E-9B93-A33CDF08ABC8}"/>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A72F-034E-9B93-A33CDF08ABC8}"/>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A72F-034E-9B93-A33CDF08ABC8}"/>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A72F-034E-9B93-A33CDF08AB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E10B096F-AD34-4411-B9A4-B8DA9AFB5093}">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E10B096F-AD34-4411-B9A4-B8DA9AFB5093}">
      <dgm:prSet/>
      <dgm:spPr/>
      <dgm:t>
        <a:bodyPr/>
        <a:lstStyle/>
        <a:p>
          <a:endParaRPr lang="sv-SE"/>
        </a:p>
      </dgm:t>
    </dgm:pt>
    <dgm:pt modelId="{31FAF54A-D612-7F44-98A8-F8ECE4111116}" type="parTrans" cxnId="{B64E1C7F-FE39-4C2C-A6E3-6F3733BFCEC9}">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B64E1C7F-FE39-4C2C-A6E3-6F3733BFCEC9}">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E10B096F-AD34-4411-B9A4-B8DA9AFB5093}" srcId="{22C3C5C5-607E-0F41-ABAB-A0430CFD97B3}" destId="{34489489-90E6-654A-B525-3C6811FBB6EF}" srcOrd="0" destOrd="0" parTransId="{ED83613C-7D55-984B-A611-566105DB1990}" sibTransId="{137DFD68-1E99-F943-AC1D-71869AF5D30D}"/>
    <dgm:cxn modelId="{BA434E7D-B1E7-4B33-85A4-19F97434BE0E}" type="presOf" srcId="{34489489-90E6-654A-B525-3C6811FBB6EF}" destId="{DEAF8DD0-D6A0-9B40-ABB7-A49AE5026804}" srcOrd="0" destOrd="0" presId="urn:microsoft.com/office/officeart/2005/8/layout/hChevron3"/>
    <dgm:cxn modelId="{B64E1C7F-FE39-4C2C-A6E3-6F3733BFCEC9}" srcId="{22C3C5C5-607E-0F41-ABAB-A0430CFD97B3}" destId="{C1FE8847-C981-5B46-8034-26BB844B5B47}" srcOrd="1" destOrd="0" parTransId="{31FAF54A-D612-7F44-98A8-F8ECE4111116}" sibTransId="{D2BAB59A-EB35-9E4D-862A-6052E21775E3}"/>
    <dgm:cxn modelId="{2DBC1FCF-D321-41C0-9215-025346DCA7BF}" type="presOf" srcId="{C1FE8847-C981-5B46-8034-26BB844B5B47}" destId="{70589828-B410-1D48-B114-7D78427C4F9A}" srcOrd="0" destOrd="0" presId="urn:microsoft.com/office/officeart/2005/8/layout/hChevron3"/>
    <dgm:cxn modelId="{6C994BF1-7864-46EB-B2BA-4FDD46F8DF72}" type="presOf" srcId="{22C3C5C5-607E-0F41-ABAB-A0430CFD97B3}" destId="{A967CEDB-1B33-034A-B76A-79D1831743B0}" srcOrd="0" destOrd="0" presId="urn:microsoft.com/office/officeart/2005/8/layout/hChevron3"/>
    <dgm:cxn modelId="{825A3189-3D96-46FD-955E-0A36F126B869}" type="presParOf" srcId="{A967CEDB-1B33-034A-B76A-79D1831743B0}" destId="{DEAF8DD0-D6A0-9B40-ABB7-A49AE5026804}" srcOrd="0" destOrd="0" presId="urn:microsoft.com/office/officeart/2005/8/layout/hChevron3"/>
    <dgm:cxn modelId="{834BD88D-3655-4E60-B439-F4AED56B8628}" type="presParOf" srcId="{A967CEDB-1B33-034A-B76A-79D1831743B0}" destId="{3647DC3A-F9F7-3347-8E43-52AF574056EF}" srcOrd="1" destOrd="0" presId="urn:microsoft.com/office/officeart/2005/8/layout/hChevron3"/>
    <dgm:cxn modelId="{1262A514-93F7-4B8A-8F7A-94E0C68AA380}"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0E3BC60C-256F-4B6E-859D-C262521273E5}">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0E3BC60C-256F-4B6E-859D-C262521273E5}">
      <dgm:prSet/>
      <dgm:spPr/>
      <dgm:t>
        <a:bodyPr/>
        <a:lstStyle/>
        <a:p>
          <a:endParaRPr lang="sv-SE"/>
        </a:p>
      </dgm:t>
    </dgm:pt>
    <dgm:pt modelId="{31FAF54A-D612-7F44-98A8-F8ECE4111116}" type="parTrans" cxnId="{543ED394-792A-4B5E-92EB-882B501437A7}">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543ED394-792A-4B5E-92EB-882B501437A7}">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3FC4EA05-23D3-451D-849D-EF98417E11A9}" type="presOf" srcId="{22C3C5C5-607E-0F41-ABAB-A0430CFD97B3}" destId="{A967CEDB-1B33-034A-B76A-79D1831743B0}" srcOrd="0" destOrd="0" presId="urn:microsoft.com/office/officeart/2005/8/layout/hChevron3"/>
    <dgm:cxn modelId="{0E3BC60C-256F-4B6E-859D-C262521273E5}" srcId="{22C3C5C5-607E-0F41-ABAB-A0430CFD97B3}" destId="{34489489-90E6-654A-B525-3C6811FBB6EF}" srcOrd="0" destOrd="0" parTransId="{ED83613C-7D55-984B-A611-566105DB1990}" sibTransId="{137DFD68-1E99-F943-AC1D-71869AF5D30D}"/>
    <dgm:cxn modelId="{ABAB4618-34D0-4B95-8B78-D963A46E08C3}" type="presOf" srcId="{34489489-90E6-654A-B525-3C6811FBB6EF}" destId="{DEAF8DD0-D6A0-9B40-ABB7-A49AE5026804}" srcOrd="0" destOrd="0" presId="urn:microsoft.com/office/officeart/2005/8/layout/hChevron3"/>
    <dgm:cxn modelId="{543ED394-792A-4B5E-92EB-882B501437A7}" srcId="{22C3C5C5-607E-0F41-ABAB-A0430CFD97B3}" destId="{C1FE8847-C981-5B46-8034-26BB844B5B47}" srcOrd="1" destOrd="0" parTransId="{31FAF54A-D612-7F44-98A8-F8ECE4111116}" sibTransId="{D2BAB59A-EB35-9E4D-862A-6052E21775E3}"/>
    <dgm:cxn modelId="{415E1D9F-BD81-48E1-874D-DD215E1744C3}" type="presOf" srcId="{C1FE8847-C981-5B46-8034-26BB844B5B47}" destId="{70589828-B410-1D48-B114-7D78427C4F9A}" srcOrd="0" destOrd="0" presId="urn:microsoft.com/office/officeart/2005/8/layout/hChevron3"/>
    <dgm:cxn modelId="{AEA97C24-4C57-4DF5-AE1B-7A1864510955}" type="presParOf" srcId="{A967CEDB-1B33-034A-B76A-79D1831743B0}" destId="{DEAF8DD0-D6A0-9B40-ABB7-A49AE5026804}" srcOrd="0" destOrd="0" presId="urn:microsoft.com/office/officeart/2005/8/layout/hChevron3"/>
    <dgm:cxn modelId="{15A3EDD7-D0CD-4643-B43C-046D02F49065}" type="presParOf" srcId="{A967CEDB-1B33-034A-B76A-79D1831743B0}" destId="{3647DC3A-F9F7-3347-8E43-52AF574056EF}" srcOrd="1" destOrd="0" presId="urn:microsoft.com/office/officeart/2005/8/layout/hChevron3"/>
    <dgm:cxn modelId="{DA994E2B-A84A-4CCA-861A-019487B8B215}"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5EB9DBE0-86B3-4EE4-B2F4-62C6A4C14D80}">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5EB9DBE0-86B3-4EE4-B2F4-62C6A4C14D80}">
      <dgm:prSet/>
      <dgm:spPr/>
      <dgm:t>
        <a:bodyPr/>
        <a:lstStyle/>
        <a:p>
          <a:endParaRPr lang="sv-SE"/>
        </a:p>
      </dgm:t>
    </dgm:pt>
    <dgm:pt modelId="{31FAF54A-D612-7F44-98A8-F8ECE4111116}" type="parTrans" cxnId="{DBDDA1FF-CDFF-4DB7-BFFD-AC8AFF4CD123}">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DBDDA1FF-CDFF-4DB7-BFFD-AC8AFF4CD123}">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C99B7721-9483-46BB-AAD9-94C9EF47663A}" type="presOf" srcId="{22C3C5C5-607E-0F41-ABAB-A0430CFD97B3}" destId="{A967CEDB-1B33-034A-B76A-79D1831743B0}" srcOrd="0" destOrd="0" presId="urn:microsoft.com/office/officeart/2005/8/layout/hChevron3"/>
    <dgm:cxn modelId="{00E98A62-859D-4642-A2F0-B9F0B88B0D83}" type="presOf" srcId="{C1FE8847-C981-5B46-8034-26BB844B5B47}" destId="{70589828-B410-1D48-B114-7D78427C4F9A}" srcOrd="0" destOrd="0" presId="urn:microsoft.com/office/officeart/2005/8/layout/hChevron3"/>
    <dgm:cxn modelId="{D2B291CC-7237-4D34-88E2-42A57D986902}" type="presOf" srcId="{34489489-90E6-654A-B525-3C6811FBB6EF}" destId="{DEAF8DD0-D6A0-9B40-ABB7-A49AE5026804}" srcOrd="0" destOrd="0" presId="urn:microsoft.com/office/officeart/2005/8/layout/hChevron3"/>
    <dgm:cxn modelId="{5EB9DBE0-86B3-4EE4-B2F4-62C6A4C14D80}" srcId="{22C3C5C5-607E-0F41-ABAB-A0430CFD97B3}" destId="{34489489-90E6-654A-B525-3C6811FBB6EF}" srcOrd="0" destOrd="0" parTransId="{ED83613C-7D55-984B-A611-566105DB1990}" sibTransId="{137DFD68-1E99-F943-AC1D-71869AF5D30D}"/>
    <dgm:cxn modelId="{DBDDA1FF-CDFF-4DB7-BFFD-AC8AFF4CD123}" srcId="{22C3C5C5-607E-0F41-ABAB-A0430CFD97B3}" destId="{C1FE8847-C981-5B46-8034-26BB844B5B47}" srcOrd="1" destOrd="0" parTransId="{31FAF54A-D612-7F44-98A8-F8ECE4111116}" sibTransId="{D2BAB59A-EB35-9E4D-862A-6052E21775E3}"/>
    <dgm:cxn modelId="{87735119-6082-4882-B21B-5C6EFE4F7D97}" type="presParOf" srcId="{A967CEDB-1B33-034A-B76A-79D1831743B0}" destId="{DEAF8DD0-D6A0-9B40-ABB7-A49AE5026804}" srcOrd="0" destOrd="0" presId="urn:microsoft.com/office/officeart/2005/8/layout/hChevron3"/>
    <dgm:cxn modelId="{5D3597A2-FD04-40AB-9777-D69F5541D828}" type="presParOf" srcId="{A967CEDB-1B33-034A-B76A-79D1831743B0}" destId="{3647DC3A-F9F7-3347-8E43-52AF574056EF}" srcOrd="1" destOrd="0" presId="urn:microsoft.com/office/officeart/2005/8/layout/hChevron3"/>
    <dgm:cxn modelId="{0A593712-7DEF-4996-B34C-0C48538BE750}"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48E1ABFC-DDD3-41D2-ABFC-51BAEC13B3D6}">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48E1ABFC-DDD3-41D2-ABFC-51BAEC13B3D6}">
      <dgm:prSet/>
      <dgm:spPr/>
      <dgm:t>
        <a:bodyPr/>
        <a:lstStyle/>
        <a:p>
          <a:endParaRPr lang="sv-SE"/>
        </a:p>
      </dgm:t>
    </dgm:pt>
    <dgm:pt modelId="{31FAF54A-D612-7F44-98A8-F8ECE4111116}" type="parTrans" cxnId="{78CA16DB-C0A3-4060-855B-9A98EA5ED2E3}">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78CA16DB-C0A3-4060-855B-9A98EA5ED2E3}">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97581856-E20C-46D3-90BD-E3FBEC9A6234}" type="presOf" srcId="{C1FE8847-C981-5B46-8034-26BB844B5B47}" destId="{70589828-B410-1D48-B114-7D78427C4F9A}" srcOrd="0" destOrd="0" presId="urn:microsoft.com/office/officeart/2005/8/layout/hChevron3"/>
    <dgm:cxn modelId="{15E9577F-CEB1-4000-B2FD-FC2CFCC66D9F}" type="presOf" srcId="{34489489-90E6-654A-B525-3C6811FBB6EF}" destId="{DEAF8DD0-D6A0-9B40-ABB7-A49AE5026804}" srcOrd="0" destOrd="0" presId="urn:microsoft.com/office/officeart/2005/8/layout/hChevron3"/>
    <dgm:cxn modelId="{15A12EB1-7C69-4689-8CED-98CFA47871E6}" type="presOf" srcId="{22C3C5C5-607E-0F41-ABAB-A0430CFD97B3}" destId="{A967CEDB-1B33-034A-B76A-79D1831743B0}" srcOrd="0" destOrd="0" presId="urn:microsoft.com/office/officeart/2005/8/layout/hChevron3"/>
    <dgm:cxn modelId="{78CA16DB-C0A3-4060-855B-9A98EA5ED2E3}" srcId="{22C3C5C5-607E-0F41-ABAB-A0430CFD97B3}" destId="{C1FE8847-C981-5B46-8034-26BB844B5B47}" srcOrd="1" destOrd="0" parTransId="{31FAF54A-D612-7F44-98A8-F8ECE4111116}" sibTransId="{D2BAB59A-EB35-9E4D-862A-6052E21775E3}"/>
    <dgm:cxn modelId="{48E1ABFC-DDD3-41D2-ABFC-51BAEC13B3D6}" srcId="{22C3C5C5-607E-0F41-ABAB-A0430CFD97B3}" destId="{34489489-90E6-654A-B525-3C6811FBB6EF}" srcOrd="0" destOrd="0" parTransId="{ED83613C-7D55-984B-A611-566105DB1990}" sibTransId="{137DFD68-1E99-F943-AC1D-71869AF5D30D}"/>
    <dgm:cxn modelId="{59F2DC25-8B3F-4C96-BEB9-F9C144F73D14}" type="presParOf" srcId="{A967CEDB-1B33-034A-B76A-79D1831743B0}" destId="{DEAF8DD0-D6A0-9B40-ABB7-A49AE5026804}" srcOrd="0" destOrd="0" presId="urn:microsoft.com/office/officeart/2005/8/layout/hChevron3"/>
    <dgm:cxn modelId="{92B29A26-9853-46E9-8CC7-F20C68797262}" type="presParOf" srcId="{A967CEDB-1B33-034A-B76A-79D1831743B0}" destId="{3647DC3A-F9F7-3347-8E43-52AF574056EF}" srcOrd="1" destOrd="0" presId="urn:microsoft.com/office/officeart/2005/8/layout/hChevron3"/>
    <dgm:cxn modelId="{A16F57AC-90DB-4ADE-A0FD-5D00C7DBD9C6}"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1F9BACDE-DF7D-4A9A-880C-92FC82208971}">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1F9BACDE-DF7D-4A9A-880C-92FC82208971}">
      <dgm:prSet/>
      <dgm:spPr/>
      <dgm:t>
        <a:bodyPr/>
        <a:lstStyle/>
        <a:p>
          <a:endParaRPr lang="sv-SE"/>
        </a:p>
      </dgm:t>
    </dgm:pt>
    <dgm:pt modelId="{31FAF54A-D612-7F44-98A8-F8ECE4111116}" type="parTrans" cxnId="{A194268D-7232-4292-9139-13A9EB8C10A7}">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A194268D-7232-4292-9139-13A9EB8C10A7}">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DE0E0153-7A12-425B-86CF-C0F54046FC3F}" type="presOf" srcId="{C1FE8847-C981-5B46-8034-26BB844B5B47}" destId="{70589828-B410-1D48-B114-7D78427C4F9A}" srcOrd="0" destOrd="0" presId="urn:microsoft.com/office/officeart/2005/8/layout/hChevron3"/>
    <dgm:cxn modelId="{D2334B88-291D-4251-A826-48CBC412B178}" type="presOf" srcId="{34489489-90E6-654A-B525-3C6811FBB6EF}" destId="{DEAF8DD0-D6A0-9B40-ABB7-A49AE5026804}" srcOrd="0" destOrd="0" presId="urn:microsoft.com/office/officeart/2005/8/layout/hChevron3"/>
    <dgm:cxn modelId="{A194268D-7232-4292-9139-13A9EB8C10A7}" srcId="{22C3C5C5-607E-0F41-ABAB-A0430CFD97B3}" destId="{C1FE8847-C981-5B46-8034-26BB844B5B47}" srcOrd="1" destOrd="0" parTransId="{31FAF54A-D612-7F44-98A8-F8ECE4111116}" sibTransId="{D2BAB59A-EB35-9E4D-862A-6052E21775E3}"/>
    <dgm:cxn modelId="{3B1E6E99-7964-420A-9FDA-029F44326ABC}" type="presOf" srcId="{22C3C5C5-607E-0F41-ABAB-A0430CFD97B3}" destId="{A967CEDB-1B33-034A-B76A-79D1831743B0}" srcOrd="0" destOrd="0" presId="urn:microsoft.com/office/officeart/2005/8/layout/hChevron3"/>
    <dgm:cxn modelId="{1F9BACDE-DF7D-4A9A-880C-92FC82208971}" srcId="{22C3C5C5-607E-0F41-ABAB-A0430CFD97B3}" destId="{34489489-90E6-654A-B525-3C6811FBB6EF}" srcOrd="0" destOrd="0" parTransId="{ED83613C-7D55-984B-A611-566105DB1990}" sibTransId="{137DFD68-1E99-F943-AC1D-71869AF5D30D}"/>
    <dgm:cxn modelId="{E8E04402-80AD-43BB-B8F7-394A64D8BA0D}" type="presParOf" srcId="{A967CEDB-1B33-034A-B76A-79D1831743B0}" destId="{DEAF8DD0-D6A0-9B40-ABB7-A49AE5026804}" srcOrd="0" destOrd="0" presId="urn:microsoft.com/office/officeart/2005/8/layout/hChevron3"/>
    <dgm:cxn modelId="{46D24258-A191-41AE-BB1B-84251C16D255}" type="presParOf" srcId="{A967CEDB-1B33-034A-B76A-79D1831743B0}" destId="{3647DC3A-F9F7-3347-8E43-52AF574056EF}" srcOrd="1" destOrd="0" presId="urn:microsoft.com/office/officeart/2005/8/layout/hChevron3"/>
    <dgm:cxn modelId="{E2183584-834E-44DE-AC0B-D995279B54DE}"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6.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7C17F343-6766-4A34-969A-A35A281B954E}">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7C17F343-6766-4A34-969A-A35A281B954E}">
      <dgm:prSet/>
      <dgm:spPr/>
      <dgm:t>
        <a:bodyPr/>
        <a:lstStyle/>
        <a:p>
          <a:endParaRPr lang="sv-SE"/>
        </a:p>
      </dgm:t>
    </dgm:pt>
    <dgm:pt modelId="{31FAF54A-D612-7F44-98A8-F8ECE4111116}" type="parTrans" cxnId="{B9E41CF1-D21A-44AF-A9D4-0EC3F4F84678}">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B9E41CF1-D21A-44AF-A9D4-0EC3F4F84678}">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7C17F343-6766-4A34-969A-A35A281B954E}" srcId="{22C3C5C5-607E-0F41-ABAB-A0430CFD97B3}" destId="{34489489-90E6-654A-B525-3C6811FBB6EF}" srcOrd="0" destOrd="0" parTransId="{ED83613C-7D55-984B-A611-566105DB1990}" sibTransId="{137DFD68-1E99-F943-AC1D-71869AF5D30D}"/>
    <dgm:cxn modelId="{239F6168-9010-46C0-A98C-39FC7CAA65FD}" type="presOf" srcId="{C1FE8847-C981-5B46-8034-26BB844B5B47}" destId="{70589828-B410-1D48-B114-7D78427C4F9A}" srcOrd="0" destOrd="0" presId="urn:microsoft.com/office/officeart/2005/8/layout/hChevron3"/>
    <dgm:cxn modelId="{E6EE60CF-3935-4BE0-B096-8C63D52D6FD2}" type="presOf" srcId="{22C3C5C5-607E-0F41-ABAB-A0430CFD97B3}" destId="{A967CEDB-1B33-034A-B76A-79D1831743B0}" srcOrd="0" destOrd="0" presId="urn:microsoft.com/office/officeart/2005/8/layout/hChevron3"/>
    <dgm:cxn modelId="{D9667CD4-5CA2-47FF-ACAB-7D90C6AC3EF9}" type="presOf" srcId="{34489489-90E6-654A-B525-3C6811FBB6EF}" destId="{DEAF8DD0-D6A0-9B40-ABB7-A49AE5026804}" srcOrd="0" destOrd="0" presId="urn:microsoft.com/office/officeart/2005/8/layout/hChevron3"/>
    <dgm:cxn modelId="{B9E41CF1-D21A-44AF-A9D4-0EC3F4F84678}" srcId="{22C3C5C5-607E-0F41-ABAB-A0430CFD97B3}" destId="{C1FE8847-C981-5B46-8034-26BB844B5B47}" srcOrd="1" destOrd="0" parTransId="{31FAF54A-D612-7F44-98A8-F8ECE4111116}" sibTransId="{D2BAB59A-EB35-9E4D-862A-6052E21775E3}"/>
    <dgm:cxn modelId="{8ADA8FFF-216B-4A6B-88AA-42824397AEF7}" type="presParOf" srcId="{A967CEDB-1B33-034A-B76A-79D1831743B0}" destId="{DEAF8DD0-D6A0-9B40-ABB7-A49AE5026804}" srcOrd="0" destOrd="0" presId="urn:microsoft.com/office/officeart/2005/8/layout/hChevron3"/>
    <dgm:cxn modelId="{116C0176-3BCE-458E-AA79-F4D651A2D4DB}" type="presParOf" srcId="{A967CEDB-1B33-034A-B76A-79D1831743B0}" destId="{3647DC3A-F9F7-3347-8E43-52AF574056EF}" srcOrd="1" destOrd="0" presId="urn:microsoft.com/office/officeart/2005/8/layout/hChevron3"/>
    <dgm:cxn modelId="{F4BE7AB6-2BF4-4BD1-B891-1DCC9C8AA7AC}"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7.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3A04C89A-037B-4EA4-B8E9-5B727A56F2FB}">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3A04C89A-037B-4EA4-B8E9-5B727A56F2FB}">
      <dgm:prSet/>
      <dgm:spPr/>
      <dgm:t>
        <a:bodyPr/>
        <a:lstStyle/>
        <a:p>
          <a:endParaRPr lang="sv-SE"/>
        </a:p>
      </dgm:t>
    </dgm:pt>
    <dgm:pt modelId="{31FAF54A-D612-7F44-98A8-F8ECE4111116}" type="parTrans" cxnId="{C5391399-FA90-4B39-A92B-F73264CBF010}">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C5391399-FA90-4B39-A92B-F73264CBF010}">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D6D9CA27-DD17-46DC-B7A2-148D61042B8C}" type="presOf" srcId="{C1FE8847-C981-5B46-8034-26BB844B5B47}" destId="{70589828-B410-1D48-B114-7D78427C4F9A}" srcOrd="0" destOrd="0" presId="urn:microsoft.com/office/officeart/2005/8/layout/hChevron3"/>
    <dgm:cxn modelId="{8B97864D-0671-405E-BBC4-7C6B3D2F596B}" type="presOf" srcId="{34489489-90E6-654A-B525-3C6811FBB6EF}" destId="{DEAF8DD0-D6A0-9B40-ABB7-A49AE5026804}" srcOrd="0" destOrd="0" presId="urn:microsoft.com/office/officeart/2005/8/layout/hChevron3"/>
    <dgm:cxn modelId="{C5391399-FA90-4B39-A92B-F73264CBF010}" srcId="{22C3C5C5-607E-0F41-ABAB-A0430CFD97B3}" destId="{C1FE8847-C981-5B46-8034-26BB844B5B47}" srcOrd="1" destOrd="0" parTransId="{31FAF54A-D612-7F44-98A8-F8ECE4111116}" sibTransId="{D2BAB59A-EB35-9E4D-862A-6052E21775E3}"/>
    <dgm:cxn modelId="{3A04C89A-037B-4EA4-B8E9-5B727A56F2FB}" srcId="{22C3C5C5-607E-0F41-ABAB-A0430CFD97B3}" destId="{34489489-90E6-654A-B525-3C6811FBB6EF}" srcOrd="0" destOrd="0" parTransId="{ED83613C-7D55-984B-A611-566105DB1990}" sibTransId="{137DFD68-1E99-F943-AC1D-71869AF5D30D}"/>
    <dgm:cxn modelId="{1DAB0AD8-6DDB-437F-BBF2-50E05FD0591A}" type="presOf" srcId="{22C3C5C5-607E-0F41-ABAB-A0430CFD97B3}" destId="{A967CEDB-1B33-034A-B76A-79D1831743B0}" srcOrd="0" destOrd="0" presId="urn:microsoft.com/office/officeart/2005/8/layout/hChevron3"/>
    <dgm:cxn modelId="{3382FF6B-9708-4A45-9DF9-9D215EEA010D}" type="presParOf" srcId="{A967CEDB-1B33-034A-B76A-79D1831743B0}" destId="{DEAF8DD0-D6A0-9B40-ABB7-A49AE5026804}" srcOrd="0" destOrd="0" presId="urn:microsoft.com/office/officeart/2005/8/layout/hChevron3"/>
    <dgm:cxn modelId="{36DDA995-E5A0-494A-B952-4D05C53D2E4A}" type="presParOf" srcId="{A967CEDB-1B33-034A-B76A-79D1831743B0}" destId="{3647DC3A-F9F7-3347-8E43-52AF574056EF}" srcOrd="1" destOrd="0" presId="urn:microsoft.com/office/officeart/2005/8/layout/hChevron3"/>
    <dgm:cxn modelId="{05334538-99B7-4FD9-AC4D-E4FF332DB26B}"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2025-11-12</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2025-11-12</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8D7DBD2-2B10-4EF4-A6B5-C85AC3CD16FB}" type="slidenum">
              <a:rPr lang="en-GB" smtClean="0"/>
              <a:t>1</a:t>
            </a:fld>
            <a:endParaRPr lang="en-GB"/>
          </a:p>
        </p:txBody>
      </p:sp>
      <p:sp>
        <p:nvSpPr>
          <p:cNvPr id="5" name="Platshållare för datum 4">
            <a:extLst>
              <a:ext uri="{FF2B5EF4-FFF2-40B4-BE49-F238E27FC236}">
                <a16:creationId xmlns:a16="http://schemas.microsoft.com/office/drawing/2014/main" id="{25F1DB1E-CFD5-9D4F-B0C4-69DF1008B917}"/>
              </a:ext>
            </a:extLst>
          </p:cNvPr>
          <p:cNvSpPr>
            <a:spLocks noGrp="1"/>
          </p:cNvSpPr>
          <p:nvPr>
            <p:ph type="dt" idx="11"/>
          </p:nvPr>
        </p:nvSpPr>
        <p:spPr/>
        <p:txBody>
          <a:bodyPr/>
          <a:lstStyle/>
          <a:p>
            <a:fld id="{93F28D6D-EA6A-E844-8FEC-210152C040C6}" type="datetime1">
              <a:rPr lang="sv-SE" smtClean="0"/>
              <a:t>2025-11-12</a:t>
            </a:fld>
            <a:endParaRPr lang="en-GB"/>
          </a:p>
        </p:txBody>
      </p:sp>
      <p:sp>
        <p:nvSpPr>
          <p:cNvPr id="6" name="Platshållare för sidhuvud 5">
            <a:extLst>
              <a:ext uri="{FF2B5EF4-FFF2-40B4-BE49-F238E27FC236}">
                <a16:creationId xmlns:a16="http://schemas.microsoft.com/office/drawing/2014/main" id="{F73A8976-9EEE-0841-B8FF-00CCB69FE9B0}"/>
              </a:ext>
            </a:extLst>
          </p:cNvPr>
          <p:cNvSpPr>
            <a:spLocks noGrp="1"/>
          </p:cNvSpPr>
          <p:nvPr>
            <p:ph type="hdr" sz="quarter" idx="2"/>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Tree>
    <p:extLst>
      <p:ext uri="{BB962C8B-B14F-4D97-AF65-F5344CB8AC3E}">
        <p14:creationId xmlns:p14="http://schemas.microsoft.com/office/powerpoint/2010/main" val="553910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i-IN" sz="1800" b="1" i="0" u="none" strike="noStrike" cap="none" baseline="0" dirty="0">
                <a:solidFill>
                  <a:srgbClr val="000000"/>
                </a:solidFill>
                <a:effectLst/>
                <a:uFill>
                  <a:solidFill>
                    <a:prstClr val="black">
                      <a:alpha val="0"/>
                    </a:prstClr>
                  </a:solidFill>
                </a:uFill>
                <a:latin typeface="Arial"/>
                <a:ea typeface="Arial"/>
                <a:cs typeface="Arial"/>
              </a:rPr>
              <a:t>कदम उठाने के लिए सत्ता को राज़ी करना, किर्गिज़स्तान</a:t>
            </a:r>
            <a:r>
              <a:rPr lang="hi-IN" sz="1800" b="0" i="0" u="none" strike="noStrike" cap="none" baseline="0" dirty="0">
                <a:solidFill>
                  <a:srgbClr val="000000"/>
                </a:solidFill>
                <a:effectLst/>
                <a:uFill>
                  <a:solidFill>
                    <a:prstClr val="black">
                      <a:alpha val="0"/>
                    </a:prstClr>
                  </a:solidFill>
                </a:uFill>
                <a:latin typeface="Arial"/>
                <a:ea typeface="Arial"/>
                <a:cs typeface="Arial"/>
              </a:rPr>
              <a:t> </a:t>
            </a:r>
            <a:endParaRPr lang="sv-SE" sz="1800" b="0" i="0" u="none" strike="noStrike" cap="none" baseline="0" dirty="0">
              <a:solidFill>
                <a:srgbClr val="000000"/>
              </a:solidFill>
              <a:effectLst/>
              <a:uFill>
                <a:solidFill>
                  <a:prstClr val="black">
                    <a:alpha val="0"/>
                  </a:prstClr>
                </a:solidFill>
              </a:uFill>
              <a:latin typeface="Arial"/>
              <a:ea typeface="Arial"/>
              <a:cs typeface="Arial"/>
            </a:endParaRPr>
          </a:p>
          <a:p>
            <a:pPr algn="l" rtl="0" fontAlgn="base"/>
            <a:endParaRPr lang="en-US" sz="4000" b="0" i="0" dirty="0">
              <a:solidFill>
                <a:srgbClr val="000000"/>
              </a:solidFill>
              <a:effectLst/>
              <a:latin typeface="Segoe UI" panose="020B0502040204020203" pitchFamily="34" charset="0"/>
            </a:endParaRPr>
          </a:p>
          <a:p>
            <a:pPr algn="l" rtl="0" fontAlgn="base"/>
            <a:r>
              <a:rPr lang="hi-IN" sz="1800" b="0" i="0" u="none" strike="noStrike" cap="none" baseline="0" dirty="0">
                <a:solidFill>
                  <a:srgbClr val="000000"/>
                </a:solidFill>
                <a:effectLst/>
                <a:uFill>
                  <a:solidFill>
                    <a:prstClr val="black">
                      <a:alpha val="0"/>
                    </a:prstClr>
                  </a:solidFill>
                </a:uFill>
                <a:latin typeface="Arial"/>
                <a:ea typeface="Arial"/>
                <a:cs typeface="Arial"/>
              </a:rPr>
              <a:t>2010 की क्रांति के बाद, असहिष्णु गुंडे-बदमाशों के एक छोटे-से गिरोह ने प्रोटेस्टेंट और ऑर्थोडॉक्स ईसाई संप्रदायों के धार्मिक संस्थान को लूटना शुरू कर दिया. ये हमले लगभग छह महीनों तक चले. कई शिकायतों के बावजूद, अभियोजक कार्यालय, धार्मिक कार्य राज्य आयोग या गृह मंत्रालय की ओर से कोई कार्रवाई नहीं की गई. यहाँ तक कि प्राधिकारियों ने समुदायों से मुद्दे से खुद ही निपटने को कह दिया.  </a:t>
            </a:r>
            <a:endParaRPr lang="sv-SE" sz="1800" b="0" i="0" u="none" strike="noStrike" cap="none" baseline="0" dirty="0">
              <a:solidFill>
                <a:srgbClr val="000000"/>
              </a:solidFill>
              <a:effectLst/>
              <a:uFill>
                <a:solidFill>
                  <a:prstClr val="black">
                    <a:alpha val="0"/>
                  </a:prstClr>
                </a:solidFill>
              </a:uFill>
              <a:latin typeface="Arial"/>
              <a:ea typeface="Arial"/>
              <a:cs typeface="Arial"/>
            </a:endParaRPr>
          </a:p>
          <a:p>
            <a:pPr algn="l" rtl="0" fontAlgn="base"/>
            <a:endParaRPr lang="en-US" sz="4000" b="0" i="0" dirty="0">
              <a:solidFill>
                <a:srgbClr val="000000"/>
              </a:solidFill>
              <a:effectLst/>
              <a:latin typeface="Segoe UI" panose="020B0502040204020203" pitchFamily="34" charset="0"/>
            </a:endParaRPr>
          </a:p>
          <a:p>
            <a:pPr algn="l" rtl="0" fontAlgn="base"/>
            <a:r>
              <a:rPr lang="hi-IN" sz="1800" b="0" i="0" u="none" strike="noStrike" cap="none" baseline="0" dirty="0">
                <a:solidFill>
                  <a:srgbClr val="000000"/>
                </a:solidFill>
                <a:effectLst/>
                <a:uFill>
                  <a:solidFill>
                    <a:prstClr val="black">
                      <a:alpha val="0"/>
                    </a:prstClr>
                  </a:solidFill>
                </a:uFill>
                <a:latin typeface="Arial"/>
                <a:ea typeface="Arial"/>
                <a:cs typeface="Arial"/>
              </a:rPr>
              <a:t>हताश होकर धार्मिक नेता एकजुट हुए और उन्होंने घटनाओं तथा प्राधिकारियों की अक्रियता पर प्रकाश डालने के लिए एक राष्ट्रीय अखबार से संपर्क किया. जब घटनाओं की जानकारी राष्ट्रपति तक पहुँची तो उन्होंने मामले को अपने सीधे नियंत्रण में ले लिया. गिरोह के सारे सदस्य 4 दिनों के भीतर पकड़े गए. </a:t>
            </a:r>
            <a:endParaRPr lang="en-US" sz="4000" b="0" i="0" dirty="0">
              <a:solidFill>
                <a:srgbClr val="000000"/>
              </a:solidFill>
              <a:effectLst/>
              <a:latin typeface="Segoe UI" panose="020B0502040204020203" pitchFamily="34" charset="0"/>
            </a:endParaRPr>
          </a:p>
          <a:p>
            <a:pPr algn="l" rtl="0" fontAlgn="base"/>
            <a:endParaRPr lang="en-US" sz="2800"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10</a:t>
            </a:fld>
            <a:endParaRPr lang="en-GB"/>
          </a:p>
        </p:txBody>
      </p:sp>
    </p:spTree>
    <p:extLst>
      <p:ext uri="{BB962C8B-B14F-4D97-AF65-F5344CB8AC3E}">
        <p14:creationId xmlns:p14="http://schemas.microsoft.com/office/powerpoint/2010/main" val="3710907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i-IN" sz="1800" b="0" i="1" u="none" strike="noStrike" cap="none" baseline="0" dirty="0">
                <a:solidFill>
                  <a:srgbClr val="000000"/>
                </a:solidFill>
                <a:effectLst/>
                <a:uFill>
                  <a:solidFill>
                    <a:prstClr val="black">
                      <a:alpha val="0"/>
                    </a:prstClr>
                  </a:solidFill>
                </a:uFill>
                <a:latin typeface="Arial"/>
                <a:ea typeface="Arial"/>
                <a:cs typeface="Arial"/>
              </a:rPr>
              <a:t>मूकदर्शक - उपचारक अभ्यास</a:t>
            </a:r>
            <a:r>
              <a:rPr lang="hi-IN" sz="1800" b="0" i="0" u="none" strike="noStrike" cap="none" baseline="0" dirty="0">
                <a:solidFill>
                  <a:srgbClr val="000000"/>
                </a:solidFill>
                <a:effectLst/>
                <a:uFill>
                  <a:solidFill>
                    <a:prstClr val="black">
                      <a:alpha val="0"/>
                    </a:prstClr>
                  </a:solidFill>
                </a:uFill>
                <a:latin typeface="Arial"/>
                <a:ea typeface="Arial"/>
                <a:cs typeface="Arial"/>
              </a:rPr>
              <a:t> </a:t>
            </a:r>
            <a:br>
              <a:rPr sz="1800" dirty="0"/>
            </a:br>
            <a:r>
              <a:rPr lang="hi-IN" sz="1800" b="0" i="1" u="none" strike="noStrike" cap="none" baseline="0" dirty="0">
                <a:solidFill>
                  <a:srgbClr val="000000"/>
                </a:solidFill>
                <a:effectLst/>
                <a:uFill>
                  <a:solidFill>
                    <a:prstClr val="black">
                      <a:alpha val="0"/>
                    </a:prstClr>
                  </a:solidFill>
                </a:uFill>
                <a:latin typeface="Arial"/>
                <a:ea typeface="Arial"/>
                <a:cs typeface="Arial"/>
              </a:rPr>
              <a:t>इस स्लाइड का उपयोग अभ्यास के अंत में निम्न बिंदुओं पर प्रकाश डालते हुए करें.</a:t>
            </a:r>
            <a:r>
              <a:rPr lang="hi-IN" sz="1800" b="0" i="0" u="none" strike="noStrike" cap="none" baseline="0" dirty="0">
                <a:solidFill>
                  <a:srgbClr val="000000"/>
                </a:solidFill>
                <a:effectLst/>
                <a:uFill>
                  <a:solidFill>
                    <a:prstClr val="black">
                      <a:alpha val="0"/>
                    </a:prstClr>
                  </a:solidFill>
                </a:uFill>
                <a:latin typeface="Arial"/>
                <a:ea typeface="Arial"/>
                <a:cs typeface="Arial"/>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hi-IN" sz="1800" b="0" i="0" u="none" strike="noStrike" cap="none" baseline="0" dirty="0">
                <a:solidFill>
                  <a:srgbClr val="000000"/>
                </a:solidFill>
                <a:effectLst/>
                <a:uFill>
                  <a:solidFill>
                    <a:prstClr val="black">
                      <a:alpha val="0"/>
                    </a:prstClr>
                  </a:solidFill>
                </a:uFill>
                <a:latin typeface="Arial"/>
                <a:ea typeface="Arial"/>
                <a:cs typeface="Arial"/>
              </a:rPr>
              <a:t>हम यह सचेतन निर्णय ले सकते हैं कि हम मूकदर्शक बनने की बजाए उपचारक बनेंगे, उदाहरणार्थ अधिकारों के उल्लंघन के पीड़ितों के साथ संबंध स्थापित कर, समूहों में संगठित होकर, आवश्यक जानकारी प्राप्त कर व यह योजना बनाकर कि हम सामूहिक रूप से क्या कार्यवाही कर सकते हैं.  </a:t>
            </a:r>
            <a:endParaRPr lang="sv-SE" sz="1800" b="0" i="0" u="none" strike="noStrike" cap="none" baseline="0" dirty="0">
              <a:solidFill>
                <a:srgbClr val="000000"/>
              </a:solidFill>
              <a:effectLst/>
              <a:uFill>
                <a:solidFill>
                  <a:prstClr val="black">
                    <a:alpha val="0"/>
                  </a:prstClr>
                </a:solidFill>
              </a:uFill>
              <a:latin typeface="Arial"/>
              <a:ea typeface="Arial"/>
              <a:cs typeface="Arial"/>
            </a:endParaRPr>
          </a:p>
          <a:p>
            <a:pPr marL="0" indent="0" algn="l" rtl="0" fontAlgn="base">
              <a:buFont typeface="Arial" panose="020B0604020202020204" pitchFamily="34" charset="0"/>
              <a:buNone/>
            </a:pPr>
            <a:endParaRPr lang="sv-SE" sz="1800" b="0" i="0" u="none" strike="noStrike" cap="none" baseline="0" dirty="0">
              <a:solidFill>
                <a:srgbClr val="000000"/>
              </a:solidFill>
              <a:effectLst/>
              <a:uFill>
                <a:solidFill>
                  <a:prstClr val="black">
                    <a:alpha val="0"/>
                  </a:prstClr>
                </a:solidFill>
              </a:uFill>
              <a:latin typeface="Arial"/>
              <a:ea typeface="Arial"/>
              <a:cs typeface="Arial"/>
            </a:endParaRPr>
          </a:p>
          <a:p>
            <a:pPr marL="285750" indent="-285750" algn="l" rtl="0" fontAlgn="base">
              <a:buFont typeface="Arial" panose="020B0604020202020204" pitchFamily="34" charset="0"/>
              <a:buChar char="•"/>
            </a:pPr>
            <a:r>
              <a:rPr lang="hi-IN" sz="1800" b="0" i="0" u="none" strike="noStrike" cap="none" baseline="0" dirty="0">
                <a:solidFill>
                  <a:srgbClr val="000000"/>
                </a:solidFill>
                <a:effectLst/>
                <a:uFill>
                  <a:solidFill>
                    <a:prstClr val="black">
                      <a:alpha val="0"/>
                    </a:prstClr>
                  </a:solidFill>
                </a:uFill>
                <a:latin typeface="Arial"/>
                <a:ea typeface="Arial"/>
                <a:cs typeface="Arial"/>
              </a:rPr>
              <a:t>हम हमेशा कार्रवाई नहीं कर पाएंगे - ऐसा करना हमेशा सुरक्षित या रचनात्मक नहीं होगा. पर यदि हम संबंध बनाएँ, साथ मिलकर काम करें इत्यादि तो हमारे द्वारा कदम उठाए जाने की और प्रभावी होने की संभावना बढ़ जाती है. </a:t>
            </a:r>
            <a:endParaRPr lang="sv-SE" sz="1800" b="0" i="0" u="none" strike="noStrike" cap="none" baseline="0" dirty="0">
              <a:solidFill>
                <a:srgbClr val="000000"/>
              </a:solidFill>
              <a:effectLst/>
              <a:uFill>
                <a:solidFill>
                  <a:prstClr val="black">
                    <a:alpha val="0"/>
                  </a:prstClr>
                </a:solidFill>
              </a:uFill>
              <a:latin typeface="Arial"/>
              <a:ea typeface="Arial"/>
              <a:cs typeface="Arial"/>
            </a:endParaRPr>
          </a:p>
          <a:p>
            <a:pPr marL="0" indent="0" algn="l" rtl="0" fontAlgn="base">
              <a:buFont typeface="Arial" panose="020B0604020202020204" pitchFamily="34" charset="0"/>
              <a:buNone/>
            </a:pPr>
            <a:r>
              <a:rPr lang="hi-IN" sz="1800" b="0" i="0" u="none" strike="noStrike" cap="none" baseline="0" dirty="0">
                <a:solidFill>
                  <a:srgbClr val="000000"/>
                </a:solidFill>
                <a:effectLst/>
                <a:uFill>
                  <a:solidFill>
                    <a:prstClr val="black">
                      <a:alpha val="0"/>
                    </a:prstClr>
                  </a:solidFill>
                </a:uFill>
                <a:latin typeface="Arial"/>
                <a:ea typeface="Arial"/>
                <a:cs typeface="Arial"/>
              </a:rPr>
              <a:t>  </a:t>
            </a:r>
            <a:endParaRPr lang="sv-SE" sz="1800" b="0" i="0" u="none" strike="noStrike" cap="none" baseline="0" dirty="0">
              <a:solidFill>
                <a:srgbClr val="000000"/>
              </a:solidFill>
              <a:effectLst/>
              <a:uFill>
                <a:solidFill>
                  <a:prstClr val="black">
                    <a:alpha val="0"/>
                  </a:prstClr>
                </a:solidFill>
              </a:uFill>
              <a:latin typeface="Arial"/>
              <a:ea typeface="Arial"/>
              <a:cs typeface="Arial"/>
            </a:endParaRPr>
          </a:p>
          <a:p>
            <a:pPr marL="285750" indent="-285750" algn="l" rtl="0" fontAlgn="base">
              <a:buFont typeface="Arial" panose="020B0604020202020204" pitchFamily="34" charset="0"/>
              <a:buChar char="•"/>
            </a:pPr>
            <a:r>
              <a:rPr lang="hi-IN" sz="1800" b="0" i="0" u="none" strike="noStrike" cap="none" baseline="0" dirty="0">
                <a:solidFill>
                  <a:srgbClr val="000000"/>
                </a:solidFill>
                <a:effectLst/>
                <a:uFill>
                  <a:solidFill>
                    <a:prstClr val="black">
                      <a:alpha val="0"/>
                    </a:prstClr>
                  </a:solidFill>
                </a:uFill>
                <a:latin typeface="Arial"/>
                <a:ea typeface="Arial"/>
                <a:cs typeface="Arial"/>
              </a:rPr>
              <a:t>हमारे शहर के फ्लिप चार्ट शीट में FORB मानचित्र की ओर इशारा करें. लोगों से कहें कि वे इस बारे में मन-ही-मन सोचें कि उन्होंने जिन समस्याओं की पहचान की है वे उनमें से किसके उपचारक बनना चाहेंगे. (लोगों को सोचने का थोड़ा समय दें, पर उत्तर न माँगें.) </a:t>
            </a:r>
            <a:endParaRPr lang="sv-SE" sz="1800" b="0" i="0" u="none" strike="noStrike" cap="none" baseline="0" dirty="0">
              <a:solidFill>
                <a:srgbClr val="000000"/>
              </a:solidFill>
              <a:effectLst/>
              <a:uFill>
                <a:solidFill>
                  <a:prstClr val="black">
                    <a:alpha val="0"/>
                  </a:prstClr>
                </a:solidFill>
              </a:uFill>
              <a:latin typeface="Arial"/>
              <a:ea typeface="Arial"/>
              <a:cs typeface="Arial"/>
            </a:endParaRPr>
          </a:p>
          <a:p>
            <a:pPr marL="0" indent="0" algn="l" rtl="0" fontAlgn="base">
              <a:buFont typeface="Arial" panose="020B0604020202020204" pitchFamily="34" charset="0"/>
              <a:buNone/>
            </a:pPr>
            <a:endParaRPr lang="sv-SE" sz="1800" b="0" i="0" u="none" strike="noStrike" cap="none" baseline="0" dirty="0">
              <a:solidFill>
                <a:srgbClr val="000000"/>
              </a:solidFill>
              <a:effectLst/>
              <a:uFill>
                <a:solidFill>
                  <a:prstClr val="black">
                    <a:alpha val="0"/>
                  </a:prstClr>
                </a:solidFill>
              </a:uFill>
              <a:latin typeface="Arial"/>
              <a:ea typeface="Arial"/>
              <a:cs typeface="Arial"/>
            </a:endParaRPr>
          </a:p>
          <a:p>
            <a:pPr marL="285750" indent="-285750" algn="l" rtl="0" fontAlgn="base">
              <a:buFont typeface="Arial" panose="020B0604020202020204" pitchFamily="34" charset="0"/>
              <a:buChar char="•"/>
            </a:pPr>
            <a:r>
              <a:rPr lang="hi-IN" sz="1800" b="0" i="0" u="none" strike="noStrike" cap="none" baseline="0" dirty="0">
                <a:solidFill>
                  <a:srgbClr val="000000"/>
                </a:solidFill>
                <a:effectLst/>
                <a:uFill>
                  <a:solidFill>
                    <a:prstClr val="black">
                      <a:alpha val="0"/>
                    </a:prstClr>
                  </a:solidFill>
                </a:uFill>
                <a:latin typeface="Arial"/>
                <a:ea typeface="Arial"/>
                <a:cs typeface="Arial"/>
              </a:rPr>
              <a:t>शेष सत्रों में हम इस पर विचार करेंगे कि इन समस्याओं के संदर्भ में हम मूकदर्शक से उपचारक कैसे बन सकते हैं. </a:t>
            </a: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11</a:t>
            </a:fld>
            <a:endParaRPr lang="en-GB"/>
          </a:p>
        </p:txBody>
      </p:sp>
    </p:spTree>
    <p:extLst>
      <p:ext uri="{BB962C8B-B14F-4D97-AF65-F5344CB8AC3E}">
        <p14:creationId xmlns:p14="http://schemas.microsoft.com/office/powerpoint/2010/main" val="634730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i-IN" sz="1800" b="0" i="1" u="none" strike="noStrike" cap="none" baseline="0" dirty="0">
                <a:solidFill>
                  <a:srgbClr val="000000"/>
                </a:solidFill>
                <a:effectLst/>
                <a:uFill>
                  <a:solidFill>
                    <a:prstClr val="black">
                      <a:alpha val="0"/>
                    </a:prstClr>
                  </a:solidFill>
                </a:uFill>
                <a:latin typeface="Arial"/>
                <a:ea typeface="Arial"/>
                <a:cs typeface="Arial"/>
              </a:rPr>
              <a:t>मैं कौन हूं अभ्यास</a:t>
            </a:r>
            <a:r>
              <a:rPr lang="hi-IN" sz="1800" b="0" i="0" u="none" strike="noStrike" cap="none" baseline="0" dirty="0">
                <a:solidFill>
                  <a:srgbClr val="000000"/>
                </a:solidFill>
                <a:effectLst/>
                <a:uFill>
                  <a:solidFill>
                    <a:prstClr val="black">
                      <a:alpha val="0"/>
                    </a:prstClr>
                  </a:solidFill>
                </a:uFill>
                <a:latin typeface="Arial"/>
                <a:ea typeface="Arial"/>
                <a:cs typeface="Arial"/>
              </a:rPr>
              <a:t> </a:t>
            </a:r>
            <a:endParaRPr lang="en-US" sz="1800" b="0" i="0" dirty="0">
              <a:solidFill>
                <a:srgbClr val="000000"/>
              </a:solidFill>
              <a:effectLst/>
              <a:latin typeface="Segoe UI" panose="020B0502040204020203" pitchFamily="34" charset="0"/>
            </a:endParaRPr>
          </a:p>
          <a:p>
            <a:pPr algn="l" rtl="0" fontAlgn="base"/>
            <a:r>
              <a:rPr lang="hi-IN" sz="1800" b="0" i="1" u="none" strike="noStrike" cap="none" baseline="0" dirty="0">
                <a:solidFill>
                  <a:srgbClr val="000000"/>
                </a:solidFill>
                <a:effectLst/>
                <a:uFill>
                  <a:solidFill>
                    <a:prstClr val="black">
                      <a:alpha val="0"/>
                    </a:prstClr>
                  </a:solidFill>
                </a:uFill>
                <a:latin typeface="Arial"/>
                <a:ea typeface="Arial"/>
                <a:cs typeface="Arial"/>
              </a:rPr>
              <a:t>इस स्लाइड का उपयोग अभ्यास के अंत में निम्न बिंदुओं पर प्रकाश डालते हुए करें.</a:t>
            </a:r>
            <a:r>
              <a:rPr lang="hi-IN" sz="1800" b="0" i="0" u="none" strike="noStrike" cap="none" baseline="0" dirty="0">
                <a:solidFill>
                  <a:srgbClr val="000000"/>
                </a:solidFill>
                <a:effectLst/>
                <a:uFill>
                  <a:solidFill>
                    <a:prstClr val="black">
                      <a:alpha val="0"/>
                    </a:prstClr>
                  </a:solidFill>
                </a:uFill>
                <a:latin typeface="Arial"/>
                <a:ea typeface="Arial"/>
                <a:cs typeface="Arial"/>
              </a:rPr>
              <a:t> </a:t>
            </a:r>
            <a:endParaRPr lang="sv-SE" sz="1800" b="0" i="0" u="none" strike="noStrike" cap="none" baseline="0" dirty="0">
              <a:solidFill>
                <a:srgbClr val="000000"/>
              </a:solidFill>
              <a:effectLst/>
              <a:uFill>
                <a:solidFill>
                  <a:prstClr val="black">
                    <a:alpha val="0"/>
                  </a:prstClr>
                </a:solidFill>
              </a:uFill>
              <a:latin typeface="Arial"/>
              <a:ea typeface="Arial"/>
              <a:cs typeface="Arial"/>
            </a:endParaRPr>
          </a:p>
          <a:p>
            <a:pPr algn="l" rtl="0" fontAlgn="base"/>
            <a:endParaRPr lang="en-US" sz="1800"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hi-IN" sz="1800" b="0" i="0" u="none" strike="noStrike" cap="none" baseline="0" dirty="0">
                <a:solidFill>
                  <a:srgbClr val="000000"/>
                </a:solidFill>
                <a:effectLst/>
                <a:uFill>
                  <a:solidFill>
                    <a:prstClr val="black">
                      <a:alpha val="0"/>
                    </a:prstClr>
                  </a:solidFill>
                </a:uFill>
                <a:latin typeface="Arial"/>
                <a:ea typeface="Arial"/>
                <a:cs typeface="Arial"/>
              </a:rPr>
              <a:t>हमने जिन विभिन्न परिस्थितियों की पहचान की है, उनमें से हरेक में हम एक मूकदर्शक या एक अग्रसक्रिय उपचारक की भूमिका निभा सकते हैं. हम इन नेटवर्कों और समूहों में और इनके ज़रिए धर्म या आस्था की आजादी को बढ़ावा देने वाला संसाधन बन सकते हैं. </a:t>
            </a:r>
            <a:endParaRPr lang="sv-SE" sz="1800" b="0" i="0" u="none" strike="noStrike" cap="none" baseline="0" dirty="0">
              <a:solidFill>
                <a:srgbClr val="000000"/>
              </a:solidFill>
              <a:effectLst/>
              <a:uFill>
                <a:solidFill>
                  <a:prstClr val="black">
                    <a:alpha val="0"/>
                  </a:prstClr>
                </a:solidFill>
              </a:uFill>
              <a:latin typeface="Arial"/>
              <a:ea typeface="Arial"/>
              <a:cs typeface="Arial"/>
            </a:endParaRPr>
          </a:p>
          <a:p>
            <a:pPr marL="0" indent="0" algn="l" rtl="0" fontAlgn="base">
              <a:buFont typeface="Arial" panose="020B0604020202020204" pitchFamily="34" charset="0"/>
              <a:buNone/>
            </a:pPr>
            <a:endParaRPr lang="hi-IN" sz="1800" b="0" i="0" u="none" strike="noStrike" cap="none" baseline="0" dirty="0">
              <a:solidFill>
                <a:srgbClr val="000000"/>
              </a:solidFill>
              <a:effectLst/>
              <a:uFill>
                <a:solidFill>
                  <a:prstClr val="black">
                    <a:alpha val="0"/>
                  </a:prstClr>
                </a:solidFill>
              </a:uFill>
              <a:latin typeface="Arial"/>
              <a:ea typeface="Arial"/>
              <a:cs typeface="Arial"/>
            </a:endParaRPr>
          </a:p>
          <a:p>
            <a:pPr marL="285750" indent="-285750" algn="l" rtl="0" fontAlgn="base">
              <a:buFont typeface="Arial" panose="020B0604020202020204" pitchFamily="34" charset="0"/>
              <a:buChar char="•"/>
            </a:pPr>
            <a:r>
              <a:rPr lang="hi-IN" sz="1800" b="0" i="0" u="none" strike="noStrike" cap="none" baseline="0" dirty="0">
                <a:solidFill>
                  <a:srgbClr val="000000"/>
                </a:solidFill>
                <a:effectLst/>
                <a:uFill>
                  <a:solidFill>
                    <a:prstClr val="black">
                      <a:alpha val="0"/>
                    </a:prstClr>
                  </a:solidFill>
                </a:uFill>
                <a:latin typeface="Arial"/>
                <a:ea typeface="Arial"/>
                <a:cs typeface="Arial"/>
              </a:rPr>
              <a:t>बाकी के पाठ्यक्रम में आप जो कुछ सुनें और करें उस सब में कृपया 3 प्रश्नों के बारे में सोचें.  </a:t>
            </a:r>
          </a:p>
          <a:p>
            <a:pPr marL="742950" lvl="1" indent="-285750" algn="l" rtl="0" fontAlgn="base">
              <a:buFontTx/>
              <a:buChar char="–"/>
            </a:pPr>
            <a:r>
              <a:rPr lang="hi-IN" sz="1800" b="0" i="0" u="sng" strike="noStrike" cap="none" baseline="0" dirty="0">
                <a:solidFill>
                  <a:srgbClr val="000000"/>
                </a:solidFill>
                <a:effectLst/>
                <a:uFill>
                  <a:solidFill>
                    <a:srgbClr val="000000"/>
                  </a:solidFill>
                </a:uFill>
                <a:latin typeface="Arial"/>
                <a:ea typeface="Arial"/>
                <a:cs typeface="Arial"/>
              </a:rPr>
              <a:t>मैं क्या कर सकता/ती हूँ?</a:t>
            </a:r>
            <a:r>
              <a:rPr lang="hi-IN" sz="1800" b="0" i="0" u="none" strike="noStrike" cap="none" baseline="0" dirty="0">
                <a:solidFill>
                  <a:srgbClr val="000000"/>
                </a:solidFill>
                <a:effectLst/>
                <a:uFill>
                  <a:solidFill>
                    <a:prstClr val="black">
                      <a:alpha val="0"/>
                    </a:prstClr>
                  </a:solidFill>
                </a:uFill>
                <a:latin typeface="Arial"/>
                <a:ea typeface="Arial"/>
                <a:cs typeface="Arial"/>
              </a:rPr>
              <a:t>  </a:t>
            </a:r>
            <a:br>
              <a:rPr sz="1800" dirty="0"/>
            </a:br>
            <a:r>
              <a:rPr lang="hi-IN" sz="1800" b="0" i="0" u="none" strike="noStrike" cap="none" baseline="0" dirty="0">
                <a:solidFill>
                  <a:srgbClr val="000000"/>
                </a:solidFill>
                <a:effectLst/>
                <a:uFill>
                  <a:solidFill>
                    <a:prstClr val="black">
                      <a:alpha val="0"/>
                    </a:prstClr>
                  </a:solidFill>
                </a:uFill>
                <a:latin typeface="Arial"/>
                <a:ea typeface="Arial"/>
                <a:cs typeface="Arial"/>
              </a:rPr>
              <a:t>उदाहरण के लिए, एक अभिभावक, संतान, दोस्त या पड़ोसी की मेरी भूमिका में. मैं कार्यस्थल पर मेरी भूमिका के ज़रिए या मेरे निजी जीवन में मेरी जो भूमिकाएँ हैं - जैसे मेरे आस्था समुदाय में मेरी भूमिका - उनके ज़रिए मैं क्या कर सकता/ती हूँ?  </a:t>
            </a:r>
            <a:endParaRPr lang="sv-SE" sz="1800" b="0" i="0" u="none" strike="noStrike" cap="none" baseline="0" dirty="0">
              <a:solidFill>
                <a:srgbClr val="000000"/>
              </a:solidFill>
              <a:effectLst/>
              <a:uFill>
                <a:solidFill>
                  <a:prstClr val="black">
                    <a:alpha val="0"/>
                  </a:prstClr>
                </a:solidFill>
              </a:uFill>
              <a:latin typeface="Arial"/>
              <a:ea typeface="Arial"/>
              <a:cs typeface="Arial"/>
            </a:endParaRPr>
          </a:p>
          <a:p>
            <a:pPr marL="457200" lvl="1" indent="0" algn="l" rtl="0" fontAlgn="base">
              <a:buFontTx/>
              <a:buNone/>
            </a:pPr>
            <a:endParaRPr lang="hi-IN" sz="1800" b="0" i="0" u="none" strike="noStrike" cap="none" baseline="0" dirty="0">
              <a:solidFill>
                <a:srgbClr val="000000"/>
              </a:solidFill>
              <a:effectLst/>
              <a:uFill>
                <a:solidFill>
                  <a:prstClr val="black">
                    <a:alpha val="0"/>
                  </a:prstClr>
                </a:solidFill>
              </a:uFill>
              <a:latin typeface="Arial"/>
              <a:ea typeface="Arial"/>
              <a:cs typeface="Arial"/>
            </a:endParaRPr>
          </a:p>
          <a:p>
            <a:pPr marL="742950" lvl="1" indent="-285750" algn="l" rtl="0" fontAlgn="base">
              <a:buFontTx/>
              <a:buChar char="–"/>
            </a:pPr>
            <a:r>
              <a:rPr lang="hi-IN" sz="1800" b="0" i="0" u="sng" strike="noStrike" cap="none" baseline="0" dirty="0">
                <a:solidFill>
                  <a:srgbClr val="000000"/>
                </a:solidFill>
                <a:effectLst/>
                <a:uFill>
                  <a:solidFill>
                    <a:srgbClr val="000000"/>
                  </a:solidFill>
                </a:uFill>
                <a:latin typeface="Arial"/>
                <a:ea typeface="Arial"/>
                <a:cs typeface="Arial"/>
              </a:rPr>
              <a:t>हम क्या कर सकते हैं?</a:t>
            </a:r>
            <a:r>
              <a:rPr lang="hi-IN" sz="1800" b="0" i="0" u="none" strike="noStrike" cap="none" baseline="0" dirty="0">
                <a:solidFill>
                  <a:srgbClr val="000000"/>
                </a:solidFill>
                <a:effectLst/>
                <a:uFill>
                  <a:solidFill>
                    <a:prstClr val="black">
                      <a:alpha val="0"/>
                    </a:prstClr>
                  </a:solidFill>
                </a:uFill>
                <a:latin typeface="Arial"/>
                <a:ea typeface="Arial"/>
                <a:cs typeface="Arial"/>
              </a:rPr>
              <a:t> </a:t>
            </a:r>
            <a:br>
              <a:rPr sz="1800" dirty="0"/>
            </a:br>
            <a:r>
              <a:rPr lang="hi-IN" sz="1800" b="0" i="0" u="sng" strike="noStrike" cap="none" baseline="0" dirty="0">
                <a:solidFill>
                  <a:srgbClr val="000000"/>
                </a:solidFill>
                <a:effectLst/>
                <a:uFill>
                  <a:solidFill>
                    <a:srgbClr val="000000"/>
                  </a:solidFill>
                </a:uFill>
                <a:latin typeface="Arial"/>
                <a:ea typeface="Arial"/>
                <a:cs typeface="Arial"/>
              </a:rPr>
              <a:t>यदि हम एक समूह बनाकर मिलकर कार्य करें. क्या हम आस्था-आधारित समूह, युवा समूह या कार्यस्थल के समूह के माध्यम से कोई पहल कर सकते हैं?</a:t>
            </a:r>
            <a:endParaRPr lang="sv-SE" sz="1800" b="0" i="0" u="sng" strike="noStrike" cap="none" baseline="0" dirty="0">
              <a:solidFill>
                <a:srgbClr val="000000"/>
              </a:solidFill>
              <a:effectLst/>
              <a:uFill>
                <a:solidFill>
                  <a:srgbClr val="000000"/>
                </a:solidFill>
              </a:uFill>
              <a:latin typeface="Arial"/>
              <a:ea typeface="Arial"/>
              <a:cs typeface="Arial"/>
            </a:endParaRPr>
          </a:p>
          <a:p>
            <a:pPr marL="457200" lvl="1" indent="0" algn="l" rtl="0" fontAlgn="base">
              <a:buFontTx/>
              <a:buNone/>
            </a:pPr>
            <a:endParaRPr lang="en-US" sz="1800" b="0" i="0" dirty="0">
              <a:solidFill>
                <a:srgbClr val="000000"/>
              </a:solidFill>
              <a:effectLst/>
              <a:latin typeface="Calibri" panose="020F0502020204030204" pitchFamily="34" charset="0"/>
            </a:endParaRPr>
          </a:p>
          <a:p>
            <a:pPr marL="742950" lvl="1" indent="-285750" algn="l" rtl="0" fontAlgn="base">
              <a:buFontTx/>
              <a:buChar char="–"/>
            </a:pPr>
            <a:r>
              <a:rPr lang="hi-IN" sz="1800" b="0" i="0" u="sng" strike="noStrike" cap="none" baseline="0" dirty="0">
                <a:solidFill>
                  <a:srgbClr val="000000"/>
                </a:solidFill>
                <a:effectLst/>
                <a:uFill>
                  <a:solidFill>
                    <a:srgbClr val="000000"/>
                  </a:solidFill>
                </a:uFill>
                <a:latin typeface="Arial"/>
                <a:ea typeface="Arial"/>
                <a:cs typeface="Arial"/>
              </a:rPr>
              <a:t>हम अन्य लोगों / संस्थाओं को क्या करने के लिए प्रोत्साहित कर सकते हैं</a:t>
            </a:r>
            <a:r>
              <a:rPr lang="hi-IN" sz="1800" b="0" i="0" u="none" strike="noStrike" cap="none" baseline="0" dirty="0">
                <a:solidFill>
                  <a:srgbClr val="000000"/>
                </a:solidFill>
                <a:effectLst/>
                <a:uFill>
                  <a:solidFill>
                    <a:prstClr val="black">
                      <a:alpha val="0"/>
                    </a:prstClr>
                  </a:solidFill>
                </a:uFill>
                <a:latin typeface="Arial"/>
                <a:ea typeface="Arial"/>
                <a:cs typeface="Arial"/>
              </a:rPr>
              <a:t>?  </a:t>
            </a:r>
            <a:br>
              <a:rPr sz="1800" dirty="0"/>
            </a:br>
            <a:r>
              <a:rPr lang="hi-IN" sz="1800" b="0" i="0" u="none" strike="noStrike" cap="none" baseline="0" dirty="0">
                <a:solidFill>
                  <a:srgbClr val="000000"/>
                </a:solidFill>
                <a:effectLst/>
                <a:uFill>
                  <a:solidFill>
                    <a:prstClr val="black">
                      <a:alpha val="0"/>
                    </a:prstClr>
                  </a:solidFill>
                </a:uFill>
                <a:latin typeface="Arial"/>
                <a:ea typeface="Arial"/>
                <a:cs typeface="Arial"/>
              </a:rPr>
              <a:t>कुछ कार्य ऐसे हो सकते हैं जो हम नहीं कर सकते परंतु अन्य व्यक्ति कर सकते हैं - जैसे अन्य आस्थाओं वाले समुदाय या स्थानीय विद्यालय के रेक्टर. हम किन लोगों को कुछ करने हेतु प्रेरित कर सकते हैं? हम किसे कदम उठाने को प्रोत्साहित कर सकते थे? </a:t>
            </a:r>
          </a:p>
          <a:p>
            <a:pPr algn="l" rtl="0" fontAlgn="base"/>
            <a:r>
              <a:rPr lang="en-US" sz="1800" b="0" i="0" dirty="0">
                <a:solidFill>
                  <a:srgbClr val="000000"/>
                </a:solidFill>
                <a:effectLst/>
                <a:latin typeface="Calibri" panose="020F0502020204030204" pitchFamily="34" charset="0"/>
              </a:rPr>
              <a:t> </a:t>
            </a:r>
            <a:endParaRPr lang="en-US" sz="1800"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12</a:t>
            </a:fld>
            <a:endParaRPr lang="en-GB"/>
          </a:p>
        </p:txBody>
      </p:sp>
    </p:spTree>
    <p:extLst>
      <p:ext uri="{BB962C8B-B14F-4D97-AF65-F5344CB8AC3E}">
        <p14:creationId xmlns:p14="http://schemas.microsoft.com/office/powerpoint/2010/main" val="3339116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i-IN" sz="1800" b="0" i="1" u="none" strike="noStrike" cap="none" baseline="0" dirty="0">
                <a:solidFill>
                  <a:srgbClr val="000000"/>
                </a:solidFill>
                <a:effectLst/>
                <a:uFill>
                  <a:solidFill>
                    <a:prstClr val="black">
                      <a:alpha val="0"/>
                    </a:prstClr>
                  </a:solidFill>
                </a:uFill>
                <a:latin typeface="Arial"/>
                <a:ea typeface="Arial"/>
                <a:cs typeface="Arial"/>
              </a:rPr>
              <a:t>स्लाइड 13-24 सत्र 6 की प्रस्तुति को स्पष्ट करती हैं </a:t>
            </a:r>
          </a:p>
          <a:p>
            <a:pPr algn="l" rtl="0" fontAlgn="base"/>
            <a:endParaRPr lang="en-US" sz="1800" b="0" i="1" dirty="0">
              <a:solidFill>
                <a:srgbClr val="000000"/>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hi-IN" sz="1200" b="1" i="0" u="none" strike="noStrike" cap="none" baseline="0" dirty="0">
                <a:solidFill>
                  <a:srgbClr val="000000"/>
                </a:solidFill>
                <a:effectLst/>
                <a:uFill>
                  <a:solidFill>
                    <a:prstClr val="black">
                      <a:alpha val="0"/>
                    </a:prstClr>
                  </a:solidFill>
                </a:uFill>
                <a:latin typeface="Arial"/>
                <a:ea typeface="Arial"/>
                <a:cs typeface="Arial"/>
              </a:rPr>
              <a:t>प्रस्तुतिकरण:</a:t>
            </a:r>
            <a:r>
              <a:rPr lang="sv-SE" sz="1200" b="1" i="0" u="none" strike="noStrike" cap="none" baseline="0" dirty="0">
                <a:solidFill>
                  <a:srgbClr val="000000"/>
                </a:solidFill>
                <a:effectLst/>
                <a:uFill>
                  <a:solidFill>
                    <a:prstClr val="black">
                      <a:alpha val="0"/>
                    </a:prstClr>
                  </a:solidFill>
                </a:uFill>
                <a:latin typeface="Arial"/>
                <a:ea typeface="Arial"/>
                <a:cs typeface="Arial"/>
              </a:rPr>
              <a:t> </a:t>
            </a:r>
            <a:r>
              <a:rPr lang="hi-IN" sz="1200" b="1" kern="1200" dirty="0">
                <a:solidFill>
                  <a:schemeClr val="tx1"/>
                </a:solidFill>
                <a:effectLst/>
                <a:latin typeface="+mn-lt"/>
                <a:ea typeface="+mn-ea"/>
                <a:cs typeface="+mn-cs"/>
              </a:rPr>
              <a:t>मानव अधिकारों को बढ़ावा देने हेतु रणनीतियां </a:t>
            </a:r>
            <a:endParaRPr lang="sv-SE" sz="1200" b="1"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hi-IN" sz="1200" b="1" kern="1200" dirty="0">
                <a:solidFill>
                  <a:schemeClr val="tx1"/>
                </a:solidFill>
                <a:effectLst/>
                <a:latin typeface="+mn-lt"/>
                <a:ea typeface="+mn-ea"/>
                <a:cs typeface="+mn-cs"/>
              </a:rPr>
              <a:t>परिचय</a:t>
            </a:r>
            <a:endParaRPr lang="sv-SE" sz="1200" b="1"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pPr fontAlgn="base"/>
            <a:r>
              <a:rPr lang="hi-IN" sz="1200" kern="1200" dirty="0">
                <a:solidFill>
                  <a:schemeClr val="tx1"/>
                </a:solidFill>
                <a:effectLst/>
                <a:latin typeface="+mn-lt"/>
                <a:ea typeface="+mn-ea"/>
                <a:cs typeface="+mn-cs"/>
              </a:rPr>
              <a:t>इस और पिछले सत्रों में, हमने अलग-अलग लोगों द्वारा अपने समुदाय में धर्म या आस्था की आजादी के लिए स्थिति को बेहतर बनाने के लिए अलग-अलग काम करने की कहानियाँ सुनी हैं. हमने अपने समुदाय में FORB की समस्याओं के बारे में भी खुद को याद दिलाया है. </a:t>
            </a:r>
            <a:r>
              <a:rPr lang="hi-IN" sz="1200" i="1" kern="1200" dirty="0">
                <a:solidFill>
                  <a:schemeClr val="tx1"/>
                </a:solidFill>
                <a:effectLst/>
                <a:latin typeface="+mn-lt"/>
                <a:ea typeface="+mn-ea"/>
                <a:cs typeface="+mn-cs"/>
              </a:rPr>
              <a:t>(हमारे शहर के फ्लिप चार्ट शीट में FORB की ओर इशारा करें)</a:t>
            </a:r>
            <a:r>
              <a:rPr lang="hi-IN" sz="1200" kern="1200" dirty="0">
                <a:solidFill>
                  <a:schemeClr val="tx1"/>
                </a:solidFill>
                <a:effectLst/>
                <a:latin typeface="+mn-lt"/>
                <a:ea typeface="+mn-ea"/>
                <a:cs typeface="+mn-cs"/>
              </a:rPr>
              <a:t>.</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a:p>
            <a:pPr fontAlgn="base"/>
            <a:r>
              <a:rPr lang="hi-IN" sz="1200" kern="1200" dirty="0">
                <a:solidFill>
                  <a:schemeClr val="tx1"/>
                </a:solidFill>
                <a:effectLst/>
                <a:latin typeface="+mn-lt"/>
                <a:ea typeface="+mn-ea"/>
                <a:cs typeface="+mn-cs"/>
              </a:rPr>
              <a:t>अब हम उन विभिन्न रणनीतियों के बारे में सीखेंगे जो समुदाय के स्तर पर मानव अधिकारों के संरक्षण एवं प्रोत्साहन हेतु अपनाई जा सकती हैं. और हम इस पर विचार करेंगे की </a:t>
            </a:r>
            <a:r>
              <a:rPr lang="hi-IN" sz="1200" u="sng" kern="1200" dirty="0">
                <a:solidFill>
                  <a:schemeClr val="tx1"/>
                </a:solidFill>
                <a:effectLst/>
                <a:latin typeface="+mn-lt"/>
                <a:ea typeface="+mn-ea"/>
                <a:cs typeface="+mn-cs"/>
              </a:rPr>
              <a:t>हम</a:t>
            </a:r>
            <a:r>
              <a:rPr lang="hi-IN" sz="1200" kern="1200" dirty="0">
                <a:solidFill>
                  <a:schemeClr val="tx1"/>
                </a:solidFill>
                <a:effectLst/>
                <a:latin typeface="+mn-lt"/>
                <a:ea typeface="+mn-ea"/>
                <a:cs typeface="+mn-cs"/>
              </a:rPr>
              <a:t> इन रणनीतियों का उपयोग अपने समुदाय की उन समस्याओं को हल करने के लिए कैसे कर सकते हैं जिनकी पहचान हमने की है. </a:t>
            </a:r>
            <a:endParaRPr lang="sv-SE"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pPr algn="l" rtl="0" fontAlgn="base"/>
            <a:endParaRPr lang="en-US" sz="2800"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13</a:t>
            </a:fld>
            <a:endParaRPr lang="en-GB"/>
          </a:p>
        </p:txBody>
      </p:sp>
    </p:spTree>
    <p:extLst>
      <p:ext uri="{BB962C8B-B14F-4D97-AF65-F5344CB8AC3E}">
        <p14:creationId xmlns:p14="http://schemas.microsoft.com/office/powerpoint/2010/main" val="1160672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i-IN" sz="1200" kern="1200" dirty="0">
                <a:solidFill>
                  <a:schemeClr val="tx1"/>
                </a:solidFill>
                <a:effectLst/>
                <a:latin typeface="+mn-lt"/>
                <a:ea typeface="+mn-ea"/>
                <a:cs typeface="+mn-cs"/>
              </a:rPr>
              <a:t>तो, रणनीति से हमारा आशय क्या है? रणनीति की परिभाषा है “किसी लक्ष्य की प्राप्ति के लिए उठाए गए योजनाबद्ध कदमों का समूह”. </a:t>
            </a:r>
            <a:endParaRPr lang="sv-SE" sz="1200" kern="1200" dirty="0">
              <a:solidFill>
                <a:schemeClr val="tx1"/>
              </a:solidFill>
              <a:effectLst/>
              <a:latin typeface="+mn-lt"/>
              <a:ea typeface="+mn-ea"/>
              <a:cs typeface="+mn-cs"/>
            </a:endParaRPr>
          </a:p>
          <a:p>
            <a:pPr lvl="0"/>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14</a:t>
            </a:fld>
            <a:endParaRPr lang="en-GB"/>
          </a:p>
        </p:txBody>
      </p:sp>
    </p:spTree>
    <p:extLst>
      <p:ext uri="{BB962C8B-B14F-4D97-AF65-F5344CB8AC3E}">
        <p14:creationId xmlns:p14="http://schemas.microsoft.com/office/powerpoint/2010/main" val="1005098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i-IN" sz="1200" kern="1200" dirty="0">
                <a:solidFill>
                  <a:schemeClr val="tx1"/>
                </a:solidFill>
                <a:effectLst/>
                <a:latin typeface="+mn-lt"/>
                <a:ea typeface="+mn-ea"/>
                <a:cs typeface="+mn-cs"/>
              </a:rPr>
              <a:t>मानव अधिकार कार्य के लिए चार अलग-अलग प्रकार की रणनीतियाँ हैं. इन चार प्रकार की युक्तियों को समझाने में मदद के लिए हम मानवाधिकार का उल्लंघन का प्रतिनिधित्व करने वाले रूपक के रूप में आग के बारे में सोच सकते हैं. </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a:p>
            <a:pPr fontAlgn="base"/>
            <a:r>
              <a:rPr lang="hi-IN" sz="1200" kern="1200" dirty="0">
                <a:solidFill>
                  <a:schemeClr val="tx1"/>
                </a:solidFill>
                <a:effectLst/>
                <a:latin typeface="+mn-lt"/>
                <a:ea typeface="+mn-ea"/>
                <a:cs typeface="+mn-cs"/>
              </a:rPr>
              <a:t>यह कोई अच्छी आग नहीं है जिसके इर्द-गिर्द बैठकर हम गर्म हो जाएँ, बल्कि यह एक खतरनाक, बेकाबू आग है. मानवाधिकार के उल्लंघनों की तरह ही, आग भी लोगों को नुकसान पहुँचाती है</a:t>
            </a:r>
            <a:r>
              <a:rPr lang="ar-SA" sz="1200" kern="1200" dirty="0">
                <a:solidFill>
                  <a:schemeClr val="tx1"/>
                </a:solidFill>
                <a:effectLst/>
                <a:latin typeface="+mn-lt"/>
                <a:ea typeface="+mn-ea"/>
                <a:cs typeface="+mn-cs"/>
              </a:rPr>
              <a:t> - </a:t>
            </a:r>
            <a:r>
              <a:rPr lang="hi-IN" sz="1200" kern="1200" dirty="0">
                <a:solidFill>
                  <a:schemeClr val="tx1"/>
                </a:solidFill>
                <a:effectLst/>
                <a:latin typeface="+mn-lt"/>
                <a:ea typeface="+mn-ea"/>
                <a:cs typeface="+mn-cs"/>
              </a:rPr>
              <a:t>वे लोगों को मानसिक आघात देती हैं, घायल करती हैं, जान लेती हैं, और संपत्ति व भूमि को नष्ट कर देती हैं. </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a:p>
            <a:r>
              <a:rPr lang="hi-IN" sz="1200" kern="1200" dirty="0">
                <a:solidFill>
                  <a:schemeClr val="tx1"/>
                </a:solidFill>
                <a:effectLst/>
                <a:latin typeface="+mn-lt"/>
                <a:ea typeface="+mn-ea"/>
                <a:cs typeface="+mn-cs"/>
              </a:rPr>
              <a:t>तो हम आग को कैसे रोकते हैं? हम चार प्रकार के कदम उठाते हैं.</a:t>
            </a:r>
            <a:endParaRPr lang="sv-SE" sz="1200" kern="1200" dirty="0">
              <a:solidFill>
                <a:schemeClr val="tx1"/>
              </a:solidFill>
              <a:effectLst/>
              <a:latin typeface="+mn-lt"/>
              <a:ea typeface="+mn-ea"/>
              <a:cs typeface="+mn-cs"/>
            </a:endParaRPr>
          </a:p>
          <a:p>
            <a:pPr algn="l" rtl="0" fontAlgn="base"/>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15</a:t>
            </a:fld>
            <a:endParaRPr lang="en-GB"/>
          </a:p>
        </p:txBody>
      </p:sp>
    </p:spTree>
    <p:extLst>
      <p:ext uri="{BB962C8B-B14F-4D97-AF65-F5344CB8AC3E}">
        <p14:creationId xmlns:p14="http://schemas.microsoft.com/office/powerpoint/2010/main" val="1286731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lvl="0" indent="-228600" fontAlgn="base">
              <a:buAutoNum type="arabicPeriod"/>
            </a:pPr>
            <a:r>
              <a:rPr lang="hi-IN" sz="1200" b="1" kern="1200" dirty="0">
                <a:solidFill>
                  <a:schemeClr val="tx1"/>
                </a:solidFill>
                <a:effectLst/>
                <a:latin typeface="+mn-lt"/>
                <a:ea typeface="+mn-ea"/>
                <a:cs typeface="+mn-cs"/>
              </a:rPr>
              <a:t>आपातकालीन रणनीतियां</a:t>
            </a:r>
            <a:endParaRPr lang="sv-SE" sz="1200" b="1" kern="1200" dirty="0">
              <a:solidFill>
                <a:schemeClr val="tx1"/>
              </a:solidFill>
              <a:effectLst/>
              <a:latin typeface="+mn-lt"/>
              <a:ea typeface="+mn-ea"/>
              <a:cs typeface="+mn-cs"/>
            </a:endParaRPr>
          </a:p>
          <a:p>
            <a:pPr fontAlgn="base"/>
            <a:r>
              <a:rPr lang="hi-IN" sz="1200" kern="1200" dirty="0">
                <a:solidFill>
                  <a:schemeClr val="tx1"/>
                </a:solidFill>
                <a:effectLst/>
                <a:latin typeface="+mn-lt"/>
                <a:ea typeface="+mn-ea"/>
                <a:cs typeface="+mn-cs"/>
              </a:rPr>
              <a:t>आपातकालीन रणनीतियां आग को लगने से रोकने, आग को बुझाने और लोगों को बचाने के लिए अपनाई जाती हैं. </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a:p>
            <a:pPr fontAlgn="base"/>
            <a:r>
              <a:rPr lang="hi-IN" sz="1200" kern="1200" dirty="0">
                <a:solidFill>
                  <a:schemeClr val="tx1"/>
                </a:solidFill>
                <a:effectLst/>
                <a:latin typeface="+mn-lt"/>
                <a:ea typeface="+mn-ea"/>
                <a:cs typeface="+mn-cs"/>
              </a:rPr>
              <a:t>अगर आप किसी बच्चे को माचिस से खेलते हुए देखें तो आप क्या करेंगे? आप माचिस बुझा देंगे और माचिस दूर ले जाएँगे! आप आग लगने से रोकने की कोशिश करेंगे.</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a:p>
            <a:pPr fontAlgn="base"/>
            <a:r>
              <a:rPr lang="hi-IN" sz="1200" kern="1200" dirty="0">
                <a:solidFill>
                  <a:schemeClr val="tx1"/>
                </a:solidFill>
                <a:effectLst/>
                <a:latin typeface="+mn-lt"/>
                <a:ea typeface="+mn-ea"/>
                <a:cs typeface="+mn-cs"/>
              </a:rPr>
              <a:t>अगर आप बहुत देर से पहुँचे हैं और छोटी आग लग चुकी है, तो आप आग बुझाने वाले यंत्र या पानी की बाल्टी से उसे खुद ही बुझाने की कोशिश कर सकते हैं. आप आग को रोक कर खतरे में पड़े लोगों और संपत्ति की रक्षा करने की कोशिश करेंगे. और अगर आग बड़ी है और इन उपायों से उस पर काबू नहीं पाया जा सकता तो आप फायर ब्रिगेड की मदद लेंगे और लोगों से बाहर निकलने के लिए कहेंगे. </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a:p>
            <a:pPr fontAlgn="base"/>
            <a:r>
              <a:rPr lang="hi-IN" sz="1200" kern="1200" dirty="0">
                <a:solidFill>
                  <a:schemeClr val="tx1"/>
                </a:solidFill>
                <a:effectLst/>
                <a:latin typeface="+mn-lt"/>
                <a:ea typeface="+mn-ea"/>
                <a:cs typeface="+mn-cs"/>
              </a:rPr>
              <a:t>मानव अधिकारों के लिए आपातकालीन रणनीतियां कुछ इस तरह की है! हम मानव अधिकार के उल्लंघन के लिए आपातकालीन रणनीतियों का उपयोग करते हैं जो विशेष लोगों के साथ, विशेष स्थानों पर होने वाला है या अभी हो रहा है. इसका मतलब हो सकता है कि किसी दुर्व्यवहार की रोकथाम करने या रोकने के लिए सीधे हस्तक्षेप करना और लोगों को बचाना या इसका मतलब हो सकता है मदद के लिए पुकारना और खतरे में पड़े लोगों को चेतावनी देना.</a:t>
            </a:r>
            <a:endParaRPr lang="sv-SE" sz="1200" kern="1200" dirty="0">
              <a:solidFill>
                <a:schemeClr val="tx1"/>
              </a:solidFill>
              <a:effectLst/>
              <a:latin typeface="+mn-lt"/>
              <a:ea typeface="+mn-ea"/>
              <a:cs typeface="+mn-cs"/>
            </a:endParaRPr>
          </a:p>
          <a:p>
            <a:pPr marL="0" lvl="0" indent="0" fontAlgn="base">
              <a:buNone/>
            </a:pPr>
            <a:endParaRPr lang="sv-SE" sz="1200" kern="1200" dirty="0">
              <a:solidFill>
                <a:schemeClr val="tx1"/>
              </a:solidFill>
              <a:effectLst/>
              <a:latin typeface="+mn-lt"/>
              <a:ea typeface="+mn-ea"/>
              <a:cs typeface="+mn-cs"/>
            </a:endParaRPr>
          </a:p>
          <a:p>
            <a:pPr algn="l" rtl="0" fontAlgn="base"/>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16</a:t>
            </a:fld>
            <a:endParaRPr lang="en-GB"/>
          </a:p>
        </p:txBody>
      </p:sp>
    </p:spTree>
    <p:extLst>
      <p:ext uri="{BB962C8B-B14F-4D97-AF65-F5344CB8AC3E}">
        <p14:creationId xmlns:p14="http://schemas.microsoft.com/office/powerpoint/2010/main" val="1186944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i-IN" sz="1200" kern="1200" dirty="0">
                <a:solidFill>
                  <a:schemeClr val="tx1"/>
                </a:solidFill>
                <a:effectLst/>
                <a:latin typeface="+mn-lt"/>
                <a:ea typeface="+mn-ea"/>
                <a:cs typeface="+mn-cs"/>
              </a:rPr>
              <a:t>तो, हम किस तरह के FORB उल्लंघनों के लिए आपातकालीन रणनीतियां उपयोग कर सकते हैं? </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a:p>
            <a:pPr fontAlgn="base"/>
            <a:r>
              <a:rPr lang="hi-IN" sz="1200" kern="1200" dirty="0">
                <a:solidFill>
                  <a:schemeClr val="tx1"/>
                </a:solidFill>
                <a:effectLst/>
                <a:latin typeface="+mn-lt"/>
                <a:ea typeface="+mn-ea"/>
                <a:cs typeface="+mn-cs"/>
              </a:rPr>
              <a:t>उत्पीड़न, घृणा भाषण, हमले, संपत्ति की तोड़फोड़, धार्मिक संस्थान पर हमले, सांप्रदायिक हिंसा और मनमाने ढंग से की गई गिरफ्तारियाँ - सभी ऐसे उल्लंघनों के उदाहरण हैं जो विशिष्ट व्यक्तियों या समूहों के साथ, विशिष्ट स्थानों पर, विशिष्ट समय पर होते हैं. </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a:p>
            <a:pPr fontAlgn="base"/>
            <a:r>
              <a:rPr lang="hi-IN" sz="1200" kern="1200" dirty="0">
                <a:solidFill>
                  <a:schemeClr val="tx1"/>
                </a:solidFill>
                <a:effectLst/>
                <a:latin typeface="+mn-lt"/>
                <a:ea typeface="+mn-ea"/>
                <a:cs typeface="+mn-cs"/>
              </a:rPr>
              <a:t>हालांकि आपातकालीन रणनीतियों का उपयोग अचानक होने वाली घटनाओं से निपटने के लिए किया जाता है लेकिन यह आवश्यक है कि हम पहले से इनके लिए तैयार रहे. हमें पहले से ही यह ज्ञात हो कि क्या करना है. जैसे लोग फायर ब्रिगेड का नंबर याद कर लेते हैं या अग्निशमन यंत्र का इस्तेमाल करना सीख लेते हैं, उसी तरह, हमें मानवाधिकारों का उल्लंघन रोकने एवं मदद मांगने से संबंधी जानकारी पहले से ही होनी चाहिए. </a:t>
            </a:r>
            <a:endParaRPr lang="sv-SE" sz="1200" kern="1200" dirty="0">
              <a:solidFill>
                <a:schemeClr val="tx1"/>
              </a:solidFill>
              <a:effectLst/>
              <a:latin typeface="+mn-lt"/>
              <a:ea typeface="+mn-ea"/>
              <a:cs typeface="+mn-cs"/>
            </a:endParaRPr>
          </a:p>
          <a:p>
            <a:pPr algn="l" rtl="0" fontAlgn="base"/>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GB" dirty="0"/>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17</a:t>
            </a:fld>
            <a:endParaRPr lang="en-GB"/>
          </a:p>
        </p:txBody>
      </p:sp>
    </p:spTree>
    <p:extLst>
      <p:ext uri="{BB962C8B-B14F-4D97-AF65-F5344CB8AC3E}">
        <p14:creationId xmlns:p14="http://schemas.microsoft.com/office/powerpoint/2010/main" val="3786569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2. </a:t>
            </a:r>
            <a:r>
              <a:rPr lang="hi-IN" sz="1200" b="1" kern="1200" dirty="0">
                <a:solidFill>
                  <a:schemeClr val="tx1"/>
                </a:solidFill>
                <a:effectLst/>
                <a:latin typeface="+mn-lt"/>
                <a:ea typeface="+mn-ea"/>
                <a:cs typeface="+mn-cs"/>
              </a:rPr>
              <a:t>बदलाव की रणनीतियां</a:t>
            </a:r>
            <a:endParaRPr lang="sv-SE" sz="1200" b="1"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fontAlgn="base"/>
            <a:r>
              <a:rPr lang="hi-IN" sz="1200" kern="1200" dirty="0">
                <a:solidFill>
                  <a:schemeClr val="tx1"/>
                </a:solidFill>
                <a:effectLst/>
                <a:latin typeface="+mn-lt"/>
                <a:ea typeface="+mn-ea"/>
                <a:cs typeface="+mn-cs"/>
              </a:rPr>
              <a:t>आग लगने के पीछे कोई-न-कोई कारण होता है - जैसे बिजली की असुरक्षित वायरिंग. बदलाव की रणनीतियों के अंतर्गत उन स्थितियों को परिवर्तित किया जाता है जिनके चलते आग लगती है, जैसे यह सुनिश्चित करना कि भवन निर्माण नियमों में सुरक्षित वायरिंग संबंधी प्रावधान हों. </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a:p>
            <a:pPr fontAlgn="base"/>
            <a:r>
              <a:rPr lang="hi-IN" sz="1200" kern="1200" dirty="0">
                <a:solidFill>
                  <a:schemeClr val="tx1"/>
                </a:solidFill>
                <a:effectLst/>
                <a:latin typeface="+mn-lt"/>
                <a:ea typeface="+mn-ea"/>
                <a:cs typeface="+mn-cs"/>
              </a:rPr>
              <a:t>मानवाधिकार के उल्लंघन भी कुछ कारणों से होते हैं, उदाहरण के लिए, जब समाज में लोगों की रक्षा के लिए आवश्यक नियम मौजूद नहीं होते, या जब जिन लोगों की ज़िम्मेदारी होती है कि वे इन नियमों का पालन सुनिश्चित करें, वे ऐसा नहीं करते. अर्थात समाज गलत ढंग से ‘बना हुआ’ है.</a:t>
            </a:r>
            <a:endParaRPr lang="sv-SE" sz="1200" kern="1200" dirty="0">
              <a:solidFill>
                <a:schemeClr val="tx1"/>
              </a:solidFill>
              <a:effectLst/>
              <a:latin typeface="+mn-lt"/>
              <a:ea typeface="+mn-ea"/>
              <a:cs typeface="+mn-cs"/>
            </a:endParaRPr>
          </a:p>
          <a:p>
            <a:pPr algn="l" rtl="0" fontAlgn="base"/>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18</a:t>
            </a:fld>
            <a:endParaRPr lang="en-GB"/>
          </a:p>
        </p:txBody>
      </p:sp>
    </p:spTree>
    <p:extLst>
      <p:ext uri="{BB962C8B-B14F-4D97-AF65-F5344CB8AC3E}">
        <p14:creationId xmlns:p14="http://schemas.microsoft.com/office/powerpoint/2010/main" val="4020997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i-IN" sz="1200" kern="1200" dirty="0">
                <a:solidFill>
                  <a:schemeClr val="tx1"/>
                </a:solidFill>
                <a:effectLst/>
                <a:latin typeface="+mn-lt"/>
                <a:ea typeface="+mn-ea"/>
                <a:cs typeface="+mn-cs"/>
              </a:rPr>
              <a:t>मानवाधिकार के उल्लंघन के कई मामले लोगों को केवल नियमों में बदलाव के लिए राजी करके या काम के तरीके में परिवर्तन करके ही रोके जा सकते हैं. हम ऐसा 4 प्रकार से कर सकते हैं:</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i-IN" sz="1200" kern="1200" dirty="0">
                <a:solidFill>
                  <a:schemeClr val="tx1"/>
                </a:solidFill>
                <a:effectLst/>
                <a:latin typeface="+mn-lt"/>
                <a:ea typeface="+mn-ea"/>
                <a:cs typeface="+mn-cs"/>
              </a:rPr>
              <a:t>अभियान चलाकर एवं विरोध व्यक्त करके समस्या की ओर लोगों का ध्यान आकर्षित करके, </a:t>
            </a:r>
            <a:endParaRPr lang="sv-SE" sz="1200" kern="1200" dirty="0">
              <a:solidFill>
                <a:schemeClr val="tx1"/>
              </a:solidFill>
              <a:effectLst/>
              <a:latin typeface="+mn-lt"/>
              <a:ea typeface="+mn-ea"/>
              <a:cs typeface="+mn-cs"/>
            </a:endParaRP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i-IN" sz="1200" kern="1200" dirty="0">
                <a:solidFill>
                  <a:schemeClr val="tx1"/>
                </a:solidFill>
                <a:effectLst/>
                <a:latin typeface="+mn-lt"/>
                <a:ea typeface="+mn-ea"/>
                <a:cs typeface="+mn-cs"/>
              </a:rPr>
              <a:t>स्थिति में सुधार लाने में सक्षम व्यक्तियों को समस्या के हल के लिए कोई कदम उठाने के लिए राजी करके - हम इसे समर्थन कह सकते हैं,</a:t>
            </a:r>
            <a:endParaRPr lang="sv-SE" sz="1200" kern="1200" dirty="0">
              <a:solidFill>
                <a:schemeClr val="tx1"/>
              </a:solidFill>
              <a:effectLst/>
              <a:latin typeface="+mn-lt"/>
              <a:ea typeface="+mn-ea"/>
              <a:cs typeface="+mn-cs"/>
            </a:endParaRP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i-IN" sz="1200" kern="1200" dirty="0">
                <a:solidFill>
                  <a:schemeClr val="tx1"/>
                </a:solidFill>
                <a:effectLst/>
                <a:latin typeface="+mn-lt"/>
                <a:ea typeface="+mn-ea"/>
                <a:cs typeface="+mn-cs"/>
              </a:rPr>
              <a:t>लोगों को अलग तरह से व्यवहार करने के लिए प्रोत्साहन प्रदान करके,</a:t>
            </a:r>
            <a:endParaRPr lang="sv-SE" sz="1200" kern="1200" dirty="0">
              <a:solidFill>
                <a:schemeClr val="tx1"/>
              </a:solidFill>
              <a:effectLst/>
              <a:latin typeface="+mn-lt"/>
              <a:ea typeface="+mn-ea"/>
              <a:cs typeface="+mn-cs"/>
            </a:endParaRP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i-IN" sz="1200" kern="1200" dirty="0">
                <a:solidFill>
                  <a:schemeClr val="tx1"/>
                </a:solidFill>
                <a:effectLst/>
                <a:latin typeface="+mn-lt"/>
                <a:ea typeface="+mn-ea"/>
                <a:cs typeface="+mn-cs"/>
              </a:rPr>
              <a:t>या फिर शांतिपूर्वक बुरे कानूनों या सामाजिक मानदंडों का उल्लंघन करके यह दिखाकर कि हम उन्हें स्वीकार नहीं करते.</a:t>
            </a:r>
            <a:endParaRPr lang="sv-SE" sz="1200" kern="1200" dirty="0">
              <a:solidFill>
                <a:schemeClr val="tx1"/>
              </a:solidFill>
              <a:effectLst/>
              <a:latin typeface="+mn-lt"/>
              <a:ea typeface="+mn-ea"/>
              <a:cs typeface="+mn-cs"/>
            </a:endParaRPr>
          </a:p>
          <a:p>
            <a:br>
              <a:rPr lang="hi-IN" sz="1200" kern="1200" dirty="0">
                <a:solidFill>
                  <a:schemeClr val="tx1"/>
                </a:solidFill>
                <a:effectLst/>
                <a:latin typeface="+mn-lt"/>
                <a:ea typeface="+mn-ea"/>
                <a:cs typeface="+mn-cs"/>
              </a:rPr>
            </a:br>
            <a:r>
              <a:rPr lang="hi-IN" sz="1200" kern="1200" dirty="0">
                <a:solidFill>
                  <a:schemeClr val="tx1"/>
                </a:solidFill>
                <a:effectLst/>
                <a:latin typeface="+mn-lt"/>
                <a:ea typeface="+mn-ea"/>
                <a:cs typeface="+mn-cs"/>
              </a:rPr>
              <a:t>ये बदलाव की रणनीतियां हैं. वे आमतौर पर समाज की दीर्घकालिक और अधिक प्रणालीगत समस्याओं पर ध्यान केंद्रित करते हैं - सी समस्याएँ जो कई लोगों को, कई स्थानों पर प्रभावित करती हैं. </a:t>
            </a:r>
            <a:endParaRPr lang="sv-SE" sz="1200" kern="1200" dirty="0">
              <a:solidFill>
                <a:schemeClr val="tx1"/>
              </a:solidFill>
              <a:effectLst/>
              <a:latin typeface="+mn-lt"/>
              <a:ea typeface="+mn-ea"/>
              <a:cs typeface="+mn-cs"/>
            </a:endParaRPr>
          </a:p>
          <a:p>
            <a:pPr algn="l" rtl="0" fontAlgn="base"/>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19</a:t>
            </a:fld>
            <a:endParaRPr lang="en-GB"/>
          </a:p>
        </p:txBody>
      </p:sp>
    </p:spTree>
    <p:extLst>
      <p:ext uri="{BB962C8B-B14F-4D97-AF65-F5344CB8AC3E}">
        <p14:creationId xmlns:p14="http://schemas.microsoft.com/office/powerpoint/2010/main" val="2868181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i-IN" sz="1800" b="0" i="0" u="none" strike="noStrike" cap="none" baseline="0" dirty="0">
                <a:solidFill>
                  <a:srgbClr val="000000"/>
                </a:solidFill>
                <a:effectLst/>
                <a:uFill>
                  <a:solidFill>
                    <a:prstClr val="black">
                      <a:alpha val="0"/>
                    </a:prstClr>
                  </a:solidFill>
                </a:uFill>
                <a:latin typeface="Arial"/>
                <a:ea typeface="Arial"/>
                <a:cs typeface="Arial"/>
              </a:rPr>
              <a:t>सत्र में सभी का स्वागत करें और निम्नलिखित बातें समझाएं:  </a:t>
            </a:r>
            <a:endParaRPr lang="sv-SE" sz="1800" b="0" i="0" u="none" strike="noStrike" cap="none" baseline="0" dirty="0">
              <a:solidFill>
                <a:srgbClr val="000000"/>
              </a:solidFill>
              <a:effectLst/>
              <a:uFill>
                <a:solidFill>
                  <a:prstClr val="black">
                    <a:alpha val="0"/>
                  </a:prstClr>
                </a:solidFill>
              </a:uFill>
              <a:latin typeface="Arial"/>
              <a:ea typeface="Arial"/>
              <a:cs typeface="Arial"/>
            </a:endParaRPr>
          </a:p>
          <a:p>
            <a:pPr algn="l" rtl="0" fontAlgn="base"/>
            <a:endParaRPr lang="en-US" b="0" i="0" dirty="0">
              <a:solidFill>
                <a:srgbClr val="000000"/>
              </a:solidFill>
              <a:effectLst/>
              <a:latin typeface="Calibri" panose="020F0502020204030204" pitchFamily="34" charset="0"/>
            </a:endParaRPr>
          </a:p>
          <a:p>
            <a:pPr marL="285750" indent="-285750" algn="l" rtl="0" fontAlgn="base">
              <a:buFont typeface="Arial" panose="020B0604020202020204" pitchFamily="34" charset="0"/>
              <a:buChar char="•"/>
            </a:pPr>
            <a:r>
              <a:rPr lang="hi-IN" sz="1800" b="0" i="0" u="none" strike="noStrike" cap="none" baseline="0" dirty="0">
                <a:solidFill>
                  <a:srgbClr val="000000"/>
                </a:solidFill>
                <a:effectLst/>
                <a:uFill>
                  <a:solidFill>
                    <a:prstClr val="black">
                      <a:alpha val="0"/>
                    </a:prstClr>
                  </a:solidFill>
                </a:uFill>
                <a:latin typeface="Arial"/>
                <a:ea typeface="Arial"/>
                <a:cs typeface="Arial"/>
              </a:rPr>
              <a:t>अब तक के सत्रों में हमने मानव अधिकारों, धर्म एवं आस्था की स्वतंत्रता के अधिकार और अधिकारों के उल्लंघन के बारे में सीखा. हमने इसका खाका भी बनाया कि हमारे समुदाय मे FORB उल्लंघन का स्वरूप क्या है. हमने हमारे समुदाय में मौजूद FORB उल्लंघनों की भी मैपिंग की है.</a:t>
            </a:r>
            <a:endParaRPr lang="sv-SE" sz="1800" b="0" i="0" u="none" strike="noStrike" cap="none" baseline="0" dirty="0">
              <a:solidFill>
                <a:srgbClr val="000000"/>
              </a:solidFill>
              <a:effectLst/>
              <a:uFill>
                <a:solidFill>
                  <a:prstClr val="black">
                    <a:alpha val="0"/>
                  </a:prstClr>
                </a:solidFill>
              </a:uFill>
              <a:latin typeface="Arial"/>
              <a:ea typeface="Arial"/>
              <a:cs typeface="Arial"/>
            </a:endParaRPr>
          </a:p>
          <a:p>
            <a:pPr marL="0" indent="0" algn="l" rtl="0" fontAlgn="base">
              <a:buFont typeface="Arial" panose="020B0604020202020204" pitchFamily="34" charset="0"/>
              <a:buNone/>
            </a:pPr>
            <a:endParaRPr lang="hi-IN" sz="1800" b="0" i="0" u="none" strike="noStrike" cap="none" baseline="0" dirty="0">
              <a:solidFill>
                <a:srgbClr val="000000"/>
              </a:solidFill>
              <a:effectLst/>
              <a:uFill>
                <a:solidFill>
                  <a:prstClr val="black">
                    <a:alpha val="0"/>
                  </a:prstClr>
                </a:solidFill>
              </a:uFill>
              <a:latin typeface="Arial"/>
              <a:ea typeface="Arial"/>
              <a:cs typeface="Arial"/>
            </a:endParaRPr>
          </a:p>
          <a:p>
            <a:pPr marL="285750" indent="-285750" algn="l" rtl="0" fontAlgn="base">
              <a:buFont typeface="Arial" panose="020B0604020202020204" pitchFamily="34" charset="0"/>
              <a:buChar char="•"/>
            </a:pPr>
            <a:r>
              <a:rPr lang="hi-IN" sz="1800" b="0" i="0" u="none" strike="noStrike" cap="none" baseline="0" dirty="0">
                <a:solidFill>
                  <a:srgbClr val="000000"/>
                </a:solidFill>
                <a:effectLst/>
                <a:uFill>
                  <a:solidFill>
                    <a:prstClr val="black">
                      <a:alpha val="0"/>
                    </a:prstClr>
                  </a:solidFill>
                </a:uFill>
                <a:latin typeface="Arial"/>
                <a:ea typeface="Arial"/>
                <a:cs typeface="Arial"/>
              </a:rPr>
              <a:t>अबसे हम क्रिया पर फ़ोकस करने जा रहे हैं! अब से हम कार्यवाहियों पर अपना ध्यान केन्द्रित करेंगे! इस सत्र एवं अगले सत्र में हम उन विभिन्न तरीकों या रणनीतियों को जानेंगे जिनका इस्तेमाल मानव अधिकारों को बढ़ावा देने के लिए किया जा सकता है और यह विचार करेंगे कि हम इन रणनीतियों का इस्तेमाल कैसे कर सकते हैं. अंतिम दो सत्रों में हम कार्य योजनाओं पर ध्यान केन्द्रित करेंगे.</a:t>
            </a:r>
            <a:endParaRPr lang="sv-SE" sz="1800" b="0" i="0" u="none" strike="noStrike" cap="none" baseline="0" dirty="0">
              <a:solidFill>
                <a:srgbClr val="000000"/>
              </a:solidFill>
              <a:effectLst/>
              <a:uFill>
                <a:solidFill>
                  <a:prstClr val="black">
                    <a:alpha val="0"/>
                  </a:prstClr>
                </a:solidFill>
              </a:uFill>
              <a:latin typeface="Arial"/>
              <a:ea typeface="Arial"/>
              <a:cs typeface="Arial"/>
            </a:endParaRPr>
          </a:p>
          <a:p>
            <a:pPr marL="0" indent="0" algn="l" rtl="0" fontAlgn="base">
              <a:buFont typeface="Arial" panose="020B0604020202020204" pitchFamily="34" charset="0"/>
              <a:buNone/>
            </a:pPr>
            <a:endParaRPr lang="hi-IN" sz="1800" b="0" i="0" u="none" strike="noStrike" cap="none" baseline="0" dirty="0">
              <a:solidFill>
                <a:srgbClr val="000000"/>
              </a:solidFill>
              <a:effectLst/>
              <a:uFill>
                <a:solidFill>
                  <a:prstClr val="black">
                    <a:alpha val="0"/>
                  </a:prstClr>
                </a:solidFill>
              </a:uFill>
              <a:latin typeface="Arial"/>
              <a:ea typeface="Arial"/>
              <a:cs typeface="Arial"/>
            </a:endParaRPr>
          </a:p>
          <a:p>
            <a:pPr marL="285750" indent="-285750" algn="l" rtl="0" fontAlgn="base">
              <a:buFont typeface="Arial" panose="020B0604020202020204" pitchFamily="34" charset="0"/>
              <a:buChar char="•"/>
            </a:pPr>
            <a:r>
              <a:rPr lang="hi-IN" sz="1800" b="0" i="0" u="none" strike="noStrike" cap="none" baseline="0" dirty="0">
                <a:solidFill>
                  <a:srgbClr val="000000"/>
                </a:solidFill>
                <a:effectLst/>
                <a:uFill>
                  <a:solidFill>
                    <a:prstClr val="black">
                      <a:alpha val="0"/>
                    </a:prstClr>
                  </a:solidFill>
                </a:uFill>
                <a:latin typeface="Arial"/>
                <a:ea typeface="Arial"/>
                <a:cs typeface="Arial"/>
              </a:rPr>
              <a:t>हम प्रारंभ में उन लोगों की तीन कहानियां सुनेंगे जो अपने समुदाय में धर्म या आस्था की आजादी के मामले में बदलाव ला रहे हैं. </a:t>
            </a:r>
          </a:p>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2</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1"/>
          </p:nvPr>
        </p:nvSpPr>
        <p:spPr/>
        <p:txBody>
          <a:bodyPr/>
          <a:lstStyle/>
          <a:p>
            <a:fld id="{30F7EE07-0028-9742-B23B-FE37E6BBE572}" type="datetime1">
              <a:rPr lang="sv-SE" smtClean="0"/>
              <a:t>2025-11-12</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idx="2"/>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Tree>
    <p:extLst>
      <p:ext uri="{BB962C8B-B14F-4D97-AF65-F5344CB8AC3E}">
        <p14:creationId xmlns:p14="http://schemas.microsoft.com/office/powerpoint/2010/main" val="58275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3. </a:t>
            </a:r>
            <a:r>
              <a:rPr lang="hi-IN" sz="1200" b="1" kern="1200" dirty="0">
                <a:solidFill>
                  <a:schemeClr val="tx1"/>
                </a:solidFill>
                <a:effectLst/>
                <a:latin typeface="+mn-lt"/>
                <a:ea typeface="+mn-ea"/>
                <a:cs typeface="+mn-cs"/>
              </a:rPr>
              <a:t>निर्माण की रणनीतियां</a:t>
            </a:r>
            <a:endParaRPr lang="sv-SE" sz="1200" b="1" kern="1200" dirty="0">
              <a:solidFill>
                <a:schemeClr val="tx1"/>
              </a:solidFill>
              <a:effectLst/>
              <a:latin typeface="+mn-lt"/>
              <a:ea typeface="+mn-ea"/>
              <a:cs typeface="+mn-cs"/>
            </a:endParaRPr>
          </a:p>
          <a:p>
            <a:r>
              <a:rPr lang="hi-IN" sz="1200" kern="1200" dirty="0">
                <a:solidFill>
                  <a:schemeClr val="tx1"/>
                </a:solidFill>
                <a:effectLst/>
                <a:latin typeface="+mn-lt"/>
                <a:ea typeface="+mn-ea"/>
                <a:cs typeface="+mn-cs"/>
              </a:rPr>
              <a:t>आग रोकने का एक अन्य तरीका यह हो सकता है कि लोगों में जागरूकता उत्पन्न की जाए और उनके रवैये में बदलाव लाया जाए, जैसे लोगों को सिगरेट के जलते हुए बट को सूखी जमीन पर फेंकने से पैदा होने वाले खतरे के प्रति सचेत किया जाए. हम सार्वजनिक भागीदारी भी बढ़ा सकते हैं - अधिक लोगों को स्वैच्छिक अग्निशमन सेवा में शामिल करके.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hi-IN" sz="1200" kern="1200" dirty="0">
                <a:solidFill>
                  <a:schemeClr val="tx1"/>
                </a:solidFill>
                <a:effectLst/>
                <a:latin typeface="+mn-lt"/>
                <a:ea typeface="+mn-ea"/>
                <a:cs typeface="+mn-cs"/>
              </a:rPr>
              <a:t>और हम कौशल का निर्माण कर सकते हैं - उदाहरण के लिए यह सुनिश्चित करना कि लोगों को पता हो कि अग्निशामक यंत्र का उपयोग कैसे किया जाता है.</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hi-IN" sz="1200" kern="1200" dirty="0">
                <a:solidFill>
                  <a:schemeClr val="tx1"/>
                </a:solidFill>
                <a:effectLst/>
                <a:latin typeface="+mn-lt"/>
                <a:ea typeface="+mn-ea"/>
                <a:cs typeface="+mn-cs"/>
              </a:rPr>
              <a:t>मानव अधिकार के संदर्भ में निर्माण की रणनीतियां होंगी मानव अधिकार की संस्कृति के निर्माण के लिए दीर्घकालिक काम. इसका अर्थ है ऐसे समाज की ओर बढ़ना, जहाँ हर व्यक्ति अपने अधिकारों और दूसरों के अधिकारों को समझे, मानव अधिकार के सम्मान को सामान्य और उचित माने, यह जानता हो कि यदि अधिकारों का उल्लंघन हो तो क्या करना चाहिए, और यह भी जानता हो कि अपने और दूसरों के अधिकारों का सम्मान कैसे किया जाए और उनके लिए खड़ा कैसे हुआ जाए.</a:t>
            </a:r>
            <a:endParaRPr lang="sv-SE"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algn="l" rtl="0" fontAlgn="base"/>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20</a:t>
            </a:fld>
            <a:endParaRPr lang="en-GB"/>
          </a:p>
        </p:txBody>
      </p:sp>
    </p:spTree>
    <p:extLst>
      <p:ext uri="{BB962C8B-B14F-4D97-AF65-F5344CB8AC3E}">
        <p14:creationId xmlns:p14="http://schemas.microsoft.com/office/powerpoint/2010/main" val="3232556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i-IN" sz="1200" kern="1200" dirty="0">
                <a:solidFill>
                  <a:schemeClr val="tx1"/>
                </a:solidFill>
                <a:effectLst/>
                <a:latin typeface="+mn-lt"/>
                <a:ea typeface="+mn-ea"/>
                <a:cs typeface="+mn-cs"/>
              </a:rPr>
              <a:t>ऐसे समाज के निर्माण के लिए 4 कार्य करने होंगे: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i-IN" sz="1200" kern="1200" dirty="0">
                <a:solidFill>
                  <a:schemeClr val="tx1"/>
                </a:solidFill>
                <a:effectLst/>
                <a:latin typeface="+mn-lt"/>
                <a:ea typeface="+mn-ea"/>
                <a:cs typeface="+mn-cs"/>
              </a:rPr>
              <a:t>मानव अधिकार के महत्व एवं उनके उल्लंघन के संबंध में जागरूकता उत्पन्न करना एवं उनके उल्लंघन व उससे होने वाली हानि की समझ विकसित करना.</a:t>
            </a:r>
            <a:endParaRPr lang="sv-SE" sz="1200" kern="1200" dirty="0">
              <a:solidFill>
                <a:schemeClr val="tx1"/>
              </a:solidFill>
              <a:effectLst/>
              <a:latin typeface="+mn-lt"/>
              <a:ea typeface="+mn-ea"/>
              <a:cs typeface="+mn-cs"/>
            </a:endParaRP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i-IN" sz="1200" kern="1200" dirty="0">
                <a:solidFill>
                  <a:schemeClr val="tx1"/>
                </a:solidFill>
                <a:effectLst/>
                <a:latin typeface="+mn-lt"/>
                <a:ea typeface="+mn-ea"/>
                <a:cs typeface="+mn-cs"/>
              </a:rPr>
              <a:t>लोगों को जोड़ना - ज्यादा से ज्यादा लोगों में मानव अधिकार को प्रोत्साहन देने संबंधी कार्यों के प्रति प्रतिबद्धता उत्पन्न करना. </a:t>
            </a:r>
            <a:endParaRPr lang="sv-SE" sz="1200" kern="1200" dirty="0">
              <a:solidFill>
                <a:schemeClr val="tx1"/>
              </a:solidFill>
              <a:effectLst/>
              <a:latin typeface="+mn-lt"/>
              <a:ea typeface="+mn-ea"/>
              <a:cs typeface="+mn-cs"/>
            </a:endParaRP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i-IN" sz="1200" kern="1200" dirty="0">
                <a:solidFill>
                  <a:schemeClr val="tx1"/>
                </a:solidFill>
                <a:effectLst/>
                <a:latin typeface="+mn-lt"/>
                <a:ea typeface="+mn-ea"/>
                <a:cs typeface="+mn-cs"/>
              </a:rPr>
              <a:t>कौशल निर्माण करना - ताकि लोगों में यह समझ उत्पन्न हो कि मानव अधिकार को कैसे बढ़ावा दिया जाए. </a:t>
            </a:r>
            <a:endParaRPr lang="sv-SE" sz="1200" kern="1200" dirty="0">
              <a:solidFill>
                <a:schemeClr val="tx1"/>
              </a:solidFill>
              <a:effectLst/>
              <a:latin typeface="+mn-lt"/>
              <a:ea typeface="+mn-ea"/>
              <a:cs typeface="+mn-cs"/>
            </a:endParaRP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i-IN" sz="1200" kern="1200" dirty="0">
                <a:solidFill>
                  <a:schemeClr val="tx1"/>
                </a:solidFill>
                <a:effectLst/>
                <a:latin typeface="+mn-lt"/>
                <a:ea typeface="+mn-ea"/>
                <a:cs typeface="+mn-cs"/>
              </a:rPr>
              <a:t>और लोगों और संगठनों के ऐसे नेटवर्क बनाना, जो अलग-अलग स्थानों पर अलग-अलग कार्य करते हैं, लेकिन सामान्य लक्ष्यों की दिशा में समन्वित रूप से कार्य करते हैं.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hi-IN" sz="1200" kern="1200" dirty="0">
                <a:solidFill>
                  <a:schemeClr val="tx1"/>
                </a:solidFill>
                <a:effectLst/>
                <a:latin typeface="+mn-lt"/>
                <a:ea typeface="+mn-ea"/>
                <a:cs typeface="+mn-cs"/>
              </a:rPr>
              <a:t>ये दीर्घकालिक रणनीतियां हैं, जो बदलाव के लिए पूर्व-स्थितियाँ बनाती हैं. जब हम अन्य सभी रणनीतियों का उपयोग करते हैं तो वे हमारे लिए खड़े होने के लिए एक आधार तैयार करती हैं. </a:t>
            </a:r>
            <a:r>
              <a:rPr lang="hi-IN" sz="1800" b="0" i="0" u="none" strike="noStrike" cap="none" baseline="0" dirty="0">
                <a:solidFill>
                  <a:srgbClr val="000000"/>
                </a:solidFill>
                <a:effectLst/>
                <a:uFill>
                  <a:solidFill>
                    <a:prstClr val="black">
                      <a:alpha val="0"/>
                    </a:prstClr>
                  </a:solidFill>
                </a:uFill>
                <a:latin typeface="Arial"/>
                <a:ea typeface="Arial"/>
                <a:cs typeface="Arial"/>
              </a:rPr>
              <a:t> </a:t>
            </a:r>
            <a:endParaRPr lang="en-US" sz="1800"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21</a:t>
            </a:fld>
            <a:endParaRPr lang="en-GB"/>
          </a:p>
        </p:txBody>
      </p:sp>
    </p:spTree>
    <p:extLst>
      <p:ext uri="{BB962C8B-B14F-4D97-AF65-F5344CB8AC3E}">
        <p14:creationId xmlns:p14="http://schemas.microsoft.com/office/powerpoint/2010/main" val="364920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4. </a:t>
            </a:r>
            <a:r>
              <a:rPr lang="hi-IN" sz="1200" b="1" kern="1200" dirty="0">
                <a:solidFill>
                  <a:schemeClr val="tx1"/>
                </a:solidFill>
                <a:effectLst/>
                <a:latin typeface="+mn-lt"/>
                <a:ea typeface="+mn-ea"/>
                <a:cs typeface="+mn-cs"/>
              </a:rPr>
              <a:t>उपचारात्मक रणनीतियां</a:t>
            </a:r>
            <a:endParaRPr lang="sv-SE" sz="1200" kern="1200" dirty="0">
              <a:solidFill>
                <a:schemeClr val="tx1"/>
              </a:solidFill>
              <a:effectLst/>
              <a:latin typeface="+mn-lt"/>
              <a:ea typeface="+mn-ea"/>
              <a:cs typeface="+mn-cs"/>
            </a:endParaRPr>
          </a:p>
          <a:p>
            <a:pPr algn="l" rtl="0" fontAlgn="base"/>
            <a:endParaRPr lang="sv-SE" sz="1800" dirty="0"/>
          </a:p>
          <a:p>
            <a:pPr marL="0" marR="0" lvl="0" indent="0" algn="l" defTabSz="914400" rtl="0" eaLnBrk="1" fontAlgn="base" latinLnBrk="0" hangingPunct="1">
              <a:lnSpc>
                <a:spcPct val="100000"/>
              </a:lnSpc>
              <a:spcBef>
                <a:spcPts val="0"/>
              </a:spcBef>
              <a:spcAft>
                <a:spcPts val="0"/>
              </a:spcAft>
              <a:buClrTx/>
              <a:buSzTx/>
              <a:buFontTx/>
              <a:buNone/>
              <a:tabLst/>
              <a:defRPr/>
            </a:pPr>
            <a:r>
              <a:rPr lang="hi-IN" sz="1200" kern="1200" dirty="0">
                <a:solidFill>
                  <a:schemeClr val="tx1"/>
                </a:solidFill>
                <a:effectLst/>
                <a:latin typeface="+mn-lt"/>
                <a:ea typeface="+mn-ea"/>
                <a:cs typeface="+mn-cs"/>
              </a:rPr>
              <a:t>अंत में, उपचारात्मक रणनीतियां आग की तरह मानवाधिकार के उल्लंघन से भी व्यक्तियों, संपत्ति और समुदायों की हानि होती है. </a:t>
            </a:r>
            <a:endParaRPr lang="sv-SE"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hi-IN" sz="1200" kern="1200" dirty="0">
                <a:solidFill>
                  <a:schemeClr val="tx1"/>
                </a:solidFill>
                <a:effectLst/>
                <a:latin typeface="+mn-lt"/>
                <a:ea typeface="+mn-ea"/>
                <a:cs typeface="+mn-cs"/>
              </a:rPr>
              <a:t>उपचारात्मक रणनीतियों में वे कदम शामिल हैं, जो मानवाधिकारों के हनन के पश्चात लोगों की देखभाल के लिए उठाए जाते हैं. </a:t>
            </a:r>
            <a:endParaRPr lang="sv-SE" sz="1200" kern="1200" dirty="0">
              <a:solidFill>
                <a:schemeClr val="tx1"/>
              </a:solidFill>
              <a:effectLst/>
              <a:latin typeface="+mn-lt"/>
              <a:ea typeface="+mn-ea"/>
              <a:cs typeface="+mn-cs"/>
            </a:endParaRPr>
          </a:p>
          <a:p>
            <a:pPr algn="l" rtl="0" fontAlgn="base"/>
            <a:br>
              <a:rPr sz="1800" dirty="0"/>
            </a:br>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22</a:t>
            </a:fld>
            <a:endParaRPr lang="en-GB"/>
          </a:p>
        </p:txBody>
      </p:sp>
    </p:spTree>
    <p:extLst>
      <p:ext uri="{BB962C8B-B14F-4D97-AF65-F5344CB8AC3E}">
        <p14:creationId xmlns:p14="http://schemas.microsoft.com/office/powerpoint/2010/main" val="78067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i-IN" sz="1200" kern="1200" dirty="0">
                <a:solidFill>
                  <a:schemeClr val="tx1"/>
                </a:solidFill>
                <a:effectLst/>
                <a:latin typeface="+mn-lt"/>
                <a:ea typeface="+mn-ea"/>
                <a:cs typeface="+mn-cs"/>
              </a:rPr>
              <a:t>आंशिक रूप से इसमें लोगों को चिकित्सकीय, भौतिक व मनोसामाजिक सहायता उपलब्ध कराना शामिल है जो उन्हें सामान्य अवस्था में वापिस आने के लिए आवश्यक है. परंतु इसमें गरिमा और न्याय भी शामिल है.</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i-IN" sz="1200" kern="1200" dirty="0">
                <a:solidFill>
                  <a:schemeClr val="tx1"/>
                </a:solidFill>
                <a:effectLst/>
                <a:latin typeface="+mn-lt"/>
                <a:ea typeface="+mn-ea"/>
                <a:cs typeface="+mn-cs"/>
              </a:rPr>
              <a:t>सम्पूर्ण घटनाक्रम का दस्तावेज़ीकरण, ताकि यह सुनिश्चित हो सके कि कुछ भी छिपाया नहीं गया है.</a:t>
            </a:r>
            <a:endParaRPr lang="sv-SE" sz="1200" kern="1200" dirty="0">
              <a:solidFill>
                <a:schemeClr val="tx1"/>
              </a:solidFill>
              <a:effectLst/>
              <a:latin typeface="+mn-lt"/>
              <a:ea typeface="+mn-ea"/>
              <a:cs typeface="+mn-cs"/>
            </a:endParaRP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i-IN" sz="1200" kern="1200" dirty="0">
                <a:solidFill>
                  <a:schemeClr val="tx1"/>
                </a:solidFill>
                <a:effectLst/>
                <a:latin typeface="+mn-lt"/>
                <a:ea typeface="+mn-ea"/>
                <a:cs typeface="+mn-cs"/>
              </a:rPr>
              <a:t>पीड़ितों के साथ जो कुछ हुआ है उन्हें उसके बारे में बताने एवं उसे याद करने का मौका देना के बारे में.</a:t>
            </a:r>
            <a:endParaRPr lang="sv-SE" sz="1200" kern="1200" dirty="0">
              <a:solidFill>
                <a:schemeClr val="tx1"/>
              </a:solidFill>
              <a:effectLst/>
              <a:latin typeface="+mn-lt"/>
              <a:ea typeface="+mn-ea"/>
              <a:cs typeface="+mn-cs"/>
            </a:endParaRP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i-IN" sz="1200" kern="1200" dirty="0">
                <a:solidFill>
                  <a:schemeClr val="tx1"/>
                </a:solidFill>
                <a:effectLst/>
                <a:latin typeface="+mn-lt"/>
                <a:ea typeface="+mn-ea"/>
                <a:cs typeface="+mn-cs"/>
              </a:rPr>
              <a:t>पीड़ितों को न्याय एवं मुआवजा मिले यह सुनिश्चित करना. </a:t>
            </a:r>
            <a:endParaRPr lang="sv-SE" sz="1200" kern="1200" dirty="0">
              <a:solidFill>
                <a:schemeClr val="tx1"/>
              </a:solidFill>
              <a:effectLst/>
              <a:latin typeface="+mn-lt"/>
              <a:ea typeface="+mn-ea"/>
              <a:cs typeface="+mn-cs"/>
            </a:endParaRPr>
          </a:p>
          <a:p>
            <a:pPr algn="l" rtl="0" fontAlgn="base"/>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23</a:t>
            </a:fld>
            <a:endParaRPr lang="en-GB"/>
          </a:p>
        </p:txBody>
      </p:sp>
    </p:spTree>
    <p:extLst>
      <p:ext uri="{BB962C8B-B14F-4D97-AF65-F5344CB8AC3E}">
        <p14:creationId xmlns:p14="http://schemas.microsoft.com/office/powerpoint/2010/main" val="3523698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i-IN" sz="1200" b="1" kern="1200" dirty="0">
                <a:solidFill>
                  <a:schemeClr val="tx1"/>
                </a:solidFill>
                <a:effectLst/>
                <a:latin typeface="+mn-lt"/>
                <a:ea typeface="+mn-ea"/>
                <a:cs typeface="+mn-cs"/>
              </a:rPr>
              <a:t>निष्कर्ष</a:t>
            </a:r>
            <a:endParaRPr lang="sv-SE" sz="1200" b="1" kern="1200" dirty="0">
              <a:solidFill>
                <a:schemeClr val="tx1"/>
              </a:solidFill>
              <a:effectLst/>
              <a:latin typeface="+mn-lt"/>
              <a:ea typeface="+mn-ea"/>
              <a:cs typeface="+mn-cs"/>
            </a:endParaRPr>
          </a:p>
          <a:p>
            <a:endParaRPr lang="sv-SE" sz="1200" b="1" kern="1200" dirty="0">
              <a:solidFill>
                <a:schemeClr val="tx1"/>
              </a:solidFill>
              <a:effectLst/>
              <a:latin typeface="+mn-lt"/>
              <a:ea typeface="+mn-ea"/>
              <a:cs typeface="+mn-cs"/>
            </a:endParaRPr>
          </a:p>
          <a:p>
            <a:r>
              <a:rPr lang="hi-IN" sz="1200" kern="1200" dirty="0">
                <a:solidFill>
                  <a:schemeClr val="tx1"/>
                </a:solidFill>
                <a:effectLst/>
                <a:latin typeface="+mn-lt"/>
                <a:ea typeface="+mn-ea"/>
                <a:cs typeface="+mn-cs"/>
              </a:rPr>
              <a:t>काम करने के ये सभी अलग-अलग तरीके मानव अधिकार को बढ़ावा देने के लिए महत्वपूर्ण हैं. वे एक-दूसरे के पूरक हैं, ओवरलैप करते हैं और एक-दूसरे के समानांतर इस्तेमाल किए जा सकते हैं.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hi-IN" sz="1200" kern="1200" dirty="0">
                <a:solidFill>
                  <a:schemeClr val="tx1"/>
                </a:solidFill>
                <a:effectLst/>
                <a:latin typeface="+mn-lt"/>
                <a:ea typeface="+mn-ea"/>
                <a:cs typeface="+mn-cs"/>
              </a:rPr>
              <a:t>कोई भी व्यक्ति या संगठन सभी रणनीतियों का इस्तेमाल नहीं कर सकता - हमारे पास अलग-अलग भूमिकाएँ, कौशल और अवसर हैं जो सही मायने में हमारे द्वारा इस्तेमाल की जाने वाली रणनीतियों के चुनाव को प्रभावित करते हैं. महत्वपूर्ण बात यह है कि हर कोई कुछ न कुछ कर सकता है और हम लोगों और संगठनों के नेटवर्क के माध्यम से, जो एक ही दिशा में आगे बढ़ रहे हैं, हम चीजों को बदल सकते हैं.</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hi-IN" sz="1200" kern="1200" dirty="0">
                <a:solidFill>
                  <a:schemeClr val="tx1"/>
                </a:solidFill>
                <a:effectLst/>
                <a:latin typeface="+mn-lt"/>
                <a:ea typeface="+mn-ea"/>
                <a:cs typeface="+mn-cs"/>
              </a:rPr>
              <a:t>हम सब मानवाधिकार के उल्लंघन की आग को लगने से रोकने एवं ऐसे समाज के निर्माण में योगदान दे सकते हैं जिसमें हमारे घरों और समुदायों में और हमारी सरकारों द्वारा मानव अधिकार का सम्मान किया जाए.</a:t>
            </a:r>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24</a:t>
            </a:fld>
            <a:endParaRPr lang="en-GB"/>
          </a:p>
        </p:txBody>
      </p:sp>
    </p:spTree>
    <p:extLst>
      <p:ext uri="{BB962C8B-B14F-4D97-AF65-F5344CB8AC3E}">
        <p14:creationId xmlns:p14="http://schemas.microsoft.com/office/powerpoint/2010/main" val="3890939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i-IN" sz="1800" b="0" i="1" u="none" strike="noStrike" cap="none" baseline="0" dirty="0">
                <a:solidFill>
                  <a:srgbClr val="000000"/>
                </a:solidFill>
                <a:effectLst/>
                <a:uFill>
                  <a:solidFill>
                    <a:prstClr val="black">
                      <a:alpha val="0"/>
                    </a:prstClr>
                  </a:solidFill>
                </a:uFill>
                <a:latin typeface="Arial"/>
                <a:ea typeface="Arial"/>
                <a:cs typeface="Arial"/>
              </a:rPr>
              <a:t>आपातकालीन रणनीतियों पर चर्चा </a:t>
            </a:r>
            <a:endParaRPr lang="en-US" sz="2800" b="0" i="1" dirty="0">
              <a:solidFill>
                <a:srgbClr val="000000"/>
              </a:solidFill>
              <a:effectLst/>
              <a:latin typeface="Segoe UI" panose="020B0502040204020203" pitchFamily="34" charset="0"/>
            </a:endParaRPr>
          </a:p>
          <a:p>
            <a:pPr algn="l" rtl="0" fontAlgn="base"/>
            <a:r>
              <a:rPr lang="hi-IN" sz="1800" b="0" i="1" u="none" strike="noStrike" cap="none" baseline="0" dirty="0">
                <a:solidFill>
                  <a:srgbClr val="000000"/>
                </a:solidFill>
                <a:effectLst/>
                <a:uFill>
                  <a:solidFill>
                    <a:prstClr val="black">
                      <a:alpha val="0"/>
                    </a:prstClr>
                  </a:solidFill>
                </a:uFill>
                <a:latin typeface="Arial"/>
                <a:ea typeface="Arial"/>
                <a:cs typeface="Arial"/>
              </a:rPr>
              <a:t>अभ्यास का परिचय निम्न बिंदुओं पर प्रकाश डालते हुए एवं यह स्लाईड दिखाते हुए दें.</a:t>
            </a:r>
            <a:r>
              <a:rPr lang="hi-IN" sz="1800" b="0" i="0" u="none" strike="noStrike" cap="none" baseline="0" dirty="0">
                <a:solidFill>
                  <a:srgbClr val="000000"/>
                </a:solidFill>
                <a:effectLst/>
                <a:uFill>
                  <a:solidFill>
                    <a:prstClr val="black">
                      <a:alpha val="0"/>
                    </a:prstClr>
                  </a:solidFill>
                </a:uFill>
                <a:latin typeface="Arial"/>
                <a:ea typeface="Arial"/>
                <a:cs typeface="Arial"/>
              </a:rPr>
              <a:t> </a:t>
            </a:r>
            <a:endParaRPr lang="sv-SE" sz="1800" b="0" i="0" u="none" strike="noStrike" cap="none" baseline="0" dirty="0">
              <a:solidFill>
                <a:srgbClr val="000000"/>
              </a:solidFill>
              <a:effectLst/>
              <a:uFill>
                <a:solidFill>
                  <a:prstClr val="black">
                    <a:alpha val="0"/>
                  </a:prstClr>
                </a:solidFill>
              </a:uFill>
              <a:latin typeface="Arial"/>
              <a:ea typeface="Arial"/>
              <a:cs typeface="Arial"/>
            </a:endParaRPr>
          </a:p>
          <a:p>
            <a:pPr algn="l" rtl="0" fontAlgn="base"/>
            <a:endParaRPr lang="en-US" sz="2800"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hi-IN" sz="1800" b="0" i="0" u="none" strike="noStrike" cap="none" baseline="0" dirty="0">
                <a:solidFill>
                  <a:srgbClr val="000000"/>
                </a:solidFill>
                <a:effectLst/>
                <a:uFill>
                  <a:solidFill>
                    <a:prstClr val="black">
                      <a:alpha val="0"/>
                    </a:prstClr>
                  </a:solidFill>
                </a:uFill>
                <a:latin typeface="Arial"/>
                <a:ea typeface="Arial"/>
                <a:cs typeface="Arial"/>
              </a:rPr>
              <a:t>शेष सत्र आपातकालीन रणनीतियों पर केन्द्रित होगा और हम इस पर विचार करेंगे कि क्या इन रणनीतियों का उपयोग हमारे समुदाय की FORB से संबंधित समस्याओं को सुलझाने के लिए किया जा सकता है. अन्य रणनीतियों पर चर्चा हम अगले सत्र में करेंगे.  </a:t>
            </a:r>
            <a:endParaRPr lang="sv-SE" sz="1800" b="0" i="0" u="none" strike="noStrike" cap="none" baseline="0" dirty="0">
              <a:solidFill>
                <a:srgbClr val="000000"/>
              </a:solidFill>
              <a:effectLst/>
              <a:uFill>
                <a:solidFill>
                  <a:prstClr val="black">
                    <a:alpha val="0"/>
                  </a:prstClr>
                </a:solidFill>
              </a:uFill>
              <a:latin typeface="Arial"/>
              <a:ea typeface="Arial"/>
              <a:cs typeface="Arial"/>
            </a:endParaRPr>
          </a:p>
          <a:p>
            <a:pPr marL="0" indent="0" algn="l" rtl="0" fontAlgn="base">
              <a:buFont typeface="Arial" panose="020B0604020202020204" pitchFamily="34" charset="0"/>
              <a:buNone/>
            </a:pPr>
            <a:endParaRPr lang="hi-IN" sz="1800" b="0" i="0" u="none" strike="noStrike" cap="none" baseline="0" dirty="0">
              <a:solidFill>
                <a:srgbClr val="000000"/>
              </a:solidFill>
              <a:effectLst/>
              <a:uFill>
                <a:solidFill>
                  <a:prstClr val="black">
                    <a:alpha val="0"/>
                  </a:prstClr>
                </a:solidFill>
              </a:uFill>
              <a:latin typeface="Arial"/>
              <a:ea typeface="Arial"/>
              <a:cs typeface="Arial"/>
            </a:endParaRPr>
          </a:p>
          <a:p>
            <a:pPr marL="285750" indent="-285750" algn="l" rtl="0" fontAlgn="base">
              <a:buFont typeface="Arial" panose="020B0604020202020204" pitchFamily="34" charset="0"/>
              <a:buChar char="•"/>
            </a:pPr>
            <a:r>
              <a:rPr lang="hi-IN" sz="1800" b="0" i="0" u="none" strike="noStrike" cap="none" baseline="0" dirty="0">
                <a:solidFill>
                  <a:srgbClr val="000000"/>
                </a:solidFill>
                <a:effectLst/>
                <a:uFill>
                  <a:solidFill>
                    <a:prstClr val="black">
                      <a:alpha val="0"/>
                    </a:prstClr>
                  </a:solidFill>
                </a:uFill>
                <a:latin typeface="Arial"/>
                <a:ea typeface="Arial"/>
                <a:cs typeface="Arial"/>
              </a:rPr>
              <a:t>इस अभ्यास के माध्यम सें हम आपातकालीन रणनीतियों के बारे में जानेंगे और अपने समुदाय में कार्यवाहियों के अधिक से अधिक तरीकों पर विचार मंथन करेंगें. हम विचार करेंगे कि मैं क्या कर सकता/ती हूँ, हम क्या कर सकते हैं और हम अन्य लोगों को क्या करने के लिए प्रोत्साहित कर सकते हैं?  </a:t>
            </a:r>
            <a:endParaRPr lang="sv-SE" sz="1800" b="0" i="0" u="none" strike="noStrike" cap="none" baseline="0" dirty="0">
              <a:solidFill>
                <a:srgbClr val="000000"/>
              </a:solidFill>
              <a:effectLst/>
              <a:uFill>
                <a:solidFill>
                  <a:prstClr val="black">
                    <a:alpha val="0"/>
                  </a:prstClr>
                </a:solidFill>
              </a:uFill>
              <a:latin typeface="Arial"/>
              <a:ea typeface="Arial"/>
              <a:cs typeface="Arial"/>
            </a:endParaRPr>
          </a:p>
          <a:p>
            <a:pPr marL="0" indent="0" algn="l" rtl="0" fontAlgn="base">
              <a:buFont typeface="Arial" panose="020B0604020202020204" pitchFamily="34" charset="0"/>
              <a:buNone/>
            </a:pPr>
            <a:endParaRPr lang="hi-IN" sz="1800" b="0" i="0" u="none" strike="noStrike" cap="none" baseline="0" dirty="0">
              <a:solidFill>
                <a:srgbClr val="000000"/>
              </a:solidFill>
              <a:effectLst/>
              <a:uFill>
                <a:solidFill>
                  <a:prstClr val="black">
                    <a:alpha val="0"/>
                  </a:prstClr>
                </a:solidFill>
              </a:uFill>
              <a:latin typeface="Arial"/>
              <a:ea typeface="Arial"/>
              <a:cs typeface="Arial"/>
            </a:endParaRPr>
          </a:p>
          <a:p>
            <a:pPr marL="285750" indent="-285750" algn="l" rtl="0" fontAlgn="base">
              <a:buFont typeface="Arial" panose="020B0604020202020204" pitchFamily="34" charset="0"/>
              <a:buChar char="•"/>
            </a:pPr>
            <a:r>
              <a:rPr lang="hi-IN" sz="1800" b="0" i="0" u="none" strike="noStrike" cap="none" baseline="0" dirty="0">
                <a:solidFill>
                  <a:srgbClr val="000000"/>
                </a:solidFill>
                <a:effectLst/>
                <a:uFill>
                  <a:solidFill>
                    <a:prstClr val="black">
                      <a:alpha val="0"/>
                    </a:prstClr>
                  </a:solidFill>
                </a:uFill>
                <a:latin typeface="Arial"/>
                <a:ea typeface="Arial"/>
                <a:cs typeface="Arial"/>
              </a:rPr>
              <a:t>लेकिन शुरू करने से पहले, आइए याद करें कि धर्म या आस्था की आजादी (FORB) से संबंधित 'आपातकाल' किसे कहा जाता है. आपातकालीन रणनीतियों का उपयोग तब किया जाता है जब एक विशिष्ट व्यक्ति का, विशिष्ट स्थान पर विशिष्ट मानव अधिकार का दुर्व्यवहार हो रहा होता है या होने वाला होता है. तो हम इन रणनीतियों के माध्यम से किस प्रकार के FORB उल्लंघनों का सामना करने का प्रयास कर रहे हैं?  </a:t>
            </a:r>
          </a:p>
          <a:p>
            <a:pPr lvl="1" algn="l" rtl="0" fontAlgn="base">
              <a:buFont typeface="Arial" panose="020B0604020202020204" pitchFamily="34" charset="0"/>
              <a:buNone/>
            </a:pPr>
            <a:r>
              <a:rPr lang="hi-IN" sz="1800" b="0" i="0" u="none" strike="noStrike" cap="none" baseline="0" dirty="0">
                <a:solidFill>
                  <a:srgbClr val="000000"/>
                </a:solidFill>
                <a:effectLst/>
                <a:uFill>
                  <a:solidFill>
                    <a:prstClr val="black">
                      <a:alpha val="0"/>
                    </a:prstClr>
                  </a:solidFill>
                </a:uFill>
                <a:latin typeface="Arial"/>
                <a:ea typeface="Arial"/>
                <a:cs typeface="Arial"/>
              </a:rPr>
              <a:t>- उत्पीड़न - जैसे सड़क पर अल्पसंख्यक समुदाय की किसी महिला को उत्पीड़न किया जाना  </a:t>
            </a:r>
          </a:p>
          <a:p>
            <a:pPr lvl="1" algn="l" rtl="0" fontAlgn="base">
              <a:buFont typeface="Arial" panose="020B0604020202020204" pitchFamily="34" charset="0"/>
              <a:buNone/>
            </a:pPr>
            <a:r>
              <a:rPr lang="hi-IN" sz="1800" b="0" i="0" u="none" strike="noStrike" cap="none" baseline="0" dirty="0">
                <a:solidFill>
                  <a:srgbClr val="000000"/>
                </a:solidFill>
                <a:effectLst/>
                <a:uFill>
                  <a:solidFill>
                    <a:prstClr val="black">
                      <a:alpha val="0"/>
                    </a:prstClr>
                  </a:solidFill>
                </a:uFill>
                <a:latin typeface="Arial"/>
                <a:ea typeface="Arial"/>
                <a:cs typeface="Arial"/>
              </a:rPr>
              <a:t>- नफरत भरे भाषण (आनलाइन या प्रत्यक्ष) </a:t>
            </a:r>
          </a:p>
          <a:p>
            <a:pPr lvl="1" algn="l" rtl="0" fontAlgn="base">
              <a:buFont typeface="Arial" panose="020B0604020202020204" pitchFamily="34" charset="0"/>
              <a:buNone/>
            </a:pPr>
            <a:r>
              <a:rPr lang="hi-IN" sz="1800" b="0" i="0" u="none" strike="noStrike" cap="none" baseline="0" dirty="0">
                <a:solidFill>
                  <a:srgbClr val="000000"/>
                </a:solidFill>
                <a:effectLst/>
                <a:uFill>
                  <a:solidFill>
                    <a:prstClr val="black">
                      <a:alpha val="0"/>
                    </a:prstClr>
                  </a:solidFill>
                </a:uFill>
                <a:latin typeface="Arial"/>
                <a:ea typeface="Arial"/>
                <a:cs typeface="Arial"/>
              </a:rPr>
              <a:t>- नफरत-जनित अपराध जैसे तोड़फोड़ या हमला  </a:t>
            </a:r>
          </a:p>
          <a:p>
            <a:pPr lvl="1" algn="l" rtl="0" fontAlgn="base">
              <a:buFont typeface="Arial" panose="020B0604020202020204" pitchFamily="34" charset="0"/>
              <a:buNone/>
            </a:pPr>
            <a:r>
              <a:rPr lang="hi-IN" sz="1800" b="0" i="0" u="none" strike="noStrike" cap="none" baseline="0" dirty="0">
                <a:solidFill>
                  <a:srgbClr val="000000"/>
                </a:solidFill>
                <a:effectLst/>
                <a:uFill>
                  <a:solidFill>
                    <a:prstClr val="black">
                      <a:alpha val="0"/>
                    </a:prstClr>
                  </a:solidFill>
                </a:uFill>
                <a:latin typeface="Arial"/>
                <a:ea typeface="Arial"/>
                <a:cs typeface="Arial"/>
              </a:rPr>
              <a:t>- धार्मिक संस्थान पर हमले </a:t>
            </a:r>
          </a:p>
          <a:p>
            <a:pPr lvl="1" algn="l" rtl="0" fontAlgn="base">
              <a:buFont typeface="Arial" panose="020B0604020202020204" pitchFamily="34" charset="0"/>
              <a:buNone/>
            </a:pPr>
            <a:r>
              <a:rPr lang="hi-IN" sz="1800" b="0" i="0" u="none" strike="noStrike" cap="none" baseline="0" dirty="0">
                <a:solidFill>
                  <a:srgbClr val="000000"/>
                </a:solidFill>
                <a:effectLst/>
                <a:uFill>
                  <a:solidFill>
                    <a:prstClr val="black">
                      <a:alpha val="0"/>
                    </a:prstClr>
                  </a:solidFill>
                </a:uFill>
                <a:latin typeface="Arial"/>
                <a:ea typeface="Arial"/>
                <a:cs typeface="Arial"/>
              </a:rPr>
              <a:t>- साम्प्रदायिक हिंसा या </a:t>
            </a:r>
          </a:p>
          <a:p>
            <a:pPr lvl="1" algn="l" rtl="0" fontAlgn="base">
              <a:buFont typeface="Arial" panose="020B0604020202020204" pitchFamily="34" charset="0"/>
              <a:buNone/>
            </a:pPr>
            <a:r>
              <a:rPr lang="hi-IN" sz="1800" b="0" i="0" u="none" strike="noStrike" cap="none" baseline="0" dirty="0">
                <a:solidFill>
                  <a:srgbClr val="000000"/>
                </a:solidFill>
                <a:effectLst/>
                <a:uFill>
                  <a:solidFill>
                    <a:prstClr val="black">
                      <a:alpha val="0"/>
                    </a:prstClr>
                  </a:solidFill>
                </a:uFill>
                <a:latin typeface="Arial"/>
                <a:ea typeface="Arial"/>
                <a:cs typeface="Arial"/>
              </a:rPr>
              <a:t>- मनमाने ढंग से की गई गिरफ्तारियाँ </a:t>
            </a:r>
          </a:p>
          <a:p>
            <a:pPr algn="l" rtl="0" fontAlgn="base"/>
            <a:r>
              <a:rPr lang="en-US" sz="1800" b="0" i="0" dirty="0">
                <a:solidFill>
                  <a:srgbClr val="000000"/>
                </a:solidFill>
                <a:effectLst/>
                <a:latin typeface="Times New Roman" panose="02020603050405020304" pitchFamily="18" charset="0"/>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 </a:t>
            </a:r>
            <a:endParaRPr lang="en-US" sz="2800"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25</a:t>
            </a:fld>
            <a:endParaRPr lang="en-GB"/>
          </a:p>
        </p:txBody>
      </p:sp>
    </p:spTree>
    <p:extLst>
      <p:ext uri="{BB962C8B-B14F-4D97-AF65-F5344CB8AC3E}">
        <p14:creationId xmlns:p14="http://schemas.microsoft.com/office/powerpoint/2010/main" val="523315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i-IN" sz="1800" b="1" i="1" u="none" strike="noStrike" cap="none" baseline="0" dirty="0">
                <a:solidFill>
                  <a:srgbClr val="000000"/>
                </a:solidFill>
                <a:effectLst/>
                <a:uFill>
                  <a:solidFill>
                    <a:prstClr val="black">
                      <a:alpha val="0"/>
                    </a:prstClr>
                  </a:solidFill>
                </a:uFill>
                <a:latin typeface="Arial"/>
                <a:ea typeface="Arial"/>
                <a:cs typeface="Arial"/>
              </a:rPr>
              <a:t>अंतिम टिप्पणियां </a:t>
            </a:r>
            <a:r>
              <a:rPr lang="hi-IN" sz="1800" b="0" i="0" u="none" strike="noStrike" cap="none" baseline="0" dirty="0">
                <a:solidFill>
                  <a:srgbClr val="000000"/>
                </a:solidFill>
                <a:effectLst/>
                <a:uFill>
                  <a:solidFill>
                    <a:prstClr val="black">
                      <a:alpha val="0"/>
                    </a:prstClr>
                  </a:solidFill>
                </a:uFill>
                <a:latin typeface="Arial"/>
                <a:ea typeface="Arial"/>
                <a:cs typeface="Arial"/>
              </a:rPr>
              <a:t> </a:t>
            </a:r>
            <a:br>
              <a:rPr sz="1800" dirty="0"/>
            </a:br>
            <a:r>
              <a:rPr lang="hi-IN" sz="1800" b="0" i="1" u="none" strike="noStrike" cap="none" baseline="0" dirty="0">
                <a:solidFill>
                  <a:srgbClr val="000000"/>
                </a:solidFill>
                <a:effectLst/>
                <a:uFill>
                  <a:solidFill>
                    <a:prstClr val="black">
                      <a:alpha val="0"/>
                    </a:prstClr>
                  </a:solidFill>
                </a:uFill>
                <a:latin typeface="Arial"/>
                <a:ea typeface="Arial"/>
                <a:cs typeface="Arial"/>
              </a:rPr>
              <a:t>सत्र का समापन निम्न टिप्पणियों को साझा करते हुए एवं स्लाइड 26-28 दिखाते हुए करें:</a:t>
            </a:r>
            <a:r>
              <a:rPr lang="hi-IN" sz="1800" b="0" i="0" u="none" strike="noStrike" cap="none" baseline="0" dirty="0">
                <a:solidFill>
                  <a:srgbClr val="000000"/>
                </a:solidFill>
                <a:effectLst/>
                <a:uFill>
                  <a:solidFill>
                    <a:prstClr val="black">
                      <a:alpha val="0"/>
                    </a:prstClr>
                  </a:solidFill>
                </a:uFill>
                <a:latin typeface="Arial"/>
                <a:ea typeface="Arial"/>
                <a:cs typeface="Arial"/>
              </a:rPr>
              <a:t> </a:t>
            </a:r>
            <a:endParaRPr lang="en-US" sz="2800" b="0" i="0" dirty="0">
              <a:solidFill>
                <a:srgbClr val="000000"/>
              </a:solidFill>
              <a:effectLst/>
              <a:latin typeface="Calibri" panose="020F0502020204030204"/>
              <a:cs typeface="Calibri"/>
            </a:endParaRPr>
          </a:p>
          <a:p>
            <a:pPr algn="l" rtl="0" fontAlgn="base"/>
            <a:r>
              <a:rPr lang="en-US" sz="1800" b="0" i="0" dirty="0">
                <a:solidFill>
                  <a:srgbClr val="000000"/>
                </a:solidFill>
                <a:effectLst/>
                <a:latin typeface="Times New Roman" panose="02020603050405020304" pitchFamily="18" charset="0"/>
              </a:rPr>
              <a:t> </a:t>
            </a:r>
            <a:endParaRPr lang="en-US" sz="2800"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hi-IN" sz="1800" b="0" i="0" u="none" strike="noStrike" cap="none" baseline="0" dirty="0">
                <a:solidFill>
                  <a:srgbClr val="000000"/>
                </a:solidFill>
                <a:effectLst/>
                <a:uFill>
                  <a:solidFill>
                    <a:prstClr val="black">
                      <a:alpha val="0"/>
                    </a:prstClr>
                  </a:solidFill>
                </a:uFill>
                <a:latin typeface="Arial"/>
                <a:ea typeface="Arial"/>
                <a:cs typeface="Arial"/>
              </a:rPr>
              <a:t>इसी सत्र में पहले हमने मूकदर्शक से उपचारक बनने के तरीकों के बारे में बात की थी. हमने संबंध बनाने, साथ मिलकर काम करने, जानकारी खोजने, योजना बनाने और तैयारी करने के बारे में बात की थी. </a:t>
            </a:r>
            <a:endParaRPr lang="en-US" sz="2800"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26</a:t>
            </a:fld>
            <a:endParaRPr lang="en-GB"/>
          </a:p>
        </p:txBody>
      </p:sp>
    </p:spTree>
    <p:extLst>
      <p:ext uri="{BB962C8B-B14F-4D97-AF65-F5344CB8AC3E}">
        <p14:creationId xmlns:p14="http://schemas.microsoft.com/office/powerpoint/2010/main" val="4059216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fontAlgn="base">
              <a:buFont typeface="Arial" panose="020B0604020202020204" pitchFamily="34" charset="0"/>
              <a:buChar char="•"/>
            </a:pPr>
            <a:r>
              <a:rPr lang="hi-IN" sz="1200" b="0" i="0" u="none" strike="noStrike" cap="none" baseline="0" dirty="0">
                <a:solidFill>
                  <a:srgbClr val="000000"/>
                </a:solidFill>
                <a:effectLst/>
                <a:uFill>
                  <a:solidFill>
                    <a:prstClr val="black">
                      <a:alpha val="0"/>
                    </a:prstClr>
                  </a:solidFill>
                </a:uFill>
                <a:latin typeface="Arial"/>
                <a:ea typeface="Arial"/>
                <a:cs typeface="Arial"/>
              </a:rPr>
              <a:t>आपातकालीन रणनीतियों के संदर्भ में इसके लिए हमें जिस प्रकार के प्रश्न पूछने होंगे उनकी चर्चा हम अभी-अभी कर रहे थे, उदाहरणार्थ: </a:t>
            </a:r>
            <a:endParaRPr lang="sv-SE" sz="1200" b="0" i="0" u="none" strike="noStrike" cap="none" baseline="0" dirty="0">
              <a:solidFill>
                <a:srgbClr val="000000"/>
              </a:solidFill>
              <a:effectLst/>
              <a:uFill>
                <a:solidFill>
                  <a:prstClr val="black">
                    <a:alpha val="0"/>
                  </a:prstClr>
                </a:solidFill>
              </a:uFill>
              <a:latin typeface="Arial"/>
              <a:ea typeface="Arial"/>
              <a:cs typeface="Arial"/>
            </a:endParaRPr>
          </a:p>
          <a:p>
            <a:pPr marL="0" indent="0" fontAlgn="base">
              <a:buFont typeface="Arial" panose="020B0604020202020204" pitchFamily="34" charset="0"/>
              <a:buNone/>
            </a:pPr>
            <a:endParaRPr lang="sv-SE" sz="1200" b="0" i="0" u="none" strike="noStrike" cap="none" baseline="0" dirty="0">
              <a:solidFill>
                <a:srgbClr val="000000"/>
              </a:solidFill>
              <a:effectLst/>
              <a:uFill>
                <a:solidFill>
                  <a:prstClr val="black">
                    <a:alpha val="0"/>
                  </a:prstClr>
                </a:solidFill>
              </a:uFill>
              <a:latin typeface="Arial"/>
              <a:ea typeface="Arial"/>
              <a:cs typeface="Arial"/>
            </a:endParaRPr>
          </a:p>
          <a:p>
            <a:pPr marL="628650" lvl="1" indent="-171450" fontAlgn="base">
              <a:buFont typeface="Arial" panose="020B0604020202020204" pitchFamily="34" charset="0"/>
              <a:buChar char="–"/>
            </a:pPr>
            <a:r>
              <a:rPr lang="hi-IN" sz="1200" b="0" i="0" u="none" strike="noStrike" cap="none" baseline="0" dirty="0">
                <a:solidFill>
                  <a:srgbClr val="000000"/>
                </a:solidFill>
                <a:effectLst/>
                <a:uFill>
                  <a:solidFill>
                    <a:prstClr val="black">
                      <a:alpha val="0"/>
                    </a:prstClr>
                  </a:solidFill>
                </a:uFill>
                <a:latin typeface="Arial"/>
                <a:ea typeface="Arial"/>
                <a:cs typeface="Arial"/>
              </a:rPr>
              <a:t>यह पहचान करना कि FORB आपात स्थिति का सामना किसे, कब और कहां करना पड़ सकता है. </a:t>
            </a:r>
            <a:endParaRPr lang="sv-SE" sz="1200" b="0" i="0" u="none" strike="noStrike" cap="none" baseline="0" dirty="0">
              <a:solidFill>
                <a:srgbClr val="000000"/>
              </a:solidFill>
              <a:effectLst/>
              <a:uFill>
                <a:solidFill>
                  <a:prstClr val="black">
                    <a:alpha val="0"/>
                  </a:prstClr>
                </a:solidFill>
              </a:uFill>
              <a:latin typeface="Arial"/>
              <a:ea typeface="Arial"/>
              <a:cs typeface="Arial"/>
            </a:endParaRPr>
          </a:p>
          <a:p>
            <a:pPr marL="628650" lvl="1" indent="-171450" fontAlgn="base">
              <a:buFont typeface="Arial" panose="020B0604020202020204" pitchFamily="34" charset="0"/>
              <a:buChar char="–"/>
            </a:pPr>
            <a:r>
              <a:rPr lang="hi-IN" sz="1200" b="0" i="0" u="none" strike="noStrike" cap="none" baseline="0" dirty="0">
                <a:solidFill>
                  <a:srgbClr val="000000"/>
                </a:solidFill>
                <a:effectLst/>
                <a:uFill>
                  <a:solidFill>
                    <a:prstClr val="black">
                      <a:alpha val="0"/>
                    </a:prstClr>
                  </a:solidFill>
                </a:uFill>
                <a:latin typeface="Arial"/>
                <a:ea typeface="Arial"/>
                <a:cs typeface="Arial"/>
              </a:rPr>
              <a:t>इस पर विचार करना कि इन आपाती स्थितियों के बनने के पूर्व ही हम क्या कर सकते हैं? उदाहरण के लिए: जैसेः मैं व्यक्तिगत तौर पर क्या करना चाहूंगा/गी यदि मैं सोशल मीडिया पर एक नफरत भरा भाषण या सड़क पर किसी का उत्पीड़न होते हुए देखता/ती हूँ? या फिर, क्या हम एक समूह के भाग के रूप में, जिसके सदस्य मिलकर योजना बनाकर एवं तैयारी कर कार्य करते हों, अधिक संगठित, और सक्रिय प्रतिक्रिया की क्षमता विकसित करना चाहेंगे? </a:t>
            </a:r>
            <a:endParaRPr lang="sv-SE" sz="1200" b="0" i="0" u="none" strike="noStrike" cap="none" baseline="0" dirty="0">
              <a:solidFill>
                <a:srgbClr val="000000"/>
              </a:solidFill>
              <a:effectLst/>
              <a:uFill>
                <a:solidFill>
                  <a:prstClr val="black">
                    <a:alpha val="0"/>
                  </a:prstClr>
                </a:solidFill>
              </a:uFill>
              <a:latin typeface="Arial"/>
              <a:ea typeface="Arial"/>
              <a:cs typeface="Arial"/>
            </a:endParaRPr>
          </a:p>
          <a:p>
            <a:pPr marL="628650" lvl="1" indent="-171450" fontAlgn="base">
              <a:buFont typeface="Arial" panose="020B0604020202020204" pitchFamily="34" charset="0"/>
              <a:buChar char="–"/>
            </a:pPr>
            <a:r>
              <a:rPr lang="hi-IN" sz="1200" b="0" i="0" u="none" strike="noStrike" cap="none" baseline="0" dirty="0">
                <a:solidFill>
                  <a:srgbClr val="000000"/>
                </a:solidFill>
                <a:effectLst/>
                <a:uFill>
                  <a:solidFill>
                    <a:prstClr val="black">
                      <a:alpha val="0"/>
                    </a:prstClr>
                  </a:solidFill>
                </a:uFill>
                <a:latin typeface="Arial"/>
                <a:ea typeface="Arial"/>
                <a:cs typeface="Arial"/>
              </a:rPr>
              <a:t>यह पता लगाना कि सक्षम प्रतिक्रिया के लिए आवश्यक जानकारियां एवं संपर्क हमारे पास हों?</a:t>
            </a:r>
            <a:endParaRPr lang="sv-SE" sz="1200" b="0" i="0" u="none" strike="noStrike" cap="none" baseline="0" dirty="0">
              <a:solidFill>
                <a:srgbClr val="000000"/>
              </a:solidFill>
              <a:effectLst/>
              <a:uFill>
                <a:solidFill>
                  <a:prstClr val="black">
                    <a:alpha val="0"/>
                  </a:prstClr>
                </a:solidFill>
              </a:uFill>
              <a:latin typeface="Arial"/>
              <a:ea typeface="Arial"/>
              <a:cs typeface="Arial"/>
            </a:endParaRPr>
          </a:p>
          <a:p>
            <a:pPr marL="628650" lvl="1" indent="-171450" fontAlgn="base">
              <a:buFont typeface="Arial" panose="020B0604020202020204" pitchFamily="34" charset="0"/>
              <a:buChar char="–"/>
            </a:pPr>
            <a:r>
              <a:rPr lang="hi-IN" sz="1200" b="0" i="0" u="none" strike="noStrike" cap="none" baseline="0" dirty="0">
                <a:solidFill>
                  <a:srgbClr val="000000"/>
                </a:solidFill>
                <a:effectLst/>
                <a:uFill>
                  <a:solidFill>
                    <a:prstClr val="black">
                      <a:alpha val="0"/>
                    </a:prstClr>
                  </a:solidFill>
                </a:uFill>
                <a:latin typeface="Arial"/>
                <a:ea typeface="Arial"/>
                <a:cs typeface="Arial"/>
              </a:rPr>
              <a:t>साथ ही, खतरे का अनुमान लगाकर यह सुनिश्चित करना कि हम सुरक्षित रहें और हमारे कारण स्थिति और खराब न हो जाए. </a:t>
            </a:r>
          </a:p>
          <a:p>
            <a:endParaRPr lang="en-GB" dirty="0"/>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27</a:t>
            </a:fld>
            <a:endParaRPr lang="en-GB"/>
          </a:p>
        </p:txBody>
      </p:sp>
    </p:spTree>
    <p:extLst>
      <p:ext uri="{BB962C8B-B14F-4D97-AF65-F5344CB8AC3E}">
        <p14:creationId xmlns:p14="http://schemas.microsoft.com/office/powerpoint/2010/main" val="2853105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lgn="l" rtl="0" fontAlgn="base">
              <a:buFont typeface="Arial" panose="020B0604020202020204" pitchFamily="34" charset="0"/>
              <a:buChar char="•"/>
            </a:pPr>
            <a:r>
              <a:rPr lang="hi-IN" sz="1800" b="0" i="0" u="none" strike="noStrike" cap="none" baseline="0" dirty="0">
                <a:solidFill>
                  <a:srgbClr val="000000"/>
                </a:solidFill>
                <a:effectLst/>
                <a:uFill>
                  <a:solidFill>
                    <a:prstClr val="black">
                      <a:alpha val="0"/>
                    </a:prstClr>
                  </a:solidFill>
                </a:uFill>
                <a:latin typeface="Arial"/>
                <a:ea typeface="Arial"/>
                <a:cs typeface="Arial"/>
              </a:rPr>
              <a:t>बेशक, ऐसा संभव है कि आपातकालीन रणनीतियां वे युक्तियाँ न हों जिनका हम उपयोग करना चाहते हैं. जैसे, संभव है कि हम बदलाव हेतु जागरूकता फैलाने या प्रचार-अभियान चलाने पर काम करने के लिए बेहतर स्थिति में हों. कोई भी सारी चीज़ें नहीं कर सकता और किसी को भी ऐसी कोशिश नहीं करनी चाहिए!  </a:t>
            </a:r>
            <a:endParaRPr lang="sv-SE" sz="1800" b="0" i="0" u="none" strike="noStrike" cap="none" baseline="0" dirty="0">
              <a:solidFill>
                <a:srgbClr val="000000"/>
              </a:solidFill>
              <a:effectLst/>
              <a:uFill>
                <a:solidFill>
                  <a:prstClr val="black">
                    <a:alpha val="0"/>
                  </a:prstClr>
                </a:solidFill>
              </a:uFill>
              <a:latin typeface="Arial"/>
              <a:ea typeface="Arial"/>
              <a:cs typeface="Arial"/>
            </a:endParaRPr>
          </a:p>
          <a:p>
            <a:pPr marL="0" indent="0" algn="l" rtl="0" fontAlgn="base">
              <a:buFont typeface="Arial" panose="020B0604020202020204" pitchFamily="34" charset="0"/>
              <a:buNone/>
            </a:pPr>
            <a:endParaRPr lang="hi-IN" sz="1800" b="0" i="0" u="none" strike="noStrike" cap="none" baseline="0" dirty="0">
              <a:solidFill>
                <a:srgbClr val="000000"/>
              </a:solidFill>
              <a:effectLst/>
              <a:uFill>
                <a:solidFill>
                  <a:prstClr val="black">
                    <a:alpha val="0"/>
                  </a:prstClr>
                </a:solidFill>
              </a:uFill>
              <a:latin typeface="Arial"/>
              <a:ea typeface="Arial"/>
              <a:cs typeface="Arial"/>
            </a:endParaRPr>
          </a:p>
          <a:p>
            <a:pPr marL="285750" indent="-285750" algn="l" rtl="0" fontAlgn="base">
              <a:buFont typeface="Arial" panose="020B0604020202020204" pitchFamily="34" charset="0"/>
              <a:buChar char="•"/>
            </a:pPr>
            <a:r>
              <a:rPr lang="hi-IN" sz="1800" b="0" i="0" u="none" strike="noStrike" cap="none" baseline="0" dirty="0">
                <a:solidFill>
                  <a:srgbClr val="000000"/>
                </a:solidFill>
                <a:effectLst/>
                <a:uFill>
                  <a:solidFill>
                    <a:prstClr val="black">
                      <a:alpha val="0"/>
                    </a:prstClr>
                  </a:solidFill>
                </a:uFill>
                <a:latin typeface="Arial"/>
                <a:ea typeface="Arial"/>
                <a:cs typeface="Arial"/>
              </a:rPr>
              <a:t>अगले सत्र में हम कार्रवाही के विचार बदलाव की रणनीतियां, निर्माण की रणनीतियां और उपचारात्मक रणनीतियां के बारे में जानेंगे और उन पर विचार करेंगें. हम अधिकतम संभव कार्रवाही के विचार के बारे में जानना चाहते हैं! </a:t>
            </a:r>
            <a:endParaRPr lang="sv-SE" sz="1800" b="0" i="0" u="none" strike="noStrike" cap="none" baseline="0" dirty="0">
              <a:solidFill>
                <a:srgbClr val="000000"/>
              </a:solidFill>
              <a:effectLst/>
              <a:uFill>
                <a:solidFill>
                  <a:prstClr val="black">
                    <a:alpha val="0"/>
                  </a:prstClr>
                </a:solidFill>
              </a:uFill>
              <a:latin typeface="Arial"/>
              <a:ea typeface="Arial"/>
              <a:cs typeface="Arial"/>
            </a:endParaRPr>
          </a:p>
          <a:p>
            <a:pPr marL="0" indent="0" algn="l" rtl="0" fontAlgn="base">
              <a:buFont typeface="Arial" panose="020B0604020202020204" pitchFamily="34" charset="0"/>
              <a:buNone/>
            </a:pPr>
            <a:r>
              <a:rPr lang="hi-IN" sz="1800" b="0" i="0" u="none" strike="noStrike" cap="none" baseline="0" dirty="0">
                <a:solidFill>
                  <a:srgbClr val="000000"/>
                </a:solidFill>
                <a:effectLst/>
                <a:uFill>
                  <a:solidFill>
                    <a:prstClr val="black">
                      <a:alpha val="0"/>
                    </a:prstClr>
                  </a:solidFill>
                </a:uFill>
                <a:latin typeface="Arial"/>
                <a:ea typeface="Arial"/>
                <a:cs typeface="Arial"/>
              </a:rPr>
              <a:t> </a:t>
            </a:r>
          </a:p>
          <a:p>
            <a:pPr marL="285750" indent="-285750" algn="l" rtl="0" fontAlgn="base">
              <a:buFont typeface="Arial" panose="020B0604020202020204" pitchFamily="34" charset="0"/>
              <a:buChar char="•"/>
            </a:pPr>
            <a:r>
              <a:rPr lang="hi-IN" sz="1800" b="0" i="0" u="none" strike="noStrike" cap="none" baseline="0" dirty="0">
                <a:solidFill>
                  <a:srgbClr val="000000"/>
                </a:solidFill>
                <a:effectLst/>
                <a:uFill>
                  <a:solidFill>
                    <a:prstClr val="black">
                      <a:alpha val="0"/>
                    </a:prstClr>
                  </a:solidFill>
                </a:uFill>
                <a:latin typeface="Arial"/>
                <a:ea typeface="Arial"/>
                <a:cs typeface="Arial"/>
              </a:rPr>
              <a:t>पाठ्यक्रम के अंतिम दो सत्रों में हम अपने विचारों को परिसीमित करेंगे - उन समस्याओं के बारे में चर्चा करके जिनमें हम वास्तव में हस्तक्षेप करना चाहते हैं और इसके लिए हमारे द्वारा चिन्हित कार्यवाहियों में से कौन-सी सबसे प्रभावी एवं यर्थाथवादी होंगी जिनका हम इस्तेमाल करें.</a:t>
            </a:r>
            <a:endParaRPr lang="sv-SE" sz="1800" b="0" i="0" u="none" strike="noStrike" cap="none" baseline="0" dirty="0">
              <a:solidFill>
                <a:srgbClr val="000000"/>
              </a:solidFill>
              <a:effectLst/>
              <a:uFill>
                <a:solidFill>
                  <a:prstClr val="black">
                    <a:alpha val="0"/>
                  </a:prstClr>
                </a:solidFill>
              </a:uFill>
              <a:latin typeface="Arial"/>
              <a:ea typeface="Arial"/>
              <a:cs typeface="Arial"/>
            </a:endParaRPr>
          </a:p>
          <a:p>
            <a:pPr marL="0" indent="0" algn="l" rtl="0" fontAlgn="base">
              <a:buFont typeface="Arial" panose="020B0604020202020204" pitchFamily="34" charset="0"/>
              <a:buNone/>
            </a:pPr>
            <a:r>
              <a:rPr lang="hi-IN" sz="1800" b="0" i="0" u="none" strike="noStrike" cap="none" baseline="0" dirty="0">
                <a:solidFill>
                  <a:srgbClr val="000000"/>
                </a:solidFill>
                <a:effectLst/>
                <a:uFill>
                  <a:solidFill>
                    <a:prstClr val="black">
                      <a:alpha val="0"/>
                    </a:prstClr>
                  </a:solidFill>
                </a:uFill>
                <a:latin typeface="Arial"/>
                <a:ea typeface="Arial"/>
                <a:cs typeface="Arial"/>
              </a:rPr>
              <a:t>  </a:t>
            </a:r>
          </a:p>
          <a:p>
            <a:pPr marL="285750" indent="-285750" algn="l" rtl="0" fontAlgn="base">
              <a:buFont typeface="Arial" panose="020B0604020202020204" pitchFamily="34" charset="0"/>
              <a:buChar char="•"/>
            </a:pPr>
            <a:r>
              <a:rPr lang="hi-IN" sz="1800" b="0" i="0" u="none" strike="noStrike" cap="none" baseline="0" dirty="0">
                <a:solidFill>
                  <a:srgbClr val="000000"/>
                </a:solidFill>
                <a:effectLst/>
                <a:uFill>
                  <a:solidFill>
                    <a:prstClr val="black">
                      <a:alpha val="0"/>
                    </a:prstClr>
                  </a:solidFill>
                </a:uFill>
                <a:latin typeface="Arial"/>
                <a:ea typeface="Arial"/>
                <a:cs typeface="Arial"/>
              </a:rPr>
              <a:t>सत्र का समापन सक्रिय भागीदारी हेतु सभी का आभार प्रकट कर करें. </a:t>
            </a: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28</a:t>
            </a:fld>
            <a:endParaRPr lang="en-GB"/>
          </a:p>
        </p:txBody>
      </p:sp>
    </p:spTree>
    <p:extLst>
      <p:ext uri="{BB962C8B-B14F-4D97-AF65-F5344CB8AC3E}">
        <p14:creationId xmlns:p14="http://schemas.microsoft.com/office/powerpoint/2010/main" val="1713712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29</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1"/>
          </p:nvPr>
        </p:nvSpPr>
        <p:spPr/>
        <p:txBody>
          <a:bodyPr/>
          <a:lstStyle/>
          <a:p>
            <a:fld id="{30F7EE07-0028-9742-B23B-FE37E6BBE572}" type="datetime1">
              <a:rPr lang="sv-SE" smtClean="0"/>
              <a:t>2025-11-12</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idx="2"/>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Tree>
    <p:extLst>
      <p:ext uri="{BB962C8B-B14F-4D97-AF65-F5344CB8AC3E}">
        <p14:creationId xmlns:p14="http://schemas.microsoft.com/office/powerpoint/2010/main" val="387039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i-IN" sz="1800" b="0" i="1" u="none" strike="noStrike" cap="none" baseline="0" dirty="0">
                <a:solidFill>
                  <a:srgbClr val="000000"/>
                </a:solidFill>
                <a:effectLst/>
                <a:uFill>
                  <a:solidFill>
                    <a:prstClr val="black">
                      <a:alpha val="0"/>
                    </a:prstClr>
                  </a:solidFill>
                </a:uFill>
                <a:latin typeface="Arial"/>
                <a:ea typeface="Arial"/>
                <a:cs typeface="Arial"/>
              </a:rPr>
              <a:t>चेंजमेकर कहानियाँ सामूहिक अभ्यास पर चर्चा </a:t>
            </a:r>
            <a:r>
              <a:rPr lang="hi-IN" sz="1800" b="0" i="0" u="none" strike="noStrike" cap="none" baseline="0" dirty="0">
                <a:solidFill>
                  <a:srgbClr val="000000"/>
                </a:solidFill>
                <a:effectLst/>
                <a:uFill>
                  <a:solidFill>
                    <a:prstClr val="black">
                      <a:alpha val="0"/>
                    </a:prstClr>
                  </a:solidFill>
                </a:uFill>
                <a:latin typeface="Arial"/>
                <a:ea typeface="Arial"/>
                <a:cs typeface="Arial"/>
              </a:rPr>
              <a:t> </a:t>
            </a:r>
            <a:br>
              <a:rPr sz="1800" dirty="0"/>
            </a:br>
            <a:r>
              <a:rPr lang="hi-IN" sz="1800" b="0" i="1" u="none" strike="noStrike" cap="none" baseline="0" dirty="0">
                <a:solidFill>
                  <a:srgbClr val="000000"/>
                </a:solidFill>
                <a:effectLst/>
                <a:uFill>
                  <a:solidFill>
                    <a:prstClr val="black">
                      <a:alpha val="0"/>
                    </a:prstClr>
                  </a:solidFill>
                </a:uFill>
                <a:latin typeface="Arial"/>
                <a:ea typeface="Arial"/>
                <a:cs typeface="Arial"/>
              </a:rPr>
              <a:t>स्लाइड 3-10 अभ्यास से 3 चेंजमेकर कहानियों का चित्रण करती हैं.</a:t>
            </a:r>
            <a:r>
              <a:rPr lang="hi-IN" sz="1800" b="0" i="0" u="none" strike="noStrike" cap="none" baseline="0" dirty="0">
                <a:solidFill>
                  <a:srgbClr val="000000"/>
                </a:solidFill>
                <a:effectLst/>
                <a:uFill>
                  <a:solidFill>
                    <a:prstClr val="black">
                      <a:alpha val="0"/>
                    </a:prstClr>
                  </a:solidFill>
                </a:uFill>
                <a:latin typeface="Arial"/>
                <a:ea typeface="Arial"/>
                <a:cs typeface="Arial"/>
              </a:rPr>
              <a:t> </a:t>
            </a:r>
            <a:endParaRPr lang="en-US" b="0" i="0" dirty="0">
              <a:solidFill>
                <a:srgbClr val="000000"/>
              </a:solidFill>
              <a:effectLst/>
              <a:latin typeface="Calibri" panose="020F0502020204030204"/>
              <a:cs typeface="Calibri"/>
            </a:endParaRPr>
          </a:p>
          <a:p>
            <a:pPr algn="l" rtl="0" fontAlgn="base"/>
            <a:r>
              <a:rPr lang="en-US" sz="1800" b="0" i="1" dirty="0">
                <a:solidFill>
                  <a:srgbClr val="00000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hi-IN" sz="1800" b="1" i="0" u="none" strike="noStrike" cap="none" baseline="0" dirty="0">
                <a:solidFill>
                  <a:srgbClr val="000000"/>
                </a:solidFill>
                <a:effectLst/>
                <a:uFill>
                  <a:solidFill>
                    <a:prstClr val="black">
                      <a:alpha val="0"/>
                    </a:prstClr>
                  </a:solidFill>
                </a:uFill>
                <a:latin typeface="Arial"/>
                <a:ea typeface="Arial"/>
                <a:cs typeface="Arial"/>
              </a:rPr>
              <a:t>राहुल की कहानी </a:t>
            </a:r>
            <a:r>
              <a:rPr lang="hi-IN" sz="1800" b="0" i="0" u="none" strike="noStrike" cap="none" baseline="0" dirty="0">
                <a:solidFill>
                  <a:srgbClr val="000000"/>
                </a:solidFill>
                <a:effectLst/>
                <a:uFill>
                  <a:solidFill>
                    <a:prstClr val="black">
                      <a:alpha val="0"/>
                    </a:prstClr>
                  </a:solidFill>
                </a:uFill>
                <a:latin typeface="Arial"/>
                <a:ea typeface="Arial"/>
                <a:cs typeface="Arial"/>
              </a:rPr>
              <a:t> </a:t>
            </a:r>
            <a:endParaRPr lang="sv-SE" sz="1800" b="0" i="0" u="none" strike="noStrike" cap="none" baseline="0" dirty="0">
              <a:solidFill>
                <a:srgbClr val="000000"/>
              </a:solidFill>
              <a:effectLst/>
              <a:uFill>
                <a:solidFill>
                  <a:prstClr val="black">
                    <a:alpha val="0"/>
                  </a:prstClr>
                </a:solidFill>
              </a:uFill>
              <a:latin typeface="Arial"/>
              <a:ea typeface="Arial"/>
              <a:cs typeface="Arial"/>
            </a:endParaRPr>
          </a:p>
          <a:p>
            <a:pPr algn="l" rtl="0" fontAlgn="base"/>
            <a:endParaRPr lang="en-US" b="0" i="0" dirty="0">
              <a:solidFill>
                <a:srgbClr val="000000"/>
              </a:solidFill>
              <a:effectLst/>
              <a:latin typeface="Segoe UI" panose="020B0502040204020203" pitchFamily="34" charset="0"/>
            </a:endParaRPr>
          </a:p>
          <a:p>
            <a:pPr algn="l" rtl="0" fontAlgn="base"/>
            <a:r>
              <a:rPr lang="hi-IN" sz="1800" b="0" i="0" u="none" strike="noStrike" cap="none" baseline="0" dirty="0">
                <a:solidFill>
                  <a:srgbClr val="000000"/>
                </a:solidFill>
                <a:effectLst/>
                <a:uFill>
                  <a:solidFill>
                    <a:prstClr val="black">
                      <a:alpha val="0"/>
                    </a:prstClr>
                  </a:solidFill>
                </a:uFill>
                <a:latin typeface="Arial"/>
                <a:ea typeface="Arial"/>
                <a:cs typeface="Arial"/>
              </a:rPr>
              <a:t>राहुल पूर्वी भारत के भागलपुर में रहता है. शहर की लगभग 80% जनसंख्या हिंदू है और 18% मुसलमान, और शहर का हिंसा का इतिहास है. 1989 में हुए दंगों में बताया जाता है कि 1000 से अधिक मुसलमान मरे थे और 50,000 लोग विस्थापित हुए थे. </a:t>
            </a:r>
            <a:endParaRPr lang="sv-SE" sz="1800" b="0" i="0" u="none" strike="noStrike" cap="none" baseline="0" dirty="0">
              <a:solidFill>
                <a:srgbClr val="000000"/>
              </a:solidFill>
              <a:effectLst/>
              <a:uFill>
                <a:solidFill>
                  <a:prstClr val="black">
                    <a:alpha val="0"/>
                  </a:prstClr>
                </a:solidFill>
              </a:uFill>
              <a:latin typeface="Arial"/>
              <a:ea typeface="Arial"/>
              <a:cs typeface="Arial"/>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a:t>
            </a:fld>
            <a:endParaRPr lang="en-GB"/>
          </a:p>
        </p:txBody>
      </p:sp>
    </p:spTree>
    <p:extLst>
      <p:ext uri="{BB962C8B-B14F-4D97-AF65-F5344CB8AC3E}">
        <p14:creationId xmlns:p14="http://schemas.microsoft.com/office/powerpoint/2010/main" val="206792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i-IN" sz="1800" b="0" i="0" u="none" strike="noStrike" cap="none" baseline="0">
                <a:solidFill>
                  <a:srgbClr val="000000"/>
                </a:solidFill>
                <a:effectLst/>
                <a:uFill>
                  <a:solidFill>
                    <a:prstClr val="black">
                      <a:alpha val="0"/>
                    </a:prstClr>
                  </a:solidFill>
                </a:uFill>
                <a:latin typeface="Arial"/>
                <a:ea typeface="Arial"/>
                <a:cs typeface="Arial"/>
              </a:rPr>
              <a:t>राहुल, जो एक हिंदू है, शहर के अंतरधार्मिक शांति केंद्र से जुड़ा हुआ है.  यह केंद्र विभाजक रेखाओं के आर-पार संबंध बनाने और भरोसा जमाने के काम करता है, जैसे शांति समितियों के ज़रिए, वार्षिक सांस्कृतिक उत्सव आयोजित करके और धार्मिक नेताओं को जोड़कर. इस दीर्घकालिक शांति कार्य ने एक नींव तैयार की है जहाँ से, हालात बेकाबू होना शुरू होने पर अविलंब कार्रवाई की जा सकती है. इसकी अक्सर ही ज़रूरत पड़ती है. </a:t>
            </a:r>
            <a:endParaRPr lang="en-US" b="0" i="0">
              <a:solidFill>
                <a:srgbClr val="000000"/>
              </a:solidFill>
              <a:effectLst/>
              <a:latin typeface="Calibri" panose="020F0502020204030204"/>
              <a:cs typeface="Calibri"/>
            </a:endParaRPr>
          </a:p>
          <a:p>
            <a:pPr algn="l" rtl="0" fontAlgn="base"/>
            <a:endParaRPr lang="en-US" b="0" i="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a:p>
        </p:txBody>
      </p:sp>
    </p:spTree>
    <p:extLst>
      <p:ext uri="{BB962C8B-B14F-4D97-AF65-F5344CB8AC3E}">
        <p14:creationId xmlns:p14="http://schemas.microsoft.com/office/powerpoint/2010/main" val="391983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i-IN" sz="1800" b="0" i="0" u="none" strike="noStrike" cap="none" baseline="0" dirty="0">
                <a:solidFill>
                  <a:srgbClr val="000000"/>
                </a:solidFill>
                <a:effectLst/>
                <a:uFill>
                  <a:solidFill>
                    <a:prstClr val="black">
                      <a:alpha val="0"/>
                    </a:prstClr>
                  </a:solidFill>
                </a:uFill>
                <a:latin typeface="Arial"/>
                <a:ea typeface="Arial"/>
                <a:cs typeface="Arial"/>
              </a:rPr>
              <a:t>चुनाव अभियानों के दौरान हिंसा विशेष रूप से आम है.</a:t>
            </a:r>
            <a:endParaRPr lang="sv-SE" sz="1800" b="0" i="0" u="none" strike="noStrike" cap="none" baseline="0" dirty="0">
              <a:solidFill>
                <a:srgbClr val="000000"/>
              </a:solidFill>
              <a:effectLst/>
              <a:uFill>
                <a:solidFill>
                  <a:prstClr val="black">
                    <a:alpha val="0"/>
                  </a:prstClr>
                </a:solidFill>
              </a:uFill>
              <a:latin typeface="Arial"/>
              <a:ea typeface="Arial"/>
              <a:cs typeface="Arial"/>
            </a:endParaRPr>
          </a:p>
          <a:p>
            <a:r>
              <a:rPr lang="hi-IN" sz="1800" b="0" i="0" u="none" strike="noStrike" cap="none" baseline="0" dirty="0">
                <a:solidFill>
                  <a:srgbClr val="000000"/>
                </a:solidFill>
                <a:effectLst/>
                <a:uFill>
                  <a:solidFill>
                    <a:prstClr val="black">
                      <a:alpha val="0"/>
                    </a:prstClr>
                  </a:solidFill>
                </a:uFill>
                <a:latin typeface="Arial"/>
                <a:ea typeface="Arial"/>
                <a:cs typeface="Arial"/>
              </a:rPr>
              <a:t>  </a:t>
            </a:r>
            <a:br>
              <a:rPr sz="1800" dirty="0"/>
            </a:br>
            <a:r>
              <a:rPr lang="hi-IN" sz="1800" b="0" i="0" u="none" strike="noStrike" cap="none" baseline="0" dirty="0">
                <a:solidFill>
                  <a:srgbClr val="000000"/>
                </a:solidFill>
                <a:effectLst/>
                <a:uFill>
                  <a:solidFill>
                    <a:prstClr val="black">
                      <a:alpha val="0"/>
                    </a:prstClr>
                  </a:solidFill>
                </a:uFill>
                <a:latin typeface="Arial"/>
                <a:ea typeface="Arial"/>
                <a:cs typeface="Arial"/>
              </a:rPr>
              <a:t>2019 में एक हिंदू राष्ट्रवादी चुनाव प्रत्याशी ने एक मुसलमानों के इलाके से एक परेड निकाली और दंगा भड़काने की कोशिश में घृणास्पद भाषण युक्त ताने उछाले. जब कुछ मुसलमान युवा जवाब में गुस्से से चिल्लाए, तो प्रत्याशी ने हिंसा शुरू कर दी जिससे दुकानों और घरों को नुकसान हुआ. इस बात का गंभीर जोखिम था कि दंगे अन्य इलाकों में फैल जाएँगे तथा और भी हिंसक हो जाएँगे. राहुल और उसके सहकर्मी जानते थे कि यह कितना खतरनाक हो सकता है. </a:t>
            </a:r>
            <a:endParaRPr lang="sv-SE" dirty="0"/>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5</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i-IN" sz="1800" b="0" i="0" u="none" strike="noStrike" cap="none" baseline="0" dirty="0">
                <a:solidFill>
                  <a:srgbClr val="000000"/>
                </a:solidFill>
                <a:effectLst/>
                <a:uFill>
                  <a:solidFill>
                    <a:prstClr val="black">
                      <a:alpha val="0"/>
                    </a:prstClr>
                  </a:solidFill>
                </a:uFill>
                <a:latin typeface="Arial"/>
                <a:ea typeface="Arial"/>
                <a:cs typeface="Arial"/>
              </a:rPr>
              <a:t>अगले कुछ दिनों के दौरान, राहुल और उसके सहकर्मियों ने हिंसा के सबसे अधिक जोखिम वाले मुसलमान और हिंदू मोहल्लों में सामुदायिक सभाएँ आयोजित कीं. इन सभाओं में शांति स्वयंसेवियों के समूह गठित किए गए, जो अपने-अपने मोहल्लों में घर-घर गए</a:t>
            </a:r>
            <a:r>
              <a:rPr lang="hi-IN" sz="1800" b="0" i="1" u="none" strike="noStrike" cap="none" baseline="0" dirty="0">
                <a:solidFill>
                  <a:srgbClr val="000000"/>
                </a:solidFill>
                <a:effectLst/>
                <a:uFill>
                  <a:solidFill>
                    <a:prstClr val="black">
                      <a:alpha val="0"/>
                    </a:prstClr>
                  </a:solidFill>
                </a:uFill>
                <a:latin typeface="Arial"/>
                <a:ea typeface="Arial"/>
                <a:cs typeface="Arial"/>
              </a:rPr>
              <a:t>. </a:t>
            </a:r>
            <a:r>
              <a:rPr lang="hi-IN" sz="1800" b="0" i="0" u="none" strike="noStrike" cap="none" baseline="0" dirty="0">
                <a:solidFill>
                  <a:srgbClr val="000000"/>
                </a:solidFill>
                <a:effectLst/>
                <a:uFill>
                  <a:solidFill>
                    <a:prstClr val="black">
                      <a:alpha val="0"/>
                    </a:prstClr>
                  </a:solidFill>
                </a:uFill>
                <a:latin typeface="Arial"/>
                <a:ea typeface="Arial"/>
                <a:cs typeface="Arial"/>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hi-IN" sz="1800" b="0" i="0" u="none" strike="noStrike" cap="none" baseline="0" dirty="0">
                <a:solidFill>
                  <a:srgbClr val="000000"/>
                </a:solidFill>
                <a:effectLst/>
                <a:uFill>
                  <a:solidFill>
                    <a:prstClr val="black">
                      <a:alpha val="0"/>
                    </a:prstClr>
                  </a:solidFill>
                </a:uFill>
                <a:latin typeface="Arial"/>
                <a:ea typeface="Arial"/>
                <a:cs typeface="Arial"/>
              </a:rPr>
              <a:t>राहुल कहते हैं, </a:t>
            </a:r>
            <a:r>
              <a:rPr lang="sv-SE" sz="1800" b="0" i="0" u="none" strike="noStrike" cap="none" baseline="0" dirty="0">
                <a:solidFill>
                  <a:srgbClr val="000000"/>
                </a:solidFill>
                <a:effectLst/>
                <a:uFill>
                  <a:solidFill>
                    <a:prstClr val="black">
                      <a:alpha val="0"/>
                    </a:prstClr>
                  </a:solidFill>
                </a:uFill>
                <a:latin typeface="Arial"/>
                <a:ea typeface="Arial"/>
                <a:cs typeface="Arial"/>
              </a:rPr>
              <a:t>”</a:t>
            </a:r>
            <a:r>
              <a:rPr lang="hi-IN" sz="1800" b="0" i="0" u="none" strike="noStrike" cap="none" baseline="0" dirty="0">
                <a:solidFill>
                  <a:srgbClr val="000000"/>
                </a:solidFill>
                <a:effectLst/>
                <a:uFill>
                  <a:solidFill>
                    <a:prstClr val="black">
                      <a:alpha val="0"/>
                    </a:prstClr>
                  </a:solidFill>
                </a:uFill>
                <a:latin typeface="Arial"/>
                <a:ea typeface="Arial"/>
                <a:cs typeface="Arial"/>
              </a:rPr>
              <a:t>यह महत्वपूर्ण था कि पुरुष और महिलाएँ जोड़ियों में साथ जाएँ, ताकि चाहे जो भी दरवाज़ा खोले, वह खुलकर बात कर सकें.</a:t>
            </a:r>
            <a:r>
              <a:rPr lang="sv-SE" sz="1800" b="0" i="0" u="none" strike="noStrike" cap="none" baseline="0" dirty="0">
                <a:solidFill>
                  <a:srgbClr val="000000"/>
                </a:solidFill>
                <a:effectLst/>
                <a:uFill>
                  <a:solidFill>
                    <a:prstClr val="black">
                      <a:alpha val="0"/>
                    </a:prstClr>
                  </a:solidFill>
                </a:uFill>
                <a:latin typeface="Arial"/>
                <a:ea typeface="Arial"/>
                <a:cs typeface="Arial"/>
              </a:rPr>
              <a:t>”</a:t>
            </a:r>
            <a:r>
              <a:rPr lang="hi-IN" sz="1800" b="0" i="0" u="none" strike="noStrike" cap="none" baseline="0" dirty="0">
                <a:solidFill>
                  <a:srgbClr val="000000"/>
                </a:solidFill>
                <a:effectLst/>
                <a:uFill>
                  <a:solidFill>
                    <a:prstClr val="black">
                      <a:alpha val="0"/>
                    </a:prstClr>
                  </a:solidFill>
                </a:uFill>
                <a:latin typeface="Arial"/>
                <a:ea typeface="Arial"/>
                <a:cs typeface="Arial"/>
              </a:rPr>
              <a:t>  </a:t>
            </a:r>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6</a:t>
            </a:fld>
            <a:endParaRPr lang="en-GB"/>
          </a:p>
        </p:txBody>
      </p:sp>
    </p:spTree>
    <p:extLst>
      <p:ext uri="{BB962C8B-B14F-4D97-AF65-F5344CB8AC3E}">
        <p14:creationId xmlns:p14="http://schemas.microsoft.com/office/powerpoint/2010/main" val="3808530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i-IN" sz="1800" b="0" i="0" u="none" strike="noStrike" cap="none" baseline="0">
                <a:solidFill>
                  <a:srgbClr val="000000"/>
                </a:solidFill>
                <a:effectLst/>
                <a:uFill>
                  <a:solidFill>
                    <a:prstClr val="black">
                      <a:alpha val="0"/>
                    </a:prstClr>
                  </a:solidFill>
                </a:uFill>
                <a:latin typeface="Arial"/>
                <a:ea typeface="Arial"/>
                <a:cs typeface="Arial"/>
              </a:rPr>
              <a:t>स्वयंसेवियों ने पर्चे बाँटे, अपने पड़ोसियों से बातें की और उनकी बातें सुनी, और इस बात पर ज़ोर दिया कि दंगे हर किसी के लिए हालात बदतर करते हैं, चाहे उसका धर्म कुछ भी हो. शुक्र है कि मोहल्ला सभाओं और स्वयंसेवियों ने शहर के हालात शांत करने में काफ़ी मदद की.</a:t>
            </a:r>
            <a:r>
              <a:rPr lang="hi-IN" sz="1800" b="0" i="1" u="none" strike="noStrike" cap="none" baseline="0">
                <a:solidFill>
                  <a:srgbClr val="000000"/>
                </a:solidFill>
                <a:effectLst/>
                <a:uFill>
                  <a:solidFill>
                    <a:prstClr val="black">
                      <a:alpha val="0"/>
                    </a:prstClr>
                  </a:solidFill>
                </a:uFill>
                <a:latin typeface="Arial"/>
                <a:ea typeface="Arial"/>
                <a:cs typeface="Arial"/>
              </a:rPr>
              <a:t> </a:t>
            </a:r>
            <a:endParaRPr lang="en-US" sz="2800" b="0" i="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7</a:t>
            </a:fld>
            <a:endParaRPr lang="en-GB"/>
          </a:p>
        </p:txBody>
      </p:sp>
    </p:spTree>
    <p:extLst>
      <p:ext uri="{BB962C8B-B14F-4D97-AF65-F5344CB8AC3E}">
        <p14:creationId xmlns:p14="http://schemas.microsoft.com/office/powerpoint/2010/main" val="850932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i-IN" sz="1800" b="1" i="0" u="none" strike="noStrike" cap="none" baseline="0" dirty="0">
                <a:solidFill>
                  <a:srgbClr val="000000"/>
                </a:solidFill>
                <a:effectLst/>
                <a:uFill>
                  <a:solidFill>
                    <a:prstClr val="black">
                      <a:alpha val="0"/>
                    </a:prstClr>
                  </a:solidFill>
                </a:uFill>
                <a:latin typeface="Arial"/>
                <a:ea typeface="Arial"/>
                <a:cs typeface="Arial"/>
              </a:rPr>
              <a:t>डोंट जज अ बुक बाय इट्स कवर- The Human Library™, डेनमार्क</a:t>
            </a:r>
            <a:r>
              <a:rPr lang="hi-IN" sz="1800" b="0" i="0" u="none" strike="noStrike" cap="none" baseline="0" dirty="0">
                <a:solidFill>
                  <a:srgbClr val="000000"/>
                </a:solidFill>
                <a:effectLst/>
                <a:uFill>
                  <a:solidFill>
                    <a:prstClr val="black">
                      <a:alpha val="0"/>
                    </a:prstClr>
                  </a:solidFill>
                </a:uFill>
                <a:latin typeface="Arial"/>
                <a:ea typeface="Arial"/>
                <a:cs typeface="Arial"/>
              </a:rPr>
              <a:t> </a:t>
            </a:r>
            <a:endParaRPr lang="sv-SE" sz="1800" b="0" i="0" u="none" strike="noStrike" cap="none" baseline="0" dirty="0">
              <a:solidFill>
                <a:srgbClr val="000000"/>
              </a:solidFill>
              <a:effectLst/>
              <a:uFill>
                <a:solidFill>
                  <a:prstClr val="black">
                    <a:alpha val="0"/>
                  </a:prstClr>
                </a:solidFill>
              </a:uFill>
              <a:latin typeface="Arial"/>
              <a:ea typeface="Arial"/>
              <a:cs typeface="Arial"/>
            </a:endParaRPr>
          </a:p>
          <a:p>
            <a:pPr algn="l" rtl="0" fontAlgn="base"/>
            <a:endParaRPr lang="en-US" b="0" i="0" dirty="0">
              <a:solidFill>
                <a:srgbClr val="000000"/>
              </a:solidFill>
              <a:effectLst/>
              <a:latin typeface="Segoe UI" panose="020B0502040204020203" pitchFamily="34" charset="0"/>
            </a:endParaRPr>
          </a:p>
          <a:p>
            <a:pPr algn="l" rtl="0" fontAlgn="base"/>
            <a:r>
              <a:rPr lang="hi-IN" sz="1800" b="0" i="0" u="none" strike="noStrike" cap="none" baseline="0" dirty="0">
                <a:solidFill>
                  <a:srgbClr val="000000"/>
                </a:solidFill>
                <a:effectLst/>
                <a:uFill>
                  <a:solidFill>
                    <a:prstClr val="black">
                      <a:alpha val="0"/>
                    </a:prstClr>
                  </a:solidFill>
                </a:uFill>
                <a:latin typeface="Arial"/>
                <a:ea typeface="Arial"/>
                <a:cs typeface="Arial"/>
              </a:rPr>
              <a:t>1990 के दशक के मध्य में चार दोस्तों ने शहरी हिंसा के विरुद्ध अभियान चलाने के लिए एक युवा संगठन शुरू किया. उसके सदस्यों की संख्या बढ़ी और एक डेनिश संगीत समारोह के आयोजक ने उनसे कहा कि वे समारोह के आगंतुकों के बीच संवाद को बढ़ावा देने वाले एक इवेंट का आइडिया पेश करें. उन्होंने जो आइडिया पेश किया वह था ह्यूमन लाइब्रेरी का, जहां से आगंतुक उधार ले सकते थे ह्यूमन ‘बुक्स’ - यानी ऐसे लोग जो अपनी पहचान और जीवन अनुभवों और विचारों के बारे में सम्मानपूर्ण बातचीत करने को तैयार थे.</a:t>
            </a:r>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8</a:t>
            </a:fld>
            <a:endParaRPr lang="en-GB"/>
          </a:p>
        </p:txBody>
      </p:sp>
    </p:spTree>
    <p:extLst>
      <p:ext uri="{BB962C8B-B14F-4D97-AF65-F5344CB8AC3E}">
        <p14:creationId xmlns:p14="http://schemas.microsoft.com/office/powerpoint/2010/main" val="238530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i-IN" sz="1800" b="0" i="0" u="none" strike="noStrike" cap="none" baseline="0">
                <a:solidFill>
                  <a:srgbClr val="000000"/>
                </a:solidFill>
                <a:effectLst/>
                <a:uFill>
                  <a:solidFill>
                    <a:prstClr val="black">
                      <a:alpha val="0"/>
                    </a:prstClr>
                  </a:solidFill>
                </a:uFill>
                <a:latin typeface="Arial"/>
                <a:ea typeface="Arial"/>
                <a:cs typeface="Arial"/>
              </a:rPr>
              <a:t>आम तौर पर, ह्यूमन बुक्स स्थानीय समुदाय के ऐसे लोग होते हैं जो उनकी ‘कहानी’ को दूसरों का लर्निंग अनुभव बनने देने के लिए स्वेच्छा से प्रस्तुत रहते हैं, जिससे गलत सूचना वाली रुढीबद्ध धारणाएं कम होती हैं. स्वयंसेवी आम तौर पर वे लोग होते हैं जिनके लिए उनकी पहचान के किसी पहलू से कोई पूर्वग्रह या कलंक जुड़ा होता है - जैसे उनका धर्म, उनकी आस्था, उनकी नृजाति, उनका यौन झुकाव, उनकी अशक्तता या उनकी HIV पॉज़िटिव स्थिति. The Human Library™ संगठन अब 85 से भी अधिक देशों में गतिविधियाँ करता है.</a:t>
            </a:r>
            <a:endParaRPr lang="en-US" b="0" i="0">
              <a:solidFill>
                <a:srgbClr val="000000"/>
              </a:solidFill>
              <a:effectLst/>
              <a:latin typeface="Calibri" panose="020F0502020204030204"/>
              <a:cs typeface="Calibri"/>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9</a:t>
            </a:fld>
            <a:endParaRPr lang="en-GB"/>
          </a:p>
        </p:txBody>
      </p:sp>
    </p:spTree>
    <p:extLst>
      <p:ext uri="{BB962C8B-B14F-4D97-AF65-F5344CB8AC3E}">
        <p14:creationId xmlns:p14="http://schemas.microsoft.com/office/powerpoint/2010/main" val="3301709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chart" Target="../charts/chart1.xml"/><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chart" Target="../charts/chart2.xml"/><Relationship Id="rId1" Type="http://schemas.openxmlformats.org/officeDocument/2006/relationships/slideMaster" Target="../slideMasters/slideMaster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chart" Target="../charts/chart3.xml"/><Relationship Id="rId1" Type="http://schemas.openxmlformats.org/officeDocument/2006/relationships/slideMaster" Target="../slideMasters/slideMaster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chart" Target="../charts/chart4.xml"/><Relationship Id="rId1" Type="http://schemas.openxmlformats.org/officeDocument/2006/relationships/slideMaster" Target="../slideMasters/slideMaster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chart" Target="../charts/chart5.xml"/><Relationship Id="rId1" Type="http://schemas.openxmlformats.org/officeDocument/2006/relationships/slideMaster" Target="../slideMasters/slideMaster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chart" Target="../charts/chart6.xml"/><Relationship Id="rId1" Type="http://schemas.openxmlformats.org/officeDocument/2006/relationships/slideMaster" Target="../slideMasters/slideMaster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chart" Target="../charts/chart7.xml"/><Relationship Id="rId1" Type="http://schemas.openxmlformats.org/officeDocument/2006/relationships/slideMaster" Target="../slideMasters/slideMaster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7E204C88-CB35-8A41-B251-13E78E063BC5}"/>
              </a:ext>
            </a:extLst>
          </p:cNvPr>
          <p:cNvPicPr>
            <a:picLocks noChangeAspect="1"/>
          </p:cNvPicPr>
          <p:nvPr userDrawn="1"/>
        </p:nvPicPr>
        <p:blipFill>
          <a:blip r:embed="rId2"/>
          <a:stretch>
            <a:fillRect/>
          </a:stretch>
        </p:blipFill>
        <p:spPr>
          <a:xfrm>
            <a:off x="1179946" y="746413"/>
            <a:ext cx="3327400" cy="5676900"/>
          </a:xfrm>
          <a:prstGeom prst="rect">
            <a:avLst/>
          </a:prstGeom>
        </p:spPr>
      </p:pic>
      <p:sp>
        <p:nvSpPr>
          <p:cNvPr id="9" name="Rubrik 8">
            <a:extLst>
              <a:ext uri="{FF2B5EF4-FFF2-40B4-BE49-F238E27FC236}">
                <a16:creationId xmlns:a16="http://schemas.microsoft.com/office/drawing/2014/main" id="{EE8645C9-C5C8-3A44-8EF1-8B94A6247139}"/>
              </a:ext>
            </a:extLst>
          </p:cNvPr>
          <p:cNvSpPr txBox="1"/>
          <p:nvPr userDrawn="1"/>
        </p:nvSpPr>
        <p:spPr>
          <a:xfrm>
            <a:off x="5278582" y="1483233"/>
            <a:ext cx="6608618"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sv-SE" sz="4800" b="1">
                <a:solidFill>
                  <a:schemeClr val="tx1">
                    <a:lumMod val="65000"/>
                    <a:lumOff val="35000"/>
                  </a:schemeClr>
                </a:solidFill>
              </a:rPr>
              <a:t>FORB colours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Pick from here</a:t>
            </a:r>
            <a:br>
              <a:rPr lang="sv-SE"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328962787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Rubrik och lodrät tex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84F51F9-B0CA-8544-9130-87180C416BE6}"/>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5" name="Rektangel 4">
            <a:extLst>
              <a:ext uri="{FF2B5EF4-FFF2-40B4-BE49-F238E27FC236}">
                <a16:creationId xmlns:a16="http://schemas.microsoft.com/office/drawing/2014/main" id="{581C0685-73C7-6F46-8B3A-FF9F41FD9E7D}"/>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 learning </a:t>
            </a:r>
            <a:br>
              <a:rPr lang="sv-SE" sz="4400" b="1" err="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faith</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communities,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society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144151870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1C0B64C-7CFD-4A42-95C4-9AEBBD646404}"/>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“Xxx xx xxxx xxx”</a:t>
            </a:r>
          </a:p>
          <a:p>
            <a:endParaRPr lang="sv-SE" sz="3600">
              <a:solidFill>
                <a:srgbClr val="4E7D88"/>
              </a:solidFill>
              <a:effectLst/>
            </a:endParaRPr>
          </a:p>
        </p:txBody>
      </p:sp>
      <p:pic>
        <p:nvPicPr>
          <p:cNvPr id="7" name="Platshållare för innehåll 3">
            <a:extLst>
              <a:ext uri="{FF2B5EF4-FFF2-40B4-BE49-F238E27FC236}">
                <a16:creationId xmlns:a16="http://schemas.microsoft.com/office/drawing/2014/main" id="{250B5E9F-72DE-FB42-B262-7BD7E4493438}"/>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BC57F8AC-1EF8-784F-9BE6-02DC21D27741}"/>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 here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67414202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Rubrik och lodrät text">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E48EC19-364F-5944-B21F-5A746272F832}"/>
              </a:ext>
            </a:extLst>
          </p:cNvPr>
          <p:cNvGraphicFramePr/>
          <p:nvPr userDrawn="1">
            <p:extLst>
              <p:ext uri="{D42A27DB-BD31-4B8C-83A1-F6EECF244321}">
                <p14:modId xmlns:p14="http://schemas.microsoft.com/office/powerpoint/2010/main" val="3075211130"/>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410DD6BE-9FAB-BA4E-825F-6EC45708E97A}"/>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0764D845-FB54-7F4E-8AEE-97AE1817C211}"/>
              </a:ext>
            </a:extLst>
          </p:cNvPr>
          <p:cNvGraphicFramePr/>
          <p:nvPr userDrawn="1">
            <p:extLst>
              <p:ext uri="{D42A27DB-BD31-4B8C-83A1-F6EECF244321}">
                <p14:modId xmlns:p14="http://schemas.microsoft.com/office/powerpoint/2010/main" val="2252326704"/>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5A6DAE24-41B8-6E43-B155-F9348D89C0EE}"/>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7381341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Rubrik och lodrät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4911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Rubrik och lodrät text">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15FAA345-704E-584F-864A-900877C06A78}"/>
              </a:ext>
            </a:extLst>
          </p:cNvPr>
          <p:cNvSpPr txBox="1"/>
          <p:nvPr userDrawn="1"/>
        </p:nvSpPr>
        <p:spPr>
          <a:xfrm>
            <a:off x="0" y="1749091"/>
            <a:ext cx="12192000" cy="1045996"/>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a:solidFill>
                  <a:schemeClr val="tx1">
                    <a:lumMod val="65000"/>
                    <a:lumOff val="35000"/>
                  </a:schemeClr>
                </a:solidFill>
                <a:latin typeface="Calibri" panose="020F0502020204030204" pitchFamily="34" charset="0"/>
              </a:rPr>
              <a:t>  Who’s behind the platform? </a:t>
            </a:r>
            <a:endParaRPr lang="en-GB">
              <a:solidFill>
                <a:schemeClr val="tx1">
                  <a:lumMod val="65000"/>
                  <a:lumOff val="35000"/>
                </a:schemeClr>
              </a:solidFill>
              <a:latin typeface="Calibri" panose="020F0502020204030204" pitchFamily="34" charset="0"/>
            </a:endParaRPr>
          </a:p>
        </p:txBody>
      </p:sp>
      <p:pic>
        <p:nvPicPr>
          <p:cNvPr id="8" name="Bildobjekt 7">
            <a:extLst>
              <a:ext uri="{FF2B5EF4-FFF2-40B4-BE49-F238E27FC236}">
                <a16:creationId xmlns:a16="http://schemas.microsoft.com/office/drawing/2014/main" id="{36AC9999-CE7F-8F41-89BB-52B135361686}"/>
              </a:ext>
            </a:extLst>
          </p:cNvPr>
          <p:cNvPicPr>
            <a:picLocks noChangeAspect="1"/>
          </p:cNvPicPr>
          <p:nvPr userDrawn="1"/>
        </p:nvPicPr>
        <p:blipFill>
          <a:blip r:embed="rId2"/>
          <a:stretch>
            <a:fillRect/>
          </a:stretch>
        </p:blipFill>
        <p:spPr>
          <a:xfrm>
            <a:off x="3623818" y="3329161"/>
            <a:ext cx="4562919" cy="1519131"/>
          </a:xfrm>
          <a:prstGeom prst="rect">
            <a:avLst/>
          </a:prstGeom>
        </p:spPr>
      </p:pic>
    </p:spTree>
    <p:extLst>
      <p:ext uri="{BB962C8B-B14F-4D97-AF65-F5344CB8AC3E}">
        <p14:creationId xmlns:p14="http://schemas.microsoft.com/office/powerpoint/2010/main" val="106963816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49FDD9C-34D9-7743-B25A-D023970F3100}"/>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238894196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Rubrik och lodrät text">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A298F01-0222-7C47-BCF8-AE762CDD3F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9" name="textruta 8">
            <a:extLst>
              <a:ext uri="{FF2B5EF4-FFF2-40B4-BE49-F238E27FC236}">
                <a16:creationId xmlns:a16="http://schemas.microsoft.com/office/drawing/2014/main" id="{A1496DDD-21EF-4942-8EE6-4C8029BA48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0" name="textruta 9">
            <a:extLst>
              <a:ext uri="{FF2B5EF4-FFF2-40B4-BE49-F238E27FC236}">
                <a16:creationId xmlns:a16="http://schemas.microsoft.com/office/drawing/2014/main" id="{FFC3032B-1D0E-5849-91E1-1BD50BD1D863}"/>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01030123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838200" y="6356350"/>
            <a:ext cx="2743200" cy="365125"/>
          </a:xfrm>
          <a:prstGeom prst="rect">
            <a:avLst/>
          </a:prstGeom>
        </p:spPr>
        <p:txBody>
          <a:bodyPr/>
          <a:lstStyle/>
          <a:p>
            <a:fld id="{4FAC0100-D301-A84A-B649-28343F912E0D}" type="datetime1">
              <a:rPr lang="sv-SE" smtClean="0"/>
              <a:t>2025-11-12</a:t>
            </a:fld>
            <a:endParaRPr lang="en-GB"/>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3DBDF8A6-D616-47DF-AE74-3C1576340DA6}" type="slidenum">
              <a:rPr lang="en-GB" smtClean="0"/>
              <a:t>‹#›</a:t>
            </a:fld>
            <a:endParaRPr lang="en-GB"/>
          </a:p>
        </p:txBody>
      </p:sp>
      <p:pic>
        <p:nvPicPr>
          <p:cNvPr id="13" name="Bildobjekt 12">
            <a:extLst>
              <a:ext uri="{FF2B5EF4-FFF2-40B4-BE49-F238E27FC236}">
                <a16:creationId xmlns:a16="http://schemas.microsoft.com/office/drawing/2014/main" id="{528D397D-9B71-3749-9D74-73814F7615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14" name="textruta 13">
            <a:extLst>
              <a:ext uri="{FF2B5EF4-FFF2-40B4-BE49-F238E27FC236}">
                <a16:creationId xmlns:a16="http://schemas.microsoft.com/office/drawing/2014/main" id="{133B568A-D477-7041-B16E-0FDE3CD482AE}"/>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15" name="Bildobjekt 14" descr="En bild som visar person, inomhus, person, håller&#10;&#10;Automatiskt genererad beskrivning">
            <a:extLst>
              <a:ext uri="{FF2B5EF4-FFF2-40B4-BE49-F238E27FC236}">
                <a16:creationId xmlns:a16="http://schemas.microsoft.com/office/drawing/2014/main" id="{1A22D1B8-210A-3240-9DE3-9229EA5CFF9F}"/>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16" name="Bildobjekt 15">
            <a:extLst>
              <a:ext uri="{FF2B5EF4-FFF2-40B4-BE49-F238E27FC236}">
                <a16:creationId xmlns:a16="http://schemas.microsoft.com/office/drawing/2014/main" id="{399A1881-CA95-424C-92AB-770EBB8DCD67}"/>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17" name="Bildobjekt 16">
            <a:extLst>
              <a:ext uri="{FF2B5EF4-FFF2-40B4-BE49-F238E27FC236}">
                <a16:creationId xmlns:a16="http://schemas.microsoft.com/office/drawing/2014/main" id="{6C13AE52-9B69-8A45-AA32-37A3FB66A8C7}"/>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18" name="Bildobjekt 17">
            <a:extLst>
              <a:ext uri="{FF2B5EF4-FFF2-40B4-BE49-F238E27FC236}">
                <a16:creationId xmlns:a16="http://schemas.microsoft.com/office/drawing/2014/main" id="{37C96462-128F-C041-A5AF-980B1CF19ECE}"/>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44003059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och lodrät tex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345DF78E-68F8-3943-9905-19A821B7C0D6}"/>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 learning 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faith communities, civil society </a:t>
            </a:r>
            <a:br>
              <a:rPr lang="sv-SE" sz="4000">
                <a:solidFill>
                  <a:schemeClr val="tx1">
                    <a:lumMod val="65000"/>
                    <a:lumOff val="35000"/>
                  </a:schemeClr>
                </a:solidFill>
              </a:rPr>
            </a:br>
            <a:r>
              <a:rPr lang="sv-SE" sz="4000">
                <a:solidFill>
                  <a:schemeClr val="tx1">
                    <a:lumMod val="65000"/>
                    <a:lumOff val="35000"/>
                  </a:schemeClr>
                </a:solidFill>
              </a:rPr>
              <a:t>and decision-makers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269161336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Rubrik och lodrät tex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81C7A10-EEAC-D24B-ABB1-100D66011EB7}"/>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6" name="Rubrik 1">
            <a:extLst>
              <a:ext uri="{FF2B5EF4-FFF2-40B4-BE49-F238E27FC236}">
                <a16:creationId xmlns:a16="http://schemas.microsoft.com/office/drawing/2014/main" id="{8E45DAEE-5D79-464A-A812-C43B3726EF9A}"/>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4583556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E9E3381-61D2-904D-A26A-FCB3DF2B3364}"/>
              </a:ext>
            </a:extLst>
          </p:cNvPr>
          <p:cNvSpPr>
            <a:spLocks noGrp="1"/>
          </p:cNvSpPr>
          <p:nvPr>
            <p:ph type="dt" sz="half" idx="10"/>
          </p:nvPr>
        </p:nvSpPr>
        <p:spPr/>
        <p:txBody>
          <a:bodyPr/>
          <a:lstStyle/>
          <a:p>
            <a:fld id="{AD0F743D-EAB6-4849-8E32-4D0C944C4193}" type="datetime1">
              <a:rPr lang="sv-SE" smtClean="0"/>
              <a:t>2025-11-12</a:t>
            </a:fld>
            <a:endParaRPr lang="sv-SE"/>
          </a:p>
        </p:txBody>
      </p:sp>
      <p:sp>
        <p:nvSpPr>
          <p:cNvPr id="3" name="Platshållare för sidfot 2">
            <a:extLst>
              <a:ext uri="{FF2B5EF4-FFF2-40B4-BE49-F238E27FC236}">
                <a16:creationId xmlns:a16="http://schemas.microsoft.com/office/drawing/2014/main" id="{B4E51D03-F448-C747-AD13-D418AE9DCE9E}"/>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9B4B9951-42D7-6847-BED7-5FDD87BCA4FA}"/>
              </a:ext>
            </a:extLst>
          </p:cNvPr>
          <p:cNvSpPr>
            <a:spLocks noGrp="1"/>
          </p:cNvSpPr>
          <p:nvPr>
            <p:ph type="sldNum" sz="quarter" idx="12"/>
          </p:nvPr>
        </p:nvSpPr>
        <p:spPr/>
        <p:txBody>
          <a:bodyPr/>
          <a:lstStyle/>
          <a:p>
            <a:fld id="{8AAF8A7C-F939-AB45-BC63-AF968A5020FA}" type="slidenum">
              <a:rPr lang="sv-SE" smtClean="0"/>
              <a:t>‹#›</a:t>
            </a:fld>
            <a:endParaRPr lang="sv-SE"/>
          </a:p>
        </p:txBody>
      </p:sp>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56174328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99E358AF-ADEE-2945-AAC7-DCEC550D1A14}"/>
              </a:ext>
            </a:extLst>
          </p:cNvPr>
          <p:cNvSpPr txBox="1"/>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GB" sz="6600" b="1">
                <a:solidFill>
                  <a:srgbClr val="4E7D88"/>
                </a:solidFill>
              </a:rPr>
              <a:t>For</a:t>
            </a:r>
            <a:endParaRPr lang="sv-SE" sz="6600" b="1">
              <a:solidFill>
                <a:srgbClr val="4E7D88"/>
              </a:solidFill>
            </a:endParaRPr>
          </a:p>
        </p:txBody>
      </p:sp>
      <p:sp>
        <p:nvSpPr>
          <p:cNvPr id="6" name="Platshållare för innehåll 2">
            <a:extLst>
              <a:ext uri="{FF2B5EF4-FFF2-40B4-BE49-F238E27FC236}">
                <a16:creationId xmlns:a16="http://schemas.microsoft.com/office/drawing/2014/main" id="{9010A342-4481-D646-8188-6908C8818F9F}"/>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 and belief 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 and diplomats</a:t>
            </a:r>
          </a:p>
          <a:p>
            <a:r>
              <a:rPr lang="sv-SE" err="1">
                <a:solidFill>
                  <a:schemeClr val="tx1">
                    <a:lumMod val="65000"/>
                    <a:lumOff val="35000"/>
                  </a:schemeClr>
                </a:solidFill>
                <a:latin typeface="+mj-lt"/>
              </a:rPr>
              <a:t>Development 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society organisations</a:t>
            </a:r>
          </a:p>
          <a:p>
            <a:r>
              <a:rPr lang="sv-SE" err="1">
                <a:solidFill>
                  <a:schemeClr val="tx1">
                    <a:lumMod val="65000"/>
                    <a:lumOff val="35000"/>
                  </a:schemeClr>
                </a:solidFill>
                <a:latin typeface="+mj-lt"/>
              </a:rPr>
              <a:t>Grassroots 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 and 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 and training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316956158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Rubrik och lodrät tex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C6643A76-8829-DC4D-AB96-41958FC41475}"/>
              </a:ext>
            </a:extLst>
          </p:cNvPr>
          <p:cNvSpPr txBox="1"/>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leap for human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rights education on freedom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5A17F812-2D27-1544-B246-4FB5D88C1DAD}"/>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Shaheed UN Special Rapporteur on </a:t>
            </a:r>
            <a:br>
              <a:rPr lang="sv-SE" sz="2400">
                <a:solidFill>
                  <a:schemeClr val="tx1">
                    <a:lumMod val="65000"/>
                    <a:lumOff val="35000"/>
                  </a:schemeClr>
                </a:solidFill>
                <a:latin typeface="Calibri" panose="020F0502020204030204" pitchFamily="34" charset="0"/>
              </a:rPr>
            </a:br>
            <a:r>
              <a:rPr lang="sv-SE" sz="2400">
                <a:solidFill>
                  <a:schemeClr val="tx1">
                    <a:lumMod val="65000"/>
                    <a:lumOff val="35000"/>
                  </a:schemeClr>
                </a:solidFill>
                <a:latin typeface="Calibri" panose="020F0502020204030204" pitchFamily="34" charset="0"/>
              </a:rPr>
              <a:t>Freedom of Religion or Belief</a:t>
            </a:r>
          </a:p>
        </p:txBody>
      </p:sp>
    </p:spTree>
    <p:extLst>
      <p:ext uri="{BB962C8B-B14F-4D97-AF65-F5344CB8AC3E}">
        <p14:creationId xmlns:p14="http://schemas.microsoft.com/office/powerpoint/2010/main" val="147686579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Rubrik och lodrät text">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5F16A296-1489-E546-8310-C24B2D1A3DBB}"/>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9" name="Rektangel 8">
            <a:extLst>
              <a:ext uri="{FF2B5EF4-FFF2-40B4-BE49-F238E27FC236}">
                <a16:creationId xmlns:a16="http://schemas.microsoft.com/office/drawing/2014/main" id="{961B3E13-DB7E-E447-95D3-EBA1784B109C}"/>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 learning </a:t>
            </a:r>
            <a:br>
              <a:rPr lang="sv-SE" sz="4400" b="1" err="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faith</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communities,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society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1654901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Rubrik och lodrät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66D4387-7481-3343-9554-4F995AB194EE}"/>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“Xxx xx xxxx xxx”</a:t>
            </a:r>
          </a:p>
          <a:p>
            <a:endParaRPr lang="sv-SE" sz="3600">
              <a:solidFill>
                <a:srgbClr val="4E7D88"/>
              </a:solidFill>
              <a:effectLst/>
            </a:endParaRPr>
          </a:p>
        </p:txBody>
      </p:sp>
      <p:pic>
        <p:nvPicPr>
          <p:cNvPr id="5" name="Platshållare för innehåll 3">
            <a:extLst>
              <a:ext uri="{FF2B5EF4-FFF2-40B4-BE49-F238E27FC236}">
                <a16:creationId xmlns:a16="http://schemas.microsoft.com/office/drawing/2014/main" id="{5EE62AD7-2D80-DA42-B076-2D1A3E2FE62A}"/>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6" name="Rektangel 5">
            <a:extLst>
              <a:ext uri="{FF2B5EF4-FFF2-40B4-BE49-F238E27FC236}">
                <a16:creationId xmlns:a16="http://schemas.microsoft.com/office/drawing/2014/main" id="{46EED9FB-149F-0147-80F8-9E8882F46729}"/>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 here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06962717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Rubrik och lodrät tex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4DB34456-B7C5-1646-A92F-D0D4EB6D83F0}"/>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8" name="Bubble dark green">
            <a:extLst>
              <a:ext uri="{FF2B5EF4-FFF2-40B4-BE49-F238E27FC236}">
                <a16:creationId xmlns:a16="http://schemas.microsoft.com/office/drawing/2014/main" id="{CFB7CAB2-F460-8C47-9E96-48A37ED7BDF1}"/>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9" name="Diagram 8">
            <a:extLst>
              <a:ext uri="{FF2B5EF4-FFF2-40B4-BE49-F238E27FC236}">
                <a16:creationId xmlns:a16="http://schemas.microsoft.com/office/drawing/2014/main" id="{9D49FA1C-607E-0941-A30B-B04CE23DEE95}"/>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emhörning 9">
            <a:extLst>
              <a:ext uri="{FF2B5EF4-FFF2-40B4-BE49-F238E27FC236}">
                <a16:creationId xmlns:a16="http://schemas.microsoft.com/office/drawing/2014/main" id="{FB91C1B5-D9F8-354F-8F52-85BE7895ABE9}"/>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387354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Rubrik och lodrät tex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FA9F08E-251F-D940-AB38-A4B003CC43AB}"/>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337852263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Rubrik och lodrät tex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67E9550-4DCB-FC41-9B6C-11060CC40F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11" name="textruta 10">
            <a:extLst>
              <a:ext uri="{FF2B5EF4-FFF2-40B4-BE49-F238E27FC236}">
                <a16:creationId xmlns:a16="http://schemas.microsoft.com/office/drawing/2014/main" id="{3885F9F8-5C90-5D4B-B6B0-75A088AE7ED0}"/>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2" name="textruta 11">
            <a:extLst>
              <a:ext uri="{FF2B5EF4-FFF2-40B4-BE49-F238E27FC236}">
                <a16:creationId xmlns:a16="http://schemas.microsoft.com/office/drawing/2014/main" id="{1569DA4C-05BB-0540-81F9-40C0BBB0648B}"/>
              </a:ext>
            </a:extLst>
          </p:cNvPr>
          <p:cNvSpPr txBox="1"/>
          <p:nvPr userDrawn="1"/>
        </p:nvSpPr>
        <p:spPr>
          <a:xfrm>
            <a:off x="4924555" y="5542367"/>
            <a:ext cx="2342884"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65054560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GB"/>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a:p>
        </p:txBody>
      </p:sp>
      <p:sp>
        <p:nvSpPr>
          <p:cNvPr id="4" name="Platshållare för datum 3"/>
          <p:cNvSpPr>
            <a:spLocks noGrp="1"/>
          </p:cNvSpPr>
          <p:nvPr>
            <p:ph type="dt" sz="half" idx="10"/>
          </p:nvPr>
        </p:nvSpPr>
        <p:spPr/>
        <p:txBody>
          <a:bodyPr/>
          <a:lstStyle/>
          <a:p>
            <a:fld id="{AA15A998-CA3C-6341-B73D-5DEB4087B27F}" type="datetime1">
              <a:rPr lang="sv-SE" smtClean="0"/>
              <a:t>2025-11-12</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268436328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677170F3-F135-A54C-8148-E909D4568F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8" name="textruta 7">
            <a:extLst>
              <a:ext uri="{FF2B5EF4-FFF2-40B4-BE49-F238E27FC236}">
                <a16:creationId xmlns:a16="http://schemas.microsoft.com/office/drawing/2014/main" id="{5B4A0CDB-6DBB-164C-8C58-5EFFD30EA733}"/>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bg1"/>
                </a:solidFill>
                <a:latin typeface="Calibri" panose="020F0502020204030204" pitchFamily="34" charset="0"/>
              </a:rPr>
              <a:t>The Freedom of Religion or Belief</a:t>
            </a:r>
            <a:br>
              <a:rPr lang="sv-SE" sz="2800" b="0" i="0" spc="600">
                <a:solidFill>
                  <a:schemeClr val="bg1"/>
                </a:solidFill>
                <a:latin typeface="Calibri" panose="020F0502020204030204" pitchFamily="34" charset="0"/>
              </a:rPr>
            </a:br>
            <a:r>
              <a:rPr lang="sv-SE" sz="2800" b="0" i="0" spc="600">
                <a:solidFill>
                  <a:schemeClr val="bg1"/>
                </a:solidFill>
                <a:latin typeface="Calibri" panose="020F0502020204030204" pitchFamily="34" charset="0"/>
              </a:rPr>
              <a:t>LEARNING PLATFORM</a:t>
            </a:r>
          </a:p>
          <a:p>
            <a:pPr algn="ctr">
              <a:lnSpc>
                <a:spcPct val="150000"/>
              </a:lnSpc>
            </a:pPr>
            <a:endParaRPr lang="sv-SE" b="0" i="0">
              <a:solidFill>
                <a:schemeClr val="bg1"/>
              </a:solidFill>
              <a:latin typeface="Calibri" panose="020F0502020204030204" pitchFamily="34" charset="0"/>
            </a:endParaRPr>
          </a:p>
        </p:txBody>
      </p:sp>
      <p:pic>
        <p:nvPicPr>
          <p:cNvPr id="9" name="Bildobjekt 8" descr="En bild som visar person, inomhus, person, håller&#10;&#10;Automatiskt genererad beskrivning">
            <a:extLst>
              <a:ext uri="{FF2B5EF4-FFF2-40B4-BE49-F238E27FC236}">
                <a16:creationId xmlns:a16="http://schemas.microsoft.com/office/drawing/2014/main" id="{17F0B55E-7800-DB45-9E6F-EADA87D8EDE2}"/>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10" name="Bildobjekt 9">
            <a:extLst>
              <a:ext uri="{FF2B5EF4-FFF2-40B4-BE49-F238E27FC236}">
                <a16:creationId xmlns:a16="http://schemas.microsoft.com/office/drawing/2014/main" id="{D3190E4D-553A-5345-B070-8EC09EEB5CD3}"/>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11" name="Bildobjekt 10">
            <a:extLst>
              <a:ext uri="{FF2B5EF4-FFF2-40B4-BE49-F238E27FC236}">
                <a16:creationId xmlns:a16="http://schemas.microsoft.com/office/drawing/2014/main" id="{70BBB657-5BC3-9546-92F1-9F0B1C92CAA0}"/>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12" name="Bildobjekt 11">
            <a:extLst>
              <a:ext uri="{FF2B5EF4-FFF2-40B4-BE49-F238E27FC236}">
                <a16:creationId xmlns:a16="http://schemas.microsoft.com/office/drawing/2014/main" id="{60925545-DCE7-A440-A529-4E9D2B52E1AA}"/>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45503509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00A6D634-87E7-1249-B8B7-702663B3BCBB}"/>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 learning 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faith communities, civil society </a:t>
            </a:r>
            <a:br>
              <a:rPr lang="sv-SE" sz="4000">
                <a:solidFill>
                  <a:schemeClr val="bg1"/>
                </a:solidFill>
              </a:rPr>
            </a:br>
            <a:r>
              <a:rPr lang="sv-SE" sz="4000">
                <a:solidFill>
                  <a:schemeClr val="bg1"/>
                </a:solidFill>
              </a:rPr>
              <a:t>and decision-makers</a:t>
            </a:r>
            <a:br>
              <a:rPr lang="sv-SE" b="1">
                <a:solidFill>
                  <a:schemeClr val="bg1"/>
                </a:solidFill>
              </a:rPr>
            </a:br>
            <a:br>
              <a:rPr lang="sv-SE">
                <a:solidFill>
                  <a:schemeClr val="bg1"/>
                </a:solidFill>
              </a:rPr>
            </a:br>
            <a:br>
              <a:rPr lang="sv-SE" sz="3600" b="1">
                <a:solidFill>
                  <a:schemeClr val="bg1"/>
                </a:solidFill>
              </a:rPr>
            </a:br>
            <a:r>
              <a:rPr lang="sv-SE" sz="3600" b="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00058783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838200" y="6356350"/>
            <a:ext cx="2743200" cy="365125"/>
          </a:xfrm>
          <a:prstGeom prst="rect">
            <a:avLst/>
          </a:prstGeom>
        </p:spPr>
        <p:txBody>
          <a:bodyPr/>
          <a:lstStyle/>
          <a:p>
            <a:fld id="{4FAC0100-D301-A84A-B649-28343F912E0D}" type="datetime1">
              <a:rPr lang="sv-SE" smtClean="0"/>
              <a:t>2025-11-12</a:t>
            </a:fld>
            <a:endParaRPr lang="en-GB"/>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3DBDF8A6-D616-47DF-AE74-3C1576340DA6}" type="slidenum">
              <a:rPr lang="en-GB" smtClean="0"/>
              <a:t>‹#›</a:t>
            </a:fld>
            <a:endParaRPr lang="en-GB"/>
          </a:p>
        </p:txBody>
      </p:sp>
      <p:pic>
        <p:nvPicPr>
          <p:cNvPr id="13" name="Bildobjekt 12">
            <a:extLst>
              <a:ext uri="{FF2B5EF4-FFF2-40B4-BE49-F238E27FC236}">
                <a16:creationId xmlns:a16="http://schemas.microsoft.com/office/drawing/2014/main" id="{528D397D-9B71-3749-9D74-73814F7615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14" name="textruta 13">
            <a:extLst>
              <a:ext uri="{FF2B5EF4-FFF2-40B4-BE49-F238E27FC236}">
                <a16:creationId xmlns:a16="http://schemas.microsoft.com/office/drawing/2014/main" id="{133B568A-D477-7041-B16E-0FDE3CD482AE}"/>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15" name="Bildobjekt 14" descr="En bild som visar person, inomhus, person, håller&#10;&#10;Automatiskt genererad beskrivning">
            <a:extLst>
              <a:ext uri="{FF2B5EF4-FFF2-40B4-BE49-F238E27FC236}">
                <a16:creationId xmlns:a16="http://schemas.microsoft.com/office/drawing/2014/main" id="{1A22D1B8-210A-3240-9DE3-9229EA5CFF9F}"/>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16" name="Bildobjekt 15">
            <a:extLst>
              <a:ext uri="{FF2B5EF4-FFF2-40B4-BE49-F238E27FC236}">
                <a16:creationId xmlns:a16="http://schemas.microsoft.com/office/drawing/2014/main" id="{399A1881-CA95-424C-92AB-770EBB8DCD67}"/>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17" name="Bildobjekt 16">
            <a:extLst>
              <a:ext uri="{FF2B5EF4-FFF2-40B4-BE49-F238E27FC236}">
                <a16:creationId xmlns:a16="http://schemas.microsoft.com/office/drawing/2014/main" id="{6C13AE52-9B69-8A45-AA32-37A3FB66A8C7}"/>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18" name="Bildobjekt 17">
            <a:extLst>
              <a:ext uri="{FF2B5EF4-FFF2-40B4-BE49-F238E27FC236}">
                <a16:creationId xmlns:a16="http://schemas.microsoft.com/office/drawing/2014/main" id="{37C96462-128F-C041-A5AF-980B1CF19ECE}"/>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254159918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D8B696D5-144C-7747-92FD-47421CCCFA1F}"/>
              </a:ext>
            </a:extLst>
          </p:cNvPr>
          <p:cNvSpPr>
            <a:spLocks noGrp="1"/>
          </p:cNvSpPr>
          <p:nvPr>
            <p:ph type="title"/>
          </p:nvPr>
        </p:nvSpPr>
        <p:spPr>
          <a:xfrm>
            <a:off x="1975557" y="926431"/>
            <a:ext cx="827802" cy="2731169"/>
          </a:xfrm>
        </p:spPr>
        <p:txBody>
          <a:bodyPr>
            <a:noAutofit/>
          </a:bodyPr>
          <a:lstStyle/>
          <a:p>
            <a:pPr>
              <a:lnSpc>
                <a:spcPct val="100000"/>
              </a:lnSpc>
            </a:pPr>
            <a:r>
              <a:rPr lang="en-GB" sz="16600" b="1" spc="-300">
                <a:solidFill>
                  <a:schemeClr val="bg1"/>
                </a:solidFill>
              </a:rPr>
              <a:t>“</a:t>
            </a:r>
            <a:endParaRPr lang="en-GB" sz="38900" b="1" spc="-300">
              <a:solidFill>
                <a:schemeClr val="bg1"/>
              </a:solidFill>
            </a:endParaRPr>
          </a:p>
        </p:txBody>
      </p:sp>
      <p:sp>
        <p:nvSpPr>
          <p:cNvPr id="6" name="Platshållare för innehåll 2">
            <a:extLst>
              <a:ext uri="{FF2B5EF4-FFF2-40B4-BE49-F238E27FC236}">
                <a16:creationId xmlns:a16="http://schemas.microsoft.com/office/drawing/2014/main" id="{78C56375-6D18-1440-896E-E715245267BE}"/>
              </a:ext>
            </a:extLst>
          </p:cNvPr>
          <p:cNvSpPr>
            <a:spLocks noGrp="1"/>
          </p:cNvSpPr>
          <p:nvPr>
            <p:ph idx="1"/>
          </p:nvPr>
        </p:nvSpPr>
        <p:spPr>
          <a:xfrm>
            <a:off x="2974848" y="1699836"/>
            <a:ext cx="8792306" cy="4351338"/>
          </a:xfrm>
        </p:spPr>
        <p:txBody>
          <a:bodyPr>
            <a:noAutofit/>
          </a:body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195172067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D5369554-4F3A-1A4A-BEE4-36CC873C76B7}"/>
              </a:ext>
            </a:extLst>
          </p:cNvPr>
          <p:cNvSpPr txBox="1"/>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GB" sz="6600" b="1">
                <a:solidFill>
                  <a:schemeClr val="bg1"/>
                </a:solidFill>
              </a:rPr>
              <a:t>For</a:t>
            </a:r>
            <a:endParaRPr lang="sv-SE" sz="6600" b="1">
              <a:solidFill>
                <a:schemeClr val="bg1"/>
              </a:solidFill>
            </a:endParaRPr>
          </a:p>
        </p:txBody>
      </p:sp>
      <p:sp>
        <p:nvSpPr>
          <p:cNvPr id="5" name="Platshållare för innehåll 2">
            <a:extLst>
              <a:ext uri="{FF2B5EF4-FFF2-40B4-BE49-F238E27FC236}">
                <a16:creationId xmlns:a16="http://schemas.microsoft.com/office/drawing/2014/main" id="{DA0FABD4-14F1-DA44-9ED8-F5658AC054A2}"/>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 and belief communities</a:t>
            </a:r>
            <a:endParaRPr lang="sv-SE">
              <a:solidFill>
                <a:schemeClr val="bg1"/>
              </a:solidFill>
              <a:latin typeface="+mj-lt"/>
            </a:endParaRPr>
          </a:p>
          <a:p>
            <a:r>
              <a:rPr lang="sv-SE" err="1">
                <a:solidFill>
                  <a:schemeClr val="bg1"/>
                </a:solidFill>
                <a:latin typeface="+mj-lt"/>
              </a:rPr>
              <a:t>Parliamentarians and diplomats</a:t>
            </a:r>
          </a:p>
          <a:p>
            <a:r>
              <a:rPr lang="sv-SE" err="1">
                <a:solidFill>
                  <a:schemeClr val="bg1"/>
                </a:solidFill>
                <a:latin typeface="+mj-lt"/>
              </a:rPr>
              <a:t>Development professionals</a:t>
            </a:r>
            <a:endParaRPr lang="sv-SE">
              <a:solidFill>
                <a:schemeClr val="bg1"/>
              </a:solidFill>
              <a:latin typeface="+mj-lt"/>
            </a:endParaRPr>
          </a:p>
          <a:p>
            <a:r>
              <a:rPr lang="sv-SE">
                <a:solidFill>
                  <a:schemeClr val="bg1"/>
                </a:solidFill>
                <a:latin typeface="+mj-lt"/>
              </a:rPr>
              <a:t>Civil society organisations</a:t>
            </a:r>
          </a:p>
          <a:p>
            <a:r>
              <a:rPr lang="sv-SE" err="1">
                <a:solidFill>
                  <a:schemeClr val="bg1"/>
                </a:solidFill>
                <a:latin typeface="+mj-lt"/>
              </a:rPr>
              <a:t>Grassroots activists</a:t>
            </a:r>
            <a:endParaRPr lang="sv-SE">
              <a:solidFill>
                <a:schemeClr val="bg1"/>
              </a:solidFill>
              <a:latin typeface="+mj-lt"/>
            </a:endParaRPr>
          </a:p>
          <a:p>
            <a:r>
              <a:rPr lang="sv-SE" err="1">
                <a:solidFill>
                  <a:schemeClr val="bg1"/>
                </a:solidFill>
                <a:latin typeface="+mj-lt"/>
              </a:rPr>
              <a:t>Educators and facilitators</a:t>
            </a:r>
            <a:endParaRPr lang="sv-SE">
              <a:solidFill>
                <a:schemeClr val="bg1"/>
              </a:solidFill>
              <a:latin typeface="+mj-lt"/>
            </a:endParaRPr>
          </a:p>
          <a:p>
            <a:r>
              <a:rPr lang="sv-SE" err="1">
                <a:solidFill>
                  <a:schemeClr val="bg1"/>
                </a:solidFill>
                <a:latin typeface="+mj-lt"/>
              </a:rPr>
              <a:t>Academic and training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65602993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8DED17D0-664F-5146-AA75-E9A5AFB7290A}"/>
              </a:ext>
            </a:extLst>
          </p:cNvPr>
          <p:cNvSpPr txBox="1"/>
          <p:nvPr userDrawn="1"/>
        </p:nvSpPr>
        <p:spPr>
          <a:xfrm>
            <a:off x="1767840" y="1800225"/>
            <a:ext cx="8644128" cy="245681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leap for human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rights education on freedom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of religion or belief”</a:t>
            </a:r>
          </a:p>
          <a:p>
            <a:pPr algn="ctr"/>
            <a:endParaRPr lang="sv-SE" b="1">
              <a:solidFill>
                <a:schemeClr val="bg1"/>
              </a:solidFill>
              <a:latin typeface="Calibri" panose="020F0502020204030204" pitchFamily="34" charset="0"/>
            </a:endParaRPr>
          </a:p>
          <a:p>
            <a:pPr algn="ctr"/>
            <a:endParaRPr lang="sv-SE" b="1">
              <a:solidFill>
                <a:schemeClr val="bg1"/>
              </a:solidFill>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8102614F-3790-E744-B1F1-F79DAAC6349B}"/>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Shaheed UN Special Rapporteur on </a:t>
            </a:r>
            <a:br>
              <a:rPr lang="sv-SE" sz="2400">
                <a:solidFill>
                  <a:schemeClr val="bg1"/>
                </a:solidFill>
                <a:latin typeface="Calibri" panose="020F0502020204030204" pitchFamily="34" charset="0"/>
              </a:rPr>
            </a:br>
            <a:r>
              <a:rPr lang="sv-SE" sz="2400">
                <a:solidFill>
                  <a:schemeClr val="bg1"/>
                </a:solidFill>
                <a:latin typeface="Calibri" panose="020F0502020204030204" pitchFamily="34" charset="0"/>
              </a:rPr>
              <a:t>Freedom of Religion or Belief</a:t>
            </a:r>
          </a:p>
        </p:txBody>
      </p:sp>
    </p:spTree>
    <p:extLst>
      <p:ext uri="{BB962C8B-B14F-4D97-AF65-F5344CB8AC3E}">
        <p14:creationId xmlns:p14="http://schemas.microsoft.com/office/powerpoint/2010/main" val="201762064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86D182E3-6B44-E240-9A84-18369033F496}"/>
              </a:ext>
            </a:extLst>
          </p:cNvPr>
          <p:cNvPicPr>
            <a:picLocks noChangeAspect="1"/>
          </p:cNvPicPr>
          <p:nvPr userDrawn="1"/>
        </p:nvPicPr>
        <p:blipFill>
          <a:blip r:embed="rId2">
            <a:extLst>
              <a:ext uri="{28A0092B-C50C-407E-A947-70E740481C1C}">
                <a14:useLocalDpi xmlns:a14="http://schemas.microsoft.com/office/drawing/2010/main" val="0"/>
              </a:ext>
            </a:extLst>
          </a:blip>
          <a:srcRect t="9101" b="9101"/>
          <a:stretch>
            <a:fillRect/>
          </a:stretch>
        </p:blipFill>
        <p:spPr>
          <a:xfrm>
            <a:off x="0" y="225911"/>
            <a:ext cx="12191999" cy="6632089"/>
          </a:xfrm>
          <a:prstGeom prst="rect">
            <a:avLst/>
          </a:prstGeom>
        </p:spPr>
      </p:pic>
      <p:sp>
        <p:nvSpPr>
          <p:cNvPr id="5" name="Platshållare för innehåll 2">
            <a:extLst>
              <a:ext uri="{FF2B5EF4-FFF2-40B4-BE49-F238E27FC236}">
                <a16:creationId xmlns:a16="http://schemas.microsoft.com/office/drawing/2014/main" id="{EB8C9E1E-1C24-BA4B-9A31-07E5DB40D875}"/>
              </a:ext>
            </a:extLst>
          </p:cNvPr>
          <p:cNvSpPr txBox="1"/>
          <p:nvPr userDrawn="1"/>
        </p:nvSpPr>
        <p:spPr>
          <a:xfrm>
            <a:off x="418543" y="2611674"/>
            <a:ext cx="11354912" cy="1634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700"/>
              </a:lnSpc>
              <a:buNone/>
            </a:pPr>
            <a:r>
              <a:rPr lang="sv-SE" sz="9600" err="1">
                <a:solidFill>
                  <a:schemeClr val="bg1"/>
                </a:solidFill>
                <a:latin typeface="Calibri" panose="020F0502020204030204" pitchFamily="34" charset="0"/>
              </a:rPr>
              <a:t>Headline</a:t>
            </a:r>
            <a:br>
              <a:rPr lang="sv-SE" sz="9600" err="1">
                <a:solidFill>
                  <a:schemeClr val="bg1"/>
                </a:solidFill>
                <a:latin typeface="Calibri" panose="020F0502020204030204" pitchFamily="34" charset="0"/>
              </a:rPr>
            </a:br>
            <a:endParaRPr lang="sv-SE" sz="9600">
              <a:solidFill>
                <a:schemeClr val="bg1"/>
              </a:solidFill>
              <a:latin typeface="Calibri" panose="020F0502020204030204" pitchFamily="34" charset="0"/>
            </a:endParaRPr>
          </a:p>
        </p:txBody>
      </p:sp>
    </p:spTree>
    <p:extLst>
      <p:ext uri="{BB962C8B-B14F-4D97-AF65-F5344CB8AC3E}">
        <p14:creationId xmlns:p14="http://schemas.microsoft.com/office/powerpoint/2010/main" val="340833322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B6CAF6-0246-1F40-A2CB-22B98D907626}"/>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353092F5-6AC2-EB4F-A62D-70E7F8F45325}"/>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 learning </a:t>
            </a:r>
            <a:br>
              <a:rPr lang="sv-SE" sz="4400" b="1" err="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faith</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communities,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society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417603582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412C5E0-7964-8342-8BE3-0C184BAF61E4}"/>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“Xxx xx xxxx xxx”</a:t>
            </a:r>
          </a:p>
          <a:p>
            <a:endParaRPr lang="sv-SE" sz="3600">
              <a:solidFill>
                <a:schemeClr val="bg1"/>
              </a:solidFill>
              <a:effectLst/>
            </a:endParaRPr>
          </a:p>
        </p:txBody>
      </p:sp>
      <p:pic>
        <p:nvPicPr>
          <p:cNvPr id="5" name="Platshållare för innehåll 3">
            <a:extLst>
              <a:ext uri="{FF2B5EF4-FFF2-40B4-BE49-F238E27FC236}">
                <a16:creationId xmlns:a16="http://schemas.microsoft.com/office/drawing/2014/main" id="{9C6B7E29-A579-6F4C-B86F-E0DC19208326}"/>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6E1AEEAC-9E5C-5D47-A448-52FF5314EC8D}"/>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 here Xxxx 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217940103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E5FC8E31-F0DB-F541-86C4-9F9E07188738}"/>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7" name="Bubble dark green">
            <a:extLst>
              <a:ext uri="{FF2B5EF4-FFF2-40B4-BE49-F238E27FC236}">
                <a16:creationId xmlns:a16="http://schemas.microsoft.com/office/drawing/2014/main" id="{DAC3ED02-E302-2A4E-939B-25CEAD9CB6D9}"/>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9" name="Diagram 8">
            <a:extLst>
              <a:ext uri="{FF2B5EF4-FFF2-40B4-BE49-F238E27FC236}">
                <a16:creationId xmlns:a16="http://schemas.microsoft.com/office/drawing/2014/main" id="{757C398E-A9E4-0D42-B00D-64201052219F}"/>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8959481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8ABF5F8E-B86C-C842-8B09-CC4FC6E194B0}"/>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222786502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44C50DAF-7FB2-7C43-AE65-01CA03A119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11" name="textruta 10">
            <a:extLst>
              <a:ext uri="{FF2B5EF4-FFF2-40B4-BE49-F238E27FC236}">
                <a16:creationId xmlns:a16="http://schemas.microsoft.com/office/drawing/2014/main" id="{AC57B2EF-899C-0B45-9D53-AE409B412233}"/>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ADB40A4C-6932-2D49-B478-7F89436F7BFE}"/>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57840176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08FE00-9B53-0E47-A3F3-97C270659A4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E238E2F-8F81-134D-B18E-908D5A6F9AE1}"/>
              </a:ext>
            </a:extLst>
          </p:cNvPr>
          <p:cNvSpPr>
            <a:spLocks noGrp="1"/>
          </p:cNvSpPr>
          <p:nvPr>
            <p:ph type="dt" sz="half" idx="10"/>
          </p:nvPr>
        </p:nvSpPr>
        <p:spPr/>
        <p:txBody>
          <a:bodyPr/>
          <a:lstStyle/>
          <a:p>
            <a:fld id="{68B10C81-B809-E547-9E71-5363A42B6C67}" type="datetime1">
              <a:rPr lang="sv-SE" smtClean="0"/>
              <a:t>2025-11-12</a:t>
            </a:fld>
            <a:endParaRPr lang="en-GB"/>
          </a:p>
        </p:txBody>
      </p:sp>
      <p:sp>
        <p:nvSpPr>
          <p:cNvPr id="4" name="Platshållare för sidfot 3">
            <a:extLst>
              <a:ext uri="{FF2B5EF4-FFF2-40B4-BE49-F238E27FC236}">
                <a16:creationId xmlns:a16="http://schemas.microsoft.com/office/drawing/2014/main" id="{8DB9D51C-E982-A649-ADFD-042AD32C1FC0}"/>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A8D1E8F8-7775-4140-9697-C89C1AD360B8}"/>
              </a:ext>
            </a:extLst>
          </p:cNvPr>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35485189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 och lodrät tex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9987372A-2DA2-5349-841B-6A1120BE4FD8}"/>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 learning 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faith communities, civil society </a:t>
            </a:r>
            <a:br>
              <a:rPr lang="sv-SE" sz="4000">
                <a:solidFill>
                  <a:schemeClr val="tx1">
                    <a:lumMod val="65000"/>
                    <a:lumOff val="35000"/>
                  </a:schemeClr>
                </a:solidFill>
              </a:rPr>
            </a:br>
            <a:r>
              <a:rPr lang="sv-SE" sz="4000">
                <a:solidFill>
                  <a:schemeClr val="tx1">
                    <a:lumMod val="65000"/>
                    <a:lumOff val="35000"/>
                  </a:schemeClr>
                </a:solidFill>
              </a:rPr>
              <a:t>and decision-makers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320823958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en-GB"/>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10"/>
          </p:nvPr>
        </p:nvSpPr>
        <p:spPr/>
        <p:txBody>
          <a:bodyPr/>
          <a:lstStyle/>
          <a:p>
            <a:fld id="{A496561D-C38B-9241-8896-D42CB203345A}" type="datetime1">
              <a:rPr lang="sv-SE" smtClean="0"/>
              <a:t>2025-11-12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AAF8A7C-F939-AB45-BC63-AF968A5020FA}" type="slidenum">
              <a:rPr lang="sv-SE" smtClean="0"/>
              <a:t>‹#›</a:t>
            </a:fld>
            <a:endParaRPr lang="sv-SE"/>
          </a:p>
        </p:txBody>
      </p:sp>
    </p:spTree>
    <p:extLst>
      <p:ext uri="{BB962C8B-B14F-4D97-AF65-F5344CB8AC3E}">
        <p14:creationId xmlns:p14="http://schemas.microsoft.com/office/powerpoint/2010/main" val="321268715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7EDA35BB-F221-1D41-B52B-FCCA7E3406AB}"/>
              </a:ext>
            </a:extLst>
          </p:cNvPr>
          <p:cNvSpPr>
            <a:spLocks noGrp="1"/>
          </p:cNvSpPr>
          <p:nvPr>
            <p:ph type="dt" sz="half" idx="10"/>
          </p:nvPr>
        </p:nvSpPr>
        <p:spPr/>
        <p:txBody>
          <a:bodyPr/>
          <a:lstStyle/>
          <a:p>
            <a:fld id="{5BF63075-2025-5F49-ACB5-6994B7FB842D}" type="datetime1">
              <a:rPr lang="sv-SE" smtClean="0"/>
              <a:t>2025-11-12</a:t>
            </a:fld>
            <a:endParaRPr lang="en-GB"/>
          </a:p>
        </p:txBody>
      </p:sp>
      <p:sp>
        <p:nvSpPr>
          <p:cNvPr id="6" name="Platshållare för sidfot 5">
            <a:extLst>
              <a:ext uri="{FF2B5EF4-FFF2-40B4-BE49-F238E27FC236}">
                <a16:creationId xmlns:a16="http://schemas.microsoft.com/office/drawing/2014/main" id="{16D6D156-ECCF-C841-844C-2088A1860097}"/>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20AED9F-9EAA-764E-A8E7-16FF0D195A05}"/>
              </a:ext>
            </a:extLst>
          </p:cNvPr>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47423130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7" name="Rubrik 8">
            <a:extLst>
              <a:ext uri="{FF2B5EF4-FFF2-40B4-BE49-F238E27FC236}">
                <a16:creationId xmlns:a16="http://schemas.microsoft.com/office/drawing/2014/main" id="{9930D71F-D39A-174F-BDEA-A7CA755B8071}"/>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 learning 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faith communities, civil society </a:t>
            </a:r>
            <a:br>
              <a:rPr lang="sv-SE" sz="4000">
                <a:solidFill>
                  <a:schemeClr val="tx1">
                    <a:lumMod val="65000"/>
                    <a:lumOff val="35000"/>
                  </a:schemeClr>
                </a:solidFill>
              </a:rPr>
            </a:br>
            <a:r>
              <a:rPr lang="sv-SE" sz="4000">
                <a:solidFill>
                  <a:schemeClr val="tx1">
                    <a:lumMod val="65000"/>
                    <a:lumOff val="35000"/>
                  </a:schemeClr>
                </a:solidFill>
              </a:rPr>
              <a:t>and decision-makers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410735794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7A587202-6C25-3F40-8493-3FEEC7E0954F}"/>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4" name="Rubrik 1">
            <a:extLst>
              <a:ext uri="{FF2B5EF4-FFF2-40B4-BE49-F238E27FC236}">
                <a16:creationId xmlns:a16="http://schemas.microsoft.com/office/drawing/2014/main" id="{86AE7C37-FE72-A844-B6FB-4B1836C2AE5E}"/>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241749100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7319B006-564E-CB43-B9E1-7D1B45800DAF}"/>
              </a:ext>
            </a:extLst>
          </p:cNvPr>
          <p:cNvSpPr>
            <a:spLocks noGrp="1"/>
          </p:cNvSpPr>
          <p:nvPr>
            <p:ph type="title"/>
          </p:nvPr>
        </p:nvSpPr>
        <p:spPr>
          <a:xfrm>
            <a:off x="1719072" y="1574898"/>
            <a:ext cx="1584960" cy="906899"/>
          </a:xfrm>
        </p:spPr>
        <p:txBody>
          <a:bodyPr>
            <a:normAutofit fontScale="90000"/>
          </a:bodyPr>
          <a:lstStyle/>
          <a:p>
            <a:r>
              <a:rPr lang="en-GB" sz="6600" b="1">
                <a:solidFill>
                  <a:srgbClr val="4E7D88"/>
                </a:solidFill>
                <a:latin typeface="+mj-lt"/>
              </a:rPr>
              <a:t>For</a:t>
            </a:r>
            <a:endParaRPr lang="sv-SE" sz="6600" b="1">
              <a:solidFill>
                <a:srgbClr val="4E7D88"/>
              </a:solidFill>
              <a:latin typeface="+mj-lt"/>
            </a:endParaRPr>
          </a:p>
        </p:txBody>
      </p:sp>
      <p:sp>
        <p:nvSpPr>
          <p:cNvPr id="4" name="Platshållare för innehåll 2">
            <a:extLst>
              <a:ext uri="{FF2B5EF4-FFF2-40B4-BE49-F238E27FC236}">
                <a16:creationId xmlns:a16="http://schemas.microsoft.com/office/drawing/2014/main" id="{184A9AD4-5C38-E04B-8E32-3974D87675CB}"/>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 and belief 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 and diplomats</a:t>
            </a:r>
          </a:p>
          <a:p>
            <a:r>
              <a:rPr lang="sv-SE" err="1">
                <a:solidFill>
                  <a:schemeClr val="tx1">
                    <a:lumMod val="65000"/>
                    <a:lumOff val="35000"/>
                  </a:schemeClr>
                </a:solidFill>
                <a:latin typeface="+mj-lt"/>
              </a:rPr>
              <a:t>Development 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society organisations</a:t>
            </a:r>
          </a:p>
          <a:p>
            <a:r>
              <a:rPr lang="sv-SE" err="1">
                <a:solidFill>
                  <a:schemeClr val="tx1">
                    <a:lumMod val="65000"/>
                    <a:lumOff val="35000"/>
                  </a:schemeClr>
                </a:solidFill>
                <a:latin typeface="+mj-lt"/>
              </a:rPr>
              <a:t>Grassroots 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 and 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 and training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70615030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5" name="Rubrik 8">
            <a:extLst>
              <a:ext uri="{FF2B5EF4-FFF2-40B4-BE49-F238E27FC236}">
                <a16:creationId xmlns:a16="http://schemas.microsoft.com/office/drawing/2014/main" id="{CE3640CF-B51B-E64B-81B2-DB1DFFF92B76}"/>
              </a:ext>
            </a:extLst>
          </p:cNvPr>
          <p:cNvSpPr txBox="1"/>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leap for human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rights education on freedom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6" name="Rektangel 5">
            <a:extLst>
              <a:ext uri="{FF2B5EF4-FFF2-40B4-BE49-F238E27FC236}">
                <a16:creationId xmlns:a16="http://schemas.microsoft.com/office/drawing/2014/main" id="{5DA0EAF4-8404-7E4A-A5D8-D7FF736675DB}"/>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Shaheed UN Special Rapporteur on </a:t>
            </a:r>
            <a:br>
              <a:rPr lang="sv-SE" sz="2400">
                <a:solidFill>
                  <a:schemeClr val="tx1">
                    <a:lumMod val="65000"/>
                    <a:lumOff val="35000"/>
                  </a:schemeClr>
                </a:solidFill>
                <a:latin typeface="Calibri" panose="020F0502020204030204" pitchFamily="34" charset="0"/>
              </a:rPr>
            </a:br>
            <a:r>
              <a:rPr lang="sv-SE" sz="2400">
                <a:solidFill>
                  <a:schemeClr val="tx1">
                    <a:lumMod val="65000"/>
                    <a:lumOff val="35000"/>
                  </a:schemeClr>
                </a:solidFill>
                <a:latin typeface="Calibri" panose="020F0502020204030204" pitchFamily="34" charset="0"/>
              </a:rPr>
              <a:t>Freedom of Religion or Belief</a:t>
            </a:r>
          </a:p>
        </p:txBody>
      </p:sp>
    </p:spTree>
    <p:extLst>
      <p:ext uri="{BB962C8B-B14F-4D97-AF65-F5344CB8AC3E}">
        <p14:creationId xmlns:p14="http://schemas.microsoft.com/office/powerpoint/2010/main" val="86596446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B337A99-FB07-7F4D-A0FC-17EAFFBD4278}"/>
              </a:ext>
            </a:extLst>
          </p:cNvPr>
          <p:cNvSpPr>
            <a:spLocks noGrp="1"/>
          </p:cNvSpPr>
          <p:nvPr>
            <p:ph type="sldNum" sz="quarter" idx="12"/>
          </p:nvPr>
        </p:nvSpPr>
        <p:spPr/>
        <p:txBody>
          <a:bodyPr/>
          <a:lstStyle/>
          <a:p>
            <a:fld id="{8AAF8A7C-F939-AB45-BC63-AF968A5020FA}" type="slidenum">
              <a:rPr lang="sv-SE" smtClean="0"/>
              <a:t>‹#›</a:t>
            </a:fld>
            <a:endParaRPr lang="sv-SE"/>
          </a:p>
        </p:txBody>
      </p:sp>
      <p:pic>
        <p:nvPicPr>
          <p:cNvPr id="9" name="Bildobjekt 8">
            <a:extLst>
              <a:ext uri="{FF2B5EF4-FFF2-40B4-BE49-F238E27FC236}">
                <a16:creationId xmlns:a16="http://schemas.microsoft.com/office/drawing/2014/main" id="{9BA22FA7-B84F-124C-8E6B-DF3D55FC6F0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10" name="Rektangel 9">
            <a:extLst>
              <a:ext uri="{FF2B5EF4-FFF2-40B4-BE49-F238E27FC236}">
                <a16:creationId xmlns:a16="http://schemas.microsoft.com/office/drawing/2014/main" id="{48F91B77-20C9-0E47-83E0-4C45A3BA9276}"/>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 learning </a:t>
            </a:r>
            <a:br>
              <a:rPr lang="sv-SE" sz="4400" b="1" err="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faith</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communities,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society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422859792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5CC9B17-B1A5-5949-91EA-39323D9F94C8}"/>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“Xxx xx xxxx xxx”</a:t>
            </a:r>
          </a:p>
          <a:p>
            <a:endParaRPr lang="sv-SE" sz="3600">
              <a:solidFill>
                <a:srgbClr val="4E7D88"/>
              </a:solidFill>
              <a:effectLst/>
            </a:endParaRPr>
          </a:p>
        </p:txBody>
      </p:sp>
      <p:pic>
        <p:nvPicPr>
          <p:cNvPr id="7" name="Platshållare för innehåll 3">
            <a:extLst>
              <a:ext uri="{FF2B5EF4-FFF2-40B4-BE49-F238E27FC236}">
                <a16:creationId xmlns:a16="http://schemas.microsoft.com/office/drawing/2014/main" id="{0C496F96-2562-364F-8904-7F50F8B303A1}"/>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CC0AE61F-5068-E342-B7DD-CC6B7E3F5144}"/>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 here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339099316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73B183E-AFB8-B149-BD8F-7350F112380C}"/>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AA63BC61-E8D4-D748-930F-38D7ADF1C368}"/>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7C24EF4-9A30-EF49-9025-EB8905130C02}"/>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340FF0ED-E45C-5541-843F-A18346D4541D}"/>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457467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Rubrik och lodrät text">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EB1E008F-A7A8-CA4E-8B13-0CD70BB585F6}"/>
              </a:ext>
            </a:extLst>
          </p:cNvPr>
          <p:cNvSpPr txBox="1"/>
          <p:nvPr userDrawn="1"/>
        </p:nvSpPr>
        <p:spPr>
          <a:xfrm>
            <a:off x="0" y="892867"/>
            <a:ext cx="12191999" cy="1107996"/>
          </a:xfrm>
          <a:prstGeom prst="rect">
            <a:avLst/>
          </a:prstGeom>
          <a:noFill/>
        </p:spPr>
        <p:txBody>
          <a:bodyPr wrap="square" rtlCol="0">
            <a:spAutoFit/>
          </a:bodyPr>
          <a:lstStyle/>
          <a:p>
            <a:pPr algn="ctr"/>
            <a:r>
              <a:rPr lang="sv-SE" sz="6600">
                <a:solidFill>
                  <a:schemeClr val="tx1">
                    <a:lumMod val="65000"/>
                    <a:lumOff val="35000"/>
                  </a:schemeClr>
                </a:solidFill>
                <a:latin typeface="Calibri" panose="020F0502020204030204" pitchFamily="34" charset="0"/>
                <a:cs typeface="Calibri" panose="020F0502020204030204" pitchFamily="34" charset="0"/>
              </a:rPr>
              <a:t>Social </a:t>
            </a:r>
            <a:r>
              <a:rPr lang="en-GB" sz="6600">
                <a:solidFill>
                  <a:schemeClr val="tx1">
                    <a:lumMod val="65000"/>
                    <a:lumOff val="35000"/>
                  </a:schemeClr>
                </a:solidFill>
                <a:latin typeface="Calibri" panose="020F0502020204030204" pitchFamily="34" charset="0"/>
                <a:cs typeface="Calibri" panose="020F0502020204030204" pitchFamily="34" charset="0"/>
              </a:rPr>
              <a:t>hostility</a:t>
            </a:r>
          </a:p>
        </p:txBody>
      </p:sp>
      <p:pic>
        <p:nvPicPr>
          <p:cNvPr id="3" name="Bildobjekt 2">
            <a:extLst>
              <a:ext uri="{FF2B5EF4-FFF2-40B4-BE49-F238E27FC236}">
                <a16:creationId xmlns:a16="http://schemas.microsoft.com/office/drawing/2014/main" id="{17238AF8-031E-CE46-B1EB-959569E58BF8}"/>
              </a:ext>
            </a:extLst>
          </p:cNvPr>
          <p:cNvPicPr>
            <a:picLocks noChangeAspect="1"/>
          </p:cNvPicPr>
          <p:nvPr userDrawn="1"/>
        </p:nvPicPr>
        <p:blipFill>
          <a:blip r:embed="rId2"/>
          <a:stretch>
            <a:fillRect/>
          </a:stretch>
        </p:blipFill>
        <p:spPr>
          <a:xfrm>
            <a:off x="2466472" y="2008584"/>
            <a:ext cx="7029959" cy="4375923"/>
          </a:xfrm>
          <a:prstGeom prst="rect">
            <a:avLst/>
          </a:prstGeom>
        </p:spPr>
      </p:pic>
    </p:spTree>
    <p:extLst>
      <p:ext uri="{BB962C8B-B14F-4D97-AF65-F5344CB8AC3E}">
        <p14:creationId xmlns:p14="http://schemas.microsoft.com/office/powerpoint/2010/main" val="1234837310"/>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299CD64-3A40-E34F-8E2B-133DF3F422BB}"/>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204574554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6B5431F9-2C85-AA4F-BEC8-5BE795B8E8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10" name="textruta 9">
            <a:extLst>
              <a:ext uri="{FF2B5EF4-FFF2-40B4-BE49-F238E27FC236}">
                <a16:creationId xmlns:a16="http://schemas.microsoft.com/office/drawing/2014/main" id="{04E78F3E-E38D-F041-AB4B-B373DBDBAFE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1" name="textruta 10">
            <a:extLst>
              <a:ext uri="{FF2B5EF4-FFF2-40B4-BE49-F238E27FC236}">
                <a16:creationId xmlns:a16="http://schemas.microsoft.com/office/drawing/2014/main" id="{CAB5C933-46AD-3541-A21D-7F620DB3C99A}"/>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415058736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128579214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 learning 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faith communities, civil society </a:t>
            </a:r>
            <a:br>
              <a:rPr lang="sv-SE" sz="4000">
                <a:solidFill>
                  <a:schemeClr val="bg1"/>
                </a:solidFill>
              </a:rPr>
            </a:br>
            <a:r>
              <a:rPr lang="sv-SE" sz="4000">
                <a:solidFill>
                  <a:schemeClr val="bg1"/>
                </a:solidFill>
              </a:rPr>
              <a:t>and decision-makers</a:t>
            </a:r>
            <a:br>
              <a:rPr lang="sv-SE" b="1">
                <a:solidFill>
                  <a:schemeClr val="bg1"/>
                </a:solidFill>
              </a:rPr>
            </a:br>
            <a:br>
              <a:rPr lang="sv-SE">
                <a:solidFill>
                  <a:schemeClr val="bg1"/>
                </a:solidFill>
              </a:rPr>
            </a:br>
            <a:br>
              <a:rPr lang="sv-SE" sz="3600" b="1">
                <a:solidFill>
                  <a:schemeClr val="bg1"/>
                </a:solidFill>
              </a:rPr>
            </a:br>
            <a:r>
              <a:rPr lang="sv-SE" sz="3600" b="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58341152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8BFF4912-C82B-A14F-BE4E-7DCB51356161}"/>
              </a:ext>
            </a:extLst>
          </p:cNvPr>
          <p:cNvSpPr>
            <a:spLocks noGrp="1"/>
          </p:cNvSpPr>
          <p:nvPr>
            <p:ph type="title" hasCustomPrompt="1"/>
          </p:nvPr>
        </p:nvSpPr>
        <p:spPr>
          <a:xfrm>
            <a:off x="1975557" y="926431"/>
            <a:ext cx="827802" cy="2731169"/>
          </a:xfrm>
        </p:spPr>
        <p:txBody>
          <a:bodyPr>
            <a:noAutofit/>
          </a:bodyPr>
          <a:lstStyle>
            <a:lvl1pPr>
              <a:defRPr>
                <a:solidFill>
                  <a:schemeClr val="tx1">
                    <a:lumMod val="65000"/>
                    <a:lumOff val="35000"/>
                  </a:schemeClr>
                </a:solidFill>
              </a:defRPr>
            </a:lvl1pPr>
          </a:lstStyle>
          <a:p>
            <a:pPr>
              <a:lnSpc>
                <a:spcPct val="100000"/>
              </a:lnSpc>
            </a:pPr>
            <a:r>
              <a:rPr lang="en-GB" sz="16600" b="1" spc="-300">
                <a:solidFill>
                  <a:schemeClr val="bg1"/>
                </a:solidFill>
              </a:rPr>
              <a:t>“</a:t>
            </a:r>
            <a:endParaRPr lang="en-GB" sz="38900" b="1" spc="-300">
              <a:solidFill>
                <a:schemeClr val="bg1"/>
              </a:solidFill>
            </a:endParaRPr>
          </a:p>
        </p:txBody>
      </p:sp>
      <p:sp>
        <p:nvSpPr>
          <p:cNvPr id="4" name="Platshållare för innehåll 2">
            <a:extLst>
              <a:ext uri="{FF2B5EF4-FFF2-40B4-BE49-F238E27FC236}">
                <a16:creationId xmlns:a16="http://schemas.microsoft.com/office/drawing/2014/main" id="{0584DC31-9061-1C42-A422-9A70FADEBED7}"/>
              </a:ext>
            </a:extLst>
          </p:cNvPr>
          <p:cNvSpPr>
            <a:spLocks noGrp="1"/>
          </p:cNvSpPr>
          <p:nvPr>
            <p:ph idx="1" hasCustomPrompt="1"/>
          </p:nvPr>
        </p:nvSpPr>
        <p:spPr>
          <a:xfrm>
            <a:off x="2974848" y="1699836"/>
            <a:ext cx="8792306" cy="4351338"/>
          </a:xfrm>
        </p:spPr>
        <p:txBody>
          <a:bodyPr>
            <a:noAutofit/>
          </a:bodyPr>
          <a:lstStyle>
            <a:lvl1pPr>
              <a:defRPr>
                <a:solidFill>
                  <a:schemeClr val="tx2">
                    <a:lumMod val="60000"/>
                    <a:lumOff val="40000"/>
                  </a:schemeClr>
                </a:solidFill>
              </a:defRPr>
            </a:lvl1p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372247680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bg1"/>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 and belief communities</a:t>
            </a:r>
            <a:endParaRPr lang="sv-SE">
              <a:solidFill>
                <a:schemeClr val="bg1"/>
              </a:solidFill>
              <a:latin typeface="+mj-lt"/>
            </a:endParaRPr>
          </a:p>
          <a:p>
            <a:r>
              <a:rPr lang="sv-SE" err="1">
                <a:solidFill>
                  <a:schemeClr val="bg1"/>
                </a:solidFill>
                <a:latin typeface="+mj-lt"/>
              </a:rPr>
              <a:t>Parliamentarians and diplomats</a:t>
            </a:r>
          </a:p>
          <a:p>
            <a:r>
              <a:rPr lang="sv-SE" err="1">
                <a:solidFill>
                  <a:schemeClr val="bg1"/>
                </a:solidFill>
                <a:latin typeface="+mj-lt"/>
              </a:rPr>
              <a:t>Development professionals</a:t>
            </a:r>
            <a:endParaRPr lang="sv-SE">
              <a:solidFill>
                <a:schemeClr val="bg1"/>
              </a:solidFill>
              <a:latin typeface="+mj-lt"/>
            </a:endParaRPr>
          </a:p>
          <a:p>
            <a:r>
              <a:rPr lang="sv-SE">
                <a:solidFill>
                  <a:schemeClr val="bg1"/>
                </a:solidFill>
                <a:latin typeface="+mj-lt"/>
              </a:rPr>
              <a:t>Civil society organisations</a:t>
            </a:r>
          </a:p>
          <a:p>
            <a:r>
              <a:rPr lang="sv-SE" err="1">
                <a:solidFill>
                  <a:schemeClr val="bg1"/>
                </a:solidFill>
                <a:latin typeface="+mj-lt"/>
              </a:rPr>
              <a:t>Grassroots activists</a:t>
            </a:r>
            <a:endParaRPr lang="sv-SE">
              <a:solidFill>
                <a:schemeClr val="bg1"/>
              </a:solidFill>
              <a:latin typeface="+mj-lt"/>
            </a:endParaRPr>
          </a:p>
          <a:p>
            <a:r>
              <a:rPr lang="sv-SE" err="1">
                <a:solidFill>
                  <a:schemeClr val="bg1"/>
                </a:solidFill>
                <a:latin typeface="+mj-lt"/>
              </a:rPr>
              <a:t>Educators and facilitators</a:t>
            </a:r>
            <a:endParaRPr lang="sv-SE">
              <a:solidFill>
                <a:schemeClr val="bg1"/>
              </a:solidFill>
              <a:latin typeface="+mj-lt"/>
            </a:endParaRPr>
          </a:p>
          <a:p>
            <a:r>
              <a:rPr lang="sv-SE" err="1">
                <a:solidFill>
                  <a:schemeClr val="bg1"/>
                </a:solidFill>
                <a:latin typeface="+mj-lt"/>
              </a:rPr>
              <a:t>Academic and training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149266873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leap for human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rights education on freedom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Shaheed UN Special Rapporteur on </a:t>
            </a:r>
            <a:br>
              <a:rPr lang="sv-SE" sz="2400">
                <a:solidFill>
                  <a:schemeClr val="bg1"/>
                </a:solidFill>
                <a:latin typeface="Calibri" panose="020F0502020204030204" pitchFamily="34" charset="0"/>
              </a:rPr>
            </a:br>
            <a:r>
              <a:rPr lang="sv-SE" sz="2400">
                <a:solidFill>
                  <a:schemeClr val="bg1"/>
                </a:solidFill>
                <a:latin typeface="Calibri" panose="020F0502020204030204" pitchFamily="34" charset="0"/>
              </a:rPr>
              <a:t>Freedom of Religion or Belief</a:t>
            </a:r>
          </a:p>
        </p:txBody>
      </p:sp>
    </p:spTree>
    <p:extLst>
      <p:ext uri="{BB962C8B-B14F-4D97-AF65-F5344CB8AC3E}">
        <p14:creationId xmlns:p14="http://schemas.microsoft.com/office/powerpoint/2010/main" val="342180818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 learning </a:t>
            </a:r>
            <a:br>
              <a:rPr lang="sv-SE" sz="4400" b="1" err="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faith</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communities,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society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222188238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“Xxx xx xxxx xxx”</a:t>
            </a:r>
          </a:p>
          <a:p>
            <a:endParaRPr lang="sv-SE" sz="3600">
              <a:solidFill>
                <a:schemeClr val="bg1"/>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 here Xxxx 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208061546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053459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8EAC8EFE-9FF3-6B47-951A-B3C63B1D943D}"/>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7" name="Rubrik 1">
            <a:extLst>
              <a:ext uri="{FF2B5EF4-FFF2-40B4-BE49-F238E27FC236}">
                <a16:creationId xmlns:a16="http://schemas.microsoft.com/office/drawing/2014/main" id="{C2830698-F690-4A43-BD70-DD285F334BD2}"/>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929267081"/>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385821409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422408327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bg1"/>
                </a:solidFill>
                <a:latin typeface="Calibri" panose="020F0502020204030204" pitchFamily="34" charset="0"/>
              </a:rPr>
              <a:t>The Freedom of Religion or Belief</a:t>
            </a:r>
            <a:br>
              <a:rPr lang="sv-SE" sz="2800" b="0" i="0" spc="600">
                <a:solidFill>
                  <a:schemeClr val="bg1"/>
                </a:solidFill>
                <a:latin typeface="Calibri" panose="020F0502020204030204" pitchFamily="34" charset="0"/>
              </a:rPr>
            </a:br>
            <a:r>
              <a:rPr lang="sv-SE" sz="2800" b="0" i="0" spc="600">
                <a:solidFill>
                  <a:schemeClr val="bg1"/>
                </a:solidFill>
                <a:latin typeface="Calibri" panose="020F0502020204030204" pitchFamily="34" charset="0"/>
              </a:rPr>
              <a:t>LEARNING PLATFORM</a:t>
            </a:r>
          </a:p>
          <a:p>
            <a:pPr algn="ctr">
              <a:lnSpc>
                <a:spcPct val="150000"/>
              </a:lnSpc>
            </a:pPr>
            <a:endParaRPr lang="sv-SE" b="0" i="0">
              <a:solidFill>
                <a:schemeClr val="bg1"/>
              </a:solidFill>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101999188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 learning 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faith communities, civil society </a:t>
            </a:r>
            <a:br>
              <a:rPr lang="sv-SE" sz="4000">
                <a:solidFill>
                  <a:schemeClr val="bg1"/>
                </a:solidFill>
              </a:rPr>
            </a:br>
            <a:r>
              <a:rPr lang="sv-SE" sz="4000">
                <a:solidFill>
                  <a:schemeClr val="bg1"/>
                </a:solidFill>
              </a:rPr>
              <a:t>and decision-makers</a:t>
            </a:r>
            <a:br>
              <a:rPr lang="sv-SE" b="1">
                <a:solidFill>
                  <a:schemeClr val="bg1"/>
                </a:solidFill>
              </a:rPr>
            </a:br>
            <a:br>
              <a:rPr lang="sv-SE">
                <a:solidFill>
                  <a:schemeClr val="bg1"/>
                </a:solidFill>
              </a:rPr>
            </a:br>
            <a:br>
              <a:rPr lang="sv-SE" sz="3600" b="1">
                <a:solidFill>
                  <a:schemeClr val="bg1"/>
                </a:solidFill>
              </a:rPr>
            </a:br>
            <a:r>
              <a:rPr lang="sv-SE" sz="3600" b="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78468736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8BFF4912-C82B-A14F-BE4E-7DCB51356161}"/>
              </a:ext>
            </a:extLst>
          </p:cNvPr>
          <p:cNvSpPr>
            <a:spLocks noGrp="1"/>
          </p:cNvSpPr>
          <p:nvPr>
            <p:ph type="title" hasCustomPrompt="1"/>
          </p:nvPr>
        </p:nvSpPr>
        <p:spPr>
          <a:xfrm>
            <a:off x="1975557" y="926431"/>
            <a:ext cx="827802" cy="2731169"/>
          </a:xfrm>
        </p:spPr>
        <p:txBody>
          <a:bodyPr>
            <a:noAutofit/>
          </a:bodyPr>
          <a:lstStyle>
            <a:lvl1pPr>
              <a:defRPr>
                <a:solidFill>
                  <a:schemeClr val="tx1">
                    <a:lumMod val="65000"/>
                    <a:lumOff val="35000"/>
                  </a:schemeClr>
                </a:solidFill>
              </a:defRPr>
            </a:lvl1pPr>
          </a:lstStyle>
          <a:p>
            <a:pPr>
              <a:lnSpc>
                <a:spcPct val="100000"/>
              </a:lnSpc>
            </a:pPr>
            <a:r>
              <a:rPr lang="en-GB" sz="16600" b="1" spc="-300">
                <a:solidFill>
                  <a:schemeClr val="bg1"/>
                </a:solidFill>
              </a:rPr>
              <a:t>“</a:t>
            </a:r>
            <a:endParaRPr lang="en-GB" sz="38900" b="1" spc="-300">
              <a:solidFill>
                <a:schemeClr val="bg1"/>
              </a:solidFill>
            </a:endParaRPr>
          </a:p>
        </p:txBody>
      </p:sp>
      <p:sp>
        <p:nvSpPr>
          <p:cNvPr id="4" name="Platshållare för innehåll 2">
            <a:extLst>
              <a:ext uri="{FF2B5EF4-FFF2-40B4-BE49-F238E27FC236}">
                <a16:creationId xmlns:a16="http://schemas.microsoft.com/office/drawing/2014/main" id="{0584DC31-9061-1C42-A422-9A70FADEBED7}"/>
              </a:ext>
            </a:extLst>
          </p:cNvPr>
          <p:cNvSpPr>
            <a:spLocks noGrp="1"/>
          </p:cNvSpPr>
          <p:nvPr>
            <p:ph idx="1" hasCustomPrompt="1"/>
          </p:nvPr>
        </p:nvSpPr>
        <p:spPr>
          <a:xfrm>
            <a:off x="2974848" y="1699836"/>
            <a:ext cx="8792306" cy="4351338"/>
          </a:xfrm>
        </p:spPr>
        <p:txBody>
          <a:bodyPr>
            <a:noAutofit/>
          </a:bodyPr>
          <a:lstStyle>
            <a:lvl1pPr>
              <a:defRPr>
                <a:solidFill>
                  <a:schemeClr val="tx2">
                    <a:lumMod val="60000"/>
                    <a:lumOff val="40000"/>
                  </a:schemeClr>
                </a:solidFill>
              </a:defRPr>
            </a:lvl1p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134245910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bg1"/>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 and belief communities</a:t>
            </a:r>
            <a:endParaRPr lang="sv-SE">
              <a:solidFill>
                <a:schemeClr val="bg1"/>
              </a:solidFill>
              <a:latin typeface="+mj-lt"/>
            </a:endParaRPr>
          </a:p>
          <a:p>
            <a:r>
              <a:rPr lang="sv-SE" err="1">
                <a:solidFill>
                  <a:schemeClr val="bg1"/>
                </a:solidFill>
                <a:latin typeface="+mj-lt"/>
              </a:rPr>
              <a:t>Parliamentarians and diplomats</a:t>
            </a:r>
          </a:p>
          <a:p>
            <a:r>
              <a:rPr lang="sv-SE" err="1">
                <a:solidFill>
                  <a:schemeClr val="bg1"/>
                </a:solidFill>
                <a:latin typeface="+mj-lt"/>
              </a:rPr>
              <a:t>Development professionals</a:t>
            </a:r>
            <a:endParaRPr lang="sv-SE">
              <a:solidFill>
                <a:schemeClr val="bg1"/>
              </a:solidFill>
              <a:latin typeface="+mj-lt"/>
            </a:endParaRPr>
          </a:p>
          <a:p>
            <a:r>
              <a:rPr lang="sv-SE">
                <a:solidFill>
                  <a:schemeClr val="bg1"/>
                </a:solidFill>
                <a:latin typeface="+mj-lt"/>
              </a:rPr>
              <a:t>Civil society organisations</a:t>
            </a:r>
          </a:p>
          <a:p>
            <a:r>
              <a:rPr lang="sv-SE" err="1">
                <a:solidFill>
                  <a:schemeClr val="bg1"/>
                </a:solidFill>
                <a:latin typeface="+mj-lt"/>
              </a:rPr>
              <a:t>Grassroots activists</a:t>
            </a:r>
            <a:endParaRPr lang="sv-SE">
              <a:solidFill>
                <a:schemeClr val="bg1"/>
              </a:solidFill>
              <a:latin typeface="+mj-lt"/>
            </a:endParaRPr>
          </a:p>
          <a:p>
            <a:r>
              <a:rPr lang="sv-SE" err="1">
                <a:solidFill>
                  <a:schemeClr val="bg1"/>
                </a:solidFill>
                <a:latin typeface="+mj-lt"/>
              </a:rPr>
              <a:t>Educators and facilitators</a:t>
            </a:r>
            <a:endParaRPr lang="sv-SE">
              <a:solidFill>
                <a:schemeClr val="bg1"/>
              </a:solidFill>
              <a:latin typeface="+mj-lt"/>
            </a:endParaRPr>
          </a:p>
          <a:p>
            <a:r>
              <a:rPr lang="sv-SE" err="1">
                <a:solidFill>
                  <a:schemeClr val="bg1"/>
                </a:solidFill>
                <a:latin typeface="+mj-lt"/>
              </a:rPr>
              <a:t>Academic and training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2176676847"/>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leap for human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rights education on freedom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Shaheed UN Special Rapporteur on </a:t>
            </a:r>
            <a:br>
              <a:rPr lang="sv-SE" sz="2400">
                <a:solidFill>
                  <a:schemeClr val="bg1"/>
                </a:solidFill>
                <a:latin typeface="Calibri" panose="020F0502020204030204" pitchFamily="34" charset="0"/>
              </a:rPr>
            </a:br>
            <a:r>
              <a:rPr lang="sv-SE" sz="2400">
                <a:solidFill>
                  <a:schemeClr val="bg1"/>
                </a:solidFill>
                <a:latin typeface="Calibri" panose="020F0502020204030204" pitchFamily="34" charset="0"/>
              </a:rPr>
              <a:t>Freedom of Religion or Belief</a:t>
            </a:r>
          </a:p>
        </p:txBody>
      </p:sp>
    </p:spTree>
    <p:extLst>
      <p:ext uri="{BB962C8B-B14F-4D97-AF65-F5344CB8AC3E}">
        <p14:creationId xmlns:p14="http://schemas.microsoft.com/office/powerpoint/2010/main" val="312884543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 learning </a:t>
            </a:r>
            <a:br>
              <a:rPr lang="sv-SE" sz="4400" b="1" err="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faith</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communities,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society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680696388"/>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“Xxx xx xxxx xxx”</a:t>
            </a:r>
          </a:p>
          <a:p>
            <a:endParaRPr lang="sv-SE" sz="3600">
              <a:solidFill>
                <a:schemeClr val="bg1"/>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 here Xxxx 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4066348807"/>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3846800292"/>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3428245006"/>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0274538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Rubrik och lodrät text">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ED79642-1AE9-FC40-AECE-272A5099F5B9}"/>
              </a:ext>
            </a:extLst>
          </p:cNvPr>
          <p:cNvSpPr txBox="1"/>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GB" sz="6600" b="1">
                <a:solidFill>
                  <a:srgbClr val="4E7D88"/>
                </a:solidFill>
              </a:rPr>
              <a:t>For</a:t>
            </a:r>
            <a:endParaRPr lang="sv-SE" sz="6600" b="1">
              <a:solidFill>
                <a:srgbClr val="4E7D88"/>
              </a:solidFill>
            </a:endParaRPr>
          </a:p>
        </p:txBody>
      </p:sp>
      <p:sp>
        <p:nvSpPr>
          <p:cNvPr id="7" name="Platshållare för innehåll 2">
            <a:extLst>
              <a:ext uri="{FF2B5EF4-FFF2-40B4-BE49-F238E27FC236}">
                <a16:creationId xmlns:a16="http://schemas.microsoft.com/office/drawing/2014/main" id="{4C3711F1-14C5-AB4A-963C-E2DB6643B16B}"/>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 and belief 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 and diplomats</a:t>
            </a:r>
          </a:p>
          <a:p>
            <a:r>
              <a:rPr lang="sv-SE" err="1">
                <a:solidFill>
                  <a:schemeClr val="tx1">
                    <a:lumMod val="65000"/>
                    <a:lumOff val="35000"/>
                  </a:schemeClr>
                </a:solidFill>
                <a:latin typeface="+mj-lt"/>
              </a:rPr>
              <a:t>Development 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society organisations</a:t>
            </a:r>
          </a:p>
          <a:p>
            <a:r>
              <a:rPr lang="sv-SE" err="1">
                <a:solidFill>
                  <a:schemeClr val="tx1">
                    <a:lumMod val="65000"/>
                    <a:lumOff val="35000"/>
                  </a:schemeClr>
                </a:solidFill>
                <a:latin typeface="+mj-lt"/>
              </a:rPr>
              <a:t>Grassroots 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 and 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 and training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53329844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180343145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137905535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solidFill>
                <a:schemeClr val="tx1">
                  <a:lumMod val="65000"/>
                  <a:lumOff val="35000"/>
                </a:schemeClr>
              </a:solidFill>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09481867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 learning 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faith communities, civil society </a:t>
            </a:r>
            <a:br>
              <a:rPr lang="sv-SE" sz="4000">
                <a:solidFill>
                  <a:schemeClr val="tx1">
                    <a:lumMod val="65000"/>
                    <a:lumOff val="35000"/>
                  </a:schemeClr>
                </a:solidFill>
              </a:rPr>
            </a:br>
            <a:r>
              <a:rPr lang="sv-SE" sz="4000">
                <a:solidFill>
                  <a:schemeClr val="tx1">
                    <a:lumMod val="65000"/>
                    <a:lumOff val="35000"/>
                  </a:schemeClr>
                </a:solidFill>
              </a:rPr>
              <a:t>and decision-makers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1350207250"/>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DBEA6E-09E8-E84E-A36F-75F7B82089F6}"/>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5" name="Rubrik 1">
            <a:extLst>
              <a:ext uri="{FF2B5EF4-FFF2-40B4-BE49-F238E27FC236}">
                <a16:creationId xmlns:a16="http://schemas.microsoft.com/office/drawing/2014/main" id="{DD6B8644-EE82-0D4B-AD2B-006357A3A3D1}"/>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422926271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tx1">
                    <a:lumMod val="65000"/>
                    <a:lumOff val="35000"/>
                  </a:schemeClr>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 and belief 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 and diplomats</a:t>
            </a:r>
          </a:p>
          <a:p>
            <a:r>
              <a:rPr lang="sv-SE" err="1">
                <a:solidFill>
                  <a:schemeClr val="tx1">
                    <a:lumMod val="65000"/>
                    <a:lumOff val="35000"/>
                  </a:schemeClr>
                </a:solidFill>
                <a:latin typeface="+mj-lt"/>
              </a:rPr>
              <a:t>Development 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society organisations</a:t>
            </a:r>
          </a:p>
          <a:p>
            <a:r>
              <a:rPr lang="sv-SE" err="1">
                <a:solidFill>
                  <a:schemeClr val="tx1">
                    <a:lumMod val="65000"/>
                    <a:lumOff val="35000"/>
                  </a:schemeClr>
                </a:solidFill>
                <a:latin typeface="+mj-lt"/>
              </a:rPr>
              <a:t>Grassroots 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 and 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 and training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solidFill>
                <a:schemeClr val="tx1">
                  <a:lumMod val="65000"/>
                  <a:lumOff val="35000"/>
                </a:schemeClr>
              </a:solidFill>
              <a:latin typeface="+mj-lt"/>
            </a:endParaRPr>
          </a:p>
        </p:txBody>
      </p:sp>
    </p:spTree>
    <p:extLst>
      <p:ext uri="{BB962C8B-B14F-4D97-AF65-F5344CB8AC3E}">
        <p14:creationId xmlns:p14="http://schemas.microsoft.com/office/powerpoint/2010/main" val="181991318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leap for human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rights education on freedom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solidFill>
                <a:schemeClr val="tx1">
                  <a:lumMod val="65000"/>
                  <a:lumOff val="35000"/>
                </a:schemeClr>
              </a:solidFill>
              <a:latin typeface="Calibri" panose="020F0502020204030204" pitchFamily="34" charset="0"/>
            </a:endParaRPr>
          </a:p>
          <a:p>
            <a:pPr algn="ctr"/>
            <a:br>
              <a:rPr lang="sv-SE" sz="3600" b="1">
                <a:solidFill>
                  <a:schemeClr val="tx1">
                    <a:lumMod val="65000"/>
                    <a:lumOff val="35000"/>
                  </a:schemeClr>
                </a:solidFill>
                <a:latin typeface="Calibri" panose="020F0502020204030204" pitchFamily="34" charset="0"/>
              </a:rPr>
            </a:br>
            <a:endParaRPr lang="sv-SE" b="1">
              <a:solidFill>
                <a:schemeClr val="tx1">
                  <a:lumMod val="65000"/>
                  <a:lumOff val="35000"/>
                </a:schemeClr>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Shaheed UN Special Rapporteur on </a:t>
            </a:r>
            <a:br>
              <a:rPr lang="sv-SE" sz="2400">
                <a:solidFill>
                  <a:schemeClr val="tx1">
                    <a:lumMod val="65000"/>
                    <a:lumOff val="35000"/>
                  </a:schemeClr>
                </a:solidFill>
                <a:latin typeface="Calibri" panose="020F0502020204030204" pitchFamily="34" charset="0"/>
              </a:rPr>
            </a:br>
            <a:r>
              <a:rPr lang="sv-SE" sz="2400">
                <a:solidFill>
                  <a:schemeClr val="tx1">
                    <a:lumMod val="65000"/>
                    <a:lumOff val="35000"/>
                  </a:schemeClr>
                </a:solidFill>
                <a:latin typeface="Calibri" panose="020F0502020204030204" pitchFamily="34" charset="0"/>
              </a:rPr>
              <a:t>Freedom of Religion or Belief</a:t>
            </a:r>
          </a:p>
        </p:txBody>
      </p:sp>
    </p:spTree>
    <p:extLst>
      <p:ext uri="{BB962C8B-B14F-4D97-AF65-F5344CB8AC3E}">
        <p14:creationId xmlns:p14="http://schemas.microsoft.com/office/powerpoint/2010/main" val="317907373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 learning </a:t>
            </a:r>
            <a:br>
              <a:rPr lang="sv-SE" sz="4400" b="1" err="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faith</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communities,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society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2355279350"/>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“Xxx xx xxxx xxx”</a:t>
            </a:r>
          </a:p>
          <a:p>
            <a:endParaRPr lang="sv-SE" sz="3600">
              <a:solidFill>
                <a:schemeClr val="tx1">
                  <a:lumMod val="65000"/>
                  <a:lumOff val="35000"/>
                </a:schemeClr>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 here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93286857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207184636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2264489026"/>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554828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Rubrik och lodrät tex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7583AAED-A2DB-FF4A-8809-B512F558AC92}"/>
              </a:ext>
            </a:extLst>
          </p:cNvPr>
          <p:cNvSpPr txBox="1"/>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leap for human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rights education on freedom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5" name="Rektangel 4">
            <a:extLst>
              <a:ext uri="{FF2B5EF4-FFF2-40B4-BE49-F238E27FC236}">
                <a16:creationId xmlns:a16="http://schemas.microsoft.com/office/drawing/2014/main" id="{3EE7E17D-AE50-234B-948C-D0413E9363A6}"/>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Shaheed UN Special Rapporteur on </a:t>
            </a:r>
            <a:br>
              <a:rPr lang="sv-SE" sz="2400">
                <a:solidFill>
                  <a:schemeClr val="tx1">
                    <a:lumMod val="65000"/>
                    <a:lumOff val="35000"/>
                  </a:schemeClr>
                </a:solidFill>
                <a:latin typeface="Calibri" panose="020F0502020204030204" pitchFamily="34" charset="0"/>
              </a:rPr>
            </a:br>
            <a:r>
              <a:rPr lang="sv-SE" sz="2400">
                <a:solidFill>
                  <a:schemeClr val="tx1">
                    <a:lumMod val="65000"/>
                    <a:lumOff val="35000"/>
                  </a:schemeClr>
                </a:solidFill>
                <a:latin typeface="Calibri" panose="020F0502020204030204" pitchFamily="34" charset="0"/>
              </a:rPr>
              <a:t>Freedom of Religion or Belief</a:t>
            </a:r>
          </a:p>
        </p:txBody>
      </p:sp>
    </p:spTree>
    <p:extLst>
      <p:ext uri="{BB962C8B-B14F-4D97-AF65-F5344CB8AC3E}">
        <p14:creationId xmlns:p14="http://schemas.microsoft.com/office/powerpoint/2010/main" val="1149196064"/>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363794335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3250612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Rubrik och lodrät text">
    <p:spTree>
      <p:nvGrpSpPr>
        <p:cNvPr id="1" name=""/>
        <p:cNvGrpSpPr/>
        <p:nvPr/>
      </p:nvGrpSpPr>
      <p:grpSpPr>
        <a:xfrm>
          <a:off x="0" y="0"/>
          <a:ext cx="0" cy="0"/>
          <a:chOff x="0" y="0"/>
          <a:chExt cx="0" cy="0"/>
        </a:xfrm>
      </p:grpSpPr>
      <p:pic>
        <p:nvPicPr>
          <p:cNvPr id="6" name="Platshållare för innehåll 3">
            <a:extLst>
              <a:ext uri="{FF2B5EF4-FFF2-40B4-BE49-F238E27FC236}">
                <a16:creationId xmlns:a16="http://schemas.microsoft.com/office/drawing/2014/main" id="{78EBDA9F-42E3-C644-9AE8-A37B4C2DCB6D}"/>
              </a:ext>
            </a:extLst>
          </p:cNvPr>
          <p:cNvPicPr>
            <a:picLocks noChangeAspect="1"/>
          </p:cNvPicPr>
          <p:nvPr userDrawn="1"/>
        </p:nvPicPr>
        <p:blipFill>
          <a:blip r:embed="rId2">
            <a:extLst>
              <a:ext uri="{28A0092B-C50C-407E-A947-70E740481C1C}">
                <a14:useLocalDpi xmlns:a14="http://schemas.microsoft.com/office/drawing/2010/main" val="0"/>
              </a:ext>
            </a:extLst>
          </a:blip>
          <a:srcRect t="5975" b="11982"/>
          <a:stretch>
            <a:fillRect/>
          </a:stretch>
        </p:blipFill>
        <p:spPr>
          <a:xfrm>
            <a:off x="1" y="215153"/>
            <a:ext cx="12191999" cy="6642847"/>
          </a:xfrm>
          <a:prstGeom prst="rect">
            <a:avLst/>
          </a:prstGeom>
        </p:spPr>
      </p:pic>
      <p:sp>
        <p:nvSpPr>
          <p:cNvPr id="7" name="Platshållare för innehåll 2">
            <a:extLst>
              <a:ext uri="{FF2B5EF4-FFF2-40B4-BE49-F238E27FC236}">
                <a16:creationId xmlns:a16="http://schemas.microsoft.com/office/drawing/2014/main" id="{9247B9B8-9E2E-FA40-AEA2-D03F05E9FEBB}"/>
              </a:ext>
            </a:extLst>
          </p:cNvPr>
          <p:cNvSpPr txBox="1"/>
          <p:nvPr userDrawn="1"/>
        </p:nvSpPr>
        <p:spPr>
          <a:xfrm>
            <a:off x="418543" y="2611674"/>
            <a:ext cx="11354912" cy="1634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700"/>
              </a:lnSpc>
              <a:buNone/>
            </a:pPr>
            <a:r>
              <a:rPr lang="sv-SE" sz="9600" err="1">
                <a:solidFill>
                  <a:schemeClr val="bg1"/>
                </a:solidFill>
                <a:latin typeface="Calibri" panose="020F0502020204030204" pitchFamily="34" charset="0"/>
              </a:rPr>
              <a:t>Headline</a:t>
            </a:r>
            <a:br>
              <a:rPr lang="sv-SE" sz="9600" err="1">
                <a:solidFill>
                  <a:schemeClr val="bg1"/>
                </a:solidFill>
                <a:latin typeface="Calibri" panose="020F0502020204030204" pitchFamily="34" charset="0"/>
              </a:rPr>
            </a:br>
            <a:endParaRPr lang="sv-SE" sz="9600">
              <a:solidFill>
                <a:schemeClr val="bg1"/>
              </a:solidFill>
              <a:latin typeface="Calibri" panose="020F0502020204030204" pitchFamily="34" charset="0"/>
            </a:endParaRPr>
          </a:p>
        </p:txBody>
      </p:sp>
    </p:spTree>
    <p:extLst>
      <p:ext uri="{BB962C8B-B14F-4D97-AF65-F5344CB8AC3E}">
        <p14:creationId xmlns:p14="http://schemas.microsoft.com/office/powerpoint/2010/main" val="214267690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image" Target="../media/image1.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5.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image" Target="../media/image1.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6.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image" Target="../media/image1.pn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theme" Target="../theme/theme7.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2025-11-12</a:t>
            </a:fld>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4" r:id="rId1"/>
    <p:sldLayoutId id="2147483703" r:id="rId2"/>
    <p:sldLayoutId id="2147483662" r:id="rId3"/>
    <p:sldLayoutId id="2147483672" r:id="rId4"/>
    <p:sldLayoutId id="2147483710" r:id="rId5"/>
    <p:sldLayoutId id="2147483759" r:id="rId6"/>
    <p:sldLayoutId id="2147483762" r:id="rId7"/>
    <p:sldLayoutId id="2147483769" r:id="rId8"/>
    <p:sldLayoutId id="2147483773" r:id="rId9"/>
    <p:sldLayoutId id="2147483775" r:id="rId10"/>
    <p:sldLayoutId id="2147483779" r:id="rId11"/>
    <p:sldLayoutId id="2147483784" r:id="rId12"/>
    <p:sldLayoutId id="2147483825" r:id="rId13"/>
    <p:sldLayoutId id="2147483794" r:id="rId14"/>
    <p:sldLayoutId id="2147483795" r:id="rId15"/>
    <p:sldLayoutId id="2147483789" r:id="rId16"/>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2025-11-12</a:t>
            </a:fld>
            <a:endParaRPr lang="sv-SE"/>
          </a:p>
        </p:txBody>
      </p:sp>
      <p:sp>
        <p:nvSpPr>
          <p:cNvPr id="5" name="Platshållare för sidfot 4">
            <a:extLst>
              <a:ext uri="{FF2B5EF4-FFF2-40B4-BE49-F238E27FC236}">
                <a16:creationId xmlns:a16="http://schemas.microsoft.com/office/drawing/2014/main" id="{DA163E1D-01FC-FF4C-BCC3-A201710F9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939" y="-22860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60" r:id="rId3"/>
    <p:sldLayoutId id="2147483763" r:id="rId4"/>
    <p:sldLayoutId id="2147483768" r:id="rId5"/>
    <p:sldLayoutId id="2147483776" r:id="rId6"/>
    <p:sldLayoutId id="2147483780" r:id="rId7"/>
    <p:sldLayoutId id="2147483785" r:id="rId8"/>
    <p:sldLayoutId id="2147483796" r:id="rId9"/>
    <p:sldLayoutId id="2147483793" r:id="rId10"/>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57496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atändrat format</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8845076-041C-E149-8D6E-93E4C814E0D2}" type="datetime1">
              <a:rPr lang="sv-SE" smtClean="0"/>
              <a:t>2025-11-12</a:t>
            </a:fld>
            <a:endParaRPr lang="en-GB"/>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solidFill>
                <a:schemeClr val="bg1"/>
              </a:solidFill>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3DBDF8A6-D616-47DF-AE74-3C1576340DA6}" type="slidenum">
              <a:rPr lang="en-GB" smtClean="0"/>
              <a:t>‹#›</a:t>
            </a:fld>
            <a:endParaRPr lang="en-GB"/>
          </a:p>
        </p:txBody>
      </p:sp>
      <p:pic>
        <p:nvPicPr>
          <p:cNvPr id="7" name="Bildobjekt 6">
            <a:extLst>
              <a:ext uri="{FF2B5EF4-FFF2-40B4-BE49-F238E27FC236}">
                <a16:creationId xmlns:a16="http://schemas.microsoft.com/office/drawing/2014/main" id="{A454BF77-BF70-C84A-A26A-B94FF2250F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939" y="1588"/>
            <a:ext cx="12192000" cy="228600"/>
          </a:xfrm>
          <a:prstGeom prst="rect">
            <a:avLst/>
          </a:prstGeom>
        </p:spPr>
      </p:pic>
    </p:spTree>
    <p:extLst>
      <p:ext uri="{BB962C8B-B14F-4D97-AF65-F5344CB8AC3E}">
        <p14:creationId xmlns:p14="http://schemas.microsoft.com/office/powerpoint/2010/main" val="4253177345"/>
      </p:ext>
    </p:extLst>
  </p:cSld>
  <p:clrMap bg1="lt1" tx1="dk1" bg2="lt2" tx2="dk2" accent1="accent1" accent2="accent2" accent3="accent3" accent4="accent4" accent5="accent5" accent6="accent6" hlink="hlink" folHlink="folHlink"/>
  <p:sldLayoutIdLst>
    <p:sldLayoutId id="2147483675" r:id="rId1"/>
    <p:sldLayoutId id="2147483685" r:id="rId2"/>
    <p:sldLayoutId id="2147483687" r:id="rId3"/>
    <p:sldLayoutId id="2147483688" r:id="rId4"/>
    <p:sldLayoutId id="2147483689" r:id="rId5"/>
    <p:sldLayoutId id="2147483690" r:id="rId6"/>
    <p:sldLayoutId id="2147483771" r:id="rId7"/>
    <p:sldLayoutId id="2147483774" r:id="rId8"/>
    <p:sldLayoutId id="2147483781" r:id="rId9"/>
    <p:sldLayoutId id="2147483786" r:id="rId10"/>
    <p:sldLayoutId id="2147483790" r:id="rId11"/>
    <p:sldLayoutId id="2147483797" r:id="rId12"/>
  </p:sldLayoutIdLst>
  <p:transition/>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2025-11-12</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939" y="1588"/>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 id="2147483724" r:id="rId4"/>
    <p:sldLayoutId id="2147483725" r:id="rId5"/>
    <p:sldLayoutId id="2147483824" r:id="rId6"/>
    <p:sldLayoutId id="2147483764" r:id="rId7"/>
    <p:sldLayoutId id="2147483767" r:id="rId8"/>
    <p:sldLayoutId id="2147483777" r:id="rId9"/>
    <p:sldLayoutId id="2147483782" r:id="rId10"/>
    <p:sldLayoutId id="2147483787" r:id="rId11"/>
    <p:sldLayoutId id="2147483791" r:id="rId12"/>
    <p:sldLayoutId id="2147483798" r:id="rId13"/>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59760"/>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2025-11-12</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17250034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61" r:id="rId3"/>
    <p:sldLayoutId id="2147483765" r:id="rId4"/>
    <p:sldLayoutId id="2147483766" r:id="rId5"/>
    <p:sldLayoutId id="2147483778" r:id="rId6"/>
    <p:sldLayoutId id="2147483783" r:id="rId7"/>
    <p:sldLayoutId id="2147483788" r:id="rId8"/>
    <p:sldLayoutId id="2147483792" r:id="rId9"/>
    <p:sldLayoutId id="2147483799" r:id="rId10"/>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2025-11-12</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7" r:id="rId6"/>
    <p:sldLayoutId id="2147483808" r:id="rId7"/>
    <p:sldLayoutId id="2147483809" r:id="rId8"/>
    <p:sldLayoutId id="2147483810" r:id="rId9"/>
    <p:sldLayoutId id="2147483811" r:id="rId10"/>
  </p:sldLayoutIdLst>
  <p:transition/>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2025-11-12</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9" r:id="rId6"/>
    <p:sldLayoutId id="2147483820" r:id="rId7"/>
    <p:sldLayoutId id="2147483821" r:id="rId8"/>
    <p:sldLayoutId id="2147483822" r:id="rId9"/>
    <p:sldLayoutId id="2147483823" r:id="rId10"/>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1.xml"/><Relationship Id="rId5" Type="http://schemas.openxmlformats.org/officeDocument/2006/relationships/image" Target="../media/image1.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39.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9.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0.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4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9.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39.xml"/><Relationship Id="rId6" Type="http://schemas.openxmlformats.org/officeDocument/2006/relationships/image" Target="../media/image37.png"/><Relationship Id="rId5" Type="http://schemas.openxmlformats.org/officeDocument/2006/relationships/image" Target="../media/image34.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39.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png"/><Relationship Id="rId7"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3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9.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39.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1.png"/><Relationship Id="rId3" Type="http://schemas.openxmlformats.org/officeDocument/2006/relationships/image" Target="../media/image50.png"/><Relationship Id="rId21" Type="http://schemas.openxmlformats.org/officeDocument/2006/relationships/image" Target="../media/image64.png"/><Relationship Id="rId7" Type="http://schemas.openxmlformats.org/officeDocument/2006/relationships/image" Target="../media/image31.png"/><Relationship Id="rId12" Type="http://schemas.openxmlformats.org/officeDocument/2006/relationships/image" Target="../media/image56.png"/><Relationship Id="rId17" Type="http://schemas.openxmlformats.org/officeDocument/2006/relationships/image" Target="../media/image60.png"/><Relationship Id="rId2" Type="http://schemas.openxmlformats.org/officeDocument/2006/relationships/notesSlide" Target="../notesSlides/notesSlide24.xml"/><Relationship Id="rId16" Type="http://schemas.openxmlformats.org/officeDocument/2006/relationships/image" Target="../media/image59.png"/><Relationship Id="rId20" Type="http://schemas.openxmlformats.org/officeDocument/2006/relationships/image" Target="../media/image63.png"/><Relationship Id="rId1" Type="http://schemas.openxmlformats.org/officeDocument/2006/relationships/slideLayout" Target="../slideLayouts/slideLayout41.xml"/><Relationship Id="rId6" Type="http://schemas.openxmlformats.org/officeDocument/2006/relationships/image" Target="../media/image30.png"/><Relationship Id="rId11" Type="http://schemas.openxmlformats.org/officeDocument/2006/relationships/image" Target="../media/image55.png"/><Relationship Id="rId5" Type="http://schemas.openxmlformats.org/officeDocument/2006/relationships/image" Target="../media/image29.png"/><Relationship Id="rId15" Type="http://schemas.openxmlformats.org/officeDocument/2006/relationships/image" Target="../media/image43.png"/><Relationship Id="rId10" Type="http://schemas.openxmlformats.org/officeDocument/2006/relationships/image" Target="../media/image54.png"/><Relationship Id="rId19" Type="http://schemas.openxmlformats.org/officeDocument/2006/relationships/image" Target="../media/image62.png"/><Relationship Id="rId4" Type="http://schemas.openxmlformats.org/officeDocument/2006/relationships/image" Target="../media/image51.png"/><Relationship Id="rId9" Type="http://schemas.openxmlformats.org/officeDocument/2006/relationships/image" Target="../media/image53.png"/><Relationship Id="rId14" Type="http://schemas.openxmlformats.org/officeDocument/2006/relationships/image" Target="../media/image58.png"/><Relationship Id="rId22"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40.xml"/><Relationship Id="rId6" Type="http://schemas.openxmlformats.org/officeDocument/2006/relationships/image" Target="../media/image65.pn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39.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4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6.png"/><Relationship Id="rId3" Type="http://schemas.openxmlformats.org/officeDocument/2006/relationships/image" Target="../media/image50.png"/><Relationship Id="rId21" Type="http://schemas.openxmlformats.org/officeDocument/2006/relationships/image" Target="../media/image64.png"/><Relationship Id="rId7" Type="http://schemas.openxmlformats.org/officeDocument/2006/relationships/image" Target="../media/image31.png"/><Relationship Id="rId12" Type="http://schemas.openxmlformats.org/officeDocument/2006/relationships/image" Target="../media/image56.png"/><Relationship Id="rId17" Type="http://schemas.openxmlformats.org/officeDocument/2006/relationships/image" Target="../media/image60.png"/><Relationship Id="rId2" Type="http://schemas.openxmlformats.org/officeDocument/2006/relationships/notesSlide" Target="../notesSlides/notesSlide28.xml"/><Relationship Id="rId16" Type="http://schemas.openxmlformats.org/officeDocument/2006/relationships/image" Target="../media/image59.png"/><Relationship Id="rId20" Type="http://schemas.openxmlformats.org/officeDocument/2006/relationships/image" Target="../media/image63.png"/><Relationship Id="rId1" Type="http://schemas.openxmlformats.org/officeDocument/2006/relationships/slideLayout" Target="../slideLayouts/slideLayout40.xml"/><Relationship Id="rId6" Type="http://schemas.openxmlformats.org/officeDocument/2006/relationships/image" Target="../media/image30.png"/><Relationship Id="rId11" Type="http://schemas.openxmlformats.org/officeDocument/2006/relationships/image" Target="../media/image55.png"/><Relationship Id="rId5" Type="http://schemas.openxmlformats.org/officeDocument/2006/relationships/image" Target="../media/image29.png"/><Relationship Id="rId15" Type="http://schemas.openxmlformats.org/officeDocument/2006/relationships/image" Target="../media/image43.png"/><Relationship Id="rId10" Type="http://schemas.openxmlformats.org/officeDocument/2006/relationships/image" Target="../media/image54.png"/><Relationship Id="rId19" Type="http://schemas.openxmlformats.org/officeDocument/2006/relationships/image" Target="../media/image62.png"/><Relationship Id="rId4" Type="http://schemas.openxmlformats.org/officeDocument/2006/relationships/image" Target="../media/image51.png"/><Relationship Id="rId9" Type="http://schemas.openxmlformats.org/officeDocument/2006/relationships/image" Target="../media/image53.png"/><Relationship Id="rId14" Type="http://schemas.openxmlformats.org/officeDocument/2006/relationships/image" Target="../media/image58.png"/><Relationship Id="rId22"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40.xml"/><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39.xml"/><Relationship Id="rId5" Type="http://schemas.openxmlformats.org/officeDocument/2006/relationships/image" Target="../media/image1.pn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39.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3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39.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39.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
        <p:cNvGrpSpPr/>
        <p:nvPr/>
      </p:nvGrpSpPr>
      <p:grpSpPr>
        <a:xfrm>
          <a:off x="0" y="0"/>
          <a:ext cx="0" cy="0"/>
          <a:chOff x="0" y="0"/>
          <a:chExt cx="0" cy="0"/>
        </a:xfrm>
      </p:grpSpPr>
      <p:sp>
        <p:nvSpPr>
          <p:cNvPr id="23" name="textruta 22">
            <a:extLst>
              <a:ext uri="{FF2B5EF4-FFF2-40B4-BE49-F238E27FC236}">
                <a16:creationId xmlns:a16="http://schemas.microsoft.com/office/drawing/2014/main" id="{586552A5-80D1-5E49-BF59-CA8F281A9CAA}"/>
              </a:ext>
            </a:extLst>
          </p:cNvPr>
          <p:cNvSpPr txBox="1"/>
          <p:nvPr/>
        </p:nvSpPr>
        <p:spPr>
          <a:xfrm>
            <a:off x="0" y="1336233"/>
            <a:ext cx="12192000" cy="1504803"/>
          </a:xfrm>
          <a:prstGeom prst="rect">
            <a:avLst/>
          </a:prstGeom>
          <a:noFill/>
        </p:spPr>
        <p:txBody>
          <a:bodyPr wrap="square" lIns="91440" tIns="45720" rIns="91440" bIns="45720" rtlCol="0" anchor="t">
            <a:spAutoFit/>
          </a:bodyPr>
          <a:lstStyle/>
          <a:p>
            <a:pPr algn="ctr">
              <a:lnSpc>
                <a:spcPct val="150000"/>
              </a:lnSpc>
            </a:pPr>
            <a:r>
              <a:rPr lang="hi-IN" sz="6600" b="0" i="0" u="none" strike="noStrike" cap="none" baseline="0" dirty="0">
                <a:solidFill>
                  <a:srgbClr val="595959"/>
                </a:solidFill>
                <a:effectLst/>
                <a:uFill>
                  <a:solidFill>
                    <a:prstClr val="black">
                      <a:alpha val="0"/>
                    </a:prstClr>
                  </a:solidFill>
                </a:uFill>
                <a:latin typeface="Arial"/>
                <a:ea typeface="Arial"/>
                <a:cs typeface="Arial"/>
              </a:rPr>
              <a:t>स्थानीय </a:t>
            </a:r>
            <a:r>
              <a:rPr lang="hi-IN" sz="6600" b="1" i="0" u="none" strike="noStrike" cap="none" baseline="0" dirty="0">
                <a:solidFill>
                  <a:srgbClr val="595959"/>
                </a:solidFill>
                <a:effectLst/>
                <a:uFill>
                  <a:solidFill>
                    <a:prstClr val="black">
                      <a:alpha val="0"/>
                    </a:prstClr>
                  </a:solidFill>
                </a:uFill>
                <a:latin typeface="Arial"/>
                <a:ea typeface="Arial"/>
                <a:cs typeface="Arial"/>
              </a:rPr>
              <a:t>चेंजमेकर्स</a:t>
            </a:r>
            <a:r>
              <a:rPr lang="hi-IN" sz="6600" b="0" i="0" u="none" strike="noStrike" cap="none" baseline="0" dirty="0">
                <a:solidFill>
                  <a:srgbClr val="595959"/>
                </a:solidFill>
                <a:effectLst/>
                <a:uFill>
                  <a:solidFill>
                    <a:prstClr val="black">
                      <a:alpha val="0"/>
                    </a:prstClr>
                  </a:solidFill>
                </a:uFill>
                <a:latin typeface="Arial"/>
                <a:ea typeface="Arial"/>
                <a:cs typeface="Arial"/>
              </a:rPr>
              <a:t> पाठ्यक्रम</a:t>
            </a:r>
          </a:p>
        </p:txBody>
      </p:sp>
      <p:pic>
        <p:nvPicPr>
          <p:cNvPr id="5" name="Bildobjekt 4">
            <a:extLst>
              <a:ext uri="{FF2B5EF4-FFF2-40B4-BE49-F238E27FC236}">
                <a16:creationId xmlns:a16="http://schemas.microsoft.com/office/drawing/2014/main" id="{AF395E06-D74E-40CC-8DCE-FF14ADB6F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pic>
        <p:nvPicPr>
          <p:cNvPr id="8" name="Bildobjekt 7">
            <a:extLst>
              <a:ext uri="{FF2B5EF4-FFF2-40B4-BE49-F238E27FC236}">
                <a16:creationId xmlns:a16="http://schemas.microsoft.com/office/drawing/2014/main" id="{DA380D46-FE4E-4C50-8F63-6E7B95A00E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4976" y="3192435"/>
            <a:ext cx="5892800" cy="1346200"/>
          </a:xfrm>
          <a:prstGeom prst="rect">
            <a:avLst/>
          </a:prstGeom>
        </p:spPr>
      </p:pic>
      <p:pic>
        <p:nvPicPr>
          <p:cNvPr id="11" name="Bildobjekt 10">
            <a:extLst>
              <a:ext uri="{FF2B5EF4-FFF2-40B4-BE49-F238E27FC236}">
                <a16:creationId xmlns:a16="http://schemas.microsoft.com/office/drawing/2014/main" id="{E803C975-F284-4FC3-B373-56C7394769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80092208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F4240E5-59C8-464E-AC42-C5BF50EE70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4000" y="864000"/>
            <a:ext cx="7920000" cy="5280000"/>
          </a:xfrm>
          <a:prstGeom prst="rect">
            <a:avLst/>
          </a:prstGeom>
        </p:spPr>
      </p:pic>
      <p:sp>
        <p:nvSpPr>
          <p:cNvPr id="10" name="Rektangel 9">
            <a:extLst>
              <a:ext uri="{FF2B5EF4-FFF2-40B4-BE49-F238E27FC236}">
                <a16:creationId xmlns:a16="http://schemas.microsoft.com/office/drawing/2014/main" id="{17E85BD8-7FE1-4D67-9091-869F6CDB6FED}"/>
              </a:ext>
            </a:extLst>
          </p:cNvPr>
          <p:cNvSpPr/>
          <p:nvPr/>
        </p:nvSpPr>
        <p:spPr>
          <a:xfrm rot="16200000">
            <a:off x="10051892" y="4493013"/>
            <a:ext cx="3266834" cy="215444"/>
          </a:xfrm>
          <a:prstGeom prst="rect">
            <a:avLst/>
          </a:prstGeom>
        </p:spPr>
        <p:txBody>
          <a:bodyPr wrap="square">
            <a:spAutoFit/>
          </a:bodyPr>
          <a:lstStyle/>
          <a:p>
            <a:r>
              <a:rPr lang="hi-IN" sz="800" b="0" i="0" u="none" strike="noStrike" cap="none" baseline="0" dirty="0">
                <a:solidFill>
                  <a:srgbClr val="595959"/>
                </a:solidFill>
                <a:effectLst/>
                <a:uFill>
                  <a:solidFill>
                    <a:prstClr val="black">
                      <a:alpha val="0"/>
                    </a:prstClr>
                  </a:solidFill>
                </a:uFill>
                <a:latin typeface="Arial"/>
                <a:ea typeface="Arial"/>
                <a:cs typeface="Arial"/>
              </a:rPr>
              <a:t>फोटो: रॉबर्ट वायट (Robert Wyatt) / Alamy Stock Photo </a:t>
            </a:r>
            <a:endParaRPr lang="sv-SE" sz="800" dirty="0">
              <a:solidFill>
                <a:schemeClr val="tx1">
                  <a:lumMod val="65000"/>
                  <a:lumOff val="35000"/>
                </a:schemeClr>
              </a:solidFill>
            </a:endParaRPr>
          </a:p>
        </p:txBody>
      </p:sp>
      <p:sp>
        <p:nvSpPr>
          <p:cNvPr id="8" name="Rektangel 7">
            <a:extLst>
              <a:ext uri="{FF2B5EF4-FFF2-40B4-BE49-F238E27FC236}">
                <a16:creationId xmlns:a16="http://schemas.microsoft.com/office/drawing/2014/main" id="{23C361B5-8269-49BF-BB14-5B5DF78A8E93}"/>
              </a:ext>
            </a:extLst>
          </p:cNvPr>
          <p:cNvSpPr/>
          <p:nvPr/>
        </p:nvSpPr>
        <p:spPr>
          <a:xfrm>
            <a:off x="540000" y="1320730"/>
            <a:ext cx="2916000" cy="1188720"/>
          </a:xfrm>
          <a:prstGeom prst="rect">
            <a:avLst/>
          </a:prstGeom>
        </p:spPr>
        <p:txBody>
          <a:bodyPr wrap="square" lIns="0">
            <a:spAutoFit/>
          </a:bodyPr>
          <a:lstStyle/>
          <a:p>
            <a:r>
              <a:rPr lang="hi-IN" sz="3600" b="0" i="0" u="none" strike="noStrike" cap="none" baseline="0">
                <a:solidFill>
                  <a:srgbClr val="000000"/>
                </a:solidFill>
                <a:effectLst/>
                <a:uFill>
                  <a:solidFill>
                    <a:prstClr val="black">
                      <a:alpha val="0"/>
                    </a:prstClr>
                  </a:solidFill>
                </a:uFill>
                <a:latin typeface="Arial"/>
                <a:ea typeface="Arial"/>
                <a:cs typeface="Arial"/>
              </a:rPr>
              <a:t>संसद भवन,</a:t>
            </a:r>
            <a:br>
              <a:rPr sz="3600"/>
            </a:br>
            <a:r>
              <a:rPr lang="hi-IN" sz="3600" b="0" i="0" u="none" strike="noStrike" cap="none" baseline="0">
                <a:solidFill>
                  <a:srgbClr val="000000"/>
                </a:solidFill>
                <a:effectLst/>
                <a:uFill>
                  <a:solidFill>
                    <a:prstClr val="black">
                      <a:alpha val="0"/>
                    </a:prstClr>
                  </a:solidFill>
                </a:uFill>
                <a:latin typeface="Arial"/>
                <a:ea typeface="Arial"/>
                <a:cs typeface="Arial"/>
              </a:rPr>
              <a:t>किर्गिज़स्तान</a:t>
            </a:r>
          </a:p>
        </p:txBody>
      </p:sp>
      <p:pic>
        <p:nvPicPr>
          <p:cNvPr id="7" name="Bildobjekt 6">
            <a:extLst>
              <a:ext uri="{FF2B5EF4-FFF2-40B4-BE49-F238E27FC236}">
                <a16:creationId xmlns:a16="http://schemas.microsoft.com/office/drawing/2014/main" id="{3B0E6DDC-C0D7-403F-9668-A81014B0BC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413178505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8404D09-BEE2-45AF-B575-1C18DC45B393}"/>
              </a:ext>
            </a:extLst>
          </p:cNvPr>
          <p:cNvSpPr/>
          <p:nvPr/>
        </p:nvSpPr>
        <p:spPr>
          <a:xfrm>
            <a:off x="1145667" y="1320730"/>
            <a:ext cx="8010208" cy="3505200"/>
          </a:xfrm>
          <a:prstGeom prst="rect">
            <a:avLst/>
          </a:prstGeom>
        </p:spPr>
        <p:txBody>
          <a:bodyPr wrap="square">
            <a:spAutoFit/>
          </a:bodyPr>
          <a:lstStyle/>
          <a:p>
            <a:r>
              <a:rPr lang="hi-IN" sz="4400" b="1" i="0" u="none" strike="noStrike" cap="none" baseline="0">
                <a:solidFill>
                  <a:srgbClr val="000000"/>
                </a:solidFill>
                <a:effectLst/>
                <a:uFill>
                  <a:solidFill>
                    <a:prstClr val="black">
                      <a:alpha val="0"/>
                    </a:prstClr>
                  </a:solidFill>
                </a:uFill>
                <a:latin typeface="Arial"/>
                <a:ea typeface="Arial"/>
                <a:cs typeface="Arial"/>
              </a:rPr>
              <a:t>उपचारक</a:t>
            </a:r>
            <a:br>
              <a:rPr sz="3600"/>
            </a:br>
            <a:r>
              <a:rPr lang="hi-IN" sz="3600" b="0" i="0" u="none" strike="noStrike" cap="none" baseline="0">
                <a:solidFill>
                  <a:srgbClr val="000000"/>
                </a:solidFill>
                <a:effectLst/>
                <a:uFill>
                  <a:solidFill>
                    <a:prstClr val="black">
                      <a:alpha val="0"/>
                    </a:prstClr>
                  </a:solidFill>
                </a:uFill>
                <a:latin typeface="Arial"/>
                <a:ea typeface="Arial"/>
                <a:cs typeface="Arial"/>
              </a:rPr>
              <a:t> </a:t>
            </a:r>
          </a:p>
          <a:p>
            <a:pPr marL="571500" indent="-571500">
              <a:buFont typeface="Arial"/>
              <a:buChar char="•"/>
            </a:pPr>
            <a:r>
              <a:rPr lang="hi-IN" sz="3600" b="0" i="0" u="none" strike="noStrike" cap="none" baseline="0">
                <a:solidFill>
                  <a:srgbClr val="000000"/>
                </a:solidFill>
                <a:effectLst/>
                <a:uFill>
                  <a:solidFill>
                    <a:prstClr val="black">
                      <a:alpha val="0"/>
                    </a:prstClr>
                  </a:solidFill>
                </a:uFill>
                <a:latin typeface="Arial"/>
                <a:ea typeface="Arial"/>
                <a:cs typeface="Arial"/>
              </a:rPr>
              <a:t>संबंध बनाएँ</a:t>
            </a:r>
          </a:p>
          <a:p>
            <a:pPr marL="571500" indent="-571500">
              <a:buFont typeface="Arial"/>
              <a:buChar char="•"/>
            </a:pPr>
            <a:r>
              <a:rPr lang="hi-IN" sz="3600" b="0" i="0" u="none" strike="noStrike" cap="none" baseline="0">
                <a:solidFill>
                  <a:srgbClr val="000000"/>
                </a:solidFill>
                <a:effectLst/>
                <a:uFill>
                  <a:solidFill>
                    <a:prstClr val="black">
                      <a:alpha val="0"/>
                    </a:prstClr>
                  </a:solidFill>
                </a:uFill>
                <a:latin typeface="Arial"/>
                <a:ea typeface="Arial"/>
                <a:cs typeface="Arial"/>
              </a:rPr>
              <a:t>मिलकर कार्य करें</a:t>
            </a:r>
          </a:p>
          <a:p>
            <a:pPr marL="571500" indent="-571500">
              <a:buFont typeface="Arial"/>
              <a:buChar char="•"/>
            </a:pPr>
            <a:r>
              <a:rPr lang="hi-IN" sz="3600" b="0" i="0" u="none" strike="noStrike" cap="none" baseline="0">
                <a:solidFill>
                  <a:srgbClr val="000000"/>
                </a:solidFill>
                <a:effectLst/>
                <a:uFill>
                  <a:solidFill>
                    <a:prstClr val="black">
                      <a:alpha val="0"/>
                    </a:prstClr>
                  </a:solidFill>
                </a:uFill>
                <a:latin typeface="Arial"/>
                <a:ea typeface="Arial"/>
                <a:cs typeface="Arial"/>
              </a:rPr>
              <a:t>जानकारी मांगें</a:t>
            </a:r>
          </a:p>
          <a:p>
            <a:pPr marL="571500" indent="-571500">
              <a:buFont typeface="Arial"/>
              <a:buChar char="•"/>
            </a:pPr>
            <a:r>
              <a:rPr lang="hi-IN" sz="3600" b="0" i="0" u="none" strike="noStrike" cap="none" baseline="0">
                <a:solidFill>
                  <a:srgbClr val="000000"/>
                </a:solidFill>
                <a:effectLst/>
                <a:uFill>
                  <a:solidFill>
                    <a:prstClr val="black">
                      <a:alpha val="0"/>
                    </a:prstClr>
                  </a:solidFill>
                </a:uFill>
                <a:latin typeface="Arial"/>
                <a:ea typeface="Arial"/>
                <a:cs typeface="Arial"/>
              </a:rPr>
              <a:t>योजना बनाएं एवं तैयारी करें </a:t>
            </a:r>
            <a:endParaRPr lang="en-US" sz="3600"/>
          </a:p>
        </p:txBody>
      </p:sp>
      <p:pic>
        <p:nvPicPr>
          <p:cNvPr id="5" name="Bildobjekt 4">
            <a:extLst>
              <a:ext uri="{FF2B5EF4-FFF2-40B4-BE49-F238E27FC236}">
                <a16:creationId xmlns:a16="http://schemas.microsoft.com/office/drawing/2014/main" id="{53C8DDC5-8113-4B77-B4DF-68776F77F0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76210490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BCF2322-9C52-455D-B184-6A13E740A186}"/>
              </a:ext>
            </a:extLst>
          </p:cNvPr>
          <p:cNvSpPr/>
          <p:nvPr/>
        </p:nvSpPr>
        <p:spPr>
          <a:xfrm>
            <a:off x="1145667" y="1320730"/>
            <a:ext cx="8010208" cy="3505200"/>
          </a:xfrm>
          <a:prstGeom prst="rect">
            <a:avLst/>
          </a:prstGeom>
        </p:spPr>
        <p:txBody>
          <a:bodyPr wrap="square">
            <a:spAutoFit/>
          </a:bodyPr>
          <a:lstStyle/>
          <a:p>
            <a:r>
              <a:rPr lang="hi-IN" sz="4400" b="1" i="0" u="none" strike="noStrike" cap="none" baseline="0">
                <a:solidFill>
                  <a:srgbClr val="000000"/>
                </a:solidFill>
                <a:effectLst/>
                <a:uFill>
                  <a:solidFill>
                    <a:prstClr val="black">
                      <a:alpha val="0"/>
                    </a:prstClr>
                  </a:solidFill>
                </a:uFill>
                <a:latin typeface="Arial"/>
                <a:ea typeface="Arial"/>
                <a:cs typeface="Arial"/>
              </a:rPr>
              <a:t>मैं कौन हूं अभ्यास</a:t>
            </a:r>
            <a:r>
              <a:rPr lang="hi-IN" sz="4400" b="0" i="0" u="none" strike="noStrike" cap="none" baseline="0">
                <a:solidFill>
                  <a:srgbClr val="000000"/>
                </a:solidFill>
                <a:effectLst/>
                <a:uFill>
                  <a:solidFill>
                    <a:prstClr val="black">
                      <a:alpha val="0"/>
                    </a:prstClr>
                  </a:solidFill>
                </a:uFill>
                <a:latin typeface="Arial"/>
                <a:ea typeface="Arial"/>
                <a:cs typeface="Arial"/>
              </a:rPr>
              <a:t> </a:t>
            </a:r>
            <a:br>
              <a:rPr sz="4400"/>
            </a:br>
            <a:r>
              <a:rPr lang="hi-IN" sz="3600" b="0" i="0" u="none" strike="noStrike" cap="none" baseline="0">
                <a:solidFill>
                  <a:srgbClr val="000000"/>
                </a:solidFill>
                <a:effectLst/>
                <a:uFill>
                  <a:solidFill>
                    <a:prstClr val="black">
                      <a:alpha val="0"/>
                    </a:prstClr>
                  </a:solidFill>
                </a:uFill>
                <a:latin typeface="Arial"/>
                <a:ea typeface="Arial"/>
                <a:cs typeface="Arial"/>
              </a:rPr>
              <a:t> </a:t>
            </a:r>
          </a:p>
          <a:p>
            <a:pPr marL="571500" indent="-571500">
              <a:buFont typeface="Arial"/>
              <a:buChar char="•"/>
            </a:pPr>
            <a:r>
              <a:rPr lang="hi-IN" sz="3600" b="0" i="0" u="none" strike="noStrike" cap="none" baseline="0">
                <a:solidFill>
                  <a:srgbClr val="000000"/>
                </a:solidFill>
                <a:effectLst/>
                <a:uFill>
                  <a:solidFill>
                    <a:prstClr val="black">
                      <a:alpha val="0"/>
                    </a:prstClr>
                  </a:solidFill>
                </a:uFill>
                <a:latin typeface="Arial"/>
                <a:ea typeface="Arial"/>
                <a:cs typeface="Arial"/>
              </a:rPr>
              <a:t>मैं क्या कर सकता/ती हूँ?    </a:t>
            </a:r>
            <a:endParaRPr lang="sv-SE" sz="3600">
              <a:latin typeface="Calibri" panose="020F0502020204030204" pitchFamily="34" charset="0"/>
            </a:endParaRPr>
          </a:p>
          <a:p>
            <a:pPr marL="571500" indent="-571500">
              <a:buFont typeface="Arial"/>
              <a:buChar char="•"/>
            </a:pPr>
            <a:r>
              <a:rPr lang="hi-IN" sz="3600" b="0" i="0" u="none" strike="noStrike" cap="none" baseline="0">
                <a:solidFill>
                  <a:srgbClr val="000000"/>
                </a:solidFill>
                <a:effectLst/>
                <a:uFill>
                  <a:solidFill>
                    <a:prstClr val="black">
                      <a:alpha val="0"/>
                    </a:prstClr>
                  </a:solidFill>
                </a:uFill>
                <a:latin typeface="Arial"/>
                <a:ea typeface="Arial"/>
                <a:cs typeface="Arial"/>
              </a:rPr>
              <a:t>हम क्या कर सकते हैं?  </a:t>
            </a:r>
          </a:p>
          <a:p>
            <a:pPr marL="571500" indent="-571500">
              <a:buFont typeface="Arial"/>
              <a:buChar char="•"/>
            </a:pPr>
            <a:r>
              <a:rPr lang="hi-IN" sz="3600" b="0" i="0" u="none" strike="noStrike" cap="none" baseline="0">
                <a:solidFill>
                  <a:srgbClr val="000000"/>
                </a:solidFill>
                <a:effectLst/>
                <a:uFill>
                  <a:solidFill>
                    <a:prstClr val="black">
                      <a:alpha val="0"/>
                    </a:prstClr>
                  </a:solidFill>
                </a:uFill>
                <a:latin typeface="Arial"/>
                <a:ea typeface="Arial"/>
                <a:cs typeface="Arial"/>
              </a:rPr>
              <a:t>हम दूसरों को क्या करने के लिए प्रोत्साहित कर सकते हैं? </a:t>
            </a:r>
          </a:p>
        </p:txBody>
      </p:sp>
      <p:pic>
        <p:nvPicPr>
          <p:cNvPr id="3" name="Bildobjekt 2">
            <a:extLst>
              <a:ext uri="{FF2B5EF4-FFF2-40B4-BE49-F238E27FC236}">
                <a16:creationId xmlns:a16="http://schemas.microsoft.com/office/drawing/2014/main" id="{E5959A6F-E997-443E-9A93-85E6AC62F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42072336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D87223DB-1300-4C90-B431-1542E23CA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2" name="Bildobjekt 2" descr="En bild som visar person, personer, grupp, står&#10;&#10;Automatiskt genererad beskrivning">
            <a:extLst>
              <a:ext uri="{FF2B5EF4-FFF2-40B4-BE49-F238E27FC236}">
                <a16:creationId xmlns:a16="http://schemas.microsoft.com/office/drawing/2014/main" id="{E4926E9A-AD7D-4E4B-BF6C-72505F22FF81}"/>
              </a:ext>
            </a:extLst>
          </p:cNvPr>
          <p:cNvPicPr>
            <a:picLocks noChangeAspect="1"/>
          </p:cNvPicPr>
          <p:nvPr/>
        </p:nvPicPr>
        <p:blipFill>
          <a:blip r:embed="rId4"/>
          <a:stretch>
            <a:fillRect/>
          </a:stretch>
        </p:blipFill>
        <p:spPr>
          <a:xfrm>
            <a:off x="0" y="226436"/>
            <a:ext cx="12192000" cy="6633727"/>
          </a:xfrm>
          <a:prstGeom prst="rect">
            <a:avLst/>
          </a:prstGeom>
        </p:spPr>
      </p:pic>
    </p:spTree>
    <p:extLst>
      <p:ext uri="{BB962C8B-B14F-4D97-AF65-F5344CB8AC3E}">
        <p14:creationId xmlns:p14="http://schemas.microsoft.com/office/powerpoint/2010/main" val="418715497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47867F6-D038-4075-9DD8-C70F3F89909D}"/>
              </a:ext>
            </a:extLst>
          </p:cNvPr>
          <p:cNvSpPr/>
          <p:nvPr/>
        </p:nvSpPr>
        <p:spPr>
          <a:xfrm>
            <a:off x="1145666" y="1320730"/>
            <a:ext cx="10762315" cy="2407920"/>
          </a:xfrm>
          <a:prstGeom prst="rect">
            <a:avLst/>
          </a:prstGeom>
        </p:spPr>
        <p:txBody>
          <a:bodyPr wrap="square">
            <a:spAutoFit/>
          </a:bodyPr>
          <a:lstStyle/>
          <a:p>
            <a:r>
              <a:rPr lang="hi-IN" sz="4400" b="1" i="0" u="none" strike="noStrike" cap="none" baseline="0">
                <a:solidFill>
                  <a:srgbClr val="000000"/>
                </a:solidFill>
                <a:effectLst/>
                <a:uFill>
                  <a:solidFill>
                    <a:prstClr val="black">
                      <a:alpha val="0"/>
                    </a:prstClr>
                  </a:solidFill>
                </a:uFill>
                <a:latin typeface="Arial"/>
                <a:ea typeface="Arial"/>
                <a:cs typeface="Arial"/>
              </a:rPr>
              <a:t>परिभाषा: रणनीतियां </a:t>
            </a:r>
            <a:r>
              <a:rPr lang="hi-IN" sz="3600" b="0" i="0" u="none" strike="noStrike" cap="none" baseline="0">
                <a:solidFill>
                  <a:srgbClr val="000000"/>
                </a:solidFill>
                <a:effectLst/>
                <a:uFill>
                  <a:solidFill>
                    <a:prstClr val="black">
                      <a:alpha val="0"/>
                    </a:prstClr>
                  </a:solidFill>
                </a:uFill>
                <a:latin typeface="Arial"/>
                <a:ea typeface="Arial"/>
                <a:cs typeface="Arial"/>
              </a:rPr>
              <a:t> </a:t>
            </a:r>
          </a:p>
          <a:p>
            <a:br>
              <a:rPr sz="3600"/>
            </a:br>
            <a:r>
              <a:rPr lang="hi-IN" sz="3600" b="0" i="0" u="none" strike="noStrike" cap="none" baseline="0">
                <a:solidFill>
                  <a:srgbClr val="000000"/>
                </a:solidFill>
                <a:effectLst/>
                <a:uFill>
                  <a:solidFill>
                    <a:prstClr val="black">
                      <a:alpha val="0"/>
                    </a:prstClr>
                  </a:solidFill>
                </a:uFill>
                <a:latin typeface="Arial"/>
                <a:ea typeface="Arial"/>
                <a:cs typeface="Arial"/>
              </a:rPr>
              <a:t>किसी लक्ष्य की प्राप्ति के लिए उठाए गए </a:t>
            </a:r>
            <a:br>
              <a:rPr sz="3600"/>
            </a:br>
            <a:r>
              <a:rPr lang="hi-IN" sz="3600" b="0" i="0" u="none" strike="noStrike" cap="none" baseline="0">
                <a:solidFill>
                  <a:srgbClr val="000000"/>
                </a:solidFill>
                <a:effectLst/>
                <a:uFill>
                  <a:solidFill>
                    <a:prstClr val="black">
                      <a:alpha val="0"/>
                    </a:prstClr>
                  </a:solidFill>
                </a:uFill>
                <a:latin typeface="Arial"/>
                <a:ea typeface="Arial"/>
                <a:cs typeface="Arial"/>
              </a:rPr>
              <a:t>योजनाबद्ध कदमों का समूह  </a:t>
            </a:r>
          </a:p>
        </p:txBody>
      </p:sp>
      <p:pic>
        <p:nvPicPr>
          <p:cNvPr id="5" name="Bildobjekt 4">
            <a:extLst>
              <a:ext uri="{FF2B5EF4-FFF2-40B4-BE49-F238E27FC236}">
                <a16:creationId xmlns:a16="http://schemas.microsoft.com/office/drawing/2014/main" id="{116BD06E-9C26-4B65-8687-E653D3FF8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55852424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E9E2161-D25D-44AC-B28C-1A2BC4297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2091" y="1629000"/>
            <a:ext cx="3587817" cy="3600000"/>
          </a:xfrm>
          <a:prstGeom prst="rect">
            <a:avLst/>
          </a:prstGeom>
        </p:spPr>
      </p:pic>
      <p:pic>
        <p:nvPicPr>
          <p:cNvPr id="3" name="Bildobjekt 2">
            <a:extLst>
              <a:ext uri="{FF2B5EF4-FFF2-40B4-BE49-F238E27FC236}">
                <a16:creationId xmlns:a16="http://schemas.microsoft.com/office/drawing/2014/main" id="{55C9B15D-CF7F-4A8C-BBDE-E366DAF001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58183670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107">
            <a:extLst>
              <a:ext uri="{FF2B5EF4-FFF2-40B4-BE49-F238E27FC236}">
                <a16:creationId xmlns:a16="http://schemas.microsoft.com/office/drawing/2014/main" id="{D824FC26-6419-4E7E-A6C9-E6281A45A3D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70912" y="3034361"/>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108">
            <a:extLst>
              <a:ext uri="{FF2B5EF4-FFF2-40B4-BE49-F238E27FC236}">
                <a16:creationId xmlns:a16="http://schemas.microsoft.com/office/drawing/2014/main" id="{3A0D94DB-1E59-45D6-A3AB-62B5EBA1536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91944" y="3034361"/>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109">
            <a:extLst>
              <a:ext uri="{FF2B5EF4-FFF2-40B4-BE49-F238E27FC236}">
                <a16:creationId xmlns:a16="http://schemas.microsoft.com/office/drawing/2014/main" id="{0D38C835-0657-438C-97D8-35D7F977C48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170912" y="4880762"/>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6">
            <a:extLst>
              <a:ext uri="{FF2B5EF4-FFF2-40B4-BE49-F238E27FC236}">
                <a16:creationId xmlns:a16="http://schemas.microsoft.com/office/drawing/2014/main" id="{EC62E479-7055-4A68-9F5F-23C24B9F3743}"/>
              </a:ext>
            </a:extLst>
          </p:cNvPr>
          <p:cNvSpPr>
            <a:spLocks noChangeArrowheads="1"/>
          </p:cNvSpPr>
          <p:nvPr/>
        </p:nvSpPr>
        <p:spPr bwMode="auto">
          <a:xfrm>
            <a:off x="0" y="172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7" name="Rectangle 37">
            <a:extLst>
              <a:ext uri="{FF2B5EF4-FFF2-40B4-BE49-F238E27FC236}">
                <a16:creationId xmlns:a16="http://schemas.microsoft.com/office/drawing/2014/main" id="{4905D002-9AB9-42E4-84FD-CB07AB10691C}"/>
              </a:ext>
            </a:extLst>
          </p:cNvPr>
          <p:cNvSpPr>
            <a:spLocks noChangeArrowheads="1"/>
          </p:cNvSpPr>
          <p:nvPr/>
        </p:nvSpPr>
        <p:spPr bwMode="auto">
          <a:xfrm>
            <a:off x="0" y="3086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8" name="Rectangle 38">
            <a:extLst>
              <a:ext uri="{FF2B5EF4-FFF2-40B4-BE49-F238E27FC236}">
                <a16:creationId xmlns:a16="http://schemas.microsoft.com/office/drawing/2014/main" id="{230C1090-E614-455E-B716-64B7E70F5150}"/>
              </a:ext>
            </a:extLst>
          </p:cNvPr>
          <p:cNvSpPr>
            <a:spLocks noChangeArrowheads="1"/>
          </p:cNvSpPr>
          <p:nvPr/>
        </p:nvSpPr>
        <p:spPr bwMode="auto">
          <a:xfrm>
            <a:off x="0" y="397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9" name="Rectangle 39">
            <a:extLst>
              <a:ext uri="{FF2B5EF4-FFF2-40B4-BE49-F238E27FC236}">
                <a16:creationId xmlns:a16="http://schemas.microsoft.com/office/drawing/2014/main" id="{EE499726-3082-442E-87E8-40B071E020E6}"/>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10" name="Rektangel 9">
            <a:extLst>
              <a:ext uri="{FF2B5EF4-FFF2-40B4-BE49-F238E27FC236}">
                <a16:creationId xmlns:a16="http://schemas.microsoft.com/office/drawing/2014/main" id="{AE9B08B6-6ED5-4CE4-AB78-A017F82D840C}"/>
              </a:ext>
            </a:extLst>
          </p:cNvPr>
          <p:cNvSpPr/>
          <p:nvPr/>
        </p:nvSpPr>
        <p:spPr>
          <a:xfrm>
            <a:off x="2652434" y="1309469"/>
            <a:ext cx="7244601" cy="769441"/>
          </a:xfrm>
          <a:prstGeom prst="rect">
            <a:avLst/>
          </a:prstGeom>
        </p:spPr>
        <p:txBody>
          <a:bodyPr wrap="square">
            <a:spAutoFit/>
          </a:bodyPr>
          <a:lstStyle/>
          <a:p>
            <a:r>
              <a:rPr lang="hi-IN" sz="4400" b="1" i="0" u="none" strike="noStrike" cap="none" baseline="0" dirty="0">
                <a:solidFill>
                  <a:srgbClr val="000000"/>
                </a:solidFill>
                <a:effectLst/>
                <a:uFill>
                  <a:solidFill>
                    <a:prstClr val="black">
                      <a:alpha val="0"/>
                    </a:prstClr>
                  </a:solidFill>
                </a:uFill>
                <a:latin typeface="Arial"/>
                <a:ea typeface="Arial"/>
                <a:cs typeface="Arial"/>
              </a:rPr>
              <a:t>आपातकालीन रणनीतियां</a:t>
            </a:r>
            <a:endParaRPr lang="sv-SE" sz="4400" dirty="0">
              <a:latin typeface="Calibri" panose="020F0502020204030204" pitchFamily="34" charset="0"/>
            </a:endParaRPr>
          </a:p>
        </p:txBody>
      </p:sp>
      <p:sp>
        <p:nvSpPr>
          <p:cNvPr id="11" name="textruta 10">
            <a:extLst>
              <a:ext uri="{FF2B5EF4-FFF2-40B4-BE49-F238E27FC236}">
                <a16:creationId xmlns:a16="http://schemas.microsoft.com/office/drawing/2014/main" id="{FC045B1D-58C1-4840-9E5D-1410C01756EA}"/>
              </a:ext>
            </a:extLst>
          </p:cNvPr>
          <p:cNvSpPr txBox="1"/>
          <p:nvPr/>
        </p:nvSpPr>
        <p:spPr>
          <a:xfrm>
            <a:off x="2652434" y="3341196"/>
            <a:ext cx="2719014" cy="646331"/>
          </a:xfrm>
          <a:prstGeom prst="rect">
            <a:avLst/>
          </a:prstGeom>
          <a:noFill/>
        </p:spPr>
        <p:txBody>
          <a:bodyPr wrap="none" rtlCol="0">
            <a:spAutoFit/>
          </a:bodyPr>
          <a:lstStyle/>
          <a:p>
            <a:r>
              <a:rPr lang="hi-IN" sz="3600" b="0" i="0" u="none" strike="noStrike" cap="none" baseline="0" dirty="0">
                <a:solidFill>
                  <a:srgbClr val="000000"/>
                </a:solidFill>
                <a:effectLst/>
                <a:uFill>
                  <a:solidFill>
                    <a:prstClr val="black">
                      <a:alpha val="0"/>
                    </a:prstClr>
                  </a:solidFill>
                </a:uFill>
                <a:latin typeface="Arial"/>
                <a:ea typeface="Arial"/>
                <a:cs typeface="Arial"/>
              </a:rPr>
              <a:t>निवारक उपाय</a:t>
            </a:r>
          </a:p>
        </p:txBody>
      </p:sp>
      <p:sp>
        <p:nvSpPr>
          <p:cNvPr id="12" name="textruta 11">
            <a:extLst>
              <a:ext uri="{FF2B5EF4-FFF2-40B4-BE49-F238E27FC236}">
                <a16:creationId xmlns:a16="http://schemas.microsoft.com/office/drawing/2014/main" id="{4981ECF8-AED5-4D93-AC8E-ABD9FDCABC38}"/>
              </a:ext>
            </a:extLst>
          </p:cNvPr>
          <p:cNvSpPr txBox="1"/>
          <p:nvPr/>
        </p:nvSpPr>
        <p:spPr>
          <a:xfrm>
            <a:off x="2652434" y="4916402"/>
            <a:ext cx="4632621" cy="1188720"/>
          </a:xfrm>
          <a:prstGeom prst="rect">
            <a:avLst/>
          </a:prstGeom>
          <a:noFill/>
        </p:spPr>
        <p:txBody>
          <a:bodyPr wrap="square" rtlCol="0">
            <a:spAutoFit/>
          </a:bodyPr>
          <a:lstStyle/>
          <a:p>
            <a:r>
              <a:rPr lang="hi-IN" sz="3600" b="0" i="0" u="none" strike="noStrike" cap="none" baseline="0" dirty="0">
                <a:solidFill>
                  <a:srgbClr val="000000"/>
                </a:solidFill>
                <a:effectLst/>
                <a:uFill>
                  <a:solidFill>
                    <a:prstClr val="black">
                      <a:alpha val="0"/>
                    </a:prstClr>
                  </a:solidFill>
                </a:uFill>
                <a:latin typeface="Arial"/>
                <a:ea typeface="Arial"/>
                <a:cs typeface="Arial"/>
              </a:rPr>
              <a:t>सहायता मांगें और सचेत करें</a:t>
            </a:r>
          </a:p>
        </p:txBody>
      </p:sp>
      <p:sp>
        <p:nvSpPr>
          <p:cNvPr id="13" name="textruta 12">
            <a:extLst>
              <a:ext uri="{FF2B5EF4-FFF2-40B4-BE49-F238E27FC236}">
                <a16:creationId xmlns:a16="http://schemas.microsoft.com/office/drawing/2014/main" id="{DB14551D-937E-40FD-9183-9627BCCE107C}"/>
              </a:ext>
            </a:extLst>
          </p:cNvPr>
          <p:cNvSpPr txBox="1"/>
          <p:nvPr/>
        </p:nvSpPr>
        <p:spPr>
          <a:xfrm>
            <a:off x="7688797" y="3341196"/>
            <a:ext cx="2979203" cy="646331"/>
          </a:xfrm>
          <a:prstGeom prst="rect">
            <a:avLst/>
          </a:prstGeom>
          <a:noFill/>
        </p:spPr>
        <p:txBody>
          <a:bodyPr wrap="square" rtlCol="0">
            <a:spAutoFit/>
          </a:bodyPr>
          <a:lstStyle/>
          <a:p>
            <a:r>
              <a:rPr lang="hi-IN" sz="3600" b="0" i="0" u="none" strike="noStrike" cap="none" baseline="0" dirty="0">
                <a:solidFill>
                  <a:srgbClr val="000000"/>
                </a:solidFill>
                <a:effectLst/>
                <a:uFill>
                  <a:solidFill>
                    <a:prstClr val="black">
                      <a:alpha val="0"/>
                    </a:prstClr>
                  </a:solidFill>
                </a:uFill>
                <a:latin typeface="Arial"/>
                <a:ea typeface="Arial"/>
                <a:cs typeface="Arial"/>
              </a:rPr>
              <a:t>रोकें और</a:t>
            </a:r>
            <a:r>
              <a:rPr lang="sv-SE" sz="3600" dirty="0">
                <a:solidFill>
                  <a:srgbClr val="000000"/>
                </a:solidFill>
                <a:uFill>
                  <a:solidFill>
                    <a:prstClr val="black">
                      <a:alpha val="0"/>
                    </a:prstClr>
                  </a:solidFill>
                </a:uFill>
                <a:latin typeface="Arial"/>
                <a:ea typeface="Arial"/>
                <a:cs typeface="Arial"/>
              </a:rPr>
              <a:t> </a:t>
            </a:r>
            <a:r>
              <a:rPr lang="hi-IN" sz="3600" b="0" i="0" u="none" strike="noStrike" cap="none" baseline="0" dirty="0">
                <a:solidFill>
                  <a:srgbClr val="000000"/>
                </a:solidFill>
                <a:effectLst/>
                <a:uFill>
                  <a:solidFill>
                    <a:prstClr val="black">
                      <a:alpha val="0"/>
                    </a:prstClr>
                  </a:solidFill>
                </a:uFill>
                <a:latin typeface="Arial"/>
                <a:ea typeface="Arial"/>
                <a:cs typeface="Arial"/>
              </a:rPr>
              <a:t>बचाएं</a:t>
            </a:r>
          </a:p>
        </p:txBody>
      </p:sp>
      <p:pic>
        <p:nvPicPr>
          <p:cNvPr id="14" name="Bildobjekt 13">
            <a:extLst>
              <a:ext uri="{FF2B5EF4-FFF2-40B4-BE49-F238E27FC236}">
                <a16:creationId xmlns:a16="http://schemas.microsoft.com/office/drawing/2014/main" id="{75847692-669E-4287-808B-2218B5F3B9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7609" y="810693"/>
            <a:ext cx="1432467" cy="1438243"/>
          </a:xfrm>
          <a:prstGeom prst="rect">
            <a:avLst/>
          </a:prstGeom>
        </p:spPr>
      </p:pic>
      <p:pic>
        <p:nvPicPr>
          <p:cNvPr id="15" name="Bildobjekt 14">
            <a:extLst>
              <a:ext uri="{FF2B5EF4-FFF2-40B4-BE49-F238E27FC236}">
                <a16:creationId xmlns:a16="http://schemas.microsoft.com/office/drawing/2014/main" id="{29880324-1B2E-4528-8889-364EDF059E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90197024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01116AC-0565-47BA-919B-693DDB11A113}"/>
              </a:ext>
            </a:extLst>
          </p:cNvPr>
          <p:cNvSpPr/>
          <p:nvPr/>
        </p:nvSpPr>
        <p:spPr>
          <a:xfrm>
            <a:off x="1145665" y="1320730"/>
            <a:ext cx="8010208" cy="3931920"/>
          </a:xfrm>
          <a:prstGeom prst="rect">
            <a:avLst/>
          </a:prstGeom>
        </p:spPr>
        <p:txBody>
          <a:bodyPr wrap="square">
            <a:spAutoFit/>
          </a:bodyPr>
          <a:lstStyle/>
          <a:p>
            <a:pPr marL="571500" indent="-571500" fontAlgn="base">
              <a:buFont typeface="Arial" panose="020B0604020202020204" pitchFamily="34" charset="0"/>
              <a:buChar char="•"/>
            </a:pPr>
            <a:r>
              <a:rPr lang="hi-IN" sz="3600" b="0" i="0" u="none" strike="noStrike" cap="none" baseline="0">
                <a:solidFill>
                  <a:srgbClr val="000000"/>
                </a:solidFill>
                <a:effectLst/>
                <a:uFill>
                  <a:solidFill>
                    <a:prstClr val="black">
                      <a:alpha val="0"/>
                    </a:prstClr>
                  </a:solidFill>
                </a:uFill>
                <a:latin typeface="Arial"/>
                <a:ea typeface="Arial"/>
                <a:cs typeface="Arial"/>
              </a:rPr>
              <a:t>उत्पीड़न  </a:t>
            </a:r>
          </a:p>
          <a:p>
            <a:pPr marL="571500" indent="-571500" fontAlgn="base">
              <a:buFont typeface="Arial" panose="020B0604020202020204" pitchFamily="34" charset="0"/>
              <a:buChar char="•"/>
            </a:pPr>
            <a:r>
              <a:rPr lang="hi-IN" sz="3600" b="0" i="0" u="none" strike="noStrike" cap="none" baseline="0">
                <a:solidFill>
                  <a:srgbClr val="000000"/>
                </a:solidFill>
                <a:effectLst/>
                <a:uFill>
                  <a:solidFill>
                    <a:prstClr val="black">
                      <a:alpha val="0"/>
                    </a:prstClr>
                  </a:solidFill>
                </a:uFill>
                <a:latin typeface="Arial"/>
                <a:ea typeface="Arial"/>
                <a:cs typeface="Arial"/>
              </a:rPr>
              <a:t>नफरत भरे भाषण  </a:t>
            </a:r>
          </a:p>
          <a:p>
            <a:pPr marL="571500" indent="-571500" fontAlgn="base">
              <a:buFont typeface="Arial" panose="020B0604020202020204" pitchFamily="34" charset="0"/>
              <a:buChar char="•"/>
            </a:pPr>
            <a:r>
              <a:rPr lang="hi-IN" sz="3600" b="0" i="0" u="none" strike="noStrike" cap="none" baseline="0">
                <a:solidFill>
                  <a:srgbClr val="000000"/>
                </a:solidFill>
                <a:effectLst/>
                <a:uFill>
                  <a:solidFill>
                    <a:prstClr val="black">
                      <a:alpha val="0"/>
                    </a:prstClr>
                  </a:solidFill>
                </a:uFill>
                <a:latin typeface="Arial"/>
                <a:ea typeface="Arial"/>
                <a:cs typeface="Arial"/>
              </a:rPr>
              <a:t>तोड़फोड़  </a:t>
            </a:r>
          </a:p>
          <a:p>
            <a:pPr marL="571500" indent="-571500" fontAlgn="base">
              <a:buFont typeface="Arial" panose="020B0604020202020204" pitchFamily="34" charset="0"/>
              <a:buChar char="•"/>
            </a:pPr>
            <a:r>
              <a:rPr lang="hi-IN" sz="3600" b="0" i="0" u="none" strike="noStrike" cap="none" baseline="0">
                <a:solidFill>
                  <a:srgbClr val="000000"/>
                </a:solidFill>
                <a:effectLst/>
                <a:uFill>
                  <a:solidFill>
                    <a:prstClr val="black">
                      <a:alpha val="0"/>
                    </a:prstClr>
                  </a:solidFill>
                </a:uFill>
                <a:latin typeface="Arial"/>
                <a:ea typeface="Arial"/>
                <a:cs typeface="Arial"/>
              </a:rPr>
              <a:t>हमला </a:t>
            </a:r>
          </a:p>
          <a:p>
            <a:pPr marL="571500" indent="-571500" fontAlgn="base">
              <a:buFont typeface="Arial" panose="020B0604020202020204" pitchFamily="34" charset="0"/>
              <a:buChar char="•"/>
            </a:pPr>
            <a:r>
              <a:rPr lang="hi-IN" sz="3600" b="0" i="0" u="none" strike="noStrike" cap="none" baseline="0">
                <a:solidFill>
                  <a:srgbClr val="000000"/>
                </a:solidFill>
                <a:effectLst/>
                <a:uFill>
                  <a:solidFill>
                    <a:prstClr val="black">
                      <a:alpha val="0"/>
                    </a:prstClr>
                  </a:solidFill>
                </a:uFill>
                <a:latin typeface="Arial"/>
                <a:ea typeface="Arial"/>
                <a:cs typeface="Arial"/>
              </a:rPr>
              <a:t>धार्मिक संस्थान पर हमले </a:t>
            </a:r>
          </a:p>
          <a:p>
            <a:pPr marL="571500" indent="-571500" fontAlgn="base">
              <a:buFont typeface="Arial" panose="020B0604020202020204" pitchFamily="34" charset="0"/>
              <a:buChar char="•"/>
            </a:pPr>
            <a:r>
              <a:rPr lang="hi-IN" sz="3600" b="0" i="0" u="none" strike="noStrike" cap="none" baseline="0">
                <a:solidFill>
                  <a:srgbClr val="000000"/>
                </a:solidFill>
                <a:effectLst/>
                <a:uFill>
                  <a:solidFill>
                    <a:prstClr val="black">
                      <a:alpha val="0"/>
                    </a:prstClr>
                  </a:solidFill>
                </a:uFill>
                <a:latin typeface="Arial"/>
                <a:ea typeface="Arial"/>
                <a:cs typeface="Arial"/>
              </a:rPr>
              <a:t>सांप्रदायिक हिंसा </a:t>
            </a:r>
          </a:p>
          <a:p>
            <a:pPr marL="571500" indent="-571500" fontAlgn="base">
              <a:buFont typeface="Arial" panose="020B0604020202020204" pitchFamily="34" charset="0"/>
              <a:buChar char="•"/>
            </a:pPr>
            <a:r>
              <a:rPr lang="hi-IN" sz="3600" b="0" i="0" u="none" strike="noStrike" cap="none" baseline="0">
                <a:solidFill>
                  <a:srgbClr val="000000"/>
                </a:solidFill>
                <a:effectLst/>
                <a:uFill>
                  <a:solidFill>
                    <a:prstClr val="black">
                      <a:alpha val="0"/>
                    </a:prstClr>
                  </a:solidFill>
                </a:uFill>
                <a:latin typeface="Arial"/>
                <a:ea typeface="Arial"/>
                <a:cs typeface="Arial"/>
              </a:rPr>
              <a:t>मनमाने ढंग से की गई गिरफ्तारियाँ </a:t>
            </a:r>
          </a:p>
        </p:txBody>
      </p:sp>
      <p:pic>
        <p:nvPicPr>
          <p:cNvPr id="4" name="Bildobjekt 3">
            <a:extLst>
              <a:ext uri="{FF2B5EF4-FFF2-40B4-BE49-F238E27FC236}">
                <a16:creationId xmlns:a16="http://schemas.microsoft.com/office/drawing/2014/main" id="{E4F8D0AC-23C4-4C65-84F6-E7C4617A5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7215" y="870517"/>
            <a:ext cx="1435126" cy="1440000"/>
          </a:xfrm>
          <a:prstGeom prst="rect">
            <a:avLst/>
          </a:prstGeom>
        </p:spPr>
      </p:pic>
      <p:pic>
        <p:nvPicPr>
          <p:cNvPr id="5" name="Bildobjekt 4">
            <a:extLst>
              <a:ext uri="{FF2B5EF4-FFF2-40B4-BE49-F238E27FC236}">
                <a16:creationId xmlns:a16="http://schemas.microsoft.com/office/drawing/2014/main" id="{276F446F-374E-425C-8246-0209A1F134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395999889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248DC73A-B02C-45D3-81F1-C06BC16A85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577" y="1654399"/>
            <a:ext cx="3591345" cy="3600000"/>
          </a:xfrm>
          <a:prstGeom prst="rect">
            <a:avLst/>
          </a:prstGeom>
        </p:spPr>
      </p:pic>
      <p:sp>
        <p:nvSpPr>
          <p:cNvPr id="16" name="Rectangle 35">
            <a:extLst>
              <a:ext uri="{FF2B5EF4-FFF2-40B4-BE49-F238E27FC236}">
                <a16:creationId xmlns:a16="http://schemas.microsoft.com/office/drawing/2014/main" id="{24B72B8B-C2E0-4B73-A030-8362A2948A6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br>
              <a:rPr kumimoji="0" lang="en-US" altLang="sv-SE" sz="14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Mulish-Bold" pitchFamily="2" charset="77"/>
              </a:rPr>
            </a:b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17" name="Rectangle 36">
            <a:extLst>
              <a:ext uri="{FF2B5EF4-FFF2-40B4-BE49-F238E27FC236}">
                <a16:creationId xmlns:a16="http://schemas.microsoft.com/office/drawing/2014/main" id="{8826B29E-9DA6-4106-B686-B6A11225A248}"/>
              </a:ext>
            </a:extLst>
          </p:cNvPr>
          <p:cNvSpPr>
            <a:spLocks noChangeArrowheads="1"/>
          </p:cNvSpPr>
          <p:nvPr/>
        </p:nvSpPr>
        <p:spPr bwMode="auto">
          <a:xfrm>
            <a:off x="0" y="172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8" name="Rectangle 37">
            <a:extLst>
              <a:ext uri="{FF2B5EF4-FFF2-40B4-BE49-F238E27FC236}">
                <a16:creationId xmlns:a16="http://schemas.microsoft.com/office/drawing/2014/main" id="{A85AFD24-D6F5-4D6F-83EF-7A7313DA8322}"/>
              </a:ext>
            </a:extLst>
          </p:cNvPr>
          <p:cNvSpPr>
            <a:spLocks noChangeArrowheads="1"/>
          </p:cNvSpPr>
          <p:nvPr/>
        </p:nvSpPr>
        <p:spPr bwMode="auto">
          <a:xfrm>
            <a:off x="0" y="3086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19" name="Rectangle 38">
            <a:extLst>
              <a:ext uri="{FF2B5EF4-FFF2-40B4-BE49-F238E27FC236}">
                <a16:creationId xmlns:a16="http://schemas.microsoft.com/office/drawing/2014/main" id="{12F45C01-DEB4-4AAA-961A-629768B9C501}"/>
              </a:ext>
            </a:extLst>
          </p:cNvPr>
          <p:cNvSpPr>
            <a:spLocks noChangeArrowheads="1"/>
          </p:cNvSpPr>
          <p:nvPr/>
        </p:nvSpPr>
        <p:spPr bwMode="auto">
          <a:xfrm>
            <a:off x="0" y="397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0" name="Rectangle 39">
            <a:extLst>
              <a:ext uri="{FF2B5EF4-FFF2-40B4-BE49-F238E27FC236}">
                <a16:creationId xmlns:a16="http://schemas.microsoft.com/office/drawing/2014/main" id="{C437DCD7-BA89-447B-9768-16B21824C9DC}"/>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pic>
        <p:nvPicPr>
          <p:cNvPr id="29" name="Bildobjekt 28">
            <a:extLst>
              <a:ext uri="{FF2B5EF4-FFF2-40B4-BE49-F238E27FC236}">
                <a16:creationId xmlns:a16="http://schemas.microsoft.com/office/drawing/2014/main" id="{F8FD7250-BD56-4381-AF9A-292748564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578" y="1629000"/>
            <a:ext cx="3591345" cy="3600000"/>
          </a:xfrm>
          <a:prstGeom prst="rect">
            <a:avLst/>
          </a:prstGeom>
        </p:spPr>
      </p:pic>
      <p:pic>
        <p:nvPicPr>
          <p:cNvPr id="11" name="Bildobjekt 10">
            <a:extLst>
              <a:ext uri="{FF2B5EF4-FFF2-40B4-BE49-F238E27FC236}">
                <a16:creationId xmlns:a16="http://schemas.microsoft.com/office/drawing/2014/main" id="{DC981E00-0986-491C-9E6F-637286A536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10075595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12" name="Bildobjekt 148">
            <a:extLst>
              <a:ext uri="{FF2B5EF4-FFF2-40B4-BE49-F238E27FC236}">
                <a16:creationId xmlns:a16="http://schemas.microsoft.com/office/drawing/2014/main" id="{9FBD6511-151A-46CD-A9DC-B20DC091899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70000" y="4867411"/>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Bildobjekt 147">
            <a:extLst>
              <a:ext uri="{FF2B5EF4-FFF2-40B4-BE49-F238E27FC236}">
                <a16:creationId xmlns:a16="http://schemas.microsoft.com/office/drawing/2014/main" id="{B7B9EB85-39BA-45C7-834E-92BAA762E6D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00000" y="3038058"/>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a:extLst>
              <a:ext uri="{FF2B5EF4-FFF2-40B4-BE49-F238E27FC236}">
                <a16:creationId xmlns:a16="http://schemas.microsoft.com/office/drawing/2014/main" id="{18888ABC-5A65-442B-B5F3-B2055F612B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2610" y="843583"/>
            <a:ext cx="1428251" cy="1432354"/>
          </a:xfrm>
          <a:prstGeom prst="rect">
            <a:avLst/>
          </a:prstGeom>
        </p:spPr>
      </p:pic>
      <p:pic>
        <p:nvPicPr>
          <p:cNvPr id="10" name="Bildobjekt 146">
            <a:extLst>
              <a:ext uri="{FF2B5EF4-FFF2-40B4-BE49-F238E27FC236}">
                <a16:creationId xmlns:a16="http://schemas.microsoft.com/office/drawing/2014/main" id="{B5958571-9A7A-4559-951A-A93FCAFE3CE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170627" y="3038058"/>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Bildobjekt 149">
            <a:extLst>
              <a:ext uri="{FF2B5EF4-FFF2-40B4-BE49-F238E27FC236}">
                <a16:creationId xmlns:a16="http://schemas.microsoft.com/office/drawing/2014/main" id="{7893EACC-F36F-4716-B8CD-C1150403BD7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300000" y="4867411"/>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5">
            <a:extLst>
              <a:ext uri="{FF2B5EF4-FFF2-40B4-BE49-F238E27FC236}">
                <a16:creationId xmlns:a16="http://schemas.microsoft.com/office/drawing/2014/main" id="{24B72B8B-C2E0-4B73-A030-8362A2948A6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br>
              <a:rPr kumimoji="0" lang="en-US" altLang="sv-SE" sz="14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Mulish-Bold" pitchFamily="2" charset="77"/>
              </a:rPr>
            </a:b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17" name="Rectangle 36">
            <a:extLst>
              <a:ext uri="{FF2B5EF4-FFF2-40B4-BE49-F238E27FC236}">
                <a16:creationId xmlns:a16="http://schemas.microsoft.com/office/drawing/2014/main" id="{8826B29E-9DA6-4106-B686-B6A11225A248}"/>
              </a:ext>
            </a:extLst>
          </p:cNvPr>
          <p:cNvSpPr>
            <a:spLocks noChangeArrowheads="1"/>
          </p:cNvSpPr>
          <p:nvPr/>
        </p:nvSpPr>
        <p:spPr bwMode="auto">
          <a:xfrm>
            <a:off x="0" y="172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8" name="Rectangle 37">
            <a:extLst>
              <a:ext uri="{FF2B5EF4-FFF2-40B4-BE49-F238E27FC236}">
                <a16:creationId xmlns:a16="http://schemas.microsoft.com/office/drawing/2014/main" id="{A85AFD24-D6F5-4D6F-83EF-7A7313DA8322}"/>
              </a:ext>
            </a:extLst>
          </p:cNvPr>
          <p:cNvSpPr>
            <a:spLocks noChangeArrowheads="1"/>
          </p:cNvSpPr>
          <p:nvPr/>
        </p:nvSpPr>
        <p:spPr bwMode="auto">
          <a:xfrm>
            <a:off x="0" y="3086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19" name="Rectangle 38">
            <a:extLst>
              <a:ext uri="{FF2B5EF4-FFF2-40B4-BE49-F238E27FC236}">
                <a16:creationId xmlns:a16="http://schemas.microsoft.com/office/drawing/2014/main" id="{12F45C01-DEB4-4AAA-961A-629768B9C501}"/>
              </a:ext>
            </a:extLst>
          </p:cNvPr>
          <p:cNvSpPr>
            <a:spLocks noChangeArrowheads="1"/>
          </p:cNvSpPr>
          <p:nvPr/>
        </p:nvSpPr>
        <p:spPr bwMode="auto">
          <a:xfrm>
            <a:off x="0" y="397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0" name="Rectangle 39">
            <a:extLst>
              <a:ext uri="{FF2B5EF4-FFF2-40B4-BE49-F238E27FC236}">
                <a16:creationId xmlns:a16="http://schemas.microsoft.com/office/drawing/2014/main" id="{C437DCD7-BA89-447B-9768-16B21824C9DC}"/>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1" name="Rektangel 20">
            <a:extLst>
              <a:ext uri="{FF2B5EF4-FFF2-40B4-BE49-F238E27FC236}">
                <a16:creationId xmlns:a16="http://schemas.microsoft.com/office/drawing/2014/main" id="{56A58987-F1F7-4471-A545-3D1AA952653A}"/>
              </a:ext>
            </a:extLst>
          </p:cNvPr>
          <p:cNvSpPr/>
          <p:nvPr/>
        </p:nvSpPr>
        <p:spPr>
          <a:xfrm>
            <a:off x="2621261" y="1309469"/>
            <a:ext cx="8010208" cy="762000"/>
          </a:xfrm>
          <a:prstGeom prst="rect">
            <a:avLst/>
          </a:prstGeom>
        </p:spPr>
        <p:txBody>
          <a:bodyPr wrap="square">
            <a:spAutoFit/>
          </a:bodyPr>
          <a:lstStyle/>
          <a:p>
            <a:r>
              <a:rPr lang="hi-IN" sz="4400" b="1" i="0" u="none" strike="noStrike" cap="none" baseline="0">
                <a:solidFill>
                  <a:srgbClr val="000000"/>
                </a:solidFill>
                <a:effectLst/>
                <a:uFill>
                  <a:solidFill>
                    <a:prstClr val="black">
                      <a:alpha val="0"/>
                    </a:prstClr>
                  </a:solidFill>
                </a:uFill>
                <a:latin typeface="Arial"/>
                <a:ea typeface="Arial"/>
                <a:cs typeface="Arial"/>
              </a:rPr>
              <a:t>बदलाव की रणनीतियां.</a:t>
            </a:r>
            <a:endParaRPr lang="sv-SE" sz="4400">
              <a:latin typeface="Calibri" panose="020F0502020204030204" pitchFamily="34" charset="0"/>
            </a:endParaRPr>
          </a:p>
        </p:txBody>
      </p:sp>
      <p:sp>
        <p:nvSpPr>
          <p:cNvPr id="23" name="textruta 22">
            <a:extLst>
              <a:ext uri="{FF2B5EF4-FFF2-40B4-BE49-F238E27FC236}">
                <a16:creationId xmlns:a16="http://schemas.microsoft.com/office/drawing/2014/main" id="{23A1BDC5-8ADC-463A-B2ED-7294D9701D03}"/>
              </a:ext>
            </a:extLst>
          </p:cNvPr>
          <p:cNvSpPr txBox="1"/>
          <p:nvPr/>
        </p:nvSpPr>
        <p:spPr>
          <a:xfrm>
            <a:off x="2621261" y="5174171"/>
            <a:ext cx="2057451" cy="646481"/>
          </a:xfrm>
          <a:prstGeom prst="rect">
            <a:avLst/>
          </a:prstGeom>
          <a:noFill/>
        </p:spPr>
        <p:txBody>
          <a:bodyPr wrap="none" rtlCol="0">
            <a:spAutoFit/>
          </a:bodyPr>
          <a:lstStyle/>
          <a:p>
            <a:r>
              <a:rPr lang="hi-IN" sz="3600" b="0" i="0" u="none" strike="noStrike" cap="none" baseline="0">
                <a:solidFill>
                  <a:srgbClr val="000000"/>
                </a:solidFill>
                <a:effectLst/>
                <a:uFill>
                  <a:solidFill>
                    <a:prstClr val="black">
                      <a:alpha val="0"/>
                    </a:prstClr>
                  </a:solidFill>
                </a:uFill>
                <a:latin typeface="Arial"/>
                <a:ea typeface="Arial"/>
                <a:cs typeface="Arial"/>
              </a:rPr>
              <a:t>प्रोत्साहन</a:t>
            </a:r>
          </a:p>
        </p:txBody>
      </p:sp>
      <p:sp>
        <p:nvSpPr>
          <p:cNvPr id="24" name="textruta 23">
            <a:extLst>
              <a:ext uri="{FF2B5EF4-FFF2-40B4-BE49-F238E27FC236}">
                <a16:creationId xmlns:a16="http://schemas.microsoft.com/office/drawing/2014/main" id="{4EA387B1-99E2-4863-899E-09C57FAED5C7}"/>
              </a:ext>
            </a:extLst>
          </p:cNvPr>
          <p:cNvSpPr txBox="1"/>
          <p:nvPr/>
        </p:nvSpPr>
        <p:spPr>
          <a:xfrm>
            <a:off x="7801974" y="3344893"/>
            <a:ext cx="1495922" cy="646331"/>
          </a:xfrm>
          <a:prstGeom prst="rect">
            <a:avLst/>
          </a:prstGeom>
          <a:noFill/>
        </p:spPr>
        <p:txBody>
          <a:bodyPr wrap="none" rtlCol="0">
            <a:spAutoFit/>
          </a:bodyPr>
          <a:lstStyle/>
          <a:p>
            <a:r>
              <a:rPr lang="hi-IN" sz="3600" b="0" i="0" u="none" strike="noStrike" cap="none" baseline="0" dirty="0">
                <a:solidFill>
                  <a:srgbClr val="000000"/>
                </a:solidFill>
                <a:effectLst/>
                <a:uFill>
                  <a:solidFill>
                    <a:prstClr val="black">
                      <a:alpha val="0"/>
                    </a:prstClr>
                  </a:solidFill>
                </a:uFill>
                <a:latin typeface="Arial"/>
                <a:ea typeface="Arial"/>
                <a:cs typeface="Arial"/>
              </a:rPr>
              <a:t>समर्थन</a:t>
            </a:r>
          </a:p>
        </p:txBody>
      </p:sp>
      <p:sp>
        <p:nvSpPr>
          <p:cNvPr id="27" name="textruta 26">
            <a:extLst>
              <a:ext uri="{FF2B5EF4-FFF2-40B4-BE49-F238E27FC236}">
                <a16:creationId xmlns:a16="http://schemas.microsoft.com/office/drawing/2014/main" id="{6C688F67-AB84-485F-BFE5-96167E7605E4}"/>
              </a:ext>
            </a:extLst>
          </p:cNvPr>
          <p:cNvSpPr txBox="1"/>
          <p:nvPr/>
        </p:nvSpPr>
        <p:spPr>
          <a:xfrm>
            <a:off x="7801973" y="5174171"/>
            <a:ext cx="1762430" cy="646481"/>
          </a:xfrm>
          <a:prstGeom prst="rect">
            <a:avLst/>
          </a:prstGeom>
          <a:noFill/>
        </p:spPr>
        <p:txBody>
          <a:bodyPr wrap="none" rtlCol="0">
            <a:spAutoFit/>
          </a:bodyPr>
          <a:lstStyle/>
          <a:p>
            <a:r>
              <a:rPr lang="hi-IN" sz="3600" b="0" i="0" u="none" strike="noStrike" cap="none" baseline="0">
                <a:solidFill>
                  <a:srgbClr val="000000"/>
                </a:solidFill>
                <a:effectLst/>
                <a:uFill>
                  <a:solidFill>
                    <a:prstClr val="black">
                      <a:alpha val="0"/>
                    </a:prstClr>
                  </a:solidFill>
                </a:uFill>
                <a:latin typeface="Arial"/>
                <a:ea typeface="Arial"/>
                <a:cs typeface="Arial"/>
              </a:rPr>
              <a:t>अवहेलना</a:t>
            </a:r>
          </a:p>
        </p:txBody>
      </p:sp>
      <p:sp>
        <p:nvSpPr>
          <p:cNvPr id="31" name="textruta 30">
            <a:extLst>
              <a:ext uri="{FF2B5EF4-FFF2-40B4-BE49-F238E27FC236}">
                <a16:creationId xmlns:a16="http://schemas.microsoft.com/office/drawing/2014/main" id="{F7361C79-E86D-4BC7-BCA7-0CE8759473F7}"/>
              </a:ext>
            </a:extLst>
          </p:cNvPr>
          <p:cNvSpPr txBox="1"/>
          <p:nvPr/>
        </p:nvSpPr>
        <p:spPr>
          <a:xfrm>
            <a:off x="2652434" y="3348018"/>
            <a:ext cx="3075126" cy="640080"/>
          </a:xfrm>
          <a:prstGeom prst="rect">
            <a:avLst/>
          </a:prstGeom>
          <a:noFill/>
        </p:spPr>
        <p:txBody>
          <a:bodyPr wrap="square" rtlCol="0">
            <a:spAutoFit/>
          </a:bodyPr>
          <a:lstStyle/>
          <a:p>
            <a:r>
              <a:rPr lang="hi-IN" sz="3600" b="0" i="0" u="none" strike="noStrike" cap="none" baseline="0" dirty="0">
                <a:solidFill>
                  <a:srgbClr val="000000"/>
                </a:solidFill>
                <a:effectLst/>
                <a:uFill>
                  <a:solidFill>
                    <a:prstClr val="black">
                      <a:alpha val="0"/>
                    </a:prstClr>
                  </a:solidFill>
                </a:uFill>
                <a:latin typeface="Arial"/>
                <a:ea typeface="Arial"/>
                <a:cs typeface="Arial"/>
              </a:rPr>
              <a:t>अभियान</a:t>
            </a:r>
          </a:p>
        </p:txBody>
      </p:sp>
      <p:pic>
        <p:nvPicPr>
          <p:cNvPr id="22" name="Bildobjekt 21">
            <a:extLst>
              <a:ext uri="{FF2B5EF4-FFF2-40B4-BE49-F238E27FC236}">
                <a16:creationId xmlns:a16="http://schemas.microsoft.com/office/drawing/2014/main" id="{09313D9E-2028-4656-8709-46984596CA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352126713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A16DFDE-D279-FE48-95DE-2ACFB2555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textruta 5">
            <a:extLst>
              <a:ext uri="{FF2B5EF4-FFF2-40B4-BE49-F238E27FC236}">
                <a16:creationId xmlns:a16="http://schemas.microsoft.com/office/drawing/2014/main" id="{586552A5-80D1-5E49-BF59-CA8F281A9CAA}"/>
              </a:ext>
            </a:extLst>
          </p:cNvPr>
          <p:cNvSpPr txBox="1"/>
          <p:nvPr/>
        </p:nvSpPr>
        <p:spPr>
          <a:xfrm>
            <a:off x="-11749" y="800556"/>
            <a:ext cx="12192000" cy="3901440"/>
          </a:xfrm>
          <a:prstGeom prst="rect">
            <a:avLst/>
          </a:prstGeom>
          <a:noFill/>
        </p:spPr>
        <p:txBody>
          <a:bodyPr wrap="square" rtlCol="0">
            <a:spAutoFit/>
          </a:bodyPr>
          <a:lstStyle/>
          <a:p>
            <a:pPr algn="ctr">
              <a:lnSpc>
                <a:spcPct val="150000"/>
              </a:lnSpc>
            </a:pPr>
            <a:r>
              <a:rPr lang="hi-IN" sz="3600" b="0" i="0" u="none" strike="noStrike" cap="none" baseline="0">
                <a:solidFill>
                  <a:srgbClr val="FFFFFF"/>
                </a:solidFill>
                <a:effectLst/>
                <a:uFill>
                  <a:solidFill>
                    <a:prstClr val="black">
                      <a:alpha val="0"/>
                    </a:prstClr>
                  </a:solidFill>
                </a:uFill>
                <a:latin typeface="Arial"/>
                <a:ea typeface="Arial"/>
                <a:cs typeface="Arial"/>
              </a:rPr>
              <a:t>सत्र 6</a:t>
            </a:r>
          </a:p>
          <a:p>
            <a:pPr algn="ctr"/>
            <a:endParaRPr lang="sv-SE" sz="1600">
              <a:solidFill>
                <a:schemeClr val="bg1"/>
              </a:solidFill>
              <a:latin typeface="Calibri" panose="020F0502020204030204" pitchFamily="34" charset="0"/>
            </a:endParaRPr>
          </a:p>
          <a:p>
            <a:pPr algn="ctr"/>
            <a:r>
              <a:rPr lang="hi-IN" sz="6000" b="0" i="0" u="none" strike="noStrike" cap="none" baseline="0">
                <a:solidFill>
                  <a:srgbClr val="FFFFFF"/>
                </a:solidFill>
                <a:effectLst/>
                <a:uFill>
                  <a:solidFill>
                    <a:prstClr val="black">
                      <a:alpha val="0"/>
                    </a:prstClr>
                  </a:solidFill>
                </a:uFill>
                <a:latin typeface="Arial"/>
                <a:ea typeface="Arial"/>
                <a:cs typeface="Arial"/>
              </a:rPr>
              <a:t>कहानियों से प्रेरणा</a:t>
            </a:r>
          </a:p>
          <a:p>
            <a:pPr algn="ctr"/>
            <a:r>
              <a:rPr lang="hi-IN" sz="6000" b="0" i="0" u="none" strike="noStrike" cap="none" baseline="0">
                <a:solidFill>
                  <a:srgbClr val="FFFFFF"/>
                </a:solidFill>
                <a:effectLst/>
                <a:uFill>
                  <a:solidFill>
                    <a:prstClr val="black">
                      <a:alpha val="0"/>
                    </a:prstClr>
                  </a:solidFill>
                </a:uFill>
                <a:latin typeface="Arial"/>
                <a:ea typeface="Arial"/>
                <a:cs typeface="Arial"/>
              </a:rPr>
              <a:t>- रणनीतियों से सशक्त </a:t>
            </a:r>
          </a:p>
          <a:p>
            <a:pPr algn="ctr"/>
            <a:endParaRPr lang="sv-SE" sz="6000">
              <a:solidFill>
                <a:schemeClr val="bg1"/>
              </a:solidFill>
              <a:latin typeface="Calibri" panose="020F0502020204030204" pitchFamily="34" charset="0"/>
            </a:endParaRPr>
          </a:p>
        </p:txBody>
      </p:sp>
      <p:pic>
        <p:nvPicPr>
          <p:cNvPr id="10" name="Bildobjekt 9">
            <a:extLst>
              <a:ext uri="{FF2B5EF4-FFF2-40B4-BE49-F238E27FC236}">
                <a16:creationId xmlns:a16="http://schemas.microsoft.com/office/drawing/2014/main" id="{F973FF76-5C52-4DAB-A7D1-16EB1D4FC9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3475" y="4262274"/>
            <a:ext cx="1792122" cy="1795170"/>
          </a:xfrm>
          <a:prstGeom prst="rect">
            <a:avLst/>
          </a:prstGeom>
        </p:spPr>
      </p:pic>
    </p:spTree>
    <p:extLst>
      <p:ext uri="{BB962C8B-B14F-4D97-AF65-F5344CB8AC3E}">
        <p14:creationId xmlns:p14="http://schemas.microsoft.com/office/powerpoint/2010/main" val="166964666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30797A3A-D775-4603-8EF1-573BB6B26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612" y="1629000"/>
            <a:ext cx="3686578" cy="3686578"/>
          </a:xfrm>
          <a:prstGeom prst="rect">
            <a:avLst/>
          </a:prstGeom>
        </p:spPr>
      </p:pic>
      <p:pic>
        <p:nvPicPr>
          <p:cNvPr id="4" name="Bildobjekt 3">
            <a:extLst>
              <a:ext uri="{FF2B5EF4-FFF2-40B4-BE49-F238E27FC236}">
                <a16:creationId xmlns:a16="http://schemas.microsoft.com/office/drawing/2014/main" id="{C351A126-4CD8-4402-A2B9-BEDC45C36B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14047747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5" name="Bildobjekt 151">
            <a:extLst>
              <a:ext uri="{FF2B5EF4-FFF2-40B4-BE49-F238E27FC236}">
                <a16:creationId xmlns:a16="http://schemas.microsoft.com/office/drawing/2014/main" id="{9E283798-8916-4057-8F57-D2CC48303FD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63740" y="3018303"/>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6" name="Bildobjekt 152">
            <a:extLst>
              <a:ext uri="{FF2B5EF4-FFF2-40B4-BE49-F238E27FC236}">
                <a16:creationId xmlns:a16="http://schemas.microsoft.com/office/drawing/2014/main" id="{34D955BF-4226-4A59-8270-14E7F44CBCD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80198" y="3018303"/>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153">
            <a:extLst>
              <a:ext uri="{FF2B5EF4-FFF2-40B4-BE49-F238E27FC236}">
                <a16:creationId xmlns:a16="http://schemas.microsoft.com/office/drawing/2014/main" id="{21A35187-E97B-484D-ACE4-0441F0AE173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163740" y="4857223"/>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8" name="Rektangel 7">
            <a:extLst>
              <a:ext uri="{FF2B5EF4-FFF2-40B4-BE49-F238E27FC236}">
                <a16:creationId xmlns:a16="http://schemas.microsoft.com/office/drawing/2014/main" id="{7DCDAB0D-378C-4F17-9A6F-58D124C67995}"/>
              </a:ext>
            </a:extLst>
          </p:cNvPr>
          <p:cNvSpPr/>
          <p:nvPr/>
        </p:nvSpPr>
        <p:spPr>
          <a:xfrm>
            <a:off x="2621261" y="1309469"/>
            <a:ext cx="8010208" cy="762000"/>
          </a:xfrm>
          <a:prstGeom prst="rect">
            <a:avLst/>
          </a:prstGeom>
        </p:spPr>
        <p:txBody>
          <a:bodyPr wrap="square">
            <a:spAutoFit/>
          </a:bodyPr>
          <a:lstStyle/>
          <a:p>
            <a:r>
              <a:rPr lang="hi-IN" sz="4400" b="1" i="0" u="none" strike="noStrike" cap="none" baseline="0">
                <a:solidFill>
                  <a:srgbClr val="000000"/>
                </a:solidFill>
                <a:effectLst/>
                <a:uFill>
                  <a:solidFill>
                    <a:prstClr val="black">
                      <a:alpha val="0"/>
                    </a:prstClr>
                  </a:solidFill>
                </a:uFill>
                <a:latin typeface="Arial"/>
                <a:ea typeface="Arial"/>
                <a:cs typeface="Arial"/>
              </a:rPr>
              <a:t>निर्माण की रणनीतियां</a:t>
            </a:r>
            <a:endParaRPr lang="sv-SE" sz="4400">
              <a:latin typeface="Calibri" panose="020F0502020204030204" pitchFamily="34" charset="0"/>
            </a:endParaRPr>
          </a:p>
        </p:txBody>
      </p:sp>
      <p:sp>
        <p:nvSpPr>
          <p:cNvPr id="9" name="textruta 8">
            <a:extLst>
              <a:ext uri="{FF2B5EF4-FFF2-40B4-BE49-F238E27FC236}">
                <a16:creationId xmlns:a16="http://schemas.microsoft.com/office/drawing/2014/main" id="{FEA9504E-25BB-41E0-A8B4-E8A957FB0286}"/>
              </a:ext>
            </a:extLst>
          </p:cNvPr>
          <p:cNvSpPr txBox="1"/>
          <p:nvPr/>
        </p:nvSpPr>
        <p:spPr>
          <a:xfrm>
            <a:off x="2665300" y="3325063"/>
            <a:ext cx="1874666" cy="646481"/>
          </a:xfrm>
          <a:prstGeom prst="rect">
            <a:avLst/>
          </a:prstGeom>
          <a:noFill/>
        </p:spPr>
        <p:txBody>
          <a:bodyPr wrap="none" rtlCol="0">
            <a:spAutoFit/>
          </a:bodyPr>
          <a:lstStyle/>
          <a:p>
            <a:r>
              <a:rPr lang="hi-IN" sz="3600" b="0" i="0" u="none" strike="noStrike" cap="none" baseline="0">
                <a:solidFill>
                  <a:srgbClr val="000000"/>
                </a:solidFill>
                <a:effectLst/>
                <a:uFill>
                  <a:solidFill>
                    <a:prstClr val="black">
                      <a:alpha val="0"/>
                    </a:prstClr>
                  </a:solidFill>
                </a:uFill>
                <a:latin typeface="Arial"/>
                <a:ea typeface="Arial"/>
                <a:cs typeface="Arial"/>
              </a:rPr>
              <a:t>जागरूकता</a:t>
            </a:r>
          </a:p>
        </p:txBody>
      </p:sp>
      <p:sp>
        <p:nvSpPr>
          <p:cNvPr id="10" name="textruta 9">
            <a:extLst>
              <a:ext uri="{FF2B5EF4-FFF2-40B4-BE49-F238E27FC236}">
                <a16:creationId xmlns:a16="http://schemas.microsoft.com/office/drawing/2014/main" id="{B1A03911-04F2-4E7A-81A4-344052339D05}"/>
              </a:ext>
            </a:extLst>
          </p:cNvPr>
          <p:cNvSpPr txBox="1"/>
          <p:nvPr/>
        </p:nvSpPr>
        <p:spPr>
          <a:xfrm>
            <a:off x="2700658" y="5163983"/>
            <a:ext cx="1270194" cy="646481"/>
          </a:xfrm>
          <a:prstGeom prst="rect">
            <a:avLst/>
          </a:prstGeom>
          <a:noFill/>
        </p:spPr>
        <p:txBody>
          <a:bodyPr wrap="none" rtlCol="0">
            <a:spAutoFit/>
          </a:bodyPr>
          <a:lstStyle/>
          <a:p>
            <a:r>
              <a:rPr lang="hi-IN" sz="3600" b="0" i="0" u="none" strike="noStrike" cap="none" baseline="0">
                <a:solidFill>
                  <a:srgbClr val="000000"/>
                </a:solidFill>
                <a:effectLst/>
                <a:uFill>
                  <a:solidFill>
                    <a:prstClr val="black">
                      <a:alpha val="0"/>
                    </a:prstClr>
                  </a:solidFill>
                </a:uFill>
                <a:latin typeface="Arial"/>
                <a:ea typeface="Arial"/>
                <a:cs typeface="Arial"/>
              </a:rPr>
              <a:t>कौशल</a:t>
            </a:r>
          </a:p>
        </p:txBody>
      </p:sp>
      <p:sp>
        <p:nvSpPr>
          <p:cNvPr id="11" name="textruta 10">
            <a:extLst>
              <a:ext uri="{FF2B5EF4-FFF2-40B4-BE49-F238E27FC236}">
                <a16:creationId xmlns:a16="http://schemas.microsoft.com/office/drawing/2014/main" id="{7E440E65-3D1F-4AF5-9671-E5EAD20EA6C6}"/>
              </a:ext>
            </a:extLst>
          </p:cNvPr>
          <p:cNvSpPr txBox="1"/>
          <p:nvPr/>
        </p:nvSpPr>
        <p:spPr>
          <a:xfrm>
            <a:off x="7832457" y="3325138"/>
            <a:ext cx="2988319" cy="646331"/>
          </a:xfrm>
          <a:prstGeom prst="rect">
            <a:avLst/>
          </a:prstGeom>
          <a:noFill/>
        </p:spPr>
        <p:txBody>
          <a:bodyPr wrap="none" rtlCol="0">
            <a:spAutoFit/>
          </a:bodyPr>
          <a:lstStyle/>
          <a:p>
            <a:r>
              <a:rPr lang="hi-IN" sz="3600" b="0" i="0" u="none" strike="noStrike" cap="none" baseline="0" dirty="0">
                <a:solidFill>
                  <a:srgbClr val="000000"/>
                </a:solidFill>
                <a:effectLst/>
                <a:uFill>
                  <a:solidFill>
                    <a:prstClr val="black">
                      <a:alpha val="0"/>
                    </a:prstClr>
                  </a:solidFill>
                </a:uFill>
                <a:latin typeface="Arial"/>
                <a:ea typeface="Arial"/>
                <a:cs typeface="Arial"/>
              </a:rPr>
              <a:t>लोगों को जोड़ना</a:t>
            </a:r>
          </a:p>
        </p:txBody>
      </p:sp>
      <p:sp>
        <p:nvSpPr>
          <p:cNvPr id="12" name="textruta 11">
            <a:extLst>
              <a:ext uri="{FF2B5EF4-FFF2-40B4-BE49-F238E27FC236}">
                <a16:creationId xmlns:a16="http://schemas.microsoft.com/office/drawing/2014/main" id="{5E8F7632-FFC6-4553-A55D-2BD7FCDFBC44}"/>
              </a:ext>
            </a:extLst>
          </p:cNvPr>
          <p:cNvSpPr txBox="1"/>
          <p:nvPr/>
        </p:nvSpPr>
        <p:spPr>
          <a:xfrm>
            <a:off x="7832457" y="5163983"/>
            <a:ext cx="1791290" cy="646481"/>
          </a:xfrm>
          <a:prstGeom prst="rect">
            <a:avLst/>
          </a:prstGeom>
          <a:noFill/>
        </p:spPr>
        <p:txBody>
          <a:bodyPr wrap="none" rtlCol="0">
            <a:spAutoFit/>
          </a:bodyPr>
          <a:lstStyle/>
          <a:p>
            <a:r>
              <a:rPr lang="hi-IN" sz="3600" b="0" i="0" u="none" strike="noStrike" cap="none" baseline="0">
                <a:solidFill>
                  <a:srgbClr val="000000"/>
                </a:solidFill>
                <a:effectLst/>
                <a:uFill>
                  <a:solidFill>
                    <a:prstClr val="black">
                      <a:alpha val="0"/>
                    </a:prstClr>
                  </a:solidFill>
                </a:uFill>
                <a:latin typeface="Arial"/>
                <a:ea typeface="Arial"/>
                <a:cs typeface="Arial"/>
              </a:rPr>
              <a:t>नेटवर्क्स</a:t>
            </a:r>
          </a:p>
        </p:txBody>
      </p:sp>
      <p:pic>
        <p:nvPicPr>
          <p:cNvPr id="13" name="Bildobjekt 272">
            <a:extLst>
              <a:ext uri="{FF2B5EF4-FFF2-40B4-BE49-F238E27FC236}">
                <a16:creationId xmlns:a16="http://schemas.microsoft.com/office/drawing/2014/main" id="{75243EB1-0A51-4CE2-AEF7-585D2752C30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291947" y="4857223"/>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8" name="Bildobjekt 37">
            <a:extLst>
              <a:ext uri="{FF2B5EF4-FFF2-40B4-BE49-F238E27FC236}">
                <a16:creationId xmlns:a16="http://schemas.microsoft.com/office/drawing/2014/main" id="{6E39B088-F3BA-4151-BC00-8636EE18C81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9563" y="834331"/>
            <a:ext cx="1440000" cy="1440000"/>
          </a:xfrm>
          <a:prstGeom prst="rect">
            <a:avLst/>
          </a:prstGeom>
        </p:spPr>
      </p:pic>
    </p:spTree>
    <p:extLst>
      <p:ext uri="{BB962C8B-B14F-4D97-AF65-F5344CB8AC3E}">
        <p14:creationId xmlns:p14="http://schemas.microsoft.com/office/powerpoint/2010/main" val="418107046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5" name="Bildobjekt 4">
            <a:extLst>
              <a:ext uri="{FF2B5EF4-FFF2-40B4-BE49-F238E27FC236}">
                <a16:creationId xmlns:a16="http://schemas.microsoft.com/office/drawing/2014/main" id="{75AD6FA1-FC94-4C8F-B3C0-7B4F208598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8547" y="1631485"/>
            <a:ext cx="3591408" cy="3597515"/>
          </a:xfrm>
          <a:prstGeom prst="rect">
            <a:avLst/>
          </a:prstGeom>
        </p:spPr>
      </p:pic>
    </p:spTree>
    <p:extLst>
      <p:ext uri="{BB962C8B-B14F-4D97-AF65-F5344CB8AC3E}">
        <p14:creationId xmlns:p14="http://schemas.microsoft.com/office/powerpoint/2010/main" val="169864370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43F51B65-126F-47A8-9EE5-1D563A6C46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808" y="809655"/>
            <a:ext cx="1436563" cy="1440000"/>
          </a:xfrm>
          <a:prstGeom prst="rect">
            <a:avLst/>
          </a:prstGeom>
        </p:spPr>
      </p:pic>
      <p:pic>
        <p:nvPicPr>
          <p:cNvPr id="15" name="Bildobjekt 156">
            <a:extLst>
              <a:ext uri="{FF2B5EF4-FFF2-40B4-BE49-F238E27FC236}">
                <a16:creationId xmlns:a16="http://schemas.microsoft.com/office/drawing/2014/main" id="{4DB3AD02-BD4D-4D7D-89BB-4E18B1C6765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68843" y="3041985"/>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objekt 157">
            <a:extLst>
              <a:ext uri="{FF2B5EF4-FFF2-40B4-BE49-F238E27FC236}">
                <a16:creationId xmlns:a16="http://schemas.microsoft.com/office/drawing/2014/main" id="{1938C75B-0376-4AAF-92E3-44A0A7420DE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79856" y="3041985"/>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Bildobjekt 158">
            <a:extLst>
              <a:ext uri="{FF2B5EF4-FFF2-40B4-BE49-F238E27FC236}">
                <a16:creationId xmlns:a16="http://schemas.microsoft.com/office/drawing/2014/main" id="{F72176EB-24ED-47B0-A15B-8F9E5DB65C5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163398" y="484197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Bildobjekt 159">
            <a:extLst>
              <a:ext uri="{FF2B5EF4-FFF2-40B4-BE49-F238E27FC236}">
                <a16:creationId xmlns:a16="http://schemas.microsoft.com/office/drawing/2014/main" id="{C5394DF1-6BBA-43FA-B762-E3CC92141B4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291605" y="4841979"/>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13" name="Rektangel 12">
            <a:extLst>
              <a:ext uri="{FF2B5EF4-FFF2-40B4-BE49-F238E27FC236}">
                <a16:creationId xmlns:a16="http://schemas.microsoft.com/office/drawing/2014/main" id="{24B8437B-5FF7-4D7C-8005-A59D08DF1766}"/>
              </a:ext>
            </a:extLst>
          </p:cNvPr>
          <p:cNvSpPr/>
          <p:nvPr/>
        </p:nvSpPr>
        <p:spPr>
          <a:xfrm>
            <a:off x="2610870" y="1309469"/>
            <a:ext cx="8010208" cy="762000"/>
          </a:xfrm>
          <a:prstGeom prst="rect">
            <a:avLst/>
          </a:prstGeom>
        </p:spPr>
        <p:txBody>
          <a:bodyPr wrap="square">
            <a:spAutoFit/>
          </a:bodyPr>
          <a:lstStyle/>
          <a:p>
            <a:r>
              <a:rPr lang="hi-IN" sz="4400" b="1" i="0" u="none" strike="noStrike" cap="none" baseline="0">
                <a:solidFill>
                  <a:srgbClr val="000000"/>
                </a:solidFill>
                <a:effectLst/>
                <a:uFill>
                  <a:solidFill>
                    <a:prstClr val="black">
                      <a:alpha val="0"/>
                    </a:prstClr>
                  </a:solidFill>
                </a:uFill>
                <a:latin typeface="Arial"/>
                <a:ea typeface="Arial"/>
                <a:cs typeface="Arial"/>
              </a:rPr>
              <a:t>उपचारात्मक रणनीतियां</a:t>
            </a:r>
            <a:endParaRPr lang="sv-SE" sz="4400">
              <a:latin typeface="Calibri" panose="020F0502020204030204" pitchFamily="34" charset="0"/>
            </a:endParaRPr>
          </a:p>
        </p:txBody>
      </p:sp>
      <p:sp>
        <p:nvSpPr>
          <p:cNvPr id="19" name="textruta 18">
            <a:extLst>
              <a:ext uri="{FF2B5EF4-FFF2-40B4-BE49-F238E27FC236}">
                <a16:creationId xmlns:a16="http://schemas.microsoft.com/office/drawing/2014/main" id="{2D60B49C-7E27-4F6A-8562-354100FA31D2}"/>
              </a:ext>
            </a:extLst>
          </p:cNvPr>
          <p:cNvSpPr txBox="1"/>
          <p:nvPr/>
        </p:nvSpPr>
        <p:spPr>
          <a:xfrm>
            <a:off x="2665300" y="2794618"/>
            <a:ext cx="2681163" cy="1754734"/>
          </a:xfrm>
          <a:prstGeom prst="rect">
            <a:avLst/>
          </a:prstGeom>
          <a:noFill/>
        </p:spPr>
        <p:txBody>
          <a:bodyPr wrap="none" rtlCol="0">
            <a:spAutoFit/>
          </a:bodyPr>
          <a:lstStyle/>
          <a:p>
            <a:r>
              <a:rPr lang="hi-IN" sz="3600" b="0" i="0" u="none" strike="noStrike" cap="none" baseline="0">
                <a:solidFill>
                  <a:srgbClr val="000000"/>
                </a:solidFill>
                <a:effectLst/>
                <a:uFill>
                  <a:solidFill>
                    <a:prstClr val="black">
                      <a:alpha val="0"/>
                    </a:prstClr>
                  </a:solidFill>
                </a:uFill>
                <a:latin typeface="Arial"/>
                <a:ea typeface="Arial"/>
                <a:cs typeface="Arial"/>
              </a:rPr>
              <a:t>भौतिक एवं </a:t>
            </a:r>
            <a:br>
              <a:rPr sz="3600"/>
            </a:br>
            <a:r>
              <a:rPr lang="hi-IN" sz="3600" b="0" i="0" u="none" strike="noStrike" cap="none" baseline="0">
                <a:solidFill>
                  <a:srgbClr val="000000"/>
                </a:solidFill>
                <a:effectLst/>
                <a:uFill>
                  <a:solidFill>
                    <a:prstClr val="black">
                      <a:alpha val="0"/>
                    </a:prstClr>
                  </a:solidFill>
                </a:uFill>
                <a:latin typeface="Arial"/>
                <a:ea typeface="Arial"/>
                <a:cs typeface="Arial"/>
              </a:rPr>
              <a:t>मनोसामाजिक </a:t>
            </a:r>
            <a:br>
              <a:rPr sz="3600"/>
            </a:br>
            <a:r>
              <a:rPr lang="hi-IN" sz="3600" b="0" i="0" u="none" strike="noStrike" cap="none" baseline="0">
                <a:solidFill>
                  <a:srgbClr val="000000"/>
                </a:solidFill>
                <a:effectLst/>
                <a:uFill>
                  <a:solidFill>
                    <a:prstClr val="black">
                      <a:alpha val="0"/>
                    </a:prstClr>
                  </a:solidFill>
                </a:uFill>
                <a:latin typeface="Arial"/>
                <a:ea typeface="Arial"/>
                <a:cs typeface="Arial"/>
              </a:rPr>
              <a:t>सहायता</a:t>
            </a:r>
          </a:p>
        </p:txBody>
      </p:sp>
      <p:sp>
        <p:nvSpPr>
          <p:cNvPr id="20" name="textruta 19">
            <a:extLst>
              <a:ext uri="{FF2B5EF4-FFF2-40B4-BE49-F238E27FC236}">
                <a16:creationId xmlns:a16="http://schemas.microsoft.com/office/drawing/2014/main" id="{90D6AAC3-A285-4FE8-B488-9B2D89CD9E32}"/>
              </a:ext>
            </a:extLst>
          </p:cNvPr>
          <p:cNvSpPr txBox="1"/>
          <p:nvPr/>
        </p:nvSpPr>
        <p:spPr>
          <a:xfrm>
            <a:off x="2610870" y="4871815"/>
            <a:ext cx="2670924" cy="1200329"/>
          </a:xfrm>
          <a:prstGeom prst="rect">
            <a:avLst/>
          </a:prstGeom>
          <a:noFill/>
        </p:spPr>
        <p:txBody>
          <a:bodyPr wrap="none" rtlCol="0">
            <a:spAutoFit/>
          </a:bodyPr>
          <a:lstStyle/>
          <a:p>
            <a:r>
              <a:rPr lang="hi-IN" sz="3600" b="0" i="0" u="none" strike="noStrike" cap="none" baseline="0" dirty="0">
                <a:solidFill>
                  <a:srgbClr val="000000"/>
                </a:solidFill>
                <a:effectLst/>
                <a:uFill>
                  <a:solidFill>
                    <a:prstClr val="black">
                      <a:alpha val="0"/>
                    </a:prstClr>
                  </a:solidFill>
                </a:uFill>
                <a:latin typeface="Arial"/>
                <a:ea typeface="Arial"/>
                <a:cs typeface="Arial"/>
              </a:rPr>
              <a:t>न्याय और </a:t>
            </a:r>
            <a:br>
              <a:rPr lang="sv-SE" sz="3600" b="0" i="0" u="none" strike="noStrike" cap="none" baseline="0" dirty="0">
                <a:solidFill>
                  <a:srgbClr val="000000"/>
                </a:solidFill>
                <a:effectLst/>
                <a:uFill>
                  <a:solidFill>
                    <a:prstClr val="black">
                      <a:alpha val="0"/>
                    </a:prstClr>
                  </a:solidFill>
                </a:uFill>
                <a:latin typeface="Arial"/>
                <a:ea typeface="Arial"/>
                <a:cs typeface="Arial"/>
              </a:rPr>
            </a:br>
            <a:r>
              <a:rPr lang="hi-IN" sz="3600" b="0" i="0" u="none" strike="noStrike" cap="none" baseline="0" dirty="0">
                <a:solidFill>
                  <a:srgbClr val="000000"/>
                </a:solidFill>
                <a:effectLst/>
                <a:uFill>
                  <a:solidFill>
                    <a:prstClr val="black">
                      <a:alpha val="0"/>
                    </a:prstClr>
                  </a:solidFill>
                </a:uFill>
                <a:latin typeface="Arial"/>
                <a:ea typeface="Arial"/>
                <a:cs typeface="Arial"/>
              </a:rPr>
              <a:t>मुआवजा मांगें</a:t>
            </a:r>
          </a:p>
        </p:txBody>
      </p:sp>
      <p:sp>
        <p:nvSpPr>
          <p:cNvPr id="21" name="textruta 20">
            <a:extLst>
              <a:ext uri="{FF2B5EF4-FFF2-40B4-BE49-F238E27FC236}">
                <a16:creationId xmlns:a16="http://schemas.microsoft.com/office/drawing/2014/main" id="{A37EBD11-E495-4CB5-A31A-11DE1EEA42B4}"/>
              </a:ext>
            </a:extLst>
          </p:cNvPr>
          <p:cNvSpPr txBox="1"/>
          <p:nvPr/>
        </p:nvSpPr>
        <p:spPr>
          <a:xfrm>
            <a:off x="7827298" y="3077625"/>
            <a:ext cx="4124650" cy="1188720"/>
          </a:xfrm>
          <a:prstGeom prst="rect">
            <a:avLst/>
          </a:prstGeom>
          <a:noFill/>
        </p:spPr>
        <p:txBody>
          <a:bodyPr wrap="square" rtlCol="0">
            <a:spAutoFit/>
          </a:bodyPr>
          <a:lstStyle/>
          <a:p>
            <a:r>
              <a:rPr lang="hi-IN" sz="3600" b="0" i="0" u="none" strike="noStrike" cap="none" baseline="0" dirty="0">
                <a:solidFill>
                  <a:srgbClr val="000000"/>
                </a:solidFill>
                <a:effectLst/>
                <a:uFill>
                  <a:solidFill>
                    <a:prstClr val="black">
                      <a:alpha val="0"/>
                    </a:prstClr>
                  </a:solidFill>
                </a:uFill>
                <a:latin typeface="Arial"/>
                <a:ea typeface="Arial"/>
                <a:cs typeface="Arial"/>
              </a:rPr>
              <a:t>उल्लंघनों का दस्तावेज़ीकरण करें</a:t>
            </a:r>
          </a:p>
        </p:txBody>
      </p:sp>
      <p:sp>
        <p:nvSpPr>
          <p:cNvPr id="22" name="textruta 21">
            <a:extLst>
              <a:ext uri="{FF2B5EF4-FFF2-40B4-BE49-F238E27FC236}">
                <a16:creationId xmlns:a16="http://schemas.microsoft.com/office/drawing/2014/main" id="{7652C187-EDD6-4255-BD9A-A7089D306B55}"/>
              </a:ext>
            </a:extLst>
          </p:cNvPr>
          <p:cNvSpPr txBox="1"/>
          <p:nvPr/>
        </p:nvSpPr>
        <p:spPr>
          <a:xfrm>
            <a:off x="7827298" y="5148739"/>
            <a:ext cx="1515510" cy="646481"/>
          </a:xfrm>
          <a:prstGeom prst="rect">
            <a:avLst/>
          </a:prstGeom>
          <a:noFill/>
        </p:spPr>
        <p:txBody>
          <a:bodyPr wrap="none" rtlCol="0">
            <a:spAutoFit/>
          </a:bodyPr>
          <a:lstStyle/>
          <a:p>
            <a:r>
              <a:rPr lang="hi-IN" sz="3600" b="0" i="0" u="none" strike="noStrike" cap="none" baseline="0">
                <a:solidFill>
                  <a:srgbClr val="000000"/>
                </a:solidFill>
                <a:effectLst/>
                <a:uFill>
                  <a:solidFill>
                    <a:prstClr val="black">
                      <a:alpha val="0"/>
                    </a:prstClr>
                  </a:solidFill>
                </a:uFill>
                <a:latin typeface="Arial"/>
                <a:ea typeface="Arial"/>
                <a:cs typeface="Arial"/>
              </a:rPr>
              <a:t>याद करें</a:t>
            </a:r>
          </a:p>
        </p:txBody>
      </p:sp>
      <p:pic>
        <p:nvPicPr>
          <p:cNvPr id="23" name="Bildobjekt 22">
            <a:extLst>
              <a:ext uri="{FF2B5EF4-FFF2-40B4-BE49-F238E27FC236}">
                <a16:creationId xmlns:a16="http://schemas.microsoft.com/office/drawing/2014/main" id="{D70BD78D-D2F0-4259-85D4-4A4D7A173C0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78344595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3E5D1"/>
        </a:solidFill>
        <a:effectLst/>
      </p:bgPr>
    </p:bg>
    <p:spTree>
      <p:nvGrpSpPr>
        <p:cNvPr id="1" name=""/>
        <p:cNvGrpSpPr/>
        <p:nvPr/>
      </p:nvGrpSpPr>
      <p:grpSpPr>
        <a:xfrm>
          <a:off x="0" y="0"/>
          <a:ext cx="0" cy="0"/>
          <a:chOff x="0" y="0"/>
          <a:chExt cx="0" cy="0"/>
        </a:xfrm>
      </p:grpSpPr>
      <p:pic>
        <p:nvPicPr>
          <p:cNvPr id="36" name="Bildobjekt 58">
            <a:extLst>
              <a:ext uri="{FF2B5EF4-FFF2-40B4-BE49-F238E27FC236}">
                <a16:creationId xmlns:a16="http://schemas.microsoft.com/office/drawing/2014/main" id="{81506094-C589-4E41-9A2A-557919DD73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670468" y="5435673"/>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0" name="Bildobjekt 56">
            <a:extLst>
              <a:ext uri="{FF2B5EF4-FFF2-40B4-BE49-F238E27FC236}">
                <a16:creationId xmlns:a16="http://schemas.microsoft.com/office/drawing/2014/main" id="{47E2A098-0AEC-4D8D-8037-91DF2F0C18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838760" y="4731751"/>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07">
            <a:extLst>
              <a:ext uri="{FF2B5EF4-FFF2-40B4-BE49-F238E27FC236}">
                <a16:creationId xmlns:a16="http://schemas.microsoft.com/office/drawing/2014/main" id="{50EF4BB7-9E7F-4F6B-A8D9-EC200D18F13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419452" y="6117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 name="Bildobjekt 108">
            <a:extLst>
              <a:ext uri="{FF2B5EF4-FFF2-40B4-BE49-F238E27FC236}">
                <a16:creationId xmlns:a16="http://schemas.microsoft.com/office/drawing/2014/main" id="{23D08A00-A411-49A3-ACF1-74E3B5C1BED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77272" y="226628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109">
            <a:extLst>
              <a:ext uri="{FF2B5EF4-FFF2-40B4-BE49-F238E27FC236}">
                <a16:creationId xmlns:a16="http://schemas.microsoft.com/office/drawing/2014/main" id="{3A2B8808-B817-4CA0-9ED5-43C3A95CCC1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097858" y="99002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105">
            <a:extLst>
              <a:ext uri="{FF2B5EF4-FFF2-40B4-BE49-F238E27FC236}">
                <a16:creationId xmlns:a16="http://schemas.microsoft.com/office/drawing/2014/main" id="{6E3E1F9E-1069-4B0E-8059-A1B929245BA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808244" y="6117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6" name="Bildobjekt 101">
            <a:extLst>
              <a:ext uri="{FF2B5EF4-FFF2-40B4-BE49-F238E27FC236}">
                <a16:creationId xmlns:a16="http://schemas.microsoft.com/office/drawing/2014/main" id="{E8B0D252-73E1-494A-B8F5-0FDF6D0195B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9923526" y="458287"/>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103">
            <a:extLst>
              <a:ext uri="{FF2B5EF4-FFF2-40B4-BE49-F238E27FC236}">
                <a16:creationId xmlns:a16="http://schemas.microsoft.com/office/drawing/2014/main" id="{7DD97395-7D1D-4109-8791-7184DA1027B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0841856" y="1122986"/>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104">
            <a:extLst>
              <a:ext uri="{FF2B5EF4-FFF2-40B4-BE49-F238E27FC236}">
                <a16:creationId xmlns:a16="http://schemas.microsoft.com/office/drawing/2014/main" id="{5D27C4FC-705C-405F-A72F-63F531D758C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0606728" y="22678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269">
            <a:extLst>
              <a:ext uri="{FF2B5EF4-FFF2-40B4-BE49-F238E27FC236}">
                <a16:creationId xmlns:a16="http://schemas.microsoft.com/office/drawing/2014/main" id="{A97402F1-39DB-4E1A-BB65-43675528153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544541" y="38685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objekt 270">
            <a:extLst>
              <a:ext uri="{FF2B5EF4-FFF2-40B4-BE49-F238E27FC236}">
                <a16:creationId xmlns:a16="http://schemas.microsoft.com/office/drawing/2014/main" id="{5F812B56-991B-493E-80A2-64F244C6351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348682" y="4990171"/>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Bildobjekt 271">
            <a:extLst>
              <a:ext uri="{FF2B5EF4-FFF2-40B4-BE49-F238E27FC236}">
                <a16:creationId xmlns:a16="http://schemas.microsoft.com/office/drawing/2014/main" id="{E0AD17BB-0664-455B-BD04-34C2B8FC749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1286799" y="561510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Bildobjekt 272">
            <a:extLst>
              <a:ext uri="{FF2B5EF4-FFF2-40B4-BE49-F238E27FC236}">
                <a16:creationId xmlns:a16="http://schemas.microsoft.com/office/drawing/2014/main" id="{EAD10956-A933-4D4D-9065-BAA4083B95D4}"/>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2419452" y="5447593"/>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4" name="Bildobjekt 55">
            <a:extLst>
              <a:ext uri="{FF2B5EF4-FFF2-40B4-BE49-F238E27FC236}">
                <a16:creationId xmlns:a16="http://schemas.microsoft.com/office/drawing/2014/main" id="{9BE5B143-15AD-4572-8F74-36336DA3BBB3}"/>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10673042" y="3615340"/>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objekt 57">
            <a:extLst>
              <a:ext uri="{FF2B5EF4-FFF2-40B4-BE49-F238E27FC236}">
                <a16:creationId xmlns:a16="http://schemas.microsoft.com/office/drawing/2014/main" id="{006919EE-AD84-472C-AC3B-A387DBF705DB}"/>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9845470" y="5615102"/>
            <a:ext cx="1008000" cy="1008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5">
            <a:extLst>
              <a:ext uri="{FF2B5EF4-FFF2-40B4-BE49-F238E27FC236}">
                <a16:creationId xmlns:a16="http://schemas.microsoft.com/office/drawing/2014/main" id="{009A235D-E2A1-453B-A23F-B98CBF6ED1B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br>
              <a:rPr kumimoji="0" lang="en-US" altLang="sv-SE" sz="14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Mulish-Bold" pitchFamily="2" charset="77"/>
              </a:rPr>
            </a:b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19" name="Rectangle 36">
            <a:extLst>
              <a:ext uri="{FF2B5EF4-FFF2-40B4-BE49-F238E27FC236}">
                <a16:creationId xmlns:a16="http://schemas.microsoft.com/office/drawing/2014/main" id="{DEE8654B-831B-49E6-8521-7BB13824EC8E}"/>
              </a:ext>
            </a:extLst>
          </p:cNvPr>
          <p:cNvSpPr>
            <a:spLocks noChangeArrowheads="1"/>
          </p:cNvSpPr>
          <p:nvPr/>
        </p:nvSpPr>
        <p:spPr bwMode="auto">
          <a:xfrm>
            <a:off x="0" y="172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22" name="Rectangle 39">
            <a:extLst>
              <a:ext uri="{FF2B5EF4-FFF2-40B4-BE49-F238E27FC236}">
                <a16:creationId xmlns:a16="http://schemas.microsoft.com/office/drawing/2014/main" id="{B3432EAA-BBF9-47BA-B140-9695BD37F52C}"/>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pic>
        <p:nvPicPr>
          <p:cNvPr id="27" name="Bildobjekt 26">
            <a:extLst>
              <a:ext uri="{FF2B5EF4-FFF2-40B4-BE49-F238E27FC236}">
                <a16:creationId xmlns:a16="http://schemas.microsoft.com/office/drawing/2014/main" id="{9AF0F87E-5AD1-4ECB-AF5A-046D3E9DF26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098655" y="1938254"/>
            <a:ext cx="1328797" cy="1332000"/>
          </a:xfrm>
          <a:prstGeom prst="rect">
            <a:avLst/>
          </a:prstGeom>
        </p:spPr>
      </p:pic>
      <p:pic>
        <p:nvPicPr>
          <p:cNvPr id="28" name="Bildobjekt 27">
            <a:extLst>
              <a:ext uri="{FF2B5EF4-FFF2-40B4-BE49-F238E27FC236}">
                <a16:creationId xmlns:a16="http://schemas.microsoft.com/office/drawing/2014/main" id="{92492072-FE15-41F7-AF5B-7CE07EFCFB6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793672" y="1942241"/>
            <a:ext cx="1332000" cy="1335209"/>
          </a:xfrm>
          <a:prstGeom prst="rect">
            <a:avLst/>
          </a:prstGeom>
        </p:spPr>
      </p:pic>
      <p:pic>
        <p:nvPicPr>
          <p:cNvPr id="31" name="Bildobjekt 30">
            <a:extLst>
              <a:ext uri="{FF2B5EF4-FFF2-40B4-BE49-F238E27FC236}">
                <a16:creationId xmlns:a16="http://schemas.microsoft.com/office/drawing/2014/main" id="{685ADE10-9C8C-4172-BF78-DA75395E71C9}"/>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083311" y="3856859"/>
            <a:ext cx="1344141" cy="1334119"/>
          </a:xfrm>
          <a:prstGeom prst="rect">
            <a:avLst/>
          </a:prstGeom>
        </p:spPr>
      </p:pic>
      <p:pic>
        <p:nvPicPr>
          <p:cNvPr id="32" name="Bildobjekt 31">
            <a:extLst>
              <a:ext uri="{FF2B5EF4-FFF2-40B4-BE49-F238E27FC236}">
                <a16:creationId xmlns:a16="http://schemas.microsoft.com/office/drawing/2014/main" id="{167D0F8A-DEA3-478A-A84B-592218609DEA}"/>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808244" y="3856222"/>
            <a:ext cx="1329739" cy="1332000"/>
          </a:xfrm>
          <a:prstGeom prst="rect">
            <a:avLst/>
          </a:prstGeom>
        </p:spPr>
      </p:pic>
      <p:grpSp>
        <p:nvGrpSpPr>
          <p:cNvPr id="9" name="Group 8">
            <a:extLst>
              <a:ext uri="{FF2B5EF4-FFF2-40B4-BE49-F238E27FC236}">
                <a16:creationId xmlns:a16="http://schemas.microsoft.com/office/drawing/2014/main" id="{84C561B4-65F6-356E-3982-36E4DE4984A2}"/>
              </a:ext>
            </a:extLst>
          </p:cNvPr>
          <p:cNvGrpSpPr/>
          <p:nvPr/>
        </p:nvGrpSpPr>
        <p:grpSpPr>
          <a:xfrm>
            <a:off x="4049855" y="1618298"/>
            <a:ext cx="4137542" cy="3745505"/>
            <a:chOff x="4049855" y="1618298"/>
            <a:chExt cx="4137542" cy="3745505"/>
          </a:xfrm>
        </p:grpSpPr>
        <p:sp>
          <p:nvSpPr>
            <p:cNvPr id="20" name="Rektangel: rundade hörn 19">
              <a:extLst>
                <a:ext uri="{FF2B5EF4-FFF2-40B4-BE49-F238E27FC236}">
                  <a16:creationId xmlns:a16="http://schemas.microsoft.com/office/drawing/2014/main" id="{BB018FDA-A982-4811-B39B-E9E455C24407}"/>
                </a:ext>
              </a:extLst>
            </p:cNvPr>
            <p:cNvSpPr/>
            <p:nvPr/>
          </p:nvSpPr>
          <p:spPr>
            <a:xfrm>
              <a:off x="4049855" y="1618298"/>
              <a:ext cx="1999372" cy="1805892"/>
            </a:xfrm>
            <a:prstGeom prst="roundRect">
              <a:avLst/>
            </a:prstGeom>
            <a:solidFill>
              <a:srgbClr val="E1945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hi-IN" sz="2000" b="0" i="0" u="none" strike="noStrike" cap="none" baseline="0">
                  <a:solidFill>
                    <a:srgbClr val="FFFFFF"/>
                  </a:solidFill>
                  <a:effectLst/>
                  <a:uFill>
                    <a:solidFill>
                      <a:prstClr val="black">
                        <a:alpha val="0"/>
                      </a:prstClr>
                    </a:solidFill>
                  </a:uFill>
                  <a:latin typeface="Arial"/>
                  <a:ea typeface="Arial"/>
                  <a:cs typeface="Arial"/>
                </a:rPr>
                <a:t>निवारक उपाय </a:t>
              </a:r>
              <a:br>
                <a:rPr sz="2000"/>
              </a:br>
              <a:r>
                <a:rPr lang="hi-IN" sz="2000" b="0" i="0" u="none" strike="noStrike" cap="none" baseline="0">
                  <a:solidFill>
                    <a:srgbClr val="FFFFFF"/>
                  </a:solidFill>
                  <a:effectLst/>
                  <a:uFill>
                    <a:solidFill>
                      <a:prstClr val="black">
                        <a:alpha val="0"/>
                      </a:prstClr>
                    </a:solidFill>
                  </a:uFill>
                  <a:latin typeface="Arial"/>
                  <a:ea typeface="Arial"/>
                  <a:cs typeface="Arial"/>
                </a:rPr>
                <a:t>रोकें और बचाएं</a:t>
              </a:r>
            </a:p>
            <a:p>
              <a:pPr algn="ctr"/>
              <a:r>
                <a:rPr lang="hi-IN" sz="2000" b="0" i="0" u="none" strike="noStrike" cap="none" baseline="0">
                  <a:solidFill>
                    <a:srgbClr val="FFFFFF"/>
                  </a:solidFill>
                  <a:effectLst/>
                  <a:uFill>
                    <a:solidFill>
                      <a:prstClr val="black">
                        <a:alpha val="0"/>
                      </a:prstClr>
                    </a:solidFill>
                  </a:uFill>
                  <a:latin typeface="Arial"/>
                  <a:ea typeface="Arial"/>
                  <a:cs typeface="Arial"/>
                </a:rPr>
                <a:t>सहायता मांगें और सचेत करें</a:t>
              </a:r>
            </a:p>
          </p:txBody>
        </p:sp>
        <p:sp>
          <p:nvSpPr>
            <p:cNvPr id="33" name="Rektangel: rundade hörn 32">
              <a:extLst>
                <a:ext uri="{FF2B5EF4-FFF2-40B4-BE49-F238E27FC236}">
                  <a16:creationId xmlns:a16="http://schemas.microsoft.com/office/drawing/2014/main" id="{D4A03BAD-F563-44CF-9044-817BC40CD8ED}"/>
                </a:ext>
              </a:extLst>
            </p:cNvPr>
            <p:cNvSpPr/>
            <p:nvPr/>
          </p:nvSpPr>
          <p:spPr>
            <a:xfrm>
              <a:off x="6188025" y="1618298"/>
              <a:ext cx="1999372" cy="1805892"/>
            </a:xfrm>
            <a:prstGeom prst="roundRect">
              <a:avLst/>
            </a:prstGeom>
            <a:solidFill>
              <a:srgbClr val="417A8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i-IN" sz="2000" b="0" i="0" u="none" strike="noStrike" cap="none" baseline="0" dirty="0">
                  <a:solidFill>
                    <a:srgbClr val="FFFFFF"/>
                  </a:solidFill>
                  <a:effectLst/>
                  <a:uFill>
                    <a:solidFill>
                      <a:prstClr val="black">
                        <a:alpha val="0"/>
                      </a:prstClr>
                    </a:solidFill>
                  </a:uFill>
                  <a:latin typeface="Arial"/>
                  <a:ea typeface="Arial"/>
                  <a:cs typeface="Arial"/>
                </a:rPr>
                <a:t>अभियान</a:t>
              </a:r>
              <a:br>
                <a:rPr sz="2000" dirty="0"/>
              </a:br>
              <a:r>
                <a:rPr lang="hi-IN" sz="2000" b="0" i="0" u="none" strike="noStrike" cap="none" baseline="0" dirty="0">
                  <a:solidFill>
                    <a:srgbClr val="FFFFFF"/>
                  </a:solidFill>
                  <a:effectLst/>
                  <a:uFill>
                    <a:solidFill>
                      <a:prstClr val="black">
                        <a:alpha val="0"/>
                      </a:prstClr>
                    </a:solidFill>
                  </a:uFill>
                  <a:latin typeface="Arial"/>
                  <a:ea typeface="Arial"/>
                  <a:cs typeface="Arial"/>
                </a:rPr>
                <a:t>समर्थन</a:t>
              </a:r>
            </a:p>
            <a:p>
              <a:pPr algn="ctr"/>
              <a:r>
                <a:rPr lang="hi-IN" sz="2000" b="0" i="0" u="none" strike="noStrike" cap="none" baseline="0" dirty="0">
                  <a:solidFill>
                    <a:srgbClr val="FFFFFF"/>
                  </a:solidFill>
                  <a:effectLst/>
                  <a:uFill>
                    <a:solidFill>
                      <a:prstClr val="black">
                        <a:alpha val="0"/>
                      </a:prstClr>
                    </a:solidFill>
                  </a:uFill>
                  <a:latin typeface="Arial"/>
                  <a:ea typeface="Arial"/>
                  <a:cs typeface="Arial"/>
                </a:rPr>
                <a:t>प्रोत्साहन</a:t>
              </a:r>
            </a:p>
            <a:p>
              <a:pPr algn="ctr"/>
              <a:r>
                <a:rPr lang="hi-IN" sz="2000" b="0" i="0" u="none" strike="noStrike" cap="none" baseline="0" dirty="0">
                  <a:solidFill>
                    <a:srgbClr val="FFFFFF"/>
                  </a:solidFill>
                  <a:effectLst/>
                  <a:uFill>
                    <a:solidFill>
                      <a:prstClr val="black">
                        <a:alpha val="0"/>
                      </a:prstClr>
                    </a:solidFill>
                  </a:uFill>
                  <a:latin typeface="Arial"/>
                  <a:ea typeface="Arial"/>
                  <a:cs typeface="Arial"/>
                </a:rPr>
                <a:t>अवहेलना</a:t>
              </a:r>
            </a:p>
          </p:txBody>
        </p:sp>
        <p:sp>
          <p:nvSpPr>
            <p:cNvPr id="34" name="Rektangel: rundade hörn 33">
              <a:extLst>
                <a:ext uri="{FF2B5EF4-FFF2-40B4-BE49-F238E27FC236}">
                  <a16:creationId xmlns:a16="http://schemas.microsoft.com/office/drawing/2014/main" id="{2AFDEB4A-16BB-4CBF-9ABB-692017F5966A}"/>
                </a:ext>
              </a:extLst>
            </p:cNvPr>
            <p:cNvSpPr/>
            <p:nvPr/>
          </p:nvSpPr>
          <p:spPr>
            <a:xfrm>
              <a:off x="4049855" y="3557911"/>
              <a:ext cx="1999372" cy="1805892"/>
            </a:xfrm>
            <a:prstGeom prst="roundRect">
              <a:avLst/>
            </a:prstGeom>
            <a:solidFill>
              <a:srgbClr val="885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2000" b="0" i="0" u="none" strike="noStrike" cap="none" baseline="0">
                  <a:solidFill>
                    <a:srgbClr val="FFFFFF"/>
                  </a:solidFill>
                  <a:effectLst/>
                  <a:uFill>
                    <a:solidFill>
                      <a:prstClr val="black">
                        <a:alpha val="0"/>
                      </a:prstClr>
                    </a:solidFill>
                  </a:uFill>
                  <a:latin typeface="Arial"/>
                  <a:ea typeface="Arial"/>
                  <a:cs typeface="Arial"/>
                </a:rPr>
                <a:t>जागरूकता</a:t>
              </a:r>
              <a:br>
                <a:rPr sz="2000"/>
              </a:br>
              <a:r>
                <a:rPr lang="hi-IN" sz="2000" b="0" i="0" u="none" strike="noStrike" cap="none" baseline="0">
                  <a:solidFill>
                    <a:srgbClr val="FFFFFF"/>
                  </a:solidFill>
                  <a:effectLst/>
                  <a:uFill>
                    <a:solidFill>
                      <a:prstClr val="black">
                        <a:alpha val="0"/>
                      </a:prstClr>
                    </a:solidFill>
                  </a:uFill>
                  <a:latin typeface="Arial"/>
                  <a:ea typeface="Arial"/>
                  <a:cs typeface="Arial"/>
                </a:rPr>
                <a:t>जुड़ाव</a:t>
              </a:r>
            </a:p>
            <a:p>
              <a:pPr algn="ctr"/>
              <a:r>
                <a:rPr lang="hi-IN" sz="2000" b="0" i="0" u="none" strike="noStrike" cap="none" baseline="0">
                  <a:solidFill>
                    <a:srgbClr val="FFFFFF"/>
                  </a:solidFill>
                  <a:effectLst/>
                  <a:uFill>
                    <a:solidFill>
                      <a:prstClr val="black">
                        <a:alpha val="0"/>
                      </a:prstClr>
                    </a:solidFill>
                  </a:uFill>
                  <a:latin typeface="Arial"/>
                  <a:ea typeface="Arial"/>
                  <a:cs typeface="Arial"/>
                </a:rPr>
                <a:t>कौशल</a:t>
              </a:r>
              <a:br>
                <a:rPr sz="2000"/>
              </a:br>
              <a:r>
                <a:rPr lang="hi-IN" sz="2000" b="0" i="0" u="none" strike="noStrike" cap="none" baseline="0">
                  <a:solidFill>
                    <a:srgbClr val="FFFFFF"/>
                  </a:solidFill>
                  <a:effectLst/>
                  <a:uFill>
                    <a:solidFill>
                      <a:prstClr val="black">
                        <a:alpha val="0"/>
                      </a:prstClr>
                    </a:solidFill>
                  </a:uFill>
                  <a:latin typeface="Arial"/>
                  <a:ea typeface="Arial"/>
                  <a:cs typeface="Arial"/>
                </a:rPr>
                <a:t>नेटवर्क</a:t>
              </a:r>
            </a:p>
          </p:txBody>
        </p:sp>
        <p:sp>
          <p:nvSpPr>
            <p:cNvPr id="35" name="Rektangel: rundade hörn 34">
              <a:extLst>
                <a:ext uri="{FF2B5EF4-FFF2-40B4-BE49-F238E27FC236}">
                  <a16:creationId xmlns:a16="http://schemas.microsoft.com/office/drawing/2014/main" id="{F8046984-9084-42D1-869C-D4302F0E3087}"/>
                </a:ext>
              </a:extLst>
            </p:cNvPr>
            <p:cNvSpPr/>
            <p:nvPr/>
          </p:nvSpPr>
          <p:spPr>
            <a:xfrm>
              <a:off x="6188025" y="3557911"/>
              <a:ext cx="1999372" cy="1805892"/>
            </a:xfrm>
            <a:prstGeom prst="roundRect">
              <a:avLst/>
            </a:prstGeom>
            <a:solidFill>
              <a:srgbClr val="91919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hi-IN" sz="2000" b="0" i="0" u="none" strike="noStrike" cap="none" baseline="0">
                  <a:solidFill>
                    <a:srgbClr val="FFFFFF"/>
                  </a:solidFill>
                  <a:effectLst/>
                  <a:uFill>
                    <a:solidFill>
                      <a:prstClr val="black">
                        <a:alpha val="0"/>
                      </a:prstClr>
                    </a:solidFill>
                  </a:uFill>
                  <a:latin typeface="Arial"/>
                  <a:ea typeface="Arial"/>
                  <a:cs typeface="Arial"/>
                </a:rPr>
                <a:t>सहायता</a:t>
              </a:r>
            </a:p>
            <a:p>
              <a:pPr algn="ctr"/>
              <a:r>
                <a:rPr lang="hi-IN" sz="2000" b="0" i="0" u="none" strike="noStrike" cap="none" baseline="0">
                  <a:solidFill>
                    <a:srgbClr val="FFFFFF"/>
                  </a:solidFill>
                  <a:effectLst/>
                  <a:uFill>
                    <a:solidFill>
                      <a:prstClr val="black">
                        <a:alpha val="0"/>
                      </a:prstClr>
                    </a:solidFill>
                  </a:uFill>
                  <a:latin typeface="Arial"/>
                  <a:ea typeface="Arial"/>
                  <a:cs typeface="Arial"/>
                </a:rPr>
                <a:t>दस्तावेज़</a:t>
              </a:r>
            </a:p>
            <a:p>
              <a:pPr algn="ctr"/>
              <a:r>
                <a:rPr lang="hi-IN" sz="2000" b="0" i="0" u="none" strike="noStrike" cap="none" baseline="0">
                  <a:solidFill>
                    <a:srgbClr val="FFFFFF"/>
                  </a:solidFill>
                  <a:effectLst/>
                  <a:uFill>
                    <a:solidFill>
                      <a:prstClr val="black">
                        <a:alpha val="0"/>
                      </a:prstClr>
                    </a:solidFill>
                  </a:uFill>
                  <a:latin typeface="Arial"/>
                  <a:ea typeface="Arial"/>
                  <a:cs typeface="Arial"/>
                </a:rPr>
                <a:t>न्याय मांगें</a:t>
              </a:r>
            </a:p>
            <a:p>
              <a:pPr algn="ctr"/>
              <a:r>
                <a:rPr lang="hi-IN" sz="2000" b="0" i="0" u="none" strike="noStrike" cap="none" baseline="0">
                  <a:solidFill>
                    <a:srgbClr val="FFFFFF"/>
                  </a:solidFill>
                  <a:effectLst/>
                  <a:uFill>
                    <a:solidFill>
                      <a:prstClr val="black">
                        <a:alpha val="0"/>
                      </a:prstClr>
                    </a:solidFill>
                  </a:uFill>
                  <a:latin typeface="Arial"/>
                  <a:ea typeface="Arial"/>
                  <a:cs typeface="Arial"/>
                </a:rPr>
                <a:t>याद करें</a:t>
              </a:r>
            </a:p>
          </p:txBody>
        </p:sp>
      </p:grpSp>
      <p:pic>
        <p:nvPicPr>
          <p:cNvPr id="29" name="Bildobjekt 28">
            <a:extLst>
              <a:ext uri="{FF2B5EF4-FFF2-40B4-BE49-F238E27FC236}">
                <a16:creationId xmlns:a16="http://schemas.microsoft.com/office/drawing/2014/main" id="{DC79602D-3044-4A4B-88B5-13C0E7289CBA}"/>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377579896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Bildobjekt 107">
            <a:extLst>
              <a:ext uri="{FF2B5EF4-FFF2-40B4-BE49-F238E27FC236}">
                <a16:creationId xmlns:a16="http://schemas.microsoft.com/office/drawing/2014/main" id="{F2182269-58FB-9E41-BE35-D88B7FFE84B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3383" y="4151545"/>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Bildobjekt 108">
            <a:extLst>
              <a:ext uri="{FF2B5EF4-FFF2-40B4-BE49-F238E27FC236}">
                <a16:creationId xmlns:a16="http://schemas.microsoft.com/office/drawing/2014/main" id="{82F78406-0E78-9B41-A698-5AF041A666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912494" y="4144345"/>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Bildobjekt 109">
            <a:extLst>
              <a:ext uri="{FF2B5EF4-FFF2-40B4-BE49-F238E27FC236}">
                <a16:creationId xmlns:a16="http://schemas.microsoft.com/office/drawing/2014/main" id="{8FA7ADD0-387B-CC44-BA53-253F02BCE3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921605" y="4138844"/>
            <a:ext cx="900000" cy="900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6">
            <a:extLst>
              <a:ext uri="{FF2B5EF4-FFF2-40B4-BE49-F238E27FC236}">
                <a16:creationId xmlns:a16="http://schemas.microsoft.com/office/drawing/2014/main" id="{03C3A7F6-59E3-174B-A14C-CBABD98D144B}"/>
              </a:ext>
            </a:extLst>
          </p:cNvPr>
          <p:cNvSpPr>
            <a:spLocks noChangeArrowheads="1"/>
          </p:cNvSpPr>
          <p:nvPr/>
        </p:nvSpPr>
        <p:spPr bwMode="auto">
          <a:xfrm>
            <a:off x="270164" y="144664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9" name="Rectangle 37">
            <a:extLst>
              <a:ext uri="{FF2B5EF4-FFF2-40B4-BE49-F238E27FC236}">
                <a16:creationId xmlns:a16="http://schemas.microsoft.com/office/drawing/2014/main" id="{5E8A8D8E-E525-634F-9066-6827DB7EF71E}"/>
              </a:ext>
            </a:extLst>
          </p:cNvPr>
          <p:cNvSpPr>
            <a:spLocks noChangeArrowheads="1"/>
          </p:cNvSpPr>
          <p:nvPr/>
        </p:nvSpPr>
        <p:spPr bwMode="auto">
          <a:xfrm>
            <a:off x="270164" y="28055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0" name="Rectangle 38">
            <a:extLst>
              <a:ext uri="{FF2B5EF4-FFF2-40B4-BE49-F238E27FC236}">
                <a16:creationId xmlns:a16="http://schemas.microsoft.com/office/drawing/2014/main" id="{F6857A5E-DD14-C44B-8871-2A9C02844265}"/>
              </a:ext>
            </a:extLst>
          </p:cNvPr>
          <p:cNvSpPr>
            <a:spLocks noChangeArrowheads="1"/>
          </p:cNvSpPr>
          <p:nvPr/>
        </p:nvSpPr>
        <p:spPr bwMode="auto">
          <a:xfrm>
            <a:off x="270164" y="36945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1" name="Rectangle 39">
            <a:extLst>
              <a:ext uri="{FF2B5EF4-FFF2-40B4-BE49-F238E27FC236}">
                <a16:creationId xmlns:a16="http://schemas.microsoft.com/office/drawing/2014/main" id="{0E5DA261-B87D-0A4C-91A4-E536E7B7D2BA}"/>
              </a:ext>
            </a:extLst>
          </p:cNvPr>
          <p:cNvSpPr>
            <a:spLocks noChangeArrowheads="1"/>
          </p:cNvSpPr>
          <p:nvPr/>
        </p:nvSpPr>
        <p:spPr bwMode="auto">
          <a:xfrm>
            <a:off x="270164" y="45835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40" name="Rektangel 39">
            <a:extLst>
              <a:ext uri="{FF2B5EF4-FFF2-40B4-BE49-F238E27FC236}">
                <a16:creationId xmlns:a16="http://schemas.microsoft.com/office/drawing/2014/main" id="{31BBA7F7-7C65-4C0C-AD4E-CEC346C9972F}"/>
              </a:ext>
            </a:extLst>
          </p:cNvPr>
          <p:cNvSpPr/>
          <p:nvPr/>
        </p:nvSpPr>
        <p:spPr>
          <a:xfrm>
            <a:off x="4600297" y="1446645"/>
            <a:ext cx="6154294" cy="4480560"/>
          </a:xfrm>
          <a:prstGeom prst="rect">
            <a:avLst/>
          </a:prstGeom>
        </p:spPr>
        <p:txBody>
          <a:bodyPr wrap="square">
            <a:spAutoFit/>
          </a:bodyPr>
          <a:lstStyle/>
          <a:p>
            <a:pPr marL="571500" indent="-571500" fontAlgn="base">
              <a:buFont typeface="Arial" panose="020B0604020202020204" pitchFamily="34" charset="0"/>
              <a:buChar char="•"/>
            </a:pPr>
            <a:r>
              <a:rPr lang="hi-IN" sz="3600" b="0" i="0" u="none" strike="noStrike" cap="none" baseline="0">
                <a:solidFill>
                  <a:srgbClr val="000000"/>
                </a:solidFill>
                <a:effectLst/>
                <a:uFill>
                  <a:solidFill>
                    <a:prstClr val="black">
                      <a:alpha val="0"/>
                    </a:prstClr>
                  </a:solidFill>
                </a:uFill>
                <a:latin typeface="Arial"/>
                <a:ea typeface="Arial"/>
                <a:cs typeface="Arial"/>
              </a:rPr>
              <a:t>उत्पीड़न  </a:t>
            </a:r>
          </a:p>
          <a:p>
            <a:pPr marL="571500" indent="-571500" fontAlgn="base">
              <a:buFont typeface="Arial" panose="020B0604020202020204" pitchFamily="34" charset="0"/>
              <a:buChar char="•"/>
            </a:pPr>
            <a:r>
              <a:rPr lang="hi-IN" sz="3600" b="0" i="0" u="none" strike="noStrike" cap="none" baseline="0">
                <a:solidFill>
                  <a:srgbClr val="000000"/>
                </a:solidFill>
                <a:effectLst/>
                <a:uFill>
                  <a:solidFill>
                    <a:prstClr val="black">
                      <a:alpha val="0"/>
                    </a:prstClr>
                  </a:solidFill>
                </a:uFill>
                <a:latin typeface="Arial"/>
                <a:ea typeface="Arial"/>
                <a:cs typeface="Arial"/>
              </a:rPr>
              <a:t>नफरत भरे भाषण  </a:t>
            </a:r>
          </a:p>
          <a:p>
            <a:pPr marL="571500" indent="-571500" fontAlgn="base">
              <a:buFont typeface="Arial" panose="020B0604020202020204" pitchFamily="34" charset="0"/>
              <a:buChar char="•"/>
            </a:pPr>
            <a:r>
              <a:rPr lang="hi-IN" sz="3600" b="0" i="0" u="none" strike="noStrike" cap="none" baseline="0">
                <a:solidFill>
                  <a:srgbClr val="000000"/>
                </a:solidFill>
                <a:effectLst/>
                <a:uFill>
                  <a:solidFill>
                    <a:prstClr val="black">
                      <a:alpha val="0"/>
                    </a:prstClr>
                  </a:solidFill>
                </a:uFill>
                <a:latin typeface="Arial"/>
                <a:ea typeface="Arial"/>
                <a:cs typeface="Arial"/>
              </a:rPr>
              <a:t>तोड़फोड़  </a:t>
            </a:r>
          </a:p>
          <a:p>
            <a:pPr marL="571500" indent="-571500" fontAlgn="base">
              <a:buFont typeface="Arial" panose="020B0604020202020204" pitchFamily="34" charset="0"/>
              <a:buChar char="•"/>
            </a:pPr>
            <a:r>
              <a:rPr lang="hi-IN" sz="3600" b="0" i="0" u="none" strike="noStrike" cap="none" baseline="0">
                <a:solidFill>
                  <a:srgbClr val="000000"/>
                </a:solidFill>
                <a:effectLst/>
                <a:uFill>
                  <a:solidFill>
                    <a:prstClr val="black">
                      <a:alpha val="0"/>
                    </a:prstClr>
                  </a:solidFill>
                </a:uFill>
                <a:latin typeface="Arial"/>
                <a:ea typeface="Arial"/>
                <a:cs typeface="Arial"/>
              </a:rPr>
              <a:t>हमला </a:t>
            </a:r>
          </a:p>
          <a:p>
            <a:pPr marL="571500" indent="-571500" fontAlgn="base">
              <a:buFont typeface="Arial" panose="020B0604020202020204" pitchFamily="34" charset="0"/>
              <a:buChar char="•"/>
            </a:pPr>
            <a:r>
              <a:rPr lang="hi-IN" sz="3600" b="0" i="0" u="none" strike="noStrike" cap="none" baseline="0">
                <a:solidFill>
                  <a:srgbClr val="000000"/>
                </a:solidFill>
                <a:effectLst/>
                <a:uFill>
                  <a:solidFill>
                    <a:prstClr val="black">
                      <a:alpha val="0"/>
                    </a:prstClr>
                  </a:solidFill>
                </a:uFill>
                <a:latin typeface="Arial"/>
                <a:ea typeface="Arial"/>
                <a:cs typeface="Arial"/>
              </a:rPr>
              <a:t>धार्मिक संस्थान पर हमले </a:t>
            </a:r>
          </a:p>
          <a:p>
            <a:pPr marL="571500" indent="-571500" fontAlgn="base">
              <a:buFont typeface="Arial" panose="020B0604020202020204" pitchFamily="34" charset="0"/>
              <a:buChar char="•"/>
            </a:pPr>
            <a:r>
              <a:rPr lang="hi-IN" sz="3600" b="0" i="0" u="none" strike="noStrike" cap="none" baseline="0">
                <a:solidFill>
                  <a:srgbClr val="000000"/>
                </a:solidFill>
                <a:effectLst/>
                <a:uFill>
                  <a:solidFill>
                    <a:prstClr val="black">
                      <a:alpha val="0"/>
                    </a:prstClr>
                  </a:solidFill>
                </a:uFill>
                <a:latin typeface="Arial"/>
                <a:ea typeface="Arial"/>
                <a:cs typeface="Arial"/>
              </a:rPr>
              <a:t>सांप्रदायिक हिंसा </a:t>
            </a:r>
          </a:p>
          <a:p>
            <a:pPr marL="571500" indent="-571500" fontAlgn="base">
              <a:buFont typeface="Arial" panose="020B0604020202020204" pitchFamily="34" charset="0"/>
              <a:buChar char="•"/>
            </a:pPr>
            <a:r>
              <a:rPr lang="hi-IN" sz="3600" b="0" i="0" u="none" strike="noStrike" cap="none" baseline="0">
                <a:solidFill>
                  <a:srgbClr val="000000"/>
                </a:solidFill>
                <a:effectLst/>
                <a:uFill>
                  <a:solidFill>
                    <a:prstClr val="black">
                      <a:alpha val="0"/>
                    </a:prstClr>
                  </a:solidFill>
                </a:uFill>
                <a:latin typeface="Arial"/>
                <a:ea typeface="Arial"/>
                <a:cs typeface="Arial"/>
              </a:rPr>
              <a:t>मनमाने ढंग से की गई गिरफ्तारियाँ </a:t>
            </a:r>
          </a:p>
        </p:txBody>
      </p:sp>
      <p:pic>
        <p:nvPicPr>
          <p:cNvPr id="41" name="Bildobjekt 40">
            <a:extLst>
              <a:ext uri="{FF2B5EF4-FFF2-40B4-BE49-F238E27FC236}">
                <a16:creationId xmlns:a16="http://schemas.microsoft.com/office/drawing/2014/main" id="{6EC1001D-991D-4996-8922-848B0AEA45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4088" y="1713345"/>
            <a:ext cx="2116812" cy="2124000"/>
          </a:xfrm>
          <a:prstGeom prst="rect">
            <a:avLst/>
          </a:prstGeom>
        </p:spPr>
      </p:pic>
      <p:pic>
        <p:nvPicPr>
          <p:cNvPr id="12" name="Bildobjekt 11">
            <a:extLst>
              <a:ext uri="{FF2B5EF4-FFF2-40B4-BE49-F238E27FC236}">
                <a16:creationId xmlns:a16="http://schemas.microsoft.com/office/drawing/2014/main" id="{72254E42-415C-491A-889B-99A3CBA164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305795787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00C0B234-60BE-4241-96C5-2EB0390602D8}"/>
              </a:ext>
            </a:extLst>
          </p:cNvPr>
          <p:cNvSpPr/>
          <p:nvPr/>
        </p:nvSpPr>
        <p:spPr>
          <a:xfrm>
            <a:off x="1145667" y="1320730"/>
            <a:ext cx="8010208" cy="3505200"/>
          </a:xfrm>
          <a:prstGeom prst="rect">
            <a:avLst/>
          </a:prstGeom>
        </p:spPr>
        <p:txBody>
          <a:bodyPr wrap="square">
            <a:spAutoFit/>
          </a:bodyPr>
          <a:lstStyle/>
          <a:p>
            <a:r>
              <a:rPr lang="hi-IN" sz="4400" b="1" i="0" u="none" strike="noStrike" cap="none" baseline="0">
                <a:solidFill>
                  <a:srgbClr val="000000"/>
                </a:solidFill>
                <a:effectLst/>
                <a:uFill>
                  <a:solidFill>
                    <a:prstClr val="black">
                      <a:alpha val="0"/>
                    </a:prstClr>
                  </a:solidFill>
                </a:uFill>
                <a:latin typeface="Arial"/>
                <a:ea typeface="Arial"/>
                <a:cs typeface="Arial"/>
              </a:rPr>
              <a:t>उपचारक</a:t>
            </a:r>
            <a:br>
              <a:rPr sz="3600"/>
            </a:br>
            <a:r>
              <a:rPr lang="hi-IN" sz="3600" b="0" i="0" u="none" strike="noStrike" cap="none" baseline="0">
                <a:solidFill>
                  <a:srgbClr val="000000"/>
                </a:solidFill>
                <a:effectLst/>
                <a:uFill>
                  <a:solidFill>
                    <a:prstClr val="black">
                      <a:alpha val="0"/>
                    </a:prstClr>
                  </a:solidFill>
                </a:uFill>
                <a:latin typeface="Arial"/>
                <a:ea typeface="Arial"/>
                <a:cs typeface="Arial"/>
              </a:rPr>
              <a:t> </a:t>
            </a:r>
          </a:p>
          <a:p>
            <a:pPr marL="571500" indent="-571500">
              <a:buFont typeface="Arial"/>
              <a:buChar char="•"/>
            </a:pPr>
            <a:r>
              <a:rPr lang="hi-IN" sz="3600" b="0" i="0" u="none" strike="noStrike" cap="none" baseline="0">
                <a:solidFill>
                  <a:srgbClr val="000000"/>
                </a:solidFill>
                <a:effectLst/>
                <a:uFill>
                  <a:solidFill>
                    <a:prstClr val="black">
                      <a:alpha val="0"/>
                    </a:prstClr>
                  </a:solidFill>
                </a:uFill>
                <a:latin typeface="Arial"/>
                <a:ea typeface="Arial"/>
                <a:cs typeface="Arial"/>
              </a:rPr>
              <a:t>संबंध बनाएँ</a:t>
            </a:r>
          </a:p>
          <a:p>
            <a:pPr marL="571500" indent="-571500">
              <a:buFont typeface="Arial"/>
              <a:buChar char="•"/>
            </a:pPr>
            <a:r>
              <a:rPr lang="hi-IN" sz="3600" b="0" i="0" u="none" strike="noStrike" cap="none" baseline="0">
                <a:solidFill>
                  <a:srgbClr val="000000"/>
                </a:solidFill>
                <a:effectLst/>
                <a:uFill>
                  <a:solidFill>
                    <a:prstClr val="black">
                      <a:alpha val="0"/>
                    </a:prstClr>
                  </a:solidFill>
                </a:uFill>
                <a:latin typeface="Arial"/>
                <a:ea typeface="Arial"/>
                <a:cs typeface="Arial"/>
              </a:rPr>
              <a:t>मिलकर कार्य करें</a:t>
            </a:r>
          </a:p>
          <a:p>
            <a:pPr marL="571500" indent="-571500">
              <a:buFont typeface="Arial"/>
              <a:buChar char="•"/>
            </a:pPr>
            <a:r>
              <a:rPr lang="hi-IN" sz="3600" b="0" i="0" u="none" strike="noStrike" cap="none" baseline="0">
                <a:solidFill>
                  <a:srgbClr val="000000"/>
                </a:solidFill>
                <a:effectLst/>
                <a:uFill>
                  <a:solidFill>
                    <a:prstClr val="black">
                      <a:alpha val="0"/>
                    </a:prstClr>
                  </a:solidFill>
                </a:uFill>
                <a:latin typeface="Arial"/>
                <a:ea typeface="Arial"/>
                <a:cs typeface="Arial"/>
              </a:rPr>
              <a:t>जानकारी मांगें</a:t>
            </a:r>
          </a:p>
          <a:p>
            <a:pPr marL="571500" indent="-571500">
              <a:buFont typeface="Arial"/>
              <a:buChar char="•"/>
            </a:pPr>
            <a:r>
              <a:rPr lang="hi-IN" sz="3600" b="0" i="0" u="none" strike="noStrike" cap="none" baseline="0">
                <a:solidFill>
                  <a:srgbClr val="000000"/>
                </a:solidFill>
                <a:effectLst/>
                <a:uFill>
                  <a:solidFill>
                    <a:prstClr val="black">
                      <a:alpha val="0"/>
                    </a:prstClr>
                  </a:solidFill>
                </a:uFill>
                <a:latin typeface="Arial"/>
                <a:ea typeface="Arial"/>
                <a:cs typeface="Arial"/>
              </a:rPr>
              <a:t>योजना बनाएं एवं तैयारी करें </a:t>
            </a:r>
            <a:endParaRPr lang="en-US" sz="3600"/>
          </a:p>
        </p:txBody>
      </p:sp>
      <p:pic>
        <p:nvPicPr>
          <p:cNvPr id="4" name="Bildobjekt 3">
            <a:extLst>
              <a:ext uri="{FF2B5EF4-FFF2-40B4-BE49-F238E27FC236}">
                <a16:creationId xmlns:a16="http://schemas.microsoft.com/office/drawing/2014/main" id="{D6E9E36A-0C13-4104-92A9-30F691FFFF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5491" y="870517"/>
            <a:ext cx="1437556" cy="1440000"/>
          </a:xfrm>
          <a:prstGeom prst="rect">
            <a:avLst/>
          </a:prstGeom>
        </p:spPr>
      </p:pic>
      <p:pic>
        <p:nvPicPr>
          <p:cNvPr id="5" name="Bildobjekt 4">
            <a:extLst>
              <a:ext uri="{FF2B5EF4-FFF2-40B4-BE49-F238E27FC236}">
                <a16:creationId xmlns:a16="http://schemas.microsoft.com/office/drawing/2014/main" id="{4FBD3572-2193-47AC-B632-524C9A0E65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41647081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B50CC33-D172-4B70-A68D-C56B991774BB}"/>
              </a:ext>
            </a:extLst>
          </p:cNvPr>
          <p:cNvSpPr/>
          <p:nvPr/>
        </p:nvSpPr>
        <p:spPr>
          <a:xfrm>
            <a:off x="1145667" y="1320730"/>
            <a:ext cx="8601234" cy="5273039"/>
          </a:xfrm>
          <a:prstGeom prst="rect">
            <a:avLst/>
          </a:prstGeom>
        </p:spPr>
        <p:txBody>
          <a:bodyPr wrap="square">
            <a:spAutoFit/>
          </a:bodyPr>
          <a:lstStyle/>
          <a:p>
            <a:pPr fontAlgn="base"/>
            <a:r>
              <a:rPr lang="hi-IN" sz="3600" b="0" i="0" u="none" strike="noStrike" cap="none" baseline="0" dirty="0">
                <a:solidFill>
                  <a:srgbClr val="000000"/>
                </a:solidFill>
                <a:effectLst/>
                <a:uFill>
                  <a:solidFill>
                    <a:prstClr val="black">
                      <a:alpha val="0"/>
                    </a:prstClr>
                  </a:solidFill>
                </a:uFill>
                <a:latin typeface="Arial"/>
                <a:ea typeface="Arial"/>
                <a:cs typeface="Arial"/>
              </a:rPr>
              <a:t>आपातकालीन रणनीतियों के प्रयोग की </a:t>
            </a:r>
            <a:br>
              <a:rPr lang="sv-SE" sz="3600" b="0" i="0" u="none" strike="noStrike" cap="none" baseline="0" dirty="0">
                <a:solidFill>
                  <a:srgbClr val="000000"/>
                </a:solidFill>
                <a:effectLst/>
                <a:uFill>
                  <a:solidFill>
                    <a:prstClr val="black">
                      <a:alpha val="0"/>
                    </a:prstClr>
                  </a:solidFill>
                </a:uFill>
                <a:latin typeface="Arial"/>
                <a:ea typeface="Arial"/>
                <a:cs typeface="Arial"/>
              </a:rPr>
            </a:br>
            <a:r>
              <a:rPr lang="hi-IN" sz="4400" b="1" i="0" u="none" strike="noStrike" cap="none" baseline="0" dirty="0">
                <a:solidFill>
                  <a:srgbClr val="000000"/>
                </a:solidFill>
                <a:effectLst/>
                <a:uFill>
                  <a:solidFill>
                    <a:prstClr val="black">
                      <a:alpha val="0"/>
                    </a:prstClr>
                  </a:solidFill>
                </a:uFill>
                <a:latin typeface="Arial"/>
                <a:ea typeface="Arial"/>
                <a:cs typeface="Arial"/>
              </a:rPr>
              <a:t>तैयारी करना</a:t>
            </a:r>
          </a:p>
          <a:p>
            <a:pPr fontAlgn="base"/>
            <a:r>
              <a:rPr lang="en-US" sz="3600" dirty="0"/>
              <a:t> </a:t>
            </a:r>
          </a:p>
          <a:p>
            <a:pPr marL="571500" indent="-571500" fontAlgn="base">
              <a:buFont typeface="Arial" panose="020B0604020202020204" pitchFamily="34" charset="0"/>
              <a:buChar char="•"/>
            </a:pPr>
            <a:r>
              <a:rPr lang="hi-IN" sz="3600" b="0" i="0" u="none" strike="noStrike" cap="none" baseline="0" dirty="0">
                <a:solidFill>
                  <a:srgbClr val="000000"/>
                </a:solidFill>
                <a:effectLst/>
                <a:uFill>
                  <a:solidFill>
                    <a:prstClr val="black">
                      <a:alpha val="0"/>
                    </a:prstClr>
                  </a:solidFill>
                </a:uFill>
                <a:latin typeface="Arial"/>
                <a:ea typeface="Arial"/>
                <a:cs typeface="Arial"/>
              </a:rPr>
              <a:t>संभावित उल्लंघनों की पहचान करना </a:t>
            </a:r>
            <a:br>
              <a:rPr sz="3600" dirty="0"/>
            </a:br>
            <a:r>
              <a:rPr lang="hi-IN" sz="3600" b="0" i="0" u="none" strike="noStrike" cap="none" baseline="0" dirty="0">
                <a:solidFill>
                  <a:srgbClr val="000000"/>
                </a:solidFill>
                <a:effectLst/>
                <a:uFill>
                  <a:solidFill>
                    <a:prstClr val="black">
                      <a:alpha val="0"/>
                    </a:prstClr>
                  </a:solidFill>
                </a:uFill>
                <a:latin typeface="Arial"/>
                <a:ea typeface="Arial"/>
                <a:cs typeface="Arial"/>
              </a:rPr>
              <a:t>- कौन, क्या, कहाँ, कब.   </a:t>
            </a:r>
          </a:p>
          <a:p>
            <a:pPr marL="571500" indent="-571500" fontAlgn="base">
              <a:buFont typeface="Arial" panose="020B0604020202020204" pitchFamily="34" charset="0"/>
              <a:buChar char="•"/>
            </a:pPr>
            <a:r>
              <a:rPr lang="hi-IN" sz="3600" b="0" i="0" u="none" strike="noStrike" cap="none" baseline="0" dirty="0">
                <a:solidFill>
                  <a:srgbClr val="000000"/>
                </a:solidFill>
                <a:effectLst/>
                <a:uFill>
                  <a:solidFill>
                    <a:prstClr val="black">
                      <a:alpha val="0"/>
                    </a:prstClr>
                  </a:solidFill>
                </a:uFill>
                <a:latin typeface="Arial"/>
                <a:ea typeface="Arial"/>
                <a:cs typeface="Arial"/>
              </a:rPr>
              <a:t>संभावित प्रतिक्रियाओं की पहचान करना  </a:t>
            </a:r>
          </a:p>
          <a:p>
            <a:pPr marL="571500" indent="-571500" fontAlgn="base">
              <a:buFont typeface="Arial" panose="020B0604020202020204" pitchFamily="34" charset="0"/>
              <a:buChar char="•"/>
            </a:pPr>
            <a:r>
              <a:rPr lang="hi-IN" sz="3600" b="0" i="0" u="none" strike="noStrike" cap="none" baseline="0" dirty="0">
                <a:solidFill>
                  <a:srgbClr val="000000"/>
                </a:solidFill>
                <a:effectLst/>
                <a:uFill>
                  <a:solidFill>
                    <a:prstClr val="black">
                      <a:alpha val="0"/>
                    </a:prstClr>
                  </a:solidFill>
                </a:uFill>
                <a:latin typeface="Arial"/>
                <a:ea typeface="Arial"/>
                <a:cs typeface="Arial"/>
              </a:rPr>
              <a:t>एकत्रित हों   </a:t>
            </a:r>
          </a:p>
          <a:p>
            <a:pPr marL="571500" indent="-571500" fontAlgn="base">
              <a:buFont typeface="Arial" panose="020B0604020202020204" pitchFamily="34" charset="0"/>
              <a:buChar char="•"/>
            </a:pPr>
            <a:r>
              <a:rPr lang="hi-IN" sz="3600" b="0" i="0" u="none" strike="noStrike" cap="none" baseline="0" dirty="0">
                <a:solidFill>
                  <a:srgbClr val="000000"/>
                </a:solidFill>
                <a:effectLst/>
                <a:uFill>
                  <a:solidFill>
                    <a:prstClr val="black">
                      <a:alpha val="0"/>
                    </a:prstClr>
                  </a:solidFill>
                </a:uFill>
                <a:latin typeface="Arial"/>
                <a:ea typeface="Arial"/>
                <a:cs typeface="Arial"/>
              </a:rPr>
              <a:t>जानकार बनें    </a:t>
            </a:r>
          </a:p>
          <a:p>
            <a:pPr marL="571500" indent="-571500" fontAlgn="base">
              <a:buFont typeface="Arial" panose="020B0604020202020204" pitchFamily="34" charset="0"/>
              <a:buChar char="•"/>
            </a:pPr>
            <a:r>
              <a:rPr lang="hi-IN" sz="3600" b="0" i="0" u="none" strike="noStrike" cap="none" baseline="0" dirty="0">
                <a:solidFill>
                  <a:srgbClr val="000000"/>
                </a:solidFill>
                <a:effectLst/>
                <a:uFill>
                  <a:solidFill>
                    <a:prstClr val="black">
                      <a:alpha val="0"/>
                    </a:prstClr>
                  </a:solidFill>
                </a:uFill>
                <a:latin typeface="Arial"/>
                <a:ea typeface="Arial"/>
                <a:cs typeface="Arial"/>
              </a:rPr>
              <a:t>जोख़िमों को आंकें  </a:t>
            </a:r>
          </a:p>
        </p:txBody>
      </p:sp>
      <p:pic>
        <p:nvPicPr>
          <p:cNvPr id="4" name="Bildobjekt 3">
            <a:extLst>
              <a:ext uri="{FF2B5EF4-FFF2-40B4-BE49-F238E27FC236}">
                <a16:creationId xmlns:a16="http://schemas.microsoft.com/office/drawing/2014/main" id="{7CA5F417-E58F-A94E-AF18-A1C5F7E3E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7215" y="870517"/>
            <a:ext cx="1435126" cy="1440000"/>
          </a:xfrm>
          <a:prstGeom prst="rect">
            <a:avLst/>
          </a:prstGeom>
        </p:spPr>
      </p:pic>
      <p:pic>
        <p:nvPicPr>
          <p:cNvPr id="5" name="Bildobjekt 4">
            <a:extLst>
              <a:ext uri="{FF2B5EF4-FFF2-40B4-BE49-F238E27FC236}">
                <a16:creationId xmlns:a16="http://schemas.microsoft.com/office/drawing/2014/main" id="{0EDCDA92-ACC0-41A2-9767-393BFEB7C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41848186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Bildobjekt 58">
            <a:extLst>
              <a:ext uri="{FF2B5EF4-FFF2-40B4-BE49-F238E27FC236}">
                <a16:creationId xmlns:a16="http://schemas.microsoft.com/office/drawing/2014/main" id="{B9FE2918-8CD1-48A9-B0B5-5BFA6D8634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670468" y="5435673"/>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0" name="Bildobjekt 56">
            <a:extLst>
              <a:ext uri="{FF2B5EF4-FFF2-40B4-BE49-F238E27FC236}">
                <a16:creationId xmlns:a16="http://schemas.microsoft.com/office/drawing/2014/main" id="{749AD75E-6F32-4DDD-9DD7-CF7E7BA729B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838760" y="4731751"/>
            <a:ext cx="1008000" cy="1008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6">
            <a:extLst>
              <a:ext uri="{FF2B5EF4-FFF2-40B4-BE49-F238E27FC236}">
                <a16:creationId xmlns:a16="http://schemas.microsoft.com/office/drawing/2014/main" id="{656035D4-34D9-4918-9F58-C88D47C965C5}"/>
              </a:ext>
            </a:extLst>
          </p:cNvPr>
          <p:cNvSpPr>
            <a:spLocks noChangeArrowheads="1"/>
          </p:cNvSpPr>
          <p:nvPr/>
        </p:nvSpPr>
        <p:spPr bwMode="auto">
          <a:xfrm>
            <a:off x="0" y="172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9" name="Rectangle 37">
            <a:extLst>
              <a:ext uri="{FF2B5EF4-FFF2-40B4-BE49-F238E27FC236}">
                <a16:creationId xmlns:a16="http://schemas.microsoft.com/office/drawing/2014/main" id="{E34BC047-2675-4788-82D3-7677543E2A47}"/>
              </a:ext>
            </a:extLst>
          </p:cNvPr>
          <p:cNvSpPr>
            <a:spLocks noChangeArrowheads="1"/>
          </p:cNvSpPr>
          <p:nvPr/>
        </p:nvSpPr>
        <p:spPr bwMode="auto">
          <a:xfrm>
            <a:off x="0" y="3086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0" name="Rectangle 38">
            <a:extLst>
              <a:ext uri="{FF2B5EF4-FFF2-40B4-BE49-F238E27FC236}">
                <a16:creationId xmlns:a16="http://schemas.microsoft.com/office/drawing/2014/main" id="{54B09480-CF2A-4B3E-9564-51F9ABBC5230}"/>
              </a:ext>
            </a:extLst>
          </p:cNvPr>
          <p:cNvSpPr>
            <a:spLocks noChangeArrowheads="1"/>
          </p:cNvSpPr>
          <p:nvPr/>
        </p:nvSpPr>
        <p:spPr bwMode="auto">
          <a:xfrm>
            <a:off x="0" y="397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1" name="Rectangle 39">
            <a:extLst>
              <a:ext uri="{FF2B5EF4-FFF2-40B4-BE49-F238E27FC236}">
                <a16:creationId xmlns:a16="http://schemas.microsoft.com/office/drawing/2014/main" id="{426892A8-5246-428B-81AC-018D3657FC5C}"/>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pic>
        <p:nvPicPr>
          <p:cNvPr id="36" name="Bildobjekt 107">
            <a:extLst>
              <a:ext uri="{FF2B5EF4-FFF2-40B4-BE49-F238E27FC236}">
                <a16:creationId xmlns:a16="http://schemas.microsoft.com/office/drawing/2014/main" id="{706E96DE-AE65-49C5-8014-DABDC338CEC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419452" y="6117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7" name="Bildobjekt 108">
            <a:extLst>
              <a:ext uri="{FF2B5EF4-FFF2-40B4-BE49-F238E27FC236}">
                <a16:creationId xmlns:a16="http://schemas.microsoft.com/office/drawing/2014/main" id="{9E54406B-E927-49B2-A58A-7FCAF041D01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77272" y="226628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8" name="Bildobjekt 109">
            <a:extLst>
              <a:ext uri="{FF2B5EF4-FFF2-40B4-BE49-F238E27FC236}">
                <a16:creationId xmlns:a16="http://schemas.microsoft.com/office/drawing/2014/main" id="{312A3F38-F243-48D0-A2BB-4730C309F88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097858" y="99002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9" name="Bildobjekt 105">
            <a:extLst>
              <a:ext uri="{FF2B5EF4-FFF2-40B4-BE49-F238E27FC236}">
                <a16:creationId xmlns:a16="http://schemas.microsoft.com/office/drawing/2014/main" id="{A0A68FAB-FF38-4EB5-8581-C22968A468E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808244" y="6117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0" name="Bildobjekt 101">
            <a:extLst>
              <a:ext uri="{FF2B5EF4-FFF2-40B4-BE49-F238E27FC236}">
                <a16:creationId xmlns:a16="http://schemas.microsoft.com/office/drawing/2014/main" id="{66CFCA13-AB61-4ED0-8009-965AC1F462F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9923526" y="458287"/>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1" name="Bildobjekt 103">
            <a:extLst>
              <a:ext uri="{FF2B5EF4-FFF2-40B4-BE49-F238E27FC236}">
                <a16:creationId xmlns:a16="http://schemas.microsoft.com/office/drawing/2014/main" id="{DEBA69D0-1980-4443-9803-5F17FEFCB37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0841856" y="1122986"/>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2" name="Bildobjekt 104">
            <a:extLst>
              <a:ext uri="{FF2B5EF4-FFF2-40B4-BE49-F238E27FC236}">
                <a16:creationId xmlns:a16="http://schemas.microsoft.com/office/drawing/2014/main" id="{0EEF4FF3-1325-4A4E-8214-6747F82E742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0606728" y="22678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3" name="Bildobjekt 269">
            <a:extLst>
              <a:ext uri="{FF2B5EF4-FFF2-40B4-BE49-F238E27FC236}">
                <a16:creationId xmlns:a16="http://schemas.microsoft.com/office/drawing/2014/main" id="{A83BDA5B-EF40-4E1A-B991-1773F357AF0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544541" y="38685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4" name="Bildobjekt 270">
            <a:extLst>
              <a:ext uri="{FF2B5EF4-FFF2-40B4-BE49-F238E27FC236}">
                <a16:creationId xmlns:a16="http://schemas.microsoft.com/office/drawing/2014/main" id="{433B00E2-EAFB-4635-B4BD-8C9658DFEA10}"/>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348682" y="4990171"/>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5" name="Bildobjekt 271">
            <a:extLst>
              <a:ext uri="{FF2B5EF4-FFF2-40B4-BE49-F238E27FC236}">
                <a16:creationId xmlns:a16="http://schemas.microsoft.com/office/drawing/2014/main" id="{B723C952-DB30-45A8-BE8E-E8C31CFD119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1286799" y="561510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6" name="Bildobjekt 272">
            <a:extLst>
              <a:ext uri="{FF2B5EF4-FFF2-40B4-BE49-F238E27FC236}">
                <a16:creationId xmlns:a16="http://schemas.microsoft.com/office/drawing/2014/main" id="{03482969-D5C8-4F05-A490-BCE19B11DE4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2419452" y="5447593"/>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7" name="Bildobjekt 55">
            <a:extLst>
              <a:ext uri="{FF2B5EF4-FFF2-40B4-BE49-F238E27FC236}">
                <a16:creationId xmlns:a16="http://schemas.microsoft.com/office/drawing/2014/main" id="{CB7E63AE-C6D5-4396-B45F-610BDB83CA94}"/>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10673042" y="3615340"/>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9" name="Bildobjekt 57">
            <a:extLst>
              <a:ext uri="{FF2B5EF4-FFF2-40B4-BE49-F238E27FC236}">
                <a16:creationId xmlns:a16="http://schemas.microsoft.com/office/drawing/2014/main" id="{F399C465-0644-46DB-AB74-73F47637A95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9845470" y="561510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51" name="Bildobjekt 50">
            <a:extLst>
              <a:ext uri="{FF2B5EF4-FFF2-40B4-BE49-F238E27FC236}">
                <a16:creationId xmlns:a16="http://schemas.microsoft.com/office/drawing/2014/main" id="{C188435F-8F52-47D4-8386-C7C9DB947C9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099307" y="1956879"/>
            <a:ext cx="1327492" cy="1332000"/>
          </a:xfrm>
          <a:prstGeom prst="rect">
            <a:avLst/>
          </a:prstGeom>
        </p:spPr>
      </p:pic>
      <p:pic>
        <p:nvPicPr>
          <p:cNvPr id="52" name="Bildobjekt 51">
            <a:extLst>
              <a:ext uri="{FF2B5EF4-FFF2-40B4-BE49-F238E27FC236}">
                <a16:creationId xmlns:a16="http://schemas.microsoft.com/office/drawing/2014/main" id="{98FF917B-11F6-4944-A5EA-5FF4D26C645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793672" y="1942241"/>
            <a:ext cx="1332000" cy="1335209"/>
          </a:xfrm>
          <a:prstGeom prst="rect">
            <a:avLst/>
          </a:prstGeom>
        </p:spPr>
      </p:pic>
      <p:pic>
        <p:nvPicPr>
          <p:cNvPr id="53" name="Bildobjekt 52">
            <a:extLst>
              <a:ext uri="{FF2B5EF4-FFF2-40B4-BE49-F238E27FC236}">
                <a16:creationId xmlns:a16="http://schemas.microsoft.com/office/drawing/2014/main" id="{70DADE7E-45D1-4330-93E6-856CF7DF879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083311" y="3856859"/>
            <a:ext cx="1344141" cy="1334119"/>
          </a:xfrm>
          <a:prstGeom prst="rect">
            <a:avLst/>
          </a:prstGeom>
        </p:spPr>
      </p:pic>
      <p:pic>
        <p:nvPicPr>
          <p:cNvPr id="54" name="Bildobjekt 53">
            <a:extLst>
              <a:ext uri="{FF2B5EF4-FFF2-40B4-BE49-F238E27FC236}">
                <a16:creationId xmlns:a16="http://schemas.microsoft.com/office/drawing/2014/main" id="{5E695C14-BAF9-4280-BB1E-39F49E73CADD}"/>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808244" y="3856222"/>
            <a:ext cx="1329739" cy="1332000"/>
          </a:xfrm>
          <a:prstGeom prst="rect">
            <a:avLst/>
          </a:prstGeom>
        </p:spPr>
      </p:pic>
      <p:pic>
        <p:nvPicPr>
          <p:cNvPr id="29" name="Bildobjekt 28">
            <a:extLst>
              <a:ext uri="{FF2B5EF4-FFF2-40B4-BE49-F238E27FC236}">
                <a16:creationId xmlns:a16="http://schemas.microsoft.com/office/drawing/2014/main" id="{189B8D35-51BC-4247-9DD5-FEABAD9593C6}"/>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grpSp>
        <p:nvGrpSpPr>
          <p:cNvPr id="3" name="Group 2">
            <a:extLst>
              <a:ext uri="{FF2B5EF4-FFF2-40B4-BE49-F238E27FC236}">
                <a16:creationId xmlns:a16="http://schemas.microsoft.com/office/drawing/2014/main" id="{C20716AC-C14A-3E06-A7C3-8E5970F46BEA}"/>
              </a:ext>
            </a:extLst>
          </p:cNvPr>
          <p:cNvGrpSpPr/>
          <p:nvPr/>
        </p:nvGrpSpPr>
        <p:grpSpPr>
          <a:xfrm>
            <a:off x="4242689" y="1827645"/>
            <a:ext cx="3750318" cy="3360577"/>
            <a:chOff x="4453063" y="1982488"/>
            <a:chExt cx="3331125" cy="3017125"/>
          </a:xfrm>
        </p:grpSpPr>
        <p:sp>
          <p:nvSpPr>
            <p:cNvPr id="4" name="Rektangel: rundade hörn 54">
              <a:extLst>
                <a:ext uri="{FF2B5EF4-FFF2-40B4-BE49-F238E27FC236}">
                  <a16:creationId xmlns:a16="http://schemas.microsoft.com/office/drawing/2014/main" id="{4C319919-E268-B125-8AA4-62E128628B16}"/>
                </a:ext>
              </a:extLst>
            </p:cNvPr>
            <p:cNvSpPr/>
            <p:nvPr/>
          </p:nvSpPr>
          <p:spPr>
            <a:xfrm>
              <a:off x="4453063" y="1982488"/>
              <a:ext cx="1596163" cy="1441702"/>
            </a:xfrm>
            <a:prstGeom prst="roundRect">
              <a:avLst/>
            </a:prstGeom>
            <a:solidFill>
              <a:srgbClr val="E1945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hi-IN" b="0" i="0" u="none" strike="noStrike" cap="none" baseline="0" dirty="0">
                  <a:solidFill>
                    <a:srgbClr val="FFFFFF"/>
                  </a:solidFill>
                  <a:effectLst/>
                  <a:uFill>
                    <a:solidFill>
                      <a:prstClr val="black">
                        <a:alpha val="0"/>
                      </a:prstClr>
                    </a:solidFill>
                  </a:uFill>
                  <a:latin typeface="Arial"/>
                  <a:ea typeface="Arial"/>
                  <a:cs typeface="Arial"/>
                </a:rPr>
                <a:t>आपातकालीन रणनीतियां</a:t>
              </a:r>
            </a:p>
          </p:txBody>
        </p:sp>
        <p:sp>
          <p:nvSpPr>
            <p:cNvPr id="5" name="Rektangel: rundade hörn 55">
              <a:extLst>
                <a:ext uri="{FF2B5EF4-FFF2-40B4-BE49-F238E27FC236}">
                  <a16:creationId xmlns:a16="http://schemas.microsoft.com/office/drawing/2014/main" id="{63438C3F-2442-5B5E-6B29-41A0B46855EB}"/>
                </a:ext>
              </a:extLst>
            </p:cNvPr>
            <p:cNvSpPr/>
            <p:nvPr/>
          </p:nvSpPr>
          <p:spPr>
            <a:xfrm>
              <a:off x="6188025" y="1982488"/>
              <a:ext cx="1596163" cy="1441702"/>
            </a:xfrm>
            <a:prstGeom prst="roundRect">
              <a:avLst/>
            </a:prstGeom>
            <a:solidFill>
              <a:srgbClr val="417A8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i-IN" b="0" i="0" u="none" strike="noStrike" cap="none" baseline="0" dirty="0">
                  <a:solidFill>
                    <a:srgbClr val="FFFFFF"/>
                  </a:solidFill>
                  <a:effectLst/>
                  <a:uFill>
                    <a:solidFill>
                      <a:prstClr val="black">
                        <a:alpha val="0"/>
                      </a:prstClr>
                    </a:solidFill>
                  </a:uFill>
                  <a:latin typeface="Arial"/>
                  <a:ea typeface="Arial"/>
                  <a:cs typeface="Arial"/>
                </a:rPr>
                <a:t>बदलाव की </a:t>
              </a:r>
            </a:p>
            <a:p>
              <a:pPr algn="ctr"/>
              <a:r>
                <a:rPr lang="hi-IN" b="0" i="0" u="none" strike="noStrike" cap="none" baseline="0" dirty="0">
                  <a:solidFill>
                    <a:srgbClr val="FFFFFF"/>
                  </a:solidFill>
                  <a:effectLst/>
                  <a:uFill>
                    <a:solidFill>
                      <a:prstClr val="black">
                        <a:alpha val="0"/>
                      </a:prstClr>
                    </a:solidFill>
                  </a:uFill>
                  <a:latin typeface="Arial"/>
                  <a:ea typeface="Arial"/>
                  <a:cs typeface="Arial"/>
                </a:rPr>
                <a:t>रणनीतियां</a:t>
              </a:r>
            </a:p>
          </p:txBody>
        </p:sp>
        <p:sp>
          <p:nvSpPr>
            <p:cNvPr id="6" name="Rektangel: rundade hörn 56">
              <a:extLst>
                <a:ext uri="{FF2B5EF4-FFF2-40B4-BE49-F238E27FC236}">
                  <a16:creationId xmlns:a16="http://schemas.microsoft.com/office/drawing/2014/main" id="{4A7B0F75-4B95-2621-4A21-ADF5C156BF24}"/>
                </a:ext>
              </a:extLst>
            </p:cNvPr>
            <p:cNvSpPr/>
            <p:nvPr/>
          </p:nvSpPr>
          <p:spPr>
            <a:xfrm>
              <a:off x="4453063" y="3557911"/>
              <a:ext cx="1596163" cy="1441702"/>
            </a:xfrm>
            <a:prstGeom prst="roundRect">
              <a:avLst/>
            </a:prstGeom>
            <a:solidFill>
              <a:srgbClr val="885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dirty="0">
                  <a:solidFill>
                    <a:srgbClr val="FFFFFF"/>
                  </a:solidFill>
                  <a:uFill>
                    <a:solidFill>
                      <a:prstClr val="black">
                        <a:alpha val="0"/>
                      </a:prstClr>
                    </a:solidFill>
                  </a:uFill>
                  <a:latin typeface="Arial"/>
                </a:rPr>
                <a:t>निर्माण की </a:t>
              </a:r>
            </a:p>
            <a:p>
              <a:pPr algn="ctr"/>
              <a:r>
                <a:rPr lang="hi-IN" dirty="0">
                  <a:solidFill>
                    <a:srgbClr val="FFFFFF"/>
                  </a:solidFill>
                  <a:uFill>
                    <a:solidFill>
                      <a:prstClr val="black">
                        <a:alpha val="0"/>
                      </a:prstClr>
                    </a:solidFill>
                  </a:uFill>
                  <a:latin typeface="Arial"/>
                </a:rPr>
                <a:t>रणनीतियां</a:t>
              </a:r>
            </a:p>
          </p:txBody>
        </p:sp>
        <p:sp>
          <p:nvSpPr>
            <p:cNvPr id="7" name="Rektangel: rundade hörn 57">
              <a:extLst>
                <a:ext uri="{FF2B5EF4-FFF2-40B4-BE49-F238E27FC236}">
                  <a16:creationId xmlns:a16="http://schemas.microsoft.com/office/drawing/2014/main" id="{6DF7F5C5-464A-558C-CE17-0705016B0DE4}"/>
                </a:ext>
              </a:extLst>
            </p:cNvPr>
            <p:cNvSpPr/>
            <p:nvPr/>
          </p:nvSpPr>
          <p:spPr>
            <a:xfrm>
              <a:off x="6188025" y="3557911"/>
              <a:ext cx="1596163" cy="1441702"/>
            </a:xfrm>
            <a:prstGeom prst="roundRect">
              <a:avLst/>
            </a:prstGeom>
            <a:solidFill>
              <a:srgbClr val="91919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hi-IN" dirty="0">
                  <a:solidFill>
                    <a:srgbClr val="FFFFFF"/>
                  </a:solidFill>
                  <a:uFill>
                    <a:solidFill>
                      <a:prstClr val="black">
                        <a:alpha val="0"/>
                      </a:prstClr>
                    </a:solidFill>
                  </a:uFill>
                  <a:latin typeface="Arial"/>
                </a:rPr>
                <a:t>उपचारात्मक </a:t>
              </a:r>
            </a:p>
            <a:p>
              <a:pPr algn="ctr"/>
              <a:r>
                <a:rPr lang="hi-IN" dirty="0">
                  <a:solidFill>
                    <a:srgbClr val="FFFFFF"/>
                  </a:solidFill>
                  <a:uFill>
                    <a:solidFill>
                      <a:prstClr val="black">
                        <a:alpha val="0"/>
                      </a:prstClr>
                    </a:solidFill>
                  </a:uFill>
                  <a:latin typeface="Arial"/>
                </a:rPr>
                <a:t>रणनीतियां</a:t>
              </a:r>
            </a:p>
          </p:txBody>
        </p:sp>
      </p:grpSp>
    </p:spTree>
    <p:extLst>
      <p:ext uri="{BB962C8B-B14F-4D97-AF65-F5344CB8AC3E}">
        <p14:creationId xmlns:p14="http://schemas.microsoft.com/office/powerpoint/2010/main" val="36177788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09AD358-FE73-4852-AC18-5CD0BCFB4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textruta 6">
            <a:extLst>
              <a:ext uri="{FF2B5EF4-FFF2-40B4-BE49-F238E27FC236}">
                <a16:creationId xmlns:a16="http://schemas.microsoft.com/office/drawing/2014/main" id="{24FB6A9D-B11C-4DCB-BE75-18374D5687E0}"/>
              </a:ext>
            </a:extLst>
          </p:cNvPr>
          <p:cNvSpPr txBox="1"/>
          <p:nvPr/>
        </p:nvSpPr>
        <p:spPr>
          <a:xfrm>
            <a:off x="0" y="800556"/>
            <a:ext cx="12192000" cy="3108960"/>
          </a:xfrm>
          <a:prstGeom prst="rect">
            <a:avLst/>
          </a:prstGeom>
          <a:noFill/>
        </p:spPr>
        <p:txBody>
          <a:bodyPr wrap="square" rtlCol="0">
            <a:spAutoFit/>
          </a:bodyPr>
          <a:lstStyle/>
          <a:p>
            <a:pPr algn="ctr">
              <a:lnSpc>
                <a:spcPct val="150000"/>
              </a:lnSpc>
            </a:pPr>
            <a:endParaRPr lang="sv-SE" sz="3600" spc="600">
              <a:solidFill>
                <a:schemeClr val="bg1"/>
              </a:solidFill>
              <a:latin typeface="Calibri" panose="020F0502020204030204" pitchFamily="34" charset="0"/>
            </a:endParaRPr>
          </a:p>
          <a:p>
            <a:pPr algn="ctr"/>
            <a:r>
              <a:rPr lang="hi-IN" sz="4400" b="1" i="0" u="none" strike="noStrike" cap="none" baseline="0">
                <a:solidFill>
                  <a:srgbClr val="FFFFFF"/>
                </a:solidFill>
                <a:effectLst/>
                <a:uFill>
                  <a:solidFill>
                    <a:prstClr val="black">
                      <a:alpha val="0"/>
                    </a:prstClr>
                  </a:solidFill>
                </a:uFill>
                <a:latin typeface="Arial"/>
                <a:ea typeface="Arial"/>
                <a:cs typeface="Arial"/>
              </a:rPr>
              <a:t>अच्छा काम किया और आपका फिर स्वागत है!</a:t>
            </a:r>
          </a:p>
          <a:p>
            <a:pPr algn="ctr"/>
            <a:endParaRPr lang="en-GB" sz="2800">
              <a:solidFill>
                <a:schemeClr val="bg1"/>
              </a:solidFill>
              <a:latin typeface="Calibri" panose="020F0502020204030204" pitchFamily="34" charset="0"/>
            </a:endParaRPr>
          </a:p>
          <a:p>
            <a:pPr algn="ctr"/>
            <a:r>
              <a:rPr lang="hi-IN" sz="3600" b="0" i="0" u="none" strike="noStrike" cap="none" baseline="0">
                <a:solidFill>
                  <a:srgbClr val="FFFFFF"/>
                </a:solidFill>
                <a:effectLst/>
                <a:uFill>
                  <a:solidFill>
                    <a:prstClr val="black">
                      <a:alpha val="0"/>
                    </a:prstClr>
                  </a:solidFill>
                </a:uFill>
                <a:latin typeface="Arial"/>
                <a:ea typeface="Arial"/>
                <a:cs typeface="Arial"/>
              </a:rPr>
              <a:t>अगला सत्र: </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रणनीतियों पर चर्चा</a:t>
            </a:r>
          </a:p>
        </p:txBody>
      </p:sp>
      <p:pic>
        <p:nvPicPr>
          <p:cNvPr id="13" name="Bildobjekt 12">
            <a:extLst>
              <a:ext uri="{FF2B5EF4-FFF2-40B4-BE49-F238E27FC236}">
                <a16:creationId xmlns:a16="http://schemas.microsoft.com/office/drawing/2014/main" id="{4A1FD66F-ACA9-D34C-BFBC-B6F4E6673A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7482" y="4280097"/>
            <a:ext cx="1777037" cy="1777037"/>
          </a:xfrm>
          <a:prstGeom prst="rect">
            <a:avLst/>
          </a:prstGeom>
        </p:spPr>
      </p:pic>
    </p:spTree>
    <p:extLst>
      <p:ext uri="{BB962C8B-B14F-4D97-AF65-F5344CB8AC3E}">
        <p14:creationId xmlns:p14="http://schemas.microsoft.com/office/powerpoint/2010/main" val="264707898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49A1E66E-025D-4CBE-95C1-A5345752AA6C}"/>
              </a:ext>
            </a:extLst>
          </p:cNvPr>
          <p:cNvSpPr/>
          <p:nvPr/>
        </p:nvSpPr>
        <p:spPr>
          <a:xfrm rot="16200000">
            <a:off x="10118507" y="4556873"/>
            <a:ext cx="3143541" cy="215444"/>
          </a:xfrm>
          <a:prstGeom prst="rect">
            <a:avLst/>
          </a:prstGeom>
        </p:spPr>
        <p:txBody>
          <a:bodyPr wrap="square">
            <a:spAutoFit/>
          </a:bodyPr>
          <a:lstStyle/>
          <a:p>
            <a:r>
              <a:rPr lang="hi-IN" sz="800" b="0" i="0" u="none" strike="noStrike" cap="none" baseline="0" dirty="0">
                <a:solidFill>
                  <a:srgbClr val="595959"/>
                </a:solidFill>
                <a:effectLst/>
                <a:uFill>
                  <a:solidFill>
                    <a:prstClr val="black">
                      <a:alpha val="0"/>
                    </a:prstClr>
                  </a:solidFill>
                </a:uFill>
                <a:latin typeface="Arial"/>
                <a:ea typeface="Arial"/>
                <a:cs typeface="Arial"/>
              </a:rPr>
              <a:t>फोटो: विक्रमविसु (Vikramvisu) / Shutterstock फोटो: अज्ञात</a:t>
            </a:r>
            <a:endParaRPr lang="sv-SE" sz="800" dirty="0">
              <a:solidFill>
                <a:schemeClr val="tx1">
                  <a:lumMod val="65000"/>
                  <a:lumOff val="35000"/>
                </a:schemeClr>
              </a:solidFill>
            </a:endParaRPr>
          </a:p>
        </p:txBody>
      </p:sp>
      <p:sp>
        <p:nvSpPr>
          <p:cNvPr id="13" name="Rektangel 12">
            <a:extLst>
              <a:ext uri="{FF2B5EF4-FFF2-40B4-BE49-F238E27FC236}">
                <a16:creationId xmlns:a16="http://schemas.microsoft.com/office/drawing/2014/main" id="{6C773FE7-83EB-4453-AAE3-D7DCE7013E94}"/>
              </a:ext>
            </a:extLst>
          </p:cNvPr>
          <p:cNvSpPr/>
          <p:nvPr/>
        </p:nvSpPr>
        <p:spPr>
          <a:xfrm>
            <a:off x="540000" y="1320730"/>
            <a:ext cx="2916000" cy="4480560"/>
          </a:xfrm>
          <a:prstGeom prst="rect">
            <a:avLst/>
          </a:prstGeom>
        </p:spPr>
        <p:txBody>
          <a:bodyPr wrap="square" lIns="0">
            <a:spAutoFit/>
          </a:bodyPr>
          <a:lstStyle/>
          <a:p>
            <a:r>
              <a:rPr lang="hi-IN" sz="3600" b="0" i="0" u="none" strike="noStrike" cap="none" baseline="0">
                <a:solidFill>
                  <a:srgbClr val="000000"/>
                </a:solidFill>
                <a:effectLst/>
                <a:uFill>
                  <a:solidFill>
                    <a:prstClr val="black">
                      <a:alpha val="0"/>
                    </a:prstClr>
                  </a:solidFill>
                </a:uFill>
                <a:latin typeface="Arial"/>
                <a:ea typeface="Arial"/>
                <a:cs typeface="Arial"/>
              </a:rPr>
              <a:t>भागलपुर,</a:t>
            </a:r>
            <a:br>
              <a:rPr sz="3600"/>
            </a:br>
            <a:r>
              <a:rPr lang="hi-IN" sz="3600" b="0" i="0" u="none" strike="noStrike" cap="none" baseline="0">
                <a:solidFill>
                  <a:srgbClr val="000000"/>
                </a:solidFill>
                <a:effectLst/>
                <a:uFill>
                  <a:solidFill>
                    <a:prstClr val="black">
                      <a:alpha val="0"/>
                    </a:prstClr>
                  </a:solidFill>
                </a:uFill>
                <a:latin typeface="Arial"/>
                <a:ea typeface="Arial"/>
                <a:cs typeface="Arial"/>
              </a:rPr>
              <a:t>भारत</a:t>
            </a:r>
          </a:p>
          <a:p>
            <a:endParaRPr lang="en-GB" sz="3600"/>
          </a:p>
          <a:p>
            <a:endParaRPr lang="en-GB" sz="3600"/>
          </a:p>
          <a:p>
            <a:endParaRPr lang="en-GB" sz="3600"/>
          </a:p>
          <a:p>
            <a:endParaRPr lang="en-GB" sz="3600"/>
          </a:p>
          <a:p>
            <a:endParaRPr lang="en-GB" sz="3600"/>
          </a:p>
          <a:p>
            <a:r>
              <a:rPr lang="hi-IN" sz="3600" b="0" i="0" u="none" strike="noStrike" cap="none" baseline="0">
                <a:solidFill>
                  <a:srgbClr val="000000"/>
                </a:solidFill>
                <a:effectLst/>
                <a:uFill>
                  <a:solidFill>
                    <a:prstClr val="black">
                      <a:alpha val="0"/>
                    </a:prstClr>
                  </a:solidFill>
                </a:uFill>
                <a:latin typeface="Arial"/>
                <a:ea typeface="Arial"/>
                <a:cs typeface="Arial"/>
              </a:rPr>
              <a:t>1989 के दंगे</a:t>
            </a:r>
            <a:endParaRPr lang="en-US" sz="3600"/>
          </a:p>
        </p:txBody>
      </p:sp>
      <p:pic>
        <p:nvPicPr>
          <p:cNvPr id="10" name="Bildobjekt 9" descr="En bild som visar utomhus, mark, byggnad, gammal&#10;&#10;Automatiskt genererad beskrivning">
            <a:extLst>
              <a:ext uri="{FF2B5EF4-FFF2-40B4-BE49-F238E27FC236}">
                <a16:creationId xmlns:a16="http://schemas.microsoft.com/office/drawing/2014/main" id="{73A8953A-8AC2-43EC-B6F8-3919BC0DA522}"/>
              </a:ext>
            </a:extLst>
          </p:cNvPr>
          <p:cNvPicPr>
            <a:picLocks noChangeAspect="1"/>
          </p:cNvPicPr>
          <p:nvPr/>
        </p:nvPicPr>
        <p:blipFill>
          <a:blip r:embed="rId3">
            <a:extLst>
              <a:ext uri="{28A0092B-C50C-407E-A947-70E740481C1C}">
                <a14:useLocalDpi xmlns:a14="http://schemas.microsoft.com/office/drawing/2010/main" val="0"/>
              </a:ext>
            </a:extLst>
          </a:blip>
          <a:srcRect t="1561"/>
          <a:stretch>
            <a:fillRect/>
          </a:stretch>
        </p:blipFill>
        <p:spPr>
          <a:xfrm>
            <a:off x="7846568" y="864000"/>
            <a:ext cx="3637432" cy="5280000"/>
          </a:xfrm>
          <a:prstGeom prst="rect">
            <a:avLst/>
          </a:prstGeom>
        </p:spPr>
      </p:pic>
      <p:pic>
        <p:nvPicPr>
          <p:cNvPr id="11" name="Bildobjekt 10">
            <a:extLst>
              <a:ext uri="{FF2B5EF4-FFF2-40B4-BE49-F238E27FC236}">
                <a16:creationId xmlns:a16="http://schemas.microsoft.com/office/drawing/2014/main" id="{792EEEB4-1D9E-43FD-9821-5D67176D49D1}"/>
              </a:ext>
            </a:extLst>
          </p:cNvPr>
          <p:cNvPicPr>
            <a:picLocks noChangeAspect="1"/>
          </p:cNvPicPr>
          <p:nvPr/>
        </p:nvPicPr>
        <p:blipFill>
          <a:blip r:embed="rId4">
            <a:extLst>
              <a:ext uri="{28A0092B-C50C-407E-A947-70E740481C1C}">
                <a14:useLocalDpi xmlns:a14="http://schemas.microsoft.com/office/drawing/2010/main" val="0"/>
              </a:ext>
            </a:extLst>
          </a:blip>
          <a:srcRect l="21425" t="7164" r="32697" b="5829"/>
          <a:stretch>
            <a:fillRect/>
          </a:stretch>
        </p:blipFill>
        <p:spPr>
          <a:xfrm>
            <a:off x="3564000" y="864000"/>
            <a:ext cx="4177085" cy="5280000"/>
          </a:xfrm>
          <a:prstGeom prst="rect">
            <a:avLst/>
          </a:prstGeom>
        </p:spPr>
      </p:pic>
      <p:pic>
        <p:nvPicPr>
          <p:cNvPr id="7" name="Bildobjekt 6">
            <a:extLst>
              <a:ext uri="{FF2B5EF4-FFF2-40B4-BE49-F238E27FC236}">
                <a16:creationId xmlns:a16="http://schemas.microsoft.com/office/drawing/2014/main" id="{72AF9F06-64F6-45FB-A832-0CEDEEC744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49" y="11723"/>
            <a:ext cx="12192000" cy="228600"/>
          </a:xfrm>
          <a:prstGeom prst="rect">
            <a:avLst/>
          </a:prstGeom>
        </p:spPr>
      </p:pic>
    </p:spTree>
    <p:extLst>
      <p:ext uri="{BB962C8B-B14F-4D97-AF65-F5344CB8AC3E}">
        <p14:creationId xmlns:p14="http://schemas.microsoft.com/office/powerpoint/2010/main" val="5231842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A7F254C1-6581-46A5-A43E-A9EA269699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4000" y="864000"/>
            <a:ext cx="7920000" cy="5280000"/>
          </a:xfrm>
          <a:prstGeom prst="rect">
            <a:avLst/>
          </a:prstGeom>
        </p:spPr>
      </p:pic>
      <p:sp>
        <p:nvSpPr>
          <p:cNvPr id="6" name="Rektangel 5">
            <a:extLst>
              <a:ext uri="{FF2B5EF4-FFF2-40B4-BE49-F238E27FC236}">
                <a16:creationId xmlns:a16="http://schemas.microsoft.com/office/drawing/2014/main" id="{3DFB6081-0D85-46BD-B45A-6AA8FCDCE56F}"/>
              </a:ext>
            </a:extLst>
          </p:cNvPr>
          <p:cNvSpPr/>
          <p:nvPr/>
        </p:nvSpPr>
        <p:spPr>
          <a:xfrm rot="16200000">
            <a:off x="10374909" y="4885944"/>
            <a:ext cx="2483058" cy="213360"/>
          </a:xfrm>
          <a:prstGeom prst="rect">
            <a:avLst/>
          </a:prstGeom>
        </p:spPr>
        <p:txBody>
          <a:bodyPr wrap="square">
            <a:spAutoFit/>
          </a:bodyPr>
          <a:lstStyle/>
          <a:p>
            <a:r>
              <a:rPr lang="hi-IN" sz="800" b="0" i="0" u="none" strike="noStrike" cap="none" baseline="0">
                <a:solidFill>
                  <a:srgbClr val="595959"/>
                </a:solidFill>
                <a:effectLst/>
                <a:uFill>
                  <a:solidFill>
                    <a:prstClr val="black">
                      <a:alpha val="0"/>
                    </a:prstClr>
                  </a:solidFill>
                </a:uFill>
                <a:latin typeface="Arial"/>
                <a:ea typeface="Arial"/>
                <a:cs typeface="Arial"/>
              </a:rPr>
              <a:t>फोटो: आपूर्त</a:t>
            </a:r>
            <a:endParaRPr lang="sv-SE" sz="800">
              <a:solidFill>
                <a:schemeClr val="tx1">
                  <a:lumMod val="65000"/>
                  <a:lumOff val="35000"/>
                </a:schemeClr>
              </a:solidFill>
            </a:endParaRPr>
          </a:p>
        </p:txBody>
      </p:sp>
      <p:sp>
        <p:nvSpPr>
          <p:cNvPr id="10" name="Rektangel 9">
            <a:extLst>
              <a:ext uri="{FF2B5EF4-FFF2-40B4-BE49-F238E27FC236}">
                <a16:creationId xmlns:a16="http://schemas.microsoft.com/office/drawing/2014/main" id="{667E70BB-9BA1-491E-A8A2-D6B81FC8C014}"/>
              </a:ext>
            </a:extLst>
          </p:cNvPr>
          <p:cNvSpPr/>
          <p:nvPr/>
        </p:nvSpPr>
        <p:spPr>
          <a:xfrm>
            <a:off x="540000" y="1320730"/>
            <a:ext cx="2916000" cy="1737360"/>
          </a:xfrm>
          <a:prstGeom prst="rect">
            <a:avLst/>
          </a:prstGeom>
        </p:spPr>
        <p:txBody>
          <a:bodyPr wrap="square">
            <a:spAutoFit/>
          </a:bodyPr>
          <a:lstStyle/>
          <a:p>
            <a:r>
              <a:rPr lang="hi-IN" sz="3600" b="0" i="0" u="none" strike="noStrike" cap="none" baseline="0">
                <a:solidFill>
                  <a:srgbClr val="000000"/>
                </a:solidFill>
                <a:effectLst/>
                <a:uFill>
                  <a:solidFill>
                    <a:prstClr val="black">
                      <a:alpha val="0"/>
                    </a:prstClr>
                  </a:solidFill>
                </a:uFill>
                <a:latin typeface="Arial"/>
                <a:ea typeface="Arial"/>
                <a:cs typeface="Arial"/>
              </a:rPr>
              <a:t>शांति </a:t>
            </a:r>
            <a:br>
              <a:rPr sz="3600"/>
            </a:br>
            <a:r>
              <a:rPr lang="hi-IN" sz="3600" b="0" i="0" u="none" strike="noStrike" cap="none" baseline="0">
                <a:solidFill>
                  <a:srgbClr val="000000"/>
                </a:solidFill>
                <a:effectLst/>
                <a:uFill>
                  <a:solidFill>
                    <a:prstClr val="black">
                      <a:alpha val="0"/>
                    </a:prstClr>
                  </a:solidFill>
                </a:uFill>
                <a:latin typeface="Arial"/>
                <a:ea typeface="Arial"/>
                <a:cs typeface="Arial"/>
              </a:rPr>
              <a:t>समिति</a:t>
            </a:r>
            <a:br>
              <a:rPr sz="3600"/>
            </a:br>
            <a:r>
              <a:rPr lang="hi-IN" sz="3600" b="0" i="0" u="none" strike="noStrike" cap="none" baseline="0">
                <a:solidFill>
                  <a:srgbClr val="000000"/>
                </a:solidFill>
                <a:effectLst/>
                <a:uFill>
                  <a:solidFill>
                    <a:prstClr val="black">
                      <a:alpha val="0"/>
                    </a:prstClr>
                  </a:solidFill>
                </a:uFill>
                <a:latin typeface="Arial"/>
                <a:ea typeface="Arial"/>
                <a:cs typeface="Arial"/>
              </a:rPr>
              <a:t>की बैठक</a:t>
            </a:r>
          </a:p>
        </p:txBody>
      </p:sp>
      <p:pic>
        <p:nvPicPr>
          <p:cNvPr id="7" name="Bildobjekt 6">
            <a:extLst>
              <a:ext uri="{FF2B5EF4-FFF2-40B4-BE49-F238E27FC236}">
                <a16:creationId xmlns:a16="http://schemas.microsoft.com/office/drawing/2014/main" id="{A6738F20-DDE2-4D6A-A1FE-13E0E95EBE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34973755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8CA651ED-890C-49B9-8688-B5689CB8B2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4000" y="864000"/>
            <a:ext cx="7920000" cy="5280000"/>
          </a:xfrm>
          <a:prstGeom prst="rect">
            <a:avLst/>
          </a:prstGeom>
        </p:spPr>
      </p:pic>
      <p:sp>
        <p:nvSpPr>
          <p:cNvPr id="13" name="Rektangel 12">
            <a:extLst>
              <a:ext uri="{FF2B5EF4-FFF2-40B4-BE49-F238E27FC236}">
                <a16:creationId xmlns:a16="http://schemas.microsoft.com/office/drawing/2014/main" id="{5925978E-1AB7-442F-B4B2-FCEA8596D7C3}"/>
              </a:ext>
            </a:extLst>
          </p:cNvPr>
          <p:cNvSpPr/>
          <p:nvPr/>
        </p:nvSpPr>
        <p:spPr>
          <a:xfrm rot="16200000">
            <a:off x="9963296" y="4412332"/>
            <a:ext cx="3428201" cy="215444"/>
          </a:xfrm>
          <a:prstGeom prst="rect">
            <a:avLst/>
          </a:prstGeom>
        </p:spPr>
        <p:txBody>
          <a:bodyPr wrap="square">
            <a:spAutoFit/>
          </a:bodyPr>
          <a:lstStyle/>
          <a:p>
            <a:r>
              <a:rPr lang="hi-IN" sz="800" b="0" i="0" u="none" strike="noStrike" cap="none" baseline="0" dirty="0">
                <a:solidFill>
                  <a:srgbClr val="595959"/>
                </a:solidFill>
                <a:effectLst/>
                <a:uFill>
                  <a:solidFill>
                    <a:prstClr val="black">
                      <a:alpha val="0"/>
                    </a:prstClr>
                  </a:solidFill>
                </a:uFill>
                <a:latin typeface="Arial"/>
                <a:ea typeface="Arial"/>
                <a:cs typeface="Arial"/>
              </a:rPr>
              <a:t>फोटो: डेविड तालुकदार (David Talukdar) / Alamy Stock Photo </a:t>
            </a:r>
            <a:endParaRPr lang="sv-SE" sz="8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8" name="Rektangel 7">
            <a:extLst>
              <a:ext uri="{FF2B5EF4-FFF2-40B4-BE49-F238E27FC236}">
                <a16:creationId xmlns:a16="http://schemas.microsoft.com/office/drawing/2014/main" id="{2C64931D-E862-427D-9240-B027FD4A325C}"/>
              </a:ext>
            </a:extLst>
          </p:cNvPr>
          <p:cNvSpPr/>
          <p:nvPr/>
        </p:nvSpPr>
        <p:spPr>
          <a:xfrm>
            <a:off x="540000" y="1320730"/>
            <a:ext cx="2916000" cy="1737360"/>
          </a:xfrm>
          <a:prstGeom prst="rect">
            <a:avLst/>
          </a:prstGeom>
        </p:spPr>
        <p:txBody>
          <a:bodyPr wrap="square" lIns="0">
            <a:spAutoFit/>
          </a:bodyPr>
          <a:lstStyle/>
          <a:p>
            <a:r>
              <a:rPr lang="hi-IN" sz="3600" b="0" i="0" u="none" strike="noStrike" cap="none" baseline="0">
                <a:solidFill>
                  <a:srgbClr val="000000"/>
                </a:solidFill>
                <a:effectLst/>
                <a:uFill>
                  <a:solidFill>
                    <a:prstClr val="black">
                      <a:alpha val="0"/>
                    </a:prstClr>
                  </a:solidFill>
                </a:uFill>
                <a:latin typeface="Arial"/>
                <a:ea typeface="Arial"/>
                <a:cs typeface="Arial"/>
              </a:rPr>
              <a:t>भागलपुर में आज के  </a:t>
            </a:r>
          </a:p>
          <a:p>
            <a:r>
              <a:rPr lang="hi-IN" sz="3600" b="0" i="0" u="none" strike="noStrike" cap="none" baseline="0">
                <a:solidFill>
                  <a:srgbClr val="000000"/>
                </a:solidFill>
                <a:effectLst/>
                <a:uFill>
                  <a:solidFill>
                    <a:prstClr val="black">
                      <a:alpha val="0"/>
                    </a:prstClr>
                  </a:solidFill>
                </a:uFill>
                <a:latin typeface="Arial"/>
                <a:ea typeface="Arial"/>
                <a:cs typeface="Arial"/>
              </a:rPr>
              <a:t>दौर के दंगे</a:t>
            </a:r>
          </a:p>
        </p:txBody>
      </p:sp>
      <p:pic>
        <p:nvPicPr>
          <p:cNvPr id="6" name="Bildobjekt 5">
            <a:extLst>
              <a:ext uri="{FF2B5EF4-FFF2-40B4-BE49-F238E27FC236}">
                <a16:creationId xmlns:a16="http://schemas.microsoft.com/office/drawing/2014/main" id="{23B99521-9590-459C-B62D-546133FD34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19370631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9E655A66-DA45-4FEB-A35C-C01510619D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4000" y="864000"/>
            <a:ext cx="7920000" cy="5280000"/>
          </a:xfrm>
          <a:prstGeom prst="rect">
            <a:avLst/>
          </a:prstGeom>
        </p:spPr>
      </p:pic>
      <p:sp>
        <p:nvSpPr>
          <p:cNvPr id="12" name="Rektangel 11">
            <a:extLst>
              <a:ext uri="{FF2B5EF4-FFF2-40B4-BE49-F238E27FC236}">
                <a16:creationId xmlns:a16="http://schemas.microsoft.com/office/drawing/2014/main" id="{56B7BA58-9AB6-45F6-BA26-5C374FFFFDF4}"/>
              </a:ext>
            </a:extLst>
          </p:cNvPr>
          <p:cNvSpPr/>
          <p:nvPr/>
        </p:nvSpPr>
        <p:spPr>
          <a:xfrm rot="16200000">
            <a:off x="10374909" y="4885944"/>
            <a:ext cx="2483058" cy="213360"/>
          </a:xfrm>
          <a:prstGeom prst="rect">
            <a:avLst/>
          </a:prstGeom>
        </p:spPr>
        <p:txBody>
          <a:bodyPr wrap="square">
            <a:spAutoFit/>
          </a:bodyPr>
          <a:lstStyle/>
          <a:p>
            <a:r>
              <a:rPr lang="hi-IN" sz="800" b="0" i="0" u="none" strike="noStrike" cap="none" baseline="0">
                <a:solidFill>
                  <a:srgbClr val="595959"/>
                </a:solidFill>
                <a:effectLst/>
                <a:uFill>
                  <a:solidFill>
                    <a:prstClr val="black">
                      <a:alpha val="0"/>
                    </a:prstClr>
                  </a:solidFill>
                </a:uFill>
                <a:latin typeface="Arial"/>
                <a:ea typeface="Arial"/>
                <a:cs typeface="Arial"/>
              </a:rPr>
              <a:t>फोटो: आपूर्त</a:t>
            </a:r>
            <a:endParaRPr lang="sv-SE" sz="800">
              <a:solidFill>
                <a:schemeClr val="tx1">
                  <a:lumMod val="65000"/>
                  <a:lumOff val="35000"/>
                </a:schemeClr>
              </a:solidFill>
            </a:endParaRPr>
          </a:p>
        </p:txBody>
      </p:sp>
      <p:sp>
        <p:nvSpPr>
          <p:cNvPr id="8" name="Rektangel 7">
            <a:extLst>
              <a:ext uri="{FF2B5EF4-FFF2-40B4-BE49-F238E27FC236}">
                <a16:creationId xmlns:a16="http://schemas.microsoft.com/office/drawing/2014/main" id="{32C44968-5CFF-4279-9EDF-E7096679F3F3}"/>
              </a:ext>
            </a:extLst>
          </p:cNvPr>
          <p:cNvSpPr/>
          <p:nvPr/>
        </p:nvSpPr>
        <p:spPr>
          <a:xfrm>
            <a:off x="540000" y="1320730"/>
            <a:ext cx="3167704" cy="1188720"/>
          </a:xfrm>
          <a:prstGeom prst="rect">
            <a:avLst/>
          </a:prstGeom>
        </p:spPr>
        <p:txBody>
          <a:bodyPr wrap="square" lIns="0">
            <a:spAutoFit/>
          </a:bodyPr>
          <a:lstStyle/>
          <a:p>
            <a:r>
              <a:rPr lang="hi-IN" sz="3600" b="0" i="0" u="none" strike="noStrike" cap="none" baseline="0" dirty="0">
                <a:solidFill>
                  <a:srgbClr val="000000"/>
                </a:solidFill>
                <a:effectLst/>
                <a:uFill>
                  <a:solidFill>
                    <a:prstClr val="black">
                      <a:alpha val="0"/>
                    </a:prstClr>
                  </a:solidFill>
                </a:uFill>
                <a:latin typeface="Arial"/>
                <a:ea typeface="Arial"/>
                <a:cs typeface="Arial"/>
              </a:rPr>
              <a:t>इला</a:t>
            </a:r>
            <a:r>
              <a:rPr lang="sv-SE" sz="3600" b="0" i="0" u="none" strike="noStrike" cap="none" baseline="0" dirty="0">
                <a:solidFill>
                  <a:srgbClr val="000000"/>
                </a:solidFill>
                <a:effectLst/>
                <a:uFill>
                  <a:solidFill>
                    <a:prstClr val="black">
                      <a:alpha val="0"/>
                    </a:prstClr>
                  </a:solidFill>
                </a:uFill>
                <a:latin typeface="Arial"/>
                <a:ea typeface="Arial"/>
                <a:cs typeface="Arial"/>
              </a:rPr>
              <a:t> </a:t>
            </a:r>
            <a:r>
              <a:rPr lang="hi-IN" sz="3600" b="0" i="0" u="none" strike="noStrike" cap="none" baseline="0" dirty="0">
                <a:solidFill>
                  <a:srgbClr val="000000"/>
                </a:solidFill>
                <a:effectLst/>
                <a:uFill>
                  <a:solidFill>
                    <a:prstClr val="black">
                      <a:alpha val="0"/>
                    </a:prstClr>
                  </a:solidFill>
                </a:uFill>
                <a:latin typeface="Arial"/>
                <a:ea typeface="Arial"/>
                <a:cs typeface="Arial"/>
              </a:rPr>
              <a:t>के का </a:t>
            </a:r>
            <a:br>
              <a:rPr lang="sv-SE" sz="3600" b="0" i="0" u="none" strike="noStrike" cap="none" baseline="0" dirty="0">
                <a:solidFill>
                  <a:srgbClr val="000000"/>
                </a:solidFill>
                <a:effectLst/>
                <a:uFill>
                  <a:solidFill>
                    <a:prstClr val="black">
                      <a:alpha val="0"/>
                    </a:prstClr>
                  </a:solidFill>
                </a:uFill>
                <a:latin typeface="Arial"/>
                <a:ea typeface="Arial"/>
                <a:cs typeface="Arial"/>
              </a:rPr>
            </a:br>
            <a:r>
              <a:rPr lang="hi-IN" sz="3600" b="0" i="0" u="none" strike="noStrike" cap="none" baseline="0" dirty="0">
                <a:solidFill>
                  <a:srgbClr val="000000"/>
                </a:solidFill>
                <a:effectLst/>
                <a:uFill>
                  <a:solidFill>
                    <a:prstClr val="black">
                      <a:alpha val="0"/>
                    </a:prstClr>
                  </a:solidFill>
                </a:uFill>
                <a:latin typeface="Arial"/>
                <a:ea typeface="Arial"/>
                <a:cs typeface="Arial"/>
              </a:rPr>
              <a:t>शांति समूह</a:t>
            </a:r>
          </a:p>
        </p:txBody>
      </p:sp>
      <p:pic>
        <p:nvPicPr>
          <p:cNvPr id="6" name="Bildobjekt 5">
            <a:extLst>
              <a:ext uri="{FF2B5EF4-FFF2-40B4-BE49-F238E27FC236}">
                <a16:creationId xmlns:a16="http://schemas.microsoft.com/office/drawing/2014/main" id="{4AA6E12A-E9B9-49D5-A17D-3DA1C42A3D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72307104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EB1003FC-4AB2-4697-8271-0AA814DEEA8E}"/>
              </a:ext>
            </a:extLst>
          </p:cNvPr>
          <p:cNvGrpSpPr/>
          <p:nvPr/>
        </p:nvGrpSpPr>
        <p:grpSpPr>
          <a:xfrm>
            <a:off x="3819227" y="864000"/>
            <a:ext cx="7556744" cy="5281200"/>
            <a:chOff x="3798232" y="864000"/>
            <a:chExt cx="7119624" cy="5281200"/>
          </a:xfrm>
        </p:grpSpPr>
        <p:pic>
          <p:nvPicPr>
            <p:cNvPr id="11" name="Bildobjekt 10">
              <a:extLst>
                <a:ext uri="{FF2B5EF4-FFF2-40B4-BE49-F238E27FC236}">
                  <a16:creationId xmlns:a16="http://schemas.microsoft.com/office/drawing/2014/main" id="{488DD9E4-44E3-634C-875F-111A8B5E3D25}"/>
                </a:ext>
              </a:extLst>
            </p:cNvPr>
            <p:cNvPicPr>
              <a:picLocks noChangeAspect="1"/>
            </p:cNvPicPr>
            <p:nvPr/>
          </p:nvPicPr>
          <p:blipFill>
            <a:blip r:embed="rId3">
              <a:extLst>
                <a:ext uri="{28A0092B-C50C-407E-A947-70E740481C1C}">
                  <a14:useLocalDpi xmlns:a14="http://schemas.microsoft.com/office/drawing/2010/main" val="0"/>
                </a:ext>
              </a:extLst>
            </a:blip>
            <a:srcRect l="784" t="4633" r="2185"/>
            <a:stretch>
              <a:fillRect/>
            </a:stretch>
          </p:blipFill>
          <p:spPr>
            <a:xfrm>
              <a:off x="3798232" y="864000"/>
              <a:ext cx="3363758" cy="5281200"/>
            </a:xfrm>
            <a:prstGeom prst="rect">
              <a:avLst/>
            </a:prstGeom>
          </p:spPr>
        </p:pic>
        <p:pic>
          <p:nvPicPr>
            <p:cNvPr id="7" name="Bildobjekt 6">
              <a:extLst>
                <a:ext uri="{FF2B5EF4-FFF2-40B4-BE49-F238E27FC236}">
                  <a16:creationId xmlns:a16="http://schemas.microsoft.com/office/drawing/2014/main" id="{8CC2782C-C901-4998-8070-FBC4E14B734C}"/>
                </a:ext>
              </a:extLst>
            </p:cNvPr>
            <p:cNvPicPr>
              <a:picLocks noChangeAspect="1"/>
            </p:cNvPicPr>
            <p:nvPr/>
          </p:nvPicPr>
          <p:blipFill>
            <a:blip r:embed="rId3">
              <a:extLst>
                <a:ext uri="{28A0092B-C50C-407E-A947-70E740481C1C}">
                  <a14:useLocalDpi xmlns:a14="http://schemas.microsoft.com/office/drawing/2010/main" val="0"/>
                </a:ext>
              </a:extLst>
            </a:blip>
            <a:srcRect l="784" t="4633" r="2185"/>
            <a:stretch>
              <a:fillRect/>
            </a:stretch>
          </p:blipFill>
          <p:spPr>
            <a:xfrm>
              <a:off x="7554098" y="864000"/>
              <a:ext cx="3363758" cy="5281200"/>
            </a:xfrm>
            <a:prstGeom prst="rect">
              <a:avLst/>
            </a:prstGeom>
          </p:spPr>
        </p:pic>
      </p:grpSp>
      <p:sp>
        <p:nvSpPr>
          <p:cNvPr id="9" name="Rektangel 8">
            <a:extLst>
              <a:ext uri="{FF2B5EF4-FFF2-40B4-BE49-F238E27FC236}">
                <a16:creationId xmlns:a16="http://schemas.microsoft.com/office/drawing/2014/main" id="{0FA02870-29F6-4B90-AEC1-2745B849FBB3}"/>
              </a:ext>
            </a:extLst>
          </p:cNvPr>
          <p:cNvSpPr/>
          <p:nvPr/>
        </p:nvSpPr>
        <p:spPr>
          <a:xfrm rot="16200000">
            <a:off x="10279788" y="4885944"/>
            <a:ext cx="2483058" cy="213360"/>
          </a:xfrm>
          <a:prstGeom prst="rect">
            <a:avLst/>
          </a:prstGeom>
        </p:spPr>
        <p:txBody>
          <a:bodyPr wrap="square">
            <a:spAutoFit/>
          </a:bodyPr>
          <a:lstStyle/>
          <a:p>
            <a:r>
              <a:rPr lang="hi-IN" sz="800" b="0" i="0" u="none" strike="noStrike" cap="none" baseline="0">
                <a:solidFill>
                  <a:srgbClr val="595959"/>
                </a:solidFill>
                <a:effectLst/>
                <a:uFill>
                  <a:solidFill>
                    <a:prstClr val="black">
                      <a:alpha val="0"/>
                    </a:prstClr>
                  </a:solidFill>
                </a:uFill>
                <a:latin typeface="Arial"/>
                <a:ea typeface="Arial"/>
                <a:cs typeface="Arial"/>
              </a:rPr>
              <a:t>फोटो: आपूर्त</a:t>
            </a:r>
            <a:endParaRPr lang="sv-SE" sz="800">
              <a:solidFill>
                <a:schemeClr val="tx1">
                  <a:lumMod val="65000"/>
                  <a:lumOff val="35000"/>
                </a:schemeClr>
              </a:solidFill>
            </a:endParaRPr>
          </a:p>
        </p:txBody>
      </p:sp>
      <p:sp>
        <p:nvSpPr>
          <p:cNvPr id="10" name="Rektangel 9">
            <a:extLst>
              <a:ext uri="{FF2B5EF4-FFF2-40B4-BE49-F238E27FC236}">
                <a16:creationId xmlns:a16="http://schemas.microsoft.com/office/drawing/2014/main" id="{ABD5755E-FD41-46CA-9C37-6EBFD28F8F03}"/>
              </a:ext>
            </a:extLst>
          </p:cNvPr>
          <p:cNvSpPr/>
          <p:nvPr/>
        </p:nvSpPr>
        <p:spPr>
          <a:xfrm>
            <a:off x="540000" y="1320730"/>
            <a:ext cx="2916000" cy="1737360"/>
          </a:xfrm>
          <a:prstGeom prst="rect">
            <a:avLst/>
          </a:prstGeom>
        </p:spPr>
        <p:txBody>
          <a:bodyPr wrap="square" lIns="0">
            <a:spAutoFit/>
          </a:bodyPr>
          <a:lstStyle/>
          <a:p>
            <a:r>
              <a:rPr lang="hi-IN" sz="3600" b="0" i="0" u="none" strike="noStrike" cap="none" baseline="0">
                <a:solidFill>
                  <a:srgbClr val="000000"/>
                </a:solidFill>
                <a:effectLst/>
                <a:uFill>
                  <a:solidFill>
                    <a:prstClr val="black">
                      <a:alpha val="0"/>
                    </a:prstClr>
                  </a:solidFill>
                </a:uFill>
                <a:latin typeface="Arial"/>
                <a:ea typeface="Arial"/>
                <a:cs typeface="Arial"/>
              </a:rPr>
              <a:t>कार्यकर्ताओं द्वारा वितरित पर्चे</a:t>
            </a:r>
          </a:p>
        </p:txBody>
      </p:sp>
      <p:pic>
        <p:nvPicPr>
          <p:cNvPr id="8" name="Bildobjekt 7">
            <a:extLst>
              <a:ext uri="{FF2B5EF4-FFF2-40B4-BE49-F238E27FC236}">
                <a16:creationId xmlns:a16="http://schemas.microsoft.com/office/drawing/2014/main" id="{FD99AC6C-FA97-41EE-B89F-181BAA68C2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8827884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6AF78567-F45C-4CD5-9940-83ADD3DCA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4000" y="864000"/>
            <a:ext cx="7920000" cy="5280000"/>
          </a:xfrm>
          <a:prstGeom prst="rect">
            <a:avLst/>
          </a:prstGeom>
        </p:spPr>
      </p:pic>
      <p:sp>
        <p:nvSpPr>
          <p:cNvPr id="11" name="Rektangel 10">
            <a:extLst>
              <a:ext uri="{FF2B5EF4-FFF2-40B4-BE49-F238E27FC236}">
                <a16:creationId xmlns:a16="http://schemas.microsoft.com/office/drawing/2014/main" id="{2637BF7B-0698-4199-BE8B-DB1F1B899FC1}"/>
              </a:ext>
            </a:extLst>
          </p:cNvPr>
          <p:cNvSpPr/>
          <p:nvPr/>
        </p:nvSpPr>
        <p:spPr>
          <a:xfrm rot="16200000">
            <a:off x="10374909" y="4885944"/>
            <a:ext cx="2483058" cy="213360"/>
          </a:xfrm>
          <a:prstGeom prst="rect">
            <a:avLst/>
          </a:prstGeom>
        </p:spPr>
        <p:txBody>
          <a:bodyPr wrap="square">
            <a:spAutoFit/>
          </a:bodyPr>
          <a:lstStyle/>
          <a:p>
            <a:r>
              <a:rPr lang="hi-IN" sz="800" b="0" i="0" u="none" strike="noStrike" cap="none" baseline="0">
                <a:solidFill>
                  <a:srgbClr val="595959"/>
                </a:solidFill>
                <a:effectLst/>
                <a:uFill>
                  <a:solidFill>
                    <a:prstClr val="black">
                      <a:alpha val="0"/>
                    </a:prstClr>
                  </a:solidFill>
                </a:uFill>
                <a:latin typeface="Arial"/>
                <a:ea typeface="Arial"/>
                <a:cs typeface="Arial"/>
              </a:rPr>
              <a:t>फोटो: Gonzales Photo / Alamy Stock Photo </a:t>
            </a:r>
            <a:endParaRPr lang="sv-SE" sz="800">
              <a:solidFill>
                <a:schemeClr val="tx1">
                  <a:lumMod val="65000"/>
                  <a:lumOff val="35000"/>
                </a:schemeClr>
              </a:solidFill>
              <a:latin typeface="Calibri" panose="020F0502020204030204"/>
              <a:cs typeface="Calibri"/>
            </a:endParaRPr>
          </a:p>
        </p:txBody>
      </p:sp>
      <p:sp>
        <p:nvSpPr>
          <p:cNvPr id="7" name="Rektangel 6">
            <a:extLst>
              <a:ext uri="{FF2B5EF4-FFF2-40B4-BE49-F238E27FC236}">
                <a16:creationId xmlns:a16="http://schemas.microsoft.com/office/drawing/2014/main" id="{CE24E3FE-1749-4F8F-BB6E-1730C7B0CDED}"/>
              </a:ext>
            </a:extLst>
          </p:cNvPr>
          <p:cNvSpPr/>
          <p:nvPr/>
        </p:nvSpPr>
        <p:spPr>
          <a:xfrm>
            <a:off x="540000" y="1320730"/>
            <a:ext cx="2916000" cy="2286000"/>
          </a:xfrm>
          <a:prstGeom prst="rect">
            <a:avLst/>
          </a:prstGeom>
        </p:spPr>
        <p:txBody>
          <a:bodyPr wrap="square" lIns="0">
            <a:spAutoFit/>
          </a:bodyPr>
          <a:lstStyle/>
          <a:p>
            <a:r>
              <a:rPr lang="hi-IN" sz="3600" b="0" i="0" u="none" strike="noStrike" cap="none" baseline="0">
                <a:solidFill>
                  <a:srgbClr val="000000"/>
                </a:solidFill>
                <a:effectLst/>
                <a:uFill>
                  <a:solidFill>
                    <a:prstClr val="black">
                      <a:alpha val="0"/>
                    </a:prstClr>
                  </a:solidFill>
                </a:uFill>
                <a:latin typeface="Arial"/>
                <a:ea typeface="Arial"/>
                <a:cs typeface="Arial"/>
              </a:rPr>
              <a:t>रॉस्कील (Roskilde) </a:t>
            </a:r>
            <a:br>
              <a:rPr sz="3600"/>
            </a:br>
            <a:r>
              <a:rPr lang="hi-IN" sz="3600" b="0" i="0" u="none" strike="noStrike" cap="none" baseline="0">
                <a:solidFill>
                  <a:srgbClr val="000000"/>
                </a:solidFill>
                <a:effectLst/>
                <a:uFill>
                  <a:solidFill>
                    <a:prstClr val="black">
                      <a:alpha val="0"/>
                    </a:prstClr>
                  </a:solidFill>
                </a:uFill>
                <a:latin typeface="Arial"/>
                <a:ea typeface="Arial"/>
                <a:cs typeface="Arial"/>
              </a:rPr>
              <a:t>संगीत उत्सव,</a:t>
            </a:r>
            <a:br>
              <a:rPr sz="3600"/>
            </a:br>
            <a:r>
              <a:rPr lang="hi-IN" sz="3600" b="0" i="0" u="none" strike="noStrike" cap="none" baseline="0">
                <a:solidFill>
                  <a:srgbClr val="000000"/>
                </a:solidFill>
                <a:effectLst/>
                <a:uFill>
                  <a:solidFill>
                    <a:prstClr val="black">
                      <a:alpha val="0"/>
                    </a:prstClr>
                  </a:solidFill>
                </a:uFill>
                <a:latin typeface="Arial"/>
                <a:ea typeface="Arial"/>
                <a:cs typeface="Arial"/>
              </a:rPr>
              <a:t>डेनमार्क</a:t>
            </a:r>
          </a:p>
        </p:txBody>
      </p:sp>
      <p:pic>
        <p:nvPicPr>
          <p:cNvPr id="6" name="Bildobjekt 5">
            <a:extLst>
              <a:ext uri="{FF2B5EF4-FFF2-40B4-BE49-F238E27FC236}">
                <a16:creationId xmlns:a16="http://schemas.microsoft.com/office/drawing/2014/main" id="{178CAB03-7AE7-4393-9E0D-531D0BAB82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29814416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C2BB913-51FE-468C-8A23-E3F27CC828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4000" y="864000"/>
            <a:ext cx="7920000" cy="5280000"/>
          </a:xfrm>
          <a:prstGeom prst="rect">
            <a:avLst/>
          </a:prstGeom>
        </p:spPr>
      </p:pic>
      <p:sp>
        <p:nvSpPr>
          <p:cNvPr id="10" name="Rektangel 9">
            <a:extLst>
              <a:ext uri="{FF2B5EF4-FFF2-40B4-BE49-F238E27FC236}">
                <a16:creationId xmlns:a16="http://schemas.microsoft.com/office/drawing/2014/main" id="{7DA93AD2-E069-4863-91E2-236F27C56DB2}"/>
              </a:ext>
            </a:extLst>
          </p:cNvPr>
          <p:cNvSpPr/>
          <p:nvPr/>
        </p:nvSpPr>
        <p:spPr>
          <a:xfrm rot="16200000">
            <a:off x="10374909" y="4885944"/>
            <a:ext cx="2483058" cy="213360"/>
          </a:xfrm>
          <a:prstGeom prst="rect">
            <a:avLst/>
          </a:prstGeom>
        </p:spPr>
        <p:txBody>
          <a:bodyPr wrap="square">
            <a:spAutoFit/>
          </a:bodyPr>
          <a:lstStyle/>
          <a:p>
            <a:r>
              <a:rPr lang="hi-IN" sz="800" b="0" i="0" u="none" strike="noStrike" cap="none" baseline="0">
                <a:solidFill>
                  <a:srgbClr val="595959"/>
                </a:solidFill>
                <a:effectLst/>
                <a:uFill>
                  <a:solidFill>
                    <a:prstClr val="black">
                      <a:alpha val="0"/>
                    </a:prstClr>
                  </a:solidFill>
                </a:uFill>
                <a:latin typeface="Arial"/>
                <a:ea typeface="Arial"/>
                <a:cs typeface="Arial"/>
              </a:rPr>
              <a:t>फोटो: Human Library Organisation </a:t>
            </a:r>
            <a:endParaRPr lang="sv-SE" sz="800">
              <a:solidFill>
                <a:schemeClr val="tx1">
                  <a:lumMod val="65000"/>
                  <a:lumOff val="35000"/>
                </a:schemeClr>
              </a:solidFill>
            </a:endParaRPr>
          </a:p>
        </p:txBody>
      </p:sp>
      <p:sp>
        <p:nvSpPr>
          <p:cNvPr id="7" name="Rektangel 6">
            <a:extLst>
              <a:ext uri="{FF2B5EF4-FFF2-40B4-BE49-F238E27FC236}">
                <a16:creationId xmlns:a16="http://schemas.microsoft.com/office/drawing/2014/main" id="{304CC61C-155D-4C61-8E30-C72EE51DC68D}"/>
              </a:ext>
            </a:extLst>
          </p:cNvPr>
          <p:cNvSpPr/>
          <p:nvPr/>
        </p:nvSpPr>
        <p:spPr>
          <a:xfrm>
            <a:off x="540000" y="1320730"/>
            <a:ext cx="2916000" cy="1737360"/>
          </a:xfrm>
          <a:prstGeom prst="rect">
            <a:avLst/>
          </a:prstGeom>
        </p:spPr>
        <p:txBody>
          <a:bodyPr wrap="square" lIns="0">
            <a:spAutoFit/>
          </a:bodyPr>
          <a:lstStyle/>
          <a:p>
            <a:r>
              <a:rPr lang="hi-IN" sz="3600" b="0" i="0" u="none" strike="noStrike" cap="none" baseline="0">
                <a:solidFill>
                  <a:srgbClr val="000000"/>
                </a:solidFill>
                <a:effectLst/>
                <a:uFill>
                  <a:solidFill>
                    <a:prstClr val="black">
                      <a:alpha val="0"/>
                    </a:prstClr>
                  </a:solidFill>
                </a:uFill>
                <a:latin typeface="Arial"/>
                <a:ea typeface="Arial"/>
                <a:cs typeface="Arial"/>
              </a:rPr>
              <a:t>ह्यूमन लाइब्रेरी आयोजन, </a:t>
            </a:r>
            <a:br>
              <a:rPr sz="3600"/>
            </a:br>
            <a:r>
              <a:rPr lang="hi-IN" sz="3600" b="0" i="0" u="none" strike="noStrike" cap="none" baseline="0">
                <a:solidFill>
                  <a:srgbClr val="000000"/>
                </a:solidFill>
                <a:effectLst/>
                <a:uFill>
                  <a:solidFill>
                    <a:prstClr val="black">
                      <a:alpha val="0"/>
                    </a:prstClr>
                  </a:solidFill>
                </a:uFill>
                <a:latin typeface="Arial"/>
                <a:ea typeface="Arial"/>
                <a:cs typeface="Arial"/>
              </a:rPr>
              <a:t>सोमालिया</a:t>
            </a:r>
          </a:p>
        </p:txBody>
      </p:sp>
      <p:pic>
        <p:nvPicPr>
          <p:cNvPr id="6" name="Bildobjekt 5">
            <a:extLst>
              <a:ext uri="{FF2B5EF4-FFF2-40B4-BE49-F238E27FC236}">
                <a16:creationId xmlns:a16="http://schemas.microsoft.com/office/drawing/2014/main" id="{AF9564F3-E98F-4E3C-BFC1-42717E7287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26408185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0.1160"/>
  <p:tag name="AS_RELEASE_DATE" val="2024.03.31"/>
  <p:tag name="AS_TITLE" val="Aspose.Slides for Java"/>
  <p:tag name="AS_VERSION" val="24.3"/>
</p:tagLst>
</file>

<file path=ppt/theme/theme1.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42FD802F-AFCD-C448-B9A6-13DBBCEC606F}"/>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36BB6083-8BB0-E54A-AECC-03C1F6DCA118}"/>
    </a:ext>
  </a:extLst>
</a:theme>
</file>

<file path=ppt/theme/theme3.xml><?xml version="1.0" encoding="utf-8"?>
<a:theme xmlns:a="http://schemas.openxmlformats.org/drawingml/2006/main" name="1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4689F938-6260-A04B-AC5F-FDDDB8D0FED8}"/>
    </a:ext>
  </a:extLst>
</a:theme>
</file>

<file path=ppt/theme/theme4.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800FECAB-5DF0-4448-BDE9-1B309F495989}"/>
    </a:ext>
  </a:extLst>
</a:theme>
</file>

<file path=ppt/theme/theme5.xml><?xml version="1.0" encoding="utf-8"?>
<a:theme xmlns:a="http://schemas.openxmlformats.org/drawingml/2006/main" name="2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1E984D6B-7BC5-CF4B-9402-D20F7DBEF0F3}"/>
    </a:ext>
  </a:extLst>
</a:theme>
</file>

<file path=ppt/theme/theme6.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2C8E4BA1-9480-2646-927A-A3AE66CCEE36}"/>
    </a:ext>
  </a:extLst>
</a:theme>
</file>

<file path=ppt/theme/theme7.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B74938DE-F53B-6D41-B07F-34483F3699ED}"/>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542285b-0a69-4616-8a34-3bdbf91ac2f1" xsi:nil="true"/>
    <lcf76f155ced4ddcb4097134ff3c332f xmlns="22fecd5d-df39-456e-b4cb-878c351283d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64EAB1E5C6AEE41887E9F86B6C24009" ma:contentTypeVersion="20" ma:contentTypeDescription="Skapa ett nytt dokument." ma:contentTypeScope="" ma:versionID="43bf8746da3a65419f265cdb127ce9b2">
  <xsd:schema xmlns:xsd="http://www.w3.org/2001/XMLSchema" xmlns:xs="http://www.w3.org/2001/XMLSchema" xmlns:p="http://schemas.microsoft.com/office/2006/metadata/properties" xmlns:ns2="22fecd5d-df39-456e-b4cb-878c351283d5" xmlns:ns3="6542285b-0a69-4616-8a34-3bdbf91ac2f1" targetNamespace="http://schemas.microsoft.com/office/2006/metadata/properties" ma:root="true" ma:fieldsID="2496e89e4111f5d92a6c6185452cb8a6" ns2:_="" ns3:_="">
    <xsd:import namespace="22fecd5d-df39-456e-b4cb-878c351283d5"/>
    <xsd:import namespace="6542285b-0a69-4616-8a34-3bdbf91ac2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cd5d-df39-456e-b4cb-878c3512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2285b-0a69-4616-8a34-3bdbf91ac2f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60faaa5-3091-4a46-874a-6e0e77558f8a}" ma:internalName="TaxCatchAll" ma:showField="CatchAllData" ma:web="6542285b-0a69-4616-8a34-3bdbf91a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759612-FB27-4A08-A657-FD317E5BFB2E}">
  <ds:schemaRefs>
    <ds:schemaRef ds:uri="27879760-8d42-4139-817b-a85748325e78"/>
    <ds:schemaRef ds:uri="http://purl.org/dc/terms/"/>
    <ds:schemaRef ds:uri="http://schemas.microsoft.com/office/2006/metadata/properties"/>
    <ds:schemaRef ds:uri="http://schemas.microsoft.com/office/2006/documentManagement/types"/>
    <ds:schemaRef ds:uri="007ce96f-f6e4-41e9-bbc1-3453ece26c5d"/>
    <ds:schemaRef ds:uri="http://www.w3.org/XML/1998/namespace"/>
    <ds:schemaRef ds:uri="http://purl.org/dc/elements/1.1/"/>
    <ds:schemaRef ds:uri="http://schemas.microsoft.com/office/infopath/2007/PartnerControls"/>
    <ds:schemaRef ds:uri="http://schemas.openxmlformats.org/package/2006/metadata/core-properties"/>
    <ds:schemaRef ds:uri="http://purl.org/dc/dcmitype/"/>
    <ds:schemaRef ds:uri="6542285b-0a69-4616-8a34-3bdbf91ac2f1"/>
    <ds:schemaRef ds:uri="22fecd5d-df39-456e-b4cb-878c351283d5"/>
  </ds:schemaRefs>
</ds:datastoreItem>
</file>

<file path=customXml/itemProps2.xml><?xml version="1.0" encoding="utf-8"?>
<ds:datastoreItem xmlns:ds="http://schemas.openxmlformats.org/officeDocument/2006/customXml" ds:itemID="{A1203B0C-DE3E-41B8-80C8-69286826C1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ecd5d-df39-456e-b4cb-878c351283d5"/>
    <ds:schemaRef ds:uri="6542285b-0a69-4616-8a34-3bdbf91ac2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068F6F-4F41-4F2C-B306-681BD5983E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PPT_template</Template>
  <TotalTime>7172</TotalTime>
  <Words>4064</Words>
  <Application>Microsoft Office PowerPoint</Application>
  <PresentationFormat>Bredbild</PresentationFormat>
  <Paragraphs>383</Paragraphs>
  <Slides>29</Slides>
  <Notes>29</Notes>
  <HiddenSlides>0</HiddenSlides>
  <MMClips>0</MMClips>
  <ScaleCrop>false</ScaleCrop>
  <HeadingPairs>
    <vt:vector size="6" baseType="variant">
      <vt:variant>
        <vt:lpstr>Använt teckensnitt</vt:lpstr>
      </vt:variant>
      <vt:variant>
        <vt:i4>5</vt:i4>
      </vt:variant>
      <vt:variant>
        <vt:lpstr>Tema</vt:lpstr>
      </vt:variant>
      <vt:variant>
        <vt:i4>7</vt:i4>
      </vt:variant>
      <vt:variant>
        <vt:lpstr>Bildrubriker</vt:lpstr>
      </vt:variant>
      <vt:variant>
        <vt:i4>29</vt:i4>
      </vt:variant>
    </vt:vector>
  </HeadingPairs>
  <TitlesOfParts>
    <vt:vector size="41" baseType="lpstr">
      <vt:lpstr>Arial</vt:lpstr>
      <vt:lpstr>Calibri</vt:lpstr>
      <vt:lpstr>Calibri Light</vt:lpstr>
      <vt:lpstr>Segoe UI</vt:lpstr>
      <vt:lpstr>Times New Roman</vt:lpstr>
      <vt:lpstr>Anpassad formgivning</vt:lpstr>
      <vt:lpstr>1_Anpassad formgivning</vt:lpstr>
      <vt:lpstr>1_FORBTema2</vt:lpstr>
      <vt:lpstr>FORBTema2</vt:lpstr>
      <vt:lpstr>2_FORBTema2</vt:lpstr>
      <vt:lpstr>3_FORBTema2</vt:lpstr>
      <vt:lpstr>4_FORBTema2</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6 PowerPoint</dc:title>
  <dc:creator>FORB Learning Platform;Katherine.Cash@smc.global</dc:creator>
  <cp:lastModifiedBy>Victoria Pfeiffer</cp:lastModifiedBy>
  <cp:revision>194</cp:revision>
  <cp:lastPrinted>2021-06-02T17:53:06Z</cp:lastPrinted>
  <dcterms:created xsi:type="dcterms:W3CDTF">2021-07-01T23:28:14Z</dcterms:created>
  <dcterms:modified xsi:type="dcterms:W3CDTF">2025-11-13T07:39:07Z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0x010100664EAB1E5C6AEE41887E9F86B6C24009</vt:lpwstr>
  </property>
  <property fmtid="{D5CDD505-2E9C-101B-9397-08002B2CF9AE}" pid="3" name="MediaServiceImageTags">
    <vt:lpwstr/>
  </property>
</Properties>
</file>