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95" r:id="rId12"/>
    <p:sldId id="370" r:id="rId13"/>
    <p:sldId id="371" r:id="rId14"/>
    <p:sldId id="372" r:id="rId15"/>
    <p:sldId id="374" r:id="rId16"/>
    <p:sldId id="375" r:id="rId17"/>
    <p:sldId id="382" r:id="rId18"/>
    <p:sldId id="377" r:id="rId19"/>
    <p:sldId id="378" r:id="rId20"/>
    <p:sldId id="379" r:id="rId21"/>
    <p:sldId id="380" r:id="rId22"/>
    <p:sldId id="381" r:id="rId23"/>
    <p:sldId id="398" r:id="rId24"/>
    <p:sldId id="399" r:id="rId25"/>
    <p:sldId id="385" r:id="rId26"/>
    <p:sldId id="401" r:id="rId27"/>
    <p:sldId id="386" r:id="rId28"/>
    <p:sldId id="400" r:id="rId29"/>
    <p:sldId id="388" r:id="rId30"/>
    <p:sldId id="402" r:id="rId31"/>
    <p:sldId id="397" r:id="rId32"/>
    <p:sldId id="390" r:id="rId33"/>
    <p:sldId id="391" r:id="rId34"/>
    <p:sldId id="403" r:id="rId35"/>
    <p:sldId id="393" r:id="rId36"/>
    <p:sldId id="4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3"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A81"/>
    <a:srgbClr val="919191"/>
    <a:srgbClr val="88546C"/>
    <a:srgbClr val="E1945A"/>
    <a:srgbClr val="4E7D88"/>
    <a:srgbClr val="574961"/>
    <a:srgbClr val="D1E0DF"/>
    <a:srgbClr val="D4C2CA"/>
    <a:srgbClr val="86A2AB"/>
    <a:srgbClr val="F4E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26C35-070D-4AB7-8666-4A948160CA70}" v="42" dt="2026-04-13T10:09:29.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5"/>
    <p:restoredTop sz="29369" autoAdjust="0"/>
  </p:normalViewPr>
  <p:slideViewPr>
    <p:cSldViewPr snapToGrid="0">
      <p:cViewPr varScale="1">
        <p:scale>
          <a:sx n="32" d="100"/>
          <a:sy n="32" d="100"/>
        </p:scale>
        <p:origin x="1044" y="5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undo custSel modSld">
      <pc:chgData name="Katherine Cash" userId="f7797b46-2b2d-4b8f-b225-8c373fe2af75" providerId="ADAL" clId="{620896B1-9DE5-48D1-B7C1-6D1366980998}" dt="2026-04-13T10:09:56.725" v="143" actId="790"/>
      <pc:docMkLst>
        <pc:docMk/>
      </pc:docMkLst>
      <pc:sldChg chg="modSp mod">
        <pc:chgData name="Katherine Cash" userId="f7797b46-2b2d-4b8f-b225-8c373fe2af75" providerId="ADAL" clId="{620896B1-9DE5-48D1-B7C1-6D1366980998}" dt="2026-04-13T09:38:05.822" v="4" actId="790"/>
        <pc:sldMkLst>
          <pc:docMk/>
          <pc:sldMk cId="2800922083" sldId="256"/>
        </pc:sldMkLst>
        <pc:spChg chg="mod">
          <ac:chgData name="Katherine Cash" userId="f7797b46-2b2d-4b8f-b225-8c373fe2af75" providerId="ADAL" clId="{620896B1-9DE5-48D1-B7C1-6D1366980998}" dt="2026-04-13T09:38:05.822" v="4" actId="790"/>
          <ac:spMkLst>
            <pc:docMk/>
            <pc:sldMk cId="2800922083" sldId="256"/>
            <ac:spMk id="2" creationId="{C61B1331-A00B-A486-CEA2-8831916371D0}"/>
          </ac:spMkLst>
        </pc:spChg>
      </pc:sldChg>
      <pc:sldChg chg="modSp mod modNotesTx">
        <pc:chgData name="Katherine Cash" userId="f7797b46-2b2d-4b8f-b225-8c373fe2af75" providerId="ADAL" clId="{620896B1-9DE5-48D1-B7C1-6D1366980998}" dt="2026-04-13T09:38:17.619" v="5" actId="790"/>
        <pc:sldMkLst>
          <pc:docMk/>
          <pc:sldMk cId="523184214" sldId="353"/>
        </pc:sldMkLst>
        <pc:spChg chg="mod">
          <ac:chgData name="Katherine Cash" userId="f7797b46-2b2d-4b8f-b225-8c373fe2af75" providerId="ADAL" clId="{620896B1-9DE5-48D1-B7C1-6D1366980998}" dt="2026-04-13T09:38:05.822" v="4" actId="790"/>
          <ac:spMkLst>
            <pc:docMk/>
            <pc:sldMk cId="523184214" sldId="353"/>
            <ac:spMk id="13" creationId="{6C773FE7-83EB-4453-AAE3-D7DCE7013E94}"/>
          </ac:spMkLst>
        </pc:spChg>
        <pc:spChg chg="mod">
          <ac:chgData name="Katherine Cash" userId="f7797b46-2b2d-4b8f-b225-8c373fe2af75" providerId="ADAL" clId="{620896B1-9DE5-48D1-B7C1-6D1366980998}" dt="2026-04-13T09:38:05.822" v="4" actId="790"/>
          <ac:spMkLst>
            <pc:docMk/>
            <pc:sldMk cId="523184214" sldId="353"/>
            <ac:spMk id="21" creationId="{49A1E66E-025D-4CBE-95C1-A5345752AA6C}"/>
          </ac:spMkLst>
        </pc:spChg>
      </pc:sldChg>
      <pc:sldChg chg="modSp mod modNotesTx">
        <pc:chgData name="Katherine Cash" userId="f7797b46-2b2d-4b8f-b225-8c373fe2af75" providerId="ADAL" clId="{620896B1-9DE5-48D1-B7C1-6D1366980998}" dt="2026-04-13T09:39:20.669" v="8" actId="790"/>
        <pc:sldMkLst>
          <pc:docMk/>
          <pc:sldMk cId="1193706311" sldId="370"/>
        </pc:sldMkLst>
        <pc:spChg chg="mod">
          <ac:chgData name="Katherine Cash" userId="f7797b46-2b2d-4b8f-b225-8c373fe2af75" providerId="ADAL" clId="{620896B1-9DE5-48D1-B7C1-6D1366980998}" dt="2026-04-13T09:38:05.822" v="4" actId="790"/>
          <ac:spMkLst>
            <pc:docMk/>
            <pc:sldMk cId="1193706311" sldId="370"/>
            <ac:spMk id="8" creationId="{2C64931D-E862-427D-9240-B027FD4A325C}"/>
          </ac:spMkLst>
        </pc:spChg>
        <pc:spChg chg="mod">
          <ac:chgData name="Katherine Cash" userId="f7797b46-2b2d-4b8f-b225-8c373fe2af75" providerId="ADAL" clId="{620896B1-9DE5-48D1-B7C1-6D1366980998}" dt="2026-04-13T09:38:05.822" v="4" actId="790"/>
          <ac:spMkLst>
            <pc:docMk/>
            <pc:sldMk cId="1193706311" sldId="370"/>
            <ac:spMk id="13" creationId="{5925978E-1AB7-442F-B4B2-FCEA8596D7C3}"/>
          </ac:spMkLst>
        </pc:spChg>
      </pc:sldChg>
      <pc:sldChg chg="modSp mod modNotesTx">
        <pc:chgData name="Katherine Cash" userId="f7797b46-2b2d-4b8f-b225-8c373fe2af75" providerId="ADAL" clId="{620896B1-9DE5-48D1-B7C1-6D1366980998}" dt="2026-04-13T09:39:52.162" v="12" actId="790"/>
        <pc:sldMkLst>
          <pc:docMk/>
          <pc:sldMk cId="1723071046" sldId="371"/>
        </pc:sldMkLst>
        <pc:spChg chg="mod">
          <ac:chgData name="Katherine Cash" userId="f7797b46-2b2d-4b8f-b225-8c373fe2af75" providerId="ADAL" clId="{620896B1-9DE5-48D1-B7C1-6D1366980998}" dt="2026-04-13T09:38:05.822" v="4" actId="790"/>
          <ac:spMkLst>
            <pc:docMk/>
            <pc:sldMk cId="1723071046" sldId="371"/>
            <ac:spMk id="8" creationId="{32C44968-5CFF-4279-9EDF-E7096679F3F3}"/>
          </ac:spMkLst>
        </pc:spChg>
        <pc:spChg chg="mod">
          <ac:chgData name="Katherine Cash" userId="f7797b46-2b2d-4b8f-b225-8c373fe2af75" providerId="ADAL" clId="{620896B1-9DE5-48D1-B7C1-6D1366980998}" dt="2026-04-13T09:38:05.822" v="4" actId="790"/>
          <ac:spMkLst>
            <pc:docMk/>
            <pc:sldMk cId="1723071046" sldId="371"/>
            <ac:spMk id="12" creationId="{56B7BA58-9AB6-45F6-BA26-5C374FFFFDF4}"/>
          </ac:spMkLst>
        </pc:spChg>
      </pc:sldChg>
      <pc:sldChg chg="modSp mod modNotesTx">
        <pc:chgData name="Katherine Cash" userId="f7797b46-2b2d-4b8f-b225-8c373fe2af75" providerId="ADAL" clId="{620896B1-9DE5-48D1-B7C1-6D1366980998}" dt="2026-04-13T09:40:16.734" v="13" actId="790"/>
        <pc:sldMkLst>
          <pc:docMk/>
          <pc:sldMk cId="188278840" sldId="372"/>
        </pc:sldMkLst>
        <pc:spChg chg="mod">
          <ac:chgData name="Katherine Cash" userId="f7797b46-2b2d-4b8f-b225-8c373fe2af75" providerId="ADAL" clId="{620896B1-9DE5-48D1-B7C1-6D1366980998}" dt="2026-04-13T09:38:05.822" v="4" actId="790"/>
          <ac:spMkLst>
            <pc:docMk/>
            <pc:sldMk cId="188278840" sldId="372"/>
            <ac:spMk id="9" creationId="{0FA02870-29F6-4B90-AEC1-2745B849FBB3}"/>
          </ac:spMkLst>
        </pc:spChg>
        <pc:spChg chg="mod">
          <ac:chgData name="Katherine Cash" userId="f7797b46-2b2d-4b8f-b225-8c373fe2af75" providerId="ADAL" clId="{620896B1-9DE5-48D1-B7C1-6D1366980998}" dt="2026-04-13T09:38:05.822" v="4" actId="790"/>
          <ac:spMkLst>
            <pc:docMk/>
            <pc:sldMk cId="188278840" sldId="372"/>
            <ac:spMk id="10" creationId="{ABD5755E-FD41-46CA-9C37-6EBFD28F8F03}"/>
          </ac:spMkLst>
        </pc:spChg>
      </pc:sldChg>
      <pc:sldChg chg="modSp mod modNotesTx">
        <pc:chgData name="Katherine Cash" userId="f7797b46-2b2d-4b8f-b225-8c373fe2af75" providerId="ADAL" clId="{620896B1-9DE5-48D1-B7C1-6D1366980998}" dt="2026-04-13T09:38:05.822" v="4" actId="790"/>
        <pc:sldMkLst>
          <pc:docMk/>
          <pc:sldMk cId="1669646669" sldId="373"/>
        </pc:sldMkLst>
        <pc:spChg chg="mod">
          <ac:chgData name="Katherine Cash" userId="f7797b46-2b2d-4b8f-b225-8c373fe2af75" providerId="ADAL" clId="{620896B1-9DE5-48D1-B7C1-6D1366980998}" dt="2026-04-13T09:38:05.822" v="4" actId="790"/>
          <ac:spMkLst>
            <pc:docMk/>
            <pc:sldMk cId="1669646669" sldId="373"/>
            <ac:spMk id="6" creationId="{586552A5-80D1-5E49-BF59-CA8F281A9CAA}"/>
          </ac:spMkLst>
        </pc:spChg>
      </pc:sldChg>
      <pc:sldChg chg="modSp mod modNotesTx">
        <pc:chgData name="Katherine Cash" userId="f7797b46-2b2d-4b8f-b225-8c373fe2af75" providerId="ADAL" clId="{620896B1-9DE5-48D1-B7C1-6D1366980998}" dt="2026-04-13T09:41:14.469" v="16" actId="790"/>
        <pc:sldMkLst>
          <pc:docMk/>
          <pc:sldMk cId="1298144166" sldId="374"/>
        </pc:sldMkLst>
        <pc:spChg chg="mod">
          <ac:chgData name="Katherine Cash" userId="f7797b46-2b2d-4b8f-b225-8c373fe2af75" providerId="ADAL" clId="{620896B1-9DE5-48D1-B7C1-6D1366980998}" dt="2026-04-13T09:38:05.822" v="4" actId="790"/>
          <ac:spMkLst>
            <pc:docMk/>
            <pc:sldMk cId="1298144166" sldId="374"/>
            <ac:spMk id="7" creationId="{CE24E3FE-1749-4F8F-BB6E-1730C7B0CDED}"/>
          </ac:spMkLst>
        </pc:spChg>
        <pc:spChg chg="mod">
          <ac:chgData name="Katherine Cash" userId="f7797b46-2b2d-4b8f-b225-8c373fe2af75" providerId="ADAL" clId="{620896B1-9DE5-48D1-B7C1-6D1366980998}" dt="2026-04-13T09:38:05.822" v="4" actId="790"/>
          <ac:spMkLst>
            <pc:docMk/>
            <pc:sldMk cId="1298144166" sldId="374"/>
            <ac:spMk id="11" creationId="{2637BF7B-0698-4199-BE8B-DB1F1B899FC1}"/>
          </ac:spMkLst>
        </pc:spChg>
      </pc:sldChg>
      <pc:sldChg chg="modSp mod modNotesTx">
        <pc:chgData name="Katherine Cash" userId="f7797b46-2b2d-4b8f-b225-8c373fe2af75" providerId="ADAL" clId="{620896B1-9DE5-48D1-B7C1-6D1366980998}" dt="2026-04-13T09:41:37.926" v="17" actId="790"/>
        <pc:sldMkLst>
          <pc:docMk/>
          <pc:sldMk cId="2264081852" sldId="375"/>
        </pc:sldMkLst>
        <pc:spChg chg="mod">
          <ac:chgData name="Katherine Cash" userId="f7797b46-2b2d-4b8f-b225-8c373fe2af75" providerId="ADAL" clId="{620896B1-9DE5-48D1-B7C1-6D1366980998}" dt="2026-04-13T09:38:05.822" v="4" actId="790"/>
          <ac:spMkLst>
            <pc:docMk/>
            <pc:sldMk cId="2264081852" sldId="375"/>
            <ac:spMk id="7" creationId="{304CC61C-155D-4C61-8E30-C72EE51DC68D}"/>
          </ac:spMkLst>
        </pc:spChg>
        <pc:spChg chg="mod">
          <ac:chgData name="Katherine Cash" userId="f7797b46-2b2d-4b8f-b225-8c373fe2af75" providerId="ADAL" clId="{620896B1-9DE5-48D1-B7C1-6D1366980998}" dt="2026-04-13T09:38:05.822" v="4" actId="790"/>
          <ac:spMkLst>
            <pc:docMk/>
            <pc:sldMk cId="2264081852" sldId="375"/>
            <ac:spMk id="10" creationId="{7DA93AD2-E069-4863-91E2-236F27C56DB2}"/>
          </ac:spMkLst>
        </pc:spChg>
      </pc:sldChg>
      <pc:sldChg chg="modSp mod modNotesTx">
        <pc:chgData name="Katherine Cash" userId="f7797b46-2b2d-4b8f-b225-8c373fe2af75" providerId="ADAL" clId="{620896B1-9DE5-48D1-B7C1-6D1366980998}" dt="2026-04-13T09:45:46.811" v="42" actId="790"/>
        <pc:sldMkLst>
          <pc:docMk/>
          <pc:sldMk cId="1762104901" sldId="377"/>
        </pc:sldMkLst>
        <pc:spChg chg="mod">
          <ac:chgData name="Katherine Cash" userId="f7797b46-2b2d-4b8f-b225-8c373fe2af75" providerId="ADAL" clId="{620896B1-9DE5-48D1-B7C1-6D1366980998}" dt="2026-04-13T09:38:05.822" v="4" actId="790"/>
          <ac:spMkLst>
            <pc:docMk/>
            <pc:sldMk cId="1762104901" sldId="377"/>
            <ac:spMk id="4" creationId="{C8404D09-BEE2-45AF-B575-1C18DC45B393}"/>
          </ac:spMkLst>
        </pc:spChg>
      </pc:sldChg>
      <pc:sldChg chg="modSp mod modNotesTx">
        <pc:chgData name="Katherine Cash" userId="f7797b46-2b2d-4b8f-b225-8c373fe2af75" providerId="ADAL" clId="{620896B1-9DE5-48D1-B7C1-6D1366980998}" dt="2026-04-13T09:50:03.411" v="43" actId="790"/>
        <pc:sldMkLst>
          <pc:docMk/>
          <pc:sldMk cId="420723366" sldId="378"/>
        </pc:sldMkLst>
        <pc:spChg chg="mod">
          <ac:chgData name="Katherine Cash" userId="f7797b46-2b2d-4b8f-b225-8c373fe2af75" providerId="ADAL" clId="{620896B1-9DE5-48D1-B7C1-6D1366980998}" dt="2026-04-13T09:38:05.822" v="4" actId="790"/>
          <ac:spMkLst>
            <pc:docMk/>
            <pc:sldMk cId="420723366" sldId="378"/>
            <ac:spMk id="2" creationId="{1BCF2322-9C52-455D-B184-6A13E740A186}"/>
          </ac:spMkLst>
        </pc:spChg>
      </pc:sldChg>
      <pc:sldChg chg="modNotesTx">
        <pc:chgData name="Katherine Cash" userId="f7797b46-2b2d-4b8f-b225-8c373fe2af75" providerId="ADAL" clId="{620896B1-9DE5-48D1-B7C1-6D1366980998}" dt="2026-04-13T09:52:55.600" v="48" actId="20577"/>
        <pc:sldMkLst>
          <pc:docMk/>
          <pc:sldMk cId="4187154971" sldId="379"/>
        </pc:sldMkLst>
      </pc:sldChg>
      <pc:sldChg chg="modSp mod modNotesTx">
        <pc:chgData name="Katherine Cash" userId="f7797b46-2b2d-4b8f-b225-8c373fe2af75" providerId="ADAL" clId="{620896B1-9DE5-48D1-B7C1-6D1366980998}" dt="2026-04-13T09:53:27.539" v="51" actId="790"/>
        <pc:sldMkLst>
          <pc:docMk/>
          <pc:sldMk cId="1558524240" sldId="380"/>
        </pc:sldMkLst>
        <pc:spChg chg="mod">
          <ac:chgData name="Katherine Cash" userId="f7797b46-2b2d-4b8f-b225-8c373fe2af75" providerId="ADAL" clId="{620896B1-9DE5-48D1-B7C1-6D1366980998}" dt="2026-04-13T09:38:05.822" v="4" actId="790"/>
          <ac:spMkLst>
            <pc:docMk/>
            <pc:sldMk cId="1558524240" sldId="380"/>
            <ac:spMk id="4" creationId="{347867F6-D038-4075-9DD8-C70F3F89909D}"/>
          </ac:spMkLst>
        </pc:spChg>
      </pc:sldChg>
      <pc:sldChg chg="modSp mod modNotesTx">
        <pc:chgData name="Katherine Cash" userId="f7797b46-2b2d-4b8f-b225-8c373fe2af75" providerId="ADAL" clId="{620896B1-9DE5-48D1-B7C1-6D1366980998}" dt="2026-04-13T09:42:47.385" v="41" actId="790"/>
        <pc:sldMkLst>
          <pc:docMk/>
          <pc:sldMk cId="4131785051" sldId="382"/>
        </pc:sldMkLst>
        <pc:spChg chg="mod">
          <ac:chgData name="Katherine Cash" userId="f7797b46-2b2d-4b8f-b225-8c373fe2af75" providerId="ADAL" clId="{620896B1-9DE5-48D1-B7C1-6D1366980998}" dt="2026-04-13T09:38:05.822" v="4" actId="790"/>
          <ac:spMkLst>
            <pc:docMk/>
            <pc:sldMk cId="4131785051" sldId="382"/>
            <ac:spMk id="8" creationId="{23C361B5-8269-49BF-BB14-5B5DF78A8E93}"/>
          </ac:spMkLst>
        </pc:spChg>
        <pc:spChg chg="mod">
          <ac:chgData name="Katherine Cash" userId="f7797b46-2b2d-4b8f-b225-8c373fe2af75" providerId="ADAL" clId="{620896B1-9DE5-48D1-B7C1-6D1366980998}" dt="2026-04-13T09:38:05.822" v="4" actId="790"/>
          <ac:spMkLst>
            <pc:docMk/>
            <pc:sldMk cId="4131785051" sldId="382"/>
            <ac:spMk id="10" creationId="{17E85BD8-7FE1-4D67-9091-869F6CDB6FED}"/>
          </ac:spMkLst>
        </pc:spChg>
      </pc:sldChg>
      <pc:sldChg chg="modSp mod modNotesTx">
        <pc:chgData name="Katherine Cash" userId="f7797b46-2b2d-4b8f-b225-8c373fe2af75" providerId="ADAL" clId="{620896B1-9DE5-48D1-B7C1-6D1366980998}" dt="2026-04-13T09:58:43.008" v="69" actId="114"/>
        <pc:sldMkLst>
          <pc:docMk/>
          <pc:sldMk cId="2100755952" sldId="385"/>
        </pc:sldMkLst>
        <pc:spChg chg="mod">
          <ac:chgData name="Katherine Cash" userId="f7797b46-2b2d-4b8f-b225-8c373fe2af75" providerId="ADAL" clId="{620896B1-9DE5-48D1-B7C1-6D1366980998}" dt="2026-04-13T09:38:05.822" v="4" actId="790"/>
          <ac:spMkLst>
            <pc:docMk/>
            <pc:sldMk cId="2100755952" sldId="385"/>
            <ac:spMk id="16" creationId="{24B72B8B-C2E0-4B73-A030-8362A2948A60}"/>
          </ac:spMkLst>
        </pc:spChg>
        <pc:spChg chg="mod">
          <ac:chgData name="Katherine Cash" userId="f7797b46-2b2d-4b8f-b225-8c373fe2af75" providerId="ADAL" clId="{620896B1-9DE5-48D1-B7C1-6D1366980998}" dt="2026-04-13T09:38:05.822" v="4" actId="790"/>
          <ac:spMkLst>
            <pc:docMk/>
            <pc:sldMk cId="2100755952" sldId="385"/>
            <ac:spMk id="17" creationId="{8826B29E-9DA6-4106-B686-B6A11225A248}"/>
          </ac:spMkLst>
        </pc:spChg>
        <pc:spChg chg="mod">
          <ac:chgData name="Katherine Cash" userId="f7797b46-2b2d-4b8f-b225-8c373fe2af75" providerId="ADAL" clId="{620896B1-9DE5-48D1-B7C1-6D1366980998}" dt="2026-04-13T09:38:05.822" v="4" actId="790"/>
          <ac:spMkLst>
            <pc:docMk/>
            <pc:sldMk cId="2100755952" sldId="385"/>
            <ac:spMk id="18" creationId="{A85AFD24-D6F5-4D6F-83EF-7A7313DA8322}"/>
          </ac:spMkLst>
        </pc:spChg>
        <pc:spChg chg="mod">
          <ac:chgData name="Katherine Cash" userId="f7797b46-2b2d-4b8f-b225-8c373fe2af75" providerId="ADAL" clId="{620896B1-9DE5-48D1-B7C1-6D1366980998}" dt="2026-04-13T09:38:05.822" v="4" actId="790"/>
          <ac:spMkLst>
            <pc:docMk/>
            <pc:sldMk cId="2100755952" sldId="385"/>
            <ac:spMk id="19" creationId="{12F45C01-DEB4-4AAA-961A-629768B9C501}"/>
          </ac:spMkLst>
        </pc:spChg>
        <pc:spChg chg="mod">
          <ac:chgData name="Katherine Cash" userId="f7797b46-2b2d-4b8f-b225-8c373fe2af75" providerId="ADAL" clId="{620896B1-9DE5-48D1-B7C1-6D1366980998}" dt="2026-04-13T09:38:05.822" v="4" actId="790"/>
          <ac:spMkLst>
            <pc:docMk/>
            <pc:sldMk cId="2100755952" sldId="385"/>
            <ac:spMk id="20" creationId="{C437DCD7-BA89-447B-9768-16B21824C9DC}"/>
          </ac:spMkLst>
        </pc:spChg>
      </pc:sldChg>
      <pc:sldChg chg="modNotesTx">
        <pc:chgData name="Katherine Cash" userId="f7797b46-2b2d-4b8f-b225-8c373fe2af75" providerId="ADAL" clId="{620896B1-9DE5-48D1-B7C1-6D1366980998}" dt="2026-04-13T09:57:38.006" v="67" actId="20577"/>
        <pc:sldMkLst>
          <pc:docMk/>
          <pc:sldMk cId="2140477479" sldId="386"/>
        </pc:sldMkLst>
      </pc:sldChg>
      <pc:sldChg chg="modSp mod modNotesTx">
        <pc:chgData name="Katherine Cash" userId="f7797b46-2b2d-4b8f-b225-8c373fe2af75" providerId="ADAL" clId="{620896B1-9DE5-48D1-B7C1-6D1366980998}" dt="2026-04-13T10:05:06.595" v="112" actId="790"/>
        <pc:sldMkLst>
          <pc:docMk/>
          <pc:sldMk cId="3057957872" sldId="390"/>
        </pc:sldMkLst>
        <pc:spChg chg="mod">
          <ac:chgData name="Katherine Cash" userId="f7797b46-2b2d-4b8f-b225-8c373fe2af75" providerId="ADAL" clId="{620896B1-9DE5-48D1-B7C1-6D1366980998}" dt="2026-04-13T09:38:05.822" v="4" actId="790"/>
          <ac:spMkLst>
            <pc:docMk/>
            <pc:sldMk cId="3057957872" sldId="390"/>
            <ac:spMk id="18" creationId="{03C3A7F6-59E3-174B-A14C-CBABD98D144B}"/>
          </ac:spMkLst>
        </pc:spChg>
        <pc:spChg chg="mod">
          <ac:chgData name="Katherine Cash" userId="f7797b46-2b2d-4b8f-b225-8c373fe2af75" providerId="ADAL" clId="{620896B1-9DE5-48D1-B7C1-6D1366980998}" dt="2026-04-13T09:38:05.822" v="4" actId="790"/>
          <ac:spMkLst>
            <pc:docMk/>
            <pc:sldMk cId="3057957872" sldId="390"/>
            <ac:spMk id="19" creationId="{5E8A8D8E-E525-634F-9066-6827DB7EF71E}"/>
          </ac:spMkLst>
        </pc:spChg>
        <pc:spChg chg="mod">
          <ac:chgData name="Katherine Cash" userId="f7797b46-2b2d-4b8f-b225-8c373fe2af75" providerId="ADAL" clId="{620896B1-9DE5-48D1-B7C1-6D1366980998}" dt="2026-04-13T09:38:05.822" v="4" actId="790"/>
          <ac:spMkLst>
            <pc:docMk/>
            <pc:sldMk cId="3057957872" sldId="390"/>
            <ac:spMk id="20" creationId="{F6857A5E-DD14-C44B-8871-2A9C02844265}"/>
          </ac:spMkLst>
        </pc:spChg>
        <pc:spChg chg="mod">
          <ac:chgData name="Katherine Cash" userId="f7797b46-2b2d-4b8f-b225-8c373fe2af75" providerId="ADAL" clId="{620896B1-9DE5-48D1-B7C1-6D1366980998}" dt="2026-04-13T09:38:05.822" v="4" actId="790"/>
          <ac:spMkLst>
            <pc:docMk/>
            <pc:sldMk cId="3057957872" sldId="390"/>
            <ac:spMk id="21" creationId="{0E5DA261-B87D-0A4C-91A4-E536E7B7D2BA}"/>
          </ac:spMkLst>
        </pc:spChg>
        <pc:spChg chg="mod">
          <ac:chgData name="Katherine Cash" userId="f7797b46-2b2d-4b8f-b225-8c373fe2af75" providerId="ADAL" clId="{620896B1-9DE5-48D1-B7C1-6D1366980998}" dt="2026-04-13T09:38:05.822" v="4" actId="790"/>
          <ac:spMkLst>
            <pc:docMk/>
            <pc:sldMk cId="3057957872" sldId="390"/>
            <ac:spMk id="40" creationId="{31BBA7F7-7C65-4C0C-AD4E-CEC346C9972F}"/>
          </ac:spMkLst>
        </pc:spChg>
      </pc:sldChg>
      <pc:sldChg chg="modSp mod modNotesTx">
        <pc:chgData name="Katherine Cash" userId="f7797b46-2b2d-4b8f-b225-8c373fe2af75" providerId="ADAL" clId="{620896B1-9DE5-48D1-B7C1-6D1366980998}" dt="2026-04-13T10:06:49.652" v="115" actId="790"/>
        <pc:sldMkLst>
          <pc:docMk/>
          <pc:sldMk cId="1416470817" sldId="391"/>
        </pc:sldMkLst>
        <pc:spChg chg="mod">
          <ac:chgData name="Katherine Cash" userId="f7797b46-2b2d-4b8f-b225-8c373fe2af75" providerId="ADAL" clId="{620896B1-9DE5-48D1-B7C1-6D1366980998}" dt="2026-04-13T09:38:05.822" v="4" actId="790"/>
          <ac:spMkLst>
            <pc:docMk/>
            <pc:sldMk cId="1416470817" sldId="391"/>
            <ac:spMk id="9" creationId="{00C0B234-60BE-4241-96C5-2EB0390602D8}"/>
          </ac:spMkLst>
        </pc:spChg>
      </pc:sldChg>
      <pc:sldChg chg="modSp mod modNotesTx">
        <pc:chgData name="Katherine Cash" userId="f7797b46-2b2d-4b8f-b225-8c373fe2af75" providerId="ADAL" clId="{620896B1-9DE5-48D1-B7C1-6D1366980998}" dt="2026-04-13T10:09:56.725" v="143" actId="790"/>
        <pc:sldMkLst>
          <pc:docMk/>
          <pc:sldMk cId="361777885" sldId="393"/>
        </pc:sldMkLst>
        <pc:spChg chg="mod">
          <ac:chgData name="Katherine Cash" userId="f7797b46-2b2d-4b8f-b225-8c373fe2af75" providerId="ADAL" clId="{620896B1-9DE5-48D1-B7C1-6D1366980998}" dt="2026-04-13T09:38:05.822" v="4" actId="790"/>
          <ac:spMkLst>
            <pc:docMk/>
            <pc:sldMk cId="361777885" sldId="393"/>
            <ac:spMk id="18" creationId="{656035D4-34D9-4918-9F58-C88D47C965C5}"/>
          </ac:spMkLst>
        </pc:spChg>
        <pc:spChg chg="mod">
          <ac:chgData name="Katherine Cash" userId="f7797b46-2b2d-4b8f-b225-8c373fe2af75" providerId="ADAL" clId="{620896B1-9DE5-48D1-B7C1-6D1366980998}" dt="2026-04-13T09:38:05.822" v="4" actId="790"/>
          <ac:spMkLst>
            <pc:docMk/>
            <pc:sldMk cId="361777885" sldId="393"/>
            <ac:spMk id="19" creationId="{E34BC047-2675-4788-82D3-7677543E2A47}"/>
          </ac:spMkLst>
        </pc:spChg>
        <pc:spChg chg="mod">
          <ac:chgData name="Katherine Cash" userId="f7797b46-2b2d-4b8f-b225-8c373fe2af75" providerId="ADAL" clId="{620896B1-9DE5-48D1-B7C1-6D1366980998}" dt="2026-04-13T09:38:05.822" v="4" actId="790"/>
          <ac:spMkLst>
            <pc:docMk/>
            <pc:sldMk cId="361777885" sldId="393"/>
            <ac:spMk id="20" creationId="{54B09480-CF2A-4B3E-9564-51F9ABBC5230}"/>
          </ac:spMkLst>
        </pc:spChg>
        <pc:spChg chg="mod">
          <ac:chgData name="Katherine Cash" userId="f7797b46-2b2d-4b8f-b225-8c373fe2af75" providerId="ADAL" clId="{620896B1-9DE5-48D1-B7C1-6D1366980998}" dt="2026-04-13T09:38:05.822" v="4" actId="790"/>
          <ac:spMkLst>
            <pc:docMk/>
            <pc:sldMk cId="361777885" sldId="393"/>
            <ac:spMk id="21" creationId="{426892A8-5246-428B-81AC-018D3657FC5C}"/>
          </ac:spMkLst>
        </pc:spChg>
        <pc:spChg chg="mod">
          <ac:chgData name="Katherine Cash" userId="f7797b46-2b2d-4b8f-b225-8c373fe2af75" providerId="ADAL" clId="{620896B1-9DE5-48D1-B7C1-6D1366980998}" dt="2026-04-13T09:38:05.822" v="4" actId="790"/>
          <ac:spMkLst>
            <pc:docMk/>
            <pc:sldMk cId="361777885" sldId="393"/>
            <ac:spMk id="55" creationId="{0ACAC051-61FA-4FEE-A53B-AFF4CC91B0C6}"/>
          </ac:spMkLst>
        </pc:spChg>
        <pc:spChg chg="mod">
          <ac:chgData name="Katherine Cash" userId="f7797b46-2b2d-4b8f-b225-8c373fe2af75" providerId="ADAL" clId="{620896B1-9DE5-48D1-B7C1-6D1366980998}" dt="2026-04-13T09:38:05.822" v="4" actId="790"/>
          <ac:spMkLst>
            <pc:docMk/>
            <pc:sldMk cId="361777885" sldId="393"/>
            <ac:spMk id="56" creationId="{14996EEB-485F-4EF2-91B3-14E9F259ABB7}"/>
          </ac:spMkLst>
        </pc:spChg>
        <pc:spChg chg="mod">
          <ac:chgData name="Katherine Cash" userId="f7797b46-2b2d-4b8f-b225-8c373fe2af75" providerId="ADAL" clId="{620896B1-9DE5-48D1-B7C1-6D1366980998}" dt="2026-04-13T09:38:05.822" v="4" actId="790"/>
          <ac:spMkLst>
            <pc:docMk/>
            <pc:sldMk cId="361777885" sldId="393"/>
            <ac:spMk id="57" creationId="{A2C7A3A3-A2AA-4CB8-8CDC-B20C73D41025}"/>
          </ac:spMkLst>
        </pc:spChg>
        <pc:spChg chg="mod">
          <ac:chgData name="Katherine Cash" userId="f7797b46-2b2d-4b8f-b225-8c373fe2af75" providerId="ADAL" clId="{620896B1-9DE5-48D1-B7C1-6D1366980998}" dt="2026-04-13T09:38:05.822" v="4" actId="790"/>
          <ac:spMkLst>
            <pc:docMk/>
            <pc:sldMk cId="361777885" sldId="393"/>
            <ac:spMk id="58" creationId="{5066CD4C-02F8-4F2C-BEEB-281359C3E32D}"/>
          </ac:spMkLst>
        </pc:spChg>
      </pc:sldChg>
      <pc:sldChg chg="modSp mod modNotesTx">
        <pc:chgData name="Katherine Cash" userId="f7797b46-2b2d-4b8f-b225-8c373fe2af75" providerId="ADAL" clId="{620896B1-9DE5-48D1-B7C1-6D1366980998}" dt="2026-04-13T09:38:52.946" v="6" actId="790"/>
        <pc:sldMkLst>
          <pc:docMk/>
          <pc:sldMk cId="2349737552" sldId="395"/>
        </pc:sldMkLst>
        <pc:spChg chg="mod">
          <ac:chgData name="Katherine Cash" userId="f7797b46-2b2d-4b8f-b225-8c373fe2af75" providerId="ADAL" clId="{620896B1-9DE5-48D1-B7C1-6D1366980998}" dt="2026-04-13T09:38:05.822" v="4" actId="790"/>
          <ac:spMkLst>
            <pc:docMk/>
            <pc:sldMk cId="2349737552" sldId="395"/>
            <ac:spMk id="6" creationId="{3DFB6081-0D85-46BD-B45A-6AA8FCDCE56F}"/>
          </ac:spMkLst>
        </pc:spChg>
        <pc:spChg chg="mod">
          <ac:chgData name="Katherine Cash" userId="f7797b46-2b2d-4b8f-b225-8c373fe2af75" providerId="ADAL" clId="{620896B1-9DE5-48D1-B7C1-6D1366980998}" dt="2026-04-13T09:38:05.822" v="4" actId="790"/>
          <ac:spMkLst>
            <pc:docMk/>
            <pc:sldMk cId="2349737552" sldId="395"/>
            <ac:spMk id="10" creationId="{667E70BB-9BA1-491E-A8A2-D6B81FC8C014}"/>
          </ac:spMkLst>
        </pc:spChg>
      </pc:sldChg>
      <pc:sldChg chg="modSp mod modNotesTx">
        <pc:chgData name="Katherine Cash" userId="f7797b46-2b2d-4b8f-b225-8c373fe2af75" providerId="ADAL" clId="{620896B1-9DE5-48D1-B7C1-6D1366980998}" dt="2026-04-13T10:00:02.299" v="75" actId="20577"/>
        <pc:sldMkLst>
          <pc:docMk/>
          <pc:sldMk cId="3775798966" sldId="397"/>
        </pc:sldMkLst>
        <pc:spChg chg="mod">
          <ac:chgData name="Katherine Cash" userId="f7797b46-2b2d-4b8f-b225-8c373fe2af75" providerId="ADAL" clId="{620896B1-9DE5-48D1-B7C1-6D1366980998}" dt="2026-04-13T09:38:05.822" v="4" actId="790"/>
          <ac:spMkLst>
            <pc:docMk/>
            <pc:sldMk cId="3775798966" sldId="397"/>
            <ac:spMk id="18" creationId="{009A235D-E2A1-453B-A23F-B98CBF6ED1BF}"/>
          </ac:spMkLst>
        </pc:spChg>
        <pc:spChg chg="mod">
          <ac:chgData name="Katherine Cash" userId="f7797b46-2b2d-4b8f-b225-8c373fe2af75" providerId="ADAL" clId="{620896B1-9DE5-48D1-B7C1-6D1366980998}" dt="2026-04-13T09:38:05.822" v="4" actId="790"/>
          <ac:spMkLst>
            <pc:docMk/>
            <pc:sldMk cId="3775798966" sldId="397"/>
            <ac:spMk id="20" creationId="{BB018FDA-A982-4811-B39B-E9E455C24407}"/>
          </ac:spMkLst>
        </pc:spChg>
        <pc:spChg chg="mod">
          <ac:chgData name="Katherine Cash" userId="f7797b46-2b2d-4b8f-b225-8c373fe2af75" providerId="ADAL" clId="{620896B1-9DE5-48D1-B7C1-6D1366980998}" dt="2026-04-13T09:38:05.822" v="4" actId="790"/>
          <ac:spMkLst>
            <pc:docMk/>
            <pc:sldMk cId="3775798966" sldId="397"/>
            <ac:spMk id="22" creationId="{B3432EAA-BBF9-47BA-B140-9695BD37F52C}"/>
          </ac:spMkLst>
        </pc:spChg>
        <pc:spChg chg="mod">
          <ac:chgData name="Katherine Cash" userId="f7797b46-2b2d-4b8f-b225-8c373fe2af75" providerId="ADAL" clId="{620896B1-9DE5-48D1-B7C1-6D1366980998}" dt="2026-04-13T09:38:05.822" v="4" actId="790"/>
          <ac:spMkLst>
            <pc:docMk/>
            <pc:sldMk cId="3775798966" sldId="397"/>
            <ac:spMk id="33" creationId="{D4A03BAD-F563-44CF-9044-817BC40CD8ED}"/>
          </ac:spMkLst>
        </pc:spChg>
        <pc:spChg chg="mod">
          <ac:chgData name="Katherine Cash" userId="f7797b46-2b2d-4b8f-b225-8c373fe2af75" providerId="ADAL" clId="{620896B1-9DE5-48D1-B7C1-6D1366980998}" dt="2026-04-13T09:38:05.822" v="4" actId="790"/>
          <ac:spMkLst>
            <pc:docMk/>
            <pc:sldMk cId="3775798966" sldId="397"/>
            <ac:spMk id="34" creationId="{2AFDEB4A-16BB-4CBF-9ABB-692017F5966A}"/>
          </ac:spMkLst>
        </pc:spChg>
        <pc:spChg chg="mod">
          <ac:chgData name="Katherine Cash" userId="f7797b46-2b2d-4b8f-b225-8c373fe2af75" providerId="ADAL" clId="{620896B1-9DE5-48D1-B7C1-6D1366980998}" dt="2026-04-13T09:38:05.822" v="4" actId="790"/>
          <ac:spMkLst>
            <pc:docMk/>
            <pc:sldMk cId="3775798966" sldId="397"/>
            <ac:spMk id="35" creationId="{F8046984-9084-42D1-869C-D4302F0E3087}"/>
          </ac:spMkLst>
        </pc:spChg>
      </pc:sldChg>
      <pc:sldChg chg="modSp mod modNotesTx">
        <pc:chgData name="Katherine Cash" userId="f7797b46-2b2d-4b8f-b225-8c373fe2af75" providerId="ADAL" clId="{620896B1-9DE5-48D1-B7C1-6D1366980998}" dt="2026-04-13T09:58:52.450" v="70" actId="114"/>
        <pc:sldMkLst>
          <pc:docMk/>
          <pc:sldMk cId="1901970243" sldId="398"/>
        </pc:sldMkLst>
        <pc:spChg chg="mod">
          <ac:chgData name="Katherine Cash" userId="f7797b46-2b2d-4b8f-b225-8c373fe2af75" providerId="ADAL" clId="{620896B1-9DE5-48D1-B7C1-6D1366980998}" dt="2026-04-13T09:38:05.822" v="4" actId="790"/>
          <ac:spMkLst>
            <pc:docMk/>
            <pc:sldMk cId="1901970243" sldId="398"/>
            <ac:spMk id="6" creationId="{EC62E479-7055-4A68-9F5F-23C24B9F3743}"/>
          </ac:spMkLst>
        </pc:spChg>
        <pc:spChg chg="mod">
          <ac:chgData name="Katherine Cash" userId="f7797b46-2b2d-4b8f-b225-8c373fe2af75" providerId="ADAL" clId="{620896B1-9DE5-48D1-B7C1-6D1366980998}" dt="2026-04-13T09:38:05.822" v="4" actId="790"/>
          <ac:spMkLst>
            <pc:docMk/>
            <pc:sldMk cId="1901970243" sldId="398"/>
            <ac:spMk id="7" creationId="{4905D002-9AB9-42E4-84FD-CB07AB10691C}"/>
          </ac:spMkLst>
        </pc:spChg>
        <pc:spChg chg="mod">
          <ac:chgData name="Katherine Cash" userId="f7797b46-2b2d-4b8f-b225-8c373fe2af75" providerId="ADAL" clId="{620896B1-9DE5-48D1-B7C1-6D1366980998}" dt="2026-04-13T09:38:05.822" v="4" actId="790"/>
          <ac:spMkLst>
            <pc:docMk/>
            <pc:sldMk cId="1901970243" sldId="398"/>
            <ac:spMk id="8" creationId="{230C1090-E614-455E-B716-64B7E70F5150}"/>
          </ac:spMkLst>
        </pc:spChg>
        <pc:spChg chg="mod">
          <ac:chgData name="Katherine Cash" userId="f7797b46-2b2d-4b8f-b225-8c373fe2af75" providerId="ADAL" clId="{620896B1-9DE5-48D1-B7C1-6D1366980998}" dt="2026-04-13T09:38:05.822" v="4" actId="790"/>
          <ac:spMkLst>
            <pc:docMk/>
            <pc:sldMk cId="1901970243" sldId="398"/>
            <ac:spMk id="9" creationId="{EE499726-3082-442E-87E8-40B071E020E6}"/>
          </ac:spMkLst>
        </pc:spChg>
        <pc:spChg chg="mod">
          <ac:chgData name="Katherine Cash" userId="f7797b46-2b2d-4b8f-b225-8c373fe2af75" providerId="ADAL" clId="{620896B1-9DE5-48D1-B7C1-6D1366980998}" dt="2026-04-13T09:38:05.822" v="4" actId="790"/>
          <ac:spMkLst>
            <pc:docMk/>
            <pc:sldMk cId="1901970243" sldId="398"/>
            <ac:spMk id="10" creationId="{AE9B08B6-6ED5-4CE4-AB78-A017F82D840C}"/>
          </ac:spMkLst>
        </pc:spChg>
        <pc:spChg chg="mod">
          <ac:chgData name="Katherine Cash" userId="f7797b46-2b2d-4b8f-b225-8c373fe2af75" providerId="ADAL" clId="{620896B1-9DE5-48D1-B7C1-6D1366980998}" dt="2026-04-13T09:38:05.822" v="4" actId="790"/>
          <ac:spMkLst>
            <pc:docMk/>
            <pc:sldMk cId="1901970243" sldId="398"/>
            <ac:spMk id="11" creationId="{FC045B1D-58C1-4840-9E5D-1410C01756EA}"/>
          </ac:spMkLst>
        </pc:spChg>
        <pc:spChg chg="mod">
          <ac:chgData name="Katherine Cash" userId="f7797b46-2b2d-4b8f-b225-8c373fe2af75" providerId="ADAL" clId="{620896B1-9DE5-48D1-B7C1-6D1366980998}" dt="2026-04-13T09:38:05.822" v="4" actId="790"/>
          <ac:spMkLst>
            <pc:docMk/>
            <pc:sldMk cId="1901970243" sldId="398"/>
            <ac:spMk id="12" creationId="{4981ECF8-AED5-4D93-AC8E-ABD9FDCABC38}"/>
          </ac:spMkLst>
        </pc:spChg>
        <pc:spChg chg="mod">
          <ac:chgData name="Katherine Cash" userId="f7797b46-2b2d-4b8f-b225-8c373fe2af75" providerId="ADAL" clId="{620896B1-9DE5-48D1-B7C1-6D1366980998}" dt="2026-04-13T09:38:05.822" v="4" actId="790"/>
          <ac:spMkLst>
            <pc:docMk/>
            <pc:sldMk cId="1901970243" sldId="398"/>
            <ac:spMk id="13" creationId="{DB14551D-937E-40FD-9183-9627BCCE107C}"/>
          </ac:spMkLst>
        </pc:spChg>
      </pc:sldChg>
      <pc:sldChg chg="modSp mod">
        <pc:chgData name="Katherine Cash" userId="f7797b46-2b2d-4b8f-b225-8c373fe2af75" providerId="ADAL" clId="{620896B1-9DE5-48D1-B7C1-6D1366980998}" dt="2026-04-13T09:38:05.822" v="4" actId="790"/>
        <pc:sldMkLst>
          <pc:docMk/>
          <pc:sldMk cId="3959998896" sldId="399"/>
        </pc:sldMkLst>
        <pc:spChg chg="mod">
          <ac:chgData name="Katherine Cash" userId="f7797b46-2b2d-4b8f-b225-8c373fe2af75" providerId="ADAL" clId="{620896B1-9DE5-48D1-B7C1-6D1366980998}" dt="2026-04-13T09:38:05.822" v="4" actId="790"/>
          <ac:spMkLst>
            <pc:docMk/>
            <pc:sldMk cId="3959998896" sldId="399"/>
            <ac:spMk id="2" creationId="{101116AC-0565-47BA-919B-693DDB11A113}"/>
          </ac:spMkLst>
        </pc:spChg>
      </pc:sldChg>
      <pc:sldChg chg="modSp mod modNotesTx">
        <pc:chgData name="Katherine Cash" userId="f7797b46-2b2d-4b8f-b225-8c373fe2af75" providerId="ADAL" clId="{620896B1-9DE5-48D1-B7C1-6D1366980998}" dt="2026-04-13T09:58:03.852" v="68" actId="12"/>
        <pc:sldMkLst>
          <pc:docMk/>
          <pc:sldMk cId="4181070466" sldId="400"/>
        </pc:sldMkLst>
        <pc:spChg chg="mod">
          <ac:chgData name="Katherine Cash" userId="f7797b46-2b2d-4b8f-b225-8c373fe2af75" providerId="ADAL" clId="{620896B1-9DE5-48D1-B7C1-6D1366980998}" dt="2026-04-13T09:38:05.822" v="4" actId="790"/>
          <ac:spMkLst>
            <pc:docMk/>
            <pc:sldMk cId="4181070466" sldId="400"/>
            <ac:spMk id="8" creationId="{7DCDAB0D-378C-4F17-9A6F-58D124C67995}"/>
          </ac:spMkLst>
        </pc:spChg>
        <pc:spChg chg="mod">
          <ac:chgData name="Katherine Cash" userId="f7797b46-2b2d-4b8f-b225-8c373fe2af75" providerId="ADAL" clId="{620896B1-9DE5-48D1-B7C1-6D1366980998}" dt="2026-04-13T09:38:05.822" v="4" actId="790"/>
          <ac:spMkLst>
            <pc:docMk/>
            <pc:sldMk cId="4181070466" sldId="400"/>
            <ac:spMk id="9" creationId="{FEA9504E-25BB-41E0-A8B4-E8A957FB0286}"/>
          </ac:spMkLst>
        </pc:spChg>
        <pc:spChg chg="mod">
          <ac:chgData name="Katherine Cash" userId="f7797b46-2b2d-4b8f-b225-8c373fe2af75" providerId="ADAL" clId="{620896B1-9DE5-48D1-B7C1-6D1366980998}" dt="2026-04-13T09:38:05.822" v="4" actId="790"/>
          <ac:spMkLst>
            <pc:docMk/>
            <pc:sldMk cId="4181070466" sldId="400"/>
            <ac:spMk id="10" creationId="{B1A03911-04F2-4E7A-81A4-344052339D05}"/>
          </ac:spMkLst>
        </pc:spChg>
        <pc:spChg chg="mod">
          <ac:chgData name="Katherine Cash" userId="f7797b46-2b2d-4b8f-b225-8c373fe2af75" providerId="ADAL" clId="{620896B1-9DE5-48D1-B7C1-6D1366980998}" dt="2026-04-13T09:38:05.822" v="4" actId="790"/>
          <ac:spMkLst>
            <pc:docMk/>
            <pc:sldMk cId="4181070466" sldId="400"/>
            <ac:spMk id="11" creationId="{7E440E65-3D1F-4AF5-9671-E5EAD20EA6C6}"/>
          </ac:spMkLst>
        </pc:spChg>
        <pc:spChg chg="mod">
          <ac:chgData name="Katherine Cash" userId="f7797b46-2b2d-4b8f-b225-8c373fe2af75" providerId="ADAL" clId="{620896B1-9DE5-48D1-B7C1-6D1366980998}" dt="2026-04-13T09:38:05.822" v="4" actId="790"/>
          <ac:spMkLst>
            <pc:docMk/>
            <pc:sldMk cId="4181070466" sldId="400"/>
            <ac:spMk id="12" creationId="{5E8F7632-FFC6-4553-A55D-2BD7FCDFBC44}"/>
          </ac:spMkLst>
        </pc:spChg>
      </pc:sldChg>
      <pc:sldChg chg="modSp mod modNotesTx">
        <pc:chgData name="Katherine Cash" userId="f7797b46-2b2d-4b8f-b225-8c373fe2af75" providerId="ADAL" clId="{620896B1-9DE5-48D1-B7C1-6D1366980998}" dt="2026-04-13T09:56:03.572" v="62" actId="6549"/>
        <pc:sldMkLst>
          <pc:docMk/>
          <pc:sldMk cId="3521267132" sldId="401"/>
        </pc:sldMkLst>
        <pc:spChg chg="mod">
          <ac:chgData name="Katherine Cash" userId="f7797b46-2b2d-4b8f-b225-8c373fe2af75" providerId="ADAL" clId="{620896B1-9DE5-48D1-B7C1-6D1366980998}" dt="2026-04-13T09:38:05.822" v="4" actId="790"/>
          <ac:spMkLst>
            <pc:docMk/>
            <pc:sldMk cId="3521267132" sldId="401"/>
            <ac:spMk id="16" creationId="{24B72B8B-C2E0-4B73-A030-8362A2948A60}"/>
          </ac:spMkLst>
        </pc:spChg>
        <pc:spChg chg="mod">
          <ac:chgData name="Katherine Cash" userId="f7797b46-2b2d-4b8f-b225-8c373fe2af75" providerId="ADAL" clId="{620896B1-9DE5-48D1-B7C1-6D1366980998}" dt="2026-04-13T09:38:05.822" v="4" actId="790"/>
          <ac:spMkLst>
            <pc:docMk/>
            <pc:sldMk cId="3521267132" sldId="401"/>
            <ac:spMk id="17" creationId="{8826B29E-9DA6-4106-B686-B6A11225A248}"/>
          </ac:spMkLst>
        </pc:spChg>
        <pc:spChg chg="mod">
          <ac:chgData name="Katherine Cash" userId="f7797b46-2b2d-4b8f-b225-8c373fe2af75" providerId="ADAL" clId="{620896B1-9DE5-48D1-B7C1-6D1366980998}" dt="2026-04-13T09:38:05.822" v="4" actId="790"/>
          <ac:spMkLst>
            <pc:docMk/>
            <pc:sldMk cId="3521267132" sldId="401"/>
            <ac:spMk id="18" creationId="{A85AFD24-D6F5-4D6F-83EF-7A7313DA8322}"/>
          </ac:spMkLst>
        </pc:spChg>
        <pc:spChg chg="mod">
          <ac:chgData name="Katherine Cash" userId="f7797b46-2b2d-4b8f-b225-8c373fe2af75" providerId="ADAL" clId="{620896B1-9DE5-48D1-B7C1-6D1366980998}" dt="2026-04-13T09:38:05.822" v="4" actId="790"/>
          <ac:spMkLst>
            <pc:docMk/>
            <pc:sldMk cId="3521267132" sldId="401"/>
            <ac:spMk id="19" creationId="{12F45C01-DEB4-4AAA-961A-629768B9C501}"/>
          </ac:spMkLst>
        </pc:spChg>
        <pc:spChg chg="mod">
          <ac:chgData name="Katherine Cash" userId="f7797b46-2b2d-4b8f-b225-8c373fe2af75" providerId="ADAL" clId="{620896B1-9DE5-48D1-B7C1-6D1366980998}" dt="2026-04-13T09:38:05.822" v="4" actId="790"/>
          <ac:spMkLst>
            <pc:docMk/>
            <pc:sldMk cId="3521267132" sldId="401"/>
            <ac:spMk id="20" creationId="{C437DCD7-BA89-447B-9768-16B21824C9DC}"/>
          </ac:spMkLst>
        </pc:spChg>
        <pc:spChg chg="mod">
          <ac:chgData name="Katherine Cash" userId="f7797b46-2b2d-4b8f-b225-8c373fe2af75" providerId="ADAL" clId="{620896B1-9DE5-48D1-B7C1-6D1366980998}" dt="2026-04-13T09:38:05.822" v="4" actId="790"/>
          <ac:spMkLst>
            <pc:docMk/>
            <pc:sldMk cId="3521267132" sldId="401"/>
            <ac:spMk id="21" creationId="{56A58987-F1F7-4471-A545-3D1AA952653A}"/>
          </ac:spMkLst>
        </pc:spChg>
        <pc:spChg chg="mod">
          <ac:chgData name="Katherine Cash" userId="f7797b46-2b2d-4b8f-b225-8c373fe2af75" providerId="ADAL" clId="{620896B1-9DE5-48D1-B7C1-6D1366980998}" dt="2026-04-13T09:38:05.822" v="4" actId="790"/>
          <ac:spMkLst>
            <pc:docMk/>
            <pc:sldMk cId="3521267132" sldId="401"/>
            <ac:spMk id="23" creationId="{23A1BDC5-8ADC-463A-B2ED-7294D9701D03}"/>
          </ac:spMkLst>
        </pc:spChg>
        <pc:spChg chg="mod">
          <ac:chgData name="Katherine Cash" userId="f7797b46-2b2d-4b8f-b225-8c373fe2af75" providerId="ADAL" clId="{620896B1-9DE5-48D1-B7C1-6D1366980998}" dt="2026-04-13T09:38:05.822" v="4" actId="790"/>
          <ac:spMkLst>
            <pc:docMk/>
            <pc:sldMk cId="3521267132" sldId="401"/>
            <ac:spMk id="24" creationId="{4EA387B1-99E2-4863-899E-09C57FAED5C7}"/>
          </ac:spMkLst>
        </pc:spChg>
        <pc:spChg chg="mod">
          <ac:chgData name="Katherine Cash" userId="f7797b46-2b2d-4b8f-b225-8c373fe2af75" providerId="ADAL" clId="{620896B1-9DE5-48D1-B7C1-6D1366980998}" dt="2026-04-13T09:38:05.822" v="4" actId="790"/>
          <ac:spMkLst>
            <pc:docMk/>
            <pc:sldMk cId="3521267132" sldId="401"/>
            <ac:spMk id="27" creationId="{6C688F67-AB84-485F-BFE5-96167E7605E4}"/>
          </ac:spMkLst>
        </pc:spChg>
        <pc:spChg chg="mod">
          <ac:chgData name="Katherine Cash" userId="f7797b46-2b2d-4b8f-b225-8c373fe2af75" providerId="ADAL" clId="{620896B1-9DE5-48D1-B7C1-6D1366980998}" dt="2026-04-13T09:38:05.822" v="4" actId="790"/>
          <ac:spMkLst>
            <pc:docMk/>
            <pc:sldMk cId="3521267132" sldId="401"/>
            <ac:spMk id="31" creationId="{F7361C79-E86D-4BC7-BCA7-0CE8759473F7}"/>
          </ac:spMkLst>
        </pc:spChg>
      </pc:sldChg>
      <pc:sldChg chg="modSp mod modNotesTx">
        <pc:chgData name="Katherine Cash" userId="f7797b46-2b2d-4b8f-b225-8c373fe2af75" providerId="ADAL" clId="{620896B1-9DE5-48D1-B7C1-6D1366980998}" dt="2026-04-13T09:59:16.245" v="71" actId="12"/>
        <pc:sldMkLst>
          <pc:docMk/>
          <pc:sldMk cId="783445952" sldId="402"/>
        </pc:sldMkLst>
        <pc:spChg chg="mod">
          <ac:chgData name="Katherine Cash" userId="f7797b46-2b2d-4b8f-b225-8c373fe2af75" providerId="ADAL" clId="{620896B1-9DE5-48D1-B7C1-6D1366980998}" dt="2026-04-13T09:38:05.822" v="4" actId="790"/>
          <ac:spMkLst>
            <pc:docMk/>
            <pc:sldMk cId="783445952" sldId="402"/>
            <ac:spMk id="13" creationId="{24B8437B-5FF7-4D7C-8005-A59D08DF1766}"/>
          </ac:spMkLst>
        </pc:spChg>
        <pc:spChg chg="mod">
          <ac:chgData name="Katherine Cash" userId="f7797b46-2b2d-4b8f-b225-8c373fe2af75" providerId="ADAL" clId="{620896B1-9DE5-48D1-B7C1-6D1366980998}" dt="2026-04-13T09:38:05.822" v="4" actId="790"/>
          <ac:spMkLst>
            <pc:docMk/>
            <pc:sldMk cId="783445952" sldId="402"/>
            <ac:spMk id="19" creationId="{2D60B49C-7E27-4F6A-8562-354100FA31D2}"/>
          </ac:spMkLst>
        </pc:spChg>
        <pc:spChg chg="mod">
          <ac:chgData name="Katherine Cash" userId="f7797b46-2b2d-4b8f-b225-8c373fe2af75" providerId="ADAL" clId="{620896B1-9DE5-48D1-B7C1-6D1366980998}" dt="2026-04-13T09:38:05.822" v="4" actId="790"/>
          <ac:spMkLst>
            <pc:docMk/>
            <pc:sldMk cId="783445952" sldId="402"/>
            <ac:spMk id="20" creationId="{90D6AAC3-A285-4FE8-B488-9B2D89CD9E32}"/>
          </ac:spMkLst>
        </pc:spChg>
        <pc:spChg chg="mod">
          <ac:chgData name="Katherine Cash" userId="f7797b46-2b2d-4b8f-b225-8c373fe2af75" providerId="ADAL" clId="{620896B1-9DE5-48D1-B7C1-6D1366980998}" dt="2026-04-13T09:38:05.822" v="4" actId="790"/>
          <ac:spMkLst>
            <pc:docMk/>
            <pc:sldMk cId="783445952" sldId="402"/>
            <ac:spMk id="21" creationId="{A37EBD11-E495-4CB5-A31A-11DE1EEA42B4}"/>
          </ac:spMkLst>
        </pc:spChg>
        <pc:spChg chg="mod">
          <ac:chgData name="Katherine Cash" userId="f7797b46-2b2d-4b8f-b225-8c373fe2af75" providerId="ADAL" clId="{620896B1-9DE5-48D1-B7C1-6D1366980998}" dt="2026-04-13T09:38:05.822" v="4" actId="790"/>
          <ac:spMkLst>
            <pc:docMk/>
            <pc:sldMk cId="783445952" sldId="402"/>
            <ac:spMk id="22" creationId="{7652C187-EDD6-4255-BD9A-A7089D306B55}"/>
          </ac:spMkLst>
        </pc:spChg>
      </pc:sldChg>
      <pc:sldChg chg="modSp mod modNotesTx">
        <pc:chgData name="Katherine Cash" userId="f7797b46-2b2d-4b8f-b225-8c373fe2af75" providerId="ADAL" clId="{620896B1-9DE5-48D1-B7C1-6D1366980998}" dt="2026-04-13T10:09:10.005" v="126" actId="6549"/>
        <pc:sldMkLst>
          <pc:docMk/>
          <pc:sldMk cId="4184818663" sldId="403"/>
        </pc:sldMkLst>
        <pc:spChg chg="mod">
          <ac:chgData name="Katherine Cash" userId="f7797b46-2b2d-4b8f-b225-8c373fe2af75" providerId="ADAL" clId="{620896B1-9DE5-48D1-B7C1-6D1366980998}" dt="2026-04-13T09:38:05.822" v="4" actId="790"/>
          <ac:spMkLst>
            <pc:docMk/>
            <pc:sldMk cId="4184818663" sldId="403"/>
            <ac:spMk id="2" creationId="{EB50CC33-D172-4B70-A68D-C56B991774BB}"/>
          </ac:spMkLst>
        </pc:spChg>
      </pc:sldChg>
      <pc:sldChg chg="modSp mod">
        <pc:chgData name="Katherine Cash" userId="f7797b46-2b2d-4b8f-b225-8c373fe2af75" providerId="ADAL" clId="{620896B1-9DE5-48D1-B7C1-6D1366980998}" dt="2026-04-13T09:38:05.822" v="4" actId="790"/>
        <pc:sldMkLst>
          <pc:docMk/>
          <pc:sldMk cId="2647078986" sldId="404"/>
        </pc:sldMkLst>
        <pc:spChg chg="mod">
          <ac:chgData name="Katherine Cash" userId="f7797b46-2b2d-4b8f-b225-8c373fe2af75" providerId="ADAL" clId="{620896B1-9DE5-48D1-B7C1-6D1366980998}" dt="2026-04-13T09:38:05.822" v="4" actId="790"/>
          <ac:spMkLst>
            <pc:docMk/>
            <pc:sldMk cId="2647078986" sldId="404"/>
            <ac:spMk id="7" creationId="{24FB6A9D-B11C-4DCB-BE75-18374D5687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2026-04-13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2026-04-13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2026-04-13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b="1" noProof="0" dirty="0"/>
              <a:t>Ku qancinta awoodda inay wax qabato, Kyrgyzstan</a:t>
            </a:r>
          </a:p>
          <a:p>
            <a:pPr algn="l" rtl="0" fontAlgn="base"/>
            <a:r>
              <a:rPr lang="so-SO" sz="1200" b="0" i="0" noProof="0" dirty="0">
                <a:solidFill>
                  <a:srgbClr val="000000"/>
                </a:solidFill>
                <a:effectLst/>
                <a:latin typeface="+mn-lt"/>
              </a:rPr>
              <a:t>Ka dib kacaankii 2010, koox yar oo burcad ah oo aan dulqaad lahayn ayaa bilaabay inay dhacaan goobaha cibaadada ee ay leeyihiin mad-habta Masiixiga ee Protestant-ka iyo Orthodox-ka. Weerarradu waxay socdeen ilaa lix bilood. Iyadoo ay jiraan cabashooyin badan, ma jirin wax jawaab celin ah oo ka timid Xafiiska Xeer Ilaaliyaha, Guddiga Arrimaha Diinta ee Gobolka ama Wasaaradda Arrimaha Gudaha. Mas'uuliyiintu xitaa waxay kula taliyeen bulshooyinka inay iyagu wax ka qabtaan arrinta.</a:t>
            </a:r>
          </a:p>
          <a:p>
            <a:pPr algn="l" rtl="0" fontAlgn="base"/>
            <a:r>
              <a:rPr lang="so-SO" sz="1200" b="0" i="0" noProof="0" dirty="0">
                <a:solidFill>
                  <a:srgbClr val="000000"/>
                </a:solidFill>
                <a:effectLst/>
                <a:latin typeface="+mn-lt"/>
              </a:rPr>
              <a:t>Hoggaamiyeyaasha diinta oo niyad jabsan ayaa isugu yimid si ay ula xiriiraan wargeys qaran si ay u iftiimiyaan dhacdooyinka iyo wax ka qabashada mas'uuliyiinta. Macluumaad ayaa gaaray Madaxweynaha oo kiiska si toos ah u maamulay. Dhammaan xubnaha burcadda ah ayaa la qabtay afar maalmood gudahood.</a:t>
            </a:r>
            <a:endParaRPr lang="so-SO" sz="2800" b="0" i="0" noProof="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noProof="0" dirty="0">
                <a:solidFill>
                  <a:srgbClr val="000000"/>
                </a:solidFill>
              </a:rPr>
              <a:t>Layliga milicsiga: Daawadayaasha iyo daaweeyayaasha</a:t>
            </a:r>
            <a:r>
              <a:rPr lang="so-SO" sz="1200" b="1" i="0" noProof="0" dirty="0">
                <a:solidFill>
                  <a:srgbClr val="000000"/>
                </a:solidFill>
                <a:effectLst/>
                <a:latin typeface="+mn-lt"/>
              </a:rPr>
              <a:t> </a:t>
            </a:r>
            <a:br>
              <a:rPr lang="so-SO" sz="1200" b="0" i="0" noProof="0" dirty="0">
                <a:effectLst/>
                <a:cs typeface="+mn-lt"/>
              </a:rPr>
            </a:br>
            <a:r>
              <a:rPr lang="so-SO" i="1" noProof="0" dirty="0"/>
              <a:t>Isticmaal boggan markii aad soo gabagabeyneyso layliga</a:t>
            </a:r>
            <a:r>
              <a:rPr lang="so-SO" b="0" i="1" noProof="0" dirty="0">
                <a:effectLst/>
              </a:rPr>
              <a:t>,</a:t>
            </a:r>
            <a:r>
              <a:rPr lang="so-SO" i="1" noProof="0" dirty="0"/>
              <a:t> adigoo sameynaaya qodobbada soo socda</a:t>
            </a:r>
            <a:r>
              <a:rPr lang="so-SO" b="0" i="1" noProof="0" dirty="0">
                <a:effectLst/>
              </a:rPr>
              <a:t>. </a:t>
            </a:r>
            <a:endParaRPr lang="so-SO" i="1" noProof="0" dirty="0"/>
          </a:p>
          <a:p>
            <a:pPr algn="l" rtl="0" fontAlgn="base"/>
            <a:r>
              <a:rPr lang="so-SO" sz="1200" b="0" i="0" noProof="0" dirty="0">
                <a:solidFill>
                  <a:srgbClr val="000000"/>
                </a:solidFill>
                <a:effectLst/>
                <a:latin typeface="+mn-lt"/>
              </a:rPr>
              <a:t> </a:t>
            </a:r>
            <a:endParaRPr lang="so-SO" sz="1200" b="0" i="0" noProof="0" dirty="0">
              <a:solidFill>
                <a:srgbClr val="000000"/>
              </a:solidFill>
              <a:effectLst/>
              <a:latin typeface="+mn-lt"/>
              <a:cs typeface="Calibri"/>
            </a:endParaRPr>
          </a:p>
          <a:p>
            <a:pPr marL="285750" indent="-285750" algn="l" rtl="0" fontAlgn="base">
              <a:buFont typeface="Arial"/>
              <a:buChar char="•"/>
            </a:pPr>
            <a:r>
              <a:rPr lang="so-SO" noProof="0" dirty="0">
                <a:solidFill>
                  <a:srgbClr val="000000"/>
                </a:solidFill>
              </a:rPr>
              <a:t>Waxaan qaadan karnaa go'aanno miyir-qab ah si aan u noqonno daaweeyayaal halkii aan ka ahaan lahayn kuwa daawadayaal, tusaale ahaan in aan dhisno xiriirka dadka ay saameeyeen xadgudubyada xuquuqda, isu abaabulida kooxo, raadinta macluumaadka aan u baahanahay iyo qorsheynta sida aan rabno inaan u wada dhaqno.</a:t>
            </a:r>
          </a:p>
          <a:p>
            <a:pPr marL="285750" indent="-285750">
              <a:buFont typeface="Arial"/>
              <a:buChar char="•"/>
            </a:pPr>
            <a:r>
              <a:rPr lang="so-SO" noProof="0" dirty="0">
                <a:solidFill>
                  <a:srgbClr val="000000"/>
                </a:solidFill>
              </a:rPr>
              <a:t>Mar walba ma awoodno in aan wax ka qabanno - had iyo jeer ma noqon doonto ammaan ama wax dhisid in sidaas la sameeyo! Laakiin waxay u badan tahay in aynu wax ka qabano oo aad waxtar u yeelano haddii aynu dhisno xiriir, wada shaqayno iwm.</a:t>
            </a:r>
            <a:endParaRPr lang="so-SO" noProof="0" dirty="0"/>
          </a:p>
          <a:p>
            <a:pPr marL="285750" indent="-285750">
              <a:buFont typeface="Arial"/>
              <a:buChar char="•"/>
            </a:pPr>
            <a:r>
              <a:rPr lang="so-SO" noProof="0" dirty="0">
                <a:solidFill>
                  <a:srgbClr val="000000"/>
                </a:solidFill>
              </a:rPr>
              <a:t>Tilmaan xaashida jaantuska rogrogmata khariidadda FORB ee magaaladeena . Weydii dadka in ay si aamusnaan ah uga fikiraan dhibaatooyinka liiska ku jira ee ay jeclaan lahaayeen in ay daaweeyayaal u noqdaan. (U ogolow daqiiqad dadka in ay fikiraan, laakiin ha ku casuumin jawaabaha.)</a:t>
            </a:r>
            <a:endParaRPr lang="so-SO" noProof="0" dirty="0"/>
          </a:p>
          <a:p>
            <a:pPr marL="285750" indent="-285750">
              <a:buFont typeface="Arial"/>
              <a:buChar char="•"/>
            </a:pPr>
            <a:r>
              <a:rPr lang="so-SO" noProof="0" dirty="0">
                <a:solidFill>
                  <a:srgbClr val="000000"/>
                </a:solidFill>
              </a:rPr>
              <a:t>Kulamada haray, waxaynu ka fikiri doonaa SIDII aynu uga gudbi lahayn dad daawadayaal ah oo aynu uga gudubno daaweeyayaal la xiriira dhibaatooyinkan.</a:t>
            </a:r>
            <a:endParaRPr lang="so-SO" noProof="0" dirty="0"/>
          </a:p>
          <a:p>
            <a:pPr algn="l"/>
            <a:endParaRPr lang="en-US" sz="1200" b="0" i="0" dirty="0">
              <a:solidFill>
                <a:srgbClr val="000000"/>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noProof="0" dirty="0">
                <a:solidFill>
                  <a:srgbClr val="000000"/>
                </a:solidFill>
                <a:highlight>
                  <a:srgbClr val="FFFFFF"/>
                </a:highlight>
              </a:rPr>
              <a:t>Layliga: Yaan ahay aniga?</a:t>
            </a:r>
            <a:endParaRPr lang="so-SO" b="1" i="0" noProof="0" dirty="0">
              <a:solidFill>
                <a:srgbClr val="000000"/>
              </a:solidFill>
              <a:effectLst/>
              <a:highlight>
                <a:srgbClr val="FFFFFF"/>
              </a:highlight>
            </a:endParaRPr>
          </a:p>
          <a:p>
            <a:r>
              <a:rPr lang="so-SO" i="1" noProof="0" dirty="0">
                <a:solidFill>
                  <a:srgbClr val="000000"/>
                </a:solidFill>
              </a:rPr>
              <a:t>Isticmaal boggan markii aad soo gabagabeyneyso layliga</a:t>
            </a:r>
            <a:r>
              <a:rPr lang="so-SO" b="0" i="1" noProof="0" dirty="0">
                <a:solidFill>
                  <a:srgbClr val="000000"/>
                </a:solidFill>
                <a:effectLst/>
              </a:rPr>
              <a:t>, </a:t>
            </a:r>
            <a:r>
              <a:rPr lang="so-SO" i="1" noProof="0" dirty="0">
                <a:solidFill>
                  <a:srgbClr val="000000"/>
                </a:solidFill>
              </a:rPr>
              <a:t>adigoo sameynaaya qodobbada soo socda</a:t>
            </a:r>
            <a:r>
              <a:rPr lang="so-SO" b="0" i="1" noProof="0" dirty="0">
                <a:solidFill>
                  <a:srgbClr val="000000"/>
                </a:solidFill>
                <a:effectLst/>
              </a:rPr>
              <a:t>.  </a:t>
            </a:r>
            <a:endParaRPr lang="so-SO" i="1" noProof="0" dirty="0"/>
          </a:p>
          <a:p>
            <a:endParaRPr lang="so-SO" i="1" noProof="0" dirty="0">
              <a:solidFill>
                <a:srgbClr val="000000"/>
              </a:solidFill>
            </a:endParaRPr>
          </a:p>
          <a:p>
            <a:pPr marL="171450" indent="-171450">
              <a:buFont typeface="Arial" panose="020B0604020202020204" pitchFamily="34" charset="0"/>
              <a:buChar char="•"/>
            </a:pPr>
            <a:r>
              <a:rPr lang="so-SO" noProof="0" dirty="0">
                <a:solidFill>
                  <a:srgbClr val="000000"/>
                </a:solidFill>
              </a:rPr>
              <a:t>Mid kasta oo ka mid ah goobaha kala duwan ee aan aqoonsannay, waxaan ciyaari karnaa doorka ah inaan noqono daawade ama daaweeye firfircoon. Waxaan noqon karnaa illo kor u qaada xorriyadda diinta ama caqiidadda iyo shabakadahan iyo kooxahan.</a:t>
            </a:r>
          </a:p>
          <a:p>
            <a:pPr marL="171450" indent="-171450">
              <a:buFont typeface="Arial" panose="020B0604020202020204" pitchFamily="34" charset="0"/>
              <a:buChar char="•"/>
            </a:pPr>
            <a:r>
              <a:rPr lang="so-SO" noProof="0" dirty="0">
                <a:solidFill>
                  <a:srgbClr val="000000"/>
                </a:solidFill>
              </a:rPr>
              <a:t>Wax kasta oo aad maqashid oo aad qabato inta ka harsan koorsada fadlan ka fikir saddex su'aalood. </a:t>
            </a:r>
            <a:endParaRPr lang="so-SO" noProof="0" dirty="0">
              <a:ea typeface="Calibri"/>
              <a:cs typeface="Calibri"/>
            </a:endParaRPr>
          </a:p>
          <a:p>
            <a:pPr marL="628650" lvl="1" indent="-171450" fontAlgn="base">
              <a:buFont typeface="Arial" panose="020B0604020202020204" pitchFamily="34" charset="0"/>
              <a:buChar char="•"/>
            </a:pPr>
            <a:r>
              <a:rPr lang="so-SO" u="sng" noProof="0" dirty="0">
                <a:solidFill>
                  <a:srgbClr val="000000"/>
                </a:solidFill>
              </a:rPr>
              <a:t>Maxaan sameyn  karaa?</a:t>
            </a:r>
            <a:r>
              <a:rPr lang="so-SO" sz="1200" b="0" i="0" noProof="0" dirty="0">
                <a:solidFill>
                  <a:srgbClr val="000000"/>
                </a:solidFill>
                <a:effectLst/>
                <a:latin typeface="+mn-lt"/>
              </a:rPr>
              <a:t>  </a:t>
            </a:r>
            <a:br>
              <a:rPr lang="so-SO" sz="1200" b="0" i="0" noProof="0" dirty="0">
                <a:effectLst/>
                <a:cs typeface="+mn-lt"/>
              </a:rPr>
            </a:br>
            <a:r>
              <a:rPr lang="so-SO" noProof="0" dirty="0"/>
              <a:t>Ma ku shaqeyn karaa doorkayga waalid ahaan</a:t>
            </a:r>
            <a:r>
              <a:rPr lang="so-SO" b="0" i="0" noProof="0" dirty="0">
                <a:effectLst/>
              </a:rPr>
              <a:t>, </a:t>
            </a:r>
            <a:r>
              <a:rPr lang="so-SO" noProof="0" dirty="0"/>
              <a:t>ilmo</a:t>
            </a:r>
            <a:r>
              <a:rPr lang="so-SO" b="0" i="0" noProof="0" dirty="0">
                <a:effectLst/>
              </a:rPr>
              <a:t>, </a:t>
            </a:r>
            <a:r>
              <a:rPr lang="so-SO" noProof="0" dirty="0"/>
              <a:t>saaxiib ama deris ahaan? Maxaan ku sameyn karaa doorka aan ku leeyahay shaqada ama doorarka aan ku leeyahay noloshayda gaarka ah – tusaale ahaan bulshada caqiidaddeeda</a:t>
            </a:r>
            <a:r>
              <a:rPr lang="so-SO" sz="1200" b="0" i="0" noProof="0" dirty="0">
                <a:effectLst/>
                <a:cs typeface="+mn-lt"/>
              </a:rPr>
              <a:t>?</a:t>
            </a:r>
            <a:endParaRPr lang="so-SO" sz="1200" b="0" i="0" noProof="0" dirty="0">
              <a:effectLst/>
              <a:ea typeface="Calibri"/>
              <a:cs typeface="+mn-lt"/>
            </a:endParaRPr>
          </a:p>
          <a:p>
            <a:pPr marL="628650" lvl="1" indent="-171450" fontAlgn="base">
              <a:buFont typeface="Arial" panose="020B0604020202020204" pitchFamily="34" charset="0"/>
              <a:buChar char="•"/>
            </a:pPr>
            <a:r>
              <a:rPr lang="so-SO" u="sng" noProof="0" dirty="0">
                <a:solidFill>
                  <a:srgbClr val="000000"/>
                </a:solidFill>
              </a:rPr>
              <a:t>Maxaan sameyn karnaa haddaan is abaabulno oo la wada shaqeeyo?</a:t>
            </a:r>
            <a:r>
              <a:rPr lang="so-SO" sz="1200" b="0" i="0" noProof="0" dirty="0">
                <a:solidFill>
                  <a:srgbClr val="000000"/>
                </a:solidFill>
                <a:effectLst/>
                <a:latin typeface="+mn-lt"/>
              </a:rPr>
              <a:t> </a:t>
            </a:r>
            <a:br>
              <a:rPr lang="so-SO" sz="1200" b="0" i="0" noProof="0" dirty="0">
                <a:effectLst/>
                <a:cs typeface="+mn-lt"/>
              </a:rPr>
            </a:br>
            <a:r>
              <a:rPr lang="so-SO" noProof="0" dirty="0">
                <a:cs typeface="+mn-lt"/>
              </a:rPr>
              <a:t>Bulshada caqiidaddeeda</a:t>
            </a:r>
            <a:r>
              <a:rPr lang="so-SO" sz="1200" b="0" i="0" noProof="0" dirty="0">
                <a:effectLst/>
                <a:cs typeface="+mn-lt"/>
              </a:rPr>
              <a:t>, </a:t>
            </a:r>
            <a:r>
              <a:rPr lang="so-SO" noProof="0" dirty="0">
                <a:cs typeface="+mn-lt"/>
              </a:rPr>
              <a:t>kooxda dhalinyarada ama goobta shaqada ma qaadi karaan hindise tusaale ahaan?</a:t>
            </a:r>
            <a:endParaRPr lang="so-SO" sz="1200" b="0" i="0" noProof="0" dirty="0">
              <a:solidFill>
                <a:srgbClr val="000000"/>
              </a:solidFill>
              <a:effectLst/>
              <a:latin typeface="+mn-lt"/>
              <a:cs typeface="Calibri" panose="020F0502020204030204"/>
            </a:endParaRPr>
          </a:p>
          <a:p>
            <a:pPr marL="628650" lvl="1" indent="-171450" fontAlgn="base">
              <a:buFont typeface="Arial" panose="020B0604020202020204" pitchFamily="34" charset="0"/>
              <a:buChar char="•"/>
            </a:pPr>
            <a:r>
              <a:rPr lang="so-SO" u="sng" noProof="0" dirty="0">
                <a:solidFill>
                  <a:srgbClr val="000000"/>
                </a:solidFill>
              </a:rPr>
              <a:t>Maxaan ku dhiirigelin karnaa dadka</a:t>
            </a:r>
            <a:r>
              <a:rPr lang="so-SO" sz="1200" b="0" i="0" u="sng" noProof="0" dirty="0">
                <a:solidFill>
                  <a:srgbClr val="000000"/>
                </a:solidFill>
                <a:effectLst/>
                <a:latin typeface="+mn-lt"/>
              </a:rPr>
              <a:t>/</a:t>
            </a:r>
            <a:r>
              <a:rPr lang="so-SO" u="sng" noProof="0" dirty="0">
                <a:solidFill>
                  <a:srgbClr val="000000"/>
                </a:solidFill>
              </a:rPr>
              <a:t>ururada kale inay sameeyaan</a:t>
            </a:r>
            <a:r>
              <a:rPr lang="so-SO" sz="1200" b="0" i="0" noProof="0" dirty="0">
                <a:solidFill>
                  <a:srgbClr val="000000"/>
                </a:solidFill>
                <a:effectLst/>
                <a:latin typeface="+mn-lt"/>
              </a:rPr>
              <a:t>?  </a:t>
            </a:r>
            <a:br>
              <a:rPr lang="so-SO" sz="1200" b="0" i="0" noProof="0" dirty="0">
                <a:effectLst/>
                <a:cs typeface="+mn-lt"/>
              </a:rPr>
            </a:br>
            <a:r>
              <a:rPr lang="so-SO" noProof="0" dirty="0">
                <a:solidFill>
                  <a:srgbClr val="000000"/>
                </a:solidFill>
              </a:rPr>
              <a:t>Waxa jira waxyaabo aynaan sameyn  karin oo ay kuwa kale sameyn  karaan. Malaha bulsho oo caqiido kale ah</a:t>
            </a:r>
            <a:r>
              <a:rPr lang="so-SO" b="0" i="0" noProof="0" dirty="0">
                <a:solidFill>
                  <a:srgbClr val="000000"/>
                </a:solidFill>
                <a:effectLst/>
              </a:rPr>
              <a:t>, </a:t>
            </a:r>
            <a:r>
              <a:rPr lang="so-SO" noProof="0" dirty="0">
                <a:solidFill>
                  <a:srgbClr val="000000"/>
                </a:solidFill>
              </a:rPr>
              <a:t>ama maamulaha dugsiga deegaanka ayaa tallaabo qaadi kara</a:t>
            </a:r>
            <a:r>
              <a:rPr lang="so-SO" b="0" i="0" noProof="0" dirty="0">
                <a:solidFill>
                  <a:srgbClr val="000000"/>
                </a:solidFill>
                <a:effectLst/>
              </a:rPr>
              <a:t>. </a:t>
            </a:r>
            <a:r>
              <a:rPr lang="so-SO" noProof="0" dirty="0">
                <a:solidFill>
                  <a:srgbClr val="000000"/>
                </a:solidFill>
              </a:rPr>
              <a:t>Yaan ku dhiirigelin karnaa inuu ficil sameeyo</a:t>
            </a:r>
            <a:r>
              <a:rPr lang="so-SO" b="0" i="0" noProof="0" dirty="0">
                <a:solidFill>
                  <a:srgbClr val="000000"/>
                </a:solidFill>
                <a:effectLst/>
              </a:rPr>
              <a:t>?</a:t>
            </a:r>
            <a:r>
              <a:rPr lang="so-SO" noProof="0" dirty="0">
                <a:solidFill>
                  <a:srgbClr val="000000"/>
                </a:solidFill>
              </a:rPr>
              <a:t> </a:t>
            </a:r>
            <a:endParaRPr lang="so-SO" sz="1200" b="0" i="0" noProof="0" dirty="0">
              <a:solidFill>
                <a:srgbClr val="000000"/>
              </a:solidFill>
              <a:effectLst/>
              <a:latin typeface="+mn-lt"/>
              <a:cs typeface="Calibri"/>
            </a:endParaRPr>
          </a:p>
          <a:p>
            <a:pPr algn="l" rtl="0" fontAlgn="base"/>
            <a:r>
              <a:rPr lang="en-US" sz="1200" b="0" i="0" dirty="0">
                <a:solidFill>
                  <a:srgbClr val="000000"/>
                </a:solidFill>
                <a:effectLst/>
                <a:latin typeface="+mn-lt"/>
              </a:rPr>
              <a:t>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Bogagga </a:t>
            </a:r>
            <a:r>
              <a:rPr lang="so-SO" b="0" i="1" noProof="0" dirty="0">
                <a:solidFill>
                  <a:srgbClr val="000000"/>
                </a:solidFill>
                <a:effectLst/>
              </a:rPr>
              <a:t>13-24</a:t>
            </a:r>
            <a:r>
              <a:rPr lang="so-SO" i="1" noProof="0" dirty="0">
                <a:solidFill>
                  <a:srgbClr val="000000"/>
                </a:solidFill>
              </a:rPr>
              <a:t> waxa ay muujinayaan bandhigga kulanka 6aad</a:t>
            </a:r>
            <a:endParaRPr lang="so-SO" noProof="0" dirty="0"/>
          </a:p>
          <a:p>
            <a:pPr algn="l" rtl="0" fontAlgn="base"/>
            <a:endParaRPr lang="so-SO" sz="1200" b="1" i="1" noProof="0" dirty="0">
              <a:solidFill>
                <a:srgbClr val="000000"/>
              </a:solidFill>
              <a:effectLst/>
              <a:latin typeface="+mn-lt"/>
            </a:endParaRPr>
          </a:p>
          <a:p>
            <a:r>
              <a:rPr lang="so-SO" sz="1200" b="1" i="0" noProof="0" dirty="0">
                <a:solidFill>
                  <a:srgbClr val="000000"/>
                </a:solidFill>
                <a:effectLst/>
                <a:latin typeface="+mn-lt"/>
              </a:rPr>
              <a:t>Soo bandhigid: </a:t>
            </a:r>
            <a:r>
              <a:rPr lang="so-SO" sz="1200" b="1" kern="1200" noProof="0" dirty="0">
                <a:solidFill>
                  <a:schemeClr val="tx1"/>
                </a:solidFill>
                <a:effectLst/>
                <a:latin typeface="+mn-lt"/>
                <a:ea typeface="+mn-ea"/>
                <a:cs typeface="+mn-cs"/>
              </a:rPr>
              <a:t>Xeeladaha lagu horumarinayo xuquuqda aadanaha</a:t>
            </a:r>
          </a:p>
          <a:p>
            <a:pPr algn="l" rtl="0" fontAlgn="base"/>
            <a:r>
              <a:rPr lang="so-SO" sz="1200" b="0" i="0" noProof="0" dirty="0">
                <a:solidFill>
                  <a:srgbClr val="000000"/>
                </a:solidFill>
                <a:effectLst/>
                <a:latin typeface="+mn-lt"/>
              </a:rPr>
              <a:t> </a:t>
            </a:r>
          </a:p>
          <a:p>
            <a:pPr algn="l" rtl="0" fontAlgn="base"/>
            <a:r>
              <a:rPr lang="so-SO" sz="1200" b="0" i="0" noProof="0" dirty="0">
                <a:solidFill>
                  <a:srgbClr val="000000"/>
                </a:solidFill>
                <a:effectLst/>
                <a:latin typeface="+mn-lt"/>
              </a:rPr>
              <a:t>Kulankan iyo kuwii hore, waxaan maqalnay sheekooyin ku saabsan dad kala duwan oo sameeya waxyaabo kala duwan si ay isugu dayaan in ay xaaladda xorriyadda diinta ama caqiidadda ka dhigaan mid ku wanaagsan bulshadooda. Waxaan sidoo kale is xasuusinay dhibaatooyinka FORB ee bulshadeena. (Tilmaan FORB-ka ku jira xaashida jaantuska rogrogmata  ee magaaladeena).</a:t>
            </a:r>
          </a:p>
          <a:p>
            <a:pPr algn="l" rtl="0" fontAlgn="base"/>
            <a:r>
              <a:rPr lang="so-SO" sz="1200" b="0" i="0" noProof="0" dirty="0">
                <a:solidFill>
                  <a:srgbClr val="000000"/>
                </a:solidFill>
                <a:effectLst/>
                <a:latin typeface="+mn-lt"/>
              </a:rPr>
              <a:t>Hadda waxaan baran doonnaa xeelado kala duwan oo loo isticmaali karo kor u qaadista iyo ilaalinta xuquuqda aadanaha heer bulsho. Intaa waxaa dheer, waxaan ka fikiri doonnaa sida aan u isticmaali karno xeeladahan si aan wax uga qabanno dhibaatooyinka aan ku aqoonsannay bulshadeenna dhexdeeda.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noProof="0" dirty="0">
                <a:solidFill>
                  <a:schemeClr val="tx1"/>
                </a:solidFill>
                <a:effectLst/>
                <a:latin typeface="+mn-lt"/>
                <a:ea typeface="+mn-ea"/>
                <a:cs typeface="+mn-cs"/>
              </a:rPr>
              <a:t>Sidaa darteed, maxaan ugala jeednaa xeeladaha? Xeeladaha waxaa lagu qeexaa 'qorshe hawlo ah oo la sameeyo si loo gaaro yool'.</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Waxaa jira afar nooc oo xeelado kala duwan ah oo loogu talagalay shaqada xuquuqda aadanaha. Si aan u sharaxno afartan nooc ee xeeladaha waxaan u maleyn karnaa dabka in uu yahay tusaale u taagan xadgudubyada xuquuqda aadanaha. Ma aha dab fiican oo aan ku fadhino si aan u kululaano, laakiin waa dab khatar ah, oo aan la xakameyn karin. Sida xadgudubyada xuquuqda aadanaha oo kale, dabku wuxuu waxyeeleeyaa dadka – wuu jiraaxeeyaa, dhaawacaa oo dilaa dadka, wuxuuna burburiyaa hantida iyo dhulka.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Haddaba sideen u joojinaa dabka? Waxaan sameynaa afar nooc oo shay ah</a:t>
            </a:r>
            <a:r>
              <a:rPr lang="en-US" sz="1200" b="0" i="0" dirty="0">
                <a:solidFill>
                  <a:srgbClr val="000000"/>
                </a:solidFill>
                <a:effectLst/>
                <a:latin typeface="+mn-lt"/>
              </a:rPr>
              <a:t>:    </a:t>
            </a:r>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sz="1200" b="1" i="0" dirty="0">
                <a:solidFill>
                  <a:srgbClr val="000000"/>
                </a:solidFill>
                <a:effectLst/>
                <a:latin typeface="+mn-lt"/>
              </a:rPr>
              <a:t>A: </a:t>
            </a:r>
            <a:r>
              <a:rPr lang="so-SO" sz="1200" b="1" kern="1200" dirty="0">
                <a:solidFill>
                  <a:schemeClr val="tx1"/>
                </a:solidFill>
                <a:effectLst/>
                <a:latin typeface="+mn-lt"/>
                <a:ea typeface="+mn-ea"/>
                <a:cs typeface="+mn-cs"/>
              </a:rPr>
              <a:t>XEELADAHA GURMADKA DEGDEGGA AH</a:t>
            </a:r>
            <a:br>
              <a:rPr lang="en-US" sz="1200" b="0" i="0" dirty="0">
                <a:solidFill>
                  <a:srgbClr val="000000"/>
                </a:solidFill>
                <a:effectLst/>
                <a:latin typeface="+mn-lt"/>
              </a:rPr>
            </a:br>
            <a:r>
              <a:rPr lang="so-SO" sz="1200" kern="1200" dirty="0">
                <a:solidFill>
                  <a:schemeClr val="tx1"/>
                </a:solidFill>
                <a:effectLst/>
                <a:latin typeface="+mn-lt"/>
                <a:ea typeface="+mn-ea"/>
                <a:cs typeface="+mn-cs"/>
              </a:rPr>
              <a:t>Xeeladaha Gurmadka Degdegga ah waxay ku saabsan yihiin joojinta dabka ka hor inta uusan bilaaban, daminta dabka iyo badbaadinta dadka.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Maxaad sameyn lahayd haddii aad aragto ilmo ku ciyaaraya taraq? Waxaad qarin lahayd taraq oo aad ka qaadi laheyd taraqyada! Waxaad isku dayi laheyd in aad ka hortagto dabka intuu bilaabmin.</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Haddii aad aad u daahday oo dab yar uu durba bilaabmay, waxaa laga yaabaa in aad isku daydo in aad adigu damiso, adigoo isticmaalaya dab-damiye ama baaldi biyo ah. Waxaad isku dayi laheyd in aad ilaaliso dadka iyo hantida khatarta ku jirta adigoo joojinaya dabka. Haddii dabku aad u weyn yahay taas, waxaad caawimo ka codsan laheyd ciidanka dab-damiska oo aad dadka uga digi laheyd in ay baxaan.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Xeeladaha gurmadka degdegga ah ee xuquuqda aadanaha waa sidan oo kale! Waxaan u adeegsannaa xeelado degdeg ah xadgudubyada xuquuqda aadanaha ee ku soo fool leh ama hadda ku dhacaya dad gaar ah, meelo gaar ah. Taasi waxay macnaheedu noqon kartaa faragelin toos ah si looga hortago ama loo joojiyo xadgudubka loona badbaadiyo dadka ama waxay macnaheedu noqon kartaa wicitaan caawimo iyo digniin dadka khatarta ku jira.</a:t>
            </a:r>
            <a:endParaRPr lang="sv-SE" sz="1200" kern="1200" dirty="0">
              <a:solidFill>
                <a:schemeClr val="tx1"/>
              </a:solidFill>
              <a:effectLst/>
              <a:latin typeface="+mn-lt"/>
              <a:ea typeface="+mn-ea"/>
              <a:cs typeface="+mn-cs"/>
            </a:endParaRPr>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11869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Haddaba, noocee ah xadgudubyada FORB ayaan u isticmaali karnaa xeeladaha 'degdegga ah'? Dhibaataynta, hadalka nacaybka, weerarrada, burburinta hantida, weerarrada goobaha cibaadada, rabshadaha bulshada iyo xarigga aan loo meel dayin dhammaantood waa tusaalooyin xadgudubyo ku dhaca dad ama kooxo gaar ah, meelo gaar ah, waqtiyo gaar ah.</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In kasta oo xeeladaha gurmadka degdegga ah ay ka jawaabaan dhacdooyinka gurmadka degdegga ah sida kuwaan oo kale, haddana waxay naga rabaan in aan diyaar garowno – si aan u ogaano waxa la qabanayo. Sida dadku u bartaan lambarka taleefanka ee ciidanka dab-damiska ama ay u bartaan sida loo isticmaalo qalabka dab-damiska, waxaan ka baran karnaa qaababka looga hortago, loo joojiyo loona waco caawimaad marka xadgudubyada xuquuqda aadanaha dhacaan.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78656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dirty="0">
                <a:solidFill>
                  <a:srgbClr val="000000"/>
                </a:solidFill>
                <a:effectLst/>
                <a:latin typeface="+mn-lt"/>
              </a:rPr>
              <a:t>B: </a:t>
            </a:r>
            <a:r>
              <a:rPr lang="so-SO" sz="1200" b="1" kern="1200" dirty="0">
                <a:solidFill>
                  <a:schemeClr val="tx1"/>
                </a:solidFill>
                <a:effectLst/>
                <a:latin typeface="+mn-lt"/>
                <a:ea typeface="+mn-ea"/>
                <a:cs typeface="+mn-cs"/>
              </a:rPr>
              <a:t>XEELADAHA ISBEDDELKA</a:t>
            </a:r>
            <a:endParaRPr lang="sv-SE" sz="1200" kern="1200" dirty="0">
              <a:solidFill>
                <a:schemeClr val="tx1"/>
              </a:solidFill>
              <a:effectLst/>
              <a:latin typeface="+mn-lt"/>
              <a:ea typeface="+mn-ea"/>
              <a:cs typeface="+mn-cs"/>
            </a:endParaRPr>
          </a:p>
          <a:p>
            <a:pPr fontAlgn="base"/>
            <a:r>
              <a:rPr lang="en-US" sz="1200" b="0" i="0" dirty="0">
                <a:solidFill>
                  <a:srgbClr val="000000"/>
                </a:solidFill>
                <a:effectLst/>
                <a:latin typeface="+mn-lt"/>
              </a:rPr>
              <a:t> </a:t>
            </a:r>
            <a:br>
              <a:rPr lang="en-US" sz="1200" b="0" i="0" dirty="0">
                <a:solidFill>
                  <a:srgbClr val="000000"/>
                </a:solidFill>
                <a:effectLst/>
                <a:latin typeface="+mn-lt"/>
              </a:rPr>
            </a:br>
            <a:r>
              <a:rPr lang="so-SO" sz="1200" kern="1200" dirty="0">
                <a:solidFill>
                  <a:schemeClr val="tx1"/>
                </a:solidFill>
                <a:effectLst/>
                <a:latin typeface="+mn-lt"/>
                <a:ea typeface="+mn-ea"/>
                <a:cs typeface="+mn-cs"/>
              </a:rPr>
              <a:t>Dabku wuxuu dhacaa oo ku faafaa asababo – tusaale ahaan fiilooyinka korontada ee khatarta ah. Xeeladaha isbeddelka waxay ku saabsan yihiin beddelidda xaaladaha u horseeda dabka dhaca – tusaale ahaan hubinta in ay jiraan xeerar dhisme oo hubiya in fiilooyinku ay ammaan yihiin.</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Xadgudubyada xuquuqda aadanaha waxay sidoo kale u dhacaan asababo – tusaale ahaan sababtoo ah bulshadu ma haysato xeerarka loo baahan yahay si loo ilaaliyo dadka ama sababtoo ah dadka loogu talagalay in ay hubiyaan in xeerarkaas la raaco ma sameeyaan. Sababtoo ah bulshadu si khaldan ayay u ‘xirtaa’.</a:t>
            </a:r>
            <a:endParaRPr lang="sv-SE" sz="1200" kern="1200" dirty="0">
              <a:solidFill>
                <a:schemeClr val="tx1"/>
              </a:solidFill>
              <a:effectLst/>
              <a:latin typeface="+mn-lt"/>
              <a:ea typeface="+mn-ea"/>
              <a:cs typeface="+mn-cs"/>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Xadgudubyo badan oo xuquuqda aadanaha ah waxaa lagu xallin karaa oo keliya iyadoo dadka lagu qanciyo in ay beddelaan xeerarka ama sida wax loo qabto. Waxaan taas ku samayn karnaa 4 qaabood oo kala duwan:</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olole iyo mudaaharaad si loo muujiyo dhibaatada,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iyadoo la qancinayo dadka awoodda u leh inay wax ka beddelaan inay wax ka qabtaan dhibaatada – aan ugu yeerno u doodistan,</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iyadoo la siinayo dhiirigelin dadka si ay si ka duwan u dhaqmaan,</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ama iyadoo si nabad ah looga hor imaanayo sharciyada xun ama caadooyinka bulshada si loo muujiyo inaanan aqbalin.</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Kuwani waa xeelado isbeddel. Waxay u janjeeraan in ay diiradda saaraan dhibaatooyinka muddada dheer, ee nidaamsan ee bulshada – dhibaatooyinka saameeya dad badan meelo badan.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28681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noProof="0" dirty="0"/>
              <a:t>Ku soo dhaweey qof walba kulankaa oo sharax waxa soo socda:</a:t>
            </a:r>
          </a:p>
          <a:p>
            <a:pPr marL="285750" indent="-285750">
              <a:buFont typeface="Arial"/>
              <a:buChar char="•"/>
            </a:pPr>
            <a:r>
              <a:rPr lang="so-SO" noProof="0" dirty="0"/>
              <a:t>Kulamada ilaa hadda, waxaan ku baranay xuquuqul aadanaha, xaqa uu u leeyahay xorriyadda diinta ama caqiidadda iyo ku xadgudubka xuquuqda. Waxaan sidoo kale khariidadeynay xadgudubyada FORB ee bulshadeena.</a:t>
            </a:r>
          </a:p>
          <a:p>
            <a:pPr marL="285750" indent="-285750">
              <a:buFont typeface="Arial"/>
              <a:buChar char="•"/>
            </a:pPr>
            <a:r>
              <a:rPr lang="so-SO" noProof="0" dirty="0"/>
              <a:t>Hadda wixii ka dambeeya, waxaan diiradda saari doonnaa ficilka! Kulankan iyo kan xigaba, waxa aynu ku ogaan doonaa habab ama farsamooyin kala duwan oo loo adeegsan karo horumarinta xuquuqul aadanaha oo aan ka fikirno sidii aan u isticmaali lahayn xeeladahaass. Labada kulan ee ugu dambeeya, waxaan diiradda saari doonaa sameynta  qorshayaal hawleed.</a:t>
            </a:r>
          </a:p>
          <a:p>
            <a:pPr marL="285750" indent="-285750">
              <a:buFont typeface="Arial"/>
              <a:buChar char="•"/>
            </a:pPr>
            <a:r>
              <a:rPr lang="so-SO" noProof="0" dirty="0"/>
              <a:t>Waxaan ku bilaabaynaa inaan maqalno saddex sheeko oo ku saabsan dadka sameyn aya isbeddelka xorriyadda diinta ama caqiidadda bulshadooda.</a:t>
            </a:r>
          </a:p>
          <a:p>
            <a:endParaRPr lang="sv-SE" dirty="0">
              <a:ea typeface="Calibri" panose="020F0502020204030204"/>
              <a:cs typeface="Calibri" panose="020F0502020204030204"/>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rtl="0"/>
            <a:r>
              <a:rPr lang="sv-SE" sz="1200" b="1" kern="1200" dirty="0">
                <a:solidFill>
                  <a:schemeClr val="tx1"/>
                </a:solidFill>
                <a:effectLst/>
                <a:latin typeface="+mn-lt"/>
                <a:ea typeface="+mn-ea"/>
                <a:cs typeface="+mn-cs"/>
              </a:rPr>
              <a:t>C: </a:t>
            </a:r>
            <a:r>
              <a:rPr lang="so-SO" sz="1200" b="1" kern="1200" dirty="0">
                <a:solidFill>
                  <a:schemeClr val="tx1"/>
                </a:solidFill>
                <a:effectLst/>
                <a:latin typeface="+mn-lt"/>
                <a:ea typeface="+mn-ea"/>
                <a:cs typeface="+mn-cs"/>
              </a:rPr>
              <a:t>XEELADAHA DHISMAHA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Qaab kale oo aan uga shaqeyn karno joojinta dabka waa iyadoo la dhiso wacyigelinta dadweynaha iyo in la beddelo dabeecadaha, tusaale ahaan kor u qaadista wacyiga ku saabsan khataraha ka dhalan kara tuurista sigaarka dhulka qalalan. Waxaan sidoo kale dhisi karnaa ka qeybgalka dadweynaha – in dad badan ay ku lug lahaadaan  dagaalka dab-damiska si mutadacwacnimo ah. Intaa waxaa dheer, waxaan dhisi karnaa xirfado – tusaale ahaan hubinta in dadkaasi ay yaqaanaan sida loo isticmaalo dab damiyaha.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Marka laga hadlayo xuquuqda aadanaha, xeeladaha dhismaha waxay ku saabsan yihiin shaqada muddada dheer ee lagu dhisayo dhaqanka xuquuqda aadanaha. Taas macnaheedu waa in loo shaqeeyo bulsho qof walba uu fahmo xuquuqdiisa iyo xuquuqda dadka kale, u arko ixtiraamka xuquuqda aadanaha.</a:t>
            </a: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Dhismaha noocan bulshada ah wuxuu ku lug leedahay sameynta 4 shay.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Dhisidda wacyigelinta muhiimadda xuquuqda aadanaha, iyo wacyigelinta xadgudubyada dhacaya iyo waxyeelada ay geystaan.</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Dhisidda ka-qeyb galka – helitaanka dad badan oo ka go'an in ay qaadaan tallaabo lagu horumarinayo xuquuqda aadanaha.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Dhisidda xirfadaha – si dadku u bartaan sida loo horumariyo xuquuqda aadanaha.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Iyo dhisidda shabakadaha dadka iyo ururada, kuwaas oo waxyaabo kala duwan ka sameeya meelo kala duwan, laakiin u shaqeeya yoolalka guud si habeysan iskugu xiran.</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Xeeladahan muddada dheer waxay abuuraan shuruudo horudhac ah oo isbeddel ah. Waxay dhisaan aasaas aan ku istaagno marka aan isticmaalno dhammaan xeeladaha kale.</a:t>
            </a:r>
            <a:br>
              <a:rPr lang="so-SO"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64920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0" dirty="0">
                <a:solidFill>
                  <a:srgbClr val="000000"/>
                </a:solidFill>
                <a:effectLst/>
                <a:latin typeface="+mn-lt"/>
              </a:rPr>
              <a:t>D: </a:t>
            </a:r>
            <a:r>
              <a:rPr lang="so-SO" sz="1200" b="1" kern="1200" dirty="0">
                <a:solidFill>
                  <a:schemeClr val="tx1"/>
                </a:solidFill>
                <a:effectLst/>
                <a:latin typeface="+mn-lt"/>
                <a:ea typeface="+mn-ea"/>
                <a:cs typeface="+mn-cs"/>
              </a:rPr>
              <a:t>XEELADAHA BOGSASHADA</a:t>
            </a:r>
            <a:endParaRPr lang="en-US" sz="1200" b="0" i="0" dirty="0">
              <a:solidFill>
                <a:srgbClr val="000000"/>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o-SO" sz="1200" kern="1200" dirty="0">
                <a:solidFill>
                  <a:schemeClr val="tx1"/>
                </a:solidFill>
                <a:effectLst/>
                <a:latin typeface="+mn-lt"/>
                <a:ea typeface="+mn-ea"/>
                <a:cs typeface="+mn-cs"/>
              </a:rPr>
              <a:t>Ugu dambeyntii, waxaan leenahay xeeladaha bogsashada. Sida dabka oo kale, xadgudubyada xuquuqda aadanaha waxay waxyeeleeyaan dadka, hantida iyo bulshooyinka. Xeeladaha bogsashada waxay ku saabsan yihiin waxa aan sameyno si aan u daryeelno dadka ka dib marka xadgudubyada xuquuqda aadanaha ay dhacaan.</a:t>
            </a:r>
            <a:endParaRPr lang="sv-SE" sz="1200" kern="1200" dirty="0">
              <a:solidFill>
                <a:schemeClr val="tx1"/>
              </a:solidFill>
              <a:effectLst/>
              <a:latin typeface="+mn-lt"/>
              <a:ea typeface="+mn-ea"/>
              <a:cs typeface="+mn-cs"/>
            </a:endParaRPr>
          </a:p>
          <a:p>
            <a:pPr algn="l" rtl="0" fontAlgn="base"/>
            <a:br>
              <a:rPr lang="en-US" sz="1200" b="0" i="0" dirty="0">
                <a:solidFill>
                  <a:srgbClr val="000000"/>
                </a:solidFill>
                <a:effectLst/>
                <a:latin typeface="+mn-lt"/>
              </a:rPr>
            </a:b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Qeyb ahaan, tani waxay ku saabsan tahay xaqiijinta in dadku helaan taageerada caafimaad, agab iyo midda nafsaaniga ah ee ay u baahan yihiin si ay u soo kabtaan. Laakiin sidoo kale waxay ku saabsan tahay sharafta iyo caddaaladda: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ku saabsan diiwaan gelinta wixii dhacay si loo xaqiijiyo in aan la qarin karin,</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ku saabsan siinta dadka fursad ay kaga hadlaan oo ay ku xusaan wixii dhacay,</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iyo xaqiijinta in dadku helaan caddaalad iyo magdhow.</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523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1200"/>
              </a:spcBef>
              <a:spcAft>
                <a:spcPts val="800"/>
              </a:spcAft>
              <a:buClrTx/>
              <a:buSzTx/>
              <a:buFontTx/>
              <a:buNone/>
              <a:tabLst/>
              <a:defRPr/>
            </a:pPr>
            <a:r>
              <a:rPr lang="so-SO" sz="1200" b="1" kern="1200" dirty="0">
                <a:solidFill>
                  <a:schemeClr val="tx1"/>
                </a:solidFill>
                <a:effectLst/>
                <a:latin typeface="+mn-lt"/>
                <a:ea typeface="+mn-ea"/>
                <a:cs typeface="+mn-cs"/>
              </a:rPr>
              <a:t>GABAGABO</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Dhammaan hababka kala duwan ayaa muhiim u ah horumarinta xuquuqda aadanaha. Waa kuwo is-dhammaystiran, is-xoojinaya waxaana loo isticmaali karaa si is barbar socda.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Qof ama urur keli ah ma isticmaali karo dhammaan xeeladaha – waxaan leenahay doorar kala duwan, xirfado iyo fursado oo si toosa ah u saameeya doorashadeena xeeladaha aan isticmaalno. Waxa muhiimka ah ayaa ah in qof kastaa uu wax qaban karo, annaga oo u marayna shabakadaha dadka iyo ururada isku jihada ah, wax waan ka beddeli karnaa.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Dhammaanteen waxaan gacan ka geysan karnaa joojinta dabka xadgudubyada xuquuqda aadanaha iyo dhisidda bulsho halkaas oo xuquuqda aadanaha lagu ixtiraamo guryaheenna iyo bulshooyinkeenna iyo dowladaheena.</a:t>
            </a:r>
            <a:endParaRPr lang="sv-SE" sz="1200"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389093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1" i="0" u="none" strike="noStrike" kern="1200" baseline="0" noProof="0" dirty="0">
                <a:solidFill>
                  <a:schemeClr val="tx1"/>
                </a:solidFill>
                <a:latin typeface="+mn-lt"/>
                <a:ea typeface="+mn-ea"/>
                <a:cs typeface="+mn-cs"/>
              </a:rPr>
              <a:t>Layliga dooda: Ka hadalka ku saabsan xeeladaha gurmadka degdegga ah </a:t>
            </a:r>
          </a:p>
          <a:p>
            <a:pPr algn="l" rtl="0" fontAlgn="base"/>
            <a:endParaRPr lang="so-SO" sz="1200" b="0" i="1" u="none" strike="noStrike" kern="1200" baseline="0" noProof="0" dirty="0">
              <a:solidFill>
                <a:schemeClr val="tx1"/>
              </a:solidFill>
              <a:latin typeface="+mn-lt"/>
              <a:ea typeface="+mn-ea"/>
              <a:cs typeface="+mn-cs"/>
            </a:endParaRPr>
          </a:p>
          <a:p>
            <a:pPr algn="l" rtl="0" fontAlgn="base"/>
            <a:r>
              <a:rPr lang="so-SO" sz="1200" b="0" i="1" u="none" strike="noStrike" kern="1200" baseline="0" noProof="0" dirty="0">
                <a:solidFill>
                  <a:schemeClr val="tx1"/>
                </a:solidFill>
                <a:latin typeface="+mn-lt"/>
                <a:ea typeface="+mn-ea"/>
                <a:cs typeface="+mn-cs"/>
              </a:rPr>
              <a:t>Samee qodobbada soo socda: </a:t>
            </a:r>
          </a:p>
          <a:p>
            <a:pPr algn="l" rtl="0" fontAlgn="base"/>
            <a:endParaRPr lang="so-SO" sz="1200" b="0" i="0" u="none" strike="noStrike" kern="1200" baseline="0" noProof="0" dirty="0">
              <a:solidFill>
                <a:schemeClr val="tx1"/>
              </a:solidFill>
              <a:latin typeface="+mn-lt"/>
              <a:ea typeface="+mn-ea"/>
              <a:cs typeface="+mn-cs"/>
            </a:endParaRPr>
          </a:p>
          <a:p>
            <a:pPr algn="l" rtl="0" fontAlgn="base"/>
            <a:r>
              <a:rPr lang="so-SO" sz="1200" b="0" i="0" u="none" strike="noStrike" kern="1200" baseline="0" noProof="0" dirty="0">
                <a:solidFill>
                  <a:schemeClr val="tx1"/>
                </a:solidFill>
                <a:latin typeface="+mn-lt"/>
                <a:ea typeface="+mn-ea"/>
                <a:cs typeface="+mn-cs"/>
              </a:rPr>
              <a:t>Inta ka hartay kulankan, waxaanu diiradda saari doonaa xeeladaha gurmadka degdegga ah oo aan ka fikiri karno haddii aan u adeegsan karno wax ka qabashada dhibaatooyinka la xiriira FORB ee bulshadeena. Xeeladaha kale ayaynu ku eegi doonaa casharka xiga.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Layligan, waxaanu labadeenaba ku baran doonaa xeeladaha gurmadka degdegga ah oo aan maskaxdeena ku soo bandhigno inta ugu badan ee suurtogalka ah ee waxqabad ee bulshadeena. Fikirka – maxaan sameyn karaa, maxaan sameyn karnaa, maxaan ku dhiirigelin karnaa kuwa kale inay sameeyaan?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Laakiin ka hor intaanan bilaabin, aan is xasuusino waxa ka dhigan FORB 'xaalad degdegga ah'. Xeeladaha gurmadka degdegga ah ayaa la adeegsadaa marka xad-gudub xuquuqul insaan oo gaar ah uu dhaco ama uu ku dhaco qof gaar ah meel gaar ah. Haddaba, noocee ah xadgudubyada FORB ayaan isku dayaynaa in aan wax kaga qabano xeeladahaan? </a:t>
            </a:r>
          </a:p>
          <a:p>
            <a:pPr marL="628650" lvl="1"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Dhibaataynta, tusaale ahaan kadeedka waddooyinka ee haweenka laga tirada badan yahay </a:t>
            </a:r>
          </a:p>
          <a:p>
            <a:pPr marL="628650" lvl="1"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Hadalka nacaybka (khadka furan ama qof ahaan) </a:t>
            </a:r>
          </a:p>
          <a:p>
            <a:pPr marL="628650" lvl="1"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Dambiyada nacaybka sida kharribaadda ama weerarka </a:t>
            </a:r>
          </a:p>
          <a:p>
            <a:pPr marL="628650" lvl="1"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Weerarada lagu qaado goobaha cibaadada </a:t>
            </a:r>
          </a:p>
          <a:p>
            <a:pPr marL="628650" lvl="1"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Colaad beeleed </a:t>
            </a:r>
          </a:p>
          <a:p>
            <a:pPr marL="628650" lvl="1"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Xarigga aan sharciga ahayn </a:t>
            </a:r>
          </a:p>
          <a:p>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sv-S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sv-SE" sz="1200" b="0" i="0" u="none" strike="noStrike" kern="1200" baseline="0" dirty="0">
              <a:solidFill>
                <a:schemeClr val="tx1"/>
              </a:solidFill>
              <a:latin typeface="+mn-lt"/>
              <a:ea typeface="+mn-ea"/>
              <a:cs typeface="+mn-cs"/>
            </a:endParaRPr>
          </a:p>
          <a:p>
            <a:pPr algn="l" rtl="0" fontAlgn="base"/>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52331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1" i="0" u="none" strike="noStrike" kern="1200" baseline="0" noProof="0" dirty="0">
                <a:solidFill>
                  <a:schemeClr val="tx1"/>
                </a:solidFill>
                <a:latin typeface="+mn-lt"/>
                <a:ea typeface="+mn-ea"/>
                <a:cs typeface="+mn-cs"/>
              </a:rPr>
              <a:t>Gabagabada faallooyinka </a:t>
            </a:r>
            <a:br>
              <a:rPr lang="so-SO" sz="1200" b="0" i="0" noProof="0" dirty="0">
                <a:effectLst/>
                <a:latin typeface="+mn-lt"/>
              </a:rPr>
            </a:br>
            <a:r>
              <a:rPr lang="so-SO" sz="1200" b="0" i="1" u="none" strike="noStrike" kern="1200" baseline="0" noProof="0" dirty="0">
                <a:solidFill>
                  <a:schemeClr val="tx1"/>
                </a:solidFill>
                <a:latin typeface="+mn-lt"/>
                <a:ea typeface="+mn-ea"/>
                <a:cs typeface="+mn-cs"/>
              </a:rPr>
              <a:t>Ku dhammee casharka adiga oo la wadaaga faallooyinka soo socda, oo tusinaya Pagega 26-28: </a:t>
            </a:r>
            <a:endParaRPr lang="so-SO" sz="1200" b="0" i="1" noProof="0" dirty="0">
              <a:solidFill>
                <a:srgbClr val="000000"/>
              </a:solidFill>
              <a:effectLst/>
              <a:latin typeface="+mn-lt"/>
              <a:cs typeface="Calibri"/>
            </a:endParaRPr>
          </a:p>
          <a:p>
            <a:pPr algn="l" rtl="0" fontAlgn="base"/>
            <a:r>
              <a:rPr lang="so-SO" sz="1200" b="0" i="0" noProof="0" dirty="0">
                <a:solidFill>
                  <a:srgbClr val="000000"/>
                </a:solidFill>
                <a:effectLst/>
                <a:latin typeface="+mn-lt"/>
              </a:rPr>
              <a:t> </a:t>
            </a:r>
          </a:p>
          <a:p>
            <a:r>
              <a:rPr lang="so-SO" sz="1200" b="0" i="0" u="none" strike="noStrike" kern="1200" baseline="0" noProof="0" dirty="0">
                <a:solidFill>
                  <a:schemeClr val="tx1"/>
                </a:solidFill>
                <a:latin typeface="+mn-lt"/>
                <a:ea typeface="+mn-ea"/>
                <a:cs typeface="+mn-cs"/>
              </a:rPr>
              <a:t>Horaantii kulanka, waxa aanu uga hadalnay siyaabaha looga gudbi karo in aan lajoogo oo loo noqdo daaweeyayaal. Waxaan ka hadalnay dhisidda xiriirka, wada shaqeynta, raadinta macluumaadka iyo qorsheynta iyo diyaarinta.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0" i="0" u="none" strike="noStrike" kern="1200" baseline="0" noProof="0" dirty="0">
                <a:solidFill>
                  <a:schemeClr val="tx1"/>
                </a:solidFill>
                <a:latin typeface="+mn-lt"/>
                <a:ea typeface="+mn-ea"/>
                <a:cs typeface="+mn-cs"/>
              </a:rPr>
              <a:t>Marka la eego xeeladaha gurmadka degdegga ah, tani waxay ku lug leedahay weydiinta noocyada su'aalaha aan hadda ka hadalnay. Tusaale ahaan: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Aqoonsiga cidda ay saameyn karto xaaladaha degdegga ah ee FORB, meesha iyo goorta.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Ka fikirka sida aan uga jawaabi karno xaaladaha degdegga ah ka hor inta aysan dhicin. Tusaale ahaan: Sideen shakhsi ahaan rabaa inaan u dhaqmo markaan ku arko hadallada nacaybka ah ee baraha bulshada ama kadeedka waddada? Mise waxaan rabaa in aan sameeyo jawaab celin habaysan oo firfircoon oo qayb ka ah koox qorshaysa, diyaarisa oo wax wada?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Hubinta haddii aan hayno dhammaan macluumaadka iyo xiriirada aan u baahanahay inaan awoodno inaan ka jawaabno.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Dabcan, qiimaynta khataraha si aan u hubinno inaan ilaalinayno oo aynaan wax ka sii xumaan. </a:t>
            </a:r>
          </a:p>
          <a:p>
            <a:endParaRPr lang="sv-SE" sz="1200" b="0" i="0" u="none" strike="noStrike" kern="1200" baseline="0" dirty="0">
              <a:solidFill>
                <a:schemeClr val="tx1"/>
              </a:solidFill>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285310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0" i="0" u="none" strike="noStrike" kern="1200" baseline="0" noProof="0" dirty="0">
                <a:solidFill>
                  <a:schemeClr val="tx1"/>
                </a:solidFill>
                <a:latin typeface="+mn-lt"/>
                <a:ea typeface="+mn-ea"/>
                <a:cs typeface="+mn-cs"/>
              </a:rPr>
              <a:t>Dabcan, waxaa laga yaabaa in xeeladaha gurmadka degdegga ah aysan ahayn xeeladaha aan rabno inaan isticmaalno. Tusaale ahaan, waxaa laga yaabaa in si fiican loo meeleeyo si aan uga shaqeyno dhisidda wacyiga ama ololaha isbeddelka. Qofna ma awoodo ama isku dayi karo inuu sameeyo wax walba! </a:t>
            </a:r>
          </a:p>
          <a:p>
            <a:endParaRPr lang="so-SO" sz="1200" b="0" i="0" u="none" strike="noStrike" kern="1200" baseline="0" noProof="0" dirty="0">
              <a:solidFill>
                <a:schemeClr val="tx1"/>
              </a:solidFill>
              <a:latin typeface="+mn-lt"/>
              <a:ea typeface="+mn-ea"/>
              <a:cs typeface="+mn-cs"/>
            </a:endParaRPr>
          </a:p>
          <a:p>
            <a:r>
              <a:rPr lang="so-SO" sz="1200" b="0" i="0" u="none" strike="noStrike" kern="1200" baseline="0" noProof="0" dirty="0">
                <a:solidFill>
                  <a:schemeClr val="tx1"/>
                </a:solidFill>
                <a:latin typeface="+mn-lt"/>
                <a:ea typeface="+mn-ea"/>
                <a:cs typeface="+mn-cs"/>
              </a:rPr>
              <a:t>Casharka soo socda, waxaanu ku baran doonaa oo aanu ka fikiri doonaa fikradaha waxqabadka ee xeeladaha isbeddelka, xeeladaha dhismaha iyo xeeladaha bogsashada. Waxaan hiigsaneynaa inaan aruurino fikrado waxqabad intii suurtagal ah! </a:t>
            </a:r>
          </a:p>
          <a:p>
            <a:endParaRPr lang="so-SO" sz="1200" b="0" i="0" u="none" strike="noStrike" kern="1200" baseline="0" noProof="0" dirty="0">
              <a:solidFill>
                <a:schemeClr val="tx1"/>
              </a:solidFill>
              <a:latin typeface="+mn-lt"/>
              <a:ea typeface="+mn-ea"/>
              <a:cs typeface="+mn-cs"/>
            </a:endParaRPr>
          </a:p>
          <a:p>
            <a:r>
              <a:rPr lang="so-SO" sz="1200" b="0" i="0" u="none" strike="noStrike" kern="1200" baseline="0" noProof="0" dirty="0">
                <a:solidFill>
                  <a:schemeClr val="tx1"/>
                </a:solidFill>
                <a:latin typeface="+mn-lt"/>
                <a:ea typeface="+mn-ea"/>
                <a:cs typeface="+mn-cs"/>
              </a:rPr>
              <a:t>Ka dib, labada kulan ee ugu dambeeya ee koorsada, waxaan bilaabi doonaa inaan wax yar soo koobno – ka fikirida dhibaatooyinka aan dhab ahaantii dooneyno inaan wax ka qabanno, iyo fikradaheena ficilka ah ee noo noqon doona kuwa ugu waxtarka badan oo macquul ah si aan u isticmaalno. </a:t>
            </a:r>
          </a:p>
          <a:p>
            <a:endParaRPr lang="so-SO" sz="1200" b="0" i="0" u="none" strike="noStrike" kern="1200" baseline="0" noProof="0" dirty="0">
              <a:solidFill>
                <a:schemeClr val="tx1"/>
              </a:solidFill>
              <a:latin typeface="+mn-lt"/>
              <a:ea typeface="+mn-ea"/>
              <a:cs typeface="+mn-cs"/>
            </a:endParaRPr>
          </a:p>
          <a:p>
            <a:r>
              <a:rPr lang="so-SO" sz="1200" b="0" i="0" u="none" strike="noStrike" kern="1200" baseline="0" noProof="0" dirty="0">
                <a:solidFill>
                  <a:schemeClr val="tx1"/>
                </a:solidFill>
                <a:latin typeface="+mn-lt"/>
                <a:ea typeface="+mn-ea"/>
                <a:cs typeface="+mn-cs"/>
              </a:rPr>
              <a:t>Soo gunaanado kulanka adiga oo qof walba uga mahad celinaya ka qeybgalkiisa firfircoon.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71371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3870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noProof="0" dirty="0"/>
              <a:t>Isbeddel sameeyayaasha kooxaha guuxa sheekada</a:t>
            </a:r>
            <a:br>
              <a:rPr lang="so-SO" sz="1200" b="0" i="0" noProof="0" dirty="0">
                <a:effectLst/>
                <a:cs typeface="+mn-lt"/>
              </a:rPr>
            </a:br>
            <a:r>
              <a:rPr lang="so-SO" i="1" noProof="0" dirty="0"/>
              <a:t>Bogagga 3-10 waxa ay muujinayaan 3da sheeko ee isbeddel sameeyayaasha ee layliga</a:t>
            </a:r>
            <a:r>
              <a:rPr lang="so-SO" b="0" noProof="0" dirty="0">
                <a:effectLst/>
              </a:rPr>
              <a:t>.</a:t>
            </a:r>
            <a:r>
              <a:rPr lang="so-SO" sz="1200" b="0" i="0" noProof="0" dirty="0">
                <a:solidFill>
                  <a:srgbClr val="000000"/>
                </a:solidFill>
                <a:effectLst/>
                <a:latin typeface="+mn-lt"/>
                <a:cs typeface="Calibri"/>
              </a:rPr>
              <a:t> </a:t>
            </a:r>
            <a:endParaRPr lang="so-SO" noProof="0" dirty="0"/>
          </a:p>
          <a:p>
            <a:pPr algn="l" rtl="0" fontAlgn="base"/>
            <a:r>
              <a:rPr lang="so-SO" sz="1200" b="0" i="1" noProof="0" dirty="0">
                <a:solidFill>
                  <a:srgbClr val="000000"/>
                </a:solidFill>
                <a:effectLst/>
                <a:latin typeface="+mn-lt"/>
              </a:rPr>
              <a:t> </a:t>
            </a:r>
            <a:r>
              <a:rPr lang="so-SO" sz="1200" b="0" i="0" noProof="0" dirty="0">
                <a:solidFill>
                  <a:srgbClr val="000000"/>
                </a:solidFill>
                <a:effectLst/>
                <a:latin typeface="+mn-lt"/>
              </a:rPr>
              <a:t> </a:t>
            </a:r>
            <a:endParaRPr lang="so-SO" sz="1200" b="0" i="0" noProof="0" dirty="0">
              <a:solidFill>
                <a:srgbClr val="000000"/>
              </a:solidFill>
              <a:effectLst/>
              <a:latin typeface="+mn-lt"/>
              <a:cs typeface="Calibri"/>
            </a:endParaRPr>
          </a:p>
          <a:p>
            <a:pPr algn="l" rtl="0" fontAlgn="base"/>
            <a:r>
              <a:rPr lang="so-SO" b="1" noProof="0" dirty="0"/>
              <a:t>Sheekada Rahul, Hindiya</a:t>
            </a:r>
          </a:p>
          <a:p>
            <a:pPr algn="l" rtl="0" fontAlgn="base"/>
            <a:r>
              <a:rPr lang="so-SO" noProof="0" dirty="0"/>
              <a:t>Rahul wuxuu ku nool yahay Bhagalpur oo ku taal bariga Hindiya. Qiyaastii 80% dadka magaalada ku nool waa Hinduu halka 18% ay yihiin Muslimiin, magaaladuna waxay leedahay taariikh rabshado ah. Sannadkii 1989, in ka badan 1000 Muslimiin ah ayaa la soo sheegay inay dhinteen ka dib rabshado barakiciyay 50,000 oo qof.</a:t>
            </a:r>
            <a:endParaRPr lang="so-SO" sz="1200" b="0" i="0" noProof="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noProof="0" dirty="0"/>
              <a:t>Rahul, oo ah Hindu, ayaa ku lug leh xarunta nabadda ee diimaha kala duwan ee magaalada. Waxay ka shaqeeyaan dhisidda xiriiro iyo kalsooni ka dhan ah kala qaybsanaanta, tusaale ahaan iyada oo loo marayo guddiyada nabadda, iyagoo qabanqaabinaya xaflad dhaqameed oo sannadle ah iyo isku xirka hoggaamiyeyaasha diinta. Shaqadan nabadda ee muddada dheer waxay samaysaa aasaas lagu qaadi karo tallaabo degdegga ah marka dhacdooyinku bilaabaan inay ka baxaan xakamaynta. Tan waa waxaa badanaa loo baahan yahay.</a:t>
            </a:r>
            <a:endParaRPr lang="so-SO" b="0" i="0" noProof="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919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noProof="0" dirty="0"/>
              <a:t>Rabshadaha ayaa si gaar ah ugu badan ololaha doorashada. </a:t>
            </a:r>
          </a:p>
          <a:p>
            <a:r>
              <a:rPr lang="so-SO" noProof="0" dirty="0"/>
              <a:t>Sannadkii 2019, musharrax u tartamaya xisbiga Hinduuga ayaa hoggaamiyay dibadbax ka dhacay meel Muslimiintu ku badan yihiin, wuxuuna adeegsaday hadallo nacayb ah si uu isugu dayo inuu rabshado abuuro. Markii dhallinyaro Muslimiin ah ay si caro leh u qayliyeen, musharraxu wuxuu bilaabay rabshadaha, taasoo keentay in dukaamada iyo guryaha ay burburaan. Waxaa jirtay khatar weyn oo ah in rabshaduhu ay ku faafaan meelo kale oo ay noqdaan kuwo rabshado badan. Rahul iyo asxaabtiisu waxay ogaayeen sida ay khatar u noqon karto arrintan.</a:t>
            </a:r>
            <a:endParaRPr lang="so-SO" sz="1200"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noProof="0" dirty="0"/>
              <a:t>Maalmihii xigay, Rahul iyo asxaabtiisa waxay shirar bulsho ku yeesheen xaafadaha Muslimiinta iyo Hinduuga kuwaas oo ugu badan khatarta rabshadaha. Kulamadaas, waxaa sameeyay kooxo iskaa wax u qabso ah oo nabadeed, kuwaas oo albaab illaa albaab uga gudbay xaafadahooda. </a:t>
            </a:r>
          </a:p>
          <a:p>
            <a:pPr algn="l" rtl="0" fontAlgn="base"/>
            <a:endParaRPr lang="so-SO" noProof="0" dirty="0"/>
          </a:p>
          <a:p>
            <a:pPr algn="l" rtl="0" fontAlgn="base"/>
            <a:r>
              <a:rPr lang="so-SO" noProof="0" dirty="0"/>
              <a:t>Rahul wuxuu yiri, </a:t>
            </a:r>
            <a:r>
              <a:rPr lang="so-SO" i="1" noProof="0" dirty="0"/>
              <a:t>"Waxay ahayd muhiim in ragga iyo dumarku ay laba-labo isu tagaan, si uu u jiro qof si xor ah ula hadli kara qofkii albaabka fura."</a:t>
            </a:r>
            <a:endParaRPr lang="so-SO" sz="1200" b="0" i="1"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noProof="0" dirty="0"/>
              <a:t>Mutadawiciinta ayaa qaybiyay waraaqo, la hadlay, oo dhegeystay deriskooda, iyagoo xoogga saaraya sida rabshaduhu uga sii dari doonaan qof walba, iyadoon loo eegin diinta. Nasiib wanaag, shirarka xaafadda iyo mutadawiciinta ayaa gacan ka geystay dejinta xaaladda magaalada.</a:t>
            </a:r>
            <a:endParaRPr lang="so-SO"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b="1" noProof="0" dirty="0"/>
              <a:t>Ha ku qiimayn buug jaldigiisa – Maktabadda Aadanaha™, Denmark</a:t>
            </a:r>
          </a:p>
          <a:p>
            <a:pPr algn="l" rtl="0" fontAlgn="base"/>
            <a:r>
              <a:rPr lang="so-SO" noProof="0" dirty="0"/>
              <a:t>Bartamihii 1990-meeyadii, afar saaxiib ayaa bilaabay urur dhalinyaro ah si ay uga ololeeyaan rabshadaha magaalooyinka. Xubinnimadoodu way korodhay, qabanqaabiyaha xaflad muusig oo Denmark ah ayaa weydiistay inay la yimaadaan f ikrad munaasabad lagu kobcinayo wadahadal dhexmara booqdayaasha xafladaha. Waxay la yimaadeen fikradda maktabadda aadanaha oo ay booqdayaashu ka amaahan karaan 'buugaag' aadanaha – dadka diyaar u ah inay ka qeyb qaataan wadahadallo ixtiraam leh oo ku saabsan aqoonsigooda iyo waaya-aragnimadooda nololeed.</a:t>
            </a:r>
            <a:endParaRPr lang="so-SO"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noProof="0" dirty="0"/>
              <a:t>Badanaa, buugaagta aadanuhu waa dad ka soo jeeda bulshada deegaanka kuwaas oo iskaa wax u qabso ugu shaqeeya inay 'sheekadooda' u noqoto waayo-aragnimo waxbarasho oo loogu talagalay dadka kale. Mutadawiciinta badanaa waa dad ay dhinac ka mid ah aqoonsigooda la xiriirto nacayb ama ceebayn – tusaale ahaan diintooda, caqiidaddooda, qowmiyadooda, jinsigooda, naafanimadooda ama xaaladdooda HIV. Tani waxay gacan ka geysaneysaa yareynta fikradaha khaldan ee aan la aqoon. Ururka Maktabadda Aadanaha™ hadda wuxuu hawlo ka qabtaa in ka badan 85 waddan.</a:t>
            </a:r>
            <a:endParaRPr lang="so-SO" sz="1200" b="0" i="0" noProof="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017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5AB015C0-ADFB-4C1F-AC4C-50A35F59719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38375"/>
            <a:ext cx="10515600"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CE4C6B7C-5757-4F49-9408-DFE2EB630A7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D6F1756C-FFE1-4CEF-9731-60C4E255A9F5}"/>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BB34C43-91EC-4BFD-A62E-4F59EA6FEDBA}"/>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EC53B00-CE6B-458E-BD5C-25A6FAD9B99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22860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F395E06-D74E-40CC-8DCE-FF14ADB6F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DA380D46-FE4E-4C50-8F63-6E7B95A00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pic>
        <p:nvPicPr>
          <p:cNvPr id="11" name="Bildobjekt 10">
            <a:extLst>
              <a:ext uri="{FF2B5EF4-FFF2-40B4-BE49-F238E27FC236}">
                <a16:creationId xmlns:a16="http://schemas.microsoft.com/office/drawing/2014/main" id="{E803C975-F284-4FC3-B373-56C739476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2" name="textruta 1">
            <a:extLst>
              <a:ext uri="{FF2B5EF4-FFF2-40B4-BE49-F238E27FC236}">
                <a16:creationId xmlns:a16="http://schemas.microsoft.com/office/drawing/2014/main" id="{C61B1331-A00B-A486-CEA2-8831916371D0}"/>
              </a:ext>
            </a:extLst>
          </p:cNvPr>
          <p:cNvSpPr txBox="1"/>
          <p:nvPr/>
        </p:nvSpPr>
        <p:spPr>
          <a:xfrm>
            <a:off x="0" y="1081464"/>
            <a:ext cx="12192000" cy="1929759"/>
          </a:xfrm>
          <a:prstGeom prst="rect">
            <a:avLst/>
          </a:prstGeom>
          <a:noFill/>
        </p:spPr>
        <p:txBody>
          <a:bodyPr wrap="square" lIns="91440" tIns="45720" rIns="91440" bIns="45720" rtlCol="0" anchor="t">
            <a:spAutoFit/>
          </a:bodyPr>
          <a:lstStyle/>
          <a:p>
            <a:pPr algn="ctr"/>
            <a:r>
              <a:rPr lang="so-SO" sz="5400" noProof="0" dirty="0">
                <a:solidFill>
                  <a:schemeClr val="tx1">
                    <a:lumMod val="65000"/>
                    <a:lumOff val="35000"/>
                  </a:schemeClr>
                </a:solidFill>
                <a:latin typeface="Calibri"/>
                <a:ea typeface="Calibri"/>
                <a:cs typeface="Calibri"/>
              </a:rPr>
              <a:t>Koorsada </a:t>
            </a:r>
            <a:r>
              <a:rPr lang="so-SO" sz="5400" b="1" noProof="0" dirty="0">
                <a:solidFill>
                  <a:schemeClr val="tx1">
                    <a:lumMod val="65000"/>
                    <a:lumOff val="35000"/>
                  </a:schemeClr>
                </a:solidFill>
                <a:latin typeface="Calibri"/>
                <a:ea typeface="Calibri"/>
                <a:cs typeface="Calibri"/>
              </a:rPr>
              <a:t>Isbeddel </a:t>
            </a:r>
            <a:br>
              <a:rPr lang="so-SO" sz="5400" b="1" noProof="0" dirty="0">
                <a:solidFill>
                  <a:schemeClr val="tx1">
                    <a:lumMod val="65000"/>
                    <a:lumOff val="35000"/>
                  </a:schemeClr>
                </a:solidFill>
                <a:latin typeface="Calibri"/>
                <a:ea typeface="Calibri"/>
                <a:cs typeface="Calibri"/>
              </a:rPr>
            </a:br>
            <a:r>
              <a:rPr lang="so-SO" sz="5400" b="1" noProof="0" dirty="0">
                <a:solidFill>
                  <a:schemeClr val="tx1">
                    <a:lumMod val="65000"/>
                    <a:lumOff val="35000"/>
                  </a:schemeClr>
                </a:solidFill>
                <a:latin typeface="Calibri"/>
                <a:ea typeface="Calibri"/>
                <a:cs typeface="Calibri"/>
              </a:rPr>
              <a:t>Sameeyayaasha </a:t>
            </a:r>
            <a:r>
              <a:rPr lang="so-SO" sz="5400" noProof="0" dirty="0">
                <a:solidFill>
                  <a:schemeClr val="tx1">
                    <a:lumMod val="65000"/>
                    <a:lumOff val="35000"/>
                  </a:schemeClr>
                </a:solidFill>
                <a:latin typeface="Calibri"/>
                <a:ea typeface="Calibri"/>
                <a:cs typeface="Calibri"/>
              </a:rPr>
              <a:t>Deegaanka</a:t>
            </a: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F4240E5-59C8-464E-AC42-C5BF50EE7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17E85BD8-7FE1-4D67-9091-869F6CDB6FED}"/>
              </a:ext>
            </a:extLst>
          </p:cNvPr>
          <p:cNvSpPr/>
          <p:nvPr/>
        </p:nvSpPr>
        <p:spPr>
          <a:xfrm rot="16200000">
            <a:off x="10383862" y="4884902"/>
            <a:ext cx="2483058" cy="215444"/>
          </a:xfrm>
          <a:prstGeom prst="rect">
            <a:avLst/>
          </a:prstGeom>
        </p:spPr>
        <p:txBody>
          <a:bodyPr wrap="square">
            <a:spAutoFit/>
          </a:bodyPr>
          <a:lstStyle/>
          <a:p>
            <a:r>
              <a:rPr lang="so-SO" sz="800" b="0" i="0" noProof="0" dirty="0">
                <a:solidFill>
                  <a:schemeClr val="tx1">
                    <a:lumMod val="65000"/>
                    <a:lumOff val="35000"/>
                  </a:schemeClr>
                </a:solidFill>
                <a:effectLst/>
              </a:rPr>
              <a:t>Photo: </a:t>
            </a:r>
            <a:r>
              <a:rPr lang="so-SO" sz="800" noProof="0" dirty="0">
                <a:solidFill>
                  <a:schemeClr val="tx1">
                    <a:lumMod val="65000"/>
                    <a:lumOff val="35000"/>
                  </a:schemeClr>
                </a:solidFill>
              </a:rPr>
              <a:t>Robert Wyatt</a:t>
            </a:r>
            <a:r>
              <a:rPr lang="so-SO" sz="800" b="0" i="0" noProof="0" dirty="0">
                <a:solidFill>
                  <a:schemeClr val="tx1">
                    <a:lumMod val="65000"/>
                    <a:lumOff val="35000"/>
                  </a:schemeClr>
                </a:solidFill>
                <a:effectLst/>
              </a:rPr>
              <a:t> / Alamy Stock Photo </a:t>
            </a:r>
            <a:endParaRPr lang="so-SO" sz="800" noProof="0" dirty="0">
              <a:solidFill>
                <a:schemeClr val="tx1">
                  <a:lumMod val="65000"/>
                  <a:lumOff val="35000"/>
                </a:schemeClr>
              </a:solidFill>
            </a:endParaRPr>
          </a:p>
        </p:txBody>
      </p:sp>
      <p:sp>
        <p:nvSpPr>
          <p:cNvPr id="8" name="Rektangel 7">
            <a:extLst>
              <a:ext uri="{FF2B5EF4-FFF2-40B4-BE49-F238E27FC236}">
                <a16:creationId xmlns:a16="http://schemas.microsoft.com/office/drawing/2014/main" id="{23C361B5-8269-49BF-BB14-5B5DF78A8E93}"/>
              </a:ext>
            </a:extLst>
          </p:cNvPr>
          <p:cNvSpPr/>
          <p:nvPr/>
        </p:nvSpPr>
        <p:spPr>
          <a:xfrm>
            <a:off x="540000" y="1320730"/>
            <a:ext cx="2916000" cy="1384995"/>
          </a:xfrm>
          <a:prstGeom prst="rect">
            <a:avLst/>
          </a:prstGeom>
        </p:spPr>
        <p:txBody>
          <a:bodyPr wrap="square" lIns="0">
            <a:spAutoFit/>
          </a:bodyPr>
          <a:lstStyle/>
          <a:p>
            <a:r>
              <a:rPr lang="so-SO" sz="2800" noProof="0" dirty="0"/>
              <a:t>Aqalka Baarlamaanka, Kyrgyzstan</a:t>
            </a:r>
          </a:p>
        </p:txBody>
      </p:sp>
      <p:pic>
        <p:nvPicPr>
          <p:cNvPr id="7" name="Bildobjekt 6">
            <a:extLst>
              <a:ext uri="{FF2B5EF4-FFF2-40B4-BE49-F238E27FC236}">
                <a16:creationId xmlns:a16="http://schemas.microsoft.com/office/drawing/2014/main" id="{3B0E6DDC-C0D7-403F-9668-A81014B0B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404D09-BEE2-45AF-B575-1C18DC45B393}"/>
              </a:ext>
            </a:extLst>
          </p:cNvPr>
          <p:cNvSpPr/>
          <p:nvPr/>
        </p:nvSpPr>
        <p:spPr>
          <a:xfrm>
            <a:off x="1145667" y="1320730"/>
            <a:ext cx="8010208" cy="3231654"/>
          </a:xfrm>
          <a:prstGeom prst="rect">
            <a:avLst/>
          </a:prstGeom>
        </p:spPr>
        <p:txBody>
          <a:bodyPr wrap="square">
            <a:spAutoFit/>
          </a:bodyPr>
          <a:lstStyle/>
          <a:p>
            <a:r>
              <a:rPr lang="so-SO" sz="4000" b="1" noProof="0" dirty="0">
                <a:solidFill>
                  <a:srgbClr val="000000"/>
                </a:solidFill>
                <a:latin typeface="Calibri" panose="020F0502020204030204" pitchFamily="34" charset="0"/>
              </a:rPr>
              <a:t>Bogsiiyayaal</a:t>
            </a:r>
            <a:br>
              <a:rPr lang="so-SO" sz="3600" noProof="0" dirty="0">
                <a:latin typeface="Calibri" panose="020F0502020204030204" pitchFamily="34" charset="0"/>
              </a:rPr>
            </a:br>
            <a:r>
              <a:rPr lang="so-SO" sz="3600" noProof="0" dirty="0">
                <a:latin typeface="Calibri" panose="020F0502020204030204" pitchFamily="34" charset="0"/>
              </a:rPr>
              <a:t> </a:t>
            </a:r>
            <a:endParaRPr lang="so-SO" sz="3200" noProof="0" dirty="0">
              <a:latin typeface="Calibri" panose="020F0502020204030204" pitchFamily="34" charset="0"/>
            </a:endParaRPr>
          </a:p>
          <a:p>
            <a:pPr marL="571500" indent="-571500">
              <a:buFont typeface="Arial" charset="0"/>
              <a:buChar char="•"/>
            </a:pPr>
            <a:r>
              <a:rPr lang="so-SO" sz="3200" noProof="0" dirty="0"/>
              <a:t>Dhis xiriiro</a:t>
            </a:r>
          </a:p>
          <a:p>
            <a:pPr marL="571500" indent="-571500">
              <a:buFont typeface="Arial" charset="0"/>
              <a:buChar char="•"/>
            </a:pPr>
            <a:r>
              <a:rPr lang="so-SO" sz="3200" noProof="0" dirty="0"/>
              <a:t>Wada shaqeeya</a:t>
            </a:r>
          </a:p>
          <a:p>
            <a:pPr marL="571500" indent="-571500">
              <a:buFont typeface="Arial" charset="0"/>
              <a:buChar char="•"/>
            </a:pPr>
            <a:r>
              <a:rPr lang="so-SO" sz="3200" noProof="0" dirty="0"/>
              <a:t>Raadi macluumaad</a:t>
            </a:r>
          </a:p>
          <a:p>
            <a:pPr marL="571500" indent="-571500">
              <a:buFont typeface="Arial" charset="0"/>
              <a:buChar char="•"/>
            </a:pPr>
            <a:r>
              <a:rPr lang="so-SO" sz="3200" noProof="0" dirty="0"/>
              <a:t>Qorshe oo diyaar garow</a:t>
            </a:r>
          </a:p>
        </p:txBody>
      </p:sp>
      <p:pic>
        <p:nvPicPr>
          <p:cNvPr id="5" name="Bildobjekt 4">
            <a:extLst>
              <a:ext uri="{FF2B5EF4-FFF2-40B4-BE49-F238E27FC236}">
                <a16:creationId xmlns:a16="http://schemas.microsoft.com/office/drawing/2014/main" id="{53C8DDC5-8113-4B77-B4DF-68776F77F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F2322-9C52-455D-B184-6A13E740A186}"/>
              </a:ext>
            </a:extLst>
          </p:cNvPr>
          <p:cNvSpPr/>
          <p:nvPr/>
        </p:nvSpPr>
        <p:spPr>
          <a:xfrm>
            <a:off x="1145667" y="1320730"/>
            <a:ext cx="7459071" cy="3231654"/>
          </a:xfrm>
          <a:prstGeom prst="rect">
            <a:avLst/>
          </a:prstGeom>
        </p:spPr>
        <p:txBody>
          <a:bodyPr wrap="square">
            <a:spAutoFit/>
          </a:bodyPr>
          <a:lstStyle/>
          <a:p>
            <a:r>
              <a:rPr lang="so-SO" sz="4000" b="1" noProof="0" dirty="0">
                <a:solidFill>
                  <a:srgbClr val="000000"/>
                </a:solidFill>
                <a:latin typeface="Calibri" panose="020F0502020204030204" pitchFamily="34" charset="0"/>
              </a:rPr>
              <a:t>Layliga Kumaan ahay Aniga</a:t>
            </a:r>
            <a:r>
              <a:rPr lang="so-SO" sz="4000" noProof="0" dirty="0">
                <a:solidFill>
                  <a:srgbClr val="000000"/>
                </a:solidFill>
                <a:latin typeface="Calibri" panose="020F0502020204030204" pitchFamily="34" charset="0"/>
              </a:rPr>
              <a:t> </a:t>
            </a:r>
            <a:br>
              <a:rPr lang="so-SO" sz="4400" noProof="0" dirty="0">
                <a:latin typeface="Calibri" panose="020F0502020204030204" pitchFamily="34" charset="0"/>
              </a:rPr>
            </a:br>
            <a:r>
              <a:rPr lang="so-SO" sz="3600" noProof="0" dirty="0">
                <a:latin typeface="Calibri" panose="020F0502020204030204" pitchFamily="34" charset="0"/>
              </a:rPr>
              <a:t> </a:t>
            </a:r>
            <a:endParaRPr lang="so-SO" sz="3200" noProof="0" dirty="0">
              <a:latin typeface="Calibri" panose="020F0502020204030204" pitchFamily="34" charset="0"/>
            </a:endParaRPr>
          </a:p>
          <a:p>
            <a:pPr marL="571500" indent="-571500">
              <a:buFont typeface="Arial" charset="0"/>
              <a:buChar char="•"/>
            </a:pPr>
            <a:r>
              <a:rPr lang="so-SO" sz="3200" noProof="0" dirty="0"/>
              <a:t>Maxaan sameyn karaa? </a:t>
            </a:r>
          </a:p>
          <a:p>
            <a:pPr marL="571500" indent="-571500">
              <a:buFont typeface="Arial" charset="0"/>
              <a:buChar char="•"/>
            </a:pPr>
            <a:r>
              <a:rPr lang="so-SO" sz="3200" noProof="0" dirty="0"/>
              <a:t>Maxaan sameyn karnaa?</a:t>
            </a:r>
          </a:p>
          <a:p>
            <a:pPr marL="571500" indent="-571500">
              <a:buFont typeface="Arial" charset="0"/>
              <a:buChar char="•"/>
            </a:pPr>
            <a:r>
              <a:rPr lang="so-SO" sz="3200" noProof="0" dirty="0"/>
              <a:t>Maxaan dadka kale ku dhiirigelin karnaa in ay sameeyaan?  </a:t>
            </a:r>
          </a:p>
        </p:txBody>
      </p:sp>
      <p:pic>
        <p:nvPicPr>
          <p:cNvPr id="3" name="Bildobjekt 2">
            <a:extLst>
              <a:ext uri="{FF2B5EF4-FFF2-40B4-BE49-F238E27FC236}">
                <a16:creationId xmlns:a16="http://schemas.microsoft.com/office/drawing/2014/main" id="{E5959A6F-E997-443E-9A93-85E6AC62F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223DB-1300-4C90-B431-1542E23CA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2" name="Bildobjekt 2" descr="En bild som visar person, personer, grupp, står&#10;&#10;Automatiskt genererad beskrivning">
            <a:extLst>
              <a:ext uri="{FF2B5EF4-FFF2-40B4-BE49-F238E27FC236}">
                <a16:creationId xmlns:a16="http://schemas.microsoft.com/office/drawing/2014/main" id="{E4926E9A-AD7D-4E4B-BF6C-72505F22FF81}"/>
              </a:ext>
            </a:extLst>
          </p:cNvPr>
          <p:cNvPicPr>
            <a:picLocks noChangeAspect="1"/>
          </p:cNvPicPr>
          <p:nvPr/>
        </p:nvPicPr>
        <p:blipFill>
          <a:blip r:embed="rId4"/>
          <a:stretch>
            <a:fillRect/>
          </a:stretch>
        </p:blipFill>
        <p:spPr>
          <a:xfrm>
            <a:off x="0" y="226436"/>
            <a:ext cx="12192000" cy="6633727"/>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7867F6-D038-4075-9DD8-C70F3F89909D}"/>
              </a:ext>
            </a:extLst>
          </p:cNvPr>
          <p:cNvSpPr/>
          <p:nvPr/>
        </p:nvSpPr>
        <p:spPr>
          <a:xfrm>
            <a:off x="1145666" y="1320730"/>
            <a:ext cx="10762315" cy="2246769"/>
          </a:xfrm>
          <a:prstGeom prst="rect">
            <a:avLst/>
          </a:prstGeom>
        </p:spPr>
        <p:txBody>
          <a:bodyPr wrap="square">
            <a:spAutoFit/>
          </a:bodyPr>
          <a:lstStyle/>
          <a:p>
            <a:r>
              <a:rPr lang="so-SO" sz="4000" b="1" noProof="0" dirty="0"/>
              <a:t>Qeexitaanka: Xeeladaha </a:t>
            </a:r>
            <a:r>
              <a:rPr lang="so-SO" sz="4400" b="1" noProof="0" dirty="0"/>
              <a:t> </a:t>
            </a:r>
            <a:r>
              <a:rPr lang="so-SO" sz="3600" noProof="0" dirty="0"/>
              <a:t> </a:t>
            </a:r>
          </a:p>
          <a:p>
            <a:endParaRPr lang="so-SO" sz="3200" noProof="0" dirty="0"/>
          </a:p>
          <a:p>
            <a:r>
              <a:rPr lang="so-SO" sz="3200" noProof="0" dirty="0"/>
              <a:t>Tallaabooyin qorshaysan oo la sameeyay </a:t>
            </a:r>
          </a:p>
          <a:p>
            <a:r>
              <a:rPr lang="so-SO" sz="3200" noProof="0" dirty="0"/>
              <a:t>si loo gaaro yool. </a:t>
            </a:r>
          </a:p>
        </p:txBody>
      </p:sp>
      <p:pic>
        <p:nvPicPr>
          <p:cNvPr id="5" name="Bildobjekt 4">
            <a:extLst>
              <a:ext uri="{FF2B5EF4-FFF2-40B4-BE49-F238E27FC236}">
                <a16:creationId xmlns:a16="http://schemas.microsoft.com/office/drawing/2014/main" id="{116BD06E-9C26-4B65-8687-E653D3FF8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9E2161-D25D-44AC-B28C-1A2BC4297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2091" y="1629000"/>
            <a:ext cx="3587817" cy="3600000"/>
          </a:xfrm>
          <a:prstGeom prst="rect">
            <a:avLst/>
          </a:prstGeom>
        </p:spPr>
      </p:pic>
      <p:pic>
        <p:nvPicPr>
          <p:cNvPr id="3" name="Bildobjekt 2">
            <a:extLst>
              <a:ext uri="{FF2B5EF4-FFF2-40B4-BE49-F238E27FC236}">
                <a16:creationId xmlns:a16="http://schemas.microsoft.com/office/drawing/2014/main" id="{55C9B15D-CF7F-4A8C-BBDE-E366DAF00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07">
            <a:extLst>
              <a:ext uri="{FF2B5EF4-FFF2-40B4-BE49-F238E27FC236}">
                <a16:creationId xmlns:a16="http://schemas.microsoft.com/office/drawing/2014/main" id="{D824FC26-6419-4E7E-A6C9-E6281A45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12"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8">
            <a:extLst>
              <a:ext uri="{FF2B5EF4-FFF2-40B4-BE49-F238E27FC236}">
                <a16:creationId xmlns:a16="http://schemas.microsoft.com/office/drawing/2014/main" id="{3A0D94DB-1E59-45D6-A3AB-62B5EBA15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944"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9">
            <a:extLst>
              <a:ext uri="{FF2B5EF4-FFF2-40B4-BE49-F238E27FC236}">
                <a16:creationId xmlns:a16="http://schemas.microsoft.com/office/drawing/2014/main" id="{0D38C835-0657-438C-97D8-35D7F977C4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912" y="488076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6">
            <a:extLst>
              <a:ext uri="{FF2B5EF4-FFF2-40B4-BE49-F238E27FC236}">
                <a16:creationId xmlns:a16="http://schemas.microsoft.com/office/drawing/2014/main" id="{EC62E479-7055-4A68-9F5F-23C24B9F3743}"/>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o-SO" noProof="0" dirty="0"/>
          </a:p>
        </p:txBody>
      </p:sp>
      <p:sp>
        <p:nvSpPr>
          <p:cNvPr id="7" name="Rectangle 37">
            <a:extLst>
              <a:ext uri="{FF2B5EF4-FFF2-40B4-BE49-F238E27FC236}">
                <a16:creationId xmlns:a16="http://schemas.microsoft.com/office/drawing/2014/main" id="{4905D002-9AB9-42E4-84FD-CB07AB10691C}"/>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8" name="Rectangle 38">
            <a:extLst>
              <a:ext uri="{FF2B5EF4-FFF2-40B4-BE49-F238E27FC236}">
                <a16:creationId xmlns:a16="http://schemas.microsoft.com/office/drawing/2014/main" id="{230C1090-E614-455E-B716-64B7E70F515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9" name="Rectangle 39">
            <a:extLst>
              <a:ext uri="{FF2B5EF4-FFF2-40B4-BE49-F238E27FC236}">
                <a16:creationId xmlns:a16="http://schemas.microsoft.com/office/drawing/2014/main" id="{EE499726-3082-442E-87E8-40B071E020E6}"/>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10" name="Rektangel 9">
            <a:extLst>
              <a:ext uri="{FF2B5EF4-FFF2-40B4-BE49-F238E27FC236}">
                <a16:creationId xmlns:a16="http://schemas.microsoft.com/office/drawing/2014/main" id="{AE9B08B6-6ED5-4CE4-AB78-A017F82D840C}"/>
              </a:ext>
            </a:extLst>
          </p:cNvPr>
          <p:cNvSpPr/>
          <p:nvPr/>
        </p:nvSpPr>
        <p:spPr>
          <a:xfrm>
            <a:off x="2652434" y="1309469"/>
            <a:ext cx="8676827" cy="707886"/>
          </a:xfrm>
          <a:prstGeom prst="rect">
            <a:avLst/>
          </a:prstGeom>
        </p:spPr>
        <p:txBody>
          <a:bodyPr wrap="square">
            <a:spAutoFit/>
          </a:bodyPr>
          <a:lstStyle/>
          <a:p>
            <a:r>
              <a:rPr lang="so-SO" sz="4000" b="1" noProof="0" dirty="0">
                <a:solidFill>
                  <a:srgbClr val="000000"/>
                </a:solidFill>
                <a:latin typeface="Calibri" panose="020F0502020204030204" pitchFamily="34" charset="0"/>
              </a:rPr>
              <a:t>Xeeladaha gurmadka degdegga ah</a:t>
            </a:r>
            <a:endParaRPr lang="so-SO" sz="4000" noProof="0" dirty="0">
              <a:latin typeface="Calibri" panose="020F0502020204030204" pitchFamily="34" charset="0"/>
            </a:endParaRPr>
          </a:p>
        </p:txBody>
      </p:sp>
      <p:sp>
        <p:nvSpPr>
          <p:cNvPr id="11" name="textruta 10">
            <a:extLst>
              <a:ext uri="{FF2B5EF4-FFF2-40B4-BE49-F238E27FC236}">
                <a16:creationId xmlns:a16="http://schemas.microsoft.com/office/drawing/2014/main" id="{FC045B1D-58C1-4840-9E5D-1410C01756EA}"/>
              </a:ext>
            </a:extLst>
          </p:cNvPr>
          <p:cNvSpPr txBox="1"/>
          <p:nvPr/>
        </p:nvSpPr>
        <p:spPr>
          <a:xfrm>
            <a:off x="2652434" y="3344224"/>
            <a:ext cx="1780680" cy="584775"/>
          </a:xfrm>
          <a:prstGeom prst="rect">
            <a:avLst/>
          </a:prstGeom>
          <a:noFill/>
        </p:spPr>
        <p:txBody>
          <a:bodyPr wrap="none" rtlCol="0">
            <a:spAutoFit/>
          </a:bodyPr>
          <a:lstStyle/>
          <a:p>
            <a:r>
              <a:rPr lang="so-SO" sz="3200" noProof="0" dirty="0"/>
              <a:t>Ka hortag</a:t>
            </a:r>
          </a:p>
        </p:txBody>
      </p:sp>
      <p:sp>
        <p:nvSpPr>
          <p:cNvPr id="12" name="textruta 11">
            <a:extLst>
              <a:ext uri="{FF2B5EF4-FFF2-40B4-BE49-F238E27FC236}">
                <a16:creationId xmlns:a16="http://schemas.microsoft.com/office/drawing/2014/main" id="{4981ECF8-AED5-4D93-AC8E-ABD9FDCABC38}"/>
              </a:ext>
            </a:extLst>
          </p:cNvPr>
          <p:cNvSpPr txBox="1"/>
          <p:nvPr/>
        </p:nvSpPr>
        <p:spPr>
          <a:xfrm>
            <a:off x="2642502" y="5009922"/>
            <a:ext cx="3174929" cy="1077218"/>
          </a:xfrm>
          <a:prstGeom prst="rect">
            <a:avLst/>
          </a:prstGeom>
          <a:noFill/>
        </p:spPr>
        <p:txBody>
          <a:bodyPr wrap="square" lIns="91440" tIns="45720" rIns="91440" bIns="45720" rtlCol="0" anchor="t">
            <a:spAutoFit/>
          </a:bodyPr>
          <a:lstStyle/>
          <a:p>
            <a:r>
              <a:rPr lang="so-SO" sz="3200" noProof="0" dirty="0"/>
              <a:t>Caawimo waco oo ka dig</a:t>
            </a:r>
            <a:endParaRPr lang="so-SO" noProof="0" dirty="0"/>
          </a:p>
        </p:txBody>
      </p:sp>
      <p:sp>
        <p:nvSpPr>
          <p:cNvPr id="13" name="textruta 12">
            <a:extLst>
              <a:ext uri="{FF2B5EF4-FFF2-40B4-BE49-F238E27FC236}">
                <a16:creationId xmlns:a16="http://schemas.microsoft.com/office/drawing/2014/main" id="{DB14551D-937E-40FD-9183-9627BCCE107C}"/>
              </a:ext>
            </a:extLst>
          </p:cNvPr>
          <p:cNvSpPr txBox="1"/>
          <p:nvPr/>
        </p:nvSpPr>
        <p:spPr>
          <a:xfrm>
            <a:off x="7799918" y="3344224"/>
            <a:ext cx="3861032" cy="584775"/>
          </a:xfrm>
          <a:prstGeom prst="rect">
            <a:avLst/>
          </a:prstGeom>
          <a:noFill/>
        </p:spPr>
        <p:txBody>
          <a:bodyPr wrap="square" rtlCol="0">
            <a:spAutoFit/>
          </a:bodyPr>
          <a:lstStyle/>
          <a:p>
            <a:r>
              <a:rPr lang="so-SO" sz="3200" noProof="0" dirty="0"/>
              <a:t>Jooji oo badbaadi</a:t>
            </a:r>
          </a:p>
        </p:txBody>
      </p:sp>
      <p:pic>
        <p:nvPicPr>
          <p:cNvPr id="14" name="Bildobjekt 13">
            <a:extLst>
              <a:ext uri="{FF2B5EF4-FFF2-40B4-BE49-F238E27FC236}">
                <a16:creationId xmlns:a16="http://schemas.microsoft.com/office/drawing/2014/main" id="{75847692-669E-4287-808B-2218B5F3B95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7609" y="810693"/>
            <a:ext cx="1432467" cy="1438243"/>
          </a:xfrm>
          <a:prstGeom prst="rect">
            <a:avLst/>
          </a:prstGeom>
        </p:spPr>
      </p:pic>
      <p:pic>
        <p:nvPicPr>
          <p:cNvPr id="15" name="Bildobjekt 14">
            <a:extLst>
              <a:ext uri="{FF2B5EF4-FFF2-40B4-BE49-F238E27FC236}">
                <a16:creationId xmlns:a16="http://schemas.microsoft.com/office/drawing/2014/main" id="{29880324-1B2E-4528-8889-364EDF059E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9019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1116AC-0565-47BA-919B-693DDB11A113}"/>
              </a:ext>
            </a:extLst>
          </p:cNvPr>
          <p:cNvSpPr/>
          <p:nvPr/>
        </p:nvSpPr>
        <p:spPr>
          <a:xfrm>
            <a:off x="1145665" y="1320730"/>
            <a:ext cx="8010208" cy="3539430"/>
          </a:xfrm>
          <a:prstGeom prst="rect">
            <a:avLst/>
          </a:prstGeom>
        </p:spPr>
        <p:txBody>
          <a:bodyPr wrap="square">
            <a:spAutoFit/>
          </a:bodyPr>
          <a:lstStyle/>
          <a:p>
            <a:pPr marL="571500" indent="-571500" fontAlgn="base">
              <a:buFont typeface="Arial" panose="020B0604020202020204" pitchFamily="34" charset="0"/>
              <a:buChar char="•"/>
            </a:pPr>
            <a:r>
              <a:rPr lang="so-SO" sz="3200" noProof="0" dirty="0"/>
              <a:t>Dhibaateyn</a:t>
            </a:r>
          </a:p>
          <a:p>
            <a:pPr marL="571500" indent="-571500" fontAlgn="base">
              <a:buFont typeface="Arial" panose="020B0604020202020204" pitchFamily="34" charset="0"/>
              <a:buChar char="•"/>
            </a:pPr>
            <a:r>
              <a:rPr lang="so-SO" sz="3200" noProof="0" dirty="0"/>
              <a:t>Hadal nacayb ah</a:t>
            </a:r>
          </a:p>
          <a:p>
            <a:pPr marL="571500" indent="-571500" fontAlgn="base">
              <a:buFont typeface="Arial" panose="020B0604020202020204" pitchFamily="34" charset="0"/>
              <a:buChar char="•"/>
            </a:pPr>
            <a:r>
              <a:rPr lang="so-SO" sz="3200" noProof="0" dirty="0"/>
              <a:t>Kharibaad</a:t>
            </a:r>
          </a:p>
          <a:p>
            <a:pPr marL="571500" indent="-571500" fontAlgn="base">
              <a:buFont typeface="Arial" panose="020B0604020202020204" pitchFamily="34" charset="0"/>
              <a:buChar char="•"/>
            </a:pPr>
            <a:r>
              <a:rPr lang="so-SO" sz="3200" noProof="0" dirty="0"/>
              <a:t>Weerar</a:t>
            </a:r>
          </a:p>
          <a:p>
            <a:pPr marL="571500" indent="-571500" fontAlgn="base">
              <a:buFont typeface="Arial" panose="020B0604020202020204" pitchFamily="34" charset="0"/>
              <a:buChar char="•"/>
            </a:pPr>
            <a:r>
              <a:rPr lang="so-SO" sz="3200" noProof="0" dirty="0"/>
              <a:t>Weerar lagu qaaday goobaha cibaadada</a:t>
            </a:r>
          </a:p>
          <a:p>
            <a:pPr marL="571500" indent="-571500" fontAlgn="base">
              <a:buFont typeface="Arial" panose="020B0604020202020204" pitchFamily="34" charset="0"/>
              <a:buChar char="•"/>
            </a:pPr>
            <a:r>
              <a:rPr lang="so-SO" sz="3200" noProof="0" dirty="0"/>
              <a:t>Rabshado bulsho</a:t>
            </a:r>
          </a:p>
          <a:p>
            <a:pPr marL="571500" indent="-571500" fontAlgn="base">
              <a:buFont typeface="Arial" panose="020B0604020202020204" pitchFamily="34" charset="0"/>
              <a:buChar char="•"/>
            </a:pPr>
            <a:r>
              <a:rPr lang="so-SO" sz="3200" noProof="0" dirty="0"/>
              <a:t>Xabsi aan loo meel dayinin</a:t>
            </a:r>
          </a:p>
        </p:txBody>
      </p:sp>
      <p:pic>
        <p:nvPicPr>
          <p:cNvPr id="4" name="Bildobjekt 3">
            <a:extLst>
              <a:ext uri="{FF2B5EF4-FFF2-40B4-BE49-F238E27FC236}">
                <a16:creationId xmlns:a16="http://schemas.microsoft.com/office/drawing/2014/main" id="{E4F8D0AC-23C4-4C65-84F6-E7C4617A54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276F446F-374E-425C-8246-0209A1F13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95999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48DC73A-B02C-45D3-81F1-C06BC16A8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7" y="1654399"/>
            <a:ext cx="3591345" cy="3600000"/>
          </a:xfrm>
          <a:prstGeom prst="rect">
            <a:avLst/>
          </a:prstGeom>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so-SO" sz="1400" b="1"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o-SO" noProof="0" dirty="0"/>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F8FD7250-BD56-4381-AF9A-292748564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8" y="1629000"/>
            <a:ext cx="3591345" cy="3600000"/>
          </a:xfrm>
          <a:prstGeom prst="rect">
            <a:avLst/>
          </a:prstGeom>
        </p:spPr>
      </p:pic>
      <p:pic>
        <p:nvPicPr>
          <p:cNvPr id="11" name="Bildobjekt 10">
            <a:extLst>
              <a:ext uri="{FF2B5EF4-FFF2-40B4-BE49-F238E27FC236}">
                <a16:creationId xmlns:a16="http://schemas.microsoft.com/office/drawing/2014/main" id="{DC981E00-0986-491C-9E6F-637286A53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2" name="Bildobjekt 148">
            <a:extLst>
              <a:ext uri="{FF2B5EF4-FFF2-40B4-BE49-F238E27FC236}">
                <a16:creationId xmlns:a16="http://schemas.microsoft.com/office/drawing/2014/main" id="{9FBD6511-151A-46CD-A9DC-B20DC0918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000" y="487115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47">
            <a:extLst>
              <a:ext uri="{FF2B5EF4-FFF2-40B4-BE49-F238E27FC236}">
                <a16:creationId xmlns:a16="http://schemas.microsoft.com/office/drawing/2014/main" id="{B7B9EB85-39BA-45C7-834E-92BAA762E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000" y="303917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888ABC-5A65-442B-B5F3-B2055F612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10" y="843583"/>
            <a:ext cx="1428251" cy="1432354"/>
          </a:xfrm>
          <a:prstGeom prst="rect">
            <a:avLst/>
          </a:prstGeom>
        </p:spPr>
      </p:pic>
      <p:pic>
        <p:nvPicPr>
          <p:cNvPr id="10" name="Bildobjekt 146">
            <a:extLst>
              <a:ext uri="{FF2B5EF4-FFF2-40B4-BE49-F238E27FC236}">
                <a16:creationId xmlns:a16="http://schemas.microsoft.com/office/drawing/2014/main" id="{B5958571-9A7A-4559-951A-A93FCAFE3C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627" y="30369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49">
            <a:extLst>
              <a:ext uri="{FF2B5EF4-FFF2-40B4-BE49-F238E27FC236}">
                <a16:creationId xmlns:a16="http://schemas.microsoft.com/office/drawing/2014/main" id="{7893EACC-F36F-4716-B8CD-C1150403BD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000" y="486367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so-SO" sz="1400" b="1"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o-SO" noProof="0" dirty="0"/>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1" name="Rektangel 20">
            <a:extLst>
              <a:ext uri="{FF2B5EF4-FFF2-40B4-BE49-F238E27FC236}">
                <a16:creationId xmlns:a16="http://schemas.microsoft.com/office/drawing/2014/main" id="{56A58987-F1F7-4471-A545-3D1AA952653A}"/>
              </a:ext>
            </a:extLst>
          </p:cNvPr>
          <p:cNvSpPr/>
          <p:nvPr/>
        </p:nvSpPr>
        <p:spPr>
          <a:xfrm>
            <a:off x="2621261" y="1309469"/>
            <a:ext cx="8010208" cy="707886"/>
          </a:xfrm>
          <a:prstGeom prst="rect">
            <a:avLst/>
          </a:prstGeom>
        </p:spPr>
        <p:txBody>
          <a:bodyPr wrap="square">
            <a:spAutoFit/>
          </a:bodyPr>
          <a:lstStyle/>
          <a:p>
            <a:r>
              <a:rPr lang="so-SO" sz="4000" b="1" noProof="0" dirty="0">
                <a:solidFill>
                  <a:srgbClr val="000000"/>
                </a:solidFill>
                <a:latin typeface="Calibri" panose="020F0502020204030204" pitchFamily="34" charset="0"/>
              </a:rPr>
              <a:t>Xeeladaha isbeddelka</a:t>
            </a:r>
            <a:endParaRPr lang="so-SO" sz="4000" noProof="0" dirty="0">
              <a:latin typeface="Calibri" panose="020F0502020204030204" pitchFamily="34" charset="0"/>
            </a:endParaRPr>
          </a:p>
        </p:txBody>
      </p:sp>
      <p:sp>
        <p:nvSpPr>
          <p:cNvPr id="23" name="textruta 22">
            <a:extLst>
              <a:ext uri="{FF2B5EF4-FFF2-40B4-BE49-F238E27FC236}">
                <a16:creationId xmlns:a16="http://schemas.microsoft.com/office/drawing/2014/main" id="{23A1BDC5-8ADC-463A-B2ED-7294D9701D03}"/>
              </a:ext>
            </a:extLst>
          </p:cNvPr>
          <p:cNvSpPr txBox="1"/>
          <p:nvPr/>
        </p:nvSpPr>
        <p:spPr>
          <a:xfrm>
            <a:off x="2604932" y="5170508"/>
            <a:ext cx="2206694" cy="584775"/>
          </a:xfrm>
          <a:prstGeom prst="rect">
            <a:avLst/>
          </a:prstGeom>
          <a:noFill/>
        </p:spPr>
        <p:txBody>
          <a:bodyPr wrap="none" rtlCol="0">
            <a:spAutoFit/>
          </a:bodyPr>
          <a:lstStyle/>
          <a:p>
            <a:r>
              <a:rPr lang="so-SO" sz="3200" noProof="0" dirty="0"/>
              <a:t>Dhiirigelinta</a:t>
            </a:r>
          </a:p>
        </p:txBody>
      </p:sp>
      <p:sp>
        <p:nvSpPr>
          <p:cNvPr id="24" name="textruta 23">
            <a:extLst>
              <a:ext uri="{FF2B5EF4-FFF2-40B4-BE49-F238E27FC236}">
                <a16:creationId xmlns:a16="http://schemas.microsoft.com/office/drawing/2014/main" id="{4EA387B1-99E2-4863-899E-09C57FAED5C7}"/>
              </a:ext>
            </a:extLst>
          </p:cNvPr>
          <p:cNvSpPr txBox="1"/>
          <p:nvPr/>
        </p:nvSpPr>
        <p:spPr>
          <a:xfrm>
            <a:off x="7801974" y="3342241"/>
            <a:ext cx="1986441" cy="584775"/>
          </a:xfrm>
          <a:prstGeom prst="rect">
            <a:avLst/>
          </a:prstGeom>
          <a:noFill/>
        </p:spPr>
        <p:txBody>
          <a:bodyPr wrap="none" rtlCol="0">
            <a:spAutoFit/>
          </a:bodyPr>
          <a:lstStyle/>
          <a:p>
            <a:r>
              <a:rPr lang="so-SO" sz="3200" noProof="0" dirty="0"/>
              <a:t>U doodista</a:t>
            </a:r>
          </a:p>
        </p:txBody>
      </p:sp>
      <p:sp>
        <p:nvSpPr>
          <p:cNvPr id="27" name="textruta 26">
            <a:extLst>
              <a:ext uri="{FF2B5EF4-FFF2-40B4-BE49-F238E27FC236}">
                <a16:creationId xmlns:a16="http://schemas.microsoft.com/office/drawing/2014/main" id="{6C688F67-AB84-485F-BFE5-96167E7605E4}"/>
              </a:ext>
            </a:extLst>
          </p:cNvPr>
          <p:cNvSpPr txBox="1"/>
          <p:nvPr/>
        </p:nvSpPr>
        <p:spPr>
          <a:xfrm>
            <a:off x="7801974" y="5177984"/>
            <a:ext cx="2335960" cy="584775"/>
          </a:xfrm>
          <a:prstGeom prst="rect">
            <a:avLst/>
          </a:prstGeom>
          <a:noFill/>
        </p:spPr>
        <p:txBody>
          <a:bodyPr wrap="none" rtlCol="0">
            <a:spAutoFit/>
          </a:bodyPr>
          <a:lstStyle/>
          <a:p>
            <a:r>
              <a:rPr lang="so-SO" sz="3200" noProof="0" dirty="0"/>
              <a:t>Iska caabinta</a:t>
            </a:r>
          </a:p>
        </p:txBody>
      </p:sp>
      <p:sp>
        <p:nvSpPr>
          <p:cNvPr id="31" name="textruta 30">
            <a:extLst>
              <a:ext uri="{FF2B5EF4-FFF2-40B4-BE49-F238E27FC236}">
                <a16:creationId xmlns:a16="http://schemas.microsoft.com/office/drawing/2014/main" id="{F7361C79-E86D-4BC7-BCA7-0CE8759473F7}"/>
              </a:ext>
            </a:extLst>
          </p:cNvPr>
          <p:cNvSpPr txBox="1"/>
          <p:nvPr/>
        </p:nvSpPr>
        <p:spPr>
          <a:xfrm>
            <a:off x="2652434" y="3344224"/>
            <a:ext cx="3075126" cy="584775"/>
          </a:xfrm>
          <a:prstGeom prst="rect">
            <a:avLst/>
          </a:prstGeom>
          <a:noFill/>
        </p:spPr>
        <p:txBody>
          <a:bodyPr wrap="square" rtlCol="0">
            <a:spAutoFit/>
          </a:bodyPr>
          <a:lstStyle/>
          <a:p>
            <a:r>
              <a:rPr lang="so-SO" sz="3200" noProof="0" dirty="0"/>
              <a:t>Ololaha</a:t>
            </a:r>
          </a:p>
        </p:txBody>
      </p:sp>
      <p:pic>
        <p:nvPicPr>
          <p:cNvPr id="22" name="Bildobjekt 21">
            <a:extLst>
              <a:ext uri="{FF2B5EF4-FFF2-40B4-BE49-F238E27FC236}">
                <a16:creationId xmlns:a16="http://schemas.microsoft.com/office/drawing/2014/main" id="{09313D9E-2028-4656-8709-46984596C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5212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951" y="800556"/>
            <a:ext cx="12192000" cy="2523768"/>
          </a:xfrm>
          <a:prstGeom prst="rect">
            <a:avLst/>
          </a:prstGeom>
          <a:noFill/>
        </p:spPr>
        <p:txBody>
          <a:bodyPr wrap="square" rtlCol="0">
            <a:spAutoFit/>
          </a:bodyPr>
          <a:lstStyle/>
          <a:p>
            <a:pPr algn="ctr">
              <a:lnSpc>
                <a:spcPct val="150000"/>
              </a:lnSpc>
            </a:pPr>
            <a:r>
              <a:rPr lang="so-SO" sz="3200" spc="600" noProof="0" dirty="0">
                <a:solidFill>
                  <a:schemeClr val="bg1"/>
                </a:solidFill>
                <a:latin typeface="Calibri" panose="020F0502020204030204" pitchFamily="34" charset="0"/>
              </a:rPr>
              <a:t>KULANKA 6</a:t>
            </a:r>
          </a:p>
          <a:p>
            <a:pPr algn="ctr"/>
            <a:endParaRPr lang="so-SO" sz="1400" noProof="0" dirty="0">
              <a:solidFill>
                <a:schemeClr val="bg1"/>
              </a:solidFill>
              <a:latin typeface="Calibri" panose="020F0502020204030204" pitchFamily="34" charset="0"/>
            </a:endParaRPr>
          </a:p>
          <a:p>
            <a:pPr algn="ctr"/>
            <a:r>
              <a:rPr lang="so-SO" sz="4800" noProof="0" dirty="0">
                <a:solidFill>
                  <a:schemeClr val="bg1"/>
                </a:solidFill>
                <a:latin typeface="Calibri" panose="020F0502020204030204" pitchFamily="34" charset="0"/>
              </a:rPr>
              <a:t>Waxaa dhiirigeliyay sheekooyin</a:t>
            </a:r>
          </a:p>
          <a:p>
            <a:pPr algn="ctr"/>
            <a:r>
              <a:rPr lang="so-SO" sz="4800" noProof="0" dirty="0">
                <a:solidFill>
                  <a:schemeClr val="bg1"/>
                </a:solidFill>
                <a:latin typeface="Calibri" panose="020F0502020204030204" pitchFamily="34" charset="0"/>
              </a:rPr>
              <a:t>– Waxaa awood siiyay xeelado</a:t>
            </a:r>
          </a:p>
        </p:txBody>
      </p:sp>
      <p:pic>
        <p:nvPicPr>
          <p:cNvPr id="10" name="Bildobjekt 9">
            <a:extLst>
              <a:ext uri="{FF2B5EF4-FFF2-40B4-BE49-F238E27FC236}">
                <a16:creationId xmlns:a16="http://schemas.microsoft.com/office/drawing/2014/main" id="{F973FF76-5C52-4DAB-A7D1-16EB1D4FC9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63475" y="4262274"/>
            <a:ext cx="1792122"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797A3A-D775-4603-8EF1-573BB6B26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612" y="1629000"/>
            <a:ext cx="3686578" cy="3686578"/>
          </a:xfrm>
          <a:prstGeom prst="rect">
            <a:avLst/>
          </a:prstGeom>
        </p:spPr>
      </p:pic>
      <p:pic>
        <p:nvPicPr>
          <p:cNvPr id="4" name="Bildobjekt 3">
            <a:extLst>
              <a:ext uri="{FF2B5EF4-FFF2-40B4-BE49-F238E27FC236}">
                <a16:creationId xmlns:a16="http://schemas.microsoft.com/office/drawing/2014/main" id="{C351A126-4CD8-4402-A2B9-BEDC45C36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151">
            <a:extLst>
              <a:ext uri="{FF2B5EF4-FFF2-40B4-BE49-F238E27FC236}">
                <a16:creationId xmlns:a16="http://schemas.microsoft.com/office/drawing/2014/main" id="{9E283798-8916-4057-8F57-D2CC48303F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40" y="303167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52">
            <a:extLst>
              <a:ext uri="{FF2B5EF4-FFF2-40B4-BE49-F238E27FC236}">
                <a16:creationId xmlns:a16="http://schemas.microsoft.com/office/drawing/2014/main" id="{34D955BF-4226-4A59-8270-14E7F44CBC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198" y="300493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53">
            <a:extLst>
              <a:ext uri="{FF2B5EF4-FFF2-40B4-BE49-F238E27FC236}">
                <a16:creationId xmlns:a16="http://schemas.microsoft.com/office/drawing/2014/main" id="{21A35187-E97B-484D-ACE4-0441F0AE17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740"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DCDAB0D-378C-4F17-9A6F-58D124C67995}"/>
              </a:ext>
            </a:extLst>
          </p:cNvPr>
          <p:cNvSpPr/>
          <p:nvPr/>
        </p:nvSpPr>
        <p:spPr>
          <a:xfrm>
            <a:off x="2621261" y="1309469"/>
            <a:ext cx="8010208" cy="707886"/>
          </a:xfrm>
          <a:prstGeom prst="rect">
            <a:avLst/>
          </a:prstGeom>
        </p:spPr>
        <p:txBody>
          <a:bodyPr wrap="square" lIns="91440" tIns="45720" rIns="91440" bIns="45720" anchor="t">
            <a:spAutoFit/>
          </a:bodyPr>
          <a:lstStyle/>
          <a:p>
            <a:r>
              <a:rPr lang="so-SO" sz="4000" b="1" noProof="0" dirty="0">
                <a:solidFill>
                  <a:srgbClr val="000000"/>
                </a:solidFill>
                <a:latin typeface="Calibri"/>
                <a:ea typeface="Calibri"/>
                <a:cs typeface="Calibri"/>
              </a:rPr>
              <a:t>Xeeladaha dhismaha</a:t>
            </a:r>
            <a:endParaRPr lang="so-SO" sz="4000" noProof="0" dirty="0">
              <a:latin typeface="Calibri" panose="020F0502020204030204" pitchFamily="34" charset="0"/>
            </a:endParaRPr>
          </a:p>
        </p:txBody>
      </p:sp>
      <p:sp>
        <p:nvSpPr>
          <p:cNvPr id="9" name="textruta 8">
            <a:extLst>
              <a:ext uri="{FF2B5EF4-FFF2-40B4-BE49-F238E27FC236}">
                <a16:creationId xmlns:a16="http://schemas.microsoft.com/office/drawing/2014/main" id="{FEA9504E-25BB-41E0-A8B4-E8A957FB0286}"/>
              </a:ext>
            </a:extLst>
          </p:cNvPr>
          <p:cNvSpPr txBox="1"/>
          <p:nvPr/>
        </p:nvSpPr>
        <p:spPr>
          <a:xfrm>
            <a:off x="2665300" y="3338505"/>
            <a:ext cx="2312684" cy="584775"/>
          </a:xfrm>
          <a:prstGeom prst="rect">
            <a:avLst/>
          </a:prstGeom>
          <a:noFill/>
        </p:spPr>
        <p:txBody>
          <a:bodyPr wrap="none" rtlCol="0">
            <a:spAutoFit/>
          </a:bodyPr>
          <a:lstStyle/>
          <a:p>
            <a:r>
              <a:rPr lang="so-SO" sz="3200" noProof="0" dirty="0"/>
              <a:t>Wacyigelinta</a:t>
            </a:r>
          </a:p>
        </p:txBody>
      </p:sp>
      <p:sp>
        <p:nvSpPr>
          <p:cNvPr id="10" name="textruta 9">
            <a:extLst>
              <a:ext uri="{FF2B5EF4-FFF2-40B4-BE49-F238E27FC236}">
                <a16:creationId xmlns:a16="http://schemas.microsoft.com/office/drawing/2014/main" id="{B1A03911-04F2-4E7A-81A4-344052339D05}"/>
              </a:ext>
            </a:extLst>
          </p:cNvPr>
          <p:cNvSpPr txBox="1"/>
          <p:nvPr/>
        </p:nvSpPr>
        <p:spPr>
          <a:xfrm>
            <a:off x="2700658" y="5164057"/>
            <a:ext cx="1776448" cy="584775"/>
          </a:xfrm>
          <a:prstGeom prst="rect">
            <a:avLst/>
          </a:prstGeom>
          <a:noFill/>
        </p:spPr>
        <p:txBody>
          <a:bodyPr wrap="none" rtlCol="0">
            <a:spAutoFit/>
          </a:bodyPr>
          <a:lstStyle/>
          <a:p>
            <a:r>
              <a:rPr lang="so-SO" sz="3200" noProof="0" dirty="0"/>
              <a:t>Xirfadaha</a:t>
            </a:r>
          </a:p>
        </p:txBody>
      </p:sp>
      <p:sp>
        <p:nvSpPr>
          <p:cNvPr id="11" name="textruta 10">
            <a:extLst>
              <a:ext uri="{FF2B5EF4-FFF2-40B4-BE49-F238E27FC236}">
                <a16:creationId xmlns:a16="http://schemas.microsoft.com/office/drawing/2014/main" id="{7E440E65-3D1F-4AF5-9671-E5EAD20EA6C6}"/>
              </a:ext>
            </a:extLst>
          </p:cNvPr>
          <p:cNvSpPr txBox="1"/>
          <p:nvPr/>
        </p:nvSpPr>
        <p:spPr>
          <a:xfrm>
            <a:off x="7832457" y="3299579"/>
            <a:ext cx="2387192" cy="584775"/>
          </a:xfrm>
          <a:prstGeom prst="rect">
            <a:avLst/>
          </a:prstGeom>
          <a:noFill/>
        </p:spPr>
        <p:txBody>
          <a:bodyPr wrap="none" lIns="91440" tIns="45720" rIns="91440" bIns="45720" rtlCol="0" anchor="t">
            <a:spAutoFit/>
          </a:bodyPr>
          <a:lstStyle/>
          <a:p>
            <a:r>
              <a:rPr lang="so-SO" sz="3200" noProof="0" dirty="0"/>
              <a:t>Ka-qeybgalka</a:t>
            </a:r>
          </a:p>
        </p:txBody>
      </p:sp>
      <p:sp>
        <p:nvSpPr>
          <p:cNvPr id="12" name="textruta 11">
            <a:extLst>
              <a:ext uri="{FF2B5EF4-FFF2-40B4-BE49-F238E27FC236}">
                <a16:creationId xmlns:a16="http://schemas.microsoft.com/office/drawing/2014/main" id="{5E8F7632-FFC6-4553-A55D-2BD7FCDFBC44}"/>
              </a:ext>
            </a:extLst>
          </p:cNvPr>
          <p:cNvSpPr txBox="1"/>
          <p:nvPr/>
        </p:nvSpPr>
        <p:spPr>
          <a:xfrm>
            <a:off x="7832457" y="5164056"/>
            <a:ext cx="2404248" cy="584775"/>
          </a:xfrm>
          <a:prstGeom prst="rect">
            <a:avLst/>
          </a:prstGeom>
          <a:noFill/>
        </p:spPr>
        <p:txBody>
          <a:bodyPr wrap="none" lIns="91440" tIns="45720" rIns="91440" bIns="45720" rtlCol="0" anchor="t">
            <a:spAutoFit/>
          </a:bodyPr>
          <a:lstStyle/>
          <a:p>
            <a:r>
              <a:rPr lang="so-SO" sz="3200" noProof="0" dirty="0"/>
              <a:t>Shabakadaha</a:t>
            </a:r>
            <a:endParaRPr lang="so-SO" sz="3200" noProof="0" dirty="0">
              <a:ea typeface="Calibri"/>
              <a:cs typeface="Calibri"/>
            </a:endParaRPr>
          </a:p>
        </p:txBody>
      </p:sp>
      <p:pic>
        <p:nvPicPr>
          <p:cNvPr id="13" name="Bildobjekt 272">
            <a:extLst>
              <a:ext uri="{FF2B5EF4-FFF2-40B4-BE49-F238E27FC236}">
                <a16:creationId xmlns:a16="http://schemas.microsoft.com/office/drawing/2014/main" id="{75243EB1-0A51-4CE2-AEF7-585D2752C3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1947"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37">
            <a:extLst>
              <a:ext uri="{FF2B5EF4-FFF2-40B4-BE49-F238E27FC236}">
                <a16:creationId xmlns:a16="http://schemas.microsoft.com/office/drawing/2014/main" id="{6E39B088-F3BA-4151-BC00-8636EE18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563" y="834331"/>
            <a:ext cx="1440000" cy="1440000"/>
          </a:xfrm>
          <a:prstGeom prst="rect">
            <a:avLst/>
          </a:prstGeom>
        </p:spPr>
      </p:pic>
    </p:spTree>
    <p:extLst>
      <p:ext uri="{BB962C8B-B14F-4D97-AF65-F5344CB8AC3E}">
        <p14:creationId xmlns:p14="http://schemas.microsoft.com/office/powerpoint/2010/main" val="41810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75AD6FA1-FC94-4C8F-B3C0-7B4F2085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547" y="1631485"/>
            <a:ext cx="3591408" cy="3597515"/>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3F51B65-126F-47A8-9EE5-1D563A6C4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08" y="809655"/>
            <a:ext cx="1436563" cy="1440000"/>
          </a:xfrm>
          <a:prstGeom prst="rect">
            <a:avLst/>
          </a:prstGeom>
        </p:spPr>
      </p:pic>
      <p:pic>
        <p:nvPicPr>
          <p:cNvPr id="15" name="Bildobjekt 156">
            <a:extLst>
              <a:ext uri="{FF2B5EF4-FFF2-40B4-BE49-F238E27FC236}">
                <a16:creationId xmlns:a16="http://schemas.microsoft.com/office/drawing/2014/main" id="{4DB3AD02-BD4D-4D7D-89BB-4E18B1C67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843" y="30216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7">
            <a:extLst>
              <a:ext uri="{FF2B5EF4-FFF2-40B4-BE49-F238E27FC236}">
                <a16:creationId xmlns:a16="http://schemas.microsoft.com/office/drawing/2014/main" id="{1938C75B-0376-4AAF-92E3-44A0A7420D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856" y="299038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58">
            <a:extLst>
              <a:ext uri="{FF2B5EF4-FFF2-40B4-BE49-F238E27FC236}">
                <a16:creationId xmlns:a16="http://schemas.microsoft.com/office/drawing/2014/main" id="{F72176EB-24ED-47B0-A15B-8F9E5DB65C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398" y="483678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59">
            <a:extLst>
              <a:ext uri="{FF2B5EF4-FFF2-40B4-BE49-F238E27FC236}">
                <a16:creationId xmlns:a16="http://schemas.microsoft.com/office/drawing/2014/main" id="{C5394DF1-6BBA-43FA-B762-E3CC92141B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1605" y="484717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4B8437B-5FF7-4D7C-8005-A59D08DF1766}"/>
              </a:ext>
            </a:extLst>
          </p:cNvPr>
          <p:cNvSpPr/>
          <p:nvPr/>
        </p:nvSpPr>
        <p:spPr>
          <a:xfrm>
            <a:off x="2610870" y="1309469"/>
            <a:ext cx="8010208" cy="707886"/>
          </a:xfrm>
          <a:prstGeom prst="rect">
            <a:avLst/>
          </a:prstGeom>
        </p:spPr>
        <p:txBody>
          <a:bodyPr wrap="square">
            <a:spAutoFit/>
          </a:bodyPr>
          <a:lstStyle/>
          <a:p>
            <a:r>
              <a:rPr lang="so-SO" sz="4000" b="1" noProof="0" dirty="0">
                <a:solidFill>
                  <a:srgbClr val="000000"/>
                </a:solidFill>
                <a:latin typeface="Calibri" panose="020F0502020204030204" pitchFamily="34" charset="0"/>
              </a:rPr>
              <a:t>Xeeladaha bogsashada</a:t>
            </a:r>
            <a:endParaRPr lang="so-SO" sz="4000" noProof="0" dirty="0">
              <a:latin typeface="Calibri" panose="020F0502020204030204" pitchFamily="34" charset="0"/>
            </a:endParaRPr>
          </a:p>
        </p:txBody>
      </p:sp>
      <p:sp>
        <p:nvSpPr>
          <p:cNvPr id="19" name="textruta 18">
            <a:extLst>
              <a:ext uri="{FF2B5EF4-FFF2-40B4-BE49-F238E27FC236}">
                <a16:creationId xmlns:a16="http://schemas.microsoft.com/office/drawing/2014/main" id="{2D60B49C-7E27-4F6A-8562-354100FA31D2}"/>
              </a:ext>
            </a:extLst>
          </p:cNvPr>
          <p:cNvSpPr txBox="1"/>
          <p:nvPr/>
        </p:nvSpPr>
        <p:spPr>
          <a:xfrm>
            <a:off x="2654489" y="3204405"/>
            <a:ext cx="3663666" cy="1077218"/>
          </a:xfrm>
          <a:prstGeom prst="rect">
            <a:avLst/>
          </a:prstGeom>
          <a:noFill/>
        </p:spPr>
        <p:txBody>
          <a:bodyPr wrap="square" rtlCol="0">
            <a:spAutoFit/>
          </a:bodyPr>
          <a:lstStyle/>
          <a:p>
            <a:r>
              <a:rPr lang="so-SO" sz="3200" noProof="0" dirty="0"/>
              <a:t>Taageerada agabka </a:t>
            </a:r>
          </a:p>
          <a:p>
            <a:r>
              <a:rPr lang="so-SO" sz="3200" noProof="0" dirty="0"/>
              <a:t>iyo mid nafsiyeed</a:t>
            </a:r>
          </a:p>
        </p:txBody>
      </p:sp>
      <p:sp>
        <p:nvSpPr>
          <p:cNvPr id="20" name="textruta 19">
            <a:extLst>
              <a:ext uri="{FF2B5EF4-FFF2-40B4-BE49-F238E27FC236}">
                <a16:creationId xmlns:a16="http://schemas.microsoft.com/office/drawing/2014/main" id="{90D6AAC3-A285-4FE8-B488-9B2D89CD9E32}"/>
              </a:ext>
            </a:extLst>
          </p:cNvPr>
          <p:cNvSpPr txBox="1"/>
          <p:nvPr/>
        </p:nvSpPr>
        <p:spPr>
          <a:xfrm>
            <a:off x="2610870" y="5061808"/>
            <a:ext cx="3350612" cy="1077218"/>
          </a:xfrm>
          <a:prstGeom prst="rect">
            <a:avLst/>
          </a:prstGeom>
          <a:noFill/>
        </p:spPr>
        <p:txBody>
          <a:bodyPr wrap="square" rtlCol="0">
            <a:spAutoFit/>
          </a:bodyPr>
          <a:lstStyle/>
          <a:p>
            <a:r>
              <a:rPr lang="so-SO" sz="3200" noProof="0" dirty="0"/>
              <a:t>Raadi caddaalad iyo magdhow</a:t>
            </a:r>
          </a:p>
        </p:txBody>
      </p:sp>
      <p:sp>
        <p:nvSpPr>
          <p:cNvPr id="21" name="textruta 20">
            <a:extLst>
              <a:ext uri="{FF2B5EF4-FFF2-40B4-BE49-F238E27FC236}">
                <a16:creationId xmlns:a16="http://schemas.microsoft.com/office/drawing/2014/main" id="{A37EBD11-E495-4CB5-A31A-11DE1EEA42B4}"/>
              </a:ext>
            </a:extLst>
          </p:cNvPr>
          <p:cNvSpPr txBox="1"/>
          <p:nvPr/>
        </p:nvSpPr>
        <p:spPr>
          <a:xfrm>
            <a:off x="7827298" y="3173165"/>
            <a:ext cx="4124650" cy="1077218"/>
          </a:xfrm>
          <a:prstGeom prst="rect">
            <a:avLst/>
          </a:prstGeom>
          <a:noFill/>
        </p:spPr>
        <p:txBody>
          <a:bodyPr wrap="square" lIns="91440" tIns="45720" rIns="91440" bIns="45720" rtlCol="0" anchor="t">
            <a:spAutoFit/>
          </a:bodyPr>
          <a:lstStyle/>
          <a:p>
            <a:r>
              <a:rPr lang="so-SO" sz="3200" noProof="0" dirty="0"/>
              <a:t>Xadgudubyada dukumentiga</a:t>
            </a:r>
          </a:p>
        </p:txBody>
      </p:sp>
      <p:sp>
        <p:nvSpPr>
          <p:cNvPr id="22" name="textruta 21">
            <a:extLst>
              <a:ext uri="{FF2B5EF4-FFF2-40B4-BE49-F238E27FC236}">
                <a16:creationId xmlns:a16="http://schemas.microsoft.com/office/drawing/2014/main" id="{7652C187-EDD6-4255-BD9A-A7089D306B55}"/>
              </a:ext>
            </a:extLst>
          </p:cNvPr>
          <p:cNvSpPr txBox="1"/>
          <p:nvPr/>
        </p:nvSpPr>
        <p:spPr>
          <a:xfrm>
            <a:off x="7827298" y="5061808"/>
            <a:ext cx="1491499" cy="584775"/>
          </a:xfrm>
          <a:prstGeom prst="rect">
            <a:avLst/>
          </a:prstGeom>
          <a:noFill/>
        </p:spPr>
        <p:txBody>
          <a:bodyPr wrap="none" lIns="91440" tIns="45720" rIns="91440" bIns="45720" rtlCol="0" anchor="t">
            <a:spAutoFit/>
          </a:bodyPr>
          <a:lstStyle/>
          <a:p>
            <a:r>
              <a:rPr lang="so-SO" sz="3200" noProof="0" dirty="0"/>
              <a:t>Xusidda</a:t>
            </a:r>
            <a:endParaRPr lang="so-SO" sz="3200" noProof="0" dirty="0">
              <a:ea typeface="Calibri"/>
              <a:cs typeface="Calibri"/>
            </a:endParaRPr>
          </a:p>
        </p:txBody>
      </p:sp>
      <p:pic>
        <p:nvPicPr>
          <p:cNvPr id="23" name="Bildobjekt 22">
            <a:extLst>
              <a:ext uri="{FF2B5EF4-FFF2-40B4-BE49-F238E27FC236}">
                <a16:creationId xmlns:a16="http://schemas.microsoft.com/office/drawing/2014/main" id="{D70BD78D-D2F0-4259-85D4-4A4D7A173C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78344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
        <p:cNvGrpSpPr/>
        <p:nvPr/>
      </p:nvGrpSpPr>
      <p:grpSpPr>
        <a:xfrm>
          <a:off x="0" y="0"/>
          <a:ext cx="0" cy="0"/>
          <a:chOff x="0" y="0"/>
          <a:chExt cx="0" cy="0"/>
        </a:xfrm>
      </p:grpSpPr>
      <p:sp>
        <p:nvSpPr>
          <p:cNvPr id="18" name="Rectangle 35">
            <a:extLst>
              <a:ext uri="{FF2B5EF4-FFF2-40B4-BE49-F238E27FC236}">
                <a16:creationId xmlns:a16="http://schemas.microsoft.com/office/drawing/2014/main" id="{009A235D-E2A1-453B-A23F-B98CBF6ED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so-SO" sz="1400" b="1"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2" name="Rectangle 39">
            <a:extLst>
              <a:ext uri="{FF2B5EF4-FFF2-40B4-BE49-F238E27FC236}">
                <a16:creationId xmlns:a16="http://schemas.microsoft.com/office/drawing/2014/main" id="{B3432EAA-BBF9-47BA-B140-9695BD37F52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DC79602D-3044-4A4B-88B5-13C0E7289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3" name="Grupp 2">
            <a:extLst>
              <a:ext uri="{FF2B5EF4-FFF2-40B4-BE49-F238E27FC236}">
                <a16:creationId xmlns:a16="http://schemas.microsoft.com/office/drawing/2014/main" id="{02AA4510-46A1-4B96-9075-13CCEBD732A7}"/>
              </a:ext>
            </a:extLst>
          </p:cNvPr>
          <p:cNvGrpSpPr/>
          <p:nvPr/>
        </p:nvGrpSpPr>
        <p:grpSpPr>
          <a:xfrm>
            <a:off x="399482" y="458287"/>
            <a:ext cx="11396478" cy="6164815"/>
            <a:chOff x="399482" y="458287"/>
            <a:chExt cx="11396478" cy="6164815"/>
          </a:xfrm>
        </p:grpSpPr>
        <p:sp>
          <p:nvSpPr>
            <p:cNvPr id="20" name="Rektangel: rundade hörn 19">
              <a:extLst>
                <a:ext uri="{FF2B5EF4-FFF2-40B4-BE49-F238E27FC236}">
                  <a16:creationId xmlns:a16="http://schemas.microsoft.com/office/drawing/2014/main" id="{BB018FDA-A982-4811-B39B-E9E455C24407}"/>
                </a:ext>
              </a:extLst>
            </p:cNvPr>
            <p:cNvSpPr/>
            <p:nvPr/>
          </p:nvSpPr>
          <p:spPr>
            <a:xfrm>
              <a:off x="4049855" y="1618298"/>
              <a:ext cx="1999372" cy="180589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so-SO" sz="2000" noProof="0" dirty="0">
                  <a:solidFill>
                    <a:schemeClr val="bg1"/>
                  </a:solidFill>
                </a:rPr>
                <a:t>Ka hortag </a:t>
              </a:r>
              <a:br>
                <a:rPr lang="so-SO" sz="2000" noProof="0" dirty="0">
                  <a:solidFill>
                    <a:schemeClr val="bg1"/>
                  </a:solidFill>
                </a:rPr>
              </a:br>
              <a:r>
                <a:rPr lang="so-SO" sz="2000" noProof="0" dirty="0">
                  <a:solidFill>
                    <a:schemeClr val="bg1"/>
                  </a:solidFill>
                </a:rPr>
                <a:t>Jooji oo badbaadi</a:t>
              </a:r>
            </a:p>
            <a:p>
              <a:pPr algn="ctr"/>
              <a:r>
                <a:rPr lang="so-SO" sz="2000" noProof="0" dirty="0">
                  <a:solidFill>
                    <a:schemeClr val="bg1"/>
                  </a:solidFill>
                </a:rPr>
                <a:t>Caawimo waco oo ka dig</a:t>
              </a:r>
            </a:p>
          </p:txBody>
        </p:sp>
        <p:sp>
          <p:nvSpPr>
            <p:cNvPr id="33" name="Rektangel: rundade hörn 32">
              <a:extLst>
                <a:ext uri="{FF2B5EF4-FFF2-40B4-BE49-F238E27FC236}">
                  <a16:creationId xmlns:a16="http://schemas.microsoft.com/office/drawing/2014/main" id="{D4A03BAD-F563-44CF-9044-817BC40CD8ED}"/>
                </a:ext>
              </a:extLst>
            </p:cNvPr>
            <p:cNvSpPr/>
            <p:nvPr/>
          </p:nvSpPr>
          <p:spPr>
            <a:xfrm>
              <a:off x="6188025" y="1618298"/>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so-SO" sz="2000" noProof="0" dirty="0">
                  <a:solidFill>
                    <a:schemeClr val="bg1"/>
                  </a:solidFill>
                </a:rPr>
                <a:t>Ololaha</a:t>
              </a:r>
            </a:p>
            <a:p>
              <a:pPr algn="ctr"/>
              <a:r>
                <a:rPr lang="so-SO" sz="2000" noProof="0" dirty="0">
                  <a:solidFill>
                    <a:schemeClr val="bg1"/>
                  </a:solidFill>
                </a:rPr>
                <a:t>U doodista</a:t>
              </a:r>
            </a:p>
            <a:p>
              <a:pPr algn="ctr"/>
              <a:r>
                <a:rPr lang="so-SO" sz="2000" noProof="0" dirty="0">
                  <a:solidFill>
                    <a:schemeClr val="bg1"/>
                  </a:solidFill>
                </a:rPr>
                <a:t>Dhiirigelinta</a:t>
              </a:r>
            </a:p>
            <a:p>
              <a:pPr algn="ctr"/>
              <a:r>
                <a:rPr lang="so-SO" sz="2000" noProof="0" dirty="0">
                  <a:solidFill>
                    <a:schemeClr val="bg1"/>
                  </a:solidFill>
                </a:rPr>
                <a:t>Iska caabinta</a:t>
              </a:r>
            </a:p>
          </p:txBody>
        </p:sp>
        <p:sp>
          <p:nvSpPr>
            <p:cNvPr id="34" name="Rektangel: rundade hörn 33">
              <a:extLst>
                <a:ext uri="{FF2B5EF4-FFF2-40B4-BE49-F238E27FC236}">
                  <a16:creationId xmlns:a16="http://schemas.microsoft.com/office/drawing/2014/main" id="{2AFDEB4A-16BB-4CBF-9ABB-692017F5966A}"/>
                </a:ext>
              </a:extLst>
            </p:cNvPr>
            <p:cNvSpPr/>
            <p:nvPr/>
          </p:nvSpPr>
          <p:spPr>
            <a:xfrm>
              <a:off x="4049855" y="3557911"/>
              <a:ext cx="1999372"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o-SO" sz="2000" noProof="0" dirty="0">
                  <a:solidFill>
                    <a:schemeClr val="bg1"/>
                  </a:solidFill>
                </a:rPr>
                <a:t>Wacyigelinta</a:t>
              </a:r>
            </a:p>
            <a:p>
              <a:pPr algn="ctr"/>
              <a:r>
                <a:rPr lang="so-SO" sz="2000" noProof="0" dirty="0">
                  <a:solidFill>
                    <a:schemeClr val="bg1"/>
                  </a:solidFill>
                </a:rPr>
                <a:t>Ka-qeybgalka</a:t>
              </a:r>
            </a:p>
            <a:p>
              <a:pPr algn="ctr"/>
              <a:r>
                <a:rPr lang="so-SO" sz="2000" noProof="0" dirty="0">
                  <a:solidFill>
                    <a:schemeClr val="bg1"/>
                  </a:solidFill>
                </a:rPr>
                <a:t>Xirfadaha</a:t>
              </a:r>
            </a:p>
            <a:p>
              <a:pPr algn="ctr"/>
              <a:r>
                <a:rPr lang="so-SO" sz="2000" noProof="0" dirty="0">
                  <a:solidFill>
                    <a:schemeClr val="bg1"/>
                  </a:solidFill>
                </a:rPr>
                <a:t>Shabakadaha</a:t>
              </a:r>
            </a:p>
          </p:txBody>
        </p:sp>
        <p:sp>
          <p:nvSpPr>
            <p:cNvPr id="35" name="Rektangel: rundade hörn 34">
              <a:extLst>
                <a:ext uri="{FF2B5EF4-FFF2-40B4-BE49-F238E27FC236}">
                  <a16:creationId xmlns:a16="http://schemas.microsoft.com/office/drawing/2014/main" id="{F8046984-9084-42D1-869C-D4302F0E3087}"/>
                </a:ext>
              </a:extLst>
            </p:cNvPr>
            <p:cNvSpPr/>
            <p:nvPr/>
          </p:nvSpPr>
          <p:spPr>
            <a:xfrm>
              <a:off x="6188025" y="3557911"/>
              <a:ext cx="1999372" cy="180589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so-SO" sz="2000" noProof="0" dirty="0">
                  <a:solidFill>
                    <a:schemeClr val="bg1"/>
                  </a:solidFill>
                </a:rPr>
                <a:t>Taageer</a:t>
              </a:r>
            </a:p>
            <a:p>
              <a:pPr algn="ctr"/>
              <a:r>
                <a:rPr lang="so-SO" sz="2000" noProof="0" dirty="0">
                  <a:solidFill>
                    <a:schemeClr val="bg1"/>
                  </a:solidFill>
                </a:rPr>
                <a:t>Dukumenti</a:t>
              </a:r>
            </a:p>
            <a:p>
              <a:pPr algn="ctr"/>
              <a:r>
                <a:rPr lang="so-SO" sz="2000" noProof="0" dirty="0">
                  <a:solidFill>
                    <a:schemeClr val="bg1"/>
                  </a:solidFill>
                </a:rPr>
                <a:t>Raadi caddaalad</a:t>
              </a:r>
            </a:p>
            <a:p>
              <a:pPr algn="ctr"/>
              <a:r>
                <a:rPr lang="so-SO" sz="2000" noProof="0" dirty="0">
                  <a:solidFill>
                    <a:schemeClr val="bg1"/>
                  </a:solidFill>
                </a:rPr>
                <a:t>Xusidda</a:t>
              </a:r>
            </a:p>
          </p:txBody>
        </p:sp>
        <p:grpSp>
          <p:nvGrpSpPr>
            <p:cNvPr id="30" name="Grupp 29">
              <a:extLst>
                <a:ext uri="{FF2B5EF4-FFF2-40B4-BE49-F238E27FC236}">
                  <a16:creationId xmlns:a16="http://schemas.microsoft.com/office/drawing/2014/main" id="{DE8BAAB2-1D25-4A9C-8E40-65B5B79E299C}"/>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FCDEDB8D-26D7-44CB-87C7-3FBABF520B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Bildobjekt 56">
                <a:extLst>
                  <a:ext uri="{FF2B5EF4-FFF2-40B4-BE49-F238E27FC236}">
                    <a16:creationId xmlns:a16="http://schemas.microsoft.com/office/drawing/2014/main" id="{2F12D4B8-9F38-4182-86E3-3C39B224A1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107">
                <a:extLst>
                  <a:ext uri="{FF2B5EF4-FFF2-40B4-BE49-F238E27FC236}">
                    <a16:creationId xmlns:a16="http://schemas.microsoft.com/office/drawing/2014/main" id="{1640BF5A-3FFB-40F1-AC35-908A172513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8">
                <a:extLst>
                  <a:ext uri="{FF2B5EF4-FFF2-40B4-BE49-F238E27FC236}">
                    <a16:creationId xmlns:a16="http://schemas.microsoft.com/office/drawing/2014/main" id="{F3266E80-11EC-4BE6-B837-8493705A8B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9">
                <a:extLst>
                  <a:ext uri="{FF2B5EF4-FFF2-40B4-BE49-F238E27FC236}">
                    <a16:creationId xmlns:a16="http://schemas.microsoft.com/office/drawing/2014/main" id="{8876BE42-AAFB-4AC2-8861-A028873936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5">
                <a:extLst>
                  <a:ext uri="{FF2B5EF4-FFF2-40B4-BE49-F238E27FC236}">
                    <a16:creationId xmlns:a16="http://schemas.microsoft.com/office/drawing/2014/main" id="{3D21A84F-44F8-4A3C-BFE0-7BFB72CBDC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1">
                <a:extLst>
                  <a:ext uri="{FF2B5EF4-FFF2-40B4-BE49-F238E27FC236}">
                    <a16:creationId xmlns:a16="http://schemas.microsoft.com/office/drawing/2014/main" id="{EE8A9E65-DAAF-49DE-874F-E4458570C1C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3">
                <a:extLst>
                  <a:ext uri="{FF2B5EF4-FFF2-40B4-BE49-F238E27FC236}">
                    <a16:creationId xmlns:a16="http://schemas.microsoft.com/office/drawing/2014/main" id="{87DB61E7-607B-457B-B50F-3D8349C3D5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4">
                <a:extLst>
                  <a:ext uri="{FF2B5EF4-FFF2-40B4-BE49-F238E27FC236}">
                    <a16:creationId xmlns:a16="http://schemas.microsoft.com/office/drawing/2014/main" id="{9869C61C-25FA-45E8-A910-46568A7F878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269">
                <a:extLst>
                  <a:ext uri="{FF2B5EF4-FFF2-40B4-BE49-F238E27FC236}">
                    <a16:creationId xmlns:a16="http://schemas.microsoft.com/office/drawing/2014/main" id="{58CBDA8D-6E01-48E0-8B0B-89EE3C74E9D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70">
                <a:extLst>
                  <a:ext uri="{FF2B5EF4-FFF2-40B4-BE49-F238E27FC236}">
                    <a16:creationId xmlns:a16="http://schemas.microsoft.com/office/drawing/2014/main" id="{D84A2D11-624B-4571-B172-D14FD300173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1">
                <a:extLst>
                  <a:ext uri="{FF2B5EF4-FFF2-40B4-BE49-F238E27FC236}">
                    <a16:creationId xmlns:a16="http://schemas.microsoft.com/office/drawing/2014/main" id="{0C9F0A80-70D7-4F4A-B350-CD3FDB9774C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2">
                <a:extLst>
                  <a:ext uri="{FF2B5EF4-FFF2-40B4-BE49-F238E27FC236}">
                    <a16:creationId xmlns:a16="http://schemas.microsoft.com/office/drawing/2014/main" id="{55D16D23-5A5E-424E-A2DB-CA0BFB7A14C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55">
                <a:extLst>
                  <a:ext uri="{FF2B5EF4-FFF2-40B4-BE49-F238E27FC236}">
                    <a16:creationId xmlns:a16="http://schemas.microsoft.com/office/drawing/2014/main" id="{C251E26D-4611-4F10-97CF-32AEAFF7045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8" name="Bildobjekt 57">
                <a:extLst>
                  <a:ext uri="{FF2B5EF4-FFF2-40B4-BE49-F238E27FC236}">
                    <a16:creationId xmlns:a16="http://schemas.microsoft.com/office/drawing/2014/main" id="{D8108F73-7056-455D-A99E-D5745FC7B40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26">
                <a:extLst>
                  <a:ext uri="{FF2B5EF4-FFF2-40B4-BE49-F238E27FC236}">
                    <a16:creationId xmlns:a16="http://schemas.microsoft.com/office/drawing/2014/main" id="{E3510B83-0F50-404D-9D40-47A48E4AD9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0" name="Bildobjekt 27">
                <a:extLst>
                  <a:ext uri="{FF2B5EF4-FFF2-40B4-BE49-F238E27FC236}">
                    <a16:creationId xmlns:a16="http://schemas.microsoft.com/office/drawing/2014/main" id="{01DDF05F-003F-4684-8337-75672E30AFB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1" name="Bildobjekt 30">
                <a:extLst>
                  <a:ext uri="{FF2B5EF4-FFF2-40B4-BE49-F238E27FC236}">
                    <a16:creationId xmlns:a16="http://schemas.microsoft.com/office/drawing/2014/main" id="{E7B3765A-6822-48ED-B801-08E8127C581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52" name="Bildobjekt 31">
                <a:extLst>
                  <a:ext uri="{FF2B5EF4-FFF2-40B4-BE49-F238E27FC236}">
                    <a16:creationId xmlns:a16="http://schemas.microsoft.com/office/drawing/2014/main" id="{50F51AD6-04B9-41D5-93D6-4B38DEC95E8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grpSp>
    </p:spTree>
    <p:extLst>
      <p:ext uri="{BB962C8B-B14F-4D97-AF65-F5344CB8AC3E}">
        <p14:creationId xmlns:p14="http://schemas.microsoft.com/office/powerpoint/2010/main" val="377579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dobjekt 107">
            <a:extLst>
              <a:ext uri="{FF2B5EF4-FFF2-40B4-BE49-F238E27FC236}">
                <a16:creationId xmlns:a16="http://schemas.microsoft.com/office/drawing/2014/main" id="{F2182269-58FB-9E41-BE35-D88B7FFE8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383" y="41515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objekt 108">
            <a:extLst>
              <a:ext uri="{FF2B5EF4-FFF2-40B4-BE49-F238E27FC236}">
                <a16:creationId xmlns:a16="http://schemas.microsoft.com/office/drawing/2014/main" id="{82F78406-0E78-9B41-A698-5AF041A66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494" y="4144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objekt 109">
            <a:extLst>
              <a:ext uri="{FF2B5EF4-FFF2-40B4-BE49-F238E27FC236}">
                <a16:creationId xmlns:a16="http://schemas.microsoft.com/office/drawing/2014/main" id="{8FA7ADD0-387B-CC44-BA53-253F02BCE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1605" y="4138844"/>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03C3A7F6-59E3-174B-A14C-CBABD98D144B}"/>
              </a:ext>
            </a:extLst>
          </p:cNvPr>
          <p:cNvSpPr>
            <a:spLocks noChangeArrowheads="1"/>
          </p:cNvSpPr>
          <p:nvPr/>
        </p:nvSpPr>
        <p:spPr bwMode="auto">
          <a:xfrm>
            <a:off x="270164" y="14466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o-SO" noProof="0" dirty="0"/>
          </a:p>
        </p:txBody>
      </p:sp>
      <p:sp>
        <p:nvSpPr>
          <p:cNvPr id="19" name="Rectangle 37">
            <a:extLst>
              <a:ext uri="{FF2B5EF4-FFF2-40B4-BE49-F238E27FC236}">
                <a16:creationId xmlns:a16="http://schemas.microsoft.com/office/drawing/2014/main" id="{5E8A8D8E-E525-634F-9066-6827DB7EF71E}"/>
              </a:ext>
            </a:extLst>
          </p:cNvPr>
          <p:cNvSpPr>
            <a:spLocks noChangeArrowheads="1"/>
          </p:cNvSpPr>
          <p:nvPr/>
        </p:nvSpPr>
        <p:spPr bwMode="auto">
          <a:xfrm>
            <a:off x="270164" y="2805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F6857A5E-DD14-C44B-8871-2A9C02844265}"/>
              </a:ext>
            </a:extLst>
          </p:cNvPr>
          <p:cNvSpPr>
            <a:spLocks noChangeArrowheads="1"/>
          </p:cNvSpPr>
          <p:nvPr/>
        </p:nvSpPr>
        <p:spPr bwMode="auto">
          <a:xfrm>
            <a:off x="270164" y="3694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0E5DA261-B87D-0A4C-91A4-E536E7B7D2BA}"/>
              </a:ext>
            </a:extLst>
          </p:cNvPr>
          <p:cNvSpPr>
            <a:spLocks noChangeArrowheads="1"/>
          </p:cNvSpPr>
          <p:nvPr/>
        </p:nvSpPr>
        <p:spPr bwMode="auto">
          <a:xfrm>
            <a:off x="270164" y="4583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40" name="Rektangel 39">
            <a:extLst>
              <a:ext uri="{FF2B5EF4-FFF2-40B4-BE49-F238E27FC236}">
                <a16:creationId xmlns:a16="http://schemas.microsoft.com/office/drawing/2014/main" id="{31BBA7F7-7C65-4C0C-AD4E-CEC346C9972F}"/>
              </a:ext>
            </a:extLst>
          </p:cNvPr>
          <p:cNvSpPr/>
          <p:nvPr/>
        </p:nvSpPr>
        <p:spPr>
          <a:xfrm>
            <a:off x="4600297" y="1446645"/>
            <a:ext cx="7579953" cy="4031873"/>
          </a:xfrm>
          <a:prstGeom prst="rect">
            <a:avLst/>
          </a:prstGeom>
        </p:spPr>
        <p:txBody>
          <a:bodyPr wrap="square">
            <a:spAutoFit/>
          </a:bodyPr>
          <a:lstStyle/>
          <a:p>
            <a:pPr marL="571500" indent="-571500" fontAlgn="base">
              <a:buFont typeface="Arial" panose="020B0604020202020204" pitchFamily="34" charset="0"/>
              <a:buChar char="•"/>
            </a:pPr>
            <a:r>
              <a:rPr lang="so-SO" sz="3200" noProof="0" dirty="0"/>
              <a:t>Dhibaateyn</a:t>
            </a:r>
          </a:p>
          <a:p>
            <a:pPr marL="571500" indent="-571500" fontAlgn="base">
              <a:buFont typeface="Arial" panose="020B0604020202020204" pitchFamily="34" charset="0"/>
              <a:buChar char="•"/>
            </a:pPr>
            <a:r>
              <a:rPr lang="so-SO" sz="3200" noProof="0" dirty="0"/>
              <a:t>Hadal nacayb ah</a:t>
            </a:r>
          </a:p>
          <a:p>
            <a:pPr marL="571500" indent="-571500" fontAlgn="base">
              <a:buFont typeface="Arial" panose="020B0604020202020204" pitchFamily="34" charset="0"/>
              <a:buChar char="•"/>
            </a:pPr>
            <a:r>
              <a:rPr lang="so-SO" sz="3200" noProof="0" dirty="0"/>
              <a:t>Kharibaad</a:t>
            </a:r>
          </a:p>
          <a:p>
            <a:pPr marL="571500" indent="-571500" fontAlgn="base">
              <a:buFont typeface="Arial" panose="020B0604020202020204" pitchFamily="34" charset="0"/>
              <a:buChar char="•"/>
            </a:pPr>
            <a:r>
              <a:rPr lang="so-SO" sz="3200" noProof="0" dirty="0"/>
              <a:t>Weerar</a:t>
            </a:r>
          </a:p>
          <a:p>
            <a:pPr marL="571500" indent="-571500" fontAlgn="base">
              <a:buFont typeface="Arial" panose="020B0604020202020204" pitchFamily="34" charset="0"/>
              <a:buChar char="•"/>
            </a:pPr>
            <a:r>
              <a:rPr lang="so-SO" sz="3200" noProof="0" dirty="0"/>
              <a:t>Weerar lagu qaaday goobaha cibaadada</a:t>
            </a:r>
          </a:p>
          <a:p>
            <a:pPr marL="571500" indent="-571500" fontAlgn="base">
              <a:buFont typeface="Arial" panose="020B0604020202020204" pitchFamily="34" charset="0"/>
              <a:buChar char="•"/>
            </a:pPr>
            <a:r>
              <a:rPr lang="so-SO" sz="3200" noProof="0" dirty="0"/>
              <a:t>Rabshado bulsho</a:t>
            </a:r>
          </a:p>
          <a:p>
            <a:pPr marL="571500" indent="-571500" fontAlgn="base">
              <a:buFont typeface="Arial" panose="020B0604020202020204" pitchFamily="34" charset="0"/>
              <a:buChar char="•"/>
            </a:pPr>
            <a:r>
              <a:rPr lang="so-SO" sz="3200" noProof="0" dirty="0"/>
              <a:t>Xabsi aan loo meel dayinin</a:t>
            </a:r>
          </a:p>
          <a:p>
            <a:pPr marL="571500" indent="-571500" fontAlgn="base">
              <a:buFont typeface="Arial" panose="020B0604020202020204" pitchFamily="34" charset="0"/>
              <a:buChar char="•"/>
            </a:pPr>
            <a:endParaRPr lang="so-SO" sz="3200" noProof="0" dirty="0"/>
          </a:p>
        </p:txBody>
      </p:sp>
      <p:pic>
        <p:nvPicPr>
          <p:cNvPr id="41" name="Bildobjekt 40">
            <a:extLst>
              <a:ext uri="{FF2B5EF4-FFF2-40B4-BE49-F238E27FC236}">
                <a16:creationId xmlns:a16="http://schemas.microsoft.com/office/drawing/2014/main" id="{6EC1001D-991D-4996-8922-848B0AEA45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04088" y="1713345"/>
            <a:ext cx="2116812" cy="2124000"/>
          </a:xfrm>
          <a:prstGeom prst="rect">
            <a:avLst/>
          </a:prstGeom>
        </p:spPr>
      </p:pic>
      <p:pic>
        <p:nvPicPr>
          <p:cNvPr id="12" name="Bildobjekt 11">
            <a:extLst>
              <a:ext uri="{FF2B5EF4-FFF2-40B4-BE49-F238E27FC236}">
                <a16:creationId xmlns:a16="http://schemas.microsoft.com/office/drawing/2014/main" id="{72254E42-415C-491A-889B-99A3CBA164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0C0B234-60BE-4241-96C5-2EB0390602D8}"/>
              </a:ext>
            </a:extLst>
          </p:cNvPr>
          <p:cNvSpPr/>
          <p:nvPr/>
        </p:nvSpPr>
        <p:spPr>
          <a:xfrm>
            <a:off x="1145667" y="1320730"/>
            <a:ext cx="8010208" cy="3785652"/>
          </a:xfrm>
          <a:prstGeom prst="rect">
            <a:avLst/>
          </a:prstGeom>
        </p:spPr>
        <p:txBody>
          <a:bodyPr wrap="square">
            <a:spAutoFit/>
          </a:bodyPr>
          <a:lstStyle/>
          <a:p>
            <a:r>
              <a:rPr lang="so-SO" sz="4000" b="1" noProof="0" dirty="0">
                <a:solidFill>
                  <a:srgbClr val="000000"/>
                </a:solidFill>
                <a:latin typeface="Calibri" panose="020F0502020204030204" pitchFamily="34" charset="0"/>
              </a:rPr>
              <a:t>Bogsiiyayaal</a:t>
            </a:r>
            <a:br>
              <a:rPr lang="so-SO" sz="3600" noProof="0" dirty="0">
                <a:latin typeface="Calibri" panose="020F0502020204030204" pitchFamily="34" charset="0"/>
              </a:rPr>
            </a:br>
            <a:r>
              <a:rPr lang="so-SO" sz="3600" noProof="0" dirty="0"/>
              <a:t> </a:t>
            </a:r>
            <a:endParaRPr lang="so-SO" sz="3200" noProof="0" dirty="0"/>
          </a:p>
          <a:p>
            <a:pPr marL="571500" indent="-571500">
              <a:buFont typeface="Arial" charset="0"/>
              <a:buChar char="•"/>
            </a:pPr>
            <a:r>
              <a:rPr lang="so-SO" sz="3200" noProof="0" dirty="0"/>
              <a:t>Dhis xiriiro</a:t>
            </a:r>
          </a:p>
          <a:p>
            <a:pPr marL="571500" indent="-571500">
              <a:buFont typeface="Arial" charset="0"/>
              <a:buChar char="•"/>
            </a:pPr>
            <a:r>
              <a:rPr lang="so-SO" sz="3200" noProof="0" dirty="0"/>
              <a:t>Wada shaqeeya</a:t>
            </a:r>
          </a:p>
          <a:p>
            <a:pPr marL="571500" indent="-571500">
              <a:buFont typeface="Arial" charset="0"/>
              <a:buChar char="•"/>
            </a:pPr>
            <a:r>
              <a:rPr lang="so-SO" sz="3200" noProof="0" dirty="0"/>
              <a:t>Raadi macluumaad</a:t>
            </a:r>
          </a:p>
          <a:p>
            <a:pPr marL="571500" indent="-571500">
              <a:buFont typeface="Arial" charset="0"/>
              <a:buChar char="•"/>
            </a:pPr>
            <a:r>
              <a:rPr lang="so-SO" sz="3200" noProof="0" dirty="0"/>
              <a:t>Qorshe oo diyaar garow</a:t>
            </a:r>
          </a:p>
          <a:p>
            <a:pPr marL="571500" indent="-571500">
              <a:buFont typeface="Arial" charset="0"/>
              <a:buChar char="•"/>
            </a:pPr>
            <a:endParaRPr lang="so-SO" sz="3600" noProof="0" dirty="0"/>
          </a:p>
        </p:txBody>
      </p:sp>
      <p:pic>
        <p:nvPicPr>
          <p:cNvPr id="4" name="Bildobjekt 3">
            <a:extLst>
              <a:ext uri="{FF2B5EF4-FFF2-40B4-BE49-F238E27FC236}">
                <a16:creationId xmlns:a16="http://schemas.microsoft.com/office/drawing/2014/main" id="{D6E9E36A-0C13-4104-92A9-30F691FFF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491" y="870517"/>
            <a:ext cx="1437556" cy="1440000"/>
          </a:xfrm>
          <a:prstGeom prst="rect">
            <a:avLst/>
          </a:prstGeom>
        </p:spPr>
      </p:pic>
      <p:pic>
        <p:nvPicPr>
          <p:cNvPr id="5" name="Bildobjekt 4">
            <a:extLst>
              <a:ext uri="{FF2B5EF4-FFF2-40B4-BE49-F238E27FC236}">
                <a16:creationId xmlns:a16="http://schemas.microsoft.com/office/drawing/2014/main" id="{4FBD3572-2193-47AC-B632-524C9A0E6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50CC33-D172-4B70-A68D-C56B991774BB}"/>
              </a:ext>
            </a:extLst>
          </p:cNvPr>
          <p:cNvSpPr/>
          <p:nvPr/>
        </p:nvSpPr>
        <p:spPr>
          <a:xfrm>
            <a:off x="1145675" y="1351912"/>
            <a:ext cx="9142467" cy="4770537"/>
          </a:xfrm>
          <a:prstGeom prst="rect">
            <a:avLst/>
          </a:prstGeom>
        </p:spPr>
        <p:txBody>
          <a:bodyPr wrap="square">
            <a:spAutoFit/>
          </a:bodyPr>
          <a:lstStyle/>
          <a:p>
            <a:pPr fontAlgn="base"/>
            <a:r>
              <a:rPr lang="so-SO" sz="4000" b="1" noProof="0" dirty="0"/>
              <a:t>Diyaarinta</a:t>
            </a:r>
            <a:r>
              <a:rPr lang="so-SO" sz="4000" noProof="0" dirty="0"/>
              <a:t> isticmaalka xeeladaha </a:t>
            </a:r>
            <a:br>
              <a:rPr lang="so-SO" sz="4000" noProof="0" dirty="0"/>
            </a:br>
            <a:r>
              <a:rPr lang="so-SO" sz="4000" noProof="0" dirty="0"/>
              <a:t>gurmadka degdegga ah   </a:t>
            </a:r>
          </a:p>
          <a:p>
            <a:pPr fontAlgn="base"/>
            <a:r>
              <a:rPr lang="so-SO" sz="3200" noProof="0" dirty="0"/>
              <a:t> </a:t>
            </a:r>
          </a:p>
          <a:p>
            <a:pPr marL="571500" indent="-571500" fontAlgn="base">
              <a:buFont typeface="Arial" panose="020B0604020202020204" pitchFamily="34" charset="0"/>
              <a:buChar char="•"/>
            </a:pPr>
            <a:r>
              <a:rPr lang="so-SO" sz="3200" noProof="0" dirty="0"/>
              <a:t>Aqoonso xadgudubyada suurtagalka ah</a:t>
            </a:r>
            <a:br>
              <a:rPr lang="so-SO" sz="3200" noProof="0" dirty="0"/>
            </a:br>
            <a:r>
              <a:rPr lang="so-SO" sz="3200" noProof="0" dirty="0"/>
              <a:t>– yaa, maxay, xaggee, goorma     </a:t>
            </a:r>
          </a:p>
          <a:p>
            <a:pPr marL="571500" indent="-571500" fontAlgn="base">
              <a:buFont typeface="Arial" panose="020B0604020202020204" pitchFamily="34" charset="0"/>
              <a:buChar char="•"/>
            </a:pPr>
            <a:r>
              <a:rPr lang="so-SO" sz="3200" noProof="0" dirty="0"/>
              <a:t>Aqoonso jawaabaha suurtagalka ah</a:t>
            </a:r>
          </a:p>
          <a:p>
            <a:pPr marL="571500" indent="-571500" fontAlgn="base">
              <a:buFont typeface="Arial" panose="020B0604020202020204" pitchFamily="34" charset="0"/>
              <a:buChar char="•"/>
            </a:pPr>
            <a:r>
              <a:rPr lang="so-SO" sz="3200" noProof="0" dirty="0"/>
              <a:t>Isku imaada</a:t>
            </a:r>
          </a:p>
          <a:p>
            <a:pPr marL="571500" indent="-571500" fontAlgn="base">
              <a:buFont typeface="Arial" panose="020B0604020202020204" pitchFamily="34" charset="0"/>
              <a:buChar char="•"/>
            </a:pPr>
            <a:r>
              <a:rPr lang="so-SO" sz="3200" noProof="0" dirty="0"/>
              <a:t>Iska war hella</a:t>
            </a:r>
          </a:p>
          <a:p>
            <a:pPr marL="571500" indent="-571500" fontAlgn="base">
              <a:buFont typeface="Arial" panose="020B0604020202020204" pitchFamily="34" charset="0"/>
              <a:buChar char="•"/>
            </a:pPr>
            <a:r>
              <a:rPr lang="so-SO" sz="3200" noProof="0" dirty="0"/>
              <a:t>Qiimee khataraha </a:t>
            </a:r>
          </a:p>
        </p:txBody>
      </p:sp>
      <p:pic>
        <p:nvPicPr>
          <p:cNvPr id="4" name="Bildobjekt 3">
            <a:extLst>
              <a:ext uri="{FF2B5EF4-FFF2-40B4-BE49-F238E27FC236}">
                <a16:creationId xmlns:a16="http://schemas.microsoft.com/office/drawing/2014/main" id="{7CA5F417-E58F-A94E-AF18-A1C5F7E3E0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0EDCDA92-ACC0-41A2-9767-393BFEB7C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848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6">
            <a:extLst>
              <a:ext uri="{FF2B5EF4-FFF2-40B4-BE49-F238E27FC236}">
                <a16:creationId xmlns:a16="http://schemas.microsoft.com/office/drawing/2014/main" id="{656035D4-34D9-4918-9F58-C88D47C965C5}"/>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o-SO" noProof="0" dirty="0"/>
          </a:p>
        </p:txBody>
      </p:sp>
      <p:sp>
        <p:nvSpPr>
          <p:cNvPr id="19" name="Rectangle 37">
            <a:extLst>
              <a:ext uri="{FF2B5EF4-FFF2-40B4-BE49-F238E27FC236}">
                <a16:creationId xmlns:a16="http://schemas.microsoft.com/office/drawing/2014/main" id="{E34BC047-2675-4788-82D3-7677543E2A47}"/>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54B09480-CF2A-4B3E-9564-51F9ABBC523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426892A8-5246-428B-81AC-018D3657FC5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o-S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so-SO" sz="1800" b="0" i="0" u="none" strike="noStrike" cap="none" normalizeH="0" baseline="0" noProof="0" dirty="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189B8D35-51BC-4247-9DD5-FEABAD959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BB81DEB0-A811-4A78-BB8F-8F193591C186}"/>
              </a:ext>
            </a:extLst>
          </p:cNvPr>
          <p:cNvGrpSpPr/>
          <p:nvPr/>
        </p:nvGrpSpPr>
        <p:grpSpPr>
          <a:xfrm>
            <a:off x="4082512" y="1778573"/>
            <a:ext cx="3909455" cy="3300853"/>
            <a:chOff x="4345427" y="1982488"/>
            <a:chExt cx="3438761" cy="3017125"/>
          </a:xfrm>
        </p:grpSpPr>
        <p:sp>
          <p:nvSpPr>
            <p:cNvPr id="55" name="Rektangel: rundade hörn 54">
              <a:extLst>
                <a:ext uri="{FF2B5EF4-FFF2-40B4-BE49-F238E27FC236}">
                  <a16:creationId xmlns:a16="http://schemas.microsoft.com/office/drawing/2014/main" id="{0ACAC051-61FA-4FEE-A53B-AFF4CC91B0C6}"/>
                </a:ext>
              </a:extLst>
            </p:cNvPr>
            <p:cNvSpPr/>
            <p:nvPr/>
          </p:nvSpPr>
          <p:spPr>
            <a:xfrm>
              <a:off x="4345427" y="1982488"/>
              <a:ext cx="1703799" cy="144170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o-SO" sz="2000" noProof="0" dirty="0">
                  <a:solidFill>
                    <a:schemeClr val="bg1"/>
                  </a:solidFill>
                </a:rPr>
                <a:t>Xeeladaha gurmadka degdegga ah</a:t>
              </a:r>
            </a:p>
          </p:txBody>
        </p:sp>
        <p:sp>
          <p:nvSpPr>
            <p:cNvPr id="56" name="Rektangel: rundade hörn 55">
              <a:extLst>
                <a:ext uri="{FF2B5EF4-FFF2-40B4-BE49-F238E27FC236}">
                  <a16:creationId xmlns:a16="http://schemas.microsoft.com/office/drawing/2014/main" id="{14996EEB-485F-4EF2-91B3-14E9F259ABB7}"/>
                </a:ext>
              </a:extLst>
            </p:cNvPr>
            <p:cNvSpPr/>
            <p:nvPr/>
          </p:nvSpPr>
          <p:spPr>
            <a:xfrm>
              <a:off x="6188025" y="1982488"/>
              <a:ext cx="1596163" cy="144170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o-SO" sz="2000" noProof="0" dirty="0">
                  <a:solidFill>
                    <a:schemeClr val="bg1"/>
                  </a:solidFill>
                </a:rPr>
                <a:t>Xeeladaha isbeddelka</a:t>
              </a:r>
            </a:p>
          </p:txBody>
        </p:sp>
        <p:sp>
          <p:nvSpPr>
            <p:cNvPr id="57" name="Rektangel: rundade hörn 56">
              <a:extLst>
                <a:ext uri="{FF2B5EF4-FFF2-40B4-BE49-F238E27FC236}">
                  <a16:creationId xmlns:a16="http://schemas.microsoft.com/office/drawing/2014/main" id="{A2C7A3A3-A2AA-4CB8-8CDC-B20C73D41025}"/>
                </a:ext>
              </a:extLst>
            </p:cNvPr>
            <p:cNvSpPr/>
            <p:nvPr/>
          </p:nvSpPr>
          <p:spPr>
            <a:xfrm>
              <a:off x="4366046" y="3557911"/>
              <a:ext cx="1683180" cy="144170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o-SO" sz="2000" noProof="0" dirty="0">
                  <a:solidFill>
                    <a:schemeClr val="bg1"/>
                  </a:solidFill>
                </a:rPr>
                <a:t>Xeeladaha</a:t>
              </a:r>
              <a:br>
                <a:rPr lang="so-SO" sz="2000" noProof="0" dirty="0">
                  <a:solidFill>
                    <a:schemeClr val="bg1"/>
                  </a:solidFill>
                </a:rPr>
              </a:br>
              <a:r>
                <a:rPr lang="so-SO" sz="2000" noProof="0" dirty="0">
                  <a:solidFill>
                    <a:schemeClr val="bg1"/>
                  </a:solidFill>
                </a:rPr>
                <a:t>dhismaha</a:t>
              </a:r>
            </a:p>
          </p:txBody>
        </p:sp>
        <p:sp>
          <p:nvSpPr>
            <p:cNvPr id="58" name="Rektangel: rundade hörn 57">
              <a:extLst>
                <a:ext uri="{FF2B5EF4-FFF2-40B4-BE49-F238E27FC236}">
                  <a16:creationId xmlns:a16="http://schemas.microsoft.com/office/drawing/2014/main" id="{5066CD4C-02F8-4F2C-BEEB-281359C3E32D}"/>
                </a:ext>
              </a:extLst>
            </p:cNvPr>
            <p:cNvSpPr/>
            <p:nvPr/>
          </p:nvSpPr>
          <p:spPr>
            <a:xfrm>
              <a:off x="6188025" y="3557911"/>
              <a:ext cx="1596163" cy="144170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o-SO" sz="2000" noProof="0" dirty="0">
                  <a:solidFill>
                    <a:schemeClr val="bg1"/>
                  </a:solidFill>
                </a:rPr>
                <a:t>Xeeladaha bogsashada</a:t>
              </a:r>
            </a:p>
          </p:txBody>
        </p:sp>
      </p:grpSp>
      <p:grpSp>
        <p:nvGrpSpPr>
          <p:cNvPr id="30" name="Grupp 29">
            <a:extLst>
              <a:ext uri="{FF2B5EF4-FFF2-40B4-BE49-F238E27FC236}">
                <a16:creationId xmlns:a16="http://schemas.microsoft.com/office/drawing/2014/main" id="{21E980EF-2CED-47AE-B275-EAAE31BA2C83}"/>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3E3C036D-7C24-45B9-800D-6183A5398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56">
              <a:extLst>
                <a:ext uri="{FF2B5EF4-FFF2-40B4-BE49-F238E27FC236}">
                  <a16:creationId xmlns:a16="http://schemas.microsoft.com/office/drawing/2014/main" id="{7D6891C0-32C3-4C14-9E3A-6DAA681D5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7">
              <a:extLst>
                <a:ext uri="{FF2B5EF4-FFF2-40B4-BE49-F238E27FC236}">
                  <a16:creationId xmlns:a16="http://schemas.microsoft.com/office/drawing/2014/main" id="{40A0744A-7C0D-4434-9EEC-DDDF545F44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8">
              <a:extLst>
                <a:ext uri="{FF2B5EF4-FFF2-40B4-BE49-F238E27FC236}">
                  <a16:creationId xmlns:a16="http://schemas.microsoft.com/office/drawing/2014/main" id="{212AC312-99F4-41D0-AAC3-35CD070EF0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9">
              <a:extLst>
                <a:ext uri="{FF2B5EF4-FFF2-40B4-BE49-F238E27FC236}">
                  <a16:creationId xmlns:a16="http://schemas.microsoft.com/office/drawing/2014/main" id="{9AC80EE7-7B97-4BB9-977A-C3C2362E81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5">
              <a:extLst>
                <a:ext uri="{FF2B5EF4-FFF2-40B4-BE49-F238E27FC236}">
                  <a16:creationId xmlns:a16="http://schemas.microsoft.com/office/drawing/2014/main" id="{0CF499D0-DCF2-4F19-97CD-6A9BBC3366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1">
              <a:extLst>
                <a:ext uri="{FF2B5EF4-FFF2-40B4-BE49-F238E27FC236}">
                  <a16:creationId xmlns:a16="http://schemas.microsoft.com/office/drawing/2014/main" id="{12D98E4D-EF03-494B-A8A9-AAEA79ACDD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3">
              <a:extLst>
                <a:ext uri="{FF2B5EF4-FFF2-40B4-BE49-F238E27FC236}">
                  <a16:creationId xmlns:a16="http://schemas.microsoft.com/office/drawing/2014/main" id="{4121072B-164D-4374-9871-ECA1DD7967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104">
              <a:extLst>
                <a:ext uri="{FF2B5EF4-FFF2-40B4-BE49-F238E27FC236}">
                  <a16:creationId xmlns:a16="http://schemas.microsoft.com/office/drawing/2014/main" id="{AC48192E-BD92-4720-9174-8412E6F70DD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69">
              <a:extLst>
                <a:ext uri="{FF2B5EF4-FFF2-40B4-BE49-F238E27FC236}">
                  <a16:creationId xmlns:a16="http://schemas.microsoft.com/office/drawing/2014/main" id="{3A88DF13-468A-4843-8F9B-5CACEBAF4AF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0">
              <a:extLst>
                <a:ext uri="{FF2B5EF4-FFF2-40B4-BE49-F238E27FC236}">
                  <a16:creationId xmlns:a16="http://schemas.microsoft.com/office/drawing/2014/main" id="{1933D5F6-83AB-4913-94D7-72907C05906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1">
              <a:extLst>
                <a:ext uri="{FF2B5EF4-FFF2-40B4-BE49-F238E27FC236}">
                  <a16:creationId xmlns:a16="http://schemas.microsoft.com/office/drawing/2014/main" id="{76111FC3-B589-4B73-95E8-D808CA0192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272">
              <a:extLst>
                <a:ext uri="{FF2B5EF4-FFF2-40B4-BE49-F238E27FC236}">
                  <a16:creationId xmlns:a16="http://schemas.microsoft.com/office/drawing/2014/main" id="{8E4EBA37-33B5-43C2-9A39-69A54C16BB9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55">
              <a:extLst>
                <a:ext uri="{FF2B5EF4-FFF2-40B4-BE49-F238E27FC236}">
                  <a16:creationId xmlns:a16="http://schemas.microsoft.com/office/drawing/2014/main" id="{0A1D8D44-8286-430F-8A4A-312F16C5D1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Bildobjekt 57">
              <a:extLst>
                <a:ext uri="{FF2B5EF4-FFF2-40B4-BE49-F238E27FC236}">
                  <a16:creationId xmlns:a16="http://schemas.microsoft.com/office/drawing/2014/main" id="{59B8004B-C4E3-4EB9-80FF-73E751E3D0F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2" name="Bildobjekt 26">
              <a:extLst>
                <a:ext uri="{FF2B5EF4-FFF2-40B4-BE49-F238E27FC236}">
                  <a16:creationId xmlns:a16="http://schemas.microsoft.com/office/drawing/2014/main" id="{5F6CDDF9-4DEB-482D-88F9-FA51B9C7F78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3" name="Bildobjekt 27">
              <a:extLst>
                <a:ext uri="{FF2B5EF4-FFF2-40B4-BE49-F238E27FC236}">
                  <a16:creationId xmlns:a16="http://schemas.microsoft.com/office/drawing/2014/main" id="{0C715F4D-F270-4E5E-B608-E687C7C0375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4" name="Bildobjekt 30">
              <a:extLst>
                <a:ext uri="{FF2B5EF4-FFF2-40B4-BE49-F238E27FC236}">
                  <a16:creationId xmlns:a16="http://schemas.microsoft.com/office/drawing/2014/main" id="{031B7C50-AA67-4C5F-92BE-48ACB485F86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72" name="Bildobjekt 31">
              <a:extLst>
                <a:ext uri="{FF2B5EF4-FFF2-40B4-BE49-F238E27FC236}">
                  <a16:creationId xmlns:a16="http://schemas.microsoft.com/office/drawing/2014/main" id="{DA91E09D-D7BA-4CA6-834A-24EF9F477F3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spTree>
    <p:extLst>
      <p:ext uri="{BB962C8B-B14F-4D97-AF65-F5344CB8AC3E}">
        <p14:creationId xmlns:p14="http://schemas.microsoft.com/office/powerpoint/2010/main" val="36177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AD358-FE73-4852-AC18-5CD0BCFB4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24FB6A9D-B11C-4DCB-BE75-18374D5687E0}"/>
              </a:ext>
            </a:extLst>
          </p:cNvPr>
          <p:cNvSpPr txBox="1"/>
          <p:nvPr/>
        </p:nvSpPr>
        <p:spPr>
          <a:xfrm>
            <a:off x="0" y="800556"/>
            <a:ext cx="12192000" cy="2677656"/>
          </a:xfrm>
          <a:prstGeom prst="rect">
            <a:avLst/>
          </a:prstGeom>
          <a:noFill/>
        </p:spPr>
        <p:txBody>
          <a:bodyPr wrap="square" rtlCol="0">
            <a:spAutoFit/>
          </a:bodyPr>
          <a:lstStyle/>
          <a:p>
            <a:pPr algn="ctr">
              <a:lnSpc>
                <a:spcPct val="150000"/>
              </a:lnSpc>
            </a:pPr>
            <a:endParaRPr lang="so-SO" sz="3200" spc="600" noProof="0" dirty="0">
              <a:solidFill>
                <a:schemeClr val="bg1"/>
              </a:solidFill>
              <a:latin typeface="Calibri" panose="020F0502020204030204" pitchFamily="34" charset="0"/>
            </a:endParaRPr>
          </a:p>
          <a:p>
            <a:pPr algn="ctr"/>
            <a:r>
              <a:rPr lang="so-SO" sz="4000" b="1" noProof="0" dirty="0">
                <a:solidFill>
                  <a:schemeClr val="bg1"/>
                </a:solidFill>
                <a:latin typeface="Calibri" panose="020F0502020204030204" pitchFamily="34" charset="0"/>
              </a:rPr>
              <a:t>Waa hagaag, soo dhawaada mar kale!</a:t>
            </a:r>
            <a:endParaRPr lang="so-SO" sz="4000" noProof="0" dirty="0">
              <a:solidFill>
                <a:schemeClr val="bg1"/>
              </a:solidFill>
              <a:latin typeface="Calibri" panose="020F0502020204030204" pitchFamily="34" charset="0"/>
            </a:endParaRPr>
          </a:p>
          <a:p>
            <a:pPr algn="ctr"/>
            <a:endParaRPr lang="so-SO" sz="1600" noProof="0" dirty="0">
              <a:solidFill>
                <a:schemeClr val="bg1"/>
              </a:solidFill>
              <a:latin typeface="Calibri" panose="020F0502020204030204" pitchFamily="34" charset="0"/>
            </a:endParaRPr>
          </a:p>
          <a:p>
            <a:pPr algn="ctr"/>
            <a:r>
              <a:rPr lang="so-SO" sz="3200" noProof="0" dirty="0">
                <a:solidFill>
                  <a:schemeClr val="bg1"/>
                </a:solidFill>
                <a:latin typeface="Calibri" panose="020F0502020204030204" pitchFamily="34" charset="0"/>
              </a:rPr>
              <a:t>Kulanka xiga : </a:t>
            </a:r>
            <a:br>
              <a:rPr lang="so-SO" sz="3200" noProof="0" dirty="0">
                <a:solidFill>
                  <a:schemeClr val="bg1"/>
                </a:solidFill>
                <a:latin typeface="Calibri" panose="020F0502020204030204" pitchFamily="34" charset="0"/>
              </a:rPr>
            </a:br>
            <a:r>
              <a:rPr lang="so-SO" sz="3200" noProof="0" dirty="0">
                <a:solidFill>
                  <a:schemeClr val="bg1"/>
                </a:solidFill>
                <a:latin typeface="Calibri" panose="020F0502020204030204" pitchFamily="34" charset="0"/>
              </a:rPr>
              <a:t>Ka hadalka ku saabsan xeeladaha</a:t>
            </a:r>
          </a:p>
        </p:txBody>
      </p:sp>
      <p:pic>
        <p:nvPicPr>
          <p:cNvPr id="13" name="Bildobjekt 12">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2" y="4280097"/>
            <a:ext cx="1777037" cy="1777037"/>
          </a:xfrm>
          <a:prstGeom prst="rect">
            <a:avLst/>
          </a:prstGeom>
        </p:spPr>
      </p:pic>
    </p:spTree>
    <p:extLst>
      <p:ext uri="{BB962C8B-B14F-4D97-AF65-F5344CB8AC3E}">
        <p14:creationId xmlns:p14="http://schemas.microsoft.com/office/powerpoint/2010/main" val="264707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9A1E66E-025D-4CBE-95C1-A5345752AA6C}"/>
              </a:ext>
            </a:extLst>
          </p:cNvPr>
          <p:cNvSpPr/>
          <p:nvPr/>
        </p:nvSpPr>
        <p:spPr>
          <a:xfrm rot="16200000">
            <a:off x="10388830" y="4887115"/>
            <a:ext cx="2483058" cy="215444"/>
          </a:xfrm>
          <a:prstGeom prst="rect">
            <a:avLst/>
          </a:prstGeom>
        </p:spPr>
        <p:txBody>
          <a:bodyPr wrap="square">
            <a:spAutoFit/>
          </a:bodyPr>
          <a:lstStyle/>
          <a:p>
            <a:r>
              <a:rPr lang="so-SO" sz="800" b="0" i="0" noProof="0" dirty="0">
                <a:solidFill>
                  <a:schemeClr val="tx1">
                    <a:lumMod val="65000"/>
                    <a:lumOff val="35000"/>
                  </a:schemeClr>
                </a:solidFill>
                <a:effectLst/>
                <a:latin typeface="Calibri" panose="020F0502020204030204" pitchFamily="34" charset="0"/>
              </a:rPr>
              <a:t>Photo: </a:t>
            </a:r>
            <a:r>
              <a:rPr lang="so-SO" sz="800" noProof="0" dirty="0">
                <a:solidFill>
                  <a:schemeClr val="tx1">
                    <a:lumMod val="65000"/>
                    <a:lumOff val="35000"/>
                  </a:schemeClr>
                </a:solidFill>
              </a:rPr>
              <a:t>Vikramvisu / Shutterstock Photo:</a:t>
            </a:r>
            <a:r>
              <a:rPr lang="so-SO" sz="800" noProof="0" dirty="0">
                <a:solidFill>
                  <a:schemeClr val="tx1">
                    <a:lumMod val="65000"/>
                    <a:lumOff val="35000"/>
                  </a:schemeClr>
                </a:solidFill>
                <a:latin typeface="Calibri" panose="020F0502020204030204" pitchFamily="34" charset="0"/>
              </a:rPr>
              <a:t>Unknown</a:t>
            </a:r>
            <a:endParaRPr lang="so-SO" sz="800" noProof="0" dirty="0">
              <a:solidFill>
                <a:schemeClr val="tx1">
                  <a:lumMod val="65000"/>
                  <a:lumOff val="35000"/>
                </a:schemeClr>
              </a:solidFill>
            </a:endParaRPr>
          </a:p>
        </p:txBody>
      </p:sp>
      <p:sp>
        <p:nvSpPr>
          <p:cNvPr id="13" name="Rektangel 12">
            <a:extLst>
              <a:ext uri="{FF2B5EF4-FFF2-40B4-BE49-F238E27FC236}">
                <a16:creationId xmlns:a16="http://schemas.microsoft.com/office/drawing/2014/main" id="{6C773FE7-83EB-4453-AAE3-D7DCE7013E94}"/>
              </a:ext>
            </a:extLst>
          </p:cNvPr>
          <p:cNvSpPr/>
          <p:nvPr/>
        </p:nvSpPr>
        <p:spPr>
          <a:xfrm>
            <a:off x="540000" y="1332453"/>
            <a:ext cx="2848707" cy="4832092"/>
          </a:xfrm>
          <a:prstGeom prst="rect">
            <a:avLst/>
          </a:prstGeom>
        </p:spPr>
        <p:txBody>
          <a:bodyPr wrap="square" lIns="0">
            <a:spAutoFit/>
          </a:bodyPr>
          <a:lstStyle/>
          <a:p>
            <a:r>
              <a:rPr lang="so-SO" sz="2800" noProof="0" dirty="0"/>
              <a:t>Bhagalpur,</a:t>
            </a:r>
            <a:br>
              <a:rPr lang="so-SO" sz="2800" noProof="0" dirty="0"/>
            </a:br>
            <a:r>
              <a:rPr lang="so-SO" sz="2800" noProof="0" dirty="0"/>
              <a:t>India</a:t>
            </a:r>
          </a:p>
          <a:p>
            <a:endParaRPr lang="so-SO" sz="2800" noProof="0" dirty="0"/>
          </a:p>
          <a:p>
            <a:endParaRPr lang="so-SO" sz="2800" noProof="0" dirty="0"/>
          </a:p>
          <a:p>
            <a:endParaRPr lang="so-SO" sz="2800" noProof="0" dirty="0"/>
          </a:p>
          <a:p>
            <a:endParaRPr lang="so-SO" sz="2800" noProof="0" dirty="0"/>
          </a:p>
          <a:p>
            <a:endParaRPr lang="so-SO" sz="2800" noProof="0" dirty="0"/>
          </a:p>
          <a:p>
            <a:endParaRPr lang="so-SO" sz="2800" noProof="0" dirty="0"/>
          </a:p>
          <a:p>
            <a:endParaRPr lang="so-SO" sz="2800" noProof="0" dirty="0"/>
          </a:p>
          <a:p>
            <a:r>
              <a:rPr lang="so-SO" sz="2800" noProof="0" dirty="0"/>
              <a:t>Mudaharaadyadii 1989</a:t>
            </a:r>
          </a:p>
        </p:txBody>
      </p:sp>
      <p:pic>
        <p:nvPicPr>
          <p:cNvPr id="10" name="Bildobjekt 9" descr="En bild som visar utomhus, mark, byggnad, gammal&#10;&#10;Automatiskt genererad beskrivning">
            <a:extLst>
              <a:ext uri="{FF2B5EF4-FFF2-40B4-BE49-F238E27FC236}">
                <a16:creationId xmlns:a16="http://schemas.microsoft.com/office/drawing/2014/main" id="{73A8953A-8AC2-43EC-B6F8-3919BC0DA522}"/>
              </a:ext>
            </a:extLst>
          </p:cNvPr>
          <p:cNvPicPr>
            <a:picLocks noChangeAspect="1"/>
          </p:cNvPicPr>
          <p:nvPr/>
        </p:nvPicPr>
        <p:blipFill rotWithShape="1">
          <a:blip r:embed="rId3">
            <a:extLst>
              <a:ext uri="{28A0092B-C50C-407E-A947-70E740481C1C}">
                <a14:useLocalDpi xmlns:a14="http://schemas.microsoft.com/office/drawing/2010/main" val="0"/>
              </a:ext>
            </a:extLst>
          </a:blip>
          <a:srcRect t="1561"/>
          <a:stretch/>
        </p:blipFill>
        <p:spPr>
          <a:xfrm>
            <a:off x="7846568" y="864000"/>
            <a:ext cx="3637432" cy="5280000"/>
          </a:xfrm>
          <a:prstGeom prst="rect">
            <a:avLst/>
          </a:prstGeom>
        </p:spPr>
      </p:pic>
      <p:pic>
        <p:nvPicPr>
          <p:cNvPr id="11" name="Bildobjekt 10">
            <a:extLst>
              <a:ext uri="{FF2B5EF4-FFF2-40B4-BE49-F238E27FC236}">
                <a16:creationId xmlns:a16="http://schemas.microsoft.com/office/drawing/2014/main" id="{792EEEB4-1D9E-43FD-9821-5D67176D49D1}"/>
              </a:ext>
            </a:extLst>
          </p:cNvPr>
          <p:cNvPicPr>
            <a:picLocks noChangeAspect="1"/>
          </p:cNvPicPr>
          <p:nvPr/>
        </p:nvPicPr>
        <p:blipFill rotWithShape="1">
          <a:blip r:embed="rId4">
            <a:extLst>
              <a:ext uri="{28A0092B-C50C-407E-A947-70E740481C1C}">
                <a14:useLocalDpi xmlns:a14="http://schemas.microsoft.com/office/drawing/2010/main" val="0"/>
              </a:ext>
            </a:extLst>
          </a:blip>
          <a:srcRect l="21425" t="7164" r="32697" b="5829"/>
          <a:stretch/>
        </p:blipFill>
        <p:spPr>
          <a:xfrm>
            <a:off x="3564000" y="864000"/>
            <a:ext cx="4177085" cy="5280000"/>
          </a:xfrm>
          <a:prstGeom prst="rect">
            <a:avLst/>
          </a:prstGeom>
        </p:spPr>
      </p:pic>
      <p:pic>
        <p:nvPicPr>
          <p:cNvPr id="7" name="Bildobjekt 6">
            <a:extLst>
              <a:ext uri="{FF2B5EF4-FFF2-40B4-BE49-F238E27FC236}">
                <a16:creationId xmlns:a16="http://schemas.microsoft.com/office/drawing/2014/main" id="{72AF9F06-64F6-45FB-A832-0CEDEEC74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11723"/>
            <a:ext cx="12192000" cy="228600"/>
          </a:xfrm>
          <a:prstGeom prst="rect">
            <a:avLst/>
          </a:prstGeom>
        </p:spPr>
      </p:pic>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7F254C1-6581-46A5-A43E-A9EA269699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6" name="Rektangel 5">
            <a:extLst>
              <a:ext uri="{FF2B5EF4-FFF2-40B4-BE49-F238E27FC236}">
                <a16:creationId xmlns:a16="http://schemas.microsoft.com/office/drawing/2014/main" id="{3DFB6081-0D85-46BD-B45A-6AA8FCDCE56F}"/>
              </a:ext>
            </a:extLst>
          </p:cNvPr>
          <p:cNvSpPr/>
          <p:nvPr/>
        </p:nvSpPr>
        <p:spPr>
          <a:xfrm rot="16200000">
            <a:off x="10375951" y="4884902"/>
            <a:ext cx="2483058" cy="215444"/>
          </a:xfrm>
          <a:prstGeom prst="rect">
            <a:avLst/>
          </a:prstGeom>
        </p:spPr>
        <p:txBody>
          <a:bodyPr wrap="square">
            <a:spAutoFit/>
          </a:bodyPr>
          <a:lstStyle/>
          <a:p>
            <a:r>
              <a:rPr lang="so-SO" sz="800" b="0" i="0" noProof="0" dirty="0">
                <a:solidFill>
                  <a:schemeClr val="tx1">
                    <a:lumMod val="65000"/>
                    <a:lumOff val="35000"/>
                  </a:schemeClr>
                </a:solidFill>
                <a:effectLst/>
                <a:latin typeface="Calibri" panose="020F0502020204030204" pitchFamily="34" charset="0"/>
              </a:rPr>
              <a:t>Photo: </a:t>
            </a:r>
            <a:r>
              <a:rPr lang="so-SO" sz="800" noProof="0" dirty="0">
                <a:solidFill>
                  <a:schemeClr val="tx1">
                    <a:lumMod val="65000"/>
                    <a:lumOff val="35000"/>
                  </a:schemeClr>
                </a:solidFill>
                <a:latin typeface="Calibri" panose="020F0502020204030204" pitchFamily="34" charset="0"/>
              </a:rPr>
              <a:t>Supplied</a:t>
            </a:r>
            <a:endParaRPr lang="so-SO" sz="800" noProof="0" dirty="0">
              <a:solidFill>
                <a:schemeClr val="tx1">
                  <a:lumMod val="65000"/>
                  <a:lumOff val="35000"/>
                </a:schemeClr>
              </a:solidFill>
            </a:endParaRPr>
          </a:p>
        </p:txBody>
      </p:sp>
      <p:sp>
        <p:nvSpPr>
          <p:cNvPr id="10" name="Rektangel 9">
            <a:extLst>
              <a:ext uri="{FF2B5EF4-FFF2-40B4-BE49-F238E27FC236}">
                <a16:creationId xmlns:a16="http://schemas.microsoft.com/office/drawing/2014/main" id="{667E70BB-9BA1-491E-A8A2-D6B81FC8C014}"/>
              </a:ext>
            </a:extLst>
          </p:cNvPr>
          <p:cNvSpPr/>
          <p:nvPr/>
        </p:nvSpPr>
        <p:spPr>
          <a:xfrm>
            <a:off x="469662" y="1320730"/>
            <a:ext cx="2916000" cy="954107"/>
          </a:xfrm>
          <a:prstGeom prst="rect">
            <a:avLst/>
          </a:prstGeom>
        </p:spPr>
        <p:txBody>
          <a:bodyPr wrap="square">
            <a:spAutoFit/>
          </a:bodyPr>
          <a:lstStyle/>
          <a:p>
            <a:r>
              <a:rPr lang="so-SO" sz="2800" noProof="0" dirty="0"/>
              <a:t>Shirka guddiga nabadda</a:t>
            </a:r>
          </a:p>
        </p:txBody>
      </p:sp>
      <p:pic>
        <p:nvPicPr>
          <p:cNvPr id="7" name="Bildobjekt 6">
            <a:extLst>
              <a:ext uri="{FF2B5EF4-FFF2-40B4-BE49-F238E27FC236}">
                <a16:creationId xmlns:a16="http://schemas.microsoft.com/office/drawing/2014/main" id="{A6738F20-DDE2-4D6A-A1FE-13E0E95EB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34973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CA651ED-890C-49B9-8688-B5689CB8B2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3" name="Rektangel 12">
            <a:extLst>
              <a:ext uri="{FF2B5EF4-FFF2-40B4-BE49-F238E27FC236}">
                <a16:creationId xmlns:a16="http://schemas.microsoft.com/office/drawing/2014/main" id="{5925978E-1AB7-442F-B4B2-FCEA8596D7C3}"/>
              </a:ext>
            </a:extLst>
          </p:cNvPr>
          <p:cNvSpPr/>
          <p:nvPr/>
        </p:nvSpPr>
        <p:spPr>
          <a:xfrm rot="16200000">
            <a:off x="10375951" y="4884902"/>
            <a:ext cx="2483058" cy="215444"/>
          </a:xfrm>
          <a:prstGeom prst="rect">
            <a:avLst/>
          </a:prstGeom>
        </p:spPr>
        <p:txBody>
          <a:bodyPr wrap="square">
            <a:spAutoFit/>
          </a:bodyPr>
          <a:lstStyle/>
          <a:p>
            <a:r>
              <a:rPr lang="so-SO" sz="800" b="0" i="0" u="none" strike="noStrike" noProof="0" dirty="0">
                <a:solidFill>
                  <a:schemeClr val="tx1">
                    <a:lumMod val="65000"/>
                    <a:lumOff val="35000"/>
                  </a:schemeClr>
                </a:solidFill>
                <a:effectLst/>
                <a:latin typeface="Calibri" panose="020F0502020204030204" pitchFamily="34" charset="0"/>
                <a:cs typeface="Calibri" panose="020F0502020204030204" pitchFamily="34" charset="0"/>
              </a:rPr>
              <a:t>Photo: David Talukdar</a:t>
            </a:r>
            <a:r>
              <a:rPr lang="so-SO" sz="800" b="0" i="0" noProof="0" dirty="0">
                <a:solidFill>
                  <a:schemeClr val="tx1">
                    <a:lumMod val="65000"/>
                    <a:lumOff val="35000"/>
                  </a:schemeClr>
                </a:solidFill>
                <a:effectLst/>
                <a:latin typeface="Calibri" panose="020F0502020204030204" pitchFamily="34" charset="0"/>
                <a:cs typeface="Calibri" panose="020F0502020204030204" pitchFamily="34" charset="0"/>
              </a:rPr>
              <a:t> / Alamy Stock Photo </a:t>
            </a:r>
            <a:endParaRPr lang="so-SO" sz="800" noProof="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2C64931D-E862-427D-9240-B027FD4A325C}"/>
              </a:ext>
            </a:extLst>
          </p:cNvPr>
          <p:cNvSpPr/>
          <p:nvPr/>
        </p:nvSpPr>
        <p:spPr>
          <a:xfrm>
            <a:off x="540000" y="1320730"/>
            <a:ext cx="2916000" cy="1384995"/>
          </a:xfrm>
          <a:prstGeom prst="rect">
            <a:avLst/>
          </a:prstGeom>
        </p:spPr>
        <p:txBody>
          <a:bodyPr wrap="square" lIns="0">
            <a:spAutoFit/>
          </a:bodyPr>
          <a:lstStyle/>
          <a:p>
            <a:r>
              <a:rPr lang="so-SO" sz="2800" noProof="0" dirty="0"/>
              <a:t>Mudaaharaad casrigan ka dhacaya Bhagalpur</a:t>
            </a:r>
          </a:p>
        </p:txBody>
      </p:sp>
      <p:pic>
        <p:nvPicPr>
          <p:cNvPr id="6" name="Bildobjekt 5">
            <a:extLst>
              <a:ext uri="{FF2B5EF4-FFF2-40B4-BE49-F238E27FC236}">
                <a16:creationId xmlns:a16="http://schemas.microsoft.com/office/drawing/2014/main" id="{23B99521-9590-459C-B62D-546133FD3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655A66-DA45-4FEB-A35C-C01510619D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2" name="Rektangel 11">
            <a:extLst>
              <a:ext uri="{FF2B5EF4-FFF2-40B4-BE49-F238E27FC236}">
                <a16:creationId xmlns:a16="http://schemas.microsoft.com/office/drawing/2014/main" id="{56B7BA58-9AB6-45F6-BA26-5C374FFFFDF4}"/>
              </a:ext>
            </a:extLst>
          </p:cNvPr>
          <p:cNvSpPr/>
          <p:nvPr/>
        </p:nvSpPr>
        <p:spPr>
          <a:xfrm rot="16200000">
            <a:off x="10375951" y="4884902"/>
            <a:ext cx="2483058" cy="215444"/>
          </a:xfrm>
          <a:prstGeom prst="rect">
            <a:avLst/>
          </a:prstGeom>
        </p:spPr>
        <p:txBody>
          <a:bodyPr wrap="square">
            <a:spAutoFit/>
          </a:bodyPr>
          <a:lstStyle/>
          <a:p>
            <a:r>
              <a:rPr lang="so-SO" sz="800" b="0" i="0" noProof="0" dirty="0">
                <a:solidFill>
                  <a:schemeClr val="tx1">
                    <a:lumMod val="65000"/>
                    <a:lumOff val="35000"/>
                  </a:schemeClr>
                </a:solidFill>
                <a:effectLst/>
                <a:latin typeface="Calibri" panose="020F0502020204030204" pitchFamily="34" charset="0"/>
              </a:rPr>
              <a:t>Photo: </a:t>
            </a:r>
            <a:r>
              <a:rPr lang="so-SO" sz="800" noProof="0" dirty="0">
                <a:solidFill>
                  <a:schemeClr val="tx1">
                    <a:lumMod val="65000"/>
                    <a:lumOff val="35000"/>
                  </a:schemeClr>
                </a:solidFill>
                <a:latin typeface="Calibri" panose="020F0502020204030204" pitchFamily="34" charset="0"/>
              </a:rPr>
              <a:t>Supplied</a:t>
            </a:r>
            <a:endParaRPr lang="so-SO" sz="800" noProof="0" dirty="0">
              <a:solidFill>
                <a:schemeClr val="tx1">
                  <a:lumMod val="65000"/>
                  <a:lumOff val="35000"/>
                </a:schemeClr>
              </a:solidFill>
            </a:endParaRPr>
          </a:p>
        </p:txBody>
      </p:sp>
      <p:sp>
        <p:nvSpPr>
          <p:cNvPr id="8" name="Rektangel 7">
            <a:extLst>
              <a:ext uri="{FF2B5EF4-FFF2-40B4-BE49-F238E27FC236}">
                <a16:creationId xmlns:a16="http://schemas.microsoft.com/office/drawing/2014/main" id="{32C44968-5CFF-4279-9EDF-E7096679F3F3}"/>
              </a:ext>
            </a:extLst>
          </p:cNvPr>
          <p:cNvSpPr/>
          <p:nvPr/>
        </p:nvSpPr>
        <p:spPr>
          <a:xfrm>
            <a:off x="540000" y="1320730"/>
            <a:ext cx="2707292" cy="954107"/>
          </a:xfrm>
          <a:prstGeom prst="rect">
            <a:avLst/>
          </a:prstGeom>
        </p:spPr>
        <p:txBody>
          <a:bodyPr wrap="square" lIns="0">
            <a:spAutoFit/>
          </a:bodyPr>
          <a:lstStyle/>
          <a:p>
            <a:r>
              <a:rPr lang="so-SO" sz="2800" noProof="0" dirty="0"/>
              <a:t>Kooxda nabadda ee deriska</a:t>
            </a:r>
          </a:p>
        </p:txBody>
      </p:sp>
      <p:pic>
        <p:nvPicPr>
          <p:cNvPr id="6" name="Bildobjekt 5">
            <a:extLst>
              <a:ext uri="{FF2B5EF4-FFF2-40B4-BE49-F238E27FC236}">
                <a16:creationId xmlns:a16="http://schemas.microsoft.com/office/drawing/2014/main" id="{4AA6E12A-E9B9-49D5-A17D-3DA1C42A3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B1003FC-4AB2-4697-8271-0AA814DEEA8E}"/>
              </a:ext>
            </a:extLst>
          </p:cNvPr>
          <p:cNvGrpSpPr/>
          <p:nvPr/>
        </p:nvGrpSpPr>
        <p:grpSpPr>
          <a:xfrm>
            <a:off x="3819227" y="864000"/>
            <a:ext cx="7556744" cy="5281200"/>
            <a:chOff x="3798232" y="864000"/>
            <a:chExt cx="7119624" cy="5281200"/>
          </a:xfrm>
        </p:grpSpPr>
        <p:pic>
          <p:nvPicPr>
            <p:cNvPr id="11" name="Bildobjekt 10">
              <a:extLst>
                <a:ext uri="{FF2B5EF4-FFF2-40B4-BE49-F238E27FC236}">
                  <a16:creationId xmlns:a16="http://schemas.microsoft.com/office/drawing/2014/main" id="{488DD9E4-44E3-634C-875F-111A8B5E3D25}"/>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3798232" y="864000"/>
              <a:ext cx="3363758" cy="5281200"/>
            </a:xfrm>
            <a:prstGeom prst="rect">
              <a:avLst/>
            </a:prstGeom>
          </p:spPr>
        </p:pic>
        <p:pic>
          <p:nvPicPr>
            <p:cNvPr id="7" name="Bildobjekt 6">
              <a:extLst>
                <a:ext uri="{FF2B5EF4-FFF2-40B4-BE49-F238E27FC236}">
                  <a16:creationId xmlns:a16="http://schemas.microsoft.com/office/drawing/2014/main" id="{8CC2782C-C901-4998-8070-FBC4E14B734C}"/>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7554098" y="864000"/>
              <a:ext cx="3363758" cy="5281200"/>
            </a:xfrm>
            <a:prstGeom prst="rect">
              <a:avLst/>
            </a:prstGeom>
          </p:spPr>
        </p:pic>
      </p:grpSp>
      <p:sp>
        <p:nvSpPr>
          <p:cNvPr id="9" name="Rektangel 8">
            <a:extLst>
              <a:ext uri="{FF2B5EF4-FFF2-40B4-BE49-F238E27FC236}">
                <a16:creationId xmlns:a16="http://schemas.microsoft.com/office/drawing/2014/main" id="{0FA02870-29F6-4B90-AEC1-2745B849FBB3}"/>
              </a:ext>
            </a:extLst>
          </p:cNvPr>
          <p:cNvSpPr/>
          <p:nvPr/>
        </p:nvSpPr>
        <p:spPr>
          <a:xfrm rot="16200000">
            <a:off x="10280830" y="4884902"/>
            <a:ext cx="2483058" cy="215444"/>
          </a:xfrm>
          <a:prstGeom prst="rect">
            <a:avLst/>
          </a:prstGeom>
        </p:spPr>
        <p:txBody>
          <a:bodyPr wrap="square">
            <a:spAutoFit/>
          </a:bodyPr>
          <a:lstStyle/>
          <a:p>
            <a:r>
              <a:rPr lang="so-SO" sz="800" b="0" i="0" noProof="0" dirty="0">
                <a:solidFill>
                  <a:schemeClr val="tx1">
                    <a:lumMod val="65000"/>
                    <a:lumOff val="35000"/>
                  </a:schemeClr>
                </a:solidFill>
                <a:effectLst/>
                <a:latin typeface="Calibri" panose="020F0502020204030204" pitchFamily="34" charset="0"/>
              </a:rPr>
              <a:t>Photo: </a:t>
            </a:r>
            <a:r>
              <a:rPr lang="so-SO" sz="800" noProof="0" dirty="0">
                <a:solidFill>
                  <a:schemeClr val="tx1">
                    <a:lumMod val="65000"/>
                    <a:lumOff val="35000"/>
                  </a:schemeClr>
                </a:solidFill>
                <a:latin typeface="Calibri" panose="020F0502020204030204" pitchFamily="34" charset="0"/>
              </a:rPr>
              <a:t>Supplied</a:t>
            </a:r>
            <a:endParaRPr lang="so-SO" sz="800" noProof="0" dirty="0">
              <a:solidFill>
                <a:schemeClr val="tx1">
                  <a:lumMod val="65000"/>
                  <a:lumOff val="35000"/>
                </a:schemeClr>
              </a:solidFill>
            </a:endParaRPr>
          </a:p>
        </p:txBody>
      </p:sp>
      <p:sp>
        <p:nvSpPr>
          <p:cNvPr id="10" name="Rektangel 9">
            <a:extLst>
              <a:ext uri="{FF2B5EF4-FFF2-40B4-BE49-F238E27FC236}">
                <a16:creationId xmlns:a16="http://schemas.microsoft.com/office/drawing/2014/main" id="{ABD5755E-FD41-46CA-9C37-6EBFD28F8F03}"/>
              </a:ext>
            </a:extLst>
          </p:cNvPr>
          <p:cNvSpPr/>
          <p:nvPr/>
        </p:nvSpPr>
        <p:spPr>
          <a:xfrm>
            <a:off x="585930" y="1320730"/>
            <a:ext cx="2817115" cy="1384995"/>
          </a:xfrm>
          <a:prstGeom prst="rect">
            <a:avLst/>
          </a:prstGeom>
        </p:spPr>
        <p:txBody>
          <a:bodyPr wrap="square" lIns="0">
            <a:spAutoFit/>
          </a:bodyPr>
          <a:lstStyle/>
          <a:p>
            <a:r>
              <a:rPr lang="so-SO" sz="2800" noProof="0" dirty="0"/>
              <a:t>Warqado qoraalo ay bixiyeen mutadawiciinta</a:t>
            </a:r>
          </a:p>
        </p:txBody>
      </p:sp>
      <p:pic>
        <p:nvPicPr>
          <p:cNvPr id="8" name="Bildobjekt 7">
            <a:extLst>
              <a:ext uri="{FF2B5EF4-FFF2-40B4-BE49-F238E27FC236}">
                <a16:creationId xmlns:a16="http://schemas.microsoft.com/office/drawing/2014/main" id="{FD99AC6C-FA97-41EE-B89F-181BAA68C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AF78567-F45C-4CD5-9940-83ADD3DCAD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1" name="Rektangel 10">
            <a:extLst>
              <a:ext uri="{FF2B5EF4-FFF2-40B4-BE49-F238E27FC236}">
                <a16:creationId xmlns:a16="http://schemas.microsoft.com/office/drawing/2014/main" id="{2637BF7B-0698-4199-BE8B-DB1F1B899FC1}"/>
              </a:ext>
            </a:extLst>
          </p:cNvPr>
          <p:cNvSpPr/>
          <p:nvPr/>
        </p:nvSpPr>
        <p:spPr>
          <a:xfrm rot="16200000">
            <a:off x="10375951" y="4884902"/>
            <a:ext cx="2483058" cy="215444"/>
          </a:xfrm>
          <a:prstGeom prst="rect">
            <a:avLst/>
          </a:prstGeom>
        </p:spPr>
        <p:txBody>
          <a:bodyPr wrap="square">
            <a:spAutoFit/>
          </a:bodyPr>
          <a:lstStyle/>
          <a:p>
            <a:r>
              <a:rPr lang="so-SO" sz="800" i="0" u="none" strike="noStrike" noProof="0" dirty="0">
                <a:solidFill>
                  <a:schemeClr val="tx1">
                    <a:lumMod val="65000"/>
                    <a:lumOff val="35000"/>
                  </a:schemeClr>
                </a:solidFill>
                <a:effectLst/>
                <a:latin typeface="Calibri"/>
                <a:cs typeface="Calibri"/>
              </a:rPr>
              <a:t>Photo: Gonzales Photo</a:t>
            </a:r>
            <a:r>
              <a:rPr lang="so-SO" sz="800" i="0" noProof="0" dirty="0">
                <a:solidFill>
                  <a:schemeClr val="tx1">
                    <a:lumMod val="65000"/>
                    <a:lumOff val="35000"/>
                  </a:schemeClr>
                </a:solidFill>
                <a:effectLst/>
                <a:latin typeface="Calibri"/>
                <a:cs typeface="Calibri"/>
              </a:rPr>
              <a:t> / Alamy Stock Photo </a:t>
            </a:r>
            <a:endParaRPr lang="so-SO" sz="800" noProof="0" dirty="0">
              <a:solidFill>
                <a:schemeClr val="tx1">
                  <a:lumMod val="65000"/>
                  <a:lumOff val="35000"/>
                </a:schemeClr>
              </a:solidFill>
              <a:latin typeface="Calibri"/>
              <a:cs typeface="Calibri"/>
            </a:endParaRPr>
          </a:p>
        </p:txBody>
      </p:sp>
      <p:sp>
        <p:nvSpPr>
          <p:cNvPr id="7" name="Rektangel 6">
            <a:extLst>
              <a:ext uri="{FF2B5EF4-FFF2-40B4-BE49-F238E27FC236}">
                <a16:creationId xmlns:a16="http://schemas.microsoft.com/office/drawing/2014/main" id="{CE24E3FE-1749-4F8F-BB6E-1730C7B0CDED}"/>
              </a:ext>
            </a:extLst>
          </p:cNvPr>
          <p:cNvSpPr/>
          <p:nvPr/>
        </p:nvSpPr>
        <p:spPr>
          <a:xfrm>
            <a:off x="540000" y="1320730"/>
            <a:ext cx="2801077" cy="976993"/>
          </a:xfrm>
          <a:prstGeom prst="rect">
            <a:avLst/>
          </a:prstGeom>
        </p:spPr>
        <p:txBody>
          <a:bodyPr wrap="square" lIns="0">
            <a:spAutoFit/>
          </a:bodyPr>
          <a:lstStyle/>
          <a:p>
            <a:r>
              <a:rPr lang="so-SO" sz="2800" noProof="0" dirty="0"/>
              <a:t>Bandhig faneedka Roskilde, Denmark</a:t>
            </a:r>
          </a:p>
        </p:txBody>
      </p:sp>
      <p:pic>
        <p:nvPicPr>
          <p:cNvPr id="6" name="Bildobjekt 5">
            <a:extLst>
              <a:ext uri="{FF2B5EF4-FFF2-40B4-BE49-F238E27FC236}">
                <a16:creationId xmlns:a16="http://schemas.microsoft.com/office/drawing/2014/main" id="{178CAB03-7AE7-4393-9E0D-531D0BAB82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2BB913-51FE-468C-8A23-E3F27CC828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7DA93AD2-E069-4863-91E2-236F27C56DB2}"/>
              </a:ext>
            </a:extLst>
          </p:cNvPr>
          <p:cNvSpPr/>
          <p:nvPr/>
        </p:nvSpPr>
        <p:spPr>
          <a:xfrm rot="16200000">
            <a:off x="10375951" y="4884902"/>
            <a:ext cx="2483058" cy="215444"/>
          </a:xfrm>
          <a:prstGeom prst="rect">
            <a:avLst/>
          </a:prstGeom>
        </p:spPr>
        <p:txBody>
          <a:bodyPr wrap="square">
            <a:spAutoFit/>
          </a:bodyPr>
          <a:lstStyle/>
          <a:p>
            <a:r>
              <a:rPr lang="so-SO" sz="800" b="0" i="0" noProof="0" dirty="0">
                <a:solidFill>
                  <a:schemeClr val="tx1">
                    <a:lumMod val="65000"/>
                    <a:lumOff val="35000"/>
                  </a:schemeClr>
                </a:solidFill>
                <a:effectLst/>
                <a:latin typeface="Calibri" panose="020F0502020204030204" pitchFamily="34" charset="0"/>
              </a:rPr>
              <a:t>Photo: Human Library Organisation </a:t>
            </a:r>
            <a:endParaRPr lang="so-SO" sz="800" noProof="0" dirty="0">
              <a:solidFill>
                <a:schemeClr val="tx1">
                  <a:lumMod val="65000"/>
                  <a:lumOff val="35000"/>
                </a:schemeClr>
              </a:solidFill>
            </a:endParaRPr>
          </a:p>
        </p:txBody>
      </p:sp>
      <p:sp>
        <p:nvSpPr>
          <p:cNvPr id="7" name="Rektangel 6">
            <a:extLst>
              <a:ext uri="{FF2B5EF4-FFF2-40B4-BE49-F238E27FC236}">
                <a16:creationId xmlns:a16="http://schemas.microsoft.com/office/drawing/2014/main" id="{304CC61C-155D-4C61-8E30-C72EE51DC68D}"/>
              </a:ext>
            </a:extLst>
          </p:cNvPr>
          <p:cNvSpPr/>
          <p:nvPr/>
        </p:nvSpPr>
        <p:spPr>
          <a:xfrm>
            <a:off x="515815" y="1320730"/>
            <a:ext cx="2940185" cy="1815882"/>
          </a:xfrm>
          <a:prstGeom prst="rect">
            <a:avLst/>
          </a:prstGeom>
        </p:spPr>
        <p:txBody>
          <a:bodyPr wrap="square" lIns="0">
            <a:spAutoFit/>
          </a:bodyPr>
          <a:lstStyle/>
          <a:p>
            <a:r>
              <a:rPr lang="so-SO" sz="2800" noProof="0" dirty="0"/>
              <a:t>Munaasabadda maktabadda aadanaha, Soomaaliya</a:t>
            </a:r>
          </a:p>
        </p:txBody>
      </p:sp>
      <p:pic>
        <p:nvPicPr>
          <p:cNvPr id="6" name="Bildobjekt 5">
            <a:extLst>
              <a:ext uri="{FF2B5EF4-FFF2-40B4-BE49-F238E27FC236}">
                <a16:creationId xmlns:a16="http://schemas.microsoft.com/office/drawing/2014/main" id="{AF9564F3-E98F-4E3C-BFC1-42717E728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264081852"/>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59612-FB27-4A08-A657-FD317E5BFB2E}">
  <ds:schemaRefs>
    <ds:schemaRef ds:uri="6542285b-0a69-4616-8a34-3bdbf91ac2f1"/>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22fecd5d-df39-456e-b4cb-878c351283d5"/>
    <ds:schemaRef ds:uri="http://schemas.microsoft.com/office/2006/metadata/properties"/>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B68C1B7D-9B5A-4C58-A107-81080CA295A6}"/>
</file>

<file path=docProps/app.xml><?xml version="1.0" encoding="utf-8"?>
<Properties xmlns="http://schemas.openxmlformats.org/officeDocument/2006/extended-properties" xmlns:vt="http://schemas.openxmlformats.org/officeDocument/2006/docPropsVTypes">
  <Template>PPT_template</Template>
  <TotalTime>122</TotalTime>
  <Words>3504</Words>
  <Application>Microsoft Office PowerPoint</Application>
  <PresentationFormat>Widescreen</PresentationFormat>
  <Paragraphs>334</Paragraphs>
  <Slides>29</Slides>
  <Notes>29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29</vt:i4>
      </vt:variant>
    </vt:vector>
  </HeadingPairs>
  <TitlesOfParts>
    <vt:vector size="38" baseType="lpstr">
      <vt:lpstr>Arial</vt:lpstr>
      <vt:lpstr>Calibri</vt:lpstr>
      <vt:lpstr>Calibri Light</vt:lpstr>
      <vt:lpstr>Segoe UI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PowerPoint</dc:title>
  <dc:creator>FORB Learning Platform;Katherine.Cash@smc.global</dc:creator>
  <cp:lastModifiedBy>Katherine Cash</cp:lastModifiedBy>
  <cp:revision>132</cp:revision>
  <cp:lastPrinted>2021-06-02T17:53:06Z</cp:lastPrinted>
  <dcterms:created xsi:type="dcterms:W3CDTF">2021-07-01T23:28:14Z</dcterms:created>
  <dcterms:modified xsi:type="dcterms:W3CDTF">2026-04-13T10:09:57Z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