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embeddedFontLst>
    <p:embeddedFont>
      <p:font typeface="Quattrocento Sans" panose="020B0502050000020003"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jyRv3a33MMMMAGBg0odoMgW5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AEC7A8-BD30-49D2-B768-68D14FC793FF}" v="41" dt="2025-10-30T09:23:48.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06"/>
    <p:restoredTop sz="53611" autoAdjust="0"/>
  </p:normalViewPr>
  <p:slideViewPr>
    <p:cSldViewPr snapToGrid="0">
      <p:cViewPr varScale="1">
        <p:scale>
          <a:sx n="58" d="100"/>
          <a:sy n="58" d="100"/>
        </p:scale>
        <p:origin x="156" y="7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20"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A12B4529-B950-B583-776A-25A1DA529988}"/>
    <pc:docChg chg="modSld">
      <pc:chgData name="Katherine Cash" userId="S::katherine.cash_smc.global#ext#@stefanusalliansen.onmicrosoft.com::c8443033-ba39-4d66-bc55-3451e72e1980" providerId="AD" clId="Web-{A12B4529-B950-B583-776A-25A1DA529988}" dt="2025-10-04T06:12:10.837" v="54" actId="20577"/>
      <pc:docMkLst>
        <pc:docMk/>
      </pc:docMkLst>
      <pc:sldChg chg="modSp">
        <pc:chgData name="Katherine Cash" userId="S::katherine.cash_smc.global#ext#@stefanusalliansen.onmicrosoft.com::c8443033-ba39-4d66-bc55-3451e72e1980" providerId="AD" clId="Web-{A12B4529-B950-B583-776A-25A1DA529988}" dt="2025-10-04T05:33:27.086" v="7" actId="20577"/>
        <pc:sldMkLst>
          <pc:docMk/>
          <pc:sldMk cId="0" sldId="276"/>
        </pc:sldMkLst>
        <pc:spChg chg="mod">
          <ac:chgData name="Katherine Cash" userId="S::katherine.cash_smc.global#ext#@stefanusalliansen.onmicrosoft.com::c8443033-ba39-4d66-bc55-3451e72e1980" providerId="AD" clId="Web-{A12B4529-B950-B583-776A-25A1DA529988}" dt="2025-10-04T05:33:27.086" v="7" actId="20577"/>
          <ac:spMkLst>
            <pc:docMk/>
            <pc:sldMk cId="0" sldId="276"/>
            <ac:spMk id="291" creationId="{00000000-0000-0000-0000-000000000000}"/>
          </ac:spMkLst>
        </pc:spChg>
      </pc:sldChg>
      <pc:sldChg chg="modSp">
        <pc:chgData name="Katherine Cash" userId="S::katherine.cash_smc.global#ext#@stefanusalliansen.onmicrosoft.com::c8443033-ba39-4d66-bc55-3451e72e1980" providerId="AD" clId="Web-{A12B4529-B950-B583-776A-25A1DA529988}" dt="2025-10-04T06:12:10.837" v="54" actId="20577"/>
        <pc:sldMkLst>
          <pc:docMk/>
          <pc:sldMk cId="0" sldId="279"/>
        </pc:sldMkLst>
        <pc:spChg chg="mod">
          <ac:chgData name="Katherine Cash" userId="S::katherine.cash_smc.global#ext#@stefanusalliansen.onmicrosoft.com::c8443033-ba39-4d66-bc55-3451e72e1980" providerId="AD" clId="Web-{A12B4529-B950-B583-776A-25A1DA529988}" dt="2025-10-04T06:11:56.633" v="46" actId="20577"/>
          <ac:spMkLst>
            <pc:docMk/>
            <pc:sldMk cId="0" sldId="279"/>
            <ac:spMk id="333" creationId="{00000000-0000-0000-0000-000000000000}"/>
          </ac:spMkLst>
        </pc:spChg>
        <pc:spChg chg="mod">
          <ac:chgData name="Katherine Cash" userId="S::katherine.cash_smc.global#ext#@stefanusalliansen.onmicrosoft.com::c8443033-ba39-4d66-bc55-3451e72e1980" providerId="AD" clId="Web-{A12B4529-B950-B583-776A-25A1DA529988}" dt="2025-10-04T06:12:10.837" v="54" actId="20577"/>
          <ac:spMkLst>
            <pc:docMk/>
            <pc:sldMk cId="0" sldId="279"/>
            <ac:spMk id="334" creationId="{00000000-0000-0000-0000-000000000000}"/>
          </ac:spMkLst>
        </pc:spChg>
        <pc:spChg chg="mod">
          <ac:chgData name="Katherine Cash" userId="S::katherine.cash_smc.global#ext#@stefanusalliansen.onmicrosoft.com::c8443033-ba39-4d66-bc55-3451e72e1980" providerId="AD" clId="Web-{A12B4529-B950-B583-776A-25A1DA529988}" dt="2025-10-04T06:12:08.071" v="52" actId="20577"/>
          <ac:spMkLst>
            <pc:docMk/>
            <pc:sldMk cId="0" sldId="279"/>
            <ac:spMk id="335" creationId="{00000000-0000-0000-0000-000000000000}"/>
          </ac:spMkLst>
        </pc:spChg>
        <pc:spChg chg="mod">
          <ac:chgData name="Katherine Cash" userId="S::katherine.cash_smc.global#ext#@stefanusalliansen.onmicrosoft.com::c8443033-ba39-4d66-bc55-3451e72e1980" providerId="AD" clId="Web-{A12B4529-B950-B583-776A-25A1DA529988}" dt="2025-10-04T06:11:25.211" v="40" actId="20577"/>
          <ac:spMkLst>
            <pc:docMk/>
            <pc:sldMk cId="0" sldId="279"/>
            <ac:spMk id="336" creationId="{00000000-0000-0000-0000-000000000000}"/>
          </ac:spMkLst>
        </pc:spChg>
      </pc:sldChg>
    </pc:docChg>
  </pc:docChgLst>
  <pc:docChgLst>
    <pc:chgData name="Katherine Cash" userId="S::katherine.cash_smc.global#ext#@stefanusalliansen.onmicrosoft.com::c8443033-ba39-4d66-bc55-3451e72e1980" providerId="AD" clId="Web-{718E28AE-D626-CFA7-95B6-0043F0104683}"/>
    <pc:docChg chg="modSld">
      <pc:chgData name="Katherine Cash" userId="S::katherine.cash_smc.global#ext#@stefanusalliansen.onmicrosoft.com::c8443033-ba39-4d66-bc55-3451e72e1980" providerId="AD" clId="Web-{718E28AE-D626-CFA7-95B6-0043F0104683}" dt="2025-10-04T05:25:42.520" v="15" actId="20577"/>
      <pc:docMkLst>
        <pc:docMk/>
      </pc:docMkLst>
      <pc:sldChg chg="modSp">
        <pc:chgData name="Katherine Cash" userId="S::katherine.cash_smc.global#ext#@stefanusalliansen.onmicrosoft.com::c8443033-ba39-4d66-bc55-3451e72e1980" providerId="AD" clId="Web-{718E28AE-D626-CFA7-95B6-0043F0104683}" dt="2025-10-04T05:16:51.203" v="11" actId="1076"/>
        <pc:sldMkLst>
          <pc:docMk/>
          <pc:sldMk cId="0" sldId="271"/>
        </pc:sldMkLst>
        <pc:spChg chg="mod">
          <ac:chgData name="Katherine Cash" userId="S::katherine.cash_smc.global#ext#@stefanusalliansen.onmicrosoft.com::c8443033-ba39-4d66-bc55-3451e72e1980" providerId="AD" clId="Web-{718E28AE-D626-CFA7-95B6-0043F0104683}" dt="2025-10-04T05:16:36.656" v="8" actId="14100"/>
          <ac:spMkLst>
            <pc:docMk/>
            <pc:sldMk cId="0" sldId="271"/>
            <ac:spMk id="216" creationId="{00000000-0000-0000-0000-000000000000}"/>
          </ac:spMkLst>
        </pc:spChg>
        <pc:spChg chg="mod">
          <ac:chgData name="Katherine Cash" userId="S::katherine.cash_smc.global#ext#@stefanusalliansen.onmicrosoft.com::c8443033-ba39-4d66-bc55-3451e72e1980" providerId="AD" clId="Web-{718E28AE-D626-CFA7-95B6-0043F0104683}" dt="2025-10-04T05:16:51.203" v="11" actId="1076"/>
          <ac:spMkLst>
            <pc:docMk/>
            <pc:sldMk cId="0" sldId="271"/>
            <ac:spMk id="217" creationId="{00000000-0000-0000-0000-000000000000}"/>
          </ac:spMkLst>
        </pc:spChg>
      </pc:sldChg>
      <pc:sldChg chg="modSp">
        <pc:chgData name="Katherine Cash" userId="S::katherine.cash_smc.global#ext#@stefanusalliansen.onmicrosoft.com::c8443033-ba39-4d66-bc55-3451e72e1980" providerId="AD" clId="Web-{718E28AE-D626-CFA7-95B6-0043F0104683}" dt="2025-10-04T05:25:42.520" v="15" actId="20577"/>
        <pc:sldMkLst>
          <pc:docMk/>
          <pc:sldMk cId="0" sldId="274"/>
        </pc:sldMkLst>
        <pc:spChg chg="mod">
          <ac:chgData name="Katherine Cash" userId="S::katherine.cash_smc.global#ext#@stefanusalliansen.onmicrosoft.com::c8443033-ba39-4d66-bc55-3451e72e1980" providerId="AD" clId="Web-{718E28AE-D626-CFA7-95B6-0043F0104683}" dt="2025-10-04T05:25:42.520" v="15" actId="20577"/>
          <ac:spMkLst>
            <pc:docMk/>
            <pc:sldMk cId="0" sldId="274"/>
            <ac:spMk id="265" creationId="{00000000-0000-0000-0000-000000000000}"/>
          </ac:spMkLst>
        </pc:spChg>
      </pc:sldChg>
    </pc:docChg>
  </pc:docChgLst>
  <pc:docChgLst>
    <pc:chgData name="Victoria Pfeiffer" userId="7eecac38-ed42-4dcd-a14b-32bf074e092b" providerId="ADAL" clId="{F9AEC7A8-BD30-49D2-B768-68D14FC793FF}"/>
    <pc:docChg chg="undo custSel modSld">
      <pc:chgData name="Victoria Pfeiffer" userId="7eecac38-ed42-4dcd-a14b-32bf074e092b" providerId="ADAL" clId="{F9AEC7A8-BD30-49D2-B768-68D14FC793FF}" dt="2025-10-30T09:28:05.352" v="475" actId="20577"/>
      <pc:docMkLst>
        <pc:docMk/>
      </pc:docMkLst>
      <pc:sldChg chg="modNotesTx">
        <pc:chgData name="Victoria Pfeiffer" userId="7eecac38-ed42-4dcd-a14b-32bf074e092b" providerId="ADAL" clId="{F9AEC7A8-BD30-49D2-B768-68D14FC793FF}" dt="2025-10-30T08:01:39.080" v="16" actId="6549"/>
        <pc:sldMkLst>
          <pc:docMk/>
          <pc:sldMk cId="0" sldId="257"/>
        </pc:sldMkLst>
      </pc:sldChg>
      <pc:sldChg chg="modNotesTx">
        <pc:chgData name="Victoria Pfeiffer" userId="7eecac38-ed42-4dcd-a14b-32bf074e092b" providerId="ADAL" clId="{F9AEC7A8-BD30-49D2-B768-68D14FC793FF}" dt="2025-10-30T08:09:37.843" v="28" actId="20577"/>
        <pc:sldMkLst>
          <pc:docMk/>
          <pc:sldMk cId="0" sldId="258"/>
        </pc:sldMkLst>
      </pc:sldChg>
      <pc:sldChg chg="modNotesTx">
        <pc:chgData name="Victoria Pfeiffer" userId="7eecac38-ed42-4dcd-a14b-32bf074e092b" providerId="ADAL" clId="{F9AEC7A8-BD30-49D2-B768-68D14FC793FF}" dt="2025-10-30T08:10:50.055" v="34" actId="20577"/>
        <pc:sldMkLst>
          <pc:docMk/>
          <pc:sldMk cId="0" sldId="259"/>
        </pc:sldMkLst>
      </pc:sldChg>
      <pc:sldChg chg="modNotesTx">
        <pc:chgData name="Victoria Pfeiffer" userId="7eecac38-ed42-4dcd-a14b-32bf074e092b" providerId="ADAL" clId="{F9AEC7A8-BD30-49D2-B768-68D14FC793FF}" dt="2025-10-30T08:12:26.945" v="44" actId="20577"/>
        <pc:sldMkLst>
          <pc:docMk/>
          <pc:sldMk cId="0" sldId="260"/>
        </pc:sldMkLst>
      </pc:sldChg>
      <pc:sldChg chg="modNotesTx">
        <pc:chgData name="Victoria Pfeiffer" userId="7eecac38-ed42-4dcd-a14b-32bf074e092b" providerId="ADAL" clId="{F9AEC7A8-BD30-49D2-B768-68D14FC793FF}" dt="2025-10-30T08:13:50.287" v="56" actId="20577"/>
        <pc:sldMkLst>
          <pc:docMk/>
          <pc:sldMk cId="0" sldId="261"/>
        </pc:sldMkLst>
      </pc:sldChg>
      <pc:sldChg chg="modNotesTx">
        <pc:chgData name="Victoria Pfeiffer" userId="7eecac38-ed42-4dcd-a14b-32bf074e092b" providerId="ADAL" clId="{F9AEC7A8-BD30-49D2-B768-68D14FC793FF}" dt="2025-10-30T08:14:53.688" v="60" actId="6549"/>
        <pc:sldMkLst>
          <pc:docMk/>
          <pc:sldMk cId="0" sldId="262"/>
        </pc:sldMkLst>
      </pc:sldChg>
      <pc:sldChg chg="modNotesTx">
        <pc:chgData name="Victoria Pfeiffer" userId="7eecac38-ed42-4dcd-a14b-32bf074e092b" providerId="ADAL" clId="{F9AEC7A8-BD30-49D2-B768-68D14FC793FF}" dt="2025-10-30T08:17:15.499" v="71" actId="20577"/>
        <pc:sldMkLst>
          <pc:docMk/>
          <pc:sldMk cId="0" sldId="263"/>
        </pc:sldMkLst>
      </pc:sldChg>
      <pc:sldChg chg="modNotesTx">
        <pc:chgData name="Victoria Pfeiffer" userId="7eecac38-ed42-4dcd-a14b-32bf074e092b" providerId="ADAL" clId="{F9AEC7A8-BD30-49D2-B768-68D14FC793FF}" dt="2025-10-30T08:17:53.825" v="79" actId="20577"/>
        <pc:sldMkLst>
          <pc:docMk/>
          <pc:sldMk cId="0" sldId="264"/>
        </pc:sldMkLst>
      </pc:sldChg>
      <pc:sldChg chg="modNotesTx">
        <pc:chgData name="Victoria Pfeiffer" userId="7eecac38-ed42-4dcd-a14b-32bf074e092b" providerId="ADAL" clId="{F9AEC7A8-BD30-49D2-B768-68D14FC793FF}" dt="2025-10-30T08:19:13.799" v="92" actId="20577"/>
        <pc:sldMkLst>
          <pc:docMk/>
          <pc:sldMk cId="0" sldId="265"/>
        </pc:sldMkLst>
      </pc:sldChg>
      <pc:sldChg chg="modNotesTx">
        <pc:chgData name="Victoria Pfeiffer" userId="7eecac38-ed42-4dcd-a14b-32bf074e092b" providerId="ADAL" clId="{F9AEC7A8-BD30-49D2-B768-68D14FC793FF}" dt="2025-10-30T08:23:12.686" v="117" actId="20577"/>
        <pc:sldMkLst>
          <pc:docMk/>
          <pc:sldMk cId="0" sldId="266"/>
        </pc:sldMkLst>
      </pc:sldChg>
      <pc:sldChg chg="modNotesTx">
        <pc:chgData name="Victoria Pfeiffer" userId="7eecac38-ed42-4dcd-a14b-32bf074e092b" providerId="ADAL" clId="{F9AEC7A8-BD30-49D2-B768-68D14FC793FF}" dt="2025-10-30T08:52:41.643" v="185" actId="20577"/>
        <pc:sldMkLst>
          <pc:docMk/>
          <pc:sldMk cId="0" sldId="267"/>
        </pc:sldMkLst>
      </pc:sldChg>
      <pc:sldChg chg="modNotesTx">
        <pc:chgData name="Victoria Pfeiffer" userId="7eecac38-ed42-4dcd-a14b-32bf074e092b" providerId="ADAL" clId="{F9AEC7A8-BD30-49D2-B768-68D14FC793FF}" dt="2025-10-30T08:57:04.338" v="204" actId="20577"/>
        <pc:sldMkLst>
          <pc:docMk/>
          <pc:sldMk cId="0" sldId="268"/>
        </pc:sldMkLst>
      </pc:sldChg>
      <pc:sldChg chg="modNotesTx">
        <pc:chgData name="Victoria Pfeiffer" userId="7eecac38-ed42-4dcd-a14b-32bf074e092b" providerId="ADAL" clId="{F9AEC7A8-BD30-49D2-B768-68D14FC793FF}" dt="2025-10-30T08:57:42.962" v="210" actId="20577"/>
        <pc:sldMkLst>
          <pc:docMk/>
          <pc:sldMk cId="0" sldId="269"/>
        </pc:sldMkLst>
      </pc:sldChg>
      <pc:sldChg chg="modNotesTx">
        <pc:chgData name="Victoria Pfeiffer" userId="7eecac38-ed42-4dcd-a14b-32bf074e092b" providerId="ADAL" clId="{F9AEC7A8-BD30-49D2-B768-68D14FC793FF}" dt="2025-10-30T08:58:33.437" v="218" actId="20577"/>
        <pc:sldMkLst>
          <pc:docMk/>
          <pc:sldMk cId="0" sldId="270"/>
        </pc:sldMkLst>
      </pc:sldChg>
      <pc:sldChg chg="modNotesTx">
        <pc:chgData name="Victoria Pfeiffer" userId="7eecac38-ed42-4dcd-a14b-32bf074e092b" providerId="ADAL" clId="{F9AEC7A8-BD30-49D2-B768-68D14FC793FF}" dt="2025-10-30T09:01:10.134" v="233" actId="6549"/>
        <pc:sldMkLst>
          <pc:docMk/>
          <pc:sldMk cId="0" sldId="271"/>
        </pc:sldMkLst>
      </pc:sldChg>
      <pc:sldChg chg="modNotesTx">
        <pc:chgData name="Victoria Pfeiffer" userId="7eecac38-ed42-4dcd-a14b-32bf074e092b" providerId="ADAL" clId="{F9AEC7A8-BD30-49D2-B768-68D14FC793FF}" dt="2025-10-30T09:02:16.390" v="243" actId="20577"/>
        <pc:sldMkLst>
          <pc:docMk/>
          <pc:sldMk cId="0" sldId="272"/>
        </pc:sldMkLst>
      </pc:sldChg>
      <pc:sldChg chg="modNotesTx">
        <pc:chgData name="Victoria Pfeiffer" userId="7eecac38-ed42-4dcd-a14b-32bf074e092b" providerId="ADAL" clId="{F9AEC7A8-BD30-49D2-B768-68D14FC793FF}" dt="2025-10-30T09:03:23.237" v="256" actId="20577"/>
        <pc:sldMkLst>
          <pc:docMk/>
          <pc:sldMk cId="0" sldId="273"/>
        </pc:sldMkLst>
      </pc:sldChg>
      <pc:sldChg chg="modNotesTx">
        <pc:chgData name="Victoria Pfeiffer" userId="7eecac38-ed42-4dcd-a14b-32bf074e092b" providerId="ADAL" clId="{F9AEC7A8-BD30-49D2-B768-68D14FC793FF}" dt="2025-10-30T09:04:54.590" v="275" actId="20577"/>
        <pc:sldMkLst>
          <pc:docMk/>
          <pc:sldMk cId="0" sldId="274"/>
        </pc:sldMkLst>
      </pc:sldChg>
      <pc:sldChg chg="modNotesTx">
        <pc:chgData name="Victoria Pfeiffer" userId="7eecac38-ed42-4dcd-a14b-32bf074e092b" providerId="ADAL" clId="{F9AEC7A8-BD30-49D2-B768-68D14FC793FF}" dt="2025-10-30T09:06:40.699" v="293" actId="6549"/>
        <pc:sldMkLst>
          <pc:docMk/>
          <pc:sldMk cId="0" sldId="275"/>
        </pc:sldMkLst>
      </pc:sldChg>
      <pc:sldChg chg="modNotesTx">
        <pc:chgData name="Victoria Pfeiffer" userId="7eecac38-ed42-4dcd-a14b-32bf074e092b" providerId="ADAL" clId="{F9AEC7A8-BD30-49D2-B768-68D14FC793FF}" dt="2025-10-30T09:07:55.665" v="309" actId="6549"/>
        <pc:sldMkLst>
          <pc:docMk/>
          <pc:sldMk cId="0" sldId="276"/>
        </pc:sldMkLst>
      </pc:sldChg>
      <pc:sldChg chg="modNotesTx">
        <pc:chgData name="Victoria Pfeiffer" userId="7eecac38-ed42-4dcd-a14b-32bf074e092b" providerId="ADAL" clId="{F9AEC7A8-BD30-49D2-B768-68D14FC793FF}" dt="2025-10-30T09:09:58.755" v="320" actId="6549"/>
        <pc:sldMkLst>
          <pc:docMk/>
          <pc:sldMk cId="0" sldId="277"/>
        </pc:sldMkLst>
      </pc:sldChg>
      <pc:sldChg chg="modNotesTx">
        <pc:chgData name="Victoria Pfeiffer" userId="7eecac38-ed42-4dcd-a14b-32bf074e092b" providerId="ADAL" clId="{F9AEC7A8-BD30-49D2-B768-68D14FC793FF}" dt="2025-10-30T09:10:54.615" v="339" actId="6549"/>
        <pc:sldMkLst>
          <pc:docMk/>
          <pc:sldMk cId="0" sldId="278"/>
        </pc:sldMkLst>
      </pc:sldChg>
      <pc:sldChg chg="modNotesTx">
        <pc:chgData name="Victoria Pfeiffer" userId="7eecac38-ed42-4dcd-a14b-32bf074e092b" providerId="ADAL" clId="{F9AEC7A8-BD30-49D2-B768-68D14FC793FF}" dt="2025-10-30T09:27:02.562" v="452" actId="20577"/>
        <pc:sldMkLst>
          <pc:docMk/>
          <pc:sldMk cId="0" sldId="279"/>
        </pc:sldMkLst>
      </pc:sldChg>
      <pc:sldChg chg="modNotesTx">
        <pc:chgData name="Victoria Pfeiffer" userId="7eecac38-ed42-4dcd-a14b-32bf074e092b" providerId="ADAL" clId="{F9AEC7A8-BD30-49D2-B768-68D14FC793FF}" dt="2025-10-30T09:28:05.352" v="475" actId="20577"/>
        <pc:sldMkLst>
          <pc:docMk/>
          <pc:sldMk cId="0" sldId="280"/>
        </pc:sldMkLst>
      </pc:sldChg>
      <pc:sldChg chg="modNotesTx">
        <pc:chgData name="Victoria Pfeiffer" userId="7eecac38-ed42-4dcd-a14b-32bf074e092b" providerId="ADAL" clId="{F9AEC7A8-BD30-49D2-B768-68D14FC793FF}" dt="2025-10-30T09:20:41.208" v="400" actId="20577"/>
        <pc:sldMkLst>
          <pc:docMk/>
          <pc:sldMk cId="0" sldId="281"/>
        </pc:sldMkLst>
      </pc:sldChg>
      <pc:sldChg chg="modNotesTx">
        <pc:chgData name="Victoria Pfeiffer" userId="7eecac38-ed42-4dcd-a14b-32bf074e092b" providerId="ADAL" clId="{F9AEC7A8-BD30-49D2-B768-68D14FC793FF}" dt="2025-10-30T09:23:08.661" v="429" actId="5793"/>
        <pc:sldMkLst>
          <pc:docMk/>
          <pc:sldMk cId="0" sldId="282"/>
        </pc:sldMkLst>
      </pc:sldChg>
      <pc:sldChg chg="modNotesTx">
        <pc:chgData name="Victoria Pfeiffer" userId="7eecac38-ed42-4dcd-a14b-32bf074e092b" providerId="ADAL" clId="{F9AEC7A8-BD30-49D2-B768-68D14FC793FF}" dt="2025-10-30T09:24:24.682" v="451" actId="6549"/>
        <pc:sldMkLst>
          <pc:docMk/>
          <pc:sldMk cId="0" sldId="283"/>
        </pc:sldMkLst>
      </pc:sldChg>
    </pc:docChg>
  </pc:docChgLst>
  <pc:docChgLst>
    <pc:chgData name="Katherine Cash" userId="S::katherine.cash_smc.global#ext#@stefanusalliansen.onmicrosoft.com::c8443033-ba39-4d66-bc55-3451e72e1980" providerId="AD" clId="Web-{8958395A-DE6F-05BA-35B5-9D3ABAF38CDA}"/>
    <pc:docChg chg="modSld">
      <pc:chgData name="Katherine Cash" userId="S::katherine.cash_smc.global#ext#@stefanusalliansen.onmicrosoft.com::c8443033-ba39-4d66-bc55-3451e72e1980" providerId="AD" clId="Web-{8958395A-DE6F-05BA-35B5-9D3ABAF38CDA}" dt="2025-10-06T12:03:26.739" v="46" actId="1076"/>
      <pc:docMkLst>
        <pc:docMk/>
      </pc:docMkLst>
      <pc:sldChg chg="modSp">
        <pc:chgData name="Katherine Cash" userId="S::katherine.cash_smc.global#ext#@stefanusalliansen.onmicrosoft.com::c8443033-ba39-4d66-bc55-3451e72e1980" providerId="AD" clId="Web-{8958395A-DE6F-05BA-35B5-9D3ABAF38CDA}" dt="2025-10-06T12:03:26.739" v="46" actId="1076"/>
        <pc:sldMkLst>
          <pc:docMk/>
          <pc:sldMk cId="0" sldId="279"/>
        </pc:sldMkLst>
        <pc:spChg chg="mod">
          <ac:chgData name="Katherine Cash" userId="S::katherine.cash_smc.global#ext#@stefanusalliansen.onmicrosoft.com::c8443033-ba39-4d66-bc55-3451e72e1980" providerId="AD" clId="Web-{8958395A-DE6F-05BA-35B5-9D3ABAF38CDA}" dt="2025-10-06T12:03:26.739" v="46" actId="1076"/>
          <ac:spMkLst>
            <pc:docMk/>
            <pc:sldMk cId="0" sldId="279"/>
            <ac:spMk id="333" creationId="{00000000-0000-0000-0000-000000000000}"/>
          </ac:spMkLst>
        </pc:spChg>
        <pc:spChg chg="mod">
          <ac:chgData name="Katherine Cash" userId="S::katherine.cash_smc.global#ext#@stefanusalliansen.onmicrosoft.com::c8443033-ba39-4d66-bc55-3451e72e1980" providerId="AD" clId="Web-{8958395A-DE6F-05BA-35B5-9D3ABAF38CDA}" dt="2025-10-06T12:03:26.739" v="45" actId="1076"/>
          <ac:spMkLst>
            <pc:docMk/>
            <pc:sldMk cId="0" sldId="279"/>
            <ac:spMk id="334" creationId="{00000000-0000-0000-0000-000000000000}"/>
          </ac:spMkLst>
        </pc:spChg>
        <pc:spChg chg="mod">
          <ac:chgData name="Katherine Cash" userId="S::katherine.cash_smc.global#ext#@stefanusalliansen.onmicrosoft.com::c8443033-ba39-4d66-bc55-3451e72e1980" providerId="AD" clId="Web-{8958395A-DE6F-05BA-35B5-9D3ABAF38CDA}" dt="2025-10-06T12:03:26.739" v="44" actId="1076"/>
          <ac:spMkLst>
            <pc:docMk/>
            <pc:sldMk cId="0" sldId="279"/>
            <ac:spMk id="335" creationId="{00000000-0000-0000-0000-000000000000}"/>
          </ac:spMkLst>
        </pc:spChg>
        <pc:spChg chg="mod">
          <ac:chgData name="Katherine Cash" userId="S::katherine.cash_smc.global#ext#@stefanusalliansen.onmicrosoft.com::c8443033-ba39-4d66-bc55-3451e72e1980" providerId="AD" clId="Web-{8958395A-DE6F-05BA-35B5-9D3ABAF38CDA}" dt="2025-10-06T12:03:26.739" v="43" actId="1076"/>
          <ac:spMkLst>
            <pc:docMk/>
            <pc:sldMk cId="0" sldId="279"/>
            <ac:spMk id="336" creationId="{00000000-0000-0000-0000-000000000000}"/>
          </ac:spMkLst>
        </pc:spChg>
        <pc:picChg chg="mod">
          <ac:chgData name="Katherine Cash" userId="S::katherine.cash_smc.global#ext#@stefanusalliansen.onmicrosoft.com::c8443033-ba39-4d66-bc55-3451e72e1980" providerId="AD" clId="Web-{8958395A-DE6F-05BA-35B5-9D3ABAF38CDA}" dt="2025-10-06T12:03:26.739" v="42" actId="1076"/>
          <ac:picMkLst>
            <pc:docMk/>
            <pc:sldMk cId="0" sldId="279"/>
            <ac:picMk id="338"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41" actId="1076"/>
          <ac:picMkLst>
            <pc:docMk/>
            <pc:sldMk cId="0" sldId="279"/>
            <ac:picMk id="340"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40" actId="1076"/>
          <ac:picMkLst>
            <pc:docMk/>
            <pc:sldMk cId="0" sldId="279"/>
            <ac:picMk id="341"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39" actId="1076"/>
          <ac:picMkLst>
            <pc:docMk/>
            <pc:sldMk cId="0" sldId="279"/>
            <ac:picMk id="342"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38" actId="1076"/>
          <ac:picMkLst>
            <pc:docMk/>
            <pc:sldMk cId="0" sldId="279"/>
            <ac:picMk id="343"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37" actId="1076"/>
          <ac:picMkLst>
            <pc:docMk/>
            <pc:sldMk cId="0" sldId="279"/>
            <ac:picMk id="344"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36" actId="1076"/>
          <ac:picMkLst>
            <pc:docMk/>
            <pc:sldMk cId="0" sldId="279"/>
            <ac:picMk id="345"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35" actId="1076"/>
          <ac:picMkLst>
            <pc:docMk/>
            <pc:sldMk cId="0" sldId="279"/>
            <ac:picMk id="347"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34" actId="1076"/>
          <ac:picMkLst>
            <pc:docMk/>
            <pc:sldMk cId="0" sldId="279"/>
            <ac:picMk id="348"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33" actId="1076"/>
          <ac:picMkLst>
            <pc:docMk/>
            <pc:sldMk cId="0" sldId="279"/>
            <ac:picMk id="349"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32" actId="1076"/>
          <ac:picMkLst>
            <pc:docMk/>
            <pc:sldMk cId="0" sldId="279"/>
            <ac:picMk id="350"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31" actId="1076"/>
          <ac:picMkLst>
            <pc:docMk/>
            <pc:sldMk cId="0" sldId="279"/>
            <ac:picMk id="353"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30" actId="1076"/>
          <ac:picMkLst>
            <pc:docMk/>
            <pc:sldMk cId="0" sldId="279"/>
            <ac:picMk id="354"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29" actId="1076"/>
          <ac:picMkLst>
            <pc:docMk/>
            <pc:sldMk cId="0" sldId="279"/>
            <ac:picMk id="355" creationId="{00000000-0000-0000-0000-000000000000}"/>
          </ac:picMkLst>
        </pc:picChg>
        <pc:picChg chg="mod">
          <ac:chgData name="Katherine Cash" userId="S::katherine.cash_smc.global#ext#@stefanusalliansen.onmicrosoft.com::c8443033-ba39-4d66-bc55-3451e72e1980" providerId="AD" clId="Web-{8958395A-DE6F-05BA-35B5-9D3ABAF38CDA}" dt="2025-10-06T12:03:26.739" v="28" actId="1076"/>
          <ac:picMkLst>
            <pc:docMk/>
            <pc:sldMk cId="0" sldId="279"/>
            <ac:picMk id="35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47" name="Google Shape;47;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48" name="Google Shape;4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1" dirty="0" err="1"/>
              <a:t>Mamlaka</a:t>
            </a:r>
            <a:r>
              <a:rPr lang="sv-SE" b="1" dirty="0"/>
              <a:t> </a:t>
            </a:r>
            <a:r>
              <a:rPr lang="sv-SE" b="1" dirty="0" err="1"/>
              <a:t>yenye</a:t>
            </a:r>
            <a:r>
              <a:rPr lang="sv-SE" b="1" dirty="0"/>
              <a:t> </a:t>
            </a:r>
            <a:r>
              <a:rPr lang="sv-SE" b="1" dirty="0" err="1"/>
              <a:t>ushawishi</a:t>
            </a:r>
            <a:r>
              <a:rPr lang="sv-SE" b="1" dirty="0"/>
              <a:t> wa </a:t>
            </a:r>
            <a:r>
              <a:rPr lang="sv-SE" b="1" dirty="0" err="1"/>
              <a:t>kuchukua</a:t>
            </a:r>
            <a:r>
              <a:rPr lang="sv-SE" b="1" dirty="0"/>
              <a:t> </a:t>
            </a:r>
            <a:r>
              <a:rPr lang="sv-SE" b="1" dirty="0" err="1"/>
              <a:t>hatua</a:t>
            </a:r>
            <a:r>
              <a:rPr lang="sv-SE" b="1" dirty="0"/>
              <a:t>, Kyrgyzstan </a:t>
            </a:r>
          </a:p>
          <a:p>
            <a:pPr marL="0" lvl="0" indent="0" algn="l" rtl="0">
              <a:spcBef>
                <a:spcPts val="0"/>
              </a:spcBef>
              <a:spcAft>
                <a:spcPts val="0"/>
              </a:spcAft>
              <a:buNone/>
            </a:pPr>
            <a:endParaRPr lang="sv-SE" b="1" dirty="0"/>
          </a:p>
          <a:p>
            <a:pPr marL="0" lvl="0" indent="0" algn="l" rtl="0">
              <a:spcBef>
                <a:spcPts val="0"/>
              </a:spcBef>
              <a:spcAft>
                <a:spcPts val="0"/>
              </a:spcAft>
              <a:buNone/>
            </a:pPr>
            <a:r>
              <a:rPr lang="sv-SE" dirty="0" err="1"/>
              <a:t>Baada</a:t>
            </a:r>
            <a:r>
              <a:rPr lang="sv-SE" dirty="0"/>
              <a:t> </a:t>
            </a:r>
            <a:r>
              <a:rPr lang="sv-SE" dirty="0" err="1"/>
              <a:t>ya</a:t>
            </a:r>
            <a:r>
              <a:rPr lang="sv-SE" dirty="0"/>
              <a:t> </a:t>
            </a:r>
            <a:r>
              <a:rPr lang="sv-SE" dirty="0" err="1"/>
              <a:t>mapinduzi</a:t>
            </a:r>
            <a:r>
              <a:rPr lang="sv-SE" dirty="0"/>
              <a:t> </a:t>
            </a:r>
            <a:r>
              <a:rPr lang="sv-SE" dirty="0" err="1"/>
              <a:t>ya</a:t>
            </a:r>
            <a:r>
              <a:rPr lang="sv-SE" dirty="0"/>
              <a:t> </a:t>
            </a:r>
            <a:r>
              <a:rPr lang="sv-SE" dirty="0" err="1"/>
              <a:t>mwaka</a:t>
            </a:r>
            <a:r>
              <a:rPr lang="sv-SE" dirty="0"/>
              <a:t> 2010, </a:t>
            </a:r>
            <a:r>
              <a:rPr lang="sv-SE" dirty="0" err="1"/>
              <a:t>genge</a:t>
            </a:r>
            <a:r>
              <a:rPr lang="sv-SE" dirty="0"/>
              <a:t> </a:t>
            </a:r>
            <a:r>
              <a:rPr lang="sv-SE" dirty="0" err="1"/>
              <a:t>dogo</a:t>
            </a:r>
            <a:r>
              <a:rPr lang="sv-SE" dirty="0"/>
              <a:t> la </a:t>
            </a:r>
            <a:r>
              <a:rPr lang="sv-SE" dirty="0" err="1"/>
              <a:t>wahuni</a:t>
            </a:r>
            <a:r>
              <a:rPr lang="sv-SE" dirty="0"/>
              <a:t> </a:t>
            </a:r>
            <a:r>
              <a:rPr lang="sv-SE" dirty="0" err="1"/>
              <a:t>wasiotaka</a:t>
            </a:r>
            <a:r>
              <a:rPr lang="sv-SE" dirty="0"/>
              <a:t> </a:t>
            </a:r>
            <a:r>
              <a:rPr lang="sv-SE" dirty="0" err="1"/>
              <a:t>kuvumilia</a:t>
            </a:r>
            <a:r>
              <a:rPr lang="sv-SE" dirty="0"/>
              <a:t> </a:t>
            </a:r>
            <a:r>
              <a:rPr lang="sv-SE" dirty="0" err="1"/>
              <a:t>imani</a:t>
            </a:r>
            <a:r>
              <a:rPr lang="sv-SE" dirty="0"/>
              <a:t> </a:t>
            </a:r>
            <a:r>
              <a:rPr lang="sv-SE" dirty="0" err="1"/>
              <a:t>nyingine</a:t>
            </a:r>
            <a:r>
              <a:rPr lang="sv-SE" dirty="0"/>
              <a:t> </a:t>
            </a:r>
            <a:r>
              <a:rPr lang="sv-SE" dirty="0" err="1"/>
              <a:t>lilianza</a:t>
            </a:r>
            <a:r>
              <a:rPr lang="sv-SE" dirty="0"/>
              <a:t> </a:t>
            </a:r>
            <a:r>
              <a:rPr lang="sv-SE" dirty="0" err="1"/>
              <a:t>kuvamia</a:t>
            </a:r>
            <a:r>
              <a:rPr lang="sv-SE" dirty="0"/>
              <a:t> </a:t>
            </a:r>
            <a:r>
              <a:rPr lang="sv-SE" dirty="0" err="1"/>
              <a:t>na</a:t>
            </a:r>
            <a:r>
              <a:rPr lang="sv-SE" dirty="0"/>
              <a:t> </a:t>
            </a:r>
            <a:r>
              <a:rPr lang="sv-SE" dirty="0" err="1"/>
              <a:t>kupora</a:t>
            </a:r>
            <a:r>
              <a:rPr lang="sv-SE" dirty="0"/>
              <a:t> </a:t>
            </a:r>
            <a:r>
              <a:rPr lang="sv-SE" dirty="0" err="1"/>
              <a:t>maeneo</a:t>
            </a:r>
            <a:r>
              <a:rPr lang="sv-SE" dirty="0"/>
              <a:t> </a:t>
            </a:r>
            <a:r>
              <a:rPr lang="sv-SE" dirty="0" err="1"/>
              <a:t>ya</a:t>
            </a:r>
            <a:r>
              <a:rPr lang="sv-SE" dirty="0"/>
              <a:t> </a:t>
            </a:r>
            <a:r>
              <a:rPr lang="sv-SE" dirty="0" err="1"/>
              <a:t>ibada</a:t>
            </a:r>
            <a:r>
              <a:rPr lang="sv-SE" dirty="0"/>
              <a:t> </a:t>
            </a:r>
            <a:r>
              <a:rPr lang="sv-SE" dirty="0" err="1"/>
              <a:t>ya</a:t>
            </a:r>
            <a:r>
              <a:rPr lang="sv-SE" dirty="0"/>
              <a:t> </a:t>
            </a:r>
            <a:r>
              <a:rPr lang="sv-SE" dirty="0" err="1"/>
              <a:t>madhehebu</a:t>
            </a:r>
            <a:r>
              <a:rPr lang="sv-SE" dirty="0"/>
              <a:t> </a:t>
            </a:r>
            <a:r>
              <a:rPr lang="sv-SE" dirty="0" err="1"/>
              <a:t>ya</a:t>
            </a:r>
            <a:r>
              <a:rPr lang="sv-SE" dirty="0"/>
              <a:t> </a:t>
            </a:r>
            <a:r>
              <a:rPr lang="sv-SE" dirty="0" err="1"/>
              <a:t>Kiprotestanti</a:t>
            </a:r>
            <a:r>
              <a:rPr lang="sv-SE" dirty="0"/>
              <a:t> </a:t>
            </a:r>
            <a:r>
              <a:rPr lang="sv-SE" dirty="0" err="1"/>
              <a:t>na</a:t>
            </a:r>
            <a:r>
              <a:rPr lang="sv-SE" dirty="0"/>
              <a:t> </a:t>
            </a:r>
            <a:r>
              <a:rPr lang="sv-SE" dirty="0" err="1"/>
              <a:t>Kiothodoksi</a:t>
            </a:r>
            <a:r>
              <a:rPr lang="sv-SE" dirty="0"/>
              <a:t>. </a:t>
            </a:r>
            <a:r>
              <a:rPr lang="sv-SE" dirty="0" err="1"/>
              <a:t>Mashambulizi</a:t>
            </a:r>
            <a:r>
              <a:rPr lang="sv-SE" dirty="0"/>
              <a:t> </a:t>
            </a:r>
            <a:r>
              <a:rPr lang="sv-SE" dirty="0" err="1"/>
              <a:t>haya</a:t>
            </a:r>
            <a:r>
              <a:rPr lang="sv-SE" dirty="0"/>
              <a:t> </a:t>
            </a:r>
            <a:r>
              <a:rPr lang="sv-SE" dirty="0" err="1"/>
              <a:t>yaliendelea</a:t>
            </a:r>
            <a:r>
              <a:rPr lang="sv-SE" dirty="0"/>
              <a:t> </a:t>
            </a:r>
            <a:r>
              <a:rPr lang="sv-SE" dirty="0" err="1"/>
              <a:t>kwa</a:t>
            </a:r>
            <a:r>
              <a:rPr lang="sv-SE" dirty="0"/>
              <a:t> </a:t>
            </a:r>
            <a:r>
              <a:rPr lang="sv-SE" dirty="0" err="1"/>
              <a:t>takriban</a:t>
            </a:r>
            <a:r>
              <a:rPr lang="sv-SE" dirty="0"/>
              <a:t> </a:t>
            </a:r>
            <a:r>
              <a:rPr lang="sv-SE" dirty="0" err="1"/>
              <a:t>miezi</a:t>
            </a:r>
            <a:r>
              <a:rPr lang="sv-SE" dirty="0"/>
              <a:t> sita.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Licha</a:t>
            </a:r>
            <a:r>
              <a:rPr lang="sv-SE" dirty="0"/>
              <a:t> </a:t>
            </a:r>
            <a:r>
              <a:rPr lang="sv-SE" dirty="0" err="1"/>
              <a:t>ya</a:t>
            </a:r>
            <a:r>
              <a:rPr lang="sv-SE" dirty="0"/>
              <a:t> </a:t>
            </a:r>
            <a:r>
              <a:rPr lang="sv-SE" dirty="0" err="1"/>
              <a:t>malalamiko</a:t>
            </a:r>
            <a:r>
              <a:rPr lang="sv-SE" dirty="0"/>
              <a:t> </a:t>
            </a:r>
            <a:r>
              <a:rPr lang="sv-SE" dirty="0" err="1"/>
              <a:t>mengi</a:t>
            </a:r>
            <a:r>
              <a:rPr lang="sv-SE" dirty="0"/>
              <a:t>, </a:t>
            </a:r>
            <a:r>
              <a:rPr lang="sv-SE" dirty="0" err="1"/>
              <a:t>hakuna</a:t>
            </a:r>
            <a:r>
              <a:rPr lang="sv-SE" dirty="0"/>
              <a:t> </a:t>
            </a:r>
            <a:r>
              <a:rPr lang="sv-SE" dirty="0" err="1"/>
              <a:t>hatua</a:t>
            </a:r>
            <a:r>
              <a:rPr lang="sv-SE" dirty="0"/>
              <a:t> </a:t>
            </a:r>
            <a:r>
              <a:rPr lang="sv-SE" dirty="0" err="1"/>
              <a:t>yoyote</a:t>
            </a:r>
            <a:r>
              <a:rPr lang="sv-SE" dirty="0"/>
              <a:t> </a:t>
            </a:r>
            <a:r>
              <a:rPr lang="sv-SE" dirty="0" err="1"/>
              <a:t>iliyochukuliwa</a:t>
            </a:r>
            <a:r>
              <a:rPr lang="sv-SE" dirty="0"/>
              <a:t> </a:t>
            </a:r>
            <a:r>
              <a:rPr lang="sv-SE" dirty="0" err="1"/>
              <a:t>na</a:t>
            </a:r>
            <a:r>
              <a:rPr lang="sv-SE" dirty="0"/>
              <a:t> </a:t>
            </a:r>
            <a:r>
              <a:rPr lang="sv-SE" dirty="0" err="1"/>
              <a:t>Ofisi</a:t>
            </a:r>
            <a:r>
              <a:rPr lang="sv-SE" dirty="0"/>
              <a:t> </a:t>
            </a:r>
            <a:r>
              <a:rPr lang="sv-SE" dirty="0" err="1"/>
              <a:t>ya</a:t>
            </a:r>
            <a:r>
              <a:rPr lang="sv-SE" dirty="0"/>
              <a:t> </a:t>
            </a:r>
            <a:r>
              <a:rPr lang="sv-SE" dirty="0" err="1"/>
              <a:t>Mwendesha</a:t>
            </a:r>
            <a:r>
              <a:rPr lang="sv-SE" dirty="0"/>
              <a:t> </a:t>
            </a:r>
            <a:r>
              <a:rPr lang="sv-SE" dirty="0" err="1"/>
              <a:t>Mashtaka</a:t>
            </a:r>
            <a:r>
              <a:rPr lang="sv-SE" dirty="0"/>
              <a:t>, </a:t>
            </a:r>
            <a:r>
              <a:rPr lang="sv-SE" dirty="0" err="1"/>
              <a:t>Tume</a:t>
            </a:r>
            <a:r>
              <a:rPr lang="sv-SE" dirty="0"/>
              <a:t> </a:t>
            </a:r>
            <a:r>
              <a:rPr lang="sv-SE" dirty="0" err="1"/>
              <a:t>ya</a:t>
            </a:r>
            <a:r>
              <a:rPr lang="sv-SE" dirty="0"/>
              <a:t> Serikali </a:t>
            </a:r>
            <a:r>
              <a:rPr lang="sv-SE" dirty="0" err="1"/>
              <a:t>ya</a:t>
            </a:r>
            <a:r>
              <a:rPr lang="sv-SE" dirty="0"/>
              <a:t> </a:t>
            </a:r>
            <a:r>
              <a:rPr lang="sv-SE" dirty="0" err="1"/>
              <a:t>Masuala</a:t>
            </a:r>
            <a:r>
              <a:rPr lang="sv-SE" dirty="0"/>
              <a:t> </a:t>
            </a:r>
            <a:r>
              <a:rPr lang="sv-SE" dirty="0" err="1"/>
              <a:t>ya</a:t>
            </a:r>
            <a:r>
              <a:rPr lang="sv-SE" dirty="0"/>
              <a:t> </a:t>
            </a:r>
            <a:r>
              <a:rPr lang="sv-SE" dirty="0" err="1"/>
              <a:t>Kidini</a:t>
            </a:r>
            <a:r>
              <a:rPr lang="sv-SE" dirty="0"/>
              <a:t>, </a:t>
            </a:r>
            <a:r>
              <a:rPr lang="sv-SE" dirty="0" err="1"/>
              <a:t>wala</a:t>
            </a:r>
            <a:r>
              <a:rPr lang="sv-SE" dirty="0"/>
              <a:t> </a:t>
            </a:r>
            <a:r>
              <a:rPr lang="sv-SE" dirty="0" err="1"/>
              <a:t>Wizara</a:t>
            </a:r>
            <a:r>
              <a:rPr lang="sv-SE" dirty="0"/>
              <a:t> </a:t>
            </a:r>
            <a:r>
              <a:rPr lang="sv-SE" dirty="0" err="1"/>
              <a:t>ya</a:t>
            </a:r>
            <a:r>
              <a:rPr lang="sv-SE" dirty="0"/>
              <a:t> Mambo </a:t>
            </a:r>
            <a:r>
              <a:rPr lang="sv-SE" dirty="0" err="1"/>
              <a:t>ya</a:t>
            </a:r>
            <a:r>
              <a:rPr lang="sv-SE" dirty="0"/>
              <a:t> </a:t>
            </a:r>
            <a:r>
              <a:rPr lang="sv-SE" dirty="0" err="1"/>
              <a:t>Ndani</a:t>
            </a:r>
            <a:r>
              <a:rPr lang="sv-SE" dirty="0"/>
              <a:t>. Hata </a:t>
            </a:r>
            <a:r>
              <a:rPr lang="sv-SE" dirty="0" err="1"/>
              <a:t>hivyo</a:t>
            </a:r>
            <a:r>
              <a:rPr lang="sv-SE" dirty="0"/>
              <a:t>, </a:t>
            </a:r>
            <a:r>
              <a:rPr lang="sv-SE" dirty="0" err="1"/>
              <a:t>mamlaka</a:t>
            </a:r>
            <a:r>
              <a:rPr lang="sv-SE" dirty="0"/>
              <a:t> </a:t>
            </a:r>
            <a:r>
              <a:rPr lang="sv-SE" dirty="0" err="1"/>
              <a:t>ziliwashauri</a:t>
            </a:r>
            <a:r>
              <a:rPr lang="sv-SE" dirty="0"/>
              <a:t> </a:t>
            </a:r>
            <a:r>
              <a:rPr lang="sv-SE" dirty="0" err="1"/>
              <a:t>waathiriwa</a:t>
            </a:r>
            <a:r>
              <a:rPr lang="sv-SE" dirty="0"/>
              <a:t> </a:t>
            </a:r>
            <a:r>
              <a:rPr lang="sv-SE" dirty="0" err="1"/>
              <a:t>wajitatulie</a:t>
            </a:r>
            <a:r>
              <a:rPr lang="sv-SE" dirty="0"/>
              <a:t> </a:t>
            </a:r>
            <a:r>
              <a:rPr lang="sv-SE" dirty="0" err="1"/>
              <a:t>tatizo</a:t>
            </a:r>
            <a:r>
              <a:rPr lang="sv-SE" dirty="0"/>
              <a:t> </a:t>
            </a:r>
            <a:r>
              <a:rPr lang="sv-SE" dirty="0" err="1"/>
              <a:t>hilo</a:t>
            </a:r>
            <a:r>
              <a:rPr lang="sv-SE" dirty="0"/>
              <a:t> </a:t>
            </a:r>
            <a:r>
              <a:rPr lang="sv-SE" dirty="0" err="1"/>
              <a:t>wenyewe</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Wakiwa</a:t>
            </a:r>
            <a:r>
              <a:rPr lang="sv-SE" dirty="0"/>
              <a:t> </a:t>
            </a:r>
            <a:r>
              <a:rPr lang="sv-SE" dirty="0" err="1"/>
              <a:t>wamekata</a:t>
            </a:r>
            <a:r>
              <a:rPr lang="sv-SE" dirty="0"/>
              <a:t> </a:t>
            </a:r>
            <a:r>
              <a:rPr lang="sv-SE" dirty="0" err="1"/>
              <a:t>tamaa</a:t>
            </a:r>
            <a:r>
              <a:rPr lang="sv-SE" dirty="0"/>
              <a:t>, </a:t>
            </a:r>
            <a:r>
              <a:rPr lang="sv-SE" dirty="0" err="1"/>
              <a:t>viongozi</a:t>
            </a:r>
            <a:r>
              <a:rPr lang="sv-SE" dirty="0"/>
              <a:t> wa </a:t>
            </a:r>
            <a:r>
              <a:rPr lang="sv-SE" dirty="0" err="1"/>
              <a:t>kidini</a:t>
            </a:r>
            <a:r>
              <a:rPr lang="sv-SE" dirty="0"/>
              <a:t> </a:t>
            </a:r>
            <a:r>
              <a:rPr lang="sv-SE" dirty="0" err="1"/>
              <a:t>waliungana</a:t>
            </a:r>
            <a:r>
              <a:rPr lang="sv-SE" dirty="0"/>
              <a:t> </a:t>
            </a:r>
            <a:r>
              <a:rPr lang="sv-SE" dirty="0" err="1"/>
              <a:t>na</a:t>
            </a:r>
            <a:r>
              <a:rPr lang="sv-SE" dirty="0"/>
              <a:t> </a:t>
            </a:r>
            <a:r>
              <a:rPr lang="sv-SE" dirty="0" err="1"/>
              <a:t>kuwasiliana</a:t>
            </a:r>
            <a:r>
              <a:rPr lang="sv-SE" dirty="0"/>
              <a:t> </a:t>
            </a:r>
            <a:r>
              <a:rPr lang="sv-SE" dirty="0" err="1"/>
              <a:t>na</a:t>
            </a:r>
            <a:r>
              <a:rPr lang="sv-SE" dirty="0"/>
              <a:t> </a:t>
            </a:r>
            <a:r>
              <a:rPr lang="sv-SE" dirty="0" err="1"/>
              <a:t>gazeti</a:t>
            </a:r>
            <a:r>
              <a:rPr lang="sv-SE" dirty="0"/>
              <a:t> moja la </a:t>
            </a:r>
            <a:r>
              <a:rPr lang="sv-SE" dirty="0" err="1"/>
              <a:t>kitaifa</a:t>
            </a:r>
            <a:r>
              <a:rPr lang="sv-SE" dirty="0"/>
              <a:t> </a:t>
            </a:r>
            <a:r>
              <a:rPr lang="sv-SE" dirty="0" err="1"/>
              <a:t>ili</a:t>
            </a:r>
            <a:r>
              <a:rPr lang="sv-SE" dirty="0"/>
              <a:t> </a:t>
            </a:r>
            <a:r>
              <a:rPr lang="sv-SE" dirty="0" err="1"/>
              <a:t>kufichua</a:t>
            </a:r>
            <a:r>
              <a:rPr lang="sv-SE" dirty="0"/>
              <a:t> </a:t>
            </a:r>
            <a:r>
              <a:rPr lang="sv-SE" dirty="0" err="1"/>
              <a:t>matukio</a:t>
            </a:r>
            <a:r>
              <a:rPr lang="sv-SE" dirty="0"/>
              <a:t> </a:t>
            </a:r>
            <a:r>
              <a:rPr lang="sv-SE" dirty="0" err="1"/>
              <a:t>haya</a:t>
            </a:r>
            <a:r>
              <a:rPr lang="sv-SE" dirty="0"/>
              <a:t> </a:t>
            </a:r>
            <a:r>
              <a:rPr lang="sv-SE" dirty="0" err="1"/>
              <a:t>na</a:t>
            </a:r>
            <a:r>
              <a:rPr lang="sv-SE" dirty="0"/>
              <a:t> </a:t>
            </a:r>
            <a:r>
              <a:rPr lang="sv-SE" dirty="0" err="1"/>
              <a:t>kutochukuliwa</a:t>
            </a:r>
            <a:r>
              <a:rPr lang="sv-SE" dirty="0"/>
              <a:t> </a:t>
            </a:r>
            <a:r>
              <a:rPr lang="sv-SE" dirty="0" err="1"/>
              <a:t>hatua</a:t>
            </a:r>
            <a:r>
              <a:rPr lang="sv-SE" dirty="0"/>
              <a:t> </a:t>
            </a:r>
            <a:r>
              <a:rPr lang="sv-SE" dirty="0" err="1"/>
              <a:t>na</a:t>
            </a:r>
            <a:r>
              <a:rPr lang="sv-SE" dirty="0"/>
              <a:t> </a:t>
            </a:r>
            <a:r>
              <a:rPr lang="sv-SE" dirty="0" err="1"/>
              <a:t>mamlaka</a:t>
            </a:r>
            <a:r>
              <a:rPr lang="sv-SE" dirty="0"/>
              <a:t> </a:t>
            </a:r>
            <a:r>
              <a:rPr lang="sv-SE" dirty="0" err="1"/>
              <a:t>husika</a:t>
            </a:r>
            <a:r>
              <a:rPr lang="sv-SE" dirty="0"/>
              <a:t>. </a:t>
            </a:r>
            <a:r>
              <a:rPr lang="sv-SE" dirty="0" err="1"/>
              <a:t>Habari</a:t>
            </a:r>
            <a:r>
              <a:rPr lang="sv-SE" dirty="0"/>
              <a:t> </a:t>
            </a:r>
            <a:r>
              <a:rPr lang="sv-SE" dirty="0" err="1"/>
              <a:t>zilimfikia</a:t>
            </a:r>
            <a:r>
              <a:rPr lang="sv-SE" dirty="0"/>
              <a:t> </a:t>
            </a:r>
            <a:r>
              <a:rPr lang="sv-SE" dirty="0" err="1"/>
              <a:t>Rais</a:t>
            </a:r>
            <a:r>
              <a:rPr lang="sv-SE" dirty="0"/>
              <a:t>, </a:t>
            </a:r>
            <a:r>
              <a:rPr lang="sv-SE" dirty="0" err="1"/>
              <a:t>ambaye</a:t>
            </a:r>
            <a:r>
              <a:rPr lang="sv-SE" dirty="0"/>
              <a:t> </a:t>
            </a:r>
            <a:r>
              <a:rPr lang="sv-SE" dirty="0" err="1"/>
              <a:t>alichukua</a:t>
            </a:r>
            <a:r>
              <a:rPr lang="sv-SE" dirty="0"/>
              <a:t> </a:t>
            </a:r>
            <a:r>
              <a:rPr lang="sv-SE" dirty="0" err="1"/>
              <a:t>suala</a:t>
            </a:r>
            <a:r>
              <a:rPr lang="sv-SE" dirty="0"/>
              <a:t> </a:t>
            </a:r>
            <a:r>
              <a:rPr lang="sv-SE" dirty="0" err="1"/>
              <a:t>hilo</a:t>
            </a:r>
            <a:r>
              <a:rPr lang="sv-SE" dirty="0"/>
              <a:t> moja </a:t>
            </a:r>
            <a:r>
              <a:rPr lang="sv-SE" dirty="0" err="1"/>
              <a:t>kwa</a:t>
            </a:r>
            <a:r>
              <a:rPr lang="sv-SE" dirty="0"/>
              <a:t> moja </a:t>
            </a:r>
            <a:r>
              <a:rPr lang="sv-SE" dirty="0" err="1"/>
              <a:t>chini</a:t>
            </a:r>
            <a:r>
              <a:rPr lang="sv-SE" dirty="0"/>
              <a:t> </a:t>
            </a:r>
            <a:r>
              <a:rPr lang="sv-SE" dirty="0" err="1"/>
              <a:t>ya</a:t>
            </a:r>
            <a:r>
              <a:rPr lang="sv-SE" dirty="0"/>
              <a:t> </a:t>
            </a:r>
            <a:r>
              <a:rPr lang="sv-SE" dirty="0" err="1"/>
              <a:t>usimamizi</a:t>
            </a:r>
            <a:r>
              <a:rPr lang="sv-SE" dirty="0"/>
              <a:t> </a:t>
            </a:r>
            <a:r>
              <a:rPr lang="sv-SE" dirty="0" err="1"/>
              <a:t>wake</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Ndani</a:t>
            </a:r>
            <a:r>
              <a:rPr lang="sv-SE" dirty="0"/>
              <a:t> </a:t>
            </a:r>
            <a:r>
              <a:rPr lang="sv-SE" dirty="0" err="1"/>
              <a:t>ya</a:t>
            </a:r>
            <a:r>
              <a:rPr lang="sv-SE" dirty="0"/>
              <a:t> </a:t>
            </a:r>
            <a:r>
              <a:rPr lang="sv-SE" dirty="0" err="1"/>
              <a:t>siku</a:t>
            </a:r>
            <a:r>
              <a:rPr lang="sv-SE" dirty="0"/>
              <a:t> </a:t>
            </a:r>
            <a:r>
              <a:rPr lang="sv-SE" dirty="0" err="1"/>
              <a:t>nne</a:t>
            </a:r>
            <a:r>
              <a:rPr lang="sv-SE" dirty="0"/>
              <a:t>, </a:t>
            </a:r>
            <a:r>
              <a:rPr lang="sv-SE" dirty="0" err="1"/>
              <a:t>wahusika</a:t>
            </a:r>
            <a:r>
              <a:rPr lang="sv-SE" dirty="0"/>
              <a:t> </a:t>
            </a:r>
            <a:r>
              <a:rPr lang="sv-SE" dirty="0" err="1"/>
              <a:t>wote</a:t>
            </a:r>
            <a:r>
              <a:rPr lang="sv-SE" dirty="0"/>
              <a:t> wa </a:t>
            </a:r>
            <a:r>
              <a:rPr lang="sv-SE" dirty="0" err="1"/>
              <a:t>genge</a:t>
            </a:r>
            <a:r>
              <a:rPr lang="sv-SE" dirty="0"/>
              <a:t> </a:t>
            </a:r>
            <a:r>
              <a:rPr lang="sv-SE" dirty="0" err="1"/>
              <a:t>hilo</a:t>
            </a:r>
            <a:r>
              <a:rPr lang="sv-SE" dirty="0"/>
              <a:t> </a:t>
            </a:r>
            <a:r>
              <a:rPr lang="sv-SE" dirty="0" err="1"/>
              <a:t>walikamatwa</a:t>
            </a:r>
            <a:r>
              <a:rPr lang="sv-SE" dirty="0"/>
              <a:t>.</a:t>
            </a:r>
            <a:endParaRPr dirty="0">
              <a:solidFill>
                <a:srgbClr val="000000"/>
              </a:solidFill>
            </a:endParaRPr>
          </a:p>
        </p:txBody>
      </p:sp>
      <p:sp>
        <p:nvSpPr>
          <p:cNvPr id="147" name="Google Shape;147;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48" name="Google Shape;148;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49" name="Google Shape;1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b="0" i="1" dirty="0" err="1">
                <a:solidFill>
                  <a:srgbClr val="000000"/>
                </a:solidFill>
              </a:rPr>
              <a:t>Zoezi</a:t>
            </a:r>
            <a:r>
              <a:rPr lang="en-US" b="0" i="1" dirty="0">
                <a:solidFill>
                  <a:srgbClr val="000000"/>
                </a:solidFill>
              </a:rPr>
              <a:t> la </a:t>
            </a:r>
            <a:r>
              <a:rPr lang="en-US" b="0" i="1" dirty="0" err="1">
                <a:solidFill>
                  <a:srgbClr val="000000"/>
                </a:solidFill>
              </a:rPr>
              <a:t>Mshuhudiaji-Mponyaji</a:t>
            </a:r>
            <a:r>
              <a:rPr lang="en-US" sz="1200" b="0" i="0" dirty="0">
                <a:solidFill>
                  <a:srgbClr val="000000"/>
                </a:solidFill>
                <a:latin typeface="Calibri"/>
                <a:ea typeface="Calibri"/>
                <a:cs typeface="Calibri"/>
                <a:sym typeface="Calibri"/>
              </a:rPr>
              <a:t> </a:t>
            </a:r>
          </a:p>
          <a:p>
            <a:pPr marL="0" lvl="0" indent="0" algn="l" rtl="0">
              <a:lnSpc>
                <a:spcPct val="115000"/>
              </a:lnSpc>
              <a:spcBef>
                <a:spcPts val="1200"/>
              </a:spcBef>
              <a:spcAft>
                <a:spcPts val="0"/>
              </a:spcAft>
              <a:buSzPts val="1100"/>
              <a:buNone/>
            </a:pPr>
            <a:br>
              <a:rPr lang="en-US" sz="1200" b="0" i="0" dirty="0"/>
            </a:br>
            <a:r>
              <a:rPr lang="en-US" b="0" i="1" dirty="0" err="1">
                <a:solidFill>
                  <a:srgbClr val="000000"/>
                </a:solidFill>
              </a:rPr>
              <a:t>Tumia</a:t>
            </a:r>
            <a:r>
              <a:rPr lang="en-US" b="0" i="1" dirty="0">
                <a:solidFill>
                  <a:srgbClr val="000000"/>
                </a:solidFill>
              </a:rPr>
              <a:t> </a:t>
            </a:r>
            <a:r>
              <a:rPr lang="en-US" b="0" i="1" dirty="0" err="1">
                <a:solidFill>
                  <a:srgbClr val="000000"/>
                </a:solidFill>
              </a:rPr>
              <a:t>slaidi</a:t>
            </a:r>
            <a:r>
              <a:rPr lang="en-US" b="0" i="1" dirty="0">
                <a:solidFill>
                  <a:srgbClr val="000000"/>
                </a:solidFill>
              </a:rPr>
              <a:t> </a:t>
            </a:r>
            <a:r>
              <a:rPr lang="en-US" b="0" i="1" dirty="0" err="1">
                <a:solidFill>
                  <a:srgbClr val="000000"/>
                </a:solidFill>
              </a:rPr>
              <a:t>hii</a:t>
            </a:r>
            <a:r>
              <a:rPr lang="en-US" b="0" i="1" dirty="0">
                <a:solidFill>
                  <a:srgbClr val="000000"/>
                </a:solidFill>
              </a:rPr>
              <a:t> </a:t>
            </a:r>
            <a:r>
              <a:rPr lang="en-US" b="0" i="1" dirty="0" err="1">
                <a:solidFill>
                  <a:srgbClr val="000000"/>
                </a:solidFill>
              </a:rPr>
              <a:t>wakati</a:t>
            </a:r>
            <a:r>
              <a:rPr lang="en-US" b="0" i="1" dirty="0">
                <a:solidFill>
                  <a:srgbClr val="000000"/>
                </a:solidFill>
              </a:rPr>
              <a:t> </a:t>
            </a:r>
            <a:r>
              <a:rPr lang="en-US" b="0" i="1" dirty="0" err="1">
                <a:solidFill>
                  <a:srgbClr val="000000"/>
                </a:solidFill>
              </a:rPr>
              <a:t>wa</a:t>
            </a:r>
            <a:r>
              <a:rPr lang="en-US" b="0" i="1" dirty="0">
                <a:solidFill>
                  <a:srgbClr val="000000"/>
                </a:solidFill>
              </a:rPr>
              <a:t> </a:t>
            </a:r>
            <a:r>
              <a:rPr lang="en-US" b="0" i="1" dirty="0" err="1">
                <a:solidFill>
                  <a:srgbClr val="000000"/>
                </a:solidFill>
              </a:rPr>
              <a:t>kuhitimisha</a:t>
            </a:r>
            <a:r>
              <a:rPr lang="en-US" b="0" i="1" dirty="0">
                <a:solidFill>
                  <a:srgbClr val="000000"/>
                </a:solidFill>
              </a:rPr>
              <a:t> </a:t>
            </a:r>
            <a:r>
              <a:rPr lang="en-US" b="0" i="1" dirty="0" err="1">
                <a:solidFill>
                  <a:srgbClr val="000000"/>
                </a:solidFill>
              </a:rPr>
              <a:t>zoezi</a:t>
            </a:r>
            <a:r>
              <a:rPr lang="en-US" b="0" i="1" dirty="0">
                <a:solidFill>
                  <a:srgbClr val="000000"/>
                </a:solidFill>
              </a:rPr>
              <a:t>, </a:t>
            </a:r>
            <a:r>
              <a:rPr lang="en-US" b="0" i="1" dirty="0" err="1">
                <a:solidFill>
                  <a:srgbClr val="000000"/>
                </a:solidFill>
              </a:rPr>
              <a:t>ukisisitiza</a:t>
            </a:r>
            <a:r>
              <a:rPr lang="en-US" b="0" i="1" dirty="0">
                <a:solidFill>
                  <a:srgbClr val="000000"/>
                </a:solidFill>
              </a:rPr>
              <a:t> hoja </a:t>
            </a:r>
            <a:r>
              <a:rPr lang="en-US" b="0" i="1" dirty="0" err="1">
                <a:solidFill>
                  <a:srgbClr val="000000"/>
                </a:solidFill>
              </a:rPr>
              <a:t>zifuatazo</a:t>
            </a:r>
            <a:r>
              <a:rPr lang="en-US" b="0" i="1" dirty="0">
                <a:solidFill>
                  <a:srgbClr val="000000"/>
                </a:solidFill>
              </a:rPr>
              <a:t>.</a:t>
            </a:r>
            <a:r>
              <a:rPr lang="en-US" sz="1200" b="0" i="0" dirty="0">
                <a:solidFill>
                  <a:srgbClr val="000000"/>
                </a:solidFill>
                <a:latin typeface="Calibri"/>
                <a:ea typeface="Calibri"/>
                <a:cs typeface="Calibri"/>
                <a:sym typeface="Calibri"/>
              </a:rPr>
              <a:t>  </a:t>
            </a:r>
          </a:p>
          <a:p>
            <a:pPr marL="0" lvl="0" indent="0" algn="l" rtl="0">
              <a:spcBef>
                <a:spcPts val="1200"/>
              </a:spcBef>
              <a:spcAft>
                <a:spcPts val="0"/>
              </a:spcAft>
              <a:buNone/>
            </a:pPr>
            <a:endParaRPr lang="sv-SE" dirty="0"/>
          </a:p>
          <a:p>
            <a:pPr marL="171450" lvl="0" indent="-171450" algn="l" rtl="0">
              <a:spcBef>
                <a:spcPts val="1200"/>
              </a:spcBef>
              <a:spcAft>
                <a:spcPts val="0"/>
              </a:spcAft>
              <a:buFont typeface="Arial" panose="020B0604020202020204" pitchFamily="34" charset="0"/>
              <a:buChar char="•"/>
            </a:pPr>
            <a:r>
              <a:rPr lang="sv-SE" dirty="0" err="1"/>
              <a:t>Tunaweza</a:t>
            </a:r>
            <a:r>
              <a:rPr lang="sv-SE" dirty="0"/>
              <a:t> </a:t>
            </a:r>
            <a:r>
              <a:rPr lang="sv-SE" dirty="0" err="1"/>
              <a:t>kufanya</a:t>
            </a:r>
            <a:r>
              <a:rPr lang="sv-SE" dirty="0"/>
              <a:t> </a:t>
            </a:r>
            <a:r>
              <a:rPr lang="sv-SE" dirty="0" err="1"/>
              <a:t>maamuzi</a:t>
            </a:r>
            <a:r>
              <a:rPr lang="sv-SE" dirty="0"/>
              <a:t> </a:t>
            </a:r>
            <a:r>
              <a:rPr lang="sv-SE" dirty="0" err="1"/>
              <a:t>ya</a:t>
            </a:r>
            <a:r>
              <a:rPr lang="sv-SE" dirty="0"/>
              <a:t> </a:t>
            </a:r>
            <a:r>
              <a:rPr lang="sv-SE" dirty="0" err="1"/>
              <a:t>makusudi</a:t>
            </a:r>
            <a:r>
              <a:rPr lang="sv-SE" dirty="0"/>
              <a:t> </a:t>
            </a:r>
            <a:r>
              <a:rPr lang="sv-SE" dirty="0" err="1"/>
              <a:t>kuwa</a:t>
            </a:r>
            <a:r>
              <a:rPr lang="sv-SE" dirty="0"/>
              <a:t> </a:t>
            </a:r>
            <a:r>
              <a:rPr lang="sv-SE" dirty="0" err="1"/>
              <a:t>waponyaji</a:t>
            </a:r>
            <a:r>
              <a:rPr lang="sv-SE" dirty="0"/>
              <a:t> </a:t>
            </a:r>
            <a:r>
              <a:rPr lang="sv-SE" dirty="0" err="1"/>
              <a:t>badala</a:t>
            </a:r>
            <a:r>
              <a:rPr lang="sv-SE" dirty="0"/>
              <a:t> </a:t>
            </a:r>
            <a:r>
              <a:rPr lang="sv-SE" dirty="0" err="1"/>
              <a:t>ya</a:t>
            </a:r>
            <a:r>
              <a:rPr lang="sv-SE" dirty="0"/>
              <a:t> </a:t>
            </a:r>
            <a:r>
              <a:rPr lang="sv-SE" dirty="0" err="1"/>
              <a:t>washuhudiaji</a:t>
            </a:r>
            <a:r>
              <a:rPr lang="sv-SE" dirty="0"/>
              <a:t>, </a:t>
            </a:r>
            <a:r>
              <a:rPr lang="sv-SE" dirty="0" err="1"/>
              <a:t>kwa</a:t>
            </a:r>
            <a:r>
              <a:rPr lang="sv-SE" dirty="0"/>
              <a:t> </a:t>
            </a:r>
            <a:r>
              <a:rPr lang="sv-SE" dirty="0" err="1"/>
              <a:t>mfano</a:t>
            </a:r>
            <a:r>
              <a:rPr lang="sv-SE" dirty="0"/>
              <a:t> </a:t>
            </a:r>
            <a:r>
              <a:rPr lang="sv-SE" dirty="0" err="1"/>
              <a:t>kwa</a:t>
            </a:r>
            <a:r>
              <a:rPr lang="sv-SE" dirty="0"/>
              <a:t> </a:t>
            </a:r>
            <a:r>
              <a:rPr lang="sv-SE" dirty="0" err="1"/>
              <a:t>kujenga</a:t>
            </a:r>
            <a:r>
              <a:rPr lang="sv-SE" dirty="0"/>
              <a:t> </a:t>
            </a:r>
            <a:r>
              <a:rPr lang="sv-SE" dirty="0" err="1"/>
              <a:t>mahusiano</a:t>
            </a:r>
            <a:r>
              <a:rPr lang="sv-SE" dirty="0"/>
              <a:t> </a:t>
            </a:r>
            <a:r>
              <a:rPr lang="sv-SE" dirty="0" err="1"/>
              <a:t>na</a:t>
            </a:r>
            <a:r>
              <a:rPr lang="sv-SE" dirty="0"/>
              <a:t> </a:t>
            </a:r>
            <a:r>
              <a:rPr lang="sv-SE" dirty="0" err="1"/>
              <a:t>watu</a:t>
            </a:r>
            <a:r>
              <a:rPr lang="sv-SE" dirty="0"/>
              <a:t> </a:t>
            </a:r>
            <a:r>
              <a:rPr lang="sv-SE" dirty="0" err="1"/>
              <a:t>wanaoathiriwa</a:t>
            </a:r>
            <a:r>
              <a:rPr lang="sv-SE" dirty="0"/>
              <a:t> </a:t>
            </a:r>
            <a:r>
              <a:rPr lang="sv-SE" dirty="0" err="1"/>
              <a:t>na</a:t>
            </a:r>
            <a:r>
              <a:rPr lang="sv-SE" dirty="0"/>
              <a:t> </a:t>
            </a:r>
            <a:r>
              <a:rPr lang="sv-SE" dirty="0" err="1"/>
              <a:t>ukiukwaji</a:t>
            </a:r>
            <a:r>
              <a:rPr lang="sv-SE" dirty="0"/>
              <a:t> wa </a:t>
            </a:r>
            <a:r>
              <a:rPr lang="sv-SE" dirty="0" err="1"/>
              <a:t>haki</a:t>
            </a:r>
            <a:r>
              <a:rPr lang="sv-SE" dirty="0"/>
              <a:t>, </a:t>
            </a:r>
            <a:r>
              <a:rPr lang="sv-SE" dirty="0" err="1"/>
              <a:t>kujiunga</a:t>
            </a:r>
            <a:r>
              <a:rPr lang="sv-SE" dirty="0"/>
              <a:t> </a:t>
            </a:r>
            <a:r>
              <a:rPr lang="sv-SE" dirty="0" err="1"/>
              <a:t>na</a:t>
            </a:r>
            <a:r>
              <a:rPr lang="sv-SE" dirty="0"/>
              <a:t> </a:t>
            </a:r>
            <a:r>
              <a:rPr lang="sv-SE" dirty="0" err="1"/>
              <a:t>vikundi</a:t>
            </a:r>
            <a:r>
              <a:rPr lang="sv-SE" dirty="0"/>
              <a:t> </a:t>
            </a:r>
            <a:r>
              <a:rPr lang="sv-SE" dirty="0" err="1"/>
              <a:t>vilivyoandaliwa</a:t>
            </a:r>
            <a:r>
              <a:rPr lang="sv-SE" dirty="0"/>
              <a:t>, </a:t>
            </a:r>
            <a:r>
              <a:rPr lang="sv-SE" dirty="0" err="1"/>
              <a:t>kutafuta</a:t>
            </a:r>
            <a:r>
              <a:rPr lang="sv-SE" dirty="0"/>
              <a:t> </a:t>
            </a:r>
            <a:r>
              <a:rPr lang="sv-SE" dirty="0" err="1"/>
              <a:t>taarifa</a:t>
            </a:r>
            <a:r>
              <a:rPr lang="sv-SE" dirty="0"/>
              <a:t> </a:t>
            </a:r>
            <a:r>
              <a:rPr lang="sv-SE" dirty="0" err="1"/>
              <a:t>tunazohitaji</a:t>
            </a:r>
            <a:r>
              <a:rPr lang="sv-SE" dirty="0"/>
              <a:t>, </a:t>
            </a:r>
            <a:r>
              <a:rPr lang="sv-SE" dirty="0" err="1"/>
              <a:t>na</a:t>
            </a:r>
            <a:r>
              <a:rPr lang="sv-SE" dirty="0"/>
              <a:t> </a:t>
            </a:r>
            <a:r>
              <a:rPr lang="sv-SE" dirty="0" err="1"/>
              <a:t>kupanga</a:t>
            </a:r>
            <a:r>
              <a:rPr lang="sv-SE" dirty="0"/>
              <a:t> </a:t>
            </a:r>
            <a:r>
              <a:rPr lang="sv-SE" dirty="0" err="1"/>
              <a:t>jinsi</a:t>
            </a:r>
            <a:r>
              <a:rPr lang="sv-SE" dirty="0"/>
              <a:t> </a:t>
            </a:r>
            <a:r>
              <a:rPr lang="sv-SE" dirty="0" err="1"/>
              <a:t>tunavyotaka</a:t>
            </a:r>
            <a:r>
              <a:rPr lang="sv-SE" dirty="0"/>
              <a:t> </a:t>
            </a:r>
            <a:r>
              <a:rPr lang="sv-SE" dirty="0" err="1"/>
              <a:t>kuchukua</a:t>
            </a:r>
            <a:r>
              <a:rPr lang="sv-SE" dirty="0"/>
              <a:t> </a:t>
            </a:r>
            <a:r>
              <a:rPr lang="sv-SE" dirty="0" err="1"/>
              <a:t>hatua</a:t>
            </a:r>
            <a:r>
              <a:rPr lang="sv-SE" dirty="0"/>
              <a:t> </a:t>
            </a:r>
            <a:r>
              <a:rPr lang="sv-SE" dirty="0" err="1"/>
              <a:t>kwa</a:t>
            </a:r>
            <a:r>
              <a:rPr lang="sv-SE" dirty="0"/>
              <a:t> </a:t>
            </a:r>
            <a:r>
              <a:rPr lang="sv-SE" dirty="0" err="1"/>
              <a:t>pamoja</a:t>
            </a:r>
            <a:r>
              <a:rPr lang="sv-SE" dirty="0"/>
              <a:t>. </a:t>
            </a:r>
          </a:p>
          <a:p>
            <a:pPr marL="171450" lvl="0" indent="-171450" algn="l" rtl="0">
              <a:spcBef>
                <a:spcPts val="1200"/>
              </a:spcBef>
              <a:spcAft>
                <a:spcPts val="0"/>
              </a:spcAft>
              <a:buFont typeface="Arial" panose="020B0604020202020204" pitchFamily="34" charset="0"/>
              <a:buChar char="•"/>
            </a:pPr>
            <a:endParaRPr lang="sv-SE" dirty="0"/>
          </a:p>
          <a:p>
            <a:pPr marL="171450" lvl="0" indent="-171450" algn="l" rtl="0">
              <a:spcBef>
                <a:spcPts val="1200"/>
              </a:spcBef>
              <a:spcAft>
                <a:spcPts val="0"/>
              </a:spcAft>
              <a:buFont typeface="Arial" panose="020B0604020202020204" pitchFamily="34" charset="0"/>
              <a:buChar char="•"/>
            </a:pPr>
            <a:r>
              <a:rPr lang="sv-SE" dirty="0" err="1"/>
              <a:t>Hatutaweza</a:t>
            </a:r>
            <a:r>
              <a:rPr lang="sv-SE" dirty="0"/>
              <a:t> kila </a:t>
            </a:r>
            <a:r>
              <a:rPr lang="sv-SE" dirty="0" err="1"/>
              <a:t>wakati</a:t>
            </a:r>
            <a:r>
              <a:rPr lang="sv-SE" dirty="0"/>
              <a:t> </a:t>
            </a:r>
            <a:r>
              <a:rPr lang="sv-SE" dirty="0" err="1"/>
              <a:t>kuchukua</a:t>
            </a:r>
            <a:r>
              <a:rPr lang="sv-SE" dirty="0"/>
              <a:t> </a:t>
            </a:r>
            <a:r>
              <a:rPr lang="sv-SE" dirty="0" err="1"/>
              <a:t>hatua</a:t>
            </a:r>
            <a:r>
              <a:rPr lang="sv-SE" dirty="0"/>
              <a:t> – </a:t>
            </a:r>
            <a:r>
              <a:rPr lang="sv-SE" dirty="0" err="1"/>
              <a:t>wakati</a:t>
            </a:r>
            <a:r>
              <a:rPr lang="sv-SE" dirty="0"/>
              <a:t> </a:t>
            </a:r>
            <a:r>
              <a:rPr lang="sv-SE" dirty="0" err="1"/>
              <a:t>mwingine</a:t>
            </a:r>
            <a:r>
              <a:rPr lang="sv-SE" dirty="0"/>
              <a:t> </a:t>
            </a:r>
            <a:r>
              <a:rPr lang="sv-SE" dirty="0" err="1"/>
              <a:t>haitakuwa</a:t>
            </a:r>
            <a:r>
              <a:rPr lang="sv-SE" dirty="0"/>
              <a:t> </a:t>
            </a:r>
            <a:r>
              <a:rPr lang="sv-SE" dirty="0" err="1"/>
              <a:t>salama</a:t>
            </a:r>
            <a:r>
              <a:rPr lang="sv-SE" dirty="0"/>
              <a:t> au </a:t>
            </a:r>
            <a:r>
              <a:rPr lang="sv-SE" dirty="0" err="1"/>
              <a:t>yenye</a:t>
            </a:r>
            <a:r>
              <a:rPr lang="sv-SE" dirty="0"/>
              <a:t> </a:t>
            </a:r>
            <a:r>
              <a:rPr lang="sv-SE" dirty="0" err="1"/>
              <a:t>manufaa</a:t>
            </a:r>
            <a:r>
              <a:rPr lang="sv-SE" dirty="0"/>
              <a:t> </a:t>
            </a:r>
            <a:r>
              <a:rPr lang="sv-SE" dirty="0" err="1"/>
              <a:t>kufanya</a:t>
            </a:r>
            <a:r>
              <a:rPr lang="sv-SE" dirty="0"/>
              <a:t> </a:t>
            </a:r>
            <a:r>
              <a:rPr lang="sv-SE" dirty="0" err="1"/>
              <a:t>hivyo</a:t>
            </a:r>
            <a:r>
              <a:rPr lang="sv-SE" dirty="0"/>
              <a:t>! </a:t>
            </a:r>
            <a:r>
              <a:rPr lang="sv-SE" dirty="0" err="1"/>
              <a:t>Lakini</a:t>
            </a:r>
            <a:r>
              <a:rPr lang="sv-SE" dirty="0"/>
              <a:t> </a:t>
            </a:r>
            <a:r>
              <a:rPr lang="sv-SE" dirty="0" err="1"/>
              <a:t>tutakuwa</a:t>
            </a:r>
            <a:r>
              <a:rPr lang="sv-SE" dirty="0"/>
              <a:t> </a:t>
            </a:r>
            <a:r>
              <a:rPr lang="sv-SE" dirty="0" err="1"/>
              <a:t>na</a:t>
            </a:r>
            <a:r>
              <a:rPr lang="sv-SE" dirty="0"/>
              <a:t> </a:t>
            </a:r>
            <a:r>
              <a:rPr lang="sv-SE" dirty="0" err="1"/>
              <a:t>uwezekano</a:t>
            </a:r>
            <a:r>
              <a:rPr lang="sv-SE" dirty="0"/>
              <a:t> </a:t>
            </a:r>
            <a:r>
              <a:rPr lang="sv-SE" dirty="0" err="1"/>
              <a:t>mkubwa</a:t>
            </a:r>
            <a:r>
              <a:rPr lang="sv-SE" dirty="0"/>
              <a:t> wa </a:t>
            </a:r>
            <a:r>
              <a:rPr lang="sv-SE" dirty="0" err="1"/>
              <a:t>kuchukua</a:t>
            </a:r>
            <a:r>
              <a:rPr lang="sv-SE" dirty="0"/>
              <a:t> </a:t>
            </a:r>
            <a:r>
              <a:rPr lang="sv-SE" dirty="0" err="1"/>
              <a:t>hatua</a:t>
            </a:r>
            <a:r>
              <a:rPr lang="sv-SE" dirty="0"/>
              <a:t> </a:t>
            </a:r>
            <a:r>
              <a:rPr lang="sv-SE" dirty="0" err="1"/>
              <a:t>na</a:t>
            </a:r>
            <a:r>
              <a:rPr lang="sv-SE" dirty="0"/>
              <a:t> </a:t>
            </a:r>
            <a:r>
              <a:rPr lang="sv-SE" dirty="0" err="1"/>
              <a:t>kuwa</a:t>
            </a:r>
            <a:r>
              <a:rPr lang="sv-SE" dirty="0"/>
              <a:t> </a:t>
            </a:r>
            <a:r>
              <a:rPr lang="sv-SE" dirty="0" err="1"/>
              <a:t>na</a:t>
            </a:r>
            <a:r>
              <a:rPr lang="sv-SE" dirty="0"/>
              <a:t> </a:t>
            </a:r>
            <a:r>
              <a:rPr lang="sv-SE" dirty="0" err="1"/>
              <a:t>ufanisi</a:t>
            </a:r>
            <a:r>
              <a:rPr lang="sv-SE" dirty="0"/>
              <a:t> </a:t>
            </a:r>
            <a:r>
              <a:rPr lang="sv-SE" dirty="0" err="1"/>
              <a:t>zaidi</a:t>
            </a:r>
            <a:r>
              <a:rPr lang="sv-SE" dirty="0"/>
              <a:t> </a:t>
            </a:r>
            <a:r>
              <a:rPr lang="sv-SE" dirty="0" err="1"/>
              <a:t>tukijenga</a:t>
            </a:r>
            <a:r>
              <a:rPr lang="sv-SE" dirty="0"/>
              <a:t> </a:t>
            </a:r>
            <a:r>
              <a:rPr lang="sv-SE" dirty="0" err="1"/>
              <a:t>mahusiano</a:t>
            </a:r>
            <a:r>
              <a:rPr lang="sv-SE" dirty="0"/>
              <a:t>, </a:t>
            </a:r>
            <a:r>
              <a:rPr lang="sv-SE" dirty="0" err="1"/>
              <a:t>na</a:t>
            </a:r>
            <a:r>
              <a:rPr lang="sv-SE" dirty="0"/>
              <a:t> </a:t>
            </a:r>
            <a:r>
              <a:rPr lang="sv-SE" dirty="0" err="1"/>
              <a:t>tukifanya</a:t>
            </a:r>
            <a:r>
              <a:rPr lang="sv-SE" dirty="0"/>
              <a:t> </a:t>
            </a:r>
            <a:r>
              <a:rPr lang="sv-SE" dirty="0" err="1"/>
              <a:t>kazi</a:t>
            </a:r>
            <a:r>
              <a:rPr lang="sv-SE" dirty="0"/>
              <a:t> </a:t>
            </a:r>
            <a:r>
              <a:rPr lang="sv-SE" dirty="0" err="1"/>
              <a:t>kwa</a:t>
            </a:r>
            <a:r>
              <a:rPr lang="sv-SE" dirty="0"/>
              <a:t> </a:t>
            </a:r>
            <a:r>
              <a:rPr lang="sv-SE" dirty="0" err="1"/>
              <a:t>pamoja</a:t>
            </a:r>
            <a:r>
              <a:rPr lang="sv-SE" dirty="0"/>
              <a:t>, </a:t>
            </a:r>
            <a:r>
              <a:rPr lang="sv-SE" dirty="0" err="1"/>
              <a:t>n.k</a:t>
            </a:r>
            <a:r>
              <a:rPr lang="sv-SE" dirty="0"/>
              <a:t>. </a:t>
            </a:r>
          </a:p>
          <a:p>
            <a:pPr marL="171450" lvl="0" indent="-171450" algn="l" rtl="0">
              <a:spcBef>
                <a:spcPts val="1200"/>
              </a:spcBef>
              <a:spcAft>
                <a:spcPts val="0"/>
              </a:spcAft>
              <a:buFont typeface="Arial" panose="020B0604020202020204" pitchFamily="34" charset="0"/>
              <a:buChar char="•"/>
            </a:pPr>
            <a:endParaRPr lang="sv-SE" dirty="0"/>
          </a:p>
          <a:p>
            <a:pPr marL="171450" lvl="0" indent="-171450" algn="l" rtl="0">
              <a:spcBef>
                <a:spcPts val="1200"/>
              </a:spcBef>
              <a:spcAft>
                <a:spcPts val="0"/>
              </a:spcAft>
              <a:buFont typeface="Arial" panose="020B0604020202020204" pitchFamily="34" charset="0"/>
              <a:buChar char="•"/>
            </a:pPr>
            <a:r>
              <a:rPr lang="sv-SE" dirty="0" err="1"/>
              <a:t>Elekeza</a:t>
            </a:r>
            <a:r>
              <a:rPr lang="sv-SE" dirty="0"/>
              <a:t> </a:t>
            </a:r>
            <a:r>
              <a:rPr lang="sv-SE" dirty="0" err="1"/>
              <a:t>washiriki</a:t>
            </a:r>
            <a:r>
              <a:rPr lang="sv-SE" dirty="0"/>
              <a:t> </a:t>
            </a:r>
            <a:r>
              <a:rPr lang="sv-SE" dirty="0" err="1"/>
              <a:t>kwenye</a:t>
            </a:r>
            <a:r>
              <a:rPr lang="sv-SE" dirty="0"/>
              <a:t> </a:t>
            </a:r>
            <a:r>
              <a:rPr lang="sv-SE" dirty="0" err="1"/>
              <a:t>ramani</a:t>
            </a:r>
            <a:r>
              <a:rPr lang="sv-SE" dirty="0"/>
              <a:t> </a:t>
            </a:r>
            <a:r>
              <a:rPr lang="sv-SE" dirty="0" err="1"/>
              <a:t>ya</a:t>
            </a:r>
            <a:r>
              <a:rPr lang="sv-SE" dirty="0"/>
              <a:t> </a:t>
            </a:r>
            <a:r>
              <a:rPr lang="sv-SE" dirty="0" err="1"/>
              <a:t>uhuru</a:t>
            </a:r>
            <a:r>
              <a:rPr lang="sv-SE" dirty="0"/>
              <a:t> wa </a:t>
            </a:r>
            <a:r>
              <a:rPr lang="sv-SE" dirty="0" err="1"/>
              <a:t>dini</a:t>
            </a:r>
            <a:r>
              <a:rPr lang="sv-SE" dirty="0"/>
              <a:t> au </a:t>
            </a:r>
            <a:r>
              <a:rPr lang="sv-SE" dirty="0" err="1"/>
              <a:t>imani</a:t>
            </a:r>
            <a:r>
              <a:rPr lang="sv-SE" dirty="0"/>
              <a:t> </a:t>
            </a:r>
            <a:r>
              <a:rPr lang="sv-SE" dirty="0" err="1"/>
              <a:t>ya</a:t>
            </a:r>
            <a:r>
              <a:rPr lang="sv-SE" dirty="0"/>
              <a:t> </a:t>
            </a:r>
            <a:r>
              <a:rPr lang="sv-SE" dirty="0" err="1"/>
              <a:t>mji</a:t>
            </a:r>
            <a:r>
              <a:rPr lang="sv-SE" dirty="0"/>
              <a:t> </a:t>
            </a:r>
            <a:r>
              <a:rPr lang="sv-SE" dirty="0" err="1"/>
              <a:t>wetu</a:t>
            </a:r>
            <a:r>
              <a:rPr lang="sv-SE" dirty="0"/>
              <a:t> </a:t>
            </a:r>
            <a:r>
              <a:rPr lang="sv-SE" dirty="0" err="1"/>
              <a:t>iliyo</a:t>
            </a:r>
            <a:r>
              <a:rPr lang="sv-SE" dirty="0"/>
              <a:t> </a:t>
            </a:r>
            <a:r>
              <a:rPr lang="sv-SE" dirty="0" err="1"/>
              <a:t>kwenye</a:t>
            </a:r>
            <a:r>
              <a:rPr lang="sv-SE" dirty="0"/>
              <a:t> </a:t>
            </a:r>
            <a:r>
              <a:rPr lang="sv-SE" dirty="0" err="1"/>
              <a:t>bango-kitita</a:t>
            </a:r>
            <a:r>
              <a:rPr lang="sv-SE" dirty="0"/>
              <a:t>. </a:t>
            </a:r>
            <a:r>
              <a:rPr lang="sv-SE" dirty="0" err="1"/>
              <a:t>Waombe</a:t>
            </a:r>
            <a:r>
              <a:rPr lang="sv-SE" dirty="0"/>
              <a:t> </a:t>
            </a:r>
            <a:r>
              <a:rPr lang="sv-SE" dirty="0" err="1"/>
              <a:t>wafikirie</a:t>
            </a:r>
            <a:r>
              <a:rPr lang="sv-SE" dirty="0"/>
              <a:t> </a:t>
            </a:r>
            <a:r>
              <a:rPr lang="sv-SE" dirty="0" err="1"/>
              <a:t>kimya</a:t>
            </a:r>
            <a:r>
              <a:rPr lang="sv-SE" dirty="0"/>
              <a:t> </a:t>
            </a:r>
            <a:r>
              <a:rPr lang="sv-SE" dirty="0" err="1"/>
              <a:t>kimya</a:t>
            </a:r>
            <a:r>
              <a:rPr lang="sv-SE" dirty="0"/>
              <a:t> ni </a:t>
            </a:r>
            <a:r>
              <a:rPr lang="sv-SE" dirty="0" err="1"/>
              <a:t>tatizo</a:t>
            </a:r>
            <a:r>
              <a:rPr lang="sv-SE" dirty="0"/>
              <a:t> </a:t>
            </a:r>
            <a:r>
              <a:rPr lang="sv-SE" dirty="0" err="1"/>
              <a:t>gani</a:t>
            </a:r>
            <a:r>
              <a:rPr lang="sv-SE" dirty="0"/>
              <a:t> </a:t>
            </a:r>
            <a:r>
              <a:rPr lang="sv-SE" dirty="0" err="1"/>
              <a:t>kati</a:t>
            </a:r>
            <a:r>
              <a:rPr lang="sv-SE" dirty="0"/>
              <a:t> </a:t>
            </a:r>
            <a:r>
              <a:rPr lang="sv-SE" dirty="0" err="1"/>
              <a:t>ya</a:t>
            </a:r>
            <a:r>
              <a:rPr lang="sv-SE" dirty="0"/>
              <a:t> </a:t>
            </a:r>
            <a:r>
              <a:rPr lang="sv-SE" dirty="0" err="1"/>
              <a:t>yale</a:t>
            </a:r>
            <a:r>
              <a:rPr lang="sv-SE" dirty="0"/>
              <a:t> </a:t>
            </a:r>
            <a:r>
              <a:rPr lang="sv-SE" dirty="0" err="1"/>
              <a:t>yaliyoorodheshwa</a:t>
            </a:r>
            <a:r>
              <a:rPr lang="sv-SE" dirty="0"/>
              <a:t> </a:t>
            </a:r>
            <a:r>
              <a:rPr lang="sv-SE" dirty="0" err="1"/>
              <a:t>wangependa</a:t>
            </a:r>
            <a:r>
              <a:rPr lang="sv-SE" dirty="0"/>
              <a:t> </a:t>
            </a:r>
            <a:r>
              <a:rPr lang="sv-SE" dirty="0" err="1"/>
              <a:t>kuwa</a:t>
            </a:r>
            <a:r>
              <a:rPr lang="sv-SE" dirty="0"/>
              <a:t> </a:t>
            </a:r>
            <a:r>
              <a:rPr lang="sv-SE" dirty="0" err="1"/>
              <a:t>waponyaji</a:t>
            </a:r>
            <a:r>
              <a:rPr lang="sv-SE" dirty="0"/>
              <a:t> </a:t>
            </a:r>
            <a:r>
              <a:rPr lang="sv-SE" dirty="0" err="1"/>
              <a:t>wake</a:t>
            </a:r>
            <a:r>
              <a:rPr lang="sv-SE" dirty="0"/>
              <a:t>. (</a:t>
            </a:r>
            <a:r>
              <a:rPr lang="sv-SE" dirty="0" err="1"/>
              <a:t>Wape</a:t>
            </a:r>
            <a:r>
              <a:rPr lang="sv-SE" dirty="0"/>
              <a:t> </a:t>
            </a:r>
            <a:r>
              <a:rPr lang="sv-SE" dirty="0" err="1"/>
              <a:t>muda</a:t>
            </a:r>
            <a:r>
              <a:rPr lang="sv-SE" dirty="0"/>
              <a:t> </a:t>
            </a:r>
            <a:r>
              <a:rPr lang="sv-SE" dirty="0" err="1"/>
              <a:t>mfupi</a:t>
            </a:r>
            <a:r>
              <a:rPr lang="sv-SE" dirty="0"/>
              <a:t> wa </a:t>
            </a:r>
            <a:r>
              <a:rPr lang="sv-SE" dirty="0" err="1"/>
              <a:t>kutafakari</a:t>
            </a:r>
            <a:r>
              <a:rPr lang="sv-SE" dirty="0"/>
              <a:t>, </a:t>
            </a:r>
            <a:r>
              <a:rPr lang="sv-SE" dirty="0" err="1"/>
              <a:t>lakini</a:t>
            </a:r>
            <a:r>
              <a:rPr lang="sv-SE" dirty="0"/>
              <a:t> </a:t>
            </a:r>
            <a:r>
              <a:rPr lang="sv-SE" dirty="0" err="1"/>
              <a:t>usihimize</a:t>
            </a:r>
            <a:r>
              <a:rPr lang="sv-SE" dirty="0"/>
              <a:t> </a:t>
            </a:r>
            <a:r>
              <a:rPr lang="sv-SE" dirty="0" err="1"/>
              <a:t>majibu</a:t>
            </a:r>
            <a:r>
              <a:rPr lang="sv-SE" dirty="0"/>
              <a:t> </a:t>
            </a:r>
            <a:r>
              <a:rPr lang="sv-SE" dirty="0" err="1"/>
              <a:t>kwa</a:t>
            </a:r>
            <a:r>
              <a:rPr lang="sv-SE" dirty="0"/>
              <a:t> </a:t>
            </a:r>
            <a:r>
              <a:rPr lang="sv-SE" dirty="0" err="1"/>
              <a:t>sauti</a:t>
            </a:r>
            <a:r>
              <a:rPr lang="sv-SE" dirty="0"/>
              <a:t>.) </a:t>
            </a:r>
          </a:p>
          <a:p>
            <a:pPr marL="171450" lvl="0" indent="-171450" algn="l" rtl="0">
              <a:spcBef>
                <a:spcPts val="1200"/>
              </a:spcBef>
              <a:spcAft>
                <a:spcPts val="0"/>
              </a:spcAft>
              <a:buFont typeface="Arial" panose="020B0604020202020204" pitchFamily="34" charset="0"/>
              <a:buChar char="•"/>
            </a:pPr>
            <a:endParaRPr lang="sv-SE" dirty="0"/>
          </a:p>
          <a:p>
            <a:pPr marL="171450" lvl="0" indent="-171450" algn="l" rtl="0">
              <a:spcBef>
                <a:spcPts val="1200"/>
              </a:spcBef>
              <a:spcAft>
                <a:spcPts val="0"/>
              </a:spcAft>
              <a:buFont typeface="Arial" panose="020B0604020202020204" pitchFamily="34" charset="0"/>
              <a:buChar char="•"/>
            </a:pPr>
            <a:r>
              <a:rPr lang="sv-SE" dirty="0" err="1"/>
              <a:t>Katika</a:t>
            </a:r>
            <a:r>
              <a:rPr lang="sv-SE" dirty="0"/>
              <a:t> </a:t>
            </a:r>
            <a:r>
              <a:rPr lang="sv-SE" dirty="0" err="1"/>
              <a:t>vipindi</a:t>
            </a:r>
            <a:r>
              <a:rPr lang="sv-SE" dirty="0"/>
              <a:t> </a:t>
            </a:r>
            <a:r>
              <a:rPr lang="sv-SE" dirty="0" err="1"/>
              <a:t>vilivyobaki</a:t>
            </a:r>
            <a:r>
              <a:rPr lang="sv-SE" dirty="0"/>
              <a:t>, </a:t>
            </a:r>
            <a:r>
              <a:rPr lang="sv-SE" dirty="0" err="1"/>
              <a:t>tutafikiria</a:t>
            </a:r>
            <a:r>
              <a:rPr lang="sv-SE" dirty="0"/>
              <a:t> JINSI </a:t>
            </a:r>
            <a:r>
              <a:rPr lang="sv-SE" dirty="0" err="1"/>
              <a:t>ya</a:t>
            </a:r>
            <a:r>
              <a:rPr lang="sv-SE" dirty="0"/>
              <a:t> </a:t>
            </a:r>
            <a:r>
              <a:rPr lang="sv-SE" dirty="0" err="1"/>
              <a:t>kuondokea</a:t>
            </a:r>
            <a:r>
              <a:rPr lang="sv-SE" dirty="0"/>
              <a:t> </a:t>
            </a:r>
            <a:r>
              <a:rPr lang="sv-SE" dirty="0" err="1"/>
              <a:t>kuwa</a:t>
            </a:r>
            <a:r>
              <a:rPr lang="sv-SE" dirty="0"/>
              <a:t> </a:t>
            </a:r>
            <a:r>
              <a:rPr lang="sv-SE" dirty="0" err="1"/>
              <a:t>washuhudiaji</a:t>
            </a:r>
            <a:r>
              <a:rPr lang="sv-SE" dirty="0"/>
              <a:t> </a:t>
            </a:r>
            <a:r>
              <a:rPr lang="sv-SE" dirty="0" err="1"/>
              <a:t>hadi</a:t>
            </a:r>
            <a:r>
              <a:rPr lang="sv-SE" dirty="0"/>
              <a:t> </a:t>
            </a:r>
            <a:r>
              <a:rPr lang="sv-SE" dirty="0" err="1"/>
              <a:t>kuwa</a:t>
            </a:r>
            <a:r>
              <a:rPr lang="sv-SE" dirty="0"/>
              <a:t> </a:t>
            </a:r>
            <a:r>
              <a:rPr lang="sv-SE" dirty="0" err="1"/>
              <a:t>waponyaji</a:t>
            </a:r>
            <a:r>
              <a:rPr lang="sv-SE" dirty="0"/>
              <a:t> </a:t>
            </a:r>
            <a:r>
              <a:rPr lang="sv-SE" dirty="0" err="1"/>
              <a:t>kuhusiana</a:t>
            </a:r>
            <a:r>
              <a:rPr lang="sv-SE" dirty="0"/>
              <a:t> </a:t>
            </a:r>
            <a:r>
              <a:rPr lang="sv-SE" dirty="0" err="1"/>
              <a:t>na</a:t>
            </a:r>
            <a:r>
              <a:rPr lang="sv-SE" dirty="0"/>
              <a:t> </a:t>
            </a:r>
            <a:r>
              <a:rPr lang="sv-SE" dirty="0" err="1"/>
              <a:t>matatizo</a:t>
            </a:r>
            <a:r>
              <a:rPr lang="sv-SE" dirty="0"/>
              <a:t> </a:t>
            </a:r>
            <a:r>
              <a:rPr lang="sv-SE" dirty="0" err="1"/>
              <a:t>haya</a:t>
            </a:r>
            <a:r>
              <a:rPr lang="sv-SE" dirty="0"/>
              <a:t>.</a:t>
            </a:r>
            <a:endParaRPr sz="1200" b="0" i="0" dirty="0">
              <a:solidFill>
                <a:srgbClr val="000000"/>
              </a:solidFill>
              <a:latin typeface="Calibri"/>
              <a:ea typeface="Calibri"/>
              <a:cs typeface="Calibri"/>
              <a:sym typeface="Calibri"/>
            </a:endParaRPr>
          </a:p>
        </p:txBody>
      </p:sp>
      <p:sp>
        <p:nvSpPr>
          <p:cNvPr id="158" name="Google Shape;158;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59" name="Google Shape;159;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60" name="Google Shape;1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1" dirty="0" err="1">
                <a:solidFill>
                  <a:srgbClr val="000000"/>
                </a:solidFill>
              </a:rPr>
              <a:t>Zoezi</a:t>
            </a:r>
            <a:r>
              <a:rPr lang="en-US" b="0" i="1" dirty="0">
                <a:solidFill>
                  <a:srgbClr val="000000"/>
                </a:solidFill>
              </a:rPr>
              <a:t> la </a:t>
            </a:r>
            <a:r>
              <a:rPr lang="en-US" b="0" i="1" dirty="0" err="1">
                <a:solidFill>
                  <a:srgbClr val="000000"/>
                </a:solidFill>
              </a:rPr>
              <a:t>mimi</a:t>
            </a:r>
            <a:r>
              <a:rPr lang="en-US" b="0" i="1" dirty="0">
                <a:solidFill>
                  <a:srgbClr val="000000"/>
                </a:solidFill>
              </a:rPr>
              <a:t> </a:t>
            </a:r>
            <a:r>
              <a:rPr lang="en-US" b="0" i="1" dirty="0" err="1">
                <a:solidFill>
                  <a:srgbClr val="000000"/>
                </a:solidFill>
              </a:rPr>
              <a:t>ni</a:t>
            </a:r>
            <a:r>
              <a:rPr lang="en-US" b="0" i="1" dirty="0">
                <a:solidFill>
                  <a:srgbClr val="000000"/>
                </a:solidFill>
              </a:rPr>
              <a:t> </a:t>
            </a:r>
            <a:r>
              <a:rPr lang="en-US" b="0" i="1" dirty="0" err="1">
                <a:solidFill>
                  <a:srgbClr val="000000"/>
                </a:solidFill>
              </a:rPr>
              <a:t>nani</a:t>
            </a:r>
            <a:r>
              <a:rPr lang="en-US" sz="1200" b="0" i="0" dirty="0">
                <a:solidFill>
                  <a:srgbClr val="000000"/>
                </a:solidFill>
                <a:latin typeface="Calibri"/>
                <a:ea typeface="Calibri"/>
                <a:cs typeface="Calibri"/>
                <a:sym typeface="Calibri"/>
              </a:rPr>
              <a:t> </a:t>
            </a:r>
            <a:endParaRPr b="0" dirty="0"/>
          </a:p>
          <a:p>
            <a:pPr marL="0" lvl="0" indent="0" algn="l" rtl="0">
              <a:spcBef>
                <a:spcPts val="0"/>
              </a:spcBef>
              <a:spcAft>
                <a:spcPts val="0"/>
              </a:spcAft>
              <a:buNone/>
            </a:pPr>
            <a:r>
              <a:rPr lang="en-US" b="0" i="1" dirty="0" err="1">
                <a:solidFill>
                  <a:srgbClr val="000000"/>
                </a:solidFill>
              </a:rPr>
              <a:t>Tumia</a:t>
            </a:r>
            <a:r>
              <a:rPr lang="en-US" b="0" i="1" dirty="0">
                <a:solidFill>
                  <a:srgbClr val="000000"/>
                </a:solidFill>
              </a:rPr>
              <a:t> </a:t>
            </a:r>
            <a:r>
              <a:rPr lang="en-US" b="0" i="1" dirty="0" err="1">
                <a:solidFill>
                  <a:srgbClr val="000000"/>
                </a:solidFill>
              </a:rPr>
              <a:t>slaidi</a:t>
            </a:r>
            <a:r>
              <a:rPr lang="en-US" b="0" i="1" dirty="0">
                <a:solidFill>
                  <a:srgbClr val="000000"/>
                </a:solidFill>
              </a:rPr>
              <a:t> </a:t>
            </a:r>
            <a:r>
              <a:rPr lang="en-US" b="0" i="1" dirty="0" err="1">
                <a:solidFill>
                  <a:srgbClr val="000000"/>
                </a:solidFill>
              </a:rPr>
              <a:t>hii</a:t>
            </a:r>
            <a:r>
              <a:rPr lang="en-US" b="0" i="1" dirty="0">
                <a:solidFill>
                  <a:srgbClr val="000000"/>
                </a:solidFill>
              </a:rPr>
              <a:t> </a:t>
            </a:r>
            <a:r>
              <a:rPr lang="en-US" b="0" i="1" dirty="0" err="1">
                <a:solidFill>
                  <a:srgbClr val="000000"/>
                </a:solidFill>
              </a:rPr>
              <a:t>unapohitimisha</a:t>
            </a:r>
            <a:r>
              <a:rPr lang="en-US" b="0" i="1" dirty="0">
                <a:solidFill>
                  <a:srgbClr val="000000"/>
                </a:solidFill>
              </a:rPr>
              <a:t> </a:t>
            </a:r>
            <a:r>
              <a:rPr lang="en-US" b="0" i="1" dirty="0" err="1">
                <a:solidFill>
                  <a:srgbClr val="000000"/>
                </a:solidFill>
              </a:rPr>
              <a:t>zoezi</a:t>
            </a:r>
            <a:r>
              <a:rPr lang="en-US" b="0" i="1" dirty="0">
                <a:solidFill>
                  <a:srgbClr val="000000"/>
                </a:solidFill>
              </a:rPr>
              <a:t>, </a:t>
            </a:r>
            <a:r>
              <a:rPr lang="en-US" b="0" i="1" dirty="0" err="1">
                <a:solidFill>
                  <a:srgbClr val="000000"/>
                </a:solidFill>
              </a:rPr>
              <a:t>ukisisitiza</a:t>
            </a:r>
            <a:r>
              <a:rPr lang="en-US" b="0" i="1" dirty="0">
                <a:solidFill>
                  <a:srgbClr val="000000"/>
                </a:solidFill>
              </a:rPr>
              <a:t> hoja </a:t>
            </a:r>
            <a:r>
              <a:rPr lang="en-US" b="0" i="1" dirty="0" err="1">
                <a:solidFill>
                  <a:srgbClr val="000000"/>
                </a:solidFill>
              </a:rPr>
              <a:t>zifuatazo</a:t>
            </a:r>
            <a:r>
              <a:rPr lang="en-US" b="0" i="1" dirty="0">
                <a:solidFill>
                  <a:srgbClr val="000000"/>
                </a:solidFill>
              </a:rPr>
              <a:t>:</a:t>
            </a:r>
            <a:r>
              <a:rPr lang="en-US" sz="1200" b="0" i="1" dirty="0">
                <a:solidFill>
                  <a:srgbClr val="000000"/>
                </a:solidFill>
                <a:latin typeface="Calibri"/>
                <a:ea typeface="Calibri"/>
                <a:cs typeface="Calibri"/>
                <a:sym typeface="Calibri"/>
              </a:rPr>
              <a:t> </a:t>
            </a:r>
            <a:r>
              <a:rPr lang="en-US" sz="1200" b="0" i="0" dirty="0">
                <a:solidFill>
                  <a:srgbClr val="000000"/>
                </a:solidFill>
                <a:latin typeface="Calibri"/>
                <a:ea typeface="Calibri"/>
                <a:cs typeface="Calibri"/>
                <a:sym typeface="Calibri"/>
              </a:rPr>
              <a:t> </a:t>
            </a:r>
          </a:p>
          <a:p>
            <a:pPr marL="628650" lvl="1" indent="-171450" algn="l" rtl="0">
              <a:spcBef>
                <a:spcPts val="0"/>
              </a:spcBef>
              <a:spcAft>
                <a:spcPts val="0"/>
              </a:spcAft>
              <a:buClr>
                <a:srgbClr val="000000"/>
              </a:buClr>
              <a:buSzPts val="1200"/>
              <a:buFont typeface="Arial"/>
              <a:buChar char="•"/>
            </a:pPr>
            <a:endParaRPr lang="en-US" sz="1200" b="0" i="0" dirty="0">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sv-SE" sz="1200" b="0" i="0" u="none" strike="noStrike" cap="none" dirty="0" err="1">
                <a:solidFill>
                  <a:srgbClr val="000000"/>
                </a:solidFill>
                <a:latin typeface="Calibri"/>
                <a:ea typeface="Calibri"/>
                <a:cs typeface="Calibri"/>
                <a:sym typeface="Calibri"/>
              </a:rPr>
              <a:t>Katika</a:t>
            </a:r>
            <a:r>
              <a:rPr lang="sv-SE" sz="1200" b="0" i="0" u="none" strike="noStrike" cap="none" dirty="0">
                <a:solidFill>
                  <a:srgbClr val="000000"/>
                </a:solidFill>
                <a:latin typeface="Calibri"/>
                <a:ea typeface="Calibri"/>
                <a:cs typeface="Calibri"/>
                <a:sym typeface="Calibri"/>
              </a:rPr>
              <a:t> kila </a:t>
            </a:r>
            <a:r>
              <a:rPr lang="sv-SE" sz="1200" b="0" i="0" u="none" strike="noStrike" cap="none" dirty="0" err="1">
                <a:solidFill>
                  <a:srgbClr val="000000"/>
                </a:solidFill>
                <a:latin typeface="Calibri"/>
                <a:ea typeface="Calibri"/>
                <a:cs typeface="Calibri"/>
                <a:sym typeface="Calibri"/>
              </a:rPr>
              <a:t>mazingira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tuliyoyatambua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tunaweza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kuwa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washuhudiaji</a:t>
            </a:r>
            <a:r>
              <a:rPr lang="sv-SE" sz="1200" b="0" i="0" u="none" strike="noStrike" cap="none" dirty="0">
                <a:solidFill>
                  <a:srgbClr val="000000"/>
                </a:solidFill>
                <a:latin typeface="Calibri"/>
                <a:ea typeface="Calibri"/>
                <a:cs typeface="Calibri"/>
                <a:sym typeface="Calibri"/>
              </a:rPr>
              <a:t> au </a:t>
            </a:r>
            <a:r>
              <a:rPr lang="sv-SE" sz="1200" b="0" i="0" u="none" strike="noStrike" cap="none" dirty="0" err="1">
                <a:solidFill>
                  <a:srgbClr val="000000"/>
                </a:solidFill>
                <a:latin typeface="Calibri"/>
                <a:ea typeface="Calibri"/>
                <a:cs typeface="Calibri"/>
                <a:sym typeface="Calibri"/>
              </a:rPr>
              <a:t>waponyaji</a:t>
            </a:r>
            <a:r>
              <a:rPr lang="sv-SE" sz="1200" b="0" i="0" u="none" strike="noStrike" cap="none" dirty="0">
                <a:solidFill>
                  <a:srgbClr val="000000"/>
                </a:solidFill>
                <a:latin typeface="Calibri"/>
                <a:ea typeface="Calibri"/>
                <a:cs typeface="Calibri"/>
                <a:sym typeface="Calibri"/>
              </a:rPr>
              <a:t> wa </a:t>
            </a:r>
            <a:r>
              <a:rPr lang="sv-SE" sz="1200" b="0" i="0" u="none" strike="noStrike" cap="none" dirty="0" err="1">
                <a:solidFill>
                  <a:srgbClr val="000000"/>
                </a:solidFill>
                <a:latin typeface="Calibri"/>
                <a:ea typeface="Calibri"/>
                <a:cs typeface="Calibri"/>
                <a:sym typeface="Calibri"/>
              </a:rPr>
              <a:t>dhati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Tunaweza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kuwa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nyenzo</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muhimu</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katika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kuhamasisha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uhuru</a:t>
            </a:r>
            <a:r>
              <a:rPr lang="sv-SE" sz="1200" b="0" i="0" u="none" strike="noStrike" cap="none" dirty="0">
                <a:solidFill>
                  <a:srgbClr val="000000"/>
                </a:solidFill>
                <a:latin typeface="Calibri"/>
                <a:ea typeface="Calibri"/>
                <a:cs typeface="Calibri"/>
                <a:sym typeface="Calibri"/>
              </a:rPr>
              <a:t> wa </a:t>
            </a:r>
            <a:r>
              <a:rPr lang="sv-SE" sz="1200" b="0" i="0" u="none" strike="noStrike" cap="none" dirty="0" err="1">
                <a:solidFill>
                  <a:srgbClr val="000000"/>
                </a:solidFill>
                <a:latin typeface="Calibri"/>
                <a:ea typeface="Calibri"/>
                <a:cs typeface="Calibri"/>
                <a:sym typeface="Calibri"/>
              </a:rPr>
              <a:t>dini</a:t>
            </a:r>
            <a:r>
              <a:rPr lang="sv-SE" sz="1200" b="0" i="0" u="none" strike="noStrike" cap="none" dirty="0">
                <a:solidFill>
                  <a:srgbClr val="000000"/>
                </a:solidFill>
                <a:latin typeface="Calibri"/>
                <a:ea typeface="Calibri"/>
                <a:cs typeface="Calibri"/>
                <a:sym typeface="Calibri"/>
              </a:rPr>
              <a:t> au </a:t>
            </a:r>
            <a:r>
              <a:rPr lang="sv-SE" sz="1200" b="0" i="0" u="none" strike="noStrike" cap="none" dirty="0" err="1">
                <a:solidFill>
                  <a:srgbClr val="000000"/>
                </a:solidFill>
                <a:latin typeface="Calibri"/>
                <a:ea typeface="Calibri"/>
                <a:cs typeface="Calibri"/>
                <a:sym typeface="Calibri"/>
              </a:rPr>
              <a:t>imani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ndani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na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kupitia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mitandao</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hii</a:t>
            </a:r>
            <a:r>
              <a:rPr lang="sv-SE" sz="1200" b="0" i="0" u="none" strike="noStrike" cap="none" dirty="0">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200"/>
              <a:buFont typeface="Arial" panose="020B0604020202020204" pitchFamily="34" charset="0"/>
              <a:buNone/>
            </a:pPr>
            <a:endParaRPr lang="sv-SE" sz="1200" b="0" i="0" u="none" strike="noStrike" cap="none" dirty="0">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sv-SE" sz="1200" b="0" i="0" u="none" strike="noStrike" cap="none" dirty="0" err="1">
                <a:solidFill>
                  <a:srgbClr val="000000"/>
                </a:solidFill>
                <a:latin typeface="Calibri"/>
                <a:ea typeface="Calibri"/>
                <a:cs typeface="Calibri"/>
                <a:sym typeface="Calibri"/>
              </a:rPr>
              <a:t>Katika</a:t>
            </a:r>
            <a:r>
              <a:rPr lang="sv-SE" sz="1200" b="0" i="0" u="none" strike="noStrike" cap="none" dirty="0">
                <a:solidFill>
                  <a:srgbClr val="000000"/>
                </a:solidFill>
                <a:latin typeface="Calibri"/>
                <a:ea typeface="Calibri"/>
                <a:cs typeface="Calibri"/>
                <a:sym typeface="Calibri"/>
              </a:rPr>
              <a:t> kila </a:t>
            </a:r>
            <a:r>
              <a:rPr lang="sv-SE" sz="1200" b="0" i="0" u="none" strike="noStrike" cap="none" dirty="0" err="1">
                <a:solidFill>
                  <a:srgbClr val="000000"/>
                </a:solidFill>
                <a:latin typeface="Calibri"/>
                <a:ea typeface="Calibri"/>
                <a:cs typeface="Calibri"/>
                <a:sym typeface="Calibri"/>
              </a:rPr>
              <a:t>jambo</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utakalosikia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na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kufanya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katika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kipindi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kilichosalia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cha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kozi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hii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tafadhali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fikiria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maswali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haya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matatu</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Onyesha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slaidi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ya</a:t>
            </a:r>
            <a:r>
              <a:rPr lang="sv-SE" sz="1200" b="0" i="0" u="none" strike="noStrike" cap="none" dirty="0">
                <a:solidFill>
                  <a:srgbClr val="000000"/>
                </a:solidFill>
                <a:latin typeface="Calibri"/>
                <a:ea typeface="Calibri"/>
                <a:cs typeface="Calibri"/>
                <a:sym typeface="Calibri"/>
              </a:rPr>
              <a:t> 12 </a:t>
            </a:r>
            <a:r>
              <a:rPr lang="sv-SE" sz="1200" b="0" i="0" u="none" strike="noStrike" cap="none" dirty="0" err="1">
                <a:solidFill>
                  <a:srgbClr val="000000"/>
                </a:solidFill>
                <a:latin typeface="Calibri"/>
                <a:ea typeface="Calibri"/>
                <a:cs typeface="Calibri"/>
                <a:sym typeface="Calibri"/>
              </a:rPr>
              <a:t>ya</a:t>
            </a:r>
            <a:r>
              <a:rPr lang="sv-SE" sz="1200" b="0" i="0" u="none" strike="noStrike" cap="none" dirty="0">
                <a:solidFill>
                  <a:srgbClr val="000000"/>
                </a:solidFill>
                <a:latin typeface="Calibri"/>
                <a:ea typeface="Calibri"/>
                <a:cs typeface="Calibri"/>
                <a:sym typeface="Calibri"/>
              </a:rPr>
              <a:t> PowerPoint au </a:t>
            </a:r>
            <a:r>
              <a:rPr lang="sv-SE" sz="1200" b="0" i="0" u="none" strike="noStrike" cap="none" dirty="0" err="1">
                <a:solidFill>
                  <a:srgbClr val="000000"/>
                </a:solidFill>
                <a:latin typeface="Calibri"/>
                <a:ea typeface="Calibri"/>
                <a:cs typeface="Calibri"/>
                <a:sym typeface="Calibri"/>
              </a:rPr>
              <a:t>andika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maswali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haya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kwenye</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bango-kitita</a:t>
            </a:r>
            <a:r>
              <a:rPr lang="sv-SE" sz="1200" b="0" i="0" u="none" strike="noStrike" cap="none" dirty="0">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200"/>
              <a:buFont typeface="Arial" panose="020B0604020202020204" pitchFamily="34" charset="0"/>
              <a:buNone/>
            </a:pPr>
            <a:endParaRPr lang="sv-SE" sz="1200" b="0" i="0" u="none" strike="noStrike" cap="none" dirty="0">
              <a:solidFill>
                <a:srgbClr val="000000"/>
              </a:solidFill>
              <a:latin typeface="Calibri"/>
              <a:ea typeface="Calibri"/>
              <a:cs typeface="Calibri"/>
              <a:sym typeface="Calibri"/>
            </a:endParaRPr>
          </a:p>
          <a:p>
            <a:pPr marL="628650" marR="0" lvl="1" indent="-171450" algn="l" rtl="0">
              <a:lnSpc>
                <a:spcPct val="100000"/>
              </a:lnSpc>
              <a:spcBef>
                <a:spcPts val="0"/>
              </a:spcBef>
              <a:spcAft>
                <a:spcPts val="0"/>
              </a:spcAft>
              <a:buClr>
                <a:srgbClr val="000000"/>
              </a:buClr>
              <a:buSzPts val="1200"/>
              <a:buFont typeface="Calibri" panose="020F0502020204030204" pitchFamily="34" charset="0"/>
              <a:buChar char="―"/>
            </a:pPr>
            <a:r>
              <a:rPr lang="sv-SE" sz="1200" b="0" i="0" u="sng" strike="noStrike" cap="none" dirty="0" err="1">
                <a:solidFill>
                  <a:srgbClr val="000000"/>
                </a:solidFill>
                <a:latin typeface="Calibri"/>
                <a:ea typeface="Calibri"/>
                <a:cs typeface="Calibri"/>
                <a:sym typeface="Calibri"/>
              </a:rPr>
              <a:t>Naweza</a:t>
            </a:r>
            <a:r>
              <a:rPr lang="sv-SE" sz="1200" b="0" i="0" u="sng" strike="noStrike" cap="none" dirty="0">
                <a:solidFill>
                  <a:srgbClr val="000000"/>
                </a:solidFill>
                <a:latin typeface="Calibri"/>
                <a:ea typeface="Calibri"/>
                <a:cs typeface="Calibri"/>
                <a:sym typeface="Calibri"/>
              </a:rPr>
              <a:t> </a:t>
            </a:r>
            <a:r>
              <a:rPr lang="sv-SE" sz="1200" b="0" i="0" u="sng" strike="noStrike" cap="none" dirty="0" err="1">
                <a:solidFill>
                  <a:srgbClr val="000000"/>
                </a:solidFill>
                <a:latin typeface="Calibri"/>
                <a:ea typeface="Calibri"/>
                <a:cs typeface="Calibri"/>
                <a:sym typeface="Calibri"/>
              </a:rPr>
              <a:t>kufanya</a:t>
            </a:r>
            <a:r>
              <a:rPr lang="sv-SE" sz="1200" b="0" i="0" u="sng" strike="noStrike" cap="none" dirty="0">
                <a:solidFill>
                  <a:srgbClr val="000000"/>
                </a:solidFill>
                <a:latin typeface="Calibri"/>
                <a:ea typeface="Calibri"/>
                <a:cs typeface="Calibri"/>
                <a:sym typeface="Calibri"/>
              </a:rPr>
              <a:t> </a:t>
            </a:r>
            <a:r>
              <a:rPr lang="sv-SE" sz="1200" b="0" i="0" u="sng" strike="noStrike" cap="none" dirty="0" err="1">
                <a:solidFill>
                  <a:srgbClr val="000000"/>
                </a:solidFill>
                <a:latin typeface="Calibri"/>
                <a:ea typeface="Calibri"/>
                <a:cs typeface="Calibri"/>
                <a:sym typeface="Calibri"/>
              </a:rPr>
              <a:t>nini</a:t>
            </a:r>
            <a:r>
              <a:rPr lang="sv-SE" sz="1200" b="0" i="0" u="sng" strike="noStrike" cap="none" dirty="0">
                <a:solidFill>
                  <a:srgbClr val="000000"/>
                </a:solidFill>
                <a:latin typeface="Calibri"/>
                <a:ea typeface="Calibri"/>
                <a:cs typeface="Calibri"/>
                <a:sym typeface="Calibri"/>
              </a:rPr>
              <a:t>? </a:t>
            </a:r>
            <a:r>
              <a:rPr lang="sv-SE" sz="1200" b="0" i="0" u="none" strike="noStrike" cap="none" dirty="0">
                <a:solidFill>
                  <a:srgbClr val="000000"/>
                </a:solidFill>
                <a:latin typeface="Calibri"/>
                <a:ea typeface="Calibri"/>
                <a:cs typeface="Calibri"/>
                <a:sym typeface="Calibri"/>
              </a:rPr>
              <a:t>Je, </a:t>
            </a:r>
            <a:r>
              <a:rPr lang="sv-SE" sz="1200" b="0" i="0" u="none" strike="noStrike" cap="none" dirty="0" err="1">
                <a:solidFill>
                  <a:srgbClr val="000000"/>
                </a:solidFill>
                <a:latin typeface="Calibri"/>
                <a:ea typeface="Calibri"/>
                <a:cs typeface="Calibri"/>
                <a:sym typeface="Calibri"/>
              </a:rPr>
              <a:t>ninaweza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kuchukua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hatua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katika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nafasi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yangu</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kama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mzazi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mtoto</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rafiki</a:t>
            </a:r>
            <a:r>
              <a:rPr lang="sv-SE" sz="1200" b="0" i="0" u="none" strike="noStrike" cap="none" dirty="0">
                <a:solidFill>
                  <a:srgbClr val="000000"/>
                </a:solidFill>
                <a:latin typeface="Calibri"/>
                <a:ea typeface="Calibri"/>
                <a:cs typeface="Calibri"/>
                <a:sym typeface="Calibri"/>
              </a:rPr>
              <a:t> au </a:t>
            </a:r>
            <a:r>
              <a:rPr lang="sv-SE" sz="1200" b="0" i="0" u="none" strike="noStrike" cap="none" dirty="0" err="1">
                <a:solidFill>
                  <a:srgbClr val="000000"/>
                </a:solidFill>
                <a:latin typeface="Calibri"/>
                <a:ea typeface="Calibri"/>
                <a:cs typeface="Calibri"/>
                <a:sym typeface="Calibri"/>
              </a:rPr>
              <a:t>jirani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Naweza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kufanya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nini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kupitia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jukumu</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langu</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kazini</a:t>
            </a:r>
            <a:r>
              <a:rPr lang="sv-SE" sz="1200" b="0" i="0" u="none" strike="noStrike" cap="none" dirty="0">
                <a:solidFill>
                  <a:srgbClr val="000000"/>
                </a:solidFill>
                <a:latin typeface="Calibri"/>
                <a:ea typeface="Calibri"/>
                <a:cs typeface="Calibri"/>
                <a:sym typeface="Calibri"/>
              </a:rPr>
              <a:t> au </a:t>
            </a:r>
            <a:r>
              <a:rPr lang="sv-SE" sz="1200" b="0" i="0" u="none" strike="noStrike" cap="none" dirty="0" err="1">
                <a:solidFill>
                  <a:srgbClr val="000000"/>
                </a:solidFill>
                <a:latin typeface="Calibri"/>
                <a:ea typeface="Calibri"/>
                <a:cs typeface="Calibri"/>
                <a:sym typeface="Calibri"/>
              </a:rPr>
              <a:t>maisha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yangu</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binafsi</a:t>
            </a:r>
            <a:r>
              <a:rPr lang="sv-SE" sz="1200" b="0" i="0" u="none" strike="noStrike" cap="none" dirty="0">
                <a:solidFill>
                  <a:srgbClr val="000000"/>
                </a:solidFill>
                <a:latin typeface="Calibri"/>
                <a:ea typeface="Calibri"/>
                <a:cs typeface="Calibri"/>
                <a:sym typeface="Calibri"/>
              </a:rPr>
              <a:t> – </a:t>
            </a:r>
            <a:r>
              <a:rPr lang="sv-SE" sz="1200" b="0" i="0" u="none" strike="noStrike" cap="none" dirty="0" err="1">
                <a:solidFill>
                  <a:srgbClr val="000000"/>
                </a:solidFill>
                <a:latin typeface="Calibri"/>
                <a:ea typeface="Calibri"/>
                <a:cs typeface="Calibri"/>
                <a:sym typeface="Calibri"/>
              </a:rPr>
              <a:t>kwa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mfano</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katika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jumuiya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yangu</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ya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kidini</a:t>
            </a:r>
            <a:r>
              <a:rPr lang="sv-SE" sz="1200" b="0" i="0" u="none" strike="noStrike" cap="none" dirty="0">
                <a:solidFill>
                  <a:srgbClr val="000000"/>
                </a:solidFill>
                <a:latin typeface="Calibri"/>
                <a:ea typeface="Calibri"/>
                <a:cs typeface="Calibri"/>
                <a:sym typeface="Calibri"/>
              </a:rPr>
              <a:t>?</a:t>
            </a:r>
          </a:p>
          <a:p>
            <a:pPr marL="457200" marR="0" lvl="1" indent="0" algn="l" rtl="0">
              <a:lnSpc>
                <a:spcPct val="100000"/>
              </a:lnSpc>
              <a:spcBef>
                <a:spcPts val="0"/>
              </a:spcBef>
              <a:spcAft>
                <a:spcPts val="0"/>
              </a:spcAft>
              <a:buClr>
                <a:srgbClr val="000000"/>
              </a:buClr>
              <a:buSzPts val="1200"/>
              <a:buFont typeface="Calibri" panose="020F0502020204030204" pitchFamily="34" charset="0"/>
              <a:buNone/>
            </a:pPr>
            <a:endParaRPr lang="sv-SE" sz="1200" b="0" i="0" u="none" strike="noStrike" cap="none" dirty="0">
              <a:solidFill>
                <a:srgbClr val="000000"/>
              </a:solidFill>
              <a:latin typeface="Calibri"/>
              <a:ea typeface="Calibri"/>
              <a:cs typeface="Calibri"/>
              <a:sym typeface="Calibri"/>
            </a:endParaRPr>
          </a:p>
          <a:p>
            <a:pPr marL="628650" marR="0" lvl="1" indent="-171450" algn="l" rtl="0">
              <a:lnSpc>
                <a:spcPct val="100000"/>
              </a:lnSpc>
              <a:spcBef>
                <a:spcPts val="0"/>
              </a:spcBef>
              <a:spcAft>
                <a:spcPts val="0"/>
              </a:spcAft>
              <a:buClr>
                <a:srgbClr val="000000"/>
              </a:buClr>
              <a:buSzPts val="1200"/>
              <a:buFont typeface="Calibri" panose="020F0502020204030204" pitchFamily="34" charset="0"/>
              <a:buChar char="―"/>
            </a:pPr>
            <a:r>
              <a:rPr lang="sv-SE" sz="1200" b="0" i="0" u="sng" strike="noStrike" cap="none" dirty="0" err="1">
                <a:solidFill>
                  <a:srgbClr val="000000"/>
                </a:solidFill>
                <a:latin typeface="Calibri"/>
                <a:ea typeface="Calibri"/>
                <a:cs typeface="Calibri"/>
                <a:sym typeface="Calibri"/>
              </a:rPr>
              <a:t>Tunaweza</a:t>
            </a:r>
            <a:r>
              <a:rPr lang="sv-SE" sz="1200" b="0" i="0" u="sng" strike="noStrike" cap="none" dirty="0">
                <a:solidFill>
                  <a:srgbClr val="000000"/>
                </a:solidFill>
                <a:latin typeface="Calibri"/>
                <a:ea typeface="Calibri"/>
                <a:cs typeface="Calibri"/>
                <a:sym typeface="Calibri"/>
              </a:rPr>
              <a:t> </a:t>
            </a:r>
            <a:r>
              <a:rPr lang="sv-SE" sz="1200" b="0" i="0" u="sng" strike="noStrike" cap="none" dirty="0" err="1">
                <a:solidFill>
                  <a:srgbClr val="000000"/>
                </a:solidFill>
                <a:latin typeface="Calibri"/>
                <a:ea typeface="Calibri"/>
                <a:cs typeface="Calibri"/>
                <a:sym typeface="Calibri"/>
              </a:rPr>
              <a:t>kufanya</a:t>
            </a:r>
            <a:r>
              <a:rPr lang="sv-SE" sz="1200" b="0" i="0" u="sng" strike="noStrike" cap="none" dirty="0">
                <a:solidFill>
                  <a:srgbClr val="000000"/>
                </a:solidFill>
                <a:latin typeface="Calibri"/>
                <a:ea typeface="Calibri"/>
                <a:cs typeface="Calibri"/>
                <a:sym typeface="Calibri"/>
              </a:rPr>
              <a:t> </a:t>
            </a:r>
            <a:r>
              <a:rPr lang="sv-SE" sz="1200" b="0" i="0" u="sng" strike="noStrike" cap="none" dirty="0" err="1">
                <a:solidFill>
                  <a:srgbClr val="000000"/>
                </a:solidFill>
                <a:latin typeface="Calibri"/>
                <a:ea typeface="Calibri"/>
                <a:cs typeface="Calibri"/>
                <a:sym typeface="Calibri"/>
              </a:rPr>
              <a:t>nini</a:t>
            </a:r>
            <a:r>
              <a:rPr lang="sv-SE" sz="1200" b="0" i="0" u="sng" strike="noStrike" cap="none" dirty="0">
                <a:solidFill>
                  <a:srgbClr val="000000"/>
                </a:solidFill>
                <a:latin typeface="Calibri"/>
                <a:ea typeface="Calibri"/>
                <a:cs typeface="Calibri"/>
                <a:sym typeface="Calibri"/>
              </a:rPr>
              <a:t> </a:t>
            </a:r>
            <a:r>
              <a:rPr lang="sv-SE" sz="1200" b="0" i="0" u="sng" strike="noStrike" cap="none" dirty="0" err="1">
                <a:solidFill>
                  <a:srgbClr val="000000"/>
                </a:solidFill>
                <a:latin typeface="Calibri"/>
                <a:ea typeface="Calibri"/>
                <a:cs typeface="Calibri"/>
                <a:sym typeface="Calibri"/>
              </a:rPr>
              <a:t>tukijipanga</a:t>
            </a:r>
            <a:r>
              <a:rPr lang="sv-SE" sz="1200" b="0" i="0" u="sng" strike="noStrike" cap="none" dirty="0">
                <a:solidFill>
                  <a:srgbClr val="000000"/>
                </a:solidFill>
                <a:latin typeface="Calibri"/>
                <a:ea typeface="Calibri"/>
                <a:cs typeface="Calibri"/>
                <a:sym typeface="Calibri"/>
              </a:rPr>
              <a:t> </a:t>
            </a:r>
            <a:r>
              <a:rPr lang="sv-SE" sz="1200" b="0" i="0" u="sng" strike="noStrike" cap="none" dirty="0" err="1">
                <a:solidFill>
                  <a:srgbClr val="000000"/>
                </a:solidFill>
                <a:latin typeface="Calibri"/>
                <a:ea typeface="Calibri"/>
                <a:cs typeface="Calibri"/>
                <a:sym typeface="Calibri"/>
              </a:rPr>
              <a:t>na</a:t>
            </a:r>
            <a:r>
              <a:rPr lang="sv-SE" sz="1200" b="0" i="0" u="sng" strike="noStrike" cap="none" dirty="0">
                <a:solidFill>
                  <a:srgbClr val="000000"/>
                </a:solidFill>
                <a:latin typeface="Calibri"/>
                <a:ea typeface="Calibri"/>
                <a:cs typeface="Calibri"/>
                <a:sym typeface="Calibri"/>
              </a:rPr>
              <a:t> </a:t>
            </a:r>
            <a:r>
              <a:rPr lang="sv-SE" sz="1200" b="0" i="0" u="sng" strike="noStrike" cap="none" dirty="0" err="1">
                <a:solidFill>
                  <a:srgbClr val="000000"/>
                </a:solidFill>
                <a:latin typeface="Calibri"/>
                <a:ea typeface="Calibri"/>
                <a:cs typeface="Calibri"/>
                <a:sym typeface="Calibri"/>
              </a:rPr>
              <a:t>kushirikiana</a:t>
            </a:r>
            <a:r>
              <a:rPr lang="sv-SE" sz="1200" b="0" i="0" u="sng" strike="noStrike" cap="none" dirty="0">
                <a:solidFill>
                  <a:srgbClr val="000000"/>
                </a:solidFill>
                <a:latin typeface="Calibri"/>
                <a:ea typeface="Calibri"/>
                <a:cs typeface="Calibri"/>
                <a:sym typeface="Calibri"/>
              </a:rPr>
              <a:t>?</a:t>
            </a:r>
            <a:r>
              <a:rPr lang="sv-SE" sz="1200" b="0" i="0" u="none" strike="noStrike" cap="none" dirty="0">
                <a:solidFill>
                  <a:srgbClr val="000000"/>
                </a:solidFill>
                <a:latin typeface="Calibri"/>
                <a:ea typeface="Calibri"/>
                <a:cs typeface="Calibri"/>
                <a:sym typeface="Calibri"/>
              </a:rPr>
              <a:t> Je, </a:t>
            </a:r>
            <a:r>
              <a:rPr lang="sv-SE" sz="1200" b="0" i="0" u="none" strike="noStrike" cap="none" dirty="0" err="1">
                <a:solidFill>
                  <a:srgbClr val="000000"/>
                </a:solidFill>
                <a:latin typeface="Calibri"/>
                <a:ea typeface="Calibri"/>
                <a:cs typeface="Calibri"/>
                <a:sym typeface="Calibri"/>
              </a:rPr>
              <a:t>jumuiya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yangu</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ya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kidini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kikundi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cha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vijana</a:t>
            </a:r>
            <a:r>
              <a:rPr lang="sv-SE" sz="1200" b="0" i="0" u="none" strike="noStrike" cap="none" dirty="0">
                <a:solidFill>
                  <a:srgbClr val="000000"/>
                </a:solidFill>
                <a:latin typeface="Calibri"/>
                <a:ea typeface="Calibri"/>
                <a:cs typeface="Calibri"/>
                <a:sym typeface="Calibri"/>
              </a:rPr>
              <a:t> au </a:t>
            </a:r>
            <a:r>
              <a:rPr lang="sv-SE" sz="1200" b="0" i="0" u="none" strike="noStrike" cap="none" dirty="0" err="1">
                <a:solidFill>
                  <a:srgbClr val="000000"/>
                </a:solidFill>
                <a:latin typeface="Calibri"/>
                <a:ea typeface="Calibri"/>
                <a:cs typeface="Calibri"/>
                <a:sym typeface="Calibri"/>
              </a:rPr>
              <a:t>mahali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pa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kazi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kinaweza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kuchukua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hatua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fulani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kwa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mfano</a:t>
            </a:r>
            <a:r>
              <a:rPr lang="sv-SE" sz="1200" b="0" i="0" u="none" strike="noStrike" cap="none" dirty="0">
                <a:solidFill>
                  <a:srgbClr val="000000"/>
                </a:solidFill>
                <a:latin typeface="Calibri"/>
                <a:ea typeface="Calibri"/>
                <a:cs typeface="Calibri"/>
                <a:sym typeface="Calibri"/>
              </a:rPr>
              <a:t>?</a:t>
            </a:r>
          </a:p>
          <a:p>
            <a:pPr marL="457200" marR="0" lvl="1" indent="0" algn="l" rtl="0">
              <a:lnSpc>
                <a:spcPct val="100000"/>
              </a:lnSpc>
              <a:spcBef>
                <a:spcPts val="0"/>
              </a:spcBef>
              <a:spcAft>
                <a:spcPts val="0"/>
              </a:spcAft>
              <a:buClr>
                <a:srgbClr val="000000"/>
              </a:buClr>
              <a:buSzPts val="1200"/>
              <a:buFont typeface="Calibri" panose="020F0502020204030204" pitchFamily="34" charset="0"/>
              <a:buNone/>
            </a:pPr>
            <a:endParaRPr lang="sv-SE" sz="1200" b="0" i="0" u="none" strike="noStrike" cap="none" dirty="0">
              <a:solidFill>
                <a:srgbClr val="000000"/>
              </a:solidFill>
              <a:latin typeface="Calibri"/>
              <a:ea typeface="Calibri"/>
              <a:cs typeface="Calibri"/>
              <a:sym typeface="Calibri"/>
            </a:endParaRPr>
          </a:p>
          <a:p>
            <a:pPr marL="628650" marR="0" lvl="1" indent="-171450" algn="l" rtl="0">
              <a:lnSpc>
                <a:spcPct val="100000"/>
              </a:lnSpc>
              <a:spcBef>
                <a:spcPts val="0"/>
              </a:spcBef>
              <a:spcAft>
                <a:spcPts val="0"/>
              </a:spcAft>
              <a:buClr>
                <a:srgbClr val="000000"/>
              </a:buClr>
              <a:buSzPts val="1200"/>
              <a:buFont typeface="Calibri" panose="020F0502020204030204" pitchFamily="34" charset="0"/>
              <a:buChar char="―"/>
            </a:pPr>
            <a:r>
              <a:rPr lang="sv-SE" sz="1200" b="0" i="0" u="sng" strike="noStrike" cap="none" dirty="0" err="1">
                <a:solidFill>
                  <a:srgbClr val="000000"/>
                </a:solidFill>
                <a:latin typeface="Calibri"/>
                <a:ea typeface="Calibri"/>
                <a:cs typeface="Calibri"/>
                <a:sym typeface="Calibri"/>
              </a:rPr>
              <a:t>Tunaweza</a:t>
            </a:r>
            <a:r>
              <a:rPr lang="sv-SE" sz="1200" b="0" i="0" u="sng" strike="noStrike" cap="none" dirty="0">
                <a:solidFill>
                  <a:srgbClr val="000000"/>
                </a:solidFill>
                <a:latin typeface="Calibri"/>
                <a:ea typeface="Calibri"/>
                <a:cs typeface="Calibri"/>
                <a:sym typeface="Calibri"/>
              </a:rPr>
              <a:t> </a:t>
            </a:r>
            <a:r>
              <a:rPr lang="sv-SE" sz="1200" b="0" i="0" u="sng" strike="noStrike" cap="none" dirty="0" err="1">
                <a:solidFill>
                  <a:srgbClr val="000000"/>
                </a:solidFill>
                <a:latin typeface="Calibri"/>
                <a:ea typeface="Calibri"/>
                <a:cs typeface="Calibri"/>
                <a:sym typeface="Calibri"/>
              </a:rPr>
              <a:t>kuwahamasisha</a:t>
            </a:r>
            <a:r>
              <a:rPr lang="sv-SE" sz="1200" b="0" i="0" u="sng" strike="noStrike" cap="none" dirty="0">
                <a:solidFill>
                  <a:srgbClr val="000000"/>
                </a:solidFill>
                <a:latin typeface="Calibri"/>
                <a:ea typeface="Calibri"/>
                <a:cs typeface="Calibri"/>
                <a:sym typeface="Calibri"/>
              </a:rPr>
              <a:t> </a:t>
            </a:r>
            <a:r>
              <a:rPr lang="sv-SE" sz="1200" b="0" i="0" u="sng" strike="noStrike" cap="none" dirty="0" err="1">
                <a:solidFill>
                  <a:srgbClr val="000000"/>
                </a:solidFill>
                <a:latin typeface="Calibri"/>
                <a:ea typeface="Calibri"/>
                <a:cs typeface="Calibri"/>
                <a:sym typeface="Calibri"/>
              </a:rPr>
              <a:t>watu</a:t>
            </a:r>
            <a:r>
              <a:rPr lang="sv-SE" sz="1200" b="0" i="0" u="sng" strike="noStrike" cap="none" dirty="0">
                <a:solidFill>
                  <a:srgbClr val="000000"/>
                </a:solidFill>
                <a:latin typeface="Calibri"/>
                <a:ea typeface="Calibri"/>
                <a:cs typeface="Calibri"/>
                <a:sym typeface="Calibri"/>
              </a:rPr>
              <a:t>/</a:t>
            </a:r>
            <a:r>
              <a:rPr lang="sv-SE" sz="1200" b="0" i="0" u="sng" strike="noStrike" cap="none" dirty="0" err="1">
                <a:solidFill>
                  <a:srgbClr val="000000"/>
                </a:solidFill>
                <a:latin typeface="Calibri"/>
                <a:ea typeface="Calibri"/>
                <a:cs typeface="Calibri"/>
                <a:sym typeface="Calibri"/>
              </a:rPr>
              <a:t>taasisi</a:t>
            </a:r>
            <a:r>
              <a:rPr lang="sv-SE" sz="1200" b="0" i="0" u="sng" strike="noStrike" cap="none" dirty="0">
                <a:solidFill>
                  <a:srgbClr val="000000"/>
                </a:solidFill>
                <a:latin typeface="Calibri"/>
                <a:ea typeface="Calibri"/>
                <a:cs typeface="Calibri"/>
                <a:sym typeface="Calibri"/>
              </a:rPr>
              <a:t> </a:t>
            </a:r>
            <a:r>
              <a:rPr lang="sv-SE" sz="1200" b="0" i="0" u="sng" strike="noStrike" cap="none" dirty="0" err="1">
                <a:solidFill>
                  <a:srgbClr val="000000"/>
                </a:solidFill>
                <a:latin typeface="Calibri"/>
                <a:ea typeface="Calibri"/>
                <a:cs typeface="Calibri"/>
                <a:sym typeface="Calibri"/>
              </a:rPr>
              <a:t>gani</a:t>
            </a:r>
            <a:r>
              <a:rPr lang="sv-SE" sz="1200" b="0" i="0" u="sng" strike="noStrike" cap="none" dirty="0">
                <a:solidFill>
                  <a:srgbClr val="000000"/>
                </a:solidFill>
                <a:latin typeface="Calibri"/>
                <a:ea typeface="Calibri"/>
                <a:cs typeface="Calibri"/>
                <a:sym typeface="Calibri"/>
              </a:rPr>
              <a:t> </a:t>
            </a:r>
            <a:r>
              <a:rPr lang="sv-SE" sz="1200" b="0" i="0" u="sng" strike="noStrike" cap="none" dirty="0" err="1">
                <a:solidFill>
                  <a:srgbClr val="000000"/>
                </a:solidFill>
                <a:latin typeface="Calibri"/>
                <a:ea typeface="Calibri"/>
                <a:cs typeface="Calibri"/>
                <a:sym typeface="Calibri"/>
              </a:rPr>
              <a:t>kuchukua</a:t>
            </a:r>
            <a:r>
              <a:rPr lang="sv-SE" sz="1200" b="0" i="0" u="sng" strike="noStrike" cap="none" dirty="0">
                <a:solidFill>
                  <a:srgbClr val="000000"/>
                </a:solidFill>
                <a:latin typeface="Calibri"/>
                <a:ea typeface="Calibri"/>
                <a:cs typeface="Calibri"/>
                <a:sym typeface="Calibri"/>
              </a:rPr>
              <a:t> </a:t>
            </a:r>
            <a:r>
              <a:rPr lang="sv-SE" sz="1200" b="0" i="0" u="sng" strike="noStrike" cap="none" dirty="0" err="1">
                <a:solidFill>
                  <a:srgbClr val="000000"/>
                </a:solidFill>
                <a:latin typeface="Calibri"/>
                <a:ea typeface="Calibri"/>
                <a:cs typeface="Calibri"/>
                <a:sym typeface="Calibri"/>
              </a:rPr>
              <a:t>hatua</a:t>
            </a:r>
            <a:r>
              <a:rPr lang="sv-SE" sz="1200" b="0" i="0" u="sng"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Kuna</a:t>
            </a:r>
            <a:r>
              <a:rPr lang="sv-SE" sz="1200" b="0" i="0" u="none" strike="noStrike" cap="none" dirty="0">
                <a:solidFill>
                  <a:srgbClr val="000000"/>
                </a:solidFill>
                <a:latin typeface="Calibri"/>
                <a:ea typeface="Calibri"/>
                <a:cs typeface="Calibri"/>
                <a:sym typeface="Calibri"/>
              </a:rPr>
              <a:t> mambo </a:t>
            </a:r>
            <a:r>
              <a:rPr lang="sv-SE" sz="1200" b="0" i="0" u="none" strike="noStrike" cap="none" dirty="0" err="1">
                <a:solidFill>
                  <a:srgbClr val="000000"/>
                </a:solidFill>
                <a:latin typeface="Calibri"/>
                <a:ea typeface="Calibri"/>
                <a:cs typeface="Calibri"/>
                <a:sym typeface="Calibri"/>
              </a:rPr>
              <a:t>ambayo</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hatuwezi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kufanya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sisi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wenyewe</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lakini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wengine</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wanaweza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Labda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jumuiya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nyingine</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ya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kidini</a:t>
            </a:r>
            <a:r>
              <a:rPr lang="sv-SE" sz="1200" b="0" i="0" u="none" strike="noStrike" cap="none" dirty="0">
                <a:solidFill>
                  <a:srgbClr val="000000"/>
                </a:solidFill>
                <a:latin typeface="Calibri"/>
                <a:ea typeface="Calibri"/>
                <a:cs typeface="Calibri"/>
                <a:sym typeface="Calibri"/>
              </a:rPr>
              <a:t> au </a:t>
            </a:r>
            <a:r>
              <a:rPr lang="sv-SE" sz="1200" b="0" i="0" u="none" strike="noStrike" cap="none" dirty="0" err="1">
                <a:solidFill>
                  <a:srgbClr val="000000"/>
                </a:solidFill>
                <a:latin typeface="Calibri"/>
                <a:ea typeface="Calibri"/>
                <a:cs typeface="Calibri"/>
                <a:sym typeface="Calibri"/>
              </a:rPr>
              <a:t>mwalimu</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mkuu</a:t>
            </a:r>
            <a:r>
              <a:rPr lang="sv-SE" sz="1200" b="0" i="0" u="none" strike="noStrike" cap="none" dirty="0">
                <a:solidFill>
                  <a:srgbClr val="000000"/>
                </a:solidFill>
                <a:latin typeface="Calibri"/>
                <a:ea typeface="Calibri"/>
                <a:cs typeface="Calibri"/>
                <a:sym typeface="Calibri"/>
              </a:rPr>
              <a:t> wa </a:t>
            </a:r>
            <a:r>
              <a:rPr lang="sv-SE" sz="1200" b="0" i="0" u="none" strike="noStrike" cap="none" dirty="0" err="1">
                <a:solidFill>
                  <a:srgbClr val="000000"/>
                </a:solidFill>
                <a:latin typeface="Calibri"/>
                <a:ea typeface="Calibri"/>
                <a:cs typeface="Calibri"/>
                <a:sym typeface="Calibri"/>
              </a:rPr>
              <a:t>shule</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ya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mtaa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anaweza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kuchukua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hatua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Tunaweza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kuhimiza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nani</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kuchukua</a:t>
            </a:r>
            <a:r>
              <a:rPr lang="sv-SE" sz="1200" b="0" i="0" u="none" strike="noStrike" cap="none" dirty="0">
                <a:solidFill>
                  <a:srgbClr val="000000"/>
                </a:solidFill>
                <a:latin typeface="Calibri"/>
                <a:ea typeface="Calibri"/>
                <a:cs typeface="Calibri"/>
                <a:sym typeface="Calibri"/>
              </a:rPr>
              <a:t> </a:t>
            </a:r>
            <a:r>
              <a:rPr lang="sv-SE" sz="1200" b="0" i="0" u="none" strike="noStrike" cap="none" dirty="0" err="1">
                <a:solidFill>
                  <a:srgbClr val="000000"/>
                </a:solidFill>
                <a:latin typeface="Calibri"/>
                <a:ea typeface="Calibri"/>
                <a:cs typeface="Calibri"/>
                <a:sym typeface="Calibri"/>
              </a:rPr>
              <a:t>hatua</a:t>
            </a:r>
            <a:r>
              <a:rPr lang="sv-SE" sz="1200" b="0" i="0" u="none" strike="noStrike" cap="none" dirty="0">
                <a:solidFill>
                  <a:srgbClr val="000000"/>
                </a:solidFill>
                <a:latin typeface="Calibri"/>
                <a:ea typeface="Calibri"/>
                <a:cs typeface="Calibri"/>
                <a:sym typeface="Calibri"/>
              </a:rPr>
              <a:t>?</a:t>
            </a:r>
            <a:endParaRPr sz="1200" b="0" i="0" u="none" strike="noStrike" cap="none" dirty="0">
              <a:solidFill>
                <a:srgbClr val="000000"/>
              </a:solidFill>
              <a:latin typeface="Calibri"/>
              <a:ea typeface="Calibri"/>
              <a:cs typeface="Calibri"/>
              <a:sym typeface="Calibri"/>
            </a:endParaRPr>
          </a:p>
          <a:p>
            <a:pPr marL="0" lvl="0" indent="0" algn="l" rtl="0">
              <a:spcBef>
                <a:spcPts val="0"/>
              </a:spcBef>
              <a:spcAft>
                <a:spcPts val="0"/>
              </a:spcAft>
              <a:buNone/>
            </a:pPr>
            <a:r>
              <a:rPr lang="en-US" sz="1200" b="0" i="0" dirty="0">
                <a:solidFill>
                  <a:srgbClr val="000000"/>
                </a:solidFill>
                <a:latin typeface="Calibri"/>
                <a:ea typeface="Calibri"/>
                <a:cs typeface="Calibri"/>
                <a:sym typeface="Calibri"/>
              </a:rPr>
              <a:t> </a:t>
            </a:r>
            <a:endParaRPr sz="1200" b="0" i="0" dirty="0">
              <a:solidFill>
                <a:srgbClr val="000000"/>
              </a:solidFill>
              <a:latin typeface="Calibri"/>
              <a:ea typeface="Calibri"/>
              <a:cs typeface="Calibri"/>
              <a:sym typeface="Calibri"/>
            </a:endParaRPr>
          </a:p>
        </p:txBody>
      </p:sp>
      <p:sp>
        <p:nvSpPr>
          <p:cNvPr id="167" name="Google Shape;167;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68" name="Google Shape;168;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i="1" dirty="0" err="1">
                <a:solidFill>
                  <a:srgbClr val="000000"/>
                </a:solidFill>
              </a:rPr>
              <a:t>Slaidi</a:t>
            </a:r>
            <a:r>
              <a:rPr lang="en-US" i="1" dirty="0">
                <a:solidFill>
                  <a:srgbClr val="000000"/>
                </a:solidFill>
              </a:rPr>
              <a:t> 13-24 </a:t>
            </a:r>
            <a:r>
              <a:rPr lang="en-US" i="1" dirty="0" err="1">
                <a:solidFill>
                  <a:srgbClr val="000000"/>
                </a:solidFill>
              </a:rPr>
              <a:t>zinaonyesha</a:t>
            </a:r>
            <a:r>
              <a:rPr lang="en-US" i="1" dirty="0">
                <a:solidFill>
                  <a:srgbClr val="000000"/>
                </a:solidFill>
              </a:rPr>
              <a:t> </a:t>
            </a:r>
            <a:r>
              <a:rPr lang="en-US" i="1" dirty="0" err="1">
                <a:solidFill>
                  <a:srgbClr val="000000"/>
                </a:solidFill>
              </a:rPr>
              <a:t>wasilisho</a:t>
            </a:r>
            <a:r>
              <a:rPr lang="en-US" i="1" dirty="0">
                <a:solidFill>
                  <a:srgbClr val="000000"/>
                </a:solidFill>
              </a:rPr>
              <a:t> la </a:t>
            </a:r>
            <a:r>
              <a:rPr lang="en-US" i="1" dirty="0" err="1">
                <a:solidFill>
                  <a:srgbClr val="000000"/>
                </a:solidFill>
              </a:rPr>
              <a:t>kipindi</a:t>
            </a:r>
            <a:r>
              <a:rPr lang="en-US" i="1" dirty="0">
                <a:solidFill>
                  <a:srgbClr val="000000"/>
                </a:solidFill>
              </a:rPr>
              <a:t> cha 6.</a:t>
            </a:r>
            <a:r>
              <a:rPr lang="en-US" sz="1200" b="0" i="1" dirty="0">
                <a:solidFill>
                  <a:srgbClr val="000000"/>
                </a:solidFill>
                <a:latin typeface="Calibri"/>
                <a:ea typeface="Calibri"/>
                <a:cs typeface="Calibri"/>
                <a:sym typeface="Calibri"/>
              </a:rPr>
              <a:t> </a:t>
            </a:r>
          </a:p>
          <a:p>
            <a:pPr marL="0" lvl="0" indent="0" algn="l" rtl="0">
              <a:spcBef>
                <a:spcPts val="0"/>
              </a:spcBef>
              <a:spcAft>
                <a:spcPts val="0"/>
              </a:spcAft>
              <a:buNone/>
            </a:pPr>
            <a:endParaRPr lang="en-US" dirty="0">
              <a:solidFill>
                <a:srgbClr val="000000"/>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err="1"/>
              <a:t>Wasilisho</a:t>
            </a:r>
            <a:r>
              <a:rPr lang="en-US" b="1" dirty="0"/>
              <a:t>: </a:t>
            </a:r>
            <a:r>
              <a:rPr lang="sw-KE" sz="1200" b="1" i="0" u="none" strike="noStrike" cap="none" dirty="0">
                <a:solidFill>
                  <a:schemeClr val="dk1"/>
                </a:solidFill>
                <a:effectLst/>
                <a:latin typeface="Calibri"/>
                <a:ea typeface="Calibri"/>
                <a:cs typeface="Calibri"/>
                <a:sym typeface="Calibri"/>
              </a:rPr>
              <a:t>Mbinu za kuhamasisha haki za binadamu </a:t>
            </a:r>
            <a:endParaRPr lang="sv-SE" sz="12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sv-SE" dirty="0">
              <a:solidFill>
                <a:srgbClr val="000000"/>
              </a:solidFill>
            </a:endParaRPr>
          </a:p>
          <a:p>
            <a:pPr marL="0" lvl="0" indent="0" algn="l" rtl="0">
              <a:spcBef>
                <a:spcPts val="0"/>
              </a:spcBef>
              <a:spcAft>
                <a:spcPts val="0"/>
              </a:spcAft>
              <a:buNone/>
            </a:pPr>
            <a:r>
              <a:rPr lang="sw-KE" sz="1200" b="1" i="0" u="none" strike="noStrike" cap="none" dirty="0">
                <a:solidFill>
                  <a:schemeClr val="dk1"/>
                </a:solidFill>
                <a:effectLst/>
                <a:latin typeface="Calibri"/>
                <a:ea typeface="Calibri"/>
                <a:cs typeface="Calibri"/>
                <a:sym typeface="Calibri"/>
              </a:rPr>
              <a:t>UTANGULIZI</a:t>
            </a:r>
          </a:p>
          <a:p>
            <a:pPr marL="0" lvl="0" indent="0" algn="l" rtl="0">
              <a:spcBef>
                <a:spcPts val="0"/>
              </a:spcBef>
              <a:spcAft>
                <a:spcPts val="0"/>
              </a:spcAft>
              <a:buNone/>
            </a:pPr>
            <a:endParaRPr lang="sw-KE" sz="1200" b="1" i="0" u="none" strike="noStrike" cap="none" dirty="0">
              <a:solidFill>
                <a:schemeClr val="dk1"/>
              </a:solidFill>
              <a:effectLst/>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Katika kipindi hiki na vile vilivyotangulia, tumesikia hadithi kuhusu watu mbalimbali wanaofanya juhudi tofauti ili kuboresha hali ya uhuru wa dini au imani katika jamii yao. </a:t>
            </a:r>
          </a:p>
          <a:p>
            <a:pPr marL="0" marR="0" lvl="0" indent="0" algn="l" rtl="0" fontAlgn="base">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Pia, tumekumbushana matatizo yanayohusiana na uhuru wa dini au imani katika jamii yetu (bango-kitita yenye mada ya uhuru wa dini au imani katika mji wetu).</a:t>
            </a:r>
          </a:p>
          <a:p>
            <a:pPr marL="0" marR="0" lvl="0" indent="0" algn="l" rtl="0" fontAlgn="base">
              <a:lnSpc>
                <a:spcPct val="100000"/>
              </a:lnSpc>
              <a:spcBef>
                <a:spcPts val="0"/>
              </a:spcBef>
              <a:spcAft>
                <a:spcPts val="0"/>
              </a:spcAft>
              <a:buClr>
                <a:srgbClr val="000000"/>
              </a:buClr>
              <a:buSzPts val="1400"/>
              <a:buFont typeface="Arial"/>
              <a:buNone/>
            </a:pPr>
            <a:endParaRPr lang="sv-S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Sasa tunakwenda kujifunza kuhusu mbinu mbalimbali zinazoweza kutumika kuhamasisha na kulinda haki za binadamu katika ngazi ya jamii. Pia tutafikiria jinsi tunavyoweza kutumia mbinu hizi kushughulikia matatizo tuliyotambua katika jamii yetu.</a:t>
            </a:r>
            <a:endParaRPr lang="sv-SE" sz="1200" b="0" i="0" u="none" strike="noStrike" cap="none" dirty="0">
              <a:solidFill>
                <a:schemeClr val="dk1"/>
              </a:solidFill>
              <a:latin typeface="Calibri"/>
              <a:ea typeface="Calibri"/>
              <a:cs typeface="Calibri"/>
              <a:sym typeface="Calibri"/>
            </a:endParaRPr>
          </a:p>
        </p:txBody>
      </p:sp>
      <p:sp>
        <p:nvSpPr>
          <p:cNvPr id="176" name="Google Shape;176;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77" name="Google Shape;177;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78" name="Google Shape;1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Kwa hivyo, tunaposema mbinu tunamaanisha nini?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Mbinu zinafafanuliwa kama ‘mfululizo wa hatua zilizopangwa ili kufanikisha lengo fulani.’</a:t>
            </a: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solidFill>
                <a:schemeClr val="dk1"/>
              </a:solidFill>
            </a:endParaRPr>
          </a:p>
        </p:txBody>
      </p:sp>
      <p:sp>
        <p:nvSpPr>
          <p:cNvPr id="185" name="Google Shape;185;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86" name="Google Shape;186;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87" name="Google Shape;1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5400" lvl="0" indent="0" algn="l" rtl="0" fontAlgn="base">
              <a:lnSpc>
                <a:spcPct val="115000"/>
              </a:lnSpc>
              <a:spcBef>
                <a:spcPts val="1300"/>
              </a:spcBef>
              <a:spcAft>
                <a:spcPts val="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Kuna aina nne tofauti za mbinu katika kazi ya haki za binadamu. </a:t>
            </a:r>
          </a:p>
          <a:p>
            <a:pPr marL="0" marR="25400" lvl="0" indent="0" algn="l" rtl="0" fontAlgn="base">
              <a:lnSpc>
                <a:spcPct val="115000"/>
              </a:lnSpc>
              <a:spcBef>
                <a:spcPts val="1300"/>
              </a:spcBef>
              <a:spcAft>
                <a:spcPts val="0"/>
              </a:spcAft>
              <a:buClr>
                <a:srgbClr val="000000"/>
              </a:buClr>
              <a:buSzPts val="1100"/>
              <a:buFont typeface="Arial"/>
              <a:buNone/>
            </a:pPr>
            <a:endParaRPr lang="sw-KE" sz="1200" b="0" i="0" u="none" strike="noStrike" cap="none" dirty="0">
              <a:solidFill>
                <a:schemeClr val="dk1"/>
              </a:solidFill>
              <a:latin typeface="Calibri"/>
              <a:ea typeface="Calibri"/>
              <a:cs typeface="Calibri"/>
              <a:sym typeface="Calibri"/>
            </a:endParaRPr>
          </a:p>
          <a:p>
            <a:pPr marL="0" marR="25400" lvl="0" indent="0" algn="l" rtl="0" fontAlgn="base">
              <a:lnSpc>
                <a:spcPct val="115000"/>
              </a:lnSpc>
              <a:spcBef>
                <a:spcPts val="1300"/>
              </a:spcBef>
              <a:spcAft>
                <a:spcPts val="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Ili kuelewa aina hizi nne za mbinu, tunaweza kutumia moto kama sitiari ya kuwakilisha ukiukaji wa haki za binadamu. Hapa hatuzungumzii moto mzuri wa kuota joto, bali moto hatari usiodhibitika. Kama ilivyo kwa ukiukaji wa haki za binadamu, moto huathiri watu – huleta msongo wa mawazo, hujeruhi na hata kuua watu, na huharibu mali pamoja na ardhi.</a:t>
            </a:r>
            <a:endParaRPr lang="sv-SE" sz="1200" b="0" i="0" u="none" strike="noStrike" cap="none" dirty="0">
              <a:solidFill>
                <a:schemeClr val="dk1"/>
              </a:solidFill>
              <a:latin typeface="Calibri"/>
              <a:ea typeface="Calibri"/>
              <a:cs typeface="Calibri"/>
              <a:sym typeface="Calibri"/>
            </a:endParaRPr>
          </a:p>
          <a:p>
            <a:pPr marL="0" marR="25400" lvl="0" indent="0" algn="l" rtl="0">
              <a:lnSpc>
                <a:spcPct val="115000"/>
              </a:lnSpc>
              <a:spcBef>
                <a:spcPts val="1300"/>
              </a:spcBef>
              <a:spcAft>
                <a:spcPts val="0"/>
              </a:spcAft>
              <a:buClr>
                <a:srgbClr val="000000"/>
              </a:buClr>
              <a:buSzPts val="1100"/>
              <a:buFont typeface="Arial"/>
              <a:buNone/>
            </a:pPr>
            <a:endParaRPr lang="sw-KE" sz="1200" b="0" i="0" u="none" strike="noStrike" cap="none" dirty="0">
              <a:solidFill>
                <a:schemeClr val="dk1"/>
              </a:solidFill>
              <a:latin typeface="Calibri"/>
              <a:ea typeface="Calibri"/>
              <a:cs typeface="Calibri"/>
              <a:sym typeface="Calibri"/>
            </a:endParaRPr>
          </a:p>
          <a:p>
            <a:pPr marL="0" marR="25400" lvl="0" indent="0" algn="l" rtl="0">
              <a:lnSpc>
                <a:spcPct val="115000"/>
              </a:lnSpc>
              <a:spcBef>
                <a:spcPts val="1300"/>
              </a:spcBef>
              <a:spcAft>
                <a:spcPts val="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Basi tunazuiaje moto? Tunafanya mambo manne:</a:t>
            </a:r>
            <a:endParaRPr lang="sv-SE"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US" sz="1200" b="0" i="0" dirty="0">
                <a:solidFill>
                  <a:srgbClr val="000000"/>
                </a:solidFill>
                <a:latin typeface="Calibri"/>
                <a:ea typeface="Calibri"/>
                <a:cs typeface="Calibri"/>
                <a:sym typeface="Calibri"/>
              </a:rPr>
              <a:t> </a:t>
            </a:r>
            <a:endParaRPr dirty="0"/>
          </a:p>
        </p:txBody>
      </p:sp>
      <p:sp>
        <p:nvSpPr>
          <p:cNvPr id="194" name="Google Shape;194;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95" name="Google Shape;195;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96" name="Google Shape;19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1" i="0" u="none" strike="noStrike" cap="none" dirty="0">
                <a:solidFill>
                  <a:schemeClr val="dk1"/>
                </a:solidFill>
                <a:effectLst/>
                <a:latin typeface="Calibri"/>
                <a:ea typeface="Calibri"/>
                <a:cs typeface="Calibri"/>
                <a:sym typeface="Calibri"/>
              </a:rPr>
              <a:t>1. MBINU ZA DHARURA</a:t>
            </a:r>
            <a:endParaRPr lang="sv-SE" sz="1200" b="0" i="0" u="none" strike="noStrike" cap="none" dirty="0">
              <a:solidFill>
                <a:schemeClr val="dk1"/>
              </a:solidFill>
              <a:effectLst/>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Mbinu za dharura zinahusu kuzuia moto kabla haujaanza, kuzima moto, na kuwaokoa watu. </a:t>
            </a:r>
          </a:p>
          <a:p>
            <a:pPr marL="0" marR="0" lvl="0" indent="0" algn="l" rtl="0" fontAlgn="base">
              <a:lnSpc>
                <a:spcPct val="100000"/>
              </a:lnSpc>
              <a:spcBef>
                <a:spcPts val="0"/>
              </a:spcBef>
              <a:spcAft>
                <a:spcPts val="0"/>
              </a:spcAft>
              <a:buClr>
                <a:srgbClr val="000000"/>
              </a:buClr>
              <a:buSzPts val="1400"/>
              <a:buFont typeface="Arial"/>
              <a:buNone/>
            </a:pPr>
            <a:endParaRPr lang="sv-S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Utafanya nini ukimwona mtoto akicheza na kiberiti? Bila shaka, utazima cheche za moto na kuchukua viberiti hivyo! Utajaribu kuzuia moto usianze. </a:t>
            </a:r>
          </a:p>
          <a:p>
            <a:pPr marL="0" marR="0" lvl="0" indent="0" algn="l" rtl="0" fontAlgn="base">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Ikiwa umechelewa na moto mdogo tayari umewaka, huenda utajaribu kuuzima mwenyewe kwa kutumia kizima moto au ndoo ya maji. Utafanya kila uwezalo kulinda watu na mali ili kuzuia moto usisambae. </a:t>
            </a:r>
          </a:p>
          <a:p>
            <a:pPr marL="0" marR="0" lvl="0" indent="0" algn="l" rtl="0" fontAlgn="base">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Na ikiwa moto ni mkubwa mno kushindwa nao peke yako, utaita kikosi cha zimamoto na kuwaonya watu waondoke eneo hilo.</a:t>
            </a:r>
            <a:endParaRPr lang="sv-S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Mbinu za dharura katika haki za binadamu zinafanana kabisa na hili! Tunazitumia kukabiliana na ukiukaji wa haki za binadamu unaokaribia kutokea au ambao tayari unafanyika kwa watu fulani, mahali fulani. Hii inaweza kumaanisha kuingilia moja kwa moja ili kuzuia au kusitisha ukiukaji na kuwaokoa wahanga, au inaweza kumaanisha kuita msaada na kuwaonya wale walio hatarini.</a:t>
            </a:r>
            <a:endParaRPr lang="sv-SE"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rgbClr val="000000"/>
              </a:solidFill>
            </a:endParaRPr>
          </a:p>
        </p:txBody>
      </p:sp>
      <p:sp>
        <p:nvSpPr>
          <p:cNvPr id="203" name="Google Shape;203;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04" name="Google Shape;204;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05" name="Google Shape;20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fontAlgn="base">
              <a:spcBef>
                <a:spcPts val="0"/>
              </a:spcBef>
              <a:spcAft>
                <a:spcPts val="0"/>
              </a:spcAft>
              <a:buFont typeface="Arial"/>
              <a:buNone/>
            </a:pPr>
            <a:r>
              <a:rPr lang="sw-KE" sz="1200" b="0" i="0" u="none" strike="noStrike" cap="none" dirty="0">
                <a:solidFill>
                  <a:schemeClr val="dk1"/>
                </a:solidFill>
                <a:latin typeface="Calibri"/>
                <a:ea typeface="Calibri"/>
                <a:cs typeface="Calibri"/>
                <a:sym typeface="Calibri"/>
              </a:rPr>
              <a:t>Basi, ni ukiukaji gani wa uhuru wa dini au imani tunaoweza kutumia mbinu za dharura kuukabili? </a:t>
            </a:r>
          </a:p>
          <a:p>
            <a:pPr marL="0" lvl="0" indent="0" algn="l" rtl="0" fontAlgn="base">
              <a:spcBef>
                <a:spcPts val="0"/>
              </a:spcBef>
              <a:spcAft>
                <a:spcPts val="0"/>
              </a:spcAft>
              <a:buFont typeface="Arial"/>
              <a:buNone/>
            </a:pPr>
            <a:endParaRPr lang="sw-KE" sz="1200" b="0" i="0" u="none" strike="noStrike" cap="none" dirty="0">
              <a:solidFill>
                <a:schemeClr val="dk1"/>
              </a:solidFill>
              <a:latin typeface="Calibri"/>
              <a:ea typeface="Calibri"/>
              <a:cs typeface="Calibri"/>
              <a:sym typeface="Calibri"/>
            </a:endParaRPr>
          </a:p>
          <a:p>
            <a:pPr marL="0" lvl="0" indent="0" algn="l" rtl="0" fontAlgn="base">
              <a:spcBef>
                <a:spcPts val="0"/>
              </a:spcBef>
              <a:spcAft>
                <a:spcPts val="0"/>
              </a:spcAft>
              <a:buFont typeface="Arial"/>
              <a:buNone/>
            </a:pPr>
            <a:r>
              <a:rPr lang="sw-KE" sz="1200" b="0" i="0" u="none" strike="noStrike" cap="none" dirty="0">
                <a:solidFill>
                  <a:schemeClr val="dk1"/>
                </a:solidFill>
                <a:latin typeface="Calibri"/>
                <a:ea typeface="Calibri"/>
                <a:cs typeface="Calibri"/>
                <a:sym typeface="Calibri"/>
              </a:rPr>
              <a:t>Unyanyasaji, hotuba za chuki, mashambulizi, uharibifu wa mali, mashambulizi kwenye maeneo ya ibada, ghasia za kijamii na kukamatwa kiholela ni mifano ya ukiukaji unaowalenga watu au makundi fulani, katika maeneo na nyakati maalum.</a:t>
            </a:r>
          </a:p>
          <a:p>
            <a:pPr marL="0" lvl="0" indent="0" algn="l" rtl="0" fontAlgn="base">
              <a:spcBef>
                <a:spcPts val="0"/>
              </a:spcBef>
              <a:spcAft>
                <a:spcPts val="0"/>
              </a:spcAft>
              <a:buFont typeface="Arial"/>
              <a:buNone/>
            </a:pPr>
            <a:endParaRPr lang="sv-SE" sz="1200" b="0" i="0" u="none" strike="noStrike" cap="none" dirty="0">
              <a:solidFill>
                <a:schemeClr val="dk1"/>
              </a:solidFill>
              <a:latin typeface="Calibri"/>
              <a:ea typeface="Calibri"/>
              <a:cs typeface="Calibri"/>
              <a:sym typeface="Calibri"/>
            </a:endParaRPr>
          </a:p>
          <a:p>
            <a:pPr marL="0" lvl="0" indent="0" algn="l" rtl="0" fontAlgn="base">
              <a:spcBef>
                <a:spcPts val="0"/>
              </a:spcBef>
              <a:spcAft>
                <a:spcPts val="0"/>
              </a:spcAft>
              <a:buFont typeface="Arial"/>
              <a:buNone/>
            </a:pPr>
            <a:r>
              <a:rPr lang="sw-KE" sz="1200" b="0" i="0" u="none" strike="noStrike" cap="none" dirty="0">
                <a:solidFill>
                  <a:schemeClr val="dk1"/>
                </a:solidFill>
                <a:latin typeface="Calibri"/>
                <a:ea typeface="Calibri"/>
                <a:cs typeface="Calibri"/>
                <a:sym typeface="Calibri"/>
              </a:rPr>
              <a:t>Ingawa mbinu za dharura hutumika kukabiliana na matukio ya papo hapo kama haya, zinahitaji maandalizi – kujua nini cha kufanya. </a:t>
            </a:r>
          </a:p>
          <a:p>
            <a:pPr marL="0" lvl="0" indent="0" algn="l" rtl="0" fontAlgn="base">
              <a:spcBef>
                <a:spcPts val="0"/>
              </a:spcBef>
              <a:spcAft>
                <a:spcPts val="0"/>
              </a:spcAft>
              <a:buFont typeface="Arial"/>
              <a:buNone/>
            </a:pPr>
            <a:endParaRPr lang="sw-KE" sz="1200" b="0" i="0" u="none" strike="noStrike" cap="none" dirty="0">
              <a:solidFill>
                <a:schemeClr val="dk1"/>
              </a:solidFill>
              <a:latin typeface="Calibri"/>
              <a:ea typeface="Calibri"/>
              <a:cs typeface="Calibri"/>
              <a:sym typeface="Calibri"/>
            </a:endParaRPr>
          </a:p>
          <a:p>
            <a:pPr marL="0" lvl="0" indent="0" algn="l" rtl="0" fontAlgn="base">
              <a:spcBef>
                <a:spcPts val="0"/>
              </a:spcBef>
              <a:spcAft>
                <a:spcPts val="0"/>
              </a:spcAft>
              <a:buFont typeface="Arial"/>
              <a:buNone/>
            </a:pPr>
            <a:r>
              <a:rPr lang="sw-KE" sz="1200" b="0" i="0" u="none" strike="noStrike" cap="none" dirty="0">
                <a:solidFill>
                  <a:schemeClr val="dk1"/>
                </a:solidFill>
                <a:latin typeface="Calibri"/>
                <a:ea typeface="Calibri"/>
                <a:cs typeface="Calibri"/>
                <a:sym typeface="Calibri"/>
              </a:rPr>
              <a:t>Kama vile watu hujifunza namba ya kikosi cha zimamoto au jinsi ya kutumia kizima moto, nasi tunaweza kujifunza mbinu za kuzuia, kusitisha na kuita msaada wakati ukiukwaji wa haki za binadamu unapotokea.</a:t>
            </a:r>
            <a:endParaRPr lang="sv-SE"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rgbClr val="000000"/>
              </a:solidFill>
            </a:endParaRPr>
          </a:p>
        </p:txBody>
      </p:sp>
      <p:sp>
        <p:nvSpPr>
          <p:cNvPr id="223" name="Google Shape;223;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24" name="Google Shape;224;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25" name="Google Shape;22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1" i="0" u="none" strike="noStrike" cap="none" dirty="0">
                <a:solidFill>
                  <a:schemeClr val="dk1"/>
                </a:solidFill>
                <a:effectLst/>
                <a:latin typeface="Calibri"/>
                <a:ea typeface="Calibri"/>
                <a:cs typeface="Calibri"/>
                <a:sym typeface="Calibri"/>
              </a:rPr>
              <a:t>2. MBINU ZA MABADILIKO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1" i="0" u="none" strike="noStrike" cap="none" dirty="0">
              <a:solidFill>
                <a:schemeClr val="dk1"/>
              </a:solidFill>
              <a:effectLst/>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Moto huwaka na kusambaa kwa sababu fulani – kwa mfano, nyaya za umeme zilizowekwa visivyo. </a:t>
            </a:r>
          </a:p>
          <a:p>
            <a:pPr marL="0" marR="0" lvl="0" indent="0" algn="l" rtl="0" fontAlgn="base">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Mbinu za mabadiliko zinahusu kubadili hali zinazosababisha moto kuwaka – kwa mfano, kuhakikisha kuwa kuna kanuni za ujenzi zinazohakikisha usalama wa nyaya za umeme.</a:t>
            </a:r>
          </a:p>
          <a:p>
            <a:pPr marL="0" marR="0" lvl="0" indent="0" algn="l" rtl="0" fontAlgn="base">
              <a:lnSpc>
                <a:spcPct val="100000"/>
              </a:lnSpc>
              <a:spcBef>
                <a:spcPts val="0"/>
              </a:spcBef>
              <a:spcAft>
                <a:spcPts val="0"/>
              </a:spcAft>
              <a:buClr>
                <a:srgbClr val="000000"/>
              </a:buClr>
              <a:buSzPts val="1400"/>
              <a:buFont typeface="Arial"/>
              <a:buNone/>
            </a:pPr>
            <a:endParaRPr lang="sv-S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Ukiukaji wa haki za binadamu hutokea kwa sababu fulani pia – kwa mfano, kwa sababu jamii haina sheria zinazohitajika kulinda watu au kwa sababu wale wanaopaswa kuhakikisha sheria hizo zinafuatwa hawafanyi hivyo. Kwa maneno mengine, jamii 'imeunganishwa' visivyo.</a:t>
            </a:r>
            <a:endParaRPr lang="sv-SE"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233" name="Google Shape;233;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34" name="Google Shape;234;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35" name="Google Shape;23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63500" lvl="0" indent="0" algn="l" rtl="0">
              <a:lnSpc>
                <a:spcPct val="115000"/>
              </a:lnSpc>
              <a:spcBef>
                <a:spcPts val="120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Ukiukwaji mwingi wa haki za binadamu unaweza tu kutatuliwa kwa kuwashawishi watu kubadili sheria au jinsi mambo yanafanywa. </a:t>
            </a:r>
          </a:p>
          <a:p>
            <a:pPr marL="0" marR="63500" lvl="0" indent="0" algn="l" rtl="0">
              <a:lnSpc>
                <a:spcPct val="115000"/>
              </a:lnSpc>
              <a:spcBef>
                <a:spcPts val="1200"/>
              </a:spcBef>
              <a:spcAft>
                <a:spcPts val="0"/>
              </a:spcAft>
              <a:buClr>
                <a:schemeClr val="dk1"/>
              </a:buClr>
              <a:buSzPts val="1100"/>
              <a:buFont typeface="Arial"/>
              <a:buNone/>
            </a:pPr>
            <a:endParaRPr lang="sw-KE" sz="1200" b="0" i="0" u="none" strike="noStrike" cap="none" dirty="0">
              <a:solidFill>
                <a:schemeClr val="dk1"/>
              </a:solidFill>
              <a:latin typeface="Calibri"/>
              <a:ea typeface="Calibri"/>
              <a:cs typeface="Calibri"/>
              <a:sym typeface="Calibri"/>
            </a:endParaRPr>
          </a:p>
          <a:p>
            <a:pPr marL="0" marR="63500" lvl="0" indent="0" algn="l" rtl="0">
              <a:lnSpc>
                <a:spcPct val="115000"/>
              </a:lnSpc>
              <a:spcBef>
                <a:spcPts val="120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Tunaweza kufanya hivyo kwa njia nne tofauti:</a:t>
            </a:r>
            <a:endParaRPr lang="sv-SE" sz="1200" b="0" i="0" u="none" strike="noStrike" cap="none" dirty="0">
              <a:solidFill>
                <a:schemeClr val="dk1"/>
              </a:solidFill>
              <a:latin typeface="Calibri"/>
              <a:ea typeface="Calibri"/>
              <a:cs typeface="Calibri"/>
              <a:sym typeface="Calibri"/>
            </a:endParaRPr>
          </a:p>
          <a:p>
            <a:pPr marL="0" marR="63500" lvl="0" indent="0" algn="l" rtl="0">
              <a:lnSpc>
                <a:spcPct val="115000"/>
              </a:lnSpc>
              <a:spcBef>
                <a:spcPts val="120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171450" marR="63500" lvl="0" indent="-171450" algn="l" rtl="0">
              <a:lnSpc>
                <a:spcPct val="115000"/>
              </a:lnSpc>
              <a:spcBef>
                <a:spcPts val="1200"/>
              </a:spcBef>
              <a:spcAft>
                <a:spcPts val="0"/>
              </a:spcAft>
              <a:buClr>
                <a:schemeClr val="dk1"/>
              </a:buClr>
              <a:buSzPts val="11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kwa kuendesha kampeni na maandamano ili kuonyesha ukubwa wa tatizo, </a:t>
            </a:r>
          </a:p>
          <a:p>
            <a:pPr marL="0" marR="63500" lvl="0" indent="0" algn="l" rtl="0">
              <a:lnSpc>
                <a:spcPct val="115000"/>
              </a:lnSpc>
              <a:spcBef>
                <a:spcPts val="1200"/>
              </a:spcBef>
              <a:spcAft>
                <a:spcPts val="0"/>
              </a:spcAft>
              <a:buClr>
                <a:schemeClr val="dk1"/>
              </a:buClr>
              <a:buSzPts val="11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63500" lvl="0" indent="-171450" algn="l" rtl="0">
              <a:lnSpc>
                <a:spcPct val="115000"/>
              </a:lnSpc>
              <a:spcBef>
                <a:spcPts val="1200"/>
              </a:spcBef>
              <a:spcAft>
                <a:spcPts val="0"/>
              </a:spcAft>
              <a:buClr>
                <a:schemeClr val="dk1"/>
              </a:buClr>
              <a:buSzPts val="11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kwa kuwashawishi wale wenye mamlaka ya kufanya mabadiliko kwamba wanapaswa kuchukua hatua – tutaweza kuita hii utetezi, </a:t>
            </a:r>
          </a:p>
          <a:p>
            <a:pPr marL="0" marR="63500" lvl="0" indent="0" algn="l" rtl="0">
              <a:lnSpc>
                <a:spcPct val="115000"/>
              </a:lnSpc>
              <a:spcBef>
                <a:spcPts val="1200"/>
              </a:spcBef>
              <a:spcAft>
                <a:spcPts val="0"/>
              </a:spcAft>
              <a:buClr>
                <a:schemeClr val="dk1"/>
              </a:buClr>
              <a:buSzPts val="11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63500" lvl="0" indent="-171450" algn="l" rtl="0">
              <a:lnSpc>
                <a:spcPct val="115000"/>
              </a:lnSpc>
              <a:spcBef>
                <a:spcPts val="1200"/>
              </a:spcBef>
              <a:spcAft>
                <a:spcPts val="0"/>
              </a:spcAft>
              <a:buClr>
                <a:schemeClr val="dk1"/>
              </a:buClr>
              <a:buSzPts val="11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kwa kutoa motisha kwa watu kubadili tabia zao, </a:t>
            </a:r>
          </a:p>
          <a:p>
            <a:pPr marL="0" marR="63500" lvl="0" indent="0" algn="l" rtl="0">
              <a:lnSpc>
                <a:spcPct val="115000"/>
              </a:lnSpc>
              <a:spcBef>
                <a:spcPts val="1200"/>
              </a:spcBef>
              <a:spcAft>
                <a:spcPts val="0"/>
              </a:spcAft>
              <a:buClr>
                <a:schemeClr val="dk1"/>
              </a:buClr>
              <a:buSzPts val="11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63500" lvl="0" indent="-171450" algn="l" rtl="0">
              <a:lnSpc>
                <a:spcPct val="115000"/>
              </a:lnSpc>
              <a:spcBef>
                <a:spcPts val="1200"/>
              </a:spcBef>
              <a:spcAft>
                <a:spcPts val="0"/>
              </a:spcAft>
              <a:buClr>
                <a:schemeClr val="dk1"/>
              </a:buClr>
              <a:buSzPts val="11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au kwa kukataa kwa amani sheria mbaya au mila potofu ili kuonyesha kuwa hatuzikubali.</a:t>
            </a:r>
            <a:endParaRPr lang="sv-SE" sz="1200" b="0" i="0" u="none" strike="noStrike" cap="none" dirty="0">
              <a:solidFill>
                <a:schemeClr val="dk1"/>
              </a:solidFill>
              <a:latin typeface="Calibri"/>
              <a:ea typeface="Calibri"/>
              <a:cs typeface="Calibri"/>
              <a:sym typeface="Calibri"/>
            </a:endParaRPr>
          </a:p>
          <a:p>
            <a:pPr marL="0" marR="63500" lvl="0" indent="0" algn="l" rtl="0">
              <a:lnSpc>
                <a:spcPct val="115000"/>
              </a:lnSpc>
              <a:spcBef>
                <a:spcPts val="120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0" marR="63500" lvl="0" indent="0" algn="l" rtl="0">
              <a:lnSpc>
                <a:spcPct val="115000"/>
              </a:lnSpc>
              <a:spcBef>
                <a:spcPts val="120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Hizi ndizo mbinu za mabadiliko. Kawaida hulenga matatizo ya muda mrefu na ya kimuundo katika jamii – matatizo yanayowaathiri watu wengi katika maeneo mengi.</a:t>
            </a:r>
            <a:endParaRPr lang="sv-SE" sz="1200" b="0" i="0" u="none" strike="noStrike" cap="none" dirty="0">
              <a:solidFill>
                <a:schemeClr val="dk1"/>
              </a:solidFill>
              <a:latin typeface="Calibri"/>
              <a:ea typeface="Calibri"/>
              <a:cs typeface="Calibri"/>
              <a:sym typeface="Calibri"/>
            </a:endParaRPr>
          </a:p>
          <a:p>
            <a:pPr marL="266700" lvl="0" indent="0" algn="l" rtl="0">
              <a:lnSpc>
                <a:spcPct val="120909"/>
              </a:lnSpc>
              <a:spcBef>
                <a:spcPts val="1200"/>
              </a:spcBef>
              <a:spcAft>
                <a:spcPts val="1200"/>
              </a:spcAft>
              <a:buSzPts val="1100"/>
              <a:buNone/>
            </a:pPr>
            <a:endParaRPr dirty="0">
              <a:solidFill>
                <a:srgbClr val="000000"/>
              </a:solidFill>
            </a:endParaRPr>
          </a:p>
        </p:txBody>
      </p:sp>
      <p:sp>
        <p:nvSpPr>
          <p:cNvPr id="248" name="Google Shape;248;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49" name="Google Shape;249;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50" name="Google Shape;25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sv-SE" dirty="0" err="1"/>
              <a:t>Karibisha</a:t>
            </a:r>
            <a:r>
              <a:rPr lang="sv-SE" dirty="0"/>
              <a:t> kila </a:t>
            </a:r>
            <a:r>
              <a:rPr lang="sv-SE" dirty="0" err="1"/>
              <a:t>mmoja</a:t>
            </a:r>
            <a:r>
              <a:rPr lang="sv-SE" dirty="0"/>
              <a:t> </a:t>
            </a:r>
            <a:r>
              <a:rPr lang="sv-SE" dirty="0" err="1"/>
              <a:t>kwenye</a:t>
            </a:r>
            <a:r>
              <a:rPr lang="sv-SE" dirty="0"/>
              <a:t> </a:t>
            </a:r>
            <a:r>
              <a:rPr lang="sv-SE" dirty="0" err="1"/>
              <a:t>kipindi</a:t>
            </a:r>
            <a:r>
              <a:rPr lang="sv-SE" dirty="0"/>
              <a:t> </a:t>
            </a:r>
            <a:r>
              <a:rPr lang="sv-SE" dirty="0" err="1"/>
              <a:t>kisha</a:t>
            </a:r>
            <a:r>
              <a:rPr lang="sv-SE" dirty="0"/>
              <a:t> </a:t>
            </a:r>
            <a:r>
              <a:rPr lang="sv-SE" dirty="0" err="1"/>
              <a:t>ueleze</a:t>
            </a:r>
            <a:r>
              <a:rPr lang="sv-SE" dirty="0"/>
              <a:t> </a:t>
            </a:r>
            <a:r>
              <a:rPr lang="sv-SE" dirty="0" err="1"/>
              <a:t>yafuatayo</a:t>
            </a:r>
            <a:r>
              <a:rPr lang="sv-SE" dirty="0"/>
              <a:t>: </a:t>
            </a:r>
          </a:p>
          <a:p>
            <a:pPr marL="0" lvl="0" indent="0" algn="l" rtl="0">
              <a:lnSpc>
                <a:spcPct val="115000"/>
              </a:lnSpc>
              <a:spcBef>
                <a:spcPts val="1200"/>
              </a:spcBef>
              <a:spcAft>
                <a:spcPts val="1200"/>
              </a:spcAft>
              <a:buSzPts val="1100"/>
              <a:buNone/>
            </a:pPr>
            <a:endParaRPr lang="sv-SE" dirty="0"/>
          </a:p>
          <a:p>
            <a:pPr marL="171450" lvl="0" indent="-171450" algn="l" rtl="0">
              <a:lnSpc>
                <a:spcPct val="115000"/>
              </a:lnSpc>
              <a:spcBef>
                <a:spcPts val="1200"/>
              </a:spcBef>
              <a:spcAft>
                <a:spcPts val="1200"/>
              </a:spcAft>
              <a:buSzPts val="1100"/>
              <a:buFont typeface="Arial" panose="020B0604020202020204" pitchFamily="34" charset="0"/>
              <a:buChar char="•"/>
            </a:pPr>
            <a:r>
              <a:rPr lang="sv-SE" dirty="0" err="1"/>
              <a:t>Katika</a:t>
            </a:r>
            <a:r>
              <a:rPr lang="sv-SE" dirty="0"/>
              <a:t> </a:t>
            </a:r>
            <a:r>
              <a:rPr lang="sv-SE" dirty="0" err="1"/>
              <a:t>vipindi</a:t>
            </a:r>
            <a:r>
              <a:rPr lang="sv-SE" dirty="0"/>
              <a:t> </a:t>
            </a:r>
            <a:r>
              <a:rPr lang="sv-SE" dirty="0" err="1"/>
              <a:t>vilivyopita</a:t>
            </a:r>
            <a:r>
              <a:rPr lang="sv-SE" dirty="0"/>
              <a:t>, </a:t>
            </a:r>
            <a:r>
              <a:rPr lang="sv-SE" dirty="0" err="1"/>
              <a:t>tumeelewa</a:t>
            </a:r>
            <a:r>
              <a:rPr lang="sv-SE" dirty="0"/>
              <a:t> </a:t>
            </a:r>
            <a:r>
              <a:rPr lang="sv-SE" dirty="0" err="1"/>
              <a:t>haki</a:t>
            </a:r>
            <a:r>
              <a:rPr lang="sv-SE" dirty="0"/>
              <a:t> </a:t>
            </a:r>
            <a:r>
              <a:rPr lang="sv-SE" dirty="0" err="1"/>
              <a:t>za</a:t>
            </a:r>
            <a:r>
              <a:rPr lang="sv-SE" dirty="0"/>
              <a:t> </a:t>
            </a:r>
            <a:r>
              <a:rPr lang="sv-SE" dirty="0" err="1"/>
              <a:t>binadamu</a:t>
            </a:r>
            <a:r>
              <a:rPr lang="sv-SE" dirty="0"/>
              <a:t>, </a:t>
            </a:r>
            <a:r>
              <a:rPr lang="sv-SE" dirty="0" err="1"/>
              <a:t>haki</a:t>
            </a:r>
            <a:r>
              <a:rPr lang="sv-SE" dirty="0"/>
              <a:t> </a:t>
            </a:r>
            <a:r>
              <a:rPr lang="sv-SE" dirty="0" err="1"/>
              <a:t>ya</a:t>
            </a:r>
            <a:r>
              <a:rPr lang="sv-SE" dirty="0"/>
              <a:t> </a:t>
            </a:r>
            <a:r>
              <a:rPr lang="sv-SE" dirty="0" err="1"/>
              <a:t>uhuru</a:t>
            </a:r>
            <a:r>
              <a:rPr lang="sv-SE" dirty="0"/>
              <a:t> wa </a:t>
            </a:r>
            <a:r>
              <a:rPr lang="sv-SE" dirty="0" err="1"/>
              <a:t>dini</a:t>
            </a:r>
            <a:r>
              <a:rPr lang="sv-SE" dirty="0"/>
              <a:t> au </a:t>
            </a:r>
            <a:r>
              <a:rPr lang="sv-SE" dirty="0" err="1"/>
              <a:t>imani</a:t>
            </a:r>
            <a:r>
              <a:rPr lang="sv-SE" dirty="0"/>
              <a:t>, </a:t>
            </a:r>
            <a:r>
              <a:rPr lang="sv-SE" dirty="0" err="1"/>
              <a:t>na</a:t>
            </a:r>
            <a:r>
              <a:rPr lang="sv-SE" dirty="0"/>
              <a:t> </a:t>
            </a:r>
            <a:r>
              <a:rPr lang="sv-SE" dirty="0" err="1"/>
              <a:t>ukiukwaji</a:t>
            </a:r>
            <a:r>
              <a:rPr lang="sv-SE" dirty="0"/>
              <a:t> wa </a:t>
            </a:r>
            <a:r>
              <a:rPr lang="sv-SE" dirty="0" err="1"/>
              <a:t>haki</a:t>
            </a:r>
            <a:r>
              <a:rPr lang="sv-SE" dirty="0"/>
              <a:t> </a:t>
            </a:r>
            <a:r>
              <a:rPr lang="sv-SE" dirty="0" err="1"/>
              <a:t>hiyo</a:t>
            </a:r>
            <a:r>
              <a:rPr lang="sv-SE" dirty="0"/>
              <a:t>. Pia </a:t>
            </a:r>
            <a:r>
              <a:rPr lang="sv-SE" dirty="0" err="1"/>
              <a:t>tumetengeneza</a:t>
            </a:r>
            <a:r>
              <a:rPr lang="sv-SE" dirty="0"/>
              <a:t> </a:t>
            </a:r>
            <a:r>
              <a:rPr lang="sv-SE" dirty="0" err="1"/>
              <a:t>ramani</a:t>
            </a:r>
            <a:r>
              <a:rPr lang="sv-SE" dirty="0"/>
              <a:t> </a:t>
            </a:r>
            <a:r>
              <a:rPr lang="sv-SE" dirty="0" err="1"/>
              <a:t>ya</a:t>
            </a:r>
            <a:r>
              <a:rPr lang="sv-SE" dirty="0"/>
              <a:t> </a:t>
            </a:r>
            <a:r>
              <a:rPr lang="sv-SE" dirty="0" err="1"/>
              <a:t>ukiukwaji</a:t>
            </a:r>
            <a:r>
              <a:rPr lang="sv-SE" dirty="0"/>
              <a:t> wa </a:t>
            </a:r>
            <a:r>
              <a:rPr lang="sv-SE" dirty="0" err="1"/>
              <a:t>uhuru</a:t>
            </a:r>
            <a:r>
              <a:rPr lang="sv-SE" dirty="0"/>
              <a:t> wa </a:t>
            </a:r>
            <a:r>
              <a:rPr lang="sv-SE" dirty="0" err="1"/>
              <a:t>dini</a:t>
            </a:r>
            <a:r>
              <a:rPr lang="sv-SE" dirty="0"/>
              <a:t> au </a:t>
            </a:r>
            <a:r>
              <a:rPr lang="sv-SE" dirty="0" err="1"/>
              <a:t>imani</a:t>
            </a:r>
            <a:r>
              <a:rPr lang="sv-SE" dirty="0"/>
              <a:t> </a:t>
            </a:r>
            <a:r>
              <a:rPr lang="sv-SE" dirty="0" err="1"/>
              <a:t>katika</a:t>
            </a:r>
            <a:r>
              <a:rPr lang="sv-SE" dirty="0"/>
              <a:t> </a:t>
            </a:r>
            <a:r>
              <a:rPr lang="sv-SE" dirty="0" err="1"/>
              <a:t>jamii</a:t>
            </a:r>
            <a:r>
              <a:rPr lang="sv-SE" dirty="0"/>
              <a:t> </a:t>
            </a:r>
            <a:r>
              <a:rPr lang="sv-SE" dirty="0" err="1"/>
              <a:t>yetu</a:t>
            </a:r>
            <a:r>
              <a:rPr lang="sv-SE" dirty="0"/>
              <a:t>. </a:t>
            </a:r>
          </a:p>
          <a:p>
            <a:pPr marL="171450" lvl="0" indent="-171450" algn="l" rtl="0">
              <a:lnSpc>
                <a:spcPct val="115000"/>
              </a:lnSpc>
              <a:spcBef>
                <a:spcPts val="1200"/>
              </a:spcBef>
              <a:spcAft>
                <a:spcPts val="1200"/>
              </a:spcAft>
              <a:buSzPts val="1100"/>
              <a:buFont typeface="Arial" panose="020B0604020202020204" pitchFamily="34" charset="0"/>
              <a:buChar char="•"/>
            </a:pPr>
            <a:endParaRPr lang="sv-SE" dirty="0"/>
          </a:p>
          <a:p>
            <a:pPr marL="171450" lvl="0" indent="-171450" algn="l" rtl="0">
              <a:lnSpc>
                <a:spcPct val="115000"/>
              </a:lnSpc>
              <a:spcBef>
                <a:spcPts val="1200"/>
              </a:spcBef>
              <a:spcAft>
                <a:spcPts val="1200"/>
              </a:spcAft>
              <a:buSzPts val="1100"/>
              <a:buFont typeface="Arial" panose="020B0604020202020204" pitchFamily="34" charset="0"/>
              <a:buChar char="•"/>
            </a:pPr>
            <a:r>
              <a:rPr lang="sv-SE" dirty="0" err="1"/>
              <a:t>Kuanzia</a:t>
            </a:r>
            <a:r>
              <a:rPr lang="sv-SE" dirty="0"/>
              <a:t> </a:t>
            </a:r>
            <a:r>
              <a:rPr lang="sv-SE" dirty="0" err="1"/>
              <a:t>sasa</a:t>
            </a:r>
            <a:r>
              <a:rPr lang="sv-SE" dirty="0"/>
              <a:t> </a:t>
            </a:r>
            <a:r>
              <a:rPr lang="sv-SE" dirty="0" err="1"/>
              <a:t>tutazingatia</a:t>
            </a:r>
            <a:r>
              <a:rPr lang="sv-SE" dirty="0"/>
              <a:t> </a:t>
            </a:r>
            <a:r>
              <a:rPr lang="sv-SE" dirty="0" err="1"/>
              <a:t>hatua</a:t>
            </a:r>
            <a:r>
              <a:rPr lang="sv-SE" dirty="0"/>
              <a:t> </a:t>
            </a:r>
            <a:r>
              <a:rPr lang="sv-SE" dirty="0" err="1"/>
              <a:t>za</a:t>
            </a:r>
            <a:r>
              <a:rPr lang="sv-SE" dirty="0"/>
              <a:t> </a:t>
            </a:r>
            <a:r>
              <a:rPr lang="sv-SE" dirty="0" err="1"/>
              <a:t>kuchukua</a:t>
            </a:r>
            <a:r>
              <a:rPr lang="sv-SE" dirty="0"/>
              <a:t>! </a:t>
            </a:r>
            <a:r>
              <a:rPr lang="sv-SE" dirty="0" err="1"/>
              <a:t>Katika</a:t>
            </a:r>
            <a:r>
              <a:rPr lang="sv-SE" dirty="0"/>
              <a:t> </a:t>
            </a:r>
            <a:r>
              <a:rPr lang="sv-SE" dirty="0" err="1"/>
              <a:t>kipindi</a:t>
            </a:r>
            <a:r>
              <a:rPr lang="sv-SE" dirty="0"/>
              <a:t> </a:t>
            </a:r>
            <a:r>
              <a:rPr lang="sv-SE" dirty="0" err="1"/>
              <a:t>hiki</a:t>
            </a:r>
            <a:r>
              <a:rPr lang="sv-SE" dirty="0"/>
              <a:t> </a:t>
            </a:r>
            <a:r>
              <a:rPr lang="sv-SE" dirty="0" err="1"/>
              <a:t>na</a:t>
            </a:r>
            <a:r>
              <a:rPr lang="sv-SE" dirty="0"/>
              <a:t> </a:t>
            </a:r>
            <a:r>
              <a:rPr lang="sv-SE" dirty="0" err="1"/>
              <a:t>kijacho</a:t>
            </a:r>
            <a:r>
              <a:rPr lang="sv-SE" dirty="0"/>
              <a:t>, </a:t>
            </a:r>
            <a:r>
              <a:rPr lang="sv-SE" dirty="0" err="1"/>
              <a:t>tutagundua</a:t>
            </a:r>
            <a:r>
              <a:rPr lang="sv-SE" dirty="0"/>
              <a:t> </a:t>
            </a:r>
            <a:r>
              <a:rPr lang="sv-SE" dirty="0" err="1"/>
              <a:t>mbinu</a:t>
            </a:r>
            <a:r>
              <a:rPr lang="sv-SE" dirty="0"/>
              <a:t> </a:t>
            </a:r>
            <a:r>
              <a:rPr lang="sv-SE" dirty="0" err="1"/>
              <a:t>mbalimbali</a:t>
            </a:r>
            <a:r>
              <a:rPr lang="sv-SE" dirty="0"/>
              <a:t> </a:t>
            </a:r>
            <a:r>
              <a:rPr lang="sv-SE" dirty="0" err="1"/>
              <a:t>zinazoweza</a:t>
            </a:r>
            <a:r>
              <a:rPr lang="sv-SE" dirty="0"/>
              <a:t> </a:t>
            </a:r>
            <a:r>
              <a:rPr lang="sv-SE" dirty="0" err="1"/>
              <a:t>kutumiwa</a:t>
            </a:r>
            <a:r>
              <a:rPr lang="sv-SE" dirty="0"/>
              <a:t> </a:t>
            </a:r>
            <a:r>
              <a:rPr lang="sv-SE" dirty="0" err="1"/>
              <a:t>kutetea</a:t>
            </a:r>
            <a:r>
              <a:rPr lang="sv-SE" dirty="0"/>
              <a:t> </a:t>
            </a:r>
            <a:r>
              <a:rPr lang="sv-SE" dirty="0" err="1"/>
              <a:t>haki</a:t>
            </a:r>
            <a:r>
              <a:rPr lang="sv-SE" dirty="0"/>
              <a:t> </a:t>
            </a:r>
            <a:r>
              <a:rPr lang="sv-SE" dirty="0" err="1"/>
              <a:t>za</a:t>
            </a:r>
            <a:r>
              <a:rPr lang="sv-SE" dirty="0"/>
              <a:t> </a:t>
            </a:r>
            <a:r>
              <a:rPr lang="sv-SE" dirty="0" err="1"/>
              <a:t>binadamu</a:t>
            </a:r>
            <a:r>
              <a:rPr lang="sv-SE" dirty="0"/>
              <a:t> </a:t>
            </a:r>
            <a:r>
              <a:rPr lang="sv-SE" dirty="0" err="1"/>
              <a:t>na</a:t>
            </a:r>
            <a:r>
              <a:rPr lang="sv-SE" dirty="0"/>
              <a:t> </a:t>
            </a:r>
            <a:r>
              <a:rPr lang="sv-SE" dirty="0" err="1"/>
              <a:t>kufikiria</a:t>
            </a:r>
            <a:r>
              <a:rPr lang="sv-SE" dirty="0"/>
              <a:t> </a:t>
            </a:r>
            <a:r>
              <a:rPr lang="sv-SE" dirty="0" err="1"/>
              <a:t>jinsi</a:t>
            </a:r>
            <a:r>
              <a:rPr lang="sv-SE" dirty="0"/>
              <a:t> </a:t>
            </a:r>
            <a:r>
              <a:rPr lang="sv-SE" dirty="0" err="1"/>
              <a:t>tunavyoweza</a:t>
            </a:r>
            <a:r>
              <a:rPr lang="sv-SE" dirty="0"/>
              <a:t> </a:t>
            </a:r>
            <a:r>
              <a:rPr lang="sv-SE" dirty="0" err="1"/>
              <a:t>kuzitumia</a:t>
            </a:r>
            <a:r>
              <a:rPr lang="sv-SE" dirty="0"/>
              <a:t>. </a:t>
            </a:r>
            <a:r>
              <a:rPr lang="sv-SE" dirty="0" err="1"/>
              <a:t>Katika</a:t>
            </a:r>
            <a:r>
              <a:rPr lang="sv-SE" dirty="0"/>
              <a:t> </a:t>
            </a:r>
            <a:r>
              <a:rPr lang="sv-SE" dirty="0" err="1"/>
              <a:t>vipindi</a:t>
            </a:r>
            <a:r>
              <a:rPr lang="sv-SE" dirty="0"/>
              <a:t> </a:t>
            </a:r>
            <a:r>
              <a:rPr lang="sv-SE" dirty="0" err="1"/>
              <a:t>viwili</a:t>
            </a:r>
            <a:r>
              <a:rPr lang="sv-SE" dirty="0"/>
              <a:t> </a:t>
            </a:r>
            <a:r>
              <a:rPr lang="sv-SE" dirty="0" err="1"/>
              <a:t>vya</a:t>
            </a:r>
            <a:r>
              <a:rPr lang="sv-SE" dirty="0"/>
              <a:t> </a:t>
            </a:r>
            <a:r>
              <a:rPr lang="sv-SE" dirty="0" err="1"/>
              <a:t>mwisho</a:t>
            </a:r>
            <a:r>
              <a:rPr lang="sv-SE" dirty="0"/>
              <a:t>, </a:t>
            </a:r>
            <a:r>
              <a:rPr lang="sv-SE" dirty="0" err="1"/>
              <a:t>tutazingatia</a:t>
            </a:r>
            <a:r>
              <a:rPr lang="sv-SE" dirty="0"/>
              <a:t> </a:t>
            </a:r>
            <a:r>
              <a:rPr lang="sv-SE" dirty="0" err="1"/>
              <a:t>kutengeneza</a:t>
            </a:r>
            <a:r>
              <a:rPr lang="sv-SE" dirty="0"/>
              <a:t> </a:t>
            </a:r>
            <a:r>
              <a:rPr lang="sv-SE" dirty="0" err="1"/>
              <a:t>mipango</a:t>
            </a:r>
            <a:r>
              <a:rPr lang="sv-SE" dirty="0"/>
              <a:t> </a:t>
            </a:r>
            <a:r>
              <a:rPr lang="sv-SE" dirty="0" err="1"/>
              <a:t>ya</a:t>
            </a:r>
            <a:r>
              <a:rPr lang="sv-SE" dirty="0"/>
              <a:t> </a:t>
            </a:r>
            <a:r>
              <a:rPr lang="sv-SE" dirty="0" err="1"/>
              <a:t>utekelezaji</a:t>
            </a:r>
            <a:r>
              <a:rPr lang="sv-SE" dirty="0"/>
              <a:t>. </a:t>
            </a:r>
          </a:p>
          <a:p>
            <a:pPr marL="171450" lvl="0" indent="-171450" algn="l" rtl="0">
              <a:lnSpc>
                <a:spcPct val="115000"/>
              </a:lnSpc>
              <a:spcBef>
                <a:spcPts val="1200"/>
              </a:spcBef>
              <a:spcAft>
                <a:spcPts val="1200"/>
              </a:spcAft>
              <a:buSzPts val="1100"/>
              <a:buFont typeface="Arial" panose="020B0604020202020204" pitchFamily="34" charset="0"/>
              <a:buChar char="•"/>
            </a:pPr>
            <a:endParaRPr lang="sv-SE" dirty="0"/>
          </a:p>
          <a:p>
            <a:pPr marL="171450" lvl="0" indent="-171450" algn="l" rtl="0">
              <a:lnSpc>
                <a:spcPct val="115000"/>
              </a:lnSpc>
              <a:spcBef>
                <a:spcPts val="1200"/>
              </a:spcBef>
              <a:spcAft>
                <a:spcPts val="1200"/>
              </a:spcAft>
              <a:buSzPts val="1100"/>
              <a:buFont typeface="Arial" panose="020B0604020202020204" pitchFamily="34" charset="0"/>
              <a:buChar char="•"/>
            </a:pPr>
            <a:r>
              <a:rPr lang="sv-SE" dirty="0" err="1"/>
              <a:t>Tutaanza</a:t>
            </a:r>
            <a:r>
              <a:rPr lang="sv-SE" dirty="0"/>
              <a:t> </a:t>
            </a:r>
            <a:r>
              <a:rPr lang="sv-SE" dirty="0" err="1"/>
              <a:t>kwa</a:t>
            </a:r>
            <a:r>
              <a:rPr lang="sv-SE" dirty="0"/>
              <a:t> </a:t>
            </a:r>
            <a:r>
              <a:rPr lang="sv-SE" dirty="0" err="1"/>
              <a:t>kusikiliza</a:t>
            </a:r>
            <a:r>
              <a:rPr lang="sv-SE" dirty="0"/>
              <a:t> </a:t>
            </a:r>
            <a:r>
              <a:rPr lang="sv-SE" dirty="0" err="1"/>
              <a:t>hadithi</a:t>
            </a:r>
            <a:r>
              <a:rPr lang="sv-SE" dirty="0"/>
              <a:t> </a:t>
            </a:r>
            <a:r>
              <a:rPr lang="sv-SE" dirty="0" err="1"/>
              <a:t>tatu</a:t>
            </a:r>
            <a:r>
              <a:rPr lang="sv-SE" dirty="0"/>
              <a:t> </a:t>
            </a:r>
            <a:r>
              <a:rPr lang="sv-SE" dirty="0" err="1"/>
              <a:t>za</a:t>
            </a:r>
            <a:r>
              <a:rPr lang="sv-SE" dirty="0"/>
              <a:t> </a:t>
            </a:r>
            <a:r>
              <a:rPr lang="sv-SE" dirty="0" err="1"/>
              <a:t>watu</a:t>
            </a:r>
            <a:r>
              <a:rPr lang="sv-SE" dirty="0"/>
              <a:t> </a:t>
            </a:r>
            <a:r>
              <a:rPr lang="sv-SE" dirty="0" err="1"/>
              <a:t>wanaofanya</a:t>
            </a:r>
            <a:r>
              <a:rPr lang="sv-SE" dirty="0"/>
              <a:t> </a:t>
            </a:r>
            <a:r>
              <a:rPr lang="sv-SE" dirty="0" err="1"/>
              <a:t>mabadiliko</a:t>
            </a:r>
            <a:r>
              <a:rPr lang="sv-SE" dirty="0"/>
              <a:t> </a:t>
            </a:r>
            <a:r>
              <a:rPr lang="sv-SE" dirty="0" err="1"/>
              <a:t>kwa</a:t>
            </a:r>
            <a:r>
              <a:rPr lang="sv-SE" dirty="0"/>
              <a:t> </a:t>
            </a:r>
            <a:r>
              <a:rPr lang="sv-SE" dirty="0" err="1"/>
              <a:t>uhuru</a:t>
            </a:r>
            <a:r>
              <a:rPr lang="sv-SE" dirty="0"/>
              <a:t> wa </a:t>
            </a:r>
            <a:r>
              <a:rPr lang="sv-SE" dirty="0" err="1"/>
              <a:t>dini</a:t>
            </a:r>
            <a:r>
              <a:rPr lang="sv-SE" dirty="0"/>
              <a:t> au </a:t>
            </a:r>
            <a:r>
              <a:rPr lang="sv-SE" dirty="0" err="1"/>
              <a:t>imani</a:t>
            </a:r>
            <a:r>
              <a:rPr lang="sv-SE" dirty="0"/>
              <a:t> </a:t>
            </a:r>
            <a:r>
              <a:rPr lang="sv-SE" dirty="0" err="1"/>
              <a:t>katika</a:t>
            </a:r>
            <a:r>
              <a:rPr lang="sv-SE" dirty="0"/>
              <a:t> </a:t>
            </a:r>
            <a:r>
              <a:rPr lang="sv-SE" dirty="0" err="1"/>
              <a:t>jamii</a:t>
            </a:r>
            <a:r>
              <a:rPr lang="sv-SE" dirty="0"/>
              <a:t> </a:t>
            </a:r>
            <a:r>
              <a:rPr lang="sv-SE" dirty="0" err="1"/>
              <a:t>zao</a:t>
            </a:r>
            <a:r>
              <a:rPr lang="sv-SE" dirty="0"/>
              <a:t>. </a:t>
            </a:r>
            <a:endParaRPr dirty="0">
              <a:solidFill>
                <a:srgbClr val="000000"/>
              </a:solidFill>
            </a:endParaRPr>
          </a:p>
        </p:txBody>
      </p:sp>
      <p:sp>
        <p:nvSpPr>
          <p:cNvPr id="57" name="Google Shape;5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58" name="Google Shape;58;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59" name="Google Shape;59;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w-KE" sz="1200" b="1" i="0" u="none" strike="noStrike" cap="none" dirty="0">
                <a:solidFill>
                  <a:schemeClr val="dk1"/>
                </a:solidFill>
                <a:effectLst/>
                <a:latin typeface="Calibri"/>
                <a:ea typeface="Calibri"/>
                <a:cs typeface="Calibri"/>
                <a:sym typeface="Calibri"/>
              </a:rPr>
              <a:t>3. MBINU ZA KUJENGA </a:t>
            </a:r>
          </a:p>
          <a:p>
            <a:pPr marL="0" lvl="0" indent="0" algn="l" rtl="0">
              <a:spcBef>
                <a:spcPts val="0"/>
              </a:spcBef>
              <a:spcAft>
                <a:spcPts val="0"/>
              </a:spcAft>
              <a:buNone/>
            </a:pPr>
            <a:endParaRPr lang="sw-KE" sz="1200" b="1" i="0" u="none" strike="noStrike" cap="none" dirty="0">
              <a:solidFill>
                <a:schemeClr val="dk1"/>
              </a:solidFill>
              <a:effectLs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Njia nyingine ya kusaidia kuzuia moto ni kwa kujenga uelewa wa umma na kubadili mitazamo, kwa mfano, kwa kuhamasisha watu kuhusu hatari za kutupa mabaki ya sigara kwenye ardhi kavu. </a:t>
            </a:r>
          </a:p>
          <a:p>
            <a:pPr marL="0" marR="0" lvl="0" indent="0" algn="l" rtl="0">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Tunaweza pia kuimarisha ushiriki wa jamii – kwa kushirikisha watu wengi zaidi katika shughuli za kujitolea za kuzima moto. Aidha, tunaweza kujenga ujuzi – kwa kuhakikisha kuwa watu wanajua jinsi ya kutumia kizima moto.</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Katika haki za binadamu, mbinu za kujenga zinahusu kazi ya muda mrefu ya kujenga utamaduni wa kuheshimu haki za binadamu. Hii inamaanisha kufanya kazi kuelekea jamii ambayo kila mtu anaelewa haki zake na za wengine, anaona heshima kwa haki za binadamu kama jambo la kawaida na sahihi, anajua la kufanya ikiwa haki zinakiukwa na anajua JINSI ya kuheshimu na kutetea haki zake na za watu wengine.</a:t>
            </a:r>
            <a:endParaRPr sz="1200" b="0" i="0" u="none" strike="noStrike" cap="none" dirty="0">
              <a:solidFill>
                <a:schemeClr val="dk1"/>
              </a:solidFill>
              <a:latin typeface="Calibri"/>
              <a:ea typeface="Calibri"/>
              <a:cs typeface="Calibri"/>
              <a:sym typeface="Calibri"/>
            </a:endParaRPr>
          </a:p>
        </p:txBody>
      </p:sp>
      <p:sp>
        <p:nvSpPr>
          <p:cNvPr id="271" name="Google Shape;271;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72" name="Google Shape;272;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73" name="Google Shape;27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Kujenga jamii ya aina hii kunahusisha mambo manne:</a:t>
            </a:r>
          </a:p>
          <a:p>
            <a:pPr marL="0" marR="0" lvl="0" indent="0" algn="l" rtl="0">
              <a:lnSpc>
                <a:spcPct val="100000"/>
              </a:lnSpc>
              <a:spcBef>
                <a:spcPts val="0"/>
              </a:spcBef>
              <a:spcAft>
                <a:spcPts val="0"/>
              </a:spcAft>
              <a:buClr>
                <a:srgbClr val="000000"/>
              </a:buClr>
              <a:buSzPts val="1400"/>
              <a:buFont typeface="Arial"/>
              <a:buNone/>
            </a:pPr>
            <a:endParaRPr lang="sv-SE"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Kujenga uelewa kuhusu umuhimu wa haki za binadamu, ukiukwaji unaotokea na madhara yake. </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Kujenga ushiriki – kuhakikisha kuwa watu wengi zaidi wanajitolea kuchukua hatua za kutetea haki za binadamu. </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Kujenga ujuzi – ili watu wajue jinsi ya kutetea haki za binadamu.</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Na kujenga mitandao ya watu na mashirika yanayofanya kazi katika maeneo tofauti lakini kwa lengo moja kwa njia iliyoratibiwa.</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Hizi ni mbinu za muda mrefu zinazounda mazingira muafaka kwa mabadiliko. Zinajenga msingi imara wa kutumia mbinu nyingine zote.</a:t>
            </a:r>
            <a:br>
              <a:rPr lang="sw-KE" sz="1200" b="0" i="0" u="none" strike="noStrike" cap="none" dirty="0">
                <a:solidFill>
                  <a:schemeClr val="dk1"/>
                </a:solidFill>
                <a:effectLst/>
                <a:latin typeface="Calibri"/>
                <a:ea typeface="Calibri"/>
                <a:cs typeface="Calibri"/>
                <a:sym typeface="Calibri"/>
              </a:rPr>
            </a:br>
            <a:endParaRPr sz="1200" b="0" i="0" dirty="0">
              <a:solidFill>
                <a:srgbClr val="000000"/>
              </a:solidFill>
              <a:latin typeface="Calibri"/>
              <a:ea typeface="Calibri"/>
              <a:cs typeface="Calibri"/>
              <a:sym typeface="Calibri"/>
            </a:endParaRPr>
          </a:p>
        </p:txBody>
      </p:sp>
      <p:sp>
        <p:nvSpPr>
          <p:cNvPr id="280" name="Google Shape;280;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81" name="Google Shape;281;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82" name="Google Shape;28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w-KE" sz="1200" b="1" i="0" u="none" strike="noStrike" cap="none" dirty="0">
                <a:solidFill>
                  <a:schemeClr val="dk1"/>
                </a:solidFill>
                <a:effectLst/>
                <a:latin typeface="Calibri"/>
                <a:ea typeface="Calibri"/>
                <a:cs typeface="Calibri"/>
                <a:sym typeface="Calibri"/>
              </a:rPr>
              <a:t>4. MBINU ZA UPONYAJI</a:t>
            </a:r>
          </a:p>
          <a:p>
            <a:pPr marL="0" lvl="0" indent="0" algn="l" rtl="0">
              <a:spcBef>
                <a:spcPts val="0"/>
              </a:spcBef>
              <a:spcAft>
                <a:spcPts val="0"/>
              </a:spcAft>
              <a:buNone/>
            </a:pPr>
            <a:endParaRPr lang="sw-KE"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Hatimaye, tunazo mbinu za uponyaji. Kama moto unavyoharibu watu, mali na jamii, ukiukwaji wa haki za binadamu pia unaleta madhara makubwa.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Mbinu za uponyaji zinahusu kile tunachofanya ili kuwasaidia watu baada ya ukiukaji wa haki za binadamu kutokea.</a:t>
            </a: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i="0" dirty="0">
              <a:solidFill>
                <a:srgbClr val="000000"/>
              </a:solidFill>
            </a:endParaRPr>
          </a:p>
        </p:txBody>
      </p:sp>
      <p:sp>
        <p:nvSpPr>
          <p:cNvPr id="298" name="Google Shape;298;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99" name="Google Shape;299;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300" name="Google Shape;30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50800" lvl="0" indent="0" algn="l" rtl="0" fontAlgn="base">
              <a:lnSpc>
                <a:spcPct val="106000"/>
              </a:lnSpc>
              <a:spcBef>
                <a:spcPts val="0"/>
              </a:spcBef>
              <a:spcAft>
                <a:spcPts val="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Sehemu ya kazi hii ni kuhakikisha kuwa waathiriwa wanapata msaada wa kimatibabu, kimwili na kisaikolojia ili waweze kupona. </a:t>
            </a:r>
          </a:p>
          <a:p>
            <a:pPr marL="0" marR="50800" lvl="0" indent="0" algn="l" rtl="0" fontAlgn="base">
              <a:lnSpc>
                <a:spcPct val="106000"/>
              </a:lnSpc>
              <a:spcBef>
                <a:spcPts val="0"/>
              </a:spcBef>
              <a:spcAft>
                <a:spcPts val="0"/>
              </a:spcAft>
              <a:buClr>
                <a:srgbClr val="000000"/>
              </a:buClr>
              <a:buSzPts val="1100"/>
              <a:buFont typeface="Arial"/>
              <a:buNone/>
            </a:pPr>
            <a:endParaRPr lang="sw-KE" sz="1200" b="0" i="0" u="none" strike="noStrike" cap="none" dirty="0">
              <a:solidFill>
                <a:schemeClr val="dk1"/>
              </a:solidFill>
              <a:latin typeface="Calibri"/>
              <a:ea typeface="Calibri"/>
              <a:cs typeface="Calibri"/>
              <a:sym typeface="Calibri"/>
            </a:endParaRPr>
          </a:p>
          <a:p>
            <a:pPr marL="0" marR="50800" lvl="0" indent="0" algn="l" rtl="0" fontAlgn="base">
              <a:lnSpc>
                <a:spcPct val="106000"/>
              </a:lnSpc>
              <a:spcBef>
                <a:spcPts val="0"/>
              </a:spcBef>
              <a:spcAft>
                <a:spcPts val="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Lakini pia ni suala la heshima na haki:</a:t>
            </a:r>
          </a:p>
          <a:p>
            <a:pPr marL="0" marR="50800" lvl="0" indent="0" algn="l" rtl="0" fontAlgn="base">
              <a:lnSpc>
                <a:spcPct val="106000"/>
              </a:lnSpc>
              <a:spcBef>
                <a:spcPts val="0"/>
              </a:spcBef>
              <a:spcAft>
                <a:spcPts val="0"/>
              </a:spcAft>
              <a:buClr>
                <a:srgbClr val="000000"/>
              </a:buClr>
              <a:buSzPts val="1100"/>
              <a:buFont typeface="Arial"/>
              <a:buNone/>
            </a:pPr>
            <a:endParaRPr lang="sv-SE" sz="1200" b="0" i="0" u="none" strike="noStrike" cap="none" dirty="0">
              <a:solidFill>
                <a:schemeClr val="dk1"/>
              </a:solidFill>
              <a:latin typeface="Calibri"/>
              <a:ea typeface="Calibri"/>
              <a:cs typeface="Calibri"/>
              <a:sym typeface="Calibri"/>
            </a:endParaRPr>
          </a:p>
          <a:p>
            <a:pPr marL="171450" marR="50800" lvl="0" indent="-171450" algn="l" rtl="0">
              <a:lnSpc>
                <a:spcPct val="106000"/>
              </a:lnSpc>
              <a:spcBef>
                <a:spcPts val="0"/>
              </a:spcBef>
              <a:spcAft>
                <a:spcPts val="0"/>
              </a:spcAft>
              <a:buClr>
                <a:srgbClr val="000000"/>
              </a:buClr>
              <a:buSzPts val="11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kuhakikisha kuwa matukio yanarekodiwa ili yasiweze kufutwa au kupuuzwa.</a:t>
            </a:r>
          </a:p>
          <a:p>
            <a:pPr marL="0" marR="50800" lvl="0" indent="0" algn="l" rtl="0">
              <a:lnSpc>
                <a:spcPct val="106000"/>
              </a:lnSpc>
              <a:spcBef>
                <a:spcPts val="0"/>
              </a:spcBef>
              <a:spcAft>
                <a:spcPts val="0"/>
              </a:spcAft>
              <a:buClr>
                <a:srgbClr val="000000"/>
              </a:buClr>
              <a:buSzPts val="11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50800" lvl="0" indent="-171450" algn="l" rtl="0">
              <a:lnSpc>
                <a:spcPct val="106000"/>
              </a:lnSpc>
              <a:spcBef>
                <a:spcPts val="0"/>
              </a:spcBef>
              <a:spcAft>
                <a:spcPts val="0"/>
              </a:spcAft>
              <a:buClr>
                <a:srgbClr val="000000"/>
              </a:buClr>
              <a:buSzPts val="11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kuwapa watu nafasi ya kueleza na kuenzi yaliyowapata.</a:t>
            </a:r>
          </a:p>
          <a:p>
            <a:pPr marL="0" marR="50800" lvl="0" indent="0" algn="l" rtl="0">
              <a:lnSpc>
                <a:spcPct val="106000"/>
              </a:lnSpc>
              <a:spcBef>
                <a:spcPts val="0"/>
              </a:spcBef>
              <a:spcAft>
                <a:spcPts val="0"/>
              </a:spcAft>
              <a:buClr>
                <a:srgbClr val="000000"/>
              </a:buClr>
              <a:buSzPts val="11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50800" lvl="0" indent="-171450" algn="l" rtl="0">
              <a:lnSpc>
                <a:spcPct val="106000"/>
              </a:lnSpc>
              <a:spcBef>
                <a:spcPts val="0"/>
              </a:spcBef>
              <a:spcAft>
                <a:spcPts val="0"/>
              </a:spcAft>
              <a:buClr>
                <a:srgbClr val="000000"/>
              </a:buClr>
              <a:buSzPts val="11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kuhakikisha kuwa wahusika wanapata haki na fidia.</a:t>
            </a:r>
            <a:endParaRPr lang="sv-SE" sz="1200" b="0" i="0" u="none" strike="noStrike" cap="none" dirty="0">
              <a:solidFill>
                <a:schemeClr val="dk1"/>
              </a:solidFill>
              <a:latin typeface="Calibri"/>
              <a:ea typeface="Calibri"/>
              <a:cs typeface="Calibri"/>
              <a:sym typeface="Calibri"/>
            </a:endParaRPr>
          </a:p>
        </p:txBody>
      </p:sp>
      <p:sp>
        <p:nvSpPr>
          <p:cNvPr id="307" name="Google Shape;307;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08" name="Google Shape;308;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309" name="Google Shape;3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sw-KE" sz="1200" b="1" i="0" u="none" strike="noStrike" cap="none" dirty="0">
                <a:solidFill>
                  <a:schemeClr val="dk1"/>
                </a:solidFill>
                <a:effectLst/>
                <a:latin typeface="Calibri"/>
                <a:ea typeface="Calibri"/>
                <a:cs typeface="Calibri"/>
                <a:sym typeface="Calibri"/>
              </a:rPr>
              <a:t>HITIMISHO</a:t>
            </a:r>
          </a:p>
          <a:p>
            <a:pPr marL="0" lvl="0" indent="0" algn="l" rtl="0">
              <a:lnSpc>
                <a:spcPct val="115000"/>
              </a:lnSpc>
              <a:spcBef>
                <a:spcPts val="1200"/>
              </a:spcBef>
              <a:spcAft>
                <a:spcPts val="0"/>
              </a:spcAft>
              <a:buSzPts val="1100"/>
              <a:buNone/>
            </a:pPr>
            <a:endParaRPr lang="sw-KE" sz="1200" b="1" i="0" u="none" strike="noStrike" cap="none" dirty="0">
              <a:solidFill>
                <a:schemeClr val="dk1"/>
              </a:solidFill>
              <a:effectLst/>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Njia zote hizi za kazi ni muhimu katika kutetea haki za binadamu. Zinakamilishana, zinaingiliana na zinaweza kutumiwa kwa wakati mmoja.</a:t>
            </a:r>
          </a:p>
          <a:p>
            <a:pPr marL="0" marR="0" lvl="0" indent="0" algn="l" rtl="0">
              <a:lnSpc>
                <a:spcPct val="115000"/>
              </a:lnSpc>
              <a:spcBef>
                <a:spcPts val="1200"/>
              </a:spcBef>
              <a:spcAft>
                <a:spcPts val="0"/>
              </a:spcAft>
              <a:buClr>
                <a:schemeClr val="dk1"/>
              </a:buClr>
              <a:buSzPts val="1100"/>
              <a:buFont typeface="Arial"/>
              <a:buNone/>
            </a:pPr>
            <a:endParaRPr lang="sv-SE"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Hakuna mtu mmoja au shirika moja linaloweza kutumia mbinu zote – tunayo majukumu, ujuzi na fursa tofauti zinazoathiri uchaguzi wetu wa mbinu. </a:t>
            </a:r>
          </a:p>
          <a:p>
            <a:pPr marL="0" marR="0" lvl="0" indent="0" algn="l" rtl="0">
              <a:lnSpc>
                <a:spcPct val="115000"/>
              </a:lnSpc>
              <a:spcBef>
                <a:spcPts val="1200"/>
              </a:spcBef>
              <a:spcAft>
                <a:spcPts val="0"/>
              </a:spcAft>
              <a:buClr>
                <a:schemeClr val="dk1"/>
              </a:buClr>
              <a:buSzPts val="11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Lililo muhimu ni kwamba kila mtu anaweza kufanya jambo fulani, na kwamba kwa kushirikiana kupitia mitandao ya watu na mashirika yanayolenga mwelekeo mmoja, tunaweza kuleta mabadiliko.</a:t>
            </a:r>
            <a:endParaRPr lang="sv-SE"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Sote tunaweza kuchangia kuzima moto wa ukiukaji wa haki za binadamu na kujenga jamii inayoheshimu haki za binadamu majumbani mwetu, katika jamii zetu, na ndani ya serikali zetu.</a:t>
            </a:r>
            <a:endParaRPr sz="1200" b="0" i="0" u="none" strike="noStrike" cap="none" dirty="0">
              <a:solidFill>
                <a:schemeClr val="dk1"/>
              </a:solidFill>
              <a:latin typeface="Calibri"/>
              <a:ea typeface="Calibri"/>
              <a:cs typeface="Calibri"/>
              <a:sym typeface="Calibri"/>
            </a:endParaRPr>
          </a:p>
          <a:p>
            <a:pPr marL="0" lvl="0" indent="0" algn="l" rtl="0">
              <a:spcBef>
                <a:spcPts val="1200"/>
              </a:spcBef>
              <a:spcAft>
                <a:spcPts val="0"/>
              </a:spcAft>
              <a:buNone/>
            </a:pPr>
            <a:endParaRPr dirty="0"/>
          </a:p>
        </p:txBody>
      </p:sp>
      <p:sp>
        <p:nvSpPr>
          <p:cNvPr id="325" name="Google Shape;325;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26" name="Google Shape;326;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327" name="Google Shape;32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sv-SE" b="1" dirty="0" err="1"/>
              <a:t>Zoezi</a:t>
            </a:r>
            <a:r>
              <a:rPr lang="sv-SE" b="1" dirty="0"/>
              <a:t> la </a:t>
            </a:r>
            <a:r>
              <a:rPr lang="sv-SE" b="1" dirty="0" err="1"/>
              <a:t>Majadiliano</a:t>
            </a:r>
            <a:r>
              <a:rPr lang="sv-SE" b="1" dirty="0"/>
              <a:t>: </a:t>
            </a:r>
            <a:r>
              <a:rPr lang="sv-SE" b="1" dirty="0" err="1"/>
              <a:t>Kuzungumzia</a:t>
            </a:r>
            <a:r>
              <a:rPr lang="sv-SE" b="1" dirty="0"/>
              <a:t> </a:t>
            </a:r>
            <a:r>
              <a:rPr lang="sv-SE" b="1" dirty="0" err="1"/>
              <a:t>mbinu</a:t>
            </a:r>
            <a:r>
              <a:rPr lang="sv-SE" b="1" dirty="0"/>
              <a:t> </a:t>
            </a:r>
            <a:r>
              <a:rPr lang="sv-SE" b="1" dirty="0" err="1"/>
              <a:t>za</a:t>
            </a:r>
            <a:r>
              <a:rPr lang="sv-SE" b="1" dirty="0"/>
              <a:t> </a:t>
            </a:r>
            <a:r>
              <a:rPr lang="sv-SE" b="1" dirty="0" err="1"/>
              <a:t>dharura</a:t>
            </a:r>
            <a:endParaRPr lang="sv-SE" b="1" dirty="0"/>
          </a:p>
          <a:p>
            <a:pPr marL="0" lvl="0" indent="0" algn="l" rtl="0">
              <a:spcBef>
                <a:spcPts val="0"/>
              </a:spcBef>
              <a:spcAft>
                <a:spcPts val="0"/>
              </a:spcAft>
              <a:buClr>
                <a:schemeClr val="dk1"/>
              </a:buClr>
              <a:buSzPts val="1200"/>
              <a:buFont typeface="Arial"/>
              <a:buNone/>
            </a:pPr>
            <a:endParaRPr b="1" i="0" dirty="0">
              <a:solidFill>
                <a:srgbClr val="000000"/>
              </a:solidFill>
            </a:endParaRPr>
          </a:p>
          <a:p>
            <a:pPr marL="171450" lvl="0" indent="-171450" algn="l" rtl="0">
              <a:spcBef>
                <a:spcPts val="0"/>
              </a:spcBef>
              <a:spcAft>
                <a:spcPts val="0"/>
              </a:spcAft>
              <a:buFont typeface="Arial" panose="020B0604020202020204" pitchFamily="34" charset="0"/>
              <a:buChar char="•"/>
            </a:pPr>
            <a:r>
              <a:rPr lang="sv-SE" dirty="0" err="1"/>
              <a:t>Katika</a:t>
            </a:r>
            <a:r>
              <a:rPr lang="sv-SE" dirty="0"/>
              <a:t> </a:t>
            </a:r>
            <a:r>
              <a:rPr lang="sv-SE" dirty="0" err="1"/>
              <a:t>sehemu</a:t>
            </a:r>
            <a:r>
              <a:rPr lang="sv-SE" dirty="0"/>
              <a:t> </a:t>
            </a:r>
            <a:r>
              <a:rPr lang="sv-SE" dirty="0" err="1"/>
              <a:t>iliyosalia</a:t>
            </a:r>
            <a:r>
              <a:rPr lang="sv-SE" dirty="0"/>
              <a:t> </a:t>
            </a:r>
            <a:r>
              <a:rPr lang="sv-SE" dirty="0" err="1"/>
              <a:t>ya</a:t>
            </a:r>
            <a:r>
              <a:rPr lang="sv-SE" dirty="0"/>
              <a:t> </a:t>
            </a:r>
            <a:r>
              <a:rPr lang="sv-SE" dirty="0" err="1"/>
              <a:t>kipindi</a:t>
            </a:r>
            <a:r>
              <a:rPr lang="sv-SE" dirty="0"/>
              <a:t> </a:t>
            </a:r>
            <a:r>
              <a:rPr lang="sv-SE" dirty="0" err="1"/>
              <a:t>hiki</a:t>
            </a:r>
            <a:r>
              <a:rPr lang="sv-SE" dirty="0"/>
              <a:t>, </a:t>
            </a:r>
            <a:r>
              <a:rPr lang="sv-SE" dirty="0" err="1"/>
              <a:t>tutazingatia</a:t>
            </a:r>
            <a:r>
              <a:rPr lang="sv-SE" dirty="0"/>
              <a:t> </a:t>
            </a:r>
            <a:r>
              <a:rPr lang="sv-SE" dirty="0" err="1"/>
              <a:t>mbinu</a:t>
            </a:r>
            <a:r>
              <a:rPr lang="sv-SE" dirty="0"/>
              <a:t> </a:t>
            </a:r>
            <a:r>
              <a:rPr lang="sv-SE" dirty="0" err="1"/>
              <a:t>za</a:t>
            </a:r>
            <a:r>
              <a:rPr lang="sv-SE" dirty="0"/>
              <a:t> </a:t>
            </a:r>
            <a:r>
              <a:rPr lang="sv-SE" dirty="0" err="1"/>
              <a:t>dharura</a:t>
            </a:r>
            <a:r>
              <a:rPr lang="sv-SE" dirty="0"/>
              <a:t> </a:t>
            </a:r>
            <a:r>
              <a:rPr lang="sv-SE" dirty="0" err="1"/>
              <a:t>na</a:t>
            </a:r>
            <a:r>
              <a:rPr lang="sv-SE" dirty="0"/>
              <a:t> </a:t>
            </a:r>
            <a:r>
              <a:rPr lang="sv-SE" dirty="0" err="1"/>
              <a:t>kufikiria</a:t>
            </a:r>
            <a:r>
              <a:rPr lang="sv-SE" dirty="0"/>
              <a:t> </a:t>
            </a:r>
            <a:r>
              <a:rPr lang="sv-SE" dirty="0" err="1"/>
              <a:t>ikiwa</a:t>
            </a:r>
            <a:r>
              <a:rPr lang="sv-SE" dirty="0"/>
              <a:t> </a:t>
            </a:r>
            <a:r>
              <a:rPr lang="sv-SE" dirty="0" err="1"/>
              <a:t>tunaweza</a:t>
            </a:r>
            <a:r>
              <a:rPr lang="sv-SE" dirty="0"/>
              <a:t> </a:t>
            </a:r>
            <a:r>
              <a:rPr lang="sv-SE" dirty="0" err="1"/>
              <a:t>kuzitumia</a:t>
            </a:r>
            <a:r>
              <a:rPr lang="sv-SE" dirty="0"/>
              <a:t> </a:t>
            </a:r>
            <a:r>
              <a:rPr lang="sv-SE" dirty="0" err="1"/>
              <a:t>kushughulikia</a:t>
            </a:r>
            <a:r>
              <a:rPr lang="sv-SE" dirty="0"/>
              <a:t> </a:t>
            </a:r>
            <a:r>
              <a:rPr lang="sv-SE" dirty="0" err="1"/>
              <a:t>changamoto</a:t>
            </a:r>
            <a:r>
              <a:rPr lang="sv-SE" dirty="0"/>
              <a:t> </a:t>
            </a:r>
            <a:r>
              <a:rPr lang="sv-SE" dirty="0" err="1"/>
              <a:t>zinazohusiana</a:t>
            </a:r>
            <a:r>
              <a:rPr lang="sv-SE" dirty="0"/>
              <a:t> </a:t>
            </a:r>
            <a:r>
              <a:rPr lang="sv-SE" dirty="0" err="1"/>
              <a:t>na</a:t>
            </a:r>
            <a:r>
              <a:rPr lang="sv-SE" dirty="0"/>
              <a:t> </a:t>
            </a:r>
            <a:r>
              <a:rPr lang="sv-SE" dirty="0" err="1"/>
              <a:t>uhuru</a:t>
            </a:r>
            <a:r>
              <a:rPr lang="sv-SE" dirty="0"/>
              <a:t> wa </a:t>
            </a:r>
            <a:r>
              <a:rPr lang="sv-SE" dirty="0" err="1"/>
              <a:t>dini</a:t>
            </a:r>
            <a:r>
              <a:rPr lang="sv-SE" dirty="0"/>
              <a:t> au </a:t>
            </a:r>
            <a:r>
              <a:rPr lang="sv-SE" dirty="0" err="1"/>
              <a:t>imani</a:t>
            </a:r>
            <a:r>
              <a:rPr lang="sv-SE" dirty="0"/>
              <a:t> </a:t>
            </a:r>
            <a:r>
              <a:rPr lang="sv-SE" dirty="0" err="1"/>
              <a:t>katika</a:t>
            </a:r>
            <a:r>
              <a:rPr lang="sv-SE" dirty="0"/>
              <a:t> </a:t>
            </a:r>
            <a:r>
              <a:rPr lang="sv-SE" dirty="0" err="1"/>
              <a:t>jamii</a:t>
            </a:r>
            <a:r>
              <a:rPr lang="sv-SE" dirty="0"/>
              <a:t> </a:t>
            </a:r>
            <a:r>
              <a:rPr lang="sv-SE" dirty="0" err="1"/>
              <a:t>zetu</a:t>
            </a:r>
            <a:r>
              <a:rPr lang="sv-SE" dirty="0"/>
              <a:t>. </a:t>
            </a:r>
            <a:r>
              <a:rPr lang="sv-SE" dirty="0" err="1"/>
              <a:t>Tutazichambua</a:t>
            </a:r>
            <a:r>
              <a:rPr lang="sv-SE" dirty="0"/>
              <a:t> </a:t>
            </a:r>
            <a:r>
              <a:rPr lang="sv-SE" dirty="0" err="1"/>
              <a:t>mbinu</a:t>
            </a:r>
            <a:r>
              <a:rPr lang="sv-SE" dirty="0"/>
              <a:t> </a:t>
            </a:r>
            <a:r>
              <a:rPr lang="sv-SE" dirty="0" err="1"/>
              <a:t>nyingine</a:t>
            </a:r>
            <a:r>
              <a:rPr lang="sv-SE" dirty="0"/>
              <a:t> </a:t>
            </a:r>
            <a:r>
              <a:rPr lang="sv-SE" dirty="0" err="1"/>
              <a:t>katika</a:t>
            </a:r>
            <a:r>
              <a:rPr lang="sv-SE" dirty="0"/>
              <a:t> </a:t>
            </a:r>
            <a:r>
              <a:rPr lang="sv-SE" dirty="0" err="1"/>
              <a:t>kipindi</a:t>
            </a:r>
            <a:r>
              <a:rPr lang="sv-SE" dirty="0"/>
              <a:t> </a:t>
            </a:r>
            <a:r>
              <a:rPr lang="sv-SE" dirty="0" err="1"/>
              <a:t>kijacho</a:t>
            </a:r>
            <a:r>
              <a:rPr lang="sv-SE" dirty="0"/>
              <a:t>.</a:t>
            </a:r>
          </a:p>
          <a:p>
            <a:pPr marL="0" lvl="0" indent="0" algn="l" rtl="0">
              <a:spcBef>
                <a:spcPts val="0"/>
              </a:spcBef>
              <a:spcAft>
                <a:spcPts val="0"/>
              </a:spcAft>
              <a:buFont typeface="Arial" panose="020B0604020202020204" pitchFamily="34" charset="0"/>
              <a:buNone/>
            </a:pPr>
            <a:endParaRPr lang="sv-SE" dirty="0"/>
          </a:p>
          <a:p>
            <a:pPr marL="171450" lvl="0" indent="-171450" algn="l" rtl="0">
              <a:spcBef>
                <a:spcPts val="0"/>
              </a:spcBef>
              <a:spcAft>
                <a:spcPts val="0"/>
              </a:spcAft>
              <a:buFont typeface="Arial" panose="020B0604020202020204" pitchFamily="34" charset="0"/>
              <a:buChar char="•"/>
            </a:pPr>
            <a:r>
              <a:rPr lang="sv-SE" dirty="0" err="1"/>
              <a:t>Kupitia</a:t>
            </a:r>
            <a:r>
              <a:rPr lang="sv-SE" dirty="0"/>
              <a:t> </a:t>
            </a:r>
            <a:r>
              <a:rPr lang="sv-SE" dirty="0" err="1"/>
              <a:t>zoezi</a:t>
            </a:r>
            <a:r>
              <a:rPr lang="sv-SE" dirty="0"/>
              <a:t> </a:t>
            </a:r>
            <a:r>
              <a:rPr lang="sv-SE" dirty="0" err="1"/>
              <a:t>hili</a:t>
            </a:r>
            <a:r>
              <a:rPr lang="sv-SE" dirty="0"/>
              <a:t>, </a:t>
            </a:r>
            <a:r>
              <a:rPr lang="sv-SE" dirty="0" err="1"/>
              <a:t>tutajifunza</a:t>
            </a:r>
            <a:r>
              <a:rPr lang="sv-SE" dirty="0"/>
              <a:t> </a:t>
            </a:r>
            <a:r>
              <a:rPr lang="sv-SE" dirty="0" err="1"/>
              <a:t>kuhusu</a:t>
            </a:r>
            <a:r>
              <a:rPr lang="sv-SE" dirty="0"/>
              <a:t> </a:t>
            </a:r>
            <a:r>
              <a:rPr lang="sv-SE" dirty="0" err="1"/>
              <a:t>mbinu</a:t>
            </a:r>
            <a:r>
              <a:rPr lang="sv-SE" dirty="0"/>
              <a:t> </a:t>
            </a:r>
            <a:r>
              <a:rPr lang="sv-SE" dirty="0" err="1"/>
              <a:t>za</a:t>
            </a:r>
            <a:r>
              <a:rPr lang="sv-SE" dirty="0"/>
              <a:t> </a:t>
            </a:r>
            <a:r>
              <a:rPr lang="sv-SE" dirty="0" err="1"/>
              <a:t>dharura</a:t>
            </a:r>
            <a:r>
              <a:rPr lang="sv-SE" dirty="0"/>
              <a:t> </a:t>
            </a:r>
            <a:r>
              <a:rPr lang="sv-SE" dirty="0" err="1"/>
              <a:t>na</a:t>
            </a:r>
            <a:r>
              <a:rPr lang="sv-SE" dirty="0"/>
              <a:t> </a:t>
            </a:r>
            <a:r>
              <a:rPr lang="sv-SE" dirty="0" err="1"/>
              <a:t>kubuni</a:t>
            </a:r>
            <a:r>
              <a:rPr lang="sv-SE" dirty="0"/>
              <a:t> </a:t>
            </a:r>
            <a:r>
              <a:rPr lang="sv-SE" dirty="0" err="1"/>
              <a:t>mawazo</a:t>
            </a:r>
            <a:r>
              <a:rPr lang="sv-SE" dirty="0"/>
              <a:t> </a:t>
            </a:r>
            <a:r>
              <a:rPr lang="sv-SE" dirty="0" err="1"/>
              <a:t>mengi</a:t>
            </a:r>
            <a:r>
              <a:rPr lang="sv-SE" dirty="0"/>
              <a:t> </a:t>
            </a:r>
            <a:r>
              <a:rPr lang="sv-SE" dirty="0" err="1"/>
              <a:t>kadri</a:t>
            </a:r>
            <a:r>
              <a:rPr lang="sv-SE" dirty="0"/>
              <a:t> </a:t>
            </a:r>
            <a:r>
              <a:rPr lang="sv-SE" dirty="0" err="1"/>
              <a:t>iwezekanavyo</a:t>
            </a:r>
            <a:r>
              <a:rPr lang="sv-SE" dirty="0"/>
              <a:t> </a:t>
            </a:r>
            <a:r>
              <a:rPr lang="sv-SE" dirty="0" err="1"/>
              <a:t>kuhusu</a:t>
            </a:r>
            <a:r>
              <a:rPr lang="sv-SE" dirty="0"/>
              <a:t> </a:t>
            </a:r>
            <a:r>
              <a:rPr lang="sv-SE" dirty="0" err="1"/>
              <a:t>hatua</a:t>
            </a:r>
            <a:r>
              <a:rPr lang="sv-SE" dirty="0"/>
              <a:t> </a:t>
            </a:r>
            <a:r>
              <a:rPr lang="sv-SE" dirty="0" err="1"/>
              <a:t>za</a:t>
            </a:r>
            <a:r>
              <a:rPr lang="sv-SE" dirty="0"/>
              <a:t> </a:t>
            </a:r>
            <a:r>
              <a:rPr lang="sv-SE" dirty="0" err="1"/>
              <a:t>kuchukua</a:t>
            </a:r>
            <a:r>
              <a:rPr lang="sv-SE" dirty="0"/>
              <a:t> </a:t>
            </a:r>
            <a:r>
              <a:rPr lang="sv-SE" dirty="0" err="1"/>
              <a:t>katika</a:t>
            </a:r>
            <a:r>
              <a:rPr lang="sv-SE" dirty="0"/>
              <a:t> </a:t>
            </a:r>
            <a:r>
              <a:rPr lang="sv-SE" dirty="0" err="1"/>
              <a:t>jamii</a:t>
            </a:r>
            <a:r>
              <a:rPr lang="sv-SE" dirty="0"/>
              <a:t> </a:t>
            </a:r>
            <a:r>
              <a:rPr lang="sv-SE" dirty="0" err="1"/>
              <a:t>yetu</a:t>
            </a:r>
            <a:r>
              <a:rPr lang="sv-SE" dirty="0"/>
              <a:t>. </a:t>
            </a:r>
            <a:r>
              <a:rPr lang="sv-SE" dirty="0" err="1"/>
              <a:t>Tukifikiria</a:t>
            </a:r>
            <a:r>
              <a:rPr lang="sv-SE" dirty="0"/>
              <a:t> – </a:t>
            </a:r>
            <a:r>
              <a:rPr lang="sv-SE" dirty="0" err="1"/>
              <a:t>ninaweza</a:t>
            </a:r>
            <a:r>
              <a:rPr lang="sv-SE" dirty="0"/>
              <a:t> </a:t>
            </a:r>
            <a:r>
              <a:rPr lang="sv-SE" dirty="0" err="1"/>
              <a:t>kufanya</a:t>
            </a:r>
            <a:r>
              <a:rPr lang="sv-SE" dirty="0"/>
              <a:t> </a:t>
            </a:r>
            <a:r>
              <a:rPr lang="sv-SE" dirty="0" err="1"/>
              <a:t>nini</a:t>
            </a:r>
            <a:r>
              <a:rPr lang="sv-SE" dirty="0"/>
              <a:t>, </a:t>
            </a:r>
            <a:r>
              <a:rPr lang="sv-SE" dirty="0" err="1"/>
              <a:t>tunaweza</a:t>
            </a:r>
            <a:r>
              <a:rPr lang="sv-SE" dirty="0"/>
              <a:t> </a:t>
            </a:r>
            <a:r>
              <a:rPr lang="sv-SE" dirty="0" err="1"/>
              <a:t>kufanya</a:t>
            </a:r>
            <a:r>
              <a:rPr lang="sv-SE" dirty="0"/>
              <a:t> </a:t>
            </a:r>
            <a:r>
              <a:rPr lang="sv-SE" dirty="0" err="1"/>
              <a:t>nini</a:t>
            </a:r>
            <a:r>
              <a:rPr lang="sv-SE" dirty="0"/>
              <a:t>, </a:t>
            </a:r>
            <a:r>
              <a:rPr lang="sv-SE" dirty="0" err="1"/>
              <a:t>tunaweza</a:t>
            </a:r>
            <a:r>
              <a:rPr lang="sv-SE" dirty="0"/>
              <a:t> </a:t>
            </a:r>
            <a:r>
              <a:rPr lang="sv-SE" dirty="0" err="1"/>
              <a:t>kuwahamasisha</a:t>
            </a:r>
            <a:r>
              <a:rPr lang="sv-SE" dirty="0"/>
              <a:t> </a:t>
            </a:r>
            <a:r>
              <a:rPr lang="sv-SE" dirty="0" err="1"/>
              <a:t>wengine</a:t>
            </a:r>
            <a:r>
              <a:rPr lang="sv-SE" dirty="0"/>
              <a:t> </a:t>
            </a:r>
            <a:r>
              <a:rPr lang="sv-SE" dirty="0" err="1"/>
              <a:t>wafanye</a:t>
            </a:r>
            <a:r>
              <a:rPr lang="sv-SE" dirty="0"/>
              <a:t> </a:t>
            </a:r>
            <a:r>
              <a:rPr lang="sv-SE" dirty="0" err="1"/>
              <a:t>nini</a:t>
            </a:r>
            <a:r>
              <a:rPr lang="sv-SE" dirty="0"/>
              <a:t>.</a:t>
            </a:r>
          </a:p>
          <a:p>
            <a:pPr marL="0" lvl="0" indent="0" algn="l" rtl="0">
              <a:spcBef>
                <a:spcPts val="0"/>
              </a:spcBef>
              <a:spcAft>
                <a:spcPts val="0"/>
              </a:spcAft>
              <a:buFont typeface="Arial" panose="020B0604020202020204" pitchFamily="34" charset="0"/>
              <a:buNone/>
            </a:pPr>
            <a:endParaRPr lang="sv-SE" dirty="0"/>
          </a:p>
          <a:p>
            <a:pPr marL="171450" lvl="0" indent="-171450" algn="l" rtl="0">
              <a:spcBef>
                <a:spcPts val="0"/>
              </a:spcBef>
              <a:spcAft>
                <a:spcPts val="0"/>
              </a:spcAft>
              <a:buFont typeface="Arial" panose="020B0604020202020204" pitchFamily="34" charset="0"/>
              <a:buChar char="•"/>
            </a:pPr>
            <a:r>
              <a:rPr lang="sv-SE" dirty="0" err="1"/>
              <a:t>Lakini</a:t>
            </a:r>
            <a:r>
              <a:rPr lang="sv-SE" dirty="0"/>
              <a:t> kabla </a:t>
            </a:r>
            <a:r>
              <a:rPr lang="sv-SE" dirty="0" err="1"/>
              <a:t>ya</a:t>
            </a:r>
            <a:r>
              <a:rPr lang="sv-SE" dirty="0"/>
              <a:t> </a:t>
            </a:r>
            <a:r>
              <a:rPr lang="sv-SE" dirty="0" err="1"/>
              <a:t>kuanza</a:t>
            </a:r>
            <a:r>
              <a:rPr lang="sv-SE" dirty="0"/>
              <a:t>, </a:t>
            </a:r>
            <a:r>
              <a:rPr lang="sv-SE" dirty="0" err="1"/>
              <a:t>tukumbuke</a:t>
            </a:r>
            <a:r>
              <a:rPr lang="sv-SE" dirty="0"/>
              <a:t> </a:t>
            </a:r>
            <a:r>
              <a:rPr lang="sv-SE" dirty="0" err="1"/>
              <a:t>nini</a:t>
            </a:r>
            <a:r>
              <a:rPr lang="sv-SE" dirty="0"/>
              <a:t> </a:t>
            </a:r>
            <a:r>
              <a:rPr lang="sv-SE" dirty="0" err="1"/>
              <a:t>kinachohusisha</a:t>
            </a:r>
            <a:r>
              <a:rPr lang="sv-SE" dirty="0"/>
              <a:t> ‘</a:t>
            </a:r>
            <a:r>
              <a:rPr lang="sv-SE" dirty="0" err="1"/>
              <a:t>dharura</a:t>
            </a:r>
            <a:r>
              <a:rPr lang="sv-SE" dirty="0"/>
              <a:t>’ </a:t>
            </a:r>
            <a:r>
              <a:rPr lang="sv-SE" dirty="0" err="1"/>
              <a:t>ya</a:t>
            </a:r>
            <a:r>
              <a:rPr lang="sv-SE" dirty="0"/>
              <a:t> </a:t>
            </a:r>
            <a:r>
              <a:rPr lang="sv-SE" dirty="0" err="1"/>
              <a:t>uhuru</a:t>
            </a:r>
            <a:r>
              <a:rPr lang="sv-SE" dirty="0"/>
              <a:t> wa </a:t>
            </a:r>
            <a:r>
              <a:rPr lang="sv-SE" dirty="0" err="1"/>
              <a:t>dini</a:t>
            </a:r>
            <a:r>
              <a:rPr lang="sv-SE" dirty="0"/>
              <a:t> au </a:t>
            </a:r>
            <a:r>
              <a:rPr lang="sv-SE" dirty="0" err="1"/>
              <a:t>imani</a:t>
            </a:r>
            <a:r>
              <a:rPr lang="sv-SE" dirty="0"/>
              <a:t>. </a:t>
            </a:r>
            <a:r>
              <a:rPr lang="sv-SE" dirty="0" err="1"/>
              <a:t>Mbinu</a:t>
            </a:r>
            <a:r>
              <a:rPr lang="sv-SE" dirty="0"/>
              <a:t> </a:t>
            </a:r>
            <a:r>
              <a:rPr lang="sv-SE" dirty="0" err="1"/>
              <a:t>za</a:t>
            </a:r>
            <a:r>
              <a:rPr lang="sv-SE" dirty="0"/>
              <a:t> </a:t>
            </a:r>
            <a:r>
              <a:rPr lang="sv-SE" dirty="0" err="1"/>
              <a:t>dharura</a:t>
            </a:r>
            <a:r>
              <a:rPr lang="sv-SE" dirty="0"/>
              <a:t> </a:t>
            </a:r>
            <a:r>
              <a:rPr lang="sv-SE" dirty="0" err="1"/>
              <a:t>hutumiwa</a:t>
            </a:r>
            <a:r>
              <a:rPr lang="sv-SE" dirty="0"/>
              <a:t> </a:t>
            </a:r>
            <a:r>
              <a:rPr lang="sv-SE" dirty="0" err="1"/>
              <a:t>pale</a:t>
            </a:r>
            <a:r>
              <a:rPr lang="sv-SE" dirty="0"/>
              <a:t> </a:t>
            </a:r>
            <a:r>
              <a:rPr lang="sv-SE" dirty="0" err="1"/>
              <a:t>ambapo</a:t>
            </a:r>
            <a:r>
              <a:rPr lang="sv-SE" dirty="0"/>
              <a:t> </a:t>
            </a:r>
            <a:r>
              <a:rPr lang="sv-SE" dirty="0" err="1"/>
              <a:t>ukiukwaji</a:t>
            </a:r>
            <a:r>
              <a:rPr lang="sv-SE" dirty="0"/>
              <a:t> wa </a:t>
            </a:r>
            <a:r>
              <a:rPr lang="sv-SE" dirty="0" err="1"/>
              <a:t>haki</a:t>
            </a:r>
            <a:r>
              <a:rPr lang="sv-SE" dirty="0"/>
              <a:t> </a:t>
            </a:r>
            <a:r>
              <a:rPr lang="sv-SE" dirty="0" err="1"/>
              <a:t>za</a:t>
            </a:r>
            <a:r>
              <a:rPr lang="sv-SE" dirty="0"/>
              <a:t> </a:t>
            </a:r>
            <a:r>
              <a:rPr lang="sv-SE" dirty="0" err="1"/>
              <a:t>binadamu</a:t>
            </a:r>
            <a:r>
              <a:rPr lang="sv-SE" dirty="0"/>
              <a:t> </a:t>
            </a:r>
            <a:r>
              <a:rPr lang="sv-SE" dirty="0" err="1"/>
              <a:t>unafanyika</a:t>
            </a:r>
            <a:r>
              <a:rPr lang="sv-SE" dirty="0"/>
              <a:t> au </a:t>
            </a:r>
            <a:r>
              <a:rPr lang="sv-SE" dirty="0" err="1"/>
              <a:t>uko</a:t>
            </a:r>
            <a:r>
              <a:rPr lang="sv-SE" dirty="0"/>
              <a:t> </a:t>
            </a:r>
            <a:r>
              <a:rPr lang="sv-SE" dirty="0" err="1"/>
              <a:t>karibu</a:t>
            </a:r>
            <a:r>
              <a:rPr lang="sv-SE" dirty="0"/>
              <a:t> </a:t>
            </a:r>
            <a:r>
              <a:rPr lang="sv-SE" dirty="0" err="1"/>
              <a:t>kutokea</a:t>
            </a:r>
            <a:r>
              <a:rPr lang="sv-SE" dirty="0"/>
              <a:t> </a:t>
            </a:r>
            <a:r>
              <a:rPr lang="sv-SE" dirty="0" err="1"/>
              <a:t>kwa</a:t>
            </a:r>
            <a:r>
              <a:rPr lang="sv-SE" dirty="0"/>
              <a:t> </a:t>
            </a:r>
            <a:r>
              <a:rPr lang="sv-SE" dirty="0" err="1"/>
              <a:t>mtu</a:t>
            </a:r>
            <a:r>
              <a:rPr lang="sv-SE" dirty="0"/>
              <a:t> </a:t>
            </a:r>
            <a:r>
              <a:rPr lang="sv-SE" dirty="0" err="1"/>
              <a:t>fulani</a:t>
            </a:r>
            <a:r>
              <a:rPr lang="sv-SE" dirty="0"/>
              <a:t> </a:t>
            </a:r>
            <a:r>
              <a:rPr lang="sv-SE" dirty="0" err="1"/>
              <a:t>mahali</a:t>
            </a:r>
            <a:r>
              <a:rPr lang="sv-SE" dirty="0"/>
              <a:t> </a:t>
            </a:r>
            <a:r>
              <a:rPr lang="sv-SE" dirty="0" err="1"/>
              <a:t>fulani</a:t>
            </a:r>
            <a:r>
              <a:rPr lang="sv-SE" dirty="0"/>
              <a:t>. </a:t>
            </a:r>
            <a:r>
              <a:rPr lang="sv-SE" dirty="0" err="1"/>
              <a:t>Kwa</a:t>
            </a:r>
            <a:r>
              <a:rPr lang="sv-SE" dirty="0"/>
              <a:t> </a:t>
            </a:r>
            <a:r>
              <a:rPr lang="sv-SE" dirty="0" err="1"/>
              <a:t>hiyo</a:t>
            </a:r>
            <a:r>
              <a:rPr lang="sv-SE" dirty="0"/>
              <a:t>, ni </a:t>
            </a:r>
            <a:r>
              <a:rPr lang="sv-SE" dirty="0" err="1"/>
              <a:t>aina</a:t>
            </a:r>
            <a:r>
              <a:rPr lang="sv-SE" dirty="0"/>
              <a:t> </a:t>
            </a:r>
            <a:r>
              <a:rPr lang="sv-SE" dirty="0" err="1"/>
              <a:t>gani</a:t>
            </a:r>
            <a:r>
              <a:rPr lang="sv-SE" dirty="0"/>
              <a:t> </a:t>
            </a:r>
            <a:r>
              <a:rPr lang="sv-SE" dirty="0" err="1"/>
              <a:t>za</a:t>
            </a:r>
            <a:r>
              <a:rPr lang="sv-SE" dirty="0"/>
              <a:t> </a:t>
            </a:r>
            <a:r>
              <a:rPr lang="sv-SE" dirty="0" err="1"/>
              <a:t>ukiukwaji</a:t>
            </a:r>
            <a:r>
              <a:rPr lang="sv-SE" dirty="0"/>
              <a:t> wa </a:t>
            </a:r>
            <a:r>
              <a:rPr lang="sv-SE" dirty="0" err="1"/>
              <a:t>uhuru</a:t>
            </a:r>
            <a:r>
              <a:rPr lang="sv-SE" dirty="0"/>
              <a:t> wa </a:t>
            </a:r>
            <a:r>
              <a:rPr lang="sv-SE" dirty="0" err="1"/>
              <a:t>dini</a:t>
            </a:r>
            <a:r>
              <a:rPr lang="sv-SE" dirty="0"/>
              <a:t> au </a:t>
            </a:r>
            <a:r>
              <a:rPr lang="sv-SE" dirty="0" err="1"/>
              <a:t>imani</a:t>
            </a:r>
            <a:r>
              <a:rPr lang="sv-SE" dirty="0"/>
              <a:t> </a:t>
            </a:r>
            <a:r>
              <a:rPr lang="sv-SE" dirty="0" err="1"/>
              <a:t>tunajaribu</a:t>
            </a:r>
            <a:r>
              <a:rPr lang="sv-SE" dirty="0"/>
              <a:t> </a:t>
            </a:r>
            <a:r>
              <a:rPr lang="sv-SE" dirty="0" err="1"/>
              <a:t>kushughulikia</a:t>
            </a:r>
            <a:r>
              <a:rPr lang="sv-SE" dirty="0"/>
              <a:t> </a:t>
            </a:r>
            <a:r>
              <a:rPr lang="sv-SE" dirty="0" err="1"/>
              <a:t>kwa</a:t>
            </a:r>
            <a:r>
              <a:rPr lang="sv-SE" dirty="0"/>
              <a:t> </a:t>
            </a:r>
            <a:r>
              <a:rPr lang="sv-SE" dirty="0" err="1"/>
              <a:t>kutumia</a:t>
            </a:r>
            <a:r>
              <a:rPr lang="sv-SE" dirty="0"/>
              <a:t> </a:t>
            </a:r>
            <a:r>
              <a:rPr lang="sv-SE" dirty="0" err="1"/>
              <a:t>mbinu</a:t>
            </a:r>
            <a:r>
              <a:rPr lang="sv-SE" dirty="0"/>
              <a:t> </a:t>
            </a:r>
            <a:r>
              <a:rPr lang="sv-SE" dirty="0" err="1"/>
              <a:t>hizi</a:t>
            </a:r>
            <a:r>
              <a:rPr lang="sv-SE" dirty="0"/>
              <a:t>? </a:t>
            </a:r>
            <a:r>
              <a:rPr lang="sv-SE" dirty="0" err="1"/>
              <a:t>Unyanyasaji</a:t>
            </a:r>
            <a:r>
              <a:rPr lang="sv-SE" dirty="0"/>
              <a:t>, </a:t>
            </a:r>
            <a:r>
              <a:rPr lang="sv-SE" dirty="0" err="1"/>
              <a:t>kwa</a:t>
            </a:r>
            <a:r>
              <a:rPr lang="sv-SE" dirty="0"/>
              <a:t> </a:t>
            </a:r>
            <a:r>
              <a:rPr lang="sv-SE" dirty="0" err="1"/>
              <a:t>mfano</a:t>
            </a:r>
            <a:r>
              <a:rPr lang="sv-SE" dirty="0"/>
              <a:t> </a:t>
            </a:r>
            <a:r>
              <a:rPr lang="sv-SE" dirty="0" err="1"/>
              <a:t>unyanyasaji</a:t>
            </a:r>
            <a:r>
              <a:rPr lang="sv-SE" dirty="0"/>
              <a:t> </a:t>
            </a:r>
            <a:r>
              <a:rPr lang="sv-SE" dirty="0" err="1"/>
              <a:t>mitaani</a:t>
            </a:r>
            <a:r>
              <a:rPr lang="sv-SE" dirty="0"/>
              <a:t> wa </a:t>
            </a:r>
            <a:r>
              <a:rPr lang="sv-SE" dirty="0" err="1"/>
              <a:t>wanawake</a:t>
            </a:r>
            <a:r>
              <a:rPr lang="sv-SE" dirty="0"/>
              <a:t> wa </a:t>
            </a:r>
            <a:r>
              <a:rPr lang="sv-SE" dirty="0" err="1"/>
              <a:t>jamii</a:t>
            </a:r>
            <a:r>
              <a:rPr lang="sv-SE" dirty="0"/>
              <a:t> </a:t>
            </a:r>
            <a:r>
              <a:rPr lang="sv-SE" dirty="0" err="1"/>
              <a:t>ndogo</a:t>
            </a:r>
            <a:r>
              <a:rPr lang="sv-SE" dirty="0"/>
              <a:t> </a:t>
            </a:r>
            <a:r>
              <a:rPr lang="sv-SE" dirty="0" err="1"/>
              <a:t>Matamshi</a:t>
            </a:r>
            <a:r>
              <a:rPr lang="sv-SE" dirty="0"/>
              <a:t> </a:t>
            </a:r>
            <a:r>
              <a:rPr lang="sv-SE" dirty="0" err="1"/>
              <a:t>ya</a:t>
            </a:r>
            <a:r>
              <a:rPr lang="sv-SE" dirty="0"/>
              <a:t> </a:t>
            </a:r>
            <a:r>
              <a:rPr lang="sv-SE" dirty="0" err="1"/>
              <a:t>chuki</a:t>
            </a:r>
            <a:r>
              <a:rPr lang="sv-SE" dirty="0"/>
              <a:t> (</a:t>
            </a:r>
            <a:r>
              <a:rPr lang="sv-SE" dirty="0" err="1"/>
              <a:t>mtandaoni</a:t>
            </a:r>
            <a:r>
              <a:rPr lang="sv-SE" dirty="0"/>
              <a:t> au ana </a:t>
            </a:r>
            <a:r>
              <a:rPr lang="sv-SE" dirty="0" err="1"/>
              <a:t>kwa</a:t>
            </a:r>
            <a:r>
              <a:rPr lang="sv-SE" dirty="0"/>
              <a:t> ana): </a:t>
            </a:r>
          </a:p>
          <a:p>
            <a:pPr marL="0" lvl="0" indent="0" algn="l" rtl="0">
              <a:spcBef>
                <a:spcPts val="0"/>
              </a:spcBef>
              <a:spcAft>
                <a:spcPts val="0"/>
              </a:spcAft>
              <a:buFont typeface="Arial" panose="020B0604020202020204" pitchFamily="34" charset="0"/>
              <a:buNone/>
            </a:pPr>
            <a:endParaRPr lang="sv-SE" dirty="0"/>
          </a:p>
          <a:p>
            <a:pPr marL="628650" lvl="1" indent="-171450" algn="l" rtl="0">
              <a:spcBef>
                <a:spcPts val="0"/>
              </a:spcBef>
              <a:spcAft>
                <a:spcPts val="0"/>
              </a:spcAft>
              <a:buFont typeface="Calibri" panose="020F0502020204030204" pitchFamily="34" charset="0"/>
              <a:buChar char="―"/>
            </a:pPr>
            <a:r>
              <a:rPr lang="sv-SE" dirty="0" err="1"/>
              <a:t>Uhalifu</a:t>
            </a:r>
            <a:r>
              <a:rPr lang="sv-SE" dirty="0"/>
              <a:t> wa </a:t>
            </a:r>
            <a:r>
              <a:rPr lang="sv-SE" dirty="0" err="1"/>
              <a:t>chuki</a:t>
            </a:r>
            <a:r>
              <a:rPr lang="sv-SE" dirty="0"/>
              <a:t> </a:t>
            </a:r>
            <a:r>
              <a:rPr lang="sv-SE" dirty="0" err="1"/>
              <a:t>kama</a:t>
            </a:r>
            <a:r>
              <a:rPr lang="sv-SE" dirty="0"/>
              <a:t> vile </a:t>
            </a:r>
            <a:r>
              <a:rPr lang="sv-SE" dirty="0" err="1"/>
              <a:t>uharibifu</a:t>
            </a:r>
            <a:r>
              <a:rPr lang="sv-SE" dirty="0"/>
              <a:t> wa </a:t>
            </a:r>
            <a:r>
              <a:rPr lang="sv-SE" dirty="0" err="1"/>
              <a:t>mali</a:t>
            </a:r>
            <a:r>
              <a:rPr lang="sv-SE" dirty="0"/>
              <a:t> au </a:t>
            </a:r>
            <a:r>
              <a:rPr lang="sv-SE" dirty="0" err="1"/>
              <a:t>shambulio</a:t>
            </a:r>
            <a:endParaRPr lang="sv-SE" dirty="0"/>
          </a:p>
          <a:p>
            <a:pPr marL="457200" lvl="1" indent="0" algn="l" rtl="0">
              <a:spcBef>
                <a:spcPts val="0"/>
              </a:spcBef>
              <a:spcAft>
                <a:spcPts val="0"/>
              </a:spcAft>
              <a:buFont typeface="Calibri" panose="020F0502020204030204" pitchFamily="34" charset="0"/>
              <a:buNone/>
            </a:pPr>
            <a:endParaRPr lang="sv-SE" dirty="0"/>
          </a:p>
          <a:p>
            <a:pPr marL="628650" lvl="1" indent="-171450" algn="l" rtl="0">
              <a:spcBef>
                <a:spcPts val="0"/>
              </a:spcBef>
              <a:spcAft>
                <a:spcPts val="0"/>
              </a:spcAft>
              <a:buFont typeface="Calibri" panose="020F0502020204030204" pitchFamily="34" charset="0"/>
              <a:buChar char="―"/>
            </a:pPr>
            <a:r>
              <a:rPr lang="sv-SE" dirty="0" err="1"/>
              <a:t>Mashambulizi</a:t>
            </a:r>
            <a:r>
              <a:rPr lang="sv-SE" dirty="0"/>
              <a:t> </a:t>
            </a:r>
            <a:r>
              <a:rPr lang="sv-SE" dirty="0" err="1"/>
              <a:t>dhidi</a:t>
            </a:r>
            <a:r>
              <a:rPr lang="sv-SE" dirty="0"/>
              <a:t> </a:t>
            </a:r>
            <a:r>
              <a:rPr lang="sv-SE" dirty="0" err="1"/>
              <a:t>ya</a:t>
            </a:r>
            <a:r>
              <a:rPr lang="sv-SE" dirty="0"/>
              <a:t> </a:t>
            </a:r>
            <a:r>
              <a:rPr lang="sv-SE" dirty="0" err="1"/>
              <a:t>maeneo</a:t>
            </a:r>
            <a:r>
              <a:rPr lang="sv-SE" dirty="0"/>
              <a:t> </a:t>
            </a:r>
            <a:r>
              <a:rPr lang="sv-SE" dirty="0" err="1"/>
              <a:t>ya</a:t>
            </a:r>
            <a:r>
              <a:rPr lang="sv-SE" dirty="0"/>
              <a:t> </a:t>
            </a:r>
            <a:r>
              <a:rPr lang="sv-SE" dirty="0" err="1"/>
              <a:t>ibada</a:t>
            </a:r>
            <a:r>
              <a:rPr lang="sv-SE" dirty="0"/>
              <a:t> </a:t>
            </a:r>
          </a:p>
          <a:p>
            <a:pPr marL="457200" lvl="1" indent="0" algn="l" rtl="0">
              <a:spcBef>
                <a:spcPts val="0"/>
              </a:spcBef>
              <a:spcAft>
                <a:spcPts val="0"/>
              </a:spcAft>
              <a:buFont typeface="Calibri" panose="020F0502020204030204" pitchFamily="34" charset="0"/>
              <a:buNone/>
            </a:pPr>
            <a:endParaRPr lang="sv-SE" dirty="0"/>
          </a:p>
          <a:p>
            <a:pPr marL="628650" lvl="1" indent="-171450" algn="l" rtl="0">
              <a:spcBef>
                <a:spcPts val="0"/>
              </a:spcBef>
              <a:spcAft>
                <a:spcPts val="0"/>
              </a:spcAft>
              <a:buFont typeface="Calibri" panose="020F0502020204030204" pitchFamily="34" charset="0"/>
              <a:buChar char="―"/>
            </a:pPr>
            <a:r>
              <a:rPr lang="sv-SE" dirty="0" err="1"/>
              <a:t>Vurugu</a:t>
            </a:r>
            <a:r>
              <a:rPr lang="sv-SE" dirty="0"/>
              <a:t> </a:t>
            </a:r>
            <a:r>
              <a:rPr lang="sv-SE" dirty="0" err="1"/>
              <a:t>za</a:t>
            </a:r>
            <a:r>
              <a:rPr lang="sv-SE" dirty="0"/>
              <a:t> </a:t>
            </a:r>
            <a:r>
              <a:rPr lang="sv-SE" dirty="0" err="1"/>
              <a:t>kijamii</a:t>
            </a:r>
            <a:r>
              <a:rPr lang="sv-SE" dirty="0"/>
              <a:t> </a:t>
            </a:r>
          </a:p>
          <a:p>
            <a:pPr marL="457200" lvl="1" indent="0" algn="l" rtl="0">
              <a:spcBef>
                <a:spcPts val="0"/>
              </a:spcBef>
              <a:spcAft>
                <a:spcPts val="0"/>
              </a:spcAft>
              <a:buFont typeface="Calibri" panose="020F0502020204030204" pitchFamily="34" charset="0"/>
              <a:buNone/>
            </a:pPr>
            <a:endParaRPr lang="sv-SE" dirty="0"/>
          </a:p>
          <a:p>
            <a:pPr marL="628650" lvl="1" indent="-171450" algn="l" rtl="0">
              <a:spcBef>
                <a:spcPts val="0"/>
              </a:spcBef>
              <a:spcAft>
                <a:spcPts val="0"/>
              </a:spcAft>
              <a:buFont typeface="Calibri" panose="020F0502020204030204" pitchFamily="34" charset="0"/>
              <a:buChar char="―"/>
            </a:pPr>
            <a:r>
              <a:rPr lang="sv-SE" dirty="0" err="1"/>
              <a:t>Kukamatwa</a:t>
            </a:r>
            <a:r>
              <a:rPr lang="sv-SE" dirty="0"/>
              <a:t> </a:t>
            </a:r>
            <a:r>
              <a:rPr lang="sv-SE" dirty="0" err="1"/>
              <a:t>kiholela</a:t>
            </a:r>
            <a:endParaRPr i="0" dirty="0">
              <a:solidFill>
                <a:srgbClr val="000000"/>
              </a:solidFill>
            </a:endParaRPr>
          </a:p>
        </p:txBody>
      </p:sp>
      <p:sp>
        <p:nvSpPr>
          <p:cNvPr id="360" name="Google Shape;360;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61" name="Google Shape;361;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362" name="Google Shape;36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err="1">
                <a:solidFill>
                  <a:srgbClr val="000000"/>
                </a:solidFill>
              </a:rPr>
              <a:t>Maoni</a:t>
            </a:r>
            <a:r>
              <a:rPr lang="en-US" b="1" i="0" dirty="0">
                <a:solidFill>
                  <a:srgbClr val="000000"/>
                </a:solidFill>
              </a:rPr>
              <a:t> </a:t>
            </a:r>
            <a:r>
              <a:rPr lang="en-US" b="1" i="0" dirty="0" err="1">
                <a:solidFill>
                  <a:srgbClr val="000000"/>
                </a:solidFill>
              </a:rPr>
              <a:t>ya</a:t>
            </a:r>
            <a:r>
              <a:rPr lang="en-US" b="1" i="0" dirty="0">
                <a:solidFill>
                  <a:srgbClr val="000000"/>
                </a:solidFill>
              </a:rPr>
              <a:t> </a:t>
            </a:r>
            <a:r>
              <a:rPr lang="en-US" b="1" i="0" dirty="0" err="1">
                <a:solidFill>
                  <a:srgbClr val="000000"/>
                </a:solidFill>
              </a:rPr>
              <a:t>hitimisho</a:t>
            </a:r>
            <a:r>
              <a:rPr lang="en-US" sz="1200" b="1" i="0" dirty="0">
                <a:solidFill>
                  <a:srgbClr val="000000"/>
                </a:solidFill>
                <a:latin typeface="Calibri"/>
                <a:ea typeface="Calibri"/>
                <a:cs typeface="Calibri"/>
                <a:sym typeface="Calibri"/>
              </a:rPr>
              <a:t> </a:t>
            </a:r>
            <a:r>
              <a:rPr lang="en-US" sz="1200" b="0" i="0" dirty="0">
                <a:solidFill>
                  <a:srgbClr val="000000"/>
                </a:solidFill>
                <a:latin typeface="Calibri"/>
                <a:ea typeface="Calibri"/>
                <a:cs typeface="Calibri"/>
                <a:sym typeface="Calibri"/>
              </a:rPr>
              <a:t> </a:t>
            </a:r>
            <a:br>
              <a:rPr lang="en-US" sz="1200" b="0" i="0" dirty="0">
                <a:latin typeface="Calibri"/>
                <a:ea typeface="Calibri"/>
                <a:cs typeface="Calibri"/>
                <a:sym typeface="Calibri"/>
              </a:rPr>
            </a:br>
            <a:endParaRPr lang="en-US" sz="1200" b="0" i="0" dirty="0">
              <a:solidFill>
                <a:srgbClr val="000000"/>
              </a:solidFill>
              <a:latin typeface="Calibri"/>
              <a:ea typeface="Calibri"/>
              <a:cs typeface="Calibri"/>
              <a:sym typeface="Calibri"/>
            </a:endParaRPr>
          </a:p>
          <a:p>
            <a:pPr marL="0" lvl="0" indent="0" algn="l" rtl="0">
              <a:spcBef>
                <a:spcPts val="0"/>
              </a:spcBef>
              <a:spcAft>
                <a:spcPts val="0"/>
              </a:spcAft>
              <a:buNone/>
            </a:pPr>
            <a:r>
              <a:rPr lang="sv-SE" i="1" dirty="0" err="1"/>
              <a:t>Hitimisha</a:t>
            </a:r>
            <a:r>
              <a:rPr lang="sv-SE" i="1" dirty="0"/>
              <a:t> </a:t>
            </a:r>
            <a:r>
              <a:rPr lang="sv-SE" i="1" dirty="0" err="1"/>
              <a:t>kipindi</a:t>
            </a:r>
            <a:r>
              <a:rPr lang="sv-SE" i="1" dirty="0"/>
              <a:t> </a:t>
            </a:r>
            <a:r>
              <a:rPr lang="sv-SE" i="1" dirty="0" err="1"/>
              <a:t>kwa</a:t>
            </a:r>
            <a:r>
              <a:rPr lang="sv-SE" i="1" dirty="0"/>
              <a:t> </a:t>
            </a:r>
            <a:r>
              <a:rPr lang="sv-SE" i="1" dirty="0" err="1"/>
              <a:t>kushiriki</a:t>
            </a:r>
            <a:r>
              <a:rPr lang="sv-SE" i="1" dirty="0"/>
              <a:t> </a:t>
            </a:r>
            <a:r>
              <a:rPr lang="sv-SE" i="1" dirty="0" err="1"/>
              <a:t>maoni</a:t>
            </a:r>
            <a:r>
              <a:rPr lang="sv-SE" i="1" dirty="0"/>
              <a:t> </a:t>
            </a:r>
            <a:r>
              <a:rPr lang="sv-SE" i="1" dirty="0" err="1"/>
              <a:t>yafuatayo</a:t>
            </a:r>
            <a:r>
              <a:rPr lang="sv-SE" i="1" dirty="0"/>
              <a:t>, </a:t>
            </a:r>
            <a:r>
              <a:rPr lang="sv-SE" i="1" dirty="0" err="1"/>
              <a:t>ukionyesha</a:t>
            </a:r>
            <a:r>
              <a:rPr lang="sv-SE" i="1" dirty="0"/>
              <a:t> </a:t>
            </a:r>
            <a:r>
              <a:rPr lang="sv-SE" i="1" dirty="0" err="1"/>
              <a:t>slaidi</a:t>
            </a:r>
            <a:r>
              <a:rPr lang="sv-SE" i="1" dirty="0"/>
              <a:t> </a:t>
            </a:r>
            <a:r>
              <a:rPr lang="sv-SE" i="1" dirty="0" err="1"/>
              <a:t>za</a:t>
            </a:r>
            <a:r>
              <a:rPr lang="sv-SE" i="1" dirty="0"/>
              <a:t> 26-28: </a:t>
            </a:r>
          </a:p>
          <a:p>
            <a:pPr marL="0" lvl="0" indent="0" algn="l" rtl="0">
              <a:spcBef>
                <a:spcPts val="0"/>
              </a:spcBef>
              <a:spcAft>
                <a:spcPts val="0"/>
              </a:spcAft>
              <a:buNone/>
            </a:pPr>
            <a:endParaRPr lang="sv-SE" i="1" dirty="0"/>
          </a:p>
          <a:p>
            <a:pPr marL="171450" lvl="0" indent="-171450" algn="l" rtl="0">
              <a:spcBef>
                <a:spcPts val="0"/>
              </a:spcBef>
              <a:spcAft>
                <a:spcPts val="0"/>
              </a:spcAft>
              <a:buFont typeface="Arial" panose="020B0604020202020204" pitchFamily="34" charset="0"/>
              <a:buChar char="•"/>
            </a:pPr>
            <a:r>
              <a:rPr lang="sv-SE" dirty="0" err="1"/>
              <a:t>Mapema</a:t>
            </a:r>
            <a:r>
              <a:rPr lang="sv-SE" dirty="0"/>
              <a:t> </a:t>
            </a:r>
            <a:r>
              <a:rPr lang="sv-SE" dirty="0" err="1"/>
              <a:t>katika</a:t>
            </a:r>
            <a:r>
              <a:rPr lang="sv-SE" dirty="0"/>
              <a:t> </a:t>
            </a:r>
            <a:r>
              <a:rPr lang="sv-SE" dirty="0" err="1"/>
              <a:t>kipindi</a:t>
            </a:r>
            <a:r>
              <a:rPr lang="sv-SE" dirty="0"/>
              <a:t> </a:t>
            </a:r>
            <a:r>
              <a:rPr lang="sv-SE" dirty="0" err="1"/>
              <a:t>hiki</a:t>
            </a:r>
            <a:r>
              <a:rPr lang="sv-SE" dirty="0"/>
              <a:t>, </a:t>
            </a:r>
            <a:r>
              <a:rPr lang="sv-SE" dirty="0" err="1"/>
              <a:t>tulijadili</a:t>
            </a:r>
            <a:r>
              <a:rPr lang="sv-SE" dirty="0"/>
              <a:t> </a:t>
            </a:r>
            <a:r>
              <a:rPr lang="sv-SE" dirty="0" err="1"/>
              <a:t>njia</a:t>
            </a:r>
            <a:r>
              <a:rPr lang="sv-SE" dirty="0"/>
              <a:t> </a:t>
            </a:r>
            <a:r>
              <a:rPr lang="sv-SE" dirty="0" err="1"/>
              <a:t>za</a:t>
            </a:r>
            <a:r>
              <a:rPr lang="sv-SE" dirty="0"/>
              <a:t> </a:t>
            </a:r>
            <a:r>
              <a:rPr lang="sv-SE" dirty="0" err="1"/>
              <a:t>kuhamasika</a:t>
            </a:r>
            <a:r>
              <a:rPr lang="sv-SE" dirty="0"/>
              <a:t> </a:t>
            </a:r>
            <a:r>
              <a:rPr lang="sv-SE" dirty="0" err="1"/>
              <a:t>kutoka</a:t>
            </a:r>
            <a:r>
              <a:rPr lang="sv-SE" dirty="0"/>
              <a:t> </a:t>
            </a:r>
            <a:r>
              <a:rPr lang="sv-SE" dirty="0" err="1"/>
              <a:t>kuwa</a:t>
            </a:r>
            <a:r>
              <a:rPr lang="sv-SE" dirty="0"/>
              <a:t> </a:t>
            </a:r>
            <a:r>
              <a:rPr lang="sv-SE" dirty="0" err="1"/>
              <a:t>washuhudiaji</a:t>
            </a:r>
            <a:r>
              <a:rPr lang="sv-SE" dirty="0"/>
              <a:t> </a:t>
            </a:r>
            <a:r>
              <a:rPr lang="sv-SE" dirty="0" err="1"/>
              <a:t>hadi</a:t>
            </a:r>
            <a:r>
              <a:rPr lang="sv-SE" dirty="0"/>
              <a:t> </a:t>
            </a:r>
            <a:r>
              <a:rPr lang="sv-SE" dirty="0" err="1"/>
              <a:t>kuwa</a:t>
            </a:r>
            <a:r>
              <a:rPr lang="sv-SE" dirty="0"/>
              <a:t> </a:t>
            </a:r>
            <a:r>
              <a:rPr lang="sv-SE" dirty="0" err="1"/>
              <a:t>waponyaji</a:t>
            </a:r>
            <a:r>
              <a:rPr lang="sv-SE" dirty="0"/>
              <a:t>. </a:t>
            </a:r>
            <a:r>
              <a:rPr lang="sv-SE" dirty="0" err="1"/>
              <a:t>Tulizungumzia</a:t>
            </a:r>
            <a:r>
              <a:rPr lang="sv-SE" dirty="0"/>
              <a:t> </a:t>
            </a:r>
            <a:r>
              <a:rPr lang="sv-SE" dirty="0" err="1"/>
              <a:t>kuhusu</a:t>
            </a:r>
            <a:r>
              <a:rPr lang="sv-SE" dirty="0"/>
              <a:t> </a:t>
            </a:r>
            <a:r>
              <a:rPr lang="sv-SE" dirty="0" err="1"/>
              <a:t>kujenga</a:t>
            </a:r>
            <a:r>
              <a:rPr lang="sv-SE" dirty="0"/>
              <a:t> </a:t>
            </a:r>
            <a:r>
              <a:rPr lang="sv-SE" dirty="0" err="1"/>
              <a:t>mahusiano</a:t>
            </a:r>
            <a:r>
              <a:rPr lang="sv-SE" dirty="0"/>
              <a:t>, </a:t>
            </a:r>
            <a:r>
              <a:rPr lang="sv-SE" dirty="0" err="1"/>
              <a:t>kushirikiana</a:t>
            </a:r>
            <a:r>
              <a:rPr lang="sv-SE" dirty="0"/>
              <a:t>, </a:t>
            </a:r>
            <a:r>
              <a:rPr lang="sv-SE" dirty="0" err="1"/>
              <a:t>kutafuta</a:t>
            </a:r>
            <a:r>
              <a:rPr lang="sv-SE" dirty="0"/>
              <a:t> </a:t>
            </a:r>
            <a:r>
              <a:rPr lang="sv-SE" dirty="0" err="1"/>
              <a:t>taarifa</a:t>
            </a:r>
            <a:r>
              <a:rPr lang="sv-SE" dirty="0"/>
              <a:t>, </a:t>
            </a:r>
            <a:r>
              <a:rPr lang="sv-SE" dirty="0" err="1"/>
              <a:t>pamoja</a:t>
            </a:r>
            <a:r>
              <a:rPr lang="sv-SE" dirty="0"/>
              <a:t> </a:t>
            </a:r>
            <a:r>
              <a:rPr lang="sv-SE" dirty="0" err="1"/>
              <a:t>na</a:t>
            </a:r>
            <a:r>
              <a:rPr lang="sv-SE" dirty="0"/>
              <a:t> </a:t>
            </a:r>
            <a:r>
              <a:rPr lang="sv-SE" dirty="0" err="1"/>
              <a:t>kupanga</a:t>
            </a:r>
            <a:r>
              <a:rPr lang="sv-SE" dirty="0"/>
              <a:t> </a:t>
            </a:r>
            <a:r>
              <a:rPr lang="sv-SE" dirty="0" err="1"/>
              <a:t>na</a:t>
            </a:r>
            <a:r>
              <a:rPr lang="sv-SE" dirty="0"/>
              <a:t> </a:t>
            </a:r>
            <a:r>
              <a:rPr lang="sv-SE" dirty="0" err="1"/>
              <a:t>kujiandaa</a:t>
            </a:r>
            <a:r>
              <a:rPr lang="sv-SE" dirty="0"/>
              <a:t>.</a:t>
            </a:r>
            <a:endParaRPr dirty="0"/>
          </a:p>
        </p:txBody>
      </p:sp>
      <p:sp>
        <p:nvSpPr>
          <p:cNvPr id="377" name="Google Shape;377;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78" name="Google Shape;378;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379" name="Google Shape;37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sv-SE" dirty="0" err="1"/>
              <a:t>Kuhusiana</a:t>
            </a:r>
            <a:r>
              <a:rPr lang="sv-SE" dirty="0"/>
              <a:t> </a:t>
            </a:r>
            <a:r>
              <a:rPr lang="sv-SE" dirty="0" err="1"/>
              <a:t>na</a:t>
            </a:r>
            <a:r>
              <a:rPr lang="sv-SE" dirty="0"/>
              <a:t> </a:t>
            </a:r>
            <a:r>
              <a:rPr lang="sv-SE" dirty="0" err="1"/>
              <a:t>mbinu</a:t>
            </a:r>
            <a:r>
              <a:rPr lang="sv-SE" dirty="0"/>
              <a:t> </a:t>
            </a:r>
            <a:r>
              <a:rPr lang="sv-SE" dirty="0" err="1"/>
              <a:t>za</a:t>
            </a:r>
            <a:r>
              <a:rPr lang="sv-SE" dirty="0"/>
              <a:t> </a:t>
            </a:r>
            <a:r>
              <a:rPr lang="sv-SE" dirty="0" err="1"/>
              <a:t>dharura</a:t>
            </a:r>
            <a:r>
              <a:rPr lang="sv-SE" dirty="0"/>
              <a:t>, </a:t>
            </a:r>
            <a:r>
              <a:rPr lang="sv-SE" dirty="0" err="1"/>
              <a:t>hii</a:t>
            </a:r>
            <a:r>
              <a:rPr lang="sv-SE" dirty="0"/>
              <a:t> </a:t>
            </a:r>
            <a:r>
              <a:rPr lang="sv-SE" dirty="0" err="1"/>
              <a:t>inahusisha</a:t>
            </a:r>
            <a:r>
              <a:rPr lang="sv-SE" dirty="0"/>
              <a:t> </a:t>
            </a:r>
            <a:r>
              <a:rPr lang="sv-SE" dirty="0" err="1"/>
              <a:t>kuuliza</a:t>
            </a:r>
            <a:r>
              <a:rPr lang="sv-SE" dirty="0"/>
              <a:t> </a:t>
            </a:r>
            <a:r>
              <a:rPr lang="sv-SE" dirty="0" err="1"/>
              <a:t>aina</a:t>
            </a:r>
            <a:r>
              <a:rPr lang="sv-SE" dirty="0"/>
              <a:t> </a:t>
            </a:r>
            <a:r>
              <a:rPr lang="sv-SE" dirty="0" err="1"/>
              <a:t>ya</a:t>
            </a:r>
            <a:r>
              <a:rPr lang="sv-SE" dirty="0"/>
              <a:t> </a:t>
            </a:r>
            <a:r>
              <a:rPr lang="sv-SE" dirty="0" err="1"/>
              <a:t>maswali</a:t>
            </a:r>
            <a:r>
              <a:rPr lang="sv-SE" dirty="0"/>
              <a:t> </a:t>
            </a:r>
            <a:r>
              <a:rPr lang="sv-SE" dirty="0" err="1"/>
              <a:t>tuliyojadili</a:t>
            </a:r>
            <a:r>
              <a:rPr lang="sv-SE" dirty="0"/>
              <a:t> </a:t>
            </a:r>
            <a:r>
              <a:rPr lang="sv-SE" dirty="0" err="1"/>
              <a:t>hivi</a:t>
            </a:r>
            <a:r>
              <a:rPr lang="sv-SE" dirty="0"/>
              <a:t> </a:t>
            </a:r>
            <a:r>
              <a:rPr lang="sv-SE" dirty="0" err="1"/>
              <a:t>punde</a:t>
            </a:r>
            <a:r>
              <a:rPr lang="sv-SE" dirty="0"/>
              <a:t>. </a:t>
            </a:r>
            <a:r>
              <a:rPr lang="sv-SE" dirty="0" err="1"/>
              <a:t>Kwa</a:t>
            </a:r>
            <a:r>
              <a:rPr lang="sv-SE" dirty="0"/>
              <a:t> </a:t>
            </a:r>
            <a:r>
              <a:rPr lang="sv-SE" dirty="0" err="1"/>
              <a:t>mfano</a:t>
            </a:r>
            <a:r>
              <a:rPr lang="sv-SE" dirty="0"/>
              <a:t>:</a:t>
            </a:r>
          </a:p>
          <a:p>
            <a:pPr marL="0" lvl="0" indent="0" algn="l" rtl="0">
              <a:spcBef>
                <a:spcPts val="0"/>
              </a:spcBef>
              <a:spcAft>
                <a:spcPts val="0"/>
              </a:spcAft>
              <a:buFont typeface="Arial" panose="020B0604020202020204" pitchFamily="34" charset="0"/>
              <a:buNone/>
            </a:pPr>
            <a:endParaRPr lang="sv-SE" dirty="0"/>
          </a:p>
          <a:p>
            <a:pPr marL="628650" lvl="1" indent="-171450" algn="l" rtl="0">
              <a:spcBef>
                <a:spcPts val="0"/>
              </a:spcBef>
              <a:spcAft>
                <a:spcPts val="0"/>
              </a:spcAft>
              <a:buFont typeface="Calibri" panose="020F0502020204030204" pitchFamily="34" charset="0"/>
              <a:buChar char="―"/>
            </a:pPr>
            <a:r>
              <a:rPr lang="sv-SE" dirty="0" err="1"/>
              <a:t>Kutambua</a:t>
            </a:r>
            <a:r>
              <a:rPr lang="sv-SE" dirty="0"/>
              <a:t> ni </a:t>
            </a:r>
            <a:r>
              <a:rPr lang="sv-SE" dirty="0" err="1"/>
              <a:t>nani</a:t>
            </a:r>
            <a:r>
              <a:rPr lang="sv-SE" dirty="0"/>
              <a:t> </a:t>
            </a:r>
            <a:r>
              <a:rPr lang="sv-SE" dirty="0" err="1"/>
              <a:t>anaweza</a:t>
            </a:r>
            <a:r>
              <a:rPr lang="sv-SE" dirty="0"/>
              <a:t> </a:t>
            </a:r>
            <a:r>
              <a:rPr lang="sv-SE" dirty="0" err="1"/>
              <a:t>kuathirika</a:t>
            </a:r>
            <a:r>
              <a:rPr lang="sv-SE" dirty="0"/>
              <a:t> </a:t>
            </a:r>
            <a:r>
              <a:rPr lang="sv-SE" dirty="0" err="1"/>
              <a:t>na</a:t>
            </a:r>
            <a:r>
              <a:rPr lang="sv-SE" dirty="0"/>
              <a:t> </a:t>
            </a:r>
            <a:r>
              <a:rPr lang="sv-SE" dirty="0" err="1"/>
              <a:t>dharura</a:t>
            </a:r>
            <a:r>
              <a:rPr lang="sv-SE" dirty="0"/>
              <a:t> </a:t>
            </a:r>
            <a:r>
              <a:rPr lang="sv-SE" dirty="0" err="1"/>
              <a:t>zinazohusiana</a:t>
            </a:r>
            <a:r>
              <a:rPr lang="sv-SE" dirty="0"/>
              <a:t> </a:t>
            </a:r>
            <a:r>
              <a:rPr lang="sv-SE" dirty="0" err="1"/>
              <a:t>na</a:t>
            </a:r>
            <a:r>
              <a:rPr lang="sv-SE" dirty="0"/>
              <a:t> </a:t>
            </a:r>
            <a:r>
              <a:rPr lang="sv-SE" dirty="0" err="1"/>
              <a:t>uhuru</a:t>
            </a:r>
            <a:r>
              <a:rPr lang="sv-SE" dirty="0"/>
              <a:t> wa </a:t>
            </a:r>
            <a:r>
              <a:rPr lang="sv-SE" dirty="0" err="1"/>
              <a:t>dini</a:t>
            </a:r>
            <a:r>
              <a:rPr lang="sv-SE" dirty="0"/>
              <a:t> au </a:t>
            </a:r>
            <a:r>
              <a:rPr lang="sv-SE" dirty="0" err="1"/>
              <a:t>imani</a:t>
            </a:r>
            <a:r>
              <a:rPr lang="sv-SE" dirty="0"/>
              <a:t>, </a:t>
            </a:r>
            <a:r>
              <a:rPr lang="sv-SE" dirty="0" err="1"/>
              <a:t>wapi</a:t>
            </a:r>
            <a:r>
              <a:rPr lang="sv-SE" dirty="0"/>
              <a:t> </a:t>
            </a:r>
            <a:r>
              <a:rPr lang="sv-SE" dirty="0" err="1"/>
              <a:t>na</a:t>
            </a:r>
            <a:r>
              <a:rPr lang="sv-SE" dirty="0"/>
              <a:t> </a:t>
            </a:r>
            <a:r>
              <a:rPr lang="sv-SE" dirty="0" err="1"/>
              <a:t>lini</a:t>
            </a:r>
            <a:r>
              <a:rPr lang="sv-SE" dirty="0"/>
              <a:t>.</a:t>
            </a:r>
          </a:p>
          <a:p>
            <a:pPr marL="457200" lvl="1" indent="0" algn="l" rtl="0">
              <a:spcBef>
                <a:spcPts val="0"/>
              </a:spcBef>
              <a:spcAft>
                <a:spcPts val="0"/>
              </a:spcAft>
              <a:buFont typeface="Calibri" panose="020F0502020204030204" pitchFamily="34" charset="0"/>
              <a:buNone/>
            </a:pPr>
            <a:endParaRPr lang="sv-SE" dirty="0"/>
          </a:p>
          <a:p>
            <a:pPr marL="628650" lvl="1" indent="-171450" algn="l" rtl="0">
              <a:spcBef>
                <a:spcPts val="0"/>
              </a:spcBef>
              <a:spcAft>
                <a:spcPts val="0"/>
              </a:spcAft>
              <a:buFont typeface="Calibri" panose="020F0502020204030204" pitchFamily="34" charset="0"/>
              <a:buChar char="―"/>
            </a:pPr>
            <a:r>
              <a:rPr lang="sv-SE" dirty="0" err="1"/>
              <a:t>Kufikiria</a:t>
            </a:r>
            <a:r>
              <a:rPr lang="sv-SE" dirty="0"/>
              <a:t> </a:t>
            </a:r>
            <a:r>
              <a:rPr lang="sv-SE" dirty="0" err="1"/>
              <a:t>jinsi</a:t>
            </a:r>
            <a:r>
              <a:rPr lang="sv-SE" dirty="0"/>
              <a:t> </a:t>
            </a:r>
            <a:r>
              <a:rPr lang="sv-SE" dirty="0" err="1"/>
              <a:t>tunavyoweza</a:t>
            </a:r>
            <a:r>
              <a:rPr lang="sv-SE" dirty="0"/>
              <a:t> </a:t>
            </a:r>
            <a:r>
              <a:rPr lang="sv-SE" dirty="0" err="1"/>
              <a:t>kuitikia</a:t>
            </a:r>
            <a:r>
              <a:rPr lang="sv-SE" dirty="0"/>
              <a:t> </a:t>
            </a:r>
            <a:r>
              <a:rPr lang="sv-SE" dirty="0" err="1"/>
              <a:t>dharura</a:t>
            </a:r>
            <a:r>
              <a:rPr lang="sv-SE" dirty="0"/>
              <a:t> </a:t>
            </a:r>
            <a:r>
              <a:rPr lang="sv-SE" dirty="0" err="1"/>
              <a:t>hizi</a:t>
            </a:r>
            <a:r>
              <a:rPr lang="sv-SE" dirty="0"/>
              <a:t> kabla </a:t>
            </a:r>
            <a:r>
              <a:rPr lang="sv-SE" dirty="0" err="1"/>
              <a:t>hazijatokea</a:t>
            </a:r>
            <a:r>
              <a:rPr lang="sv-SE" dirty="0"/>
              <a:t>. </a:t>
            </a:r>
            <a:r>
              <a:rPr lang="sv-SE" dirty="0" err="1"/>
              <a:t>Kwa</a:t>
            </a:r>
            <a:r>
              <a:rPr lang="sv-SE" dirty="0"/>
              <a:t> </a:t>
            </a:r>
            <a:r>
              <a:rPr lang="sv-SE" dirty="0" err="1"/>
              <a:t>mfano</a:t>
            </a:r>
            <a:r>
              <a:rPr lang="sv-SE" dirty="0"/>
              <a:t>: Je, </a:t>
            </a:r>
            <a:r>
              <a:rPr lang="sv-SE" dirty="0" err="1"/>
              <a:t>ninataka</a:t>
            </a:r>
            <a:r>
              <a:rPr lang="sv-SE" dirty="0"/>
              <a:t> </a:t>
            </a:r>
            <a:r>
              <a:rPr lang="sv-SE" dirty="0" err="1"/>
              <a:t>kuchukua</a:t>
            </a:r>
            <a:r>
              <a:rPr lang="sv-SE" dirty="0"/>
              <a:t> </a:t>
            </a:r>
            <a:r>
              <a:rPr lang="sv-SE" dirty="0" err="1"/>
              <a:t>hatua</a:t>
            </a:r>
            <a:r>
              <a:rPr lang="sv-SE" dirty="0"/>
              <a:t> </a:t>
            </a:r>
            <a:r>
              <a:rPr lang="sv-SE" dirty="0" err="1"/>
              <a:t>gani</a:t>
            </a:r>
            <a:r>
              <a:rPr lang="sv-SE" dirty="0"/>
              <a:t> </a:t>
            </a:r>
            <a:r>
              <a:rPr lang="sv-SE" dirty="0" err="1"/>
              <a:t>kibinafsi</a:t>
            </a:r>
            <a:r>
              <a:rPr lang="sv-SE" dirty="0"/>
              <a:t> </a:t>
            </a:r>
            <a:r>
              <a:rPr lang="sv-SE" dirty="0" err="1"/>
              <a:t>ninapoona</a:t>
            </a:r>
            <a:r>
              <a:rPr lang="sv-SE" dirty="0"/>
              <a:t> </a:t>
            </a:r>
            <a:r>
              <a:rPr lang="sv-SE" dirty="0" err="1"/>
              <a:t>hotuba</a:t>
            </a:r>
            <a:r>
              <a:rPr lang="sv-SE" dirty="0"/>
              <a:t> </a:t>
            </a:r>
            <a:r>
              <a:rPr lang="sv-SE" dirty="0" err="1"/>
              <a:t>ya</a:t>
            </a:r>
            <a:r>
              <a:rPr lang="sv-SE" dirty="0"/>
              <a:t> GUMZO FUPI KOZI YA WANAMABADILIKO WA JAMII | KIPINDI CHA 6 120 </a:t>
            </a:r>
            <a:r>
              <a:rPr lang="sv-SE" dirty="0" err="1"/>
              <a:t>chuki</a:t>
            </a:r>
            <a:r>
              <a:rPr lang="sv-SE" dirty="0"/>
              <a:t> </a:t>
            </a:r>
            <a:r>
              <a:rPr lang="sv-SE" dirty="0" err="1"/>
              <a:t>kwenye</a:t>
            </a:r>
            <a:r>
              <a:rPr lang="sv-SE" dirty="0"/>
              <a:t> </a:t>
            </a:r>
            <a:r>
              <a:rPr lang="sv-SE" dirty="0" err="1"/>
              <a:t>mitandao</a:t>
            </a:r>
            <a:r>
              <a:rPr lang="sv-SE" dirty="0"/>
              <a:t> </a:t>
            </a:r>
            <a:r>
              <a:rPr lang="sv-SE" dirty="0" err="1"/>
              <a:t>ya</a:t>
            </a:r>
            <a:r>
              <a:rPr lang="sv-SE" dirty="0"/>
              <a:t> </a:t>
            </a:r>
            <a:r>
              <a:rPr lang="sv-SE" dirty="0" err="1"/>
              <a:t>kijamii</a:t>
            </a:r>
            <a:r>
              <a:rPr lang="sv-SE" dirty="0"/>
              <a:t> au </a:t>
            </a:r>
            <a:r>
              <a:rPr lang="sv-SE" dirty="0" err="1"/>
              <a:t>unyanyasaji</a:t>
            </a:r>
            <a:r>
              <a:rPr lang="sv-SE" dirty="0"/>
              <a:t> </a:t>
            </a:r>
            <a:r>
              <a:rPr lang="sv-SE" dirty="0" err="1"/>
              <a:t>mitaani</a:t>
            </a:r>
            <a:r>
              <a:rPr lang="sv-SE" dirty="0"/>
              <a:t>? Au </a:t>
            </a:r>
            <a:r>
              <a:rPr lang="sv-SE" dirty="0" err="1"/>
              <a:t>ninataka</a:t>
            </a:r>
            <a:r>
              <a:rPr lang="sv-SE" dirty="0"/>
              <a:t> </a:t>
            </a:r>
            <a:r>
              <a:rPr lang="sv-SE" dirty="0" err="1"/>
              <a:t>kuunda</a:t>
            </a:r>
            <a:r>
              <a:rPr lang="sv-SE" dirty="0"/>
              <a:t> </a:t>
            </a:r>
            <a:r>
              <a:rPr lang="sv-SE" dirty="0" err="1"/>
              <a:t>mwitikio</a:t>
            </a:r>
            <a:r>
              <a:rPr lang="sv-SE" dirty="0"/>
              <a:t> wa </a:t>
            </a:r>
            <a:r>
              <a:rPr lang="sv-SE" dirty="0" err="1"/>
              <a:t>pamoja</a:t>
            </a:r>
            <a:r>
              <a:rPr lang="sv-SE" dirty="0"/>
              <a:t>, </a:t>
            </a:r>
            <a:r>
              <a:rPr lang="sv-SE" dirty="0" err="1"/>
              <a:t>ulioandaliwa</a:t>
            </a:r>
            <a:r>
              <a:rPr lang="sv-SE" dirty="0"/>
              <a:t> </a:t>
            </a:r>
            <a:r>
              <a:rPr lang="sv-SE" dirty="0" err="1"/>
              <a:t>vyema</a:t>
            </a:r>
            <a:r>
              <a:rPr lang="sv-SE" dirty="0"/>
              <a:t>, </a:t>
            </a:r>
            <a:r>
              <a:rPr lang="sv-SE" dirty="0" err="1"/>
              <a:t>kama</a:t>
            </a:r>
            <a:r>
              <a:rPr lang="sv-SE" dirty="0"/>
              <a:t> </a:t>
            </a:r>
            <a:r>
              <a:rPr lang="sv-SE" dirty="0" err="1"/>
              <a:t>sehemu</a:t>
            </a:r>
            <a:r>
              <a:rPr lang="sv-SE" dirty="0"/>
              <a:t> </a:t>
            </a:r>
            <a:r>
              <a:rPr lang="sv-SE" dirty="0" err="1"/>
              <a:t>ya</a:t>
            </a:r>
            <a:r>
              <a:rPr lang="sv-SE" dirty="0"/>
              <a:t> </a:t>
            </a:r>
            <a:r>
              <a:rPr lang="sv-SE" dirty="0" err="1"/>
              <a:t>kundi</a:t>
            </a:r>
            <a:r>
              <a:rPr lang="sv-SE" dirty="0"/>
              <a:t> </a:t>
            </a:r>
            <a:r>
              <a:rPr lang="sv-SE" dirty="0" err="1"/>
              <a:t>linalopanga</a:t>
            </a:r>
            <a:r>
              <a:rPr lang="sv-SE" dirty="0"/>
              <a:t>, </a:t>
            </a:r>
            <a:r>
              <a:rPr lang="sv-SE" dirty="0" err="1"/>
              <a:t>kujiandaa</a:t>
            </a:r>
            <a:r>
              <a:rPr lang="sv-SE" dirty="0"/>
              <a:t> </a:t>
            </a:r>
            <a:r>
              <a:rPr lang="sv-SE" dirty="0" err="1"/>
              <a:t>na</a:t>
            </a:r>
            <a:r>
              <a:rPr lang="sv-SE" dirty="0"/>
              <a:t> </a:t>
            </a:r>
            <a:r>
              <a:rPr lang="sv-SE" dirty="0" err="1"/>
              <a:t>kuchukua</a:t>
            </a:r>
            <a:r>
              <a:rPr lang="sv-SE" dirty="0"/>
              <a:t> </a:t>
            </a:r>
            <a:r>
              <a:rPr lang="sv-SE" dirty="0" err="1"/>
              <a:t>hatua</a:t>
            </a:r>
            <a:r>
              <a:rPr lang="sv-SE" dirty="0"/>
              <a:t> </a:t>
            </a:r>
            <a:r>
              <a:rPr lang="sv-SE" dirty="0" err="1"/>
              <a:t>kwa</a:t>
            </a:r>
            <a:r>
              <a:rPr lang="sv-SE" dirty="0"/>
              <a:t> </a:t>
            </a:r>
            <a:r>
              <a:rPr lang="sv-SE" dirty="0" err="1"/>
              <a:t>pamoja</a:t>
            </a:r>
            <a:r>
              <a:rPr lang="sv-SE" dirty="0"/>
              <a:t>?</a:t>
            </a:r>
          </a:p>
          <a:p>
            <a:pPr marL="457200" lvl="1" indent="0" algn="l" rtl="0">
              <a:spcBef>
                <a:spcPts val="0"/>
              </a:spcBef>
              <a:spcAft>
                <a:spcPts val="0"/>
              </a:spcAft>
              <a:buFont typeface="Calibri" panose="020F0502020204030204" pitchFamily="34" charset="0"/>
              <a:buNone/>
            </a:pPr>
            <a:endParaRPr lang="sv-SE" dirty="0"/>
          </a:p>
          <a:p>
            <a:pPr marL="628650" lvl="1" indent="-171450" algn="l" rtl="0">
              <a:spcBef>
                <a:spcPts val="0"/>
              </a:spcBef>
              <a:spcAft>
                <a:spcPts val="0"/>
              </a:spcAft>
              <a:buFont typeface="Calibri" panose="020F0502020204030204" pitchFamily="34" charset="0"/>
              <a:buChar char="―"/>
            </a:pPr>
            <a:r>
              <a:rPr lang="sv-SE" dirty="0" err="1"/>
              <a:t>Kuhakikisha</a:t>
            </a:r>
            <a:r>
              <a:rPr lang="sv-SE" dirty="0"/>
              <a:t> </a:t>
            </a:r>
            <a:r>
              <a:rPr lang="sv-SE" dirty="0" err="1"/>
              <a:t>kuwa</a:t>
            </a:r>
            <a:r>
              <a:rPr lang="sv-SE" dirty="0"/>
              <a:t> </a:t>
            </a:r>
            <a:r>
              <a:rPr lang="sv-SE" dirty="0" err="1"/>
              <a:t>tunazo</a:t>
            </a:r>
            <a:r>
              <a:rPr lang="sv-SE" dirty="0"/>
              <a:t> </a:t>
            </a:r>
            <a:r>
              <a:rPr lang="sv-SE" dirty="0" err="1"/>
              <a:t>taarifa</a:t>
            </a:r>
            <a:r>
              <a:rPr lang="sv-SE" dirty="0"/>
              <a:t> </a:t>
            </a:r>
            <a:r>
              <a:rPr lang="sv-SE" dirty="0" err="1"/>
              <a:t>zote</a:t>
            </a:r>
            <a:r>
              <a:rPr lang="sv-SE" dirty="0"/>
              <a:t> </a:t>
            </a:r>
            <a:r>
              <a:rPr lang="sv-SE" dirty="0" err="1"/>
              <a:t>na</a:t>
            </a:r>
            <a:r>
              <a:rPr lang="sv-SE" dirty="0"/>
              <a:t> </a:t>
            </a:r>
            <a:r>
              <a:rPr lang="sv-SE" dirty="0" err="1"/>
              <a:t>mawasiliano</a:t>
            </a:r>
            <a:r>
              <a:rPr lang="sv-SE" dirty="0"/>
              <a:t> </a:t>
            </a:r>
            <a:r>
              <a:rPr lang="sv-SE" dirty="0" err="1"/>
              <a:t>yanayohitajika</a:t>
            </a:r>
            <a:r>
              <a:rPr lang="sv-SE" dirty="0"/>
              <a:t> </a:t>
            </a:r>
            <a:r>
              <a:rPr lang="sv-SE" dirty="0" err="1"/>
              <a:t>ili</a:t>
            </a:r>
            <a:r>
              <a:rPr lang="sv-SE" dirty="0"/>
              <a:t> </a:t>
            </a:r>
            <a:r>
              <a:rPr lang="sv-SE" dirty="0" err="1"/>
              <a:t>kuweza</a:t>
            </a:r>
            <a:r>
              <a:rPr lang="sv-SE" dirty="0"/>
              <a:t> </a:t>
            </a:r>
            <a:r>
              <a:rPr lang="sv-SE" dirty="0" err="1"/>
              <a:t>kuitikia</a:t>
            </a:r>
            <a:r>
              <a:rPr lang="sv-SE" dirty="0"/>
              <a:t> </a:t>
            </a:r>
            <a:r>
              <a:rPr lang="sv-SE" dirty="0" err="1"/>
              <a:t>ipasavyo</a:t>
            </a:r>
            <a:r>
              <a:rPr lang="sv-SE" dirty="0"/>
              <a:t>. </a:t>
            </a:r>
          </a:p>
          <a:p>
            <a:pPr marL="457200" lvl="1" indent="0" algn="l" rtl="0">
              <a:spcBef>
                <a:spcPts val="0"/>
              </a:spcBef>
              <a:spcAft>
                <a:spcPts val="0"/>
              </a:spcAft>
              <a:buFont typeface="Calibri" panose="020F0502020204030204" pitchFamily="34" charset="0"/>
              <a:buNone/>
            </a:pPr>
            <a:endParaRPr lang="sv-SE" dirty="0"/>
          </a:p>
          <a:p>
            <a:pPr marL="628650" lvl="1" indent="-171450" algn="l" rtl="0">
              <a:spcBef>
                <a:spcPts val="0"/>
              </a:spcBef>
              <a:spcAft>
                <a:spcPts val="0"/>
              </a:spcAft>
              <a:buFont typeface="Calibri" panose="020F0502020204030204" pitchFamily="34" charset="0"/>
              <a:buChar char="―"/>
            </a:pPr>
            <a:r>
              <a:rPr lang="sv-SE" dirty="0"/>
              <a:t>Na bila shaka, </a:t>
            </a:r>
            <a:r>
              <a:rPr lang="sv-SE" dirty="0" err="1"/>
              <a:t>kutathmini</a:t>
            </a:r>
            <a:r>
              <a:rPr lang="sv-SE" dirty="0"/>
              <a:t> </a:t>
            </a:r>
            <a:r>
              <a:rPr lang="sv-SE" dirty="0" err="1"/>
              <a:t>hatari</a:t>
            </a:r>
            <a:r>
              <a:rPr lang="sv-SE" dirty="0"/>
              <a:t> </a:t>
            </a:r>
            <a:r>
              <a:rPr lang="sv-SE" dirty="0" err="1"/>
              <a:t>ili</a:t>
            </a:r>
            <a:r>
              <a:rPr lang="sv-SE" dirty="0"/>
              <a:t> </a:t>
            </a:r>
            <a:r>
              <a:rPr lang="sv-SE" dirty="0" err="1"/>
              <a:t>kuhakikisha</a:t>
            </a:r>
            <a:r>
              <a:rPr lang="sv-SE" dirty="0"/>
              <a:t> </a:t>
            </a:r>
            <a:r>
              <a:rPr lang="sv-SE" dirty="0" err="1"/>
              <a:t>tunabaki</a:t>
            </a:r>
            <a:r>
              <a:rPr lang="sv-SE" dirty="0"/>
              <a:t> </a:t>
            </a:r>
            <a:r>
              <a:rPr lang="sv-SE" dirty="0" err="1"/>
              <a:t>salama</a:t>
            </a:r>
            <a:r>
              <a:rPr lang="sv-SE" dirty="0"/>
              <a:t> </a:t>
            </a:r>
            <a:r>
              <a:rPr lang="sv-SE" dirty="0" err="1"/>
              <a:t>na</a:t>
            </a:r>
            <a:r>
              <a:rPr lang="sv-SE" dirty="0"/>
              <a:t> </a:t>
            </a:r>
            <a:r>
              <a:rPr lang="sv-SE" dirty="0" err="1"/>
              <a:t>hatuzidishi</a:t>
            </a:r>
            <a:r>
              <a:rPr lang="sv-SE" dirty="0"/>
              <a:t> </a:t>
            </a:r>
            <a:r>
              <a:rPr lang="sv-SE" dirty="0" err="1"/>
              <a:t>tatizo</a:t>
            </a:r>
            <a:r>
              <a:rPr lang="sv-SE" dirty="0"/>
              <a:t>.</a:t>
            </a:r>
            <a:endParaRPr dirty="0"/>
          </a:p>
        </p:txBody>
      </p:sp>
      <p:sp>
        <p:nvSpPr>
          <p:cNvPr id="387" name="Google Shape;387;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88" name="Google Shape;388;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389" name="Google Shape;38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0000"/>
              </a:buClr>
              <a:buSzPts val="1200"/>
              <a:buFont typeface="Arial" panose="020B0604020202020204" pitchFamily="34" charset="0"/>
              <a:buChar char="•"/>
            </a:pPr>
            <a:r>
              <a:rPr lang="sv-SE" dirty="0" err="1"/>
              <a:t>Inawezekana</a:t>
            </a:r>
            <a:r>
              <a:rPr lang="sv-SE" dirty="0"/>
              <a:t> </a:t>
            </a:r>
            <a:r>
              <a:rPr lang="sv-SE" dirty="0" err="1"/>
              <a:t>kwamba</a:t>
            </a:r>
            <a:r>
              <a:rPr lang="sv-SE" dirty="0"/>
              <a:t> </a:t>
            </a:r>
            <a:r>
              <a:rPr lang="sv-SE" dirty="0" err="1"/>
              <a:t>mbinu</a:t>
            </a:r>
            <a:r>
              <a:rPr lang="sv-SE" dirty="0"/>
              <a:t> </a:t>
            </a:r>
            <a:r>
              <a:rPr lang="sv-SE" dirty="0" err="1"/>
              <a:t>za</a:t>
            </a:r>
            <a:r>
              <a:rPr lang="sv-SE" dirty="0"/>
              <a:t> </a:t>
            </a:r>
            <a:r>
              <a:rPr lang="sv-SE" dirty="0" err="1"/>
              <a:t>dharura</a:t>
            </a:r>
            <a:r>
              <a:rPr lang="sv-SE" dirty="0"/>
              <a:t> si </a:t>
            </a:r>
            <a:r>
              <a:rPr lang="sv-SE" dirty="0" err="1"/>
              <a:t>zile</a:t>
            </a:r>
            <a:r>
              <a:rPr lang="sv-SE" dirty="0"/>
              <a:t> </a:t>
            </a:r>
            <a:r>
              <a:rPr lang="sv-SE" dirty="0" err="1"/>
              <a:t>tunazotaka</a:t>
            </a:r>
            <a:r>
              <a:rPr lang="sv-SE" dirty="0"/>
              <a:t> </a:t>
            </a:r>
            <a:r>
              <a:rPr lang="sv-SE" dirty="0" err="1"/>
              <a:t>kutumia</a:t>
            </a:r>
            <a:r>
              <a:rPr lang="sv-SE" dirty="0"/>
              <a:t>. </a:t>
            </a:r>
            <a:r>
              <a:rPr lang="sv-SE" dirty="0" err="1"/>
              <a:t>Kwa</a:t>
            </a:r>
            <a:r>
              <a:rPr lang="sv-SE" dirty="0"/>
              <a:t> </a:t>
            </a:r>
            <a:r>
              <a:rPr lang="sv-SE" dirty="0" err="1"/>
              <a:t>mfano</a:t>
            </a:r>
            <a:r>
              <a:rPr lang="sv-SE" dirty="0"/>
              <a:t>, </a:t>
            </a:r>
            <a:r>
              <a:rPr lang="sv-SE" dirty="0" err="1"/>
              <a:t>huenda</a:t>
            </a:r>
            <a:r>
              <a:rPr lang="sv-SE" dirty="0"/>
              <a:t> </a:t>
            </a:r>
            <a:r>
              <a:rPr lang="sv-SE" dirty="0" err="1"/>
              <a:t>tukawa</a:t>
            </a:r>
            <a:r>
              <a:rPr lang="sv-SE" dirty="0"/>
              <a:t> </a:t>
            </a:r>
            <a:r>
              <a:rPr lang="sv-SE" dirty="0" err="1"/>
              <a:t>katika</a:t>
            </a:r>
            <a:r>
              <a:rPr lang="sv-SE" dirty="0"/>
              <a:t> </a:t>
            </a:r>
            <a:r>
              <a:rPr lang="sv-SE" dirty="0" err="1"/>
              <a:t>nafasi</a:t>
            </a:r>
            <a:r>
              <a:rPr lang="sv-SE" dirty="0"/>
              <a:t> </a:t>
            </a:r>
            <a:r>
              <a:rPr lang="sv-SE" dirty="0" err="1"/>
              <a:t>bora</a:t>
            </a:r>
            <a:r>
              <a:rPr lang="sv-SE" dirty="0"/>
              <a:t> </a:t>
            </a:r>
            <a:r>
              <a:rPr lang="sv-SE" dirty="0" err="1"/>
              <a:t>zaidi</a:t>
            </a:r>
            <a:r>
              <a:rPr lang="sv-SE" dirty="0"/>
              <a:t> </a:t>
            </a:r>
            <a:r>
              <a:rPr lang="sv-SE" dirty="0" err="1"/>
              <a:t>ya</a:t>
            </a:r>
            <a:r>
              <a:rPr lang="sv-SE" dirty="0"/>
              <a:t> </a:t>
            </a:r>
            <a:r>
              <a:rPr lang="sv-SE" dirty="0" err="1"/>
              <a:t>kuhamasisha</a:t>
            </a:r>
            <a:r>
              <a:rPr lang="sv-SE" dirty="0"/>
              <a:t> </a:t>
            </a:r>
            <a:r>
              <a:rPr lang="sv-SE" dirty="0" err="1"/>
              <a:t>jamii</a:t>
            </a:r>
            <a:r>
              <a:rPr lang="sv-SE" dirty="0"/>
              <a:t> au </a:t>
            </a:r>
            <a:r>
              <a:rPr lang="sv-SE" dirty="0" err="1"/>
              <a:t>kufanya</a:t>
            </a:r>
            <a:r>
              <a:rPr lang="sv-SE" dirty="0"/>
              <a:t> </a:t>
            </a:r>
            <a:r>
              <a:rPr lang="sv-SE" dirty="0" err="1"/>
              <a:t>kampeni</a:t>
            </a:r>
            <a:r>
              <a:rPr lang="sv-SE" dirty="0"/>
              <a:t> </a:t>
            </a:r>
            <a:r>
              <a:rPr lang="sv-SE" dirty="0" err="1"/>
              <a:t>za</a:t>
            </a:r>
            <a:r>
              <a:rPr lang="sv-SE" dirty="0"/>
              <a:t> </a:t>
            </a:r>
            <a:r>
              <a:rPr lang="sv-SE" dirty="0" err="1"/>
              <a:t>mabadiliko</a:t>
            </a:r>
            <a:r>
              <a:rPr lang="sv-SE" dirty="0"/>
              <a:t>. </a:t>
            </a:r>
            <a:r>
              <a:rPr lang="sv-SE" dirty="0" err="1"/>
              <a:t>Hakuna</a:t>
            </a:r>
            <a:r>
              <a:rPr lang="sv-SE" dirty="0"/>
              <a:t> </a:t>
            </a:r>
            <a:r>
              <a:rPr lang="sv-SE" dirty="0" err="1"/>
              <a:t>mtu</a:t>
            </a:r>
            <a:r>
              <a:rPr lang="sv-SE" dirty="0"/>
              <a:t> </a:t>
            </a:r>
            <a:r>
              <a:rPr lang="sv-SE" dirty="0" err="1"/>
              <a:t>anayeweza</a:t>
            </a:r>
            <a:r>
              <a:rPr lang="sv-SE" dirty="0"/>
              <a:t> au </a:t>
            </a:r>
            <a:r>
              <a:rPr lang="sv-SE" dirty="0" err="1"/>
              <a:t>anayepaswa</a:t>
            </a:r>
            <a:r>
              <a:rPr lang="sv-SE" dirty="0"/>
              <a:t> </a:t>
            </a:r>
            <a:r>
              <a:rPr lang="sv-SE" dirty="0" err="1"/>
              <a:t>kujaribu</a:t>
            </a:r>
            <a:r>
              <a:rPr lang="sv-SE" dirty="0"/>
              <a:t> </a:t>
            </a:r>
            <a:r>
              <a:rPr lang="sv-SE" dirty="0" err="1"/>
              <a:t>kufanya</a:t>
            </a:r>
            <a:r>
              <a:rPr lang="sv-SE" dirty="0"/>
              <a:t> kila </a:t>
            </a:r>
            <a:r>
              <a:rPr lang="sv-SE" dirty="0" err="1"/>
              <a:t>kitu</a:t>
            </a:r>
            <a:r>
              <a:rPr lang="sv-SE" dirty="0"/>
              <a:t>! </a:t>
            </a:r>
          </a:p>
          <a:p>
            <a:pPr marL="0" lvl="0" indent="0" algn="l" rtl="0">
              <a:spcBef>
                <a:spcPts val="0"/>
              </a:spcBef>
              <a:spcAft>
                <a:spcPts val="0"/>
              </a:spcAft>
              <a:buClr>
                <a:srgbClr val="000000"/>
              </a:buClr>
              <a:buSzPts val="1200"/>
              <a:buFont typeface="Arial" panose="020B0604020202020204" pitchFamily="34" charset="0"/>
              <a:buNone/>
            </a:pPr>
            <a:endParaRPr lang="sv-SE" dirty="0"/>
          </a:p>
          <a:p>
            <a:pPr marL="171450" lvl="0" indent="-171450" algn="l" rtl="0">
              <a:spcBef>
                <a:spcPts val="0"/>
              </a:spcBef>
              <a:spcAft>
                <a:spcPts val="0"/>
              </a:spcAft>
              <a:buClr>
                <a:srgbClr val="000000"/>
              </a:buClr>
              <a:buSzPts val="1200"/>
              <a:buFont typeface="Arial" panose="020B0604020202020204" pitchFamily="34" charset="0"/>
              <a:buChar char="•"/>
            </a:pPr>
            <a:r>
              <a:rPr lang="sv-SE" dirty="0" err="1"/>
              <a:t>Katika</a:t>
            </a:r>
            <a:r>
              <a:rPr lang="sv-SE" dirty="0"/>
              <a:t> </a:t>
            </a:r>
            <a:r>
              <a:rPr lang="sv-SE" dirty="0" err="1"/>
              <a:t>kipindi</a:t>
            </a:r>
            <a:r>
              <a:rPr lang="sv-SE" dirty="0"/>
              <a:t> </a:t>
            </a:r>
            <a:r>
              <a:rPr lang="sv-SE" dirty="0" err="1"/>
              <a:t>kijacho</a:t>
            </a:r>
            <a:r>
              <a:rPr lang="sv-SE" dirty="0"/>
              <a:t>, </a:t>
            </a:r>
            <a:r>
              <a:rPr lang="sv-SE" dirty="0" err="1"/>
              <a:t>tutajifunza</a:t>
            </a:r>
            <a:r>
              <a:rPr lang="sv-SE" dirty="0"/>
              <a:t> </a:t>
            </a:r>
            <a:r>
              <a:rPr lang="sv-SE" dirty="0" err="1"/>
              <a:t>na</a:t>
            </a:r>
            <a:r>
              <a:rPr lang="sv-SE" dirty="0"/>
              <a:t> </a:t>
            </a:r>
            <a:r>
              <a:rPr lang="sv-SE" dirty="0" err="1"/>
              <a:t>kubuni</a:t>
            </a:r>
            <a:r>
              <a:rPr lang="sv-SE" dirty="0"/>
              <a:t> </a:t>
            </a:r>
            <a:r>
              <a:rPr lang="sv-SE" dirty="0" err="1"/>
              <a:t>mawazo</a:t>
            </a:r>
            <a:r>
              <a:rPr lang="sv-SE" dirty="0"/>
              <a:t> </a:t>
            </a:r>
            <a:r>
              <a:rPr lang="sv-SE" dirty="0" err="1"/>
              <a:t>ya</a:t>
            </a:r>
            <a:r>
              <a:rPr lang="sv-SE" dirty="0"/>
              <a:t> </a:t>
            </a:r>
            <a:r>
              <a:rPr lang="sv-SE" dirty="0" err="1"/>
              <a:t>hatua</a:t>
            </a:r>
            <a:r>
              <a:rPr lang="sv-SE" dirty="0"/>
              <a:t> </a:t>
            </a:r>
            <a:r>
              <a:rPr lang="sv-SE" dirty="0" err="1"/>
              <a:t>kuhusu</a:t>
            </a:r>
            <a:r>
              <a:rPr lang="sv-SE" dirty="0"/>
              <a:t> </a:t>
            </a:r>
            <a:r>
              <a:rPr lang="sv-SE" dirty="0" err="1"/>
              <a:t>mbinu</a:t>
            </a:r>
            <a:r>
              <a:rPr lang="sv-SE" dirty="0"/>
              <a:t> </a:t>
            </a:r>
            <a:r>
              <a:rPr lang="sv-SE" dirty="0" err="1"/>
              <a:t>za</a:t>
            </a:r>
            <a:r>
              <a:rPr lang="sv-SE" dirty="0"/>
              <a:t> </a:t>
            </a:r>
            <a:r>
              <a:rPr lang="sv-SE" dirty="0" err="1"/>
              <a:t>mabadiliko</a:t>
            </a:r>
            <a:r>
              <a:rPr lang="sv-SE" dirty="0"/>
              <a:t>, </a:t>
            </a:r>
            <a:r>
              <a:rPr lang="sv-SE" dirty="0" err="1"/>
              <a:t>mbinu</a:t>
            </a:r>
            <a:r>
              <a:rPr lang="sv-SE" dirty="0"/>
              <a:t> </a:t>
            </a:r>
            <a:r>
              <a:rPr lang="sv-SE" dirty="0" err="1"/>
              <a:t>za</a:t>
            </a:r>
            <a:r>
              <a:rPr lang="sv-SE" dirty="0"/>
              <a:t> </a:t>
            </a:r>
            <a:r>
              <a:rPr lang="sv-SE" dirty="0" err="1"/>
              <a:t>kujenga</a:t>
            </a:r>
            <a:r>
              <a:rPr lang="sv-SE" dirty="0"/>
              <a:t> </a:t>
            </a:r>
            <a:r>
              <a:rPr lang="sv-SE" dirty="0" err="1"/>
              <a:t>na</a:t>
            </a:r>
            <a:r>
              <a:rPr lang="sv-SE" dirty="0"/>
              <a:t> </a:t>
            </a:r>
            <a:r>
              <a:rPr lang="sv-SE" dirty="0" err="1"/>
              <a:t>mbinu</a:t>
            </a:r>
            <a:r>
              <a:rPr lang="sv-SE" dirty="0"/>
              <a:t> </a:t>
            </a:r>
            <a:r>
              <a:rPr lang="sv-SE" dirty="0" err="1"/>
              <a:t>za</a:t>
            </a:r>
            <a:r>
              <a:rPr lang="sv-SE" dirty="0"/>
              <a:t> </a:t>
            </a:r>
            <a:r>
              <a:rPr lang="sv-SE" dirty="0" err="1"/>
              <a:t>uponyaji</a:t>
            </a:r>
            <a:r>
              <a:rPr lang="sv-SE" dirty="0"/>
              <a:t>. </a:t>
            </a:r>
            <a:r>
              <a:rPr lang="sv-SE" dirty="0" err="1"/>
              <a:t>Tunakusudia</a:t>
            </a:r>
            <a:r>
              <a:rPr lang="sv-SE" dirty="0"/>
              <a:t> </a:t>
            </a:r>
            <a:r>
              <a:rPr lang="sv-SE" dirty="0" err="1"/>
              <a:t>kukusanya</a:t>
            </a:r>
            <a:r>
              <a:rPr lang="sv-SE" dirty="0"/>
              <a:t> </a:t>
            </a:r>
            <a:r>
              <a:rPr lang="sv-SE" dirty="0" err="1"/>
              <a:t>mawazo</a:t>
            </a:r>
            <a:r>
              <a:rPr lang="sv-SE" dirty="0"/>
              <a:t> </a:t>
            </a:r>
            <a:r>
              <a:rPr lang="sv-SE" dirty="0" err="1"/>
              <a:t>mengi</a:t>
            </a:r>
            <a:r>
              <a:rPr lang="sv-SE" dirty="0"/>
              <a:t> </a:t>
            </a:r>
            <a:r>
              <a:rPr lang="sv-SE" dirty="0" err="1"/>
              <a:t>ya</a:t>
            </a:r>
            <a:r>
              <a:rPr lang="sv-SE" dirty="0"/>
              <a:t> </a:t>
            </a:r>
            <a:r>
              <a:rPr lang="sv-SE" dirty="0" err="1"/>
              <a:t>utekelezaji</a:t>
            </a:r>
            <a:r>
              <a:rPr lang="sv-SE" dirty="0"/>
              <a:t> </a:t>
            </a:r>
            <a:r>
              <a:rPr lang="sv-SE" dirty="0" err="1"/>
              <a:t>iwezekanavyo</a:t>
            </a:r>
            <a:r>
              <a:rPr lang="sv-SE" dirty="0"/>
              <a:t>! </a:t>
            </a:r>
          </a:p>
          <a:p>
            <a:pPr marL="0" lvl="0" indent="0" algn="l" rtl="0">
              <a:spcBef>
                <a:spcPts val="0"/>
              </a:spcBef>
              <a:spcAft>
                <a:spcPts val="0"/>
              </a:spcAft>
              <a:buClr>
                <a:srgbClr val="000000"/>
              </a:buClr>
              <a:buSzPts val="1200"/>
              <a:buFont typeface="Arial" panose="020B0604020202020204" pitchFamily="34" charset="0"/>
              <a:buNone/>
            </a:pPr>
            <a:endParaRPr lang="sv-SE" dirty="0"/>
          </a:p>
          <a:p>
            <a:pPr marL="171450" lvl="0" indent="-171450" algn="l" rtl="0">
              <a:spcBef>
                <a:spcPts val="0"/>
              </a:spcBef>
              <a:spcAft>
                <a:spcPts val="0"/>
              </a:spcAft>
              <a:buClr>
                <a:srgbClr val="000000"/>
              </a:buClr>
              <a:buSzPts val="1200"/>
              <a:buFont typeface="Arial" panose="020B0604020202020204" pitchFamily="34" charset="0"/>
              <a:buChar char="•"/>
            </a:pPr>
            <a:r>
              <a:rPr lang="sv-SE" dirty="0" err="1"/>
              <a:t>Kisha</a:t>
            </a:r>
            <a:r>
              <a:rPr lang="sv-SE" dirty="0"/>
              <a:t>, </a:t>
            </a:r>
            <a:r>
              <a:rPr lang="sv-SE" dirty="0" err="1"/>
              <a:t>katika</a:t>
            </a:r>
            <a:r>
              <a:rPr lang="sv-SE" dirty="0"/>
              <a:t> </a:t>
            </a:r>
            <a:r>
              <a:rPr lang="sv-SE" dirty="0" err="1"/>
              <a:t>vipindi</a:t>
            </a:r>
            <a:r>
              <a:rPr lang="sv-SE" dirty="0"/>
              <a:t> </a:t>
            </a:r>
            <a:r>
              <a:rPr lang="sv-SE" dirty="0" err="1"/>
              <a:t>viwili</a:t>
            </a:r>
            <a:r>
              <a:rPr lang="sv-SE" dirty="0"/>
              <a:t> </a:t>
            </a:r>
            <a:r>
              <a:rPr lang="sv-SE" dirty="0" err="1"/>
              <a:t>vya</a:t>
            </a:r>
            <a:r>
              <a:rPr lang="sv-SE" dirty="0"/>
              <a:t> </a:t>
            </a:r>
            <a:r>
              <a:rPr lang="sv-SE" dirty="0" err="1"/>
              <a:t>mwisho</a:t>
            </a:r>
            <a:r>
              <a:rPr lang="sv-SE" dirty="0"/>
              <a:t> </a:t>
            </a:r>
            <a:r>
              <a:rPr lang="sv-SE" dirty="0" err="1"/>
              <a:t>vya</a:t>
            </a:r>
            <a:r>
              <a:rPr lang="sv-SE" dirty="0"/>
              <a:t> </a:t>
            </a:r>
            <a:r>
              <a:rPr lang="sv-SE" dirty="0" err="1"/>
              <a:t>kozi</a:t>
            </a:r>
            <a:r>
              <a:rPr lang="sv-SE" dirty="0"/>
              <a:t>, </a:t>
            </a:r>
            <a:r>
              <a:rPr lang="sv-SE" dirty="0" err="1"/>
              <a:t>tutaanza</a:t>
            </a:r>
            <a:r>
              <a:rPr lang="sv-SE" dirty="0"/>
              <a:t> </a:t>
            </a:r>
            <a:r>
              <a:rPr lang="sv-SE" dirty="0" err="1"/>
              <a:t>kuchambua</a:t>
            </a:r>
            <a:r>
              <a:rPr lang="sv-SE" dirty="0"/>
              <a:t> mambo </a:t>
            </a:r>
            <a:r>
              <a:rPr lang="sv-SE" dirty="0" err="1"/>
              <a:t>kwa</a:t>
            </a:r>
            <a:r>
              <a:rPr lang="sv-SE" dirty="0"/>
              <a:t> </a:t>
            </a:r>
            <a:r>
              <a:rPr lang="sv-SE" dirty="0" err="1"/>
              <a:t>undani</a:t>
            </a:r>
            <a:r>
              <a:rPr lang="sv-SE" dirty="0"/>
              <a:t> – </a:t>
            </a:r>
            <a:r>
              <a:rPr lang="sv-SE" dirty="0" err="1"/>
              <a:t>tukifikiria</a:t>
            </a:r>
            <a:r>
              <a:rPr lang="sv-SE" dirty="0"/>
              <a:t> ni </a:t>
            </a:r>
            <a:r>
              <a:rPr lang="sv-SE" dirty="0" err="1"/>
              <a:t>matatizo</a:t>
            </a:r>
            <a:r>
              <a:rPr lang="sv-SE" dirty="0"/>
              <a:t> </a:t>
            </a:r>
            <a:r>
              <a:rPr lang="sv-SE" dirty="0" err="1"/>
              <a:t>yapi</a:t>
            </a:r>
            <a:r>
              <a:rPr lang="sv-SE" dirty="0"/>
              <a:t> </a:t>
            </a:r>
            <a:r>
              <a:rPr lang="sv-SE" dirty="0" err="1"/>
              <a:t>tunataka</a:t>
            </a:r>
            <a:r>
              <a:rPr lang="sv-SE" dirty="0"/>
              <a:t> </a:t>
            </a:r>
            <a:r>
              <a:rPr lang="sv-SE" dirty="0" err="1"/>
              <a:t>kuyashughulikia</a:t>
            </a:r>
            <a:r>
              <a:rPr lang="sv-SE" dirty="0"/>
              <a:t> hasa, </a:t>
            </a:r>
            <a:r>
              <a:rPr lang="sv-SE" dirty="0" err="1"/>
              <a:t>na</a:t>
            </a:r>
            <a:r>
              <a:rPr lang="sv-SE" dirty="0"/>
              <a:t> ni </a:t>
            </a:r>
            <a:r>
              <a:rPr lang="sv-SE" dirty="0" err="1"/>
              <a:t>mawazo</a:t>
            </a:r>
            <a:r>
              <a:rPr lang="sv-SE" dirty="0"/>
              <a:t> </a:t>
            </a:r>
            <a:r>
              <a:rPr lang="sv-SE" dirty="0" err="1"/>
              <a:t>yapi</a:t>
            </a:r>
            <a:r>
              <a:rPr lang="sv-SE" dirty="0"/>
              <a:t> </a:t>
            </a:r>
            <a:r>
              <a:rPr lang="sv-SE" dirty="0" err="1"/>
              <a:t>ya</a:t>
            </a:r>
            <a:r>
              <a:rPr lang="sv-SE" dirty="0"/>
              <a:t> </a:t>
            </a:r>
            <a:r>
              <a:rPr lang="sv-SE" dirty="0" err="1"/>
              <a:t>hatua</a:t>
            </a:r>
            <a:r>
              <a:rPr lang="sv-SE" dirty="0"/>
              <a:t> </a:t>
            </a:r>
            <a:r>
              <a:rPr lang="sv-SE" dirty="0" err="1"/>
              <a:t>yatakayokuwa</a:t>
            </a:r>
            <a:r>
              <a:rPr lang="sv-SE" dirty="0"/>
              <a:t> </a:t>
            </a:r>
            <a:r>
              <a:rPr lang="sv-SE" dirty="0" err="1"/>
              <a:t>yenye</a:t>
            </a:r>
            <a:r>
              <a:rPr lang="sv-SE" dirty="0"/>
              <a:t> </a:t>
            </a:r>
            <a:r>
              <a:rPr lang="sv-SE" dirty="0" err="1"/>
              <a:t>ufanisi</a:t>
            </a:r>
            <a:r>
              <a:rPr lang="sv-SE" dirty="0"/>
              <a:t> </a:t>
            </a:r>
            <a:r>
              <a:rPr lang="sv-SE" dirty="0" err="1"/>
              <a:t>na</a:t>
            </a:r>
            <a:r>
              <a:rPr lang="sv-SE" dirty="0"/>
              <a:t> </a:t>
            </a:r>
            <a:r>
              <a:rPr lang="sv-SE" dirty="0" err="1"/>
              <a:t>yanayoweza</a:t>
            </a:r>
            <a:r>
              <a:rPr lang="sv-SE" dirty="0"/>
              <a:t> </a:t>
            </a:r>
            <a:r>
              <a:rPr lang="sv-SE" dirty="0" err="1"/>
              <a:t>kutekelezeka</a:t>
            </a:r>
            <a:r>
              <a:rPr lang="sv-SE" dirty="0"/>
              <a:t> </a:t>
            </a:r>
            <a:r>
              <a:rPr lang="sv-SE" dirty="0" err="1"/>
              <a:t>kwetu</a:t>
            </a:r>
            <a:r>
              <a:rPr lang="sv-SE" dirty="0"/>
              <a:t>. </a:t>
            </a:r>
          </a:p>
          <a:p>
            <a:pPr marL="0" lvl="0" indent="0" algn="l" rtl="0">
              <a:spcBef>
                <a:spcPts val="0"/>
              </a:spcBef>
              <a:spcAft>
                <a:spcPts val="0"/>
              </a:spcAft>
              <a:buClr>
                <a:srgbClr val="000000"/>
              </a:buClr>
              <a:buSzPts val="1200"/>
              <a:buFont typeface="Arial" panose="020B0604020202020204" pitchFamily="34" charset="0"/>
              <a:buNone/>
            </a:pPr>
            <a:endParaRPr lang="sv-SE" dirty="0"/>
          </a:p>
          <a:p>
            <a:pPr marL="171450" lvl="0" indent="-171450" algn="l" rtl="0">
              <a:spcBef>
                <a:spcPts val="0"/>
              </a:spcBef>
              <a:spcAft>
                <a:spcPts val="0"/>
              </a:spcAft>
              <a:buClr>
                <a:srgbClr val="000000"/>
              </a:buClr>
              <a:buSzPts val="1200"/>
              <a:buFont typeface="Arial" panose="020B0604020202020204" pitchFamily="34" charset="0"/>
              <a:buChar char="•"/>
            </a:pPr>
            <a:r>
              <a:rPr lang="sv-SE" dirty="0" err="1"/>
              <a:t>Hitimisha</a:t>
            </a:r>
            <a:r>
              <a:rPr lang="sv-SE" dirty="0"/>
              <a:t> </a:t>
            </a:r>
            <a:r>
              <a:rPr lang="sv-SE" dirty="0" err="1"/>
              <a:t>kipindi</a:t>
            </a:r>
            <a:r>
              <a:rPr lang="sv-SE" dirty="0"/>
              <a:t> </a:t>
            </a:r>
            <a:r>
              <a:rPr lang="sv-SE" dirty="0" err="1"/>
              <a:t>kwa</a:t>
            </a:r>
            <a:r>
              <a:rPr lang="sv-SE" dirty="0"/>
              <a:t> </a:t>
            </a:r>
            <a:r>
              <a:rPr lang="sv-SE" dirty="0" err="1"/>
              <a:t>kuwashukuru</a:t>
            </a:r>
            <a:r>
              <a:rPr lang="sv-SE" dirty="0"/>
              <a:t> </a:t>
            </a:r>
            <a:r>
              <a:rPr lang="sv-SE" dirty="0" err="1"/>
              <a:t>wote</a:t>
            </a:r>
            <a:r>
              <a:rPr lang="sv-SE" dirty="0"/>
              <a:t> </a:t>
            </a:r>
            <a:r>
              <a:rPr lang="sv-SE" dirty="0" err="1"/>
              <a:t>kwa</a:t>
            </a:r>
            <a:r>
              <a:rPr lang="sv-SE" dirty="0"/>
              <a:t> </a:t>
            </a:r>
            <a:r>
              <a:rPr lang="sv-SE" dirty="0" err="1"/>
              <a:t>ushiriki</a:t>
            </a:r>
            <a:r>
              <a:rPr lang="sv-SE" dirty="0"/>
              <a:t> </a:t>
            </a:r>
            <a:r>
              <a:rPr lang="sv-SE" dirty="0" err="1"/>
              <a:t>wao</a:t>
            </a:r>
            <a:r>
              <a:rPr lang="sv-SE" dirty="0"/>
              <a:t> </a:t>
            </a:r>
            <a:r>
              <a:rPr lang="sv-SE" dirty="0" err="1"/>
              <a:t>makini</a:t>
            </a:r>
            <a:r>
              <a:rPr lang="sv-SE" dirty="0"/>
              <a:t>.</a:t>
            </a:r>
            <a:endParaRPr dirty="0">
              <a:solidFill>
                <a:srgbClr val="000000"/>
              </a:solidFill>
            </a:endParaRPr>
          </a:p>
        </p:txBody>
      </p:sp>
      <p:sp>
        <p:nvSpPr>
          <p:cNvPr id="397" name="Google Shape;397;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98" name="Google Shape;398;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399" name="Google Shape;39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
        <p:nvSpPr>
          <p:cNvPr id="435" name="Google Shape;435;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436" name="Google Shape;436;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1" dirty="0" err="1"/>
              <a:t>Zoezi</a:t>
            </a:r>
            <a:r>
              <a:rPr lang="en-US" b="0" i="1" dirty="0"/>
              <a:t> la </a:t>
            </a:r>
            <a:r>
              <a:rPr lang="en-US" b="0" i="1" dirty="0" err="1"/>
              <a:t>vikundi</a:t>
            </a:r>
            <a:r>
              <a:rPr lang="en-US" b="0" i="1" dirty="0"/>
              <a:t> </a:t>
            </a:r>
            <a:r>
              <a:rPr lang="en-US" b="0" i="1" dirty="0" err="1"/>
              <a:t>vya</a:t>
            </a:r>
            <a:r>
              <a:rPr lang="en-US" b="0" i="1" dirty="0"/>
              <a:t> </a:t>
            </a:r>
            <a:r>
              <a:rPr lang="en-US" b="0" i="1" dirty="0" err="1"/>
              <a:t>mijadala</a:t>
            </a:r>
            <a:r>
              <a:rPr lang="en-US" b="0" i="1" dirty="0"/>
              <a:t> </a:t>
            </a:r>
            <a:r>
              <a:rPr lang="en-US" b="0" i="1" dirty="0" err="1"/>
              <a:t>ya</a:t>
            </a:r>
            <a:r>
              <a:rPr lang="en-US" b="0" i="1" dirty="0"/>
              <a:t> </a:t>
            </a:r>
            <a:r>
              <a:rPr lang="en-US" b="0" i="1" dirty="0" err="1"/>
              <a:t>hadithi</a:t>
            </a:r>
            <a:r>
              <a:rPr lang="en-US" b="0" i="1" dirty="0"/>
              <a:t> za </a:t>
            </a:r>
            <a:r>
              <a:rPr lang="en-US" b="0" i="1" dirty="0" err="1"/>
              <a:t>wanamabadiliko</a:t>
            </a:r>
            <a:r>
              <a:rPr lang="en-US" sz="1050" b="0" i="1" dirty="0"/>
              <a:t> </a:t>
            </a:r>
            <a:r>
              <a:rPr lang="en-US" sz="1200" b="0" i="1" dirty="0">
                <a:solidFill>
                  <a:srgbClr val="000000"/>
                </a:solidFill>
                <a:latin typeface="Calibri"/>
                <a:ea typeface="Calibri"/>
                <a:cs typeface="Calibri"/>
                <a:sym typeface="Calibri"/>
              </a:rPr>
              <a:t> </a:t>
            </a:r>
            <a:r>
              <a:rPr lang="en-US" sz="1200" b="0" i="0" dirty="0">
                <a:solidFill>
                  <a:srgbClr val="000000"/>
                </a:solidFill>
                <a:latin typeface="Calibri"/>
                <a:ea typeface="Calibri"/>
                <a:cs typeface="Calibri"/>
                <a:sym typeface="Calibri"/>
              </a:rPr>
              <a:t> </a:t>
            </a:r>
            <a:br>
              <a:rPr lang="en-US" sz="1200" b="0" i="0" dirty="0"/>
            </a:br>
            <a:r>
              <a:rPr lang="en-US" b="0" i="1" dirty="0" err="1">
                <a:solidFill>
                  <a:srgbClr val="000000"/>
                </a:solidFill>
              </a:rPr>
              <a:t>Slaidi</a:t>
            </a:r>
            <a:r>
              <a:rPr lang="en-US" b="0" i="1" dirty="0">
                <a:solidFill>
                  <a:srgbClr val="000000"/>
                </a:solidFill>
              </a:rPr>
              <a:t> za 3-10 </a:t>
            </a:r>
            <a:r>
              <a:rPr lang="en-US" b="0" i="1" dirty="0" err="1">
                <a:solidFill>
                  <a:srgbClr val="000000"/>
                </a:solidFill>
              </a:rPr>
              <a:t>zinaonyesha</a:t>
            </a:r>
            <a:r>
              <a:rPr lang="en-US" b="0" i="1" dirty="0">
                <a:solidFill>
                  <a:srgbClr val="000000"/>
                </a:solidFill>
              </a:rPr>
              <a:t> </a:t>
            </a:r>
            <a:r>
              <a:rPr lang="en-US" b="0" i="1" dirty="0" err="1">
                <a:solidFill>
                  <a:srgbClr val="000000"/>
                </a:solidFill>
              </a:rPr>
              <a:t>hadithi</a:t>
            </a:r>
            <a:r>
              <a:rPr lang="en-US" b="0" i="1" dirty="0">
                <a:solidFill>
                  <a:srgbClr val="000000"/>
                </a:solidFill>
              </a:rPr>
              <a:t> za </a:t>
            </a:r>
            <a:r>
              <a:rPr lang="en-US" b="0" i="1" dirty="0" err="1">
                <a:solidFill>
                  <a:srgbClr val="000000"/>
                </a:solidFill>
              </a:rPr>
              <a:t>wanamabadiliko</a:t>
            </a:r>
            <a:r>
              <a:rPr lang="en-US" b="0" i="1" dirty="0">
                <a:solidFill>
                  <a:srgbClr val="000000"/>
                </a:solidFill>
              </a:rPr>
              <a:t> </a:t>
            </a:r>
            <a:r>
              <a:rPr lang="en-US" b="0" i="1" dirty="0" err="1">
                <a:solidFill>
                  <a:srgbClr val="000000"/>
                </a:solidFill>
              </a:rPr>
              <a:t>watatu</a:t>
            </a:r>
            <a:r>
              <a:rPr lang="en-US" b="0" i="1" dirty="0">
                <a:solidFill>
                  <a:srgbClr val="000000"/>
                </a:solidFill>
              </a:rPr>
              <a:t> </a:t>
            </a:r>
            <a:r>
              <a:rPr lang="en-US" b="0" i="1" dirty="0" err="1">
                <a:solidFill>
                  <a:srgbClr val="000000"/>
                </a:solidFill>
              </a:rPr>
              <a:t>kutoka</a:t>
            </a:r>
            <a:r>
              <a:rPr lang="en-US" b="0" i="1" dirty="0">
                <a:solidFill>
                  <a:srgbClr val="000000"/>
                </a:solidFill>
              </a:rPr>
              <a:t> </a:t>
            </a:r>
            <a:r>
              <a:rPr lang="en-US" b="0" i="1" dirty="0" err="1">
                <a:solidFill>
                  <a:srgbClr val="000000"/>
                </a:solidFill>
              </a:rPr>
              <a:t>kwenye</a:t>
            </a:r>
            <a:r>
              <a:rPr lang="en-US" b="0" i="1" dirty="0">
                <a:solidFill>
                  <a:srgbClr val="000000"/>
                </a:solidFill>
              </a:rPr>
              <a:t> </a:t>
            </a:r>
            <a:r>
              <a:rPr lang="en-US" b="0" i="1" dirty="0" err="1">
                <a:solidFill>
                  <a:srgbClr val="000000"/>
                </a:solidFill>
              </a:rPr>
              <a:t>zoezi</a:t>
            </a:r>
            <a:r>
              <a:rPr lang="en-US" b="0" i="1" dirty="0">
                <a:solidFill>
                  <a:srgbClr val="000000"/>
                </a:solidFill>
              </a:rPr>
              <a:t>.</a:t>
            </a:r>
            <a:r>
              <a:rPr lang="en-US" sz="1200" b="0" i="0" dirty="0">
                <a:solidFill>
                  <a:srgbClr val="000000"/>
                </a:solidFill>
                <a:latin typeface="Calibri"/>
                <a:ea typeface="Calibri"/>
                <a:cs typeface="Calibri"/>
                <a:sym typeface="Calibri"/>
              </a:rPr>
              <a:t> </a:t>
            </a:r>
            <a:endParaRPr b="0" dirty="0"/>
          </a:p>
          <a:p>
            <a:pPr marL="0" lvl="0" indent="0" algn="l" rtl="0">
              <a:spcBef>
                <a:spcPts val="0"/>
              </a:spcBef>
              <a:spcAft>
                <a:spcPts val="0"/>
              </a:spcAft>
              <a:buNone/>
            </a:pPr>
            <a:r>
              <a:rPr lang="en-US" sz="1200" b="0" i="1" dirty="0">
                <a:solidFill>
                  <a:srgbClr val="000000"/>
                </a:solidFill>
                <a:latin typeface="Calibri"/>
                <a:ea typeface="Calibri"/>
                <a:cs typeface="Calibri"/>
                <a:sym typeface="Calibri"/>
              </a:rPr>
              <a:t> </a:t>
            </a:r>
            <a:r>
              <a:rPr lang="en-US" sz="1200" b="0" i="0" dirty="0">
                <a:solidFill>
                  <a:srgbClr val="000000"/>
                </a:solidFill>
                <a:latin typeface="Calibri"/>
                <a:ea typeface="Calibri"/>
                <a:cs typeface="Calibri"/>
                <a:sym typeface="Calibri"/>
              </a:rPr>
              <a:t> </a:t>
            </a:r>
            <a:endParaRPr sz="1200" b="0" i="0" dirty="0">
              <a:solidFill>
                <a:srgbClr val="000000"/>
              </a:solidFill>
              <a:latin typeface="Calibri"/>
              <a:ea typeface="Calibri"/>
              <a:cs typeface="Calibri"/>
              <a:sym typeface="Calibri"/>
            </a:endParaRPr>
          </a:p>
          <a:p>
            <a:pPr marL="0" lvl="0" indent="0" algn="l" rtl="0">
              <a:spcBef>
                <a:spcPts val="0"/>
              </a:spcBef>
              <a:spcAft>
                <a:spcPts val="0"/>
              </a:spcAft>
              <a:buNone/>
            </a:pPr>
            <a:r>
              <a:rPr lang="sv-SE" b="1" dirty="0" err="1"/>
              <a:t>Hadithi</a:t>
            </a:r>
            <a:r>
              <a:rPr lang="sv-SE" b="1" dirty="0"/>
              <a:t> </a:t>
            </a:r>
            <a:r>
              <a:rPr lang="sv-SE" b="1" dirty="0" err="1"/>
              <a:t>ya</a:t>
            </a:r>
            <a:r>
              <a:rPr lang="sv-SE" b="1" dirty="0"/>
              <a:t> </a:t>
            </a:r>
            <a:r>
              <a:rPr lang="sv-SE" b="1" dirty="0" err="1"/>
              <a:t>Rahul</a:t>
            </a:r>
            <a:r>
              <a:rPr lang="sv-SE" b="1" dirty="0"/>
              <a:t>, India </a:t>
            </a:r>
          </a:p>
          <a:p>
            <a:pPr marL="0" lvl="0" indent="0" algn="l" rtl="0">
              <a:spcBef>
                <a:spcPts val="0"/>
              </a:spcBef>
              <a:spcAft>
                <a:spcPts val="0"/>
              </a:spcAft>
              <a:buNone/>
            </a:pPr>
            <a:endParaRPr lang="en-US" sz="1200" b="0" i="0" dirty="0">
              <a:solidFill>
                <a:srgbClr val="000000"/>
              </a:solidFill>
              <a:latin typeface="Calibri"/>
              <a:ea typeface="Calibri"/>
              <a:cs typeface="Calibri"/>
              <a:sym typeface="Calibri"/>
            </a:endParaRPr>
          </a:p>
          <a:p>
            <a:pPr marL="0" lvl="0" indent="0" algn="l" rtl="0">
              <a:spcBef>
                <a:spcPts val="0"/>
              </a:spcBef>
              <a:spcAft>
                <a:spcPts val="0"/>
              </a:spcAft>
              <a:buNone/>
            </a:pPr>
            <a:r>
              <a:rPr lang="sv-SE" dirty="0" err="1"/>
              <a:t>Rahul</a:t>
            </a:r>
            <a:r>
              <a:rPr lang="sv-SE" dirty="0"/>
              <a:t> </a:t>
            </a:r>
            <a:r>
              <a:rPr lang="sv-SE" dirty="0" err="1"/>
              <a:t>anaishi</a:t>
            </a:r>
            <a:r>
              <a:rPr lang="sv-SE" dirty="0"/>
              <a:t> Bhagalpur, </a:t>
            </a:r>
            <a:r>
              <a:rPr lang="sv-SE" dirty="0" err="1"/>
              <a:t>mashariki</a:t>
            </a:r>
            <a:r>
              <a:rPr lang="sv-SE" dirty="0"/>
              <a:t> </a:t>
            </a:r>
            <a:r>
              <a:rPr lang="sv-SE" dirty="0" err="1"/>
              <a:t>mwa</a:t>
            </a:r>
            <a:r>
              <a:rPr lang="sv-SE" dirty="0"/>
              <a:t> India. </a:t>
            </a:r>
            <a:r>
              <a:rPr lang="sv-SE" dirty="0" err="1"/>
              <a:t>Takriban</a:t>
            </a:r>
            <a:r>
              <a:rPr lang="sv-SE" dirty="0"/>
              <a:t> </a:t>
            </a:r>
            <a:r>
              <a:rPr lang="sv-SE" dirty="0" err="1"/>
              <a:t>asilimia</a:t>
            </a:r>
            <a:r>
              <a:rPr lang="sv-SE" dirty="0"/>
              <a:t> 80 </a:t>
            </a:r>
            <a:r>
              <a:rPr lang="sv-SE" dirty="0" err="1"/>
              <a:t>ya</a:t>
            </a:r>
            <a:r>
              <a:rPr lang="sv-SE" dirty="0"/>
              <a:t> </a:t>
            </a:r>
            <a:r>
              <a:rPr lang="sv-SE" dirty="0" err="1"/>
              <a:t>wakazi</a:t>
            </a:r>
            <a:r>
              <a:rPr lang="sv-SE" dirty="0"/>
              <a:t> wa </a:t>
            </a:r>
            <a:r>
              <a:rPr lang="sv-SE" dirty="0" err="1"/>
              <a:t>jiji</a:t>
            </a:r>
            <a:r>
              <a:rPr lang="sv-SE" dirty="0"/>
              <a:t> </a:t>
            </a:r>
            <a:r>
              <a:rPr lang="sv-SE" dirty="0" err="1"/>
              <a:t>hili</a:t>
            </a:r>
            <a:r>
              <a:rPr lang="sv-SE" dirty="0"/>
              <a:t> ni </a:t>
            </a:r>
            <a:r>
              <a:rPr lang="sv-SE" dirty="0" err="1"/>
              <a:t>Wahindu</a:t>
            </a:r>
            <a:r>
              <a:rPr lang="sv-SE" dirty="0"/>
              <a:t>, </a:t>
            </a:r>
            <a:r>
              <a:rPr lang="sv-SE" dirty="0" err="1"/>
              <a:t>huku</a:t>
            </a:r>
            <a:r>
              <a:rPr lang="sv-SE" dirty="0"/>
              <a:t> </a:t>
            </a:r>
            <a:r>
              <a:rPr lang="sv-SE" dirty="0" err="1"/>
              <a:t>asilimia</a:t>
            </a:r>
            <a:r>
              <a:rPr lang="sv-SE" dirty="0"/>
              <a:t> 18 </a:t>
            </a:r>
            <a:r>
              <a:rPr lang="sv-SE" dirty="0" err="1"/>
              <a:t>wakiwa</a:t>
            </a:r>
            <a:r>
              <a:rPr lang="sv-SE" dirty="0"/>
              <a:t> </a:t>
            </a:r>
            <a:r>
              <a:rPr lang="sv-SE" dirty="0" err="1"/>
              <a:t>Waislamu</a:t>
            </a:r>
            <a:r>
              <a:rPr lang="sv-SE" dirty="0"/>
              <a:t>. </a:t>
            </a:r>
            <a:r>
              <a:rPr lang="sv-SE" dirty="0" err="1"/>
              <a:t>Jiji</a:t>
            </a:r>
            <a:r>
              <a:rPr lang="sv-SE" dirty="0"/>
              <a:t> </a:t>
            </a:r>
            <a:r>
              <a:rPr lang="sv-SE" dirty="0" err="1"/>
              <a:t>hili</a:t>
            </a:r>
            <a:r>
              <a:rPr lang="sv-SE" dirty="0"/>
              <a:t> lina historia </a:t>
            </a:r>
            <a:r>
              <a:rPr lang="sv-SE" dirty="0" err="1"/>
              <a:t>ya</a:t>
            </a:r>
            <a:r>
              <a:rPr lang="sv-SE" dirty="0"/>
              <a:t> </a:t>
            </a:r>
            <a:r>
              <a:rPr lang="sv-SE" dirty="0" err="1"/>
              <a:t>machafuko</a:t>
            </a:r>
            <a:r>
              <a:rPr lang="sv-SE" dirty="0"/>
              <a:t>, </a:t>
            </a:r>
            <a:r>
              <a:rPr lang="sv-SE" dirty="0" err="1"/>
              <a:t>na</a:t>
            </a:r>
            <a:r>
              <a:rPr lang="sv-SE" dirty="0"/>
              <a:t> </a:t>
            </a:r>
            <a:r>
              <a:rPr lang="sv-SE" dirty="0" err="1"/>
              <a:t>mwaka</a:t>
            </a:r>
            <a:r>
              <a:rPr lang="sv-SE" dirty="0"/>
              <a:t> 1989, </a:t>
            </a:r>
            <a:r>
              <a:rPr lang="sv-SE" dirty="0" err="1"/>
              <a:t>zaidi</a:t>
            </a:r>
            <a:r>
              <a:rPr lang="sv-SE" dirty="0"/>
              <a:t> </a:t>
            </a:r>
            <a:r>
              <a:rPr lang="sv-SE" dirty="0" err="1"/>
              <a:t>ya</a:t>
            </a:r>
            <a:r>
              <a:rPr lang="sv-SE" dirty="0"/>
              <a:t> </a:t>
            </a:r>
            <a:r>
              <a:rPr lang="sv-SE" dirty="0" err="1"/>
              <a:t>Waislamu</a:t>
            </a:r>
            <a:r>
              <a:rPr lang="sv-SE" dirty="0"/>
              <a:t> 1000 </a:t>
            </a:r>
            <a:r>
              <a:rPr lang="sv-SE" dirty="0" err="1"/>
              <a:t>waliripotiwa</a:t>
            </a:r>
            <a:r>
              <a:rPr lang="sv-SE" dirty="0"/>
              <a:t> </a:t>
            </a:r>
            <a:r>
              <a:rPr lang="sv-SE" dirty="0" err="1"/>
              <a:t>kuuawa</a:t>
            </a:r>
            <a:r>
              <a:rPr lang="sv-SE" dirty="0"/>
              <a:t> </a:t>
            </a:r>
            <a:r>
              <a:rPr lang="sv-SE" dirty="0" err="1"/>
              <a:t>katika</a:t>
            </a:r>
            <a:r>
              <a:rPr lang="sv-SE" dirty="0"/>
              <a:t> </a:t>
            </a:r>
            <a:r>
              <a:rPr lang="sv-SE" dirty="0" err="1"/>
              <a:t>ghasia</a:t>
            </a:r>
            <a:r>
              <a:rPr lang="sv-SE" dirty="0"/>
              <a:t> </a:t>
            </a:r>
            <a:r>
              <a:rPr lang="sv-SE" dirty="0" err="1"/>
              <a:t>zilizosababisha</a:t>
            </a:r>
            <a:r>
              <a:rPr lang="sv-SE" dirty="0"/>
              <a:t> </a:t>
            </a:r>
            <a:r>
              <a:rPr lang="sv-SE" dirty="0" err="1"/>
              <a:t>watu</a:t>
            </a:r>
            <a:r>
              <a:rPr lang="sv-SE" dirty="0"/>
              <a:t> 50,000 </a:t>
            </a:r>
            <a:r>
              <a:rPr lang="sv-SE" dirty="0" err="1"/>
              <a:t>kupoteza</a:t>
            </a:r>
            <a:r>
              <a:rPr lang="sv-SE" dirty="0"/>
              <a:t> </a:t>
            </a:r>
            <a:r>
              <a:rPr lang="sv-SE" dirty="0" err="1"/>
              <a:t>makazi</a:t>
            </a:r>
            <a:r>
              <a:rPr lang="sv-SE" dirty="0"/>
              <a:t> </a:t>
            </a:r>
            <a:r>
              <a:rPr lang="sv-SE" dirty="0" err="1"/>
              <a:t>yao</a:t>
            </a:r>
            <a:r>
              <a:rPr lang="sv-SE" dirty="0"/>
              <a:t>.</a:t>
            </a:r>
            <a:endParaRPr sz="1200" b="0" i="0" dirty="0">
              <a:solidFill>
                <a:srgbClr val="000000"/>
              </a:solidFill>
              <a:latin typeface="Calibri"/>
              <a:ea typeface="Calibri"/>
              <a:cs typeface="Calibri"/>
              <a:sym typeface="Calibri"/>
            </a:endParaRPr>
          </a:p>
        </p:txBody>
      </p:sp>
      <p:sp>
        <p:nvSpPr>
          <p:cNvPr id="67" name="Google Shape;67;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68" name="Google Shape;68;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69" name="Google Shape;6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t>Rahul</a:t>
            </a:r>
            <a:r>
              <a:rPr lang="sv-SE" dirty="0"/>
              <a:t>, </a:t>
            </a:r>
            <a:r>
              <a:rPr lang="sv-SE" dirty="0" err="1"/>
              <a:t>ambaye</a:t>
            </a:r>
            <a:r>
              <a:rPr lang="sv-SE" dirty="0"/>
              <a:t> ni </a:t>
            </a:r>
            <a:r>
              <a:rPr lang="sv-SE" dirty="0" err="1"/>
              <a:t>Mhindu</a:t>
            </a:r>
            <a:r>
              <a:rPr lang="sv-SE" dirty="0"/>
              <a:t>, </a:t>
            </a:r>
            <a:r>
              <a:rPr lang="sv-SE" dirty="0" err="1"/>
              <a:t>anahusika</a:t>
            </a:r>
            <a:r>
              <a:rPr lang="sv-SE" dirty="0"/>
              <a:t> </a:t>
            </a:r>
            <a:r>
              <a:rPr lang="sv-SE" dirty="0" err="1"/>
              <a:t>na</a:t>
            </a:r>
            <a:r>
              <a:rPr lang="sv-SE" dirty="0"/>
              <a:t> </a:t>
            </a:r>
            <a:r>
              <a:rPr lang="sv-SE" dirty="0" err="1"/>
              <a:t>kituo</a:t>
            </a:r>
            <a:r>
              <a:rPr lang="sv-SE" dirty="0"/>
              <a:t> </a:t>
            </a:r>
            <a:r>
              <a:rPr lang="sv-SE" dirty="0" err="1"/>
              <a:t>cha</a:t>
            </a:r>
            <a:r>
              <a:rPr lang="sv-SE" dirty="0"/>
              <a:t> </a:t>
            </a:r>
            <a:r>
              <a:rPr lang="sv-SE" dirty="0" err="1"/>
              <a:t>amani</a:t>
            </a:r>
            <a:r>
              <a:rPr lang="sv-SE" dirty="0"/>
              <a:t> </a:t>
            </a:r>
            <a:r>
              <a:rPr lang="sv-SE" dirty="0" err="1"/>
              <a:t>cha</a:t>
            </a:r>
            <a:r>
              <a:rPr lang="sv-SE" dirty="0"/>
              <a:t> </a:t>
            </a:r>
            <a:r>
              <a:rPr lang="sv-SE" dirty="0" err="1"/>
              <a:t>kidini</a:t>
            </a:r>
            <a:r>
              <a:rPr lang="sv-SE" dirty="0"/>
              <a:t> </a:t>
            </a:r>
            <a:r>
              <a:rPr lang="sv-SE" dirty="0" err="1"/>
              <a:t>katika</a:t>
            </a:r>
            <a:r>
              <a:rPr lang="sv-SE" dirty="0"/>
              <a:t> </a:t>
            </a:r>
            <a:r>
              <a:rPr lang="sv-SE" dirty="0" err="1"/>
              <a:t>jiji</a:t>
            </a:r>
            <a:r>
              <a:rPr lang="sv-SE" dirty="0"/>
              <a:t> </a:t>
            </a:r>
            <a:r>
              <a:rPr lang="sv-SE" dirty="0" err="1"/>
              <a:t>hili</a:t>
            </a:r>
            <a:r>
              <a:rPr lang="sv-SE" dirty="0"/>
              <a:t>. </a:t>
            </a:r>
            <a:r>
              <a:rPr lang="sv-SE" dirty="0" err="1"/>
              <a:t>Kituo</a:t>
            </a:r>
            <a:r>
              <a:rPr lang="sv-SE" dirty="0"/>
              <a:t> </a:t>
            </a:r>
            <a:r>
              <a:rPr lang="sv-SE" dirty="0" err="1"/>
              <a:t>hiki</a:t>
            </a:r>
            <a:r>
              <a:rPr lang="sv-SE" dirty="0"/>
              <a:t> </a:t>
            </a:r>
            <a:r>
              <a:rPr lang="sv-SE" dirty="0" err="1"/>
              <a:t>hufanya</a:t>
            </a:r>
            <a:r>
              <a:rPr lang="sv-SE" dirty="0"/>
              <a:t> </a:t>
            </a:r>
            <a:r>
              <a:rPr lang="sv-SE" dirty="0" err="1"/>
              <a:t>kazi</a:t>
            </a:r>
            <a:r>
              <a:rPr lang="sv-SE" dirty="0"/>
              <a:t> </a:t>
            </a:r>
            <a:r>
              <a:rPr lang="sv-SE" dirty="0" err="1"/>
              <a:t>ya</a:t>
            </a:r>
            <a:r>
              <a:rPr lang="sv-SE" dirty="0"/>
              <a:t> </a:t>
            </a:r>
            <a:r>
              <a:rPr lang="sv-SE" dirty="0" err="1"/>
              <a:t>kujenga</a:t>
            </a:r>
            <a:r>
              <a:rPr lang="sv-SE" dirty="0"/>
              <a:t> </a:t>
            </a:r>
            <a:r>
              <a:rPr lang="sv-SE" dirty="0" err="1"/>
              <a:t>mahusiano</a:t>
            </a:r>
            <a:r>
              <a:rPr lang="sv-SE" dirty="0"/>
              <a:t> </a:t>
            </a:r>
            <a:r>
              <a:rPr lang="sv-SE" dirty="0" err="1"/>
              <a:t>na</a:t>
            </a:r>
            <a:r>
              <a:rPr lang="sv-SE" dirty="0"/>
              <a:t> </a:t>
            </a:r>
            <a:r>
              <a:rPr lang="sv-SE" dirty="0" err="1"/>
              <a:t>kuimarisha</a:t>
            </a:r>
            <a:r>
              <a:rPr lang="sv-SE" dirty="0"/>
              <a:t> </a:t>
            </a:r>
            <a:r>
              <a:rPr lang="sv-SE" dirty="0" err="1"/>
              <a:t>uaminifu</a:t>
            </a:r>
            <a:r>
              <a:rPr lang="sv-SE" dirty="0"/>
              <a:t> </a:t>
            </a:r>
            <a:r>
              <a:rPr lang="sv-SE" dirty="0" err="1"/>
              <a:t>kati</a:t>
            </a:r>
            <a:r>
              <a:rPr lang="sv-SE" dirty="0"/>
              <a:t> </a:t>
            </a:r>
            <a:r>
              <a:rPr lang="sv-SE" dirty="0" err="1"/>
              <a:t>ya</a:t>
            </a:r>
            <a:r>
              <a:rPr lang="sv-SE" dirty="0"/>
              <a:t> </a:t>
            </a:r>
            <a:r>
              <a:rPr lang="sv-SE" dirty="0" err="1"/>
              <a:t>jamii</a:t>
            </a:r>
            <a:r>
              <a:rPr lang="sv-SE" dirty="0"/>
              <a:t> </a:t>
            </a:r>
            <a:r>
              <a:rPr lang="sv-SE" dirty="0" err="1"/>
              <a:t>mbalimbali</a:t>
            </a:r>
            <a:r>
              <a:rPr lang="sv-SE" dirty="0"/>
              <a:t>, </a:t>
            </a:r>
            <a:r>
              <a:rPr lang="sv-SE" dirty="0" err="1"/>
              <a:t>kwa</a:t>
            </a:r>
            <a:r>
              <a:rPr lang="sv-SE" dirty="0"/>
              <a:t> </a:t>
            </a:r>
            <a:r>
              <a:rPr lang="sv-SE" dirty="0" err="1"/>
              <a:t>mfano</a:t>
            </a:r>
            <a:r>
              <a:rPr lang="sv-SE" dirty="0"/>
              <a:t>, </a:t>
            </a:r>
            <a:r>
              <a:rPr lang="sv-SE" dirty="0" err="1"/>
              <a:t>kupitia</a:t>
            </a:r>
            <a:r>
              <a:rPr lang="sv-SE" dirty="0"/>
              <a:t> </a:t>
            </a:r>
            <a:r>
              <a:rPr lang="sv-SE" dirty="0" err="1"/>
              <a:t>kamati</a:t>
            </a:r>
            <a:r>
              <a:rPr lang="sv-SE" dirty="0"/>
              <a:t> </a:t>
            </a:r>
            <a:r>
              <a:rPr lang="sv-SE" dirty="0" err="1"/>
              <a:t>za</a:t>
            </a:r>
            <a:r>
              <a:rPr lang="sv-SE" dirty="0"/>
              <a:t> </a:t>
            </a:r>
            <a:r>
              <a:rPr lang="sv-SE" dirty="0" err="1"/>
              <a:t>amani</a:t>
            </a:r>
            <a:r>
              <a:rPr lang="sv-SE" dirty="0"/>
              <a:t>, </a:t>
            </a:r>
            <a:r>
              <a:rPr lang="sv-SE" dirty="0" err="1"/>
              <a:t>kuandaa</a:t>
            </a:r>
            <a:r>
              <a:rPr lang="sv-SE" dirty="0"/>
              <a:t> </a:t>
            </a:r>
            <a:r>
              <a:rPr lang="sv-SE" dirty="0" err="1"/>
              <a:t>tamasha</a:t>
            </a:r>
            <a:r>
              <a:rPr lang="sv-SE" dirty="0"/>
              <a:t> la </a:t>
            </a:r>
            <a:r>
              <a:rPr lang="sv-SE" dirty="0" err="1"/>
              <a:t>kitamaduni</a:t>
            </a:r>
            <a:r>
              <a:rPr lang="sv-SE" dirty="0"/>
              <a:t> kila </a:t>
            </a:r>
            <a:r>
              <a:rPr lang="sv-SE" dirty="0" err="1"/>
              <a:t>mwaka</a:t>
            </a:r>
            <a:r>
              <a:rPr lang="sv-SE" dirty="0"/>
              <a:t>, </a:t>
            </a:r>
            <a:r>
              <a:rPr lang="sv-SE" dirty="0" err="1"/>
              <a:t>na</a:t>
            </a:r>
            <a:r>
              <a:rPr lang="sv-SE" dirty="0"/>
              <a:t> </a:t>
            </a:r>
            <a:r>
              <a:rPr lang="sv-SE" dirty="0" err="1"/>
              <a:t>kuwaunganisha</a:t>
            </a:r>
            <a:r>
              <a:rPr lang="sv-SE" dirty="0"/>
              <a:t> </a:t>
            </a:r>
            <a:r>
              <a:rPr lang="sv-SE" dirty="0" err="1"/>
              <a:t>viongozi</a:t>
            </a:r>
            <a:r>
              <a:rPr lang="sv-SE" dirty="0"/>
              <a:t> wa </a:t>
            </a:r>
            <a:r>
              <a:rPr lang="sv-SE" dirty="0" err="1"/>
              <a:t>kidini</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Kazi</a:t>
            </a:r>
            <a:r>
              <a:rPr lang="sv-SE" dirty="0"/>
              <a:t> </a:t>
            </a:r>
            <a:r>
              <a:rPr lang="sv-SE" dirty="0" err="1"/>
              <a:t>hii</a:t>
            </a:r>
            <a:r>
              <a:rPr lang="sv-SE" dirty="0"/>
              <a:t> </a:t>
            </a:r>
            <a:r>
              <a:rPr lang="sv-SE" dirty="0" err="1"/>
              <a:t>ya</a:t>
            </a:r>
            <a:r>
              <a:rPr lang="sv-SE" dirty="0"/>
              <a:t> </a:t>
            </a:r>
            <a:r>
              <a:rPr lang="sv-SE" dirty="0" err="1"/>
              <a:t>muda</a:t>
            </a:r>
            <a:r>
              <a:rPr lang="sv-SE" dirty="0"/>
              <a:t> </a:t>
            </a:r>
            <a:r>
              <a:rPr lang="sv-SE" dirty="0" err="1"/>
              <a:t>mrefu</a:t>
            </a:r>
            <a:r>
              <a:rPr lang="sv-SE" dirty="0"/>
              <a:t> </a:t>
            </a:r>
            <a:r>
              <a:rPr lang="sv-SE" dirty="0" err="1"/>
              <a:t>ya</a:t>
            </a:r>
            <a:r>
              <a:rPr lang="sv-SE" dirty="0"/>
              <a:t> </a:t>
            </a:r>
            <a:r>
              <a:rPr lang="sv-SE" dirty="0" err="1"/>
              <a:t>kujenga</a:t>
            </a:r>
            <a:r>
              <a:rPr lang="sv-SE" dirty="0"/>
              <a:t> </a:t>
            </a:r>
            <a:r>
              <a:rPr lang="sv-SE" dirty="0" err="1"/>
              <a:t>amani</a:t>
            </a:r>
            <a:r>
              <a:rPr lang="sv-SE" dirty="0"/>
              <a:t> </a:t>
            </a:r>
            <a:r>
              <a:rPr lang="sv-SE" dirty="0" err="1"/>
              <a:t>huweka</a:t>
            </a:r>
            <a:r>
              <a:rPr lang="sv-SE" dirty="0"/>
              <a:t> </a:t>
            </a:r>
            <a:r>
              <a:rPr lang="sv-SE" dirty="0" err="1"/>
              <a:t>msingi</a:t>
            </a:r>
            <a:r>
              <a:rPr lang="sv-SE" dirty="0"/>
              <a:t> wa </a:t>
            </a:r>
            <a:r>
              <a:rPr lang="sv-SE" dirty="0" err="1"/>
              <a:t>kuchukua</a:t>
            </a:r>
            <a:r>
              <a:rPr lang="sv-SE" dirty="0"/>
              <a:t> </a:t>
            </a:r>
            <a:r>
              <a:rPr lang="sv-SE" dirty="0" err="1"/>
              <a:t>hatua</a:t>
            </a:r>
            <a:r>
              <a:rPr lang="sv-SE" dirty="0"/>
              <a:t> </a:t>
            </a:r>
            <a:r>
              <a:rPr lang="sv-SE" dirty="0" err="1"/>
              <a:t>za</a:t>
            </a:r>
            <a:r>
              <a:rPr lang="sv-SE" dirty="0"/>
              <a:t> </a:t>
            </a:r>
            <a:r>
              <a:rPr lang="sv-SE" dirty="0" err="1"/>
              <a:t>dharura</a:t>
            </a:r>
            <a:r>
              <a:rPr lang="sv-SE" dirty="0"/>
              <a:t> </a:t>
            </a:r>
            <a:r>
              <a:rPr lang="sv-SE" dirty="0" err="1"/>
              <a:t>pale</a:t>
            </a:r>
            <a:r>
              <a:rPr lang="sv-SE" dirty="0"/>
              <a:t> </a:t>
            </a:r>
            <a:r>
              <a:rPr lang="sv-SE" dirty="0" err="1"/>
              <a:t>hali</a:t>
            </a:r>
            <a:r>
              <a:rPr lang="sv-SE" dirty="0"/>
              <a:t> </a:t>
            </a:r>
            <a:r>
              <a:rPr lang="sv-SE" dirty="0" err="1"/>
              <a:t>inapozidi</a:t>
            </a:r>
            <a:r>
              <a:rPr lang="sv-SE" dirty="0"/>
              <a:t> </a:t>
            </a:r>
            <a:r>
              <a:rPr lang="sv-SE" dirty="0" err="1"/>
              <a:t>kuwa</a:t>
            </a:r>
            <a:r>
              <a:rPr lang="sv-SE" dirty="0"/>
              <a:t> </a:t>
            </a:r>
            <a:r>
              <a:rPr lang="sv-SE" dirty="0" err="1"/>
              <a:t>mbaya</a:t>
            </a:r>
            <a:r>
              <a:rPr lang="sv-SE" dirty="0"/>
              <a:t> – </a:t>
            </a:r>
            <a:r>
              <a:rPr lang="sv-SE" dirty="0" err="1"/>
              <a:t>jambo</a:t>
            </a:r>
            <a:r>
              <a:rPr lang="sv-SE" dirty="0"/>
              <a:t> </a:t>
            </a:r>
            <a:r>
              <a:rPr lang="sv-SE" dirty="0" err="1"/>
              <a:t>ambalo</a:t>
            </a:r>
            <a:r>
              <a:rPr lang="sv-SE" dirty="0"/>
              <a:t> </a:t>
            </a:r>
            <a:r>
              <a:rPr lang="sv-SE" dirty="0" err="1"/>
              <a:t>hutokea</a:t>
            </a:r>
            <a:r>
              <a:rPr lang="sv-SE" dirty="0"/>
              <a:t> mara </a:t>
            </a:r>
            <a:r>
              <a:rPr lang="sv-SE" dirty="0" err="1"/>
              <a:t>kwa</a:t>
            </a:r>
            <a:r>
              <a:rPr lang="sv-SE" dirty="0"/>
              <a:t> mara.</a:t>
            </a:r>
            <a:endParaRPr b="0" i="0" dirty="0">
              <a:solidFill>
                <a:srgbClr val="000000"/>
              </a:solidFill>
              <a:latin typeface="Quattrocento Sans"/>
              <a:ea typeface="Quattrocento Sans"/>
              <a:cs typeface="Quattrocento Sans"/>
              <a:sym typeface="Quattrocento Sans"/>
            </a:endParaRPr>
          </a:p>
        </p:txBody>
      </p:sp>
      <p:sp>
        <p:nvSpPr>
          <p:cNvPr id="79" name="Google Shape;79;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80" name="Google Shape;80;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81" name="Google Shape;8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t>Machafuko</a:t>
            </a:r>
            <a:r>
              <a:rPr lang="sv-SE" dirty="0"/>
              <a:t> </a:t>
            </a:r>
            <a:r>
              <a:rPr lang="sv-SE" dirty="0" err="1"/>
              <a:t>huwa</a:t>
            </a:r>
            <a:r>
              <a:rPr lang="sv-SE" dirty="0"/>
              <a:t> </a:t>
            </a:r>
            <a:r>
              <a:rPr lang="sv-SE" dirty="0" err="1"/>
              <a:t>ya</a:t>
            </a:r>
            <a:r>
              <a:rPr lang="sv-SE" dirty="0"/>
              <a:t> </a:t>
            </a:r>
            <a:r>
              <a:rPr lang="sv-SE" dirty="0" err="1"/>
              <a:t>kawaida</a:t>
            </a:r>
            <a:r>
              <a:rPr lang="sv-SE" dirty="0"/>
              <a:t> hasa </a:t>
            </a:r>
            <a:r>
              <a:rPr lang="sv-SE" dirty="0" err="1"/>
              <a:t>wakati</a:t>
            </a:r>
            <a:r>
              <a:rPr lang="sv-SE" dirty="0"/>
              <a:t> wa </a:t>
            </a:r>
            <a:r>
              <a:rPr lang="sv-SE" dirty="0" err="1"/>
              <a:t>kampeni</a:t>
            </a:r>
            <a:r>
              <a:rPr lang="sv-SE" dirty="0"/>
              <a:t> </a:t>
            </a:r>
            <a:r>
              <a:rPr lang="sv-SE" dirty="0" err="1"/>
              <a:t>za</a:t>
            </a:r>
            <a:r>
              <a:rPr lang="sv-SE" dirty="0"/>
              <a:t> </a:t>
            </a:r>
            <a:r>
              <a:rPr lang="sv-SE" dirty="0" err="1"/>
              <a:t>uchaguzi</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Mwaka</a:t>
            </a:r>
            <a:r>
              <a:rPr lang="sv-SE" dirty="0"/>
              <a:t> 2019, </a:t>
            </a:r>
            <a:r>
              <a:rPr lang="sv-SE" dirty="0" err="1"/>
              <a:t>mgombea</a:t>
            </a:r>
            <a:r>
              <a:rPr lang="sv-SE" dirty="0"/>
              <a:t> wa </a:t>
            </a:r>
            <a:r>
              <a:rPr lang="sv-SE" dirty="0" err="1"/>
              <a:t>uchaguzi</a:t>
            </a:r>
            <a:r>
              <a:rPr lang="sv-SE" dirty="0"/>
              <a:t> </a:t>
            </a:r>
            <a:r>
              <a:rPr lang="sv-SE" dirty="0" err="1"/>
              <a:t>kutoka</a:t>
            </a:r>
            <a:r>
              <a:rPr lang="sv-SE" dirty="0"/>
              <a:t> </a:t>
            </a:r>
            <a:r>
              <a:rPr lang="sv-SE" dirty="0" err="1"/>
              <a:t>kundi</a:t>
            </a:r>
            <a:r>
              <a:rPr lang="sv-SE" dirty="0"/>
              <a:t> la </a:t>
            </a:r>
            <a:r>
              <a:rPr lang="sv-SE" dirty="0" err="1"/>
              <a:t>kitaifa</a:t>
            </a:r>
            <a:r>
              <a:rPr lang="sv-SE" dirty="0"/>
              <a:t> la </a:t>
            </a:r>
            <a:r>
              <a:rPr lang="sv-SE" dirty="0" err="1"/>
              <a:t>Wahindu</a:t>
            </a:r>
            <a:r>
              <a:rPr lang="sv-SE" dirty="0"/>
              <a:t> </a:t>
            </a:r>
            <a:r>
              <a:rPr lang="sv-SE" dirty="0" err="1"/>
              <a:t>aliongoza</a:t>
            </a:r>
            <a:r>
              <a:rPr lang="sv-SE" dirty="0"/>
              <a:t> </a:t>
            </a:r>
            <a:r>
              <a:rPr lang="sv-SE" dirty="0" err="1"/>
              <a:t>maandamano</a:t>
            </a:r>
            <a:r>
              <a:rPr lang="sv-SE" dirty="0"/>
              <a:t> </a:t>
            </a:r>
            <a:r>
              <a:rPr lang="sv-SE" dirty="0" err="1"/>
              <a:t>katika</a:t>
            </a:r>
            <a:r>
              <a:rPr lang="sv-SE" dirty="0"/>
              <a:t> </a:t>
            </a:r>
            <a:r>
              <a:rPr lang="sv-SE" dirty="0" err="1"/>
              <a:t>eneo</a:t>
            </a:r>
            <a:r>
              <a:rPr lang="sv-SE" dirty="0"/>
              <a:t> la </a:t>
            </a:r>
            <a:r>
              <a:rPr lang="sv-SE" dirty="0" err="1"/>
              <a:t>Waislamu</a:t>
            </a:r>
            <a:r>
              <a:rPr lang="sv-SE" dirty="0"/>
              <a:t> </a:t>
            </a:r>
            <a:r>
              <a:rPr lang="sv-SE" dirty="0" err="1"/>
              <a:t>na</a:t>
            </a:r>
            <a:r>
              <a:rPr lang="sv-SE" dirty="0"/>
              <a:t> </a:t>
            </a:r>
            <a:r>
              <a:rPr lang="sv-SE" dirty="0" err="1"/>
              <a:t>kutumia</a:t>
            </a:r>
            <a:r>
              <a:rPr lang="sv-SE" dirty="0"/>
              <a:t> </a:t>
            </a:r>
            <a:r>
              <a:rPr lang="sv-SE" dirty="0" err="1"/>
              <a:t>lugha</a:t>
            </a:r>
            <a:r>
              <a:rPr lang="sv-SE" dirty="0"/>
              <a:t> </a:t>
            </a:r>
            <a:r>
              <a:rPr lang="sv-SE" dirty="0" err="1"/>
              <a:t>ya</a:t>
            </a:r>
            <a:r>
              <a:rPr lang="sv-SE" dirty="0"/>
              <a:t> </a:t>
            </a:r>
            <a:r>
              <a:rPr lang="sv-SE" dirty="0" err="1"/>
              <a:t>chuki</a:t>
            </a:r>
            <a:r>
              <a:rPr lang="sv-SE" dirty="0"/>
              <a:t> </a:t>
            </a:r>
            <a:r>
              <a:rPr lang="sv-SE" dirty="0" err="1"/>
              <a:t>ili</a:t>
            </a:r>
            <a:r>
              <a:rPr lang="sv-SE" dirty="0"/>
              <a:t> </a:t>
            </a:r>
            <a:r>
              <a:rPr lang="sv-SE" dirty="0" err="1"/>
              <a:t>kuchochea</a:t>
            </a:r>
            <a:r>
              <a:rPr lang="sv-SE" dirty="0"/>
              <a:t> </a:t>
            </a:r>
            <a:r>
              <a:rPr lang="sv-SE" dirty="0" err="1"/>
              <a:t>ghasia</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Vijana</a:t>
            </a:r>
            <a:r>
              <a:rPr lang="sv-SE" dirty="0"/>
              <a:t> wa </a:t>
            </a:r>
            <a:r>
              <a:rPr lang="sv-SE" dirty="0" err="1"/>
              <a:t>Kiislamu</a:t>
            </a:r>
            <a:r>
              <a:rPr lang="sv-SE" dirty="0"/>
              <a:t> </a:t>
            </a:r>
            <a:r>
              <a:rPr lang="sv-SE" dirty="0" err="1"/>
              <a:t>waliporudisha</a:t>
            </a:r>
            <a:r>
              <a:rPr lang="sv-SE" dirty="0"/>
              <a:t> </a:t>
            </a:r>
            <a:r>
              <a:rPr lang="sv-SE" dirty="0" err="1"/>
              <a:t>majibu</a:t>
            </a:r>
            <a:r>
              <a:rPr lang="sv-SE" dirty="0"/>
              <a:t> </a:t>
            </a:r>
            <a:r>
              <a:rPr lang="sv-SE" dirty="0" err="1"/>
              <a:t>kwa</a:t>
            </a:r>
            <a:r>
              <a:rPr lang="sv-SE" dirty="0"/>
              <a:t> </a:t>
            </a:r>
            <a:r>
              <a:rPr lang="sv-SE" dirty="0" err="1"/>
              <a:t>hasira</a:t>
            </a:r>
            <a:r>
              <a:rPr lang="sv-SE" dirty="0"/>
              <a:t>, </a:t>
            </a:r>
            <a:r>
              <a:rPr lang="sv-SE" dirty="0" err="1"/>
              <a:t>mgombea</a:t>
            </a:r>
            <a:r>
              <a:rPr lang="sv-SE" dirty="0"/>
              <a:t> </a:t>
            </a:r>
            <a:r>
              <a:rPr lang="sv-SE" dirty="0" err="1"/>
              <a:t>huyo</a:t>
            </a:r>
            <a:r>
              <a:rPr lang="sv-SE" dirty="0"/>
              <a:t> </a:t>
            </a:r>
            <a:r>
              <a:rPr lang="sv-SE" dirty="0" err="1"/>
              <a:t>alianzisha</a:t>
            </a:r>
            <a:r>
              <a:rPr lang="sv-SE" dirty="0"/>
              <a:t> </a:t>
            </a:r>
            <a:r>
              <a:rPr lang="sv-SE" dirty="0" err="1"/>
              <a:t>ghasia</a:t>
            </a:r>
            <a:r>
              <a:rPr lang="sv-SE" dirty="0"/>
              <a:t> </a:t>
            </a:r>
            <a:r>
              <a:rPr lang="sv-SE" dirty="0" err="1"/>
              <a:t>zilizoharibu</a:t>
            </a:r>
            <a:r>
              <a:rPr lang="sv-SE" dirty="0"/>
              <a:t> </a:t>
            </a:r>
            <a:r>
              <a:rPr lang="sv-SE" dirty="0" err="1"/>
              <a:t>maduka</a:t>
            </a:r>
            <a:r>
              <a:rPr lang="sv-SE" dirty="0"/>
              <a:t> </a:t>
            </a:r>
            <a:r>
              <a:rPr lang="sv-SE" dirty="0" err="1"/>
              <a:t>na</a:t>
            </a:r>
            <a:r>
              <a:rPr lang="sv-SE" dirty="0"/>
              <a:t> </a:t>
            </a:r>
            <a:r>
              <a:rPr lang="sv-SE" dirty="0" err="1"/>
              <a:t>nyumba</a:t>
            </a:r>
            <a:r>
              <a:rPr lang="sv-SE" dirty="0"/>
              <a:t>. </a:t>
            </a:r>
            <a:r>
              <a:rPr lang="sv-SE" dirty="0" err="1"/>
              <a:t>Kulikuwa</a:t>
            </a:r>
            <a:r>
              <a:rPr lang="sv-SE" dirty="0"/>
              <a:t> </a:t>
            </a:r>
            <a:r>
              <a:rPr lang="sv-SE" dirty="0" err="1"/>
              <a:t>na</a:t>
            </a:r>
            <a:r>
              <a:rPr lang="sv-SE" dirty="0"/>
              <a:t> </a:t>
            </a:r>
            <a:r>
              <a:rPr lang="sv-SE" dirty="0" err="1"/>
              <a:t>hatari</a:t>
            </a:r>
            <a:r>
              <a:rPr lang="sv-SE" dirty="0"/>
              <a:t> </a:t>
            </a:r>
            <a:r>
              <a:rPr lang="sv-SE" dirty="0" err="1"/>
              <a:t>kubwa</a:t>
            </a:r>
            <a:r>
              <a:rPr lang="sv-SE" dirty="0"/>
              <a:t> </a:t>
            </a:r>
            <a:r>
              <a:rPr lang="sv-SE" dirty="0" err="1"/>
              <a:t>ya</a:t>
            </a:r>
            <a:r>
              <a:rPr lang="sv-SE" dirty="0"/>
              <a:t> </a:t>
            </a:r>
            <a:r>
              <a:rPr lang="sv-SE" dirty="0" err="1"/>
              <a:t>machafuko</a:t>
            </a:r>
            <a:r>
              <a:rPr lang="sv-SE" dirty="0"/>
              <a:t> </a:t>
            </a:r>
            <a:r>
              <a:rPr lang="sv-SE" dirty="0" err="1"/>
              <a:t>kusambaa</a:t>
            </a:r>
            <a:r>
              <a:rPr lang="sv-SE" dirty="0"/>
              <a:t> </a:t>
            </a:r>
            <a:r>
              <a:rPr lang="sv-SE" dirty="0" err="1"/>
              <a:t>katika</a:t>
            </a:r>
            <a:r>
              <a:rPr lang="sv-SE" dirty="0"/>
              <a:t> </a:t>
            </a:r>
            <a:r>
              <a:rPr lang="sv-SE" dirty="0" err="1"/>
              <a:t>maeneo</a:t>
            </a:r>
            <a:r>
              <a:rPr lang="sv-SE" dirty="0"/>
              <a:t> </a:t>
            </a:r>
            <a:r>
              <a:rPr lang="sv-SE" dirty="0" err="1"/>
              <a:t>mengine</a:t>
            </a:r>
            <a:r>
              <a:rPr lang="sv-SE" dirty="0"/>
              <a:t> </a:t>
            </a:r>
            <a:r>
              <a:rPr lang="sv-SE" dirty="0" err="1"/>
              <a:t>na</a:t>
            </a:r>
            <a:r>
              <a:rPr lang="sv-SE" dirty="0"/>
              <a:t> </a:t>
            </a:r>
            <a:r>
              <a:rPr lang="sv-SE" dirty="0" err="1"/>
              <a:t>kuwa</a:t>
            </a:r>
            <a:r>
              <a:rPr lang="sv-SE" dirty="0"/>
              <a:t> </a:t>
            </a:r>
            <a:r>
              <a:rPr lang="sv-SE" dirty="0" err="1"/>
              <a:t>mabaya</a:t>
            </a:r>
            <a:r>
              <a:rPr lang="sv-SE" dirty="0"/>
              <a:t> </a:t>
            </a:r>
            <a:r>
              <a:rPr lang="sv-SE" dirty="0" err="1"/>
              <a:t>zaidi</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Rahul</a:t>
            </a:r>
            <a:r>
              <a:rPr lang="sv-SE" dirty="0"/>
              <a:t> </a:t>
            </a:r>
            <a:r>
              <a:rPr lang="sv-SE" dirty="0" err="1"/>
              <a:t>na</a:t>
            </a:r>
            <a:r>
              <a:rPr lang="sv-SE" dirty="0"/>
              <a:t> </a:t>
            </a:r>
            <a:r>
              <a:rPr lang="sv-SE" dirty="0" err="1"/>
              <a:t>wenzake</a:t>
            </a:r>
            <a:r>
              <a:rPr lang="sv-SE" dirty="0"/>
              <a:t> </a:t>
            </a:r>
            <a:r>
              <a:rPr lang="sv-SE" dirty="0" err="1"/>
              <a:t>walitambua</a:t>
            </a:r>
            <a:r>
              <a:rPr lang="sv-SE" dirty="0"/>
              <a:t> </a:t>
            </a:r>
            <a:r>
              <a:rPr lang="sv-SE" dirty="0" err="1"/>
              <a:t>jinsi</a:t>
            </a:r>
            <a:r>
              <a:rPr lang="sv-SE" dirty="0"/>
              <a:t> </a:t>
            </a:r>
            <a:r>
              <a:rPr lang="sv-SE" dirty="0" err="1"/>
              <a:t>hali</a:t>
            </a:r>
            <a:r>
              <a:rPr lang="sv-SE" dirty="0"/>
              <a:t> </a:t>
            </a:r>
            <a:r>
              <a:rPr lang="sv-SE" dirty="0" err="1"/>
              <a:t>hii</a:t>
            </a:r>
            <a:r>
              <a:rPr lang="sv-SE" dirty="0"/>
              <a:t> </a:t>
            </a:r>
            <a:r>
              <a:rPr lang="sv-SE" dirty="0" err="1"/>
              <a:t>ilivyokuwa</a:t>
            </a:r>
            <a:r>
              <a:rPr lang="sv-SE" dirty="0"/>
              <a:t> </a:t>
            </a:r>
            <a:r>
              <a:rPr lang="sv-SE" dirty="0" err="1"/>
              <a:t>hatari</a:t>
            </a:r>
            <a:r>
              <a:rPr lang="sv-SE" dirty="0"/>
              <a:t>.</a:t>
            </a:r>
            <a:endParaRPr sz="1200" dirty="0">
              <a:latin typeface="Calibri"/>
              <a:ea typeface="Calibri"/>
              <a:cs typeface="Calibri"/>
              <a:sym typeface="Calibri"/>
            </a:endParaRPr>
          </a:p>
        </p:txBody>
      </p:sp>
      <p:sp>
        <p:nvSpPr>
          <p:cNvPr id="90" name="Google Shape;90;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91" name="Google Shape;91;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92" name="Google Shape;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700"/>
              </a:spcBef>
              <a:spcAft>
                <a:spcPts val="0"/>
              </a:spcAft>
              <a:buSzPts val="1100"/>
              <a:buNone/>
            </a:pPr>
            <a:r>
              <a:rPr lang="sv-SE" dirty="0" err="1"/>
              <a:t>Katika</a:t>
            </a:r>
            <a:r>
              <a:rPr lang="sv-SE" dirty="0"/>
              <a:t> </a:t>
            </a:r>
            <a:r>
              <a:rPr lang="sv-SE" dirty="0" err="1"/>
              <a:t>siku</a:t>
            </a:r>
            <a:r>
              <a:rPr lang="sv-SE" dirty="0"/>
              <a:t> </a:t>
            </a:r>
            <a:r>
              <a:rPr lang="sv-SE" dirty="0" err="1"/>
              <a:t>zilizofuata</a:t>
            </a:r>
            <a:r>
              <a:rPr lang="sv-SE" dirty="0"/>
              <a:t>, </a:t>
            </a:r>
            <a:r>
              <a:rPr lang="sv-SE" dirty="0" err="1"/>
              <a:t>Rahul</a:t>
            </a:r>
            <a:r>
              <a:rPr lang="sv-SE" dirty="0"/>
              <a:t> </a:t>
            </a:r>
            <a:r>
              <a:rPr lang="sv-SE" dirty="0" err="1"/>
              <a:t>na</a:t>
            </a:r>
            <a:r>
              <a:rPr lang="sv-SE" dirty="0"/>
              <a:t> </a:t>
            </a:r>
            <a:r>
              <a:rPr lang="sv-SE" dirty="0" err="1"/>
              <a:t>wenzake</a:t>
            </a:r>
            <a:r>
              <a:rPr lang="sv-SE" dirty="0"/>
              <a:t> </a:t>
            </a:r>
            <a:r>
              <a:rPr lang="sv-SE" dirty="0" err="1"/>
              <a:t>waliandaa</a:t>
            </a:r>
            <a:r>
              <a:rPr lang="sv-SE" dirty="0"/>
              <a:t> </a:t>
            </a:r>
            <a:r>
              <a:rPr lang="sv-SE" dirty="0" err="1"/>
              <a:t>mikutano</a:t>
            </a:r>
            <a:r>
              <a:rPr lang="sv-SE" dirty="0"/>
              <a:t> </a:t>
            </a:r>
            <a:r>
              <a:rPr lang="sv-SE" dirty="0" err="1"/>
              <a:t>ya</a:t>
            </a:r>
            <a:r>
              <a:rPr lang="sv-SE" dirty="0"/>
              <a:t> </a:t>
            </a:r>
            <a:r>
              <a:rPr lang="sv-SE" dirty="0" err="1"/>
              <a:t>jamii</a:t>
            </a:r>
            <a:r>
              <a:rPr lang="sv-SE" dirty="0"/>
              <a:t> </a:t>
            </a:r>
            <a:r>
              <a:rPr lang="sv-SE" dirty="0" err="1"/>
              <a:t>katika</a:t>
            </a:r>
            <a:r>
              <a:rPr lang="sv-SE" dirty="0"/>
              <a:t> </a:t>
            </a:r>
            <a:r>
              <a:rPr lang="sv-SE" dirty="0" err="1"/>
              <a:t>vitongoji</a:t>
            </a:r>
            <a:r>
              <a:rPr lang="sv-SE" dirty="0"/>
              <a:t> </a:t>
            </a:r>
            <a:r>
              <a:rPr lang="sv-SE" dirty="0" err="1"/>
              <a:t>vya</a:t>
            </a:r>
            <a:r>
              <a:rPr lang="sv-SE" dirty="0"/>
              <a:t> </a:t>
            </a:r>
            <a:r>
              <a:rPr lang="sv-SE" dirty="0" err="1"/>
              <a:t>Waislamu</a:t>
            </a:r>
            <a:r>
              <a:rPr lang="sv-SE" dirty="0"/>
              <a:t> </a:t>
            </a:r>
            <a:r>
              <a:rPr lang="sv-SE" dirty="0" err="1"/>
              <a:t>na</a:t>
            </a:r>
            <a:r>
              <a:rPr lang="sv-SE" dirty="0"/>
              <a:t> </a:t>
            </a:r>
            <a:r>
              <a:rPr lang="sv-SE" dirty="0" err="1"/>
              <a:t>Wahindu</a:t>
            </a:r>
            <a:r>
              <a:rPr lang="sv-SE" dirty="0"/>
              <a:t> </a:t>
            </a:r>
            <a:r>
              <a:rPr lang="sv-SE" dirty="0" err="1"/>
              <a:t>vilivyokuwa</a:t>
            </a:r>
            <a:r>
              <a:rPr lang="sv-SE" dirty="0"/>
              <a:t> </a:t>
            </a:r>
            <a:r>
              <a:rPr lang="sv-SE" dirty="0" err="1"/>
              <a:t>katika</a:t>
            </a:r>
            <a:r>
              <a:rPr lang="sv-SE" dirty="0"/>
              <a:t> </a:t>
            </a:r>
            <a:r>
              <a:rPr lang="sv-SE" dirty="0" err="1"/>
              <a:t>hatari</a:t>
            </a:r>
            <a:r>
              <a:rPr lang="sv-SE" dirty="0"/>
              <a:t> </a:t>
            </a:r>
            <a:r>
              <a:rPr lang="sv-SE" dirty="0" err="1"/>
              <a:t>kubwa</a:t>
            </a:r>
            <a:r>
              <a:rPr lang="sv-SE" dirty="0"/>
              <a:t> </a:t>
            </a:r>
            <a:r>
              <a:rPr lang="sv-SE" dirty="0" err="1"/>
              <a:t>ya</a:t>
            </a:r>
            <a:r>
              <a:rPr lang="sv-SE" dirty="0"/>
              <a:t> </a:t>
            </a:r>
            <a:r>
              <a:rPr lang="sv-SE" dirty="0" err="1"/>
              <a:t>kushuhudia</a:t>
            </a:r>
            <a:r>
              <a:rPr lang="sv-SE" dirty="0"/>
              <a:t> </a:t>
            </a:r>
            <a:r>
              <a:rPr lang="sv-SE" dirty="0" err="1"/>
              <a:t>ghasia</a:t>
            </a:r>
            <a:r>
              <a:rPr lang="sv-SE" dirty="0"/>
              <a:t>. </a:t>
            </a:r>
          </a:p>
          <a:p>
            <a:pPr marL="0" lvl="0" indent="0" algn="just" rtl="0">
              <a:spcBef>
                <a:spcPts val="700"/>
              </a:spcBef>
              <a:spcAft>
                <a:spcPts val="0"/>
              </a:spcAft>
              <a:buSzPts val="1100"/>
              <a:buNone/>
            </a:pPr>
            <a:endParaRPr lang="sv-SE" dirty="0"/>
          </a:p>
          <a:p>
            <a:pPr marL="0" lvl="0" indent="0" algn="just" rtl="0">
              <a:spcBef>
                <a:spcPts val="700"/>
              </a:spcBef>
              <a:spcAft>
                <a:spcPts val="0"/>
              </a:spcAft>
              <a:buSzPts val="1100"/>
              <a:buNone/>
            </a:pPr>
            <a:r>
              <a:rPr lang="sv-SE" dirty="0" err="1"/>
              <a:t>Katika</a:t>
            </a:r>
            <a:r>
              <a:rPr lang="sv-SE" dirty="0"/>
              <a:t> </a:t>
            </a:r>
            <a:r>
              <a:rPr lang="sv-SE" dirty="0" err="1"/>
              <a:t>mikutano</a:t>
            </a:r>
            <a:r>
              <a:rPr lang="sv-SE" dirty="0"/>
              <a:t> </a:t>
            </a:r>
            <a:r>
              <a:rPr lang="sv-SE" dirty="0" err="1"/>
              <a:t>hiyo</a:t>
            </a:r>
            <a:r>
              <a:rPr lang="sv-SE" dirty="0"/>
              <a:t>, </a:t>
            </a:r>
            <a:r>
              <a:rPr lang="sv-SE" dirty="0" err="1"/>
              <a:t>makundi</a:t>
            </a:r>
            <a:r>
              <a:rPr lang="sv-SE" dirty="0"/>
              <a:t> </a:t>
            </a:r>
            <a:r>
              <a:rPr lang="sv-SE" dirty="0" err="1"/>
              <a:t>ya</a:t>
            </a:r>
            <a:r>
              <a:rPr lang="sv-SE" dirty="0"/>
              <a:t> </a:t>
            </a:r>
            <a:r>
              <a:rPr lang="sv-SE" dirty="0" err="1"/>
              <a:t>wajitolea</a:t>
            </a:r>
            <a:r>
              <a:rPr lang="sv-SE" dirty="0"/>
              <a:t> wa </a:t>
            </a:r>
            <a:r>
              <a:rPr lang="sv-SE" dirty="0" err="1"/>
              <a:t>amani</a:t>
            </a:r>
            <a:r>
              <a:rPr lang="sv-SE" dirty="0"/>
              <a:t> </a:t>
            </a:r>
            <a:r>
              <a:rPr lang="sv-SE" dirty="0" err="1"/>
              <a:t>yaliundwa</a:t>
            </a:r>
            <a:r>
              <a:rPr lang="sv-SE" dirty="0"/>
              <a:t>, </a:t>
            </a:r>
            <a:r>
              <a:rPr lang="sv-SE" dirty="0" err="1"/>
              <a:t>na</a:t>
            </a:r>
            <a:r>
              <a:rPr lang="sv-SE" dirty="0"/>
              <a:t> </a:t>
            </a:r>
            <a:r>
              <a:rPr lang="sv-SE" dirty="0" err="1"/>
              <a:t>wajitolea</a:t>
            </a:r>
            <a:r>
              <a:rPr lang="sv-SE" dirty="0"/>
              <a:t> </a:t>
            </a:r>
            <a:r>
              <a:rPr lang="sv-SE" dirty="0" err="1"/>
              <a:t>hao</a:t>
            </a:r>
            <a:r>
              <a:rPr lang="sv-SE" dirty="0"/>
              <a:t> </a:t>
            </a:r>
            <a:r>
              <a:rPr lang="sv-SE" dirty="0" err="1"/>
              <a:t>walienda</a:t>
            </a:r>
            <a:r>
              <a:rPr lang="sv-SE" dirty="0"/>
              <a:t> </a:t>
            </a:r>
            <a:r>
              <a:rPr lang="sv-SE" dirty="0" err="1"/>
              <a:t>kutoka</a:t>
            </a:r>
            <a:r>
              <a:rPr lang="sv-SE" dirty="0"/>
              <a:t> </a:t>
            </a:r>
            <a:r>
              <a:rPr lang="sv-SE" dirty="0" err="1"/>
              <a:t>nyumba</a:t>
            </a:r>
            <a:r>
              <a:rPr lang="sv-SE" dirty="0"/>
              <a:t> </a:t>
            </a:r>
            <a:r>
              <a:rPr lang="sv-SE" dirty="0" err="1"/>
              <a:t>hadi</a:t>
            </a:r>
            <a:r>
              <a:rPr lang="sv-SE" dirty="0"/>
              <a:t> </a:t>
            </a:r>
            <a:r>
              <a:rPr lang="sv-SE" dirty="0" err="1"/>
              <a:t>nyumba</a:t>
            </a:r>
            <a:r>
              <a:rPr lang="sv-SE" dirty="0"/>
              <a:t> </a:t>
            </a:r>
            <a:r>
              <a:rPr lang="sv-SE" dirty="0" err="1"/>
              <a:t>katika</a:t>
            </a:r>
            <a:r>
              <a:rPr lang="sv-SE" dirty="0"/>
              <a:t> </a:t>
            </a:r>
            <a:r>
              <a:rPr lang="sv-SE" dirty="0" err="1"/>
              <a:t>vitongoji</a:t>
            </a:r>
            <a:r>
              <a:rPr lang="sv-SE" dirty="0"/>
              <a:t> </a:t>
            </a:r>
            <a:r>
              <a:rPr lang="sv-SE" dirty="0" err="1"/>
              <a:t>vyao</a:t>
            </a:r>
            <a:r>
              <a:rPr lang="sv-SE" dirty="0"/>
              <a:t>. </a:t>
            </a:r>
          </a:p>
          <a:p>
            <a:pPr marL="0" lvl="0" indent="0" algn="just" rtl="0">
              <a:spcBef>
                <a:spcPts val="700"/>
              </a:spcBef>
              <a:spcAft>
                <a:spcPts val="0"/>
              </a:spcAft>
              <a:buSzPts val="1100"/>
              <a:buNone/>
            </a:pPr>
            <a:endParaRPr lang="sv-SE" dirty="0"/>
          </a:p>
          <a:p>
            <a:pPr marL="0" lvl="0" indent="0" algn="just" rtl="0">
              <a:spcBef>
                <a:spcPts val="700"/>
              </a:spcBef>
              <a:spcAft>
                <a:spcPts val="0"/>
              </a:spcAft>
              <a:buSzPts val="1100"/>
              <a:buNone/>
            </a:pPr>
            <a:r>
              <a:rPr lang="sv-SE" dirty="0" err="1"/>
              <a:t>Rahul</a:t>
            </a:r>
            <a:r>
              <a:rPr lang="sv-SE" dirty="0"/>
              <a:t> </a:t>
            </a:r>
            <a:r>
              <a:rPr lang="sv-SE" dirty="0" err="1"/>
              <a:t>anasema</a:t>
            </a:r>
            <a:r>
              <a:rPr lang="sv-SE" dirty="0"/>
              <a:t>, </a:t>
            </a:r>
          </a:p>
          <a:p>
            <a:pPr marL="0" lvl="0" indent="0" algn="just" rtl="0">
              <a:spcBef>
                <a:spcPts val="700"/>
              </a:spcBef>
              <a:spcAft>
                <a:spcPts val="0"/>
              </a:spcAft>
              <a:buSzPts val="1100"/>
              <a:buNone/>
            </a:pPr>
            <a:endParaRPr lang="sv-SE" dirty="0"/>
          </a:p>
          <a:p>
            <a:pPr marL="0" lvl="0" indent="0" algn="just" rtl="0">
              <a:spcBef>
                <a:spcPts val="700"/>
              </a:spcBef>
              <a:spcAft>
                <a:spcPts val="0"/>
              </a:spcAft>
              <a:buSzPts val="1100"/>
              <a:buNone/>
            </a:pPr>
            <a:r>
              <a:rPr lang="sv-SE" dirty="0"/>
              <a:t>“</a:t>
            </a:r>
            <a:r>
              <a:rPr lang="sv-SE" dirty="0" err="1"/>
              <a:t>Ilikuwa</a:t>
            </a:r>
            <a:r>
              <a:rPr lang="sv-SE" dirty="0"/>
              <a:t> </a:t>
            </a:r>
            <a:r>
              <a:rPr lang="sv-SE" dirty="0" err="1"/>
              <a:t>muhimu</a:t>
            </a:r>
            <a:r>
              <a:rPr lang="sv-SE" dirty="0"/>
              <a:t> </a:t>
            </a:r>
            <a:r>
              <a:rPr lang="sv-SE" dirty="0" err="1"/>
              <a:t>wanaume</a:t>
            </a:r>
            <a:r>
              <a:rPr lang="sv-SE" dirty="0"/>
              <a:t> </a:t>
            </a:r>
            <a:r>
              <a:rPr lang="sv-SE" dirty="0" err="1"/>
              <a:t>na</a:t>
            </a:r>
            <a:r>
              <a:rPr lang="sv-SE" dirty="0"/>
              <a:t> </a:t>
            </a:r>
            <a:r>
              <a:rPr lang="sv-SE" dirty="0" err="1"/>
              <a:t>wanawake</a:t>
            </a:r>
            <a:r>
              <a:rPr lang="sv-SE" dirty="0"/>
              <a:t> </a:t>
            </a:r>
            <a:r>
              <a:rPr lang="sv-SE" dirty="0" err="1"/>
              <a:t>waende</a:t>
            </a:r>
            <a:r>
              <a:rPr lang="sv-SE" dirty="0"/>
              <a:t> </a:t>
            </a:r>
            <a:r>
              <a:rPr lang="sv-SE" dirty="0" err="1"/>
              <a:t>pamoja</a:t>
            </a:r>
            <a:r>
              <a:rPr lang="sv-SE" dirty="0"/>
              <a:t> </a:t>
            </a:r>
            <a:r>
              <a:rPr lang="sv-SE" dirty="0" err="1"/>
              <a:t>wawili</a:t>
            </a:r>
            <a:r>
              <a:rPr lang="sv-SE" dirty="0"/>
              <a:t> </a:t>
            </a:r>
            <a:r>
              <a:rPr lang="sv-SE" dirty="0" err="1"/>
              <a:t>wawili</a:t>
            </a:r>
            <a:r>
              <a:rPr lang="sv-SE" dirty="0"/>
              <a:t>, </a:t>
            </a:r>
            <a:r>
              <a:rPr lang="sv-SE" dirty="0" err="1"/>
              <a:t>ili</a:t>
            </a:r>
            <a:r>
              <a:rPr lang="sv-SE" dirty="0"/>
              <a:t> </a:t>
            </a:r>
            <a:r>
              <a:rPr lang="sv-SE" dirty="0" err="1"/>
              <a:t>kuwe</a:t>
            </a:r>
            <a:r>
              <a:rPr lang="sv-SE" dirty="0"/>
              <a:t> </a:t>
            </a:r>
            <a:r>
              <a:rPr lang="sv-SE" dirty="0" err="1"/>
              <a:t>na</a:t>
            </a:r>
            <a:r>
              <a:rPr lang="sv-SE" dirty="0"/>
              <a:t> </a:t>
            </a:r>
            <a:r>
              <a:rPr lang="sv-SE" dirty="0" err="1"/>
              <a:t>mtu</a:t>
            </a:r>
            <a:r>
              <a:rPr lang="sv-SE" dirty="0"/>
              <a:t> </a:t>
            </a:r>
            <a:r>
              <a:rPr lang="sv-SE" dirty="0" err="1"/>
              <a:t>ambaye</a:t>
            </a:r>
            <a:r>
              <a:rPr lang="sv-SE" dirty="0"/>
              <a:t> </a:t>
            </a:r>
            <a:r>
              <a:rPr lang="sv-SE" dirty="0" err="1"/>
              <a:t>angeweza</a:t>
            </a:r>
            <a:r>
              <a:rPr lang="sv-SE" dirty="0"/>
              <a:t> </a:t>
            </a:r>
            <a:r>
              <a:rPr lang="sv-SE" dirty="0" err="1"/>
              <a:t>kuzungumza</a:t>
            </a:r>
            <a:r>
              <a:rPr lang="sv-SE" dirty="0"/>
              <a:t> </a:t>
            </a:r>
            <a:r>
              <a:rPr lang="sv-SE" dirty="0" err="1"/>
              <a:t>kwa</a:t>
            </a:r>
            <a:r>
              <a:rPr lang="sv-SE" dirty="0"/>
              <a:t> </a:t>
            </a:r>
            <a:r>
              <a:rPr lang="sv-SE" dirty="0" err="1"/>
              <a:t>uhuru</a:t>
            </a:r>
            <a:r>
              <a:rPr lang="sv-SE" dirty="0"/>
              <a:t> </a:t>
            </a:r>
            <a:r>
              <a:rPr lang="sv-SE" dirty="0" err="1"/>
              <a:t>na</a:t>
            </a:r>
            <a:r>
              <a:rPr lang="sv-SE" dirty="0"/>
              <a:t> </a:t>
            </a:r>
            <a:r>
              <a:rPr lang="sv-SE" dirty="0" err="1"/>
              <a:t>yeyote</a:t>
            </a:r>
            <a:r>
              <a:rPr lang="sv-SE" dirty="0"/>
              <a:t> </a:t>
            </a:r>
            <a:r>
              <a:rPr lang="sv-SE" dirty="0" err="1"/>
              <a:t>aliyefungua</a:t>
            </a:r>
            <a:r>
              <a:rPr lang="sv-SE" dirty="0"/>
              <a:t> </a:t>
            </a:r>
            <a:r>
              <a:rPr lang="sv-SE" dirty="0" err="1"/>
              <a:t>mlango</a:t>
            </a:r>
            <a:r>
              <a:rPr lang="sv-SE" dirty="0"/>
              <a:t>.”</a:t>
            </a:r>
            <a:endParaRPr i="1" dirty="0">
              <a:solidFill>
                <a:srgbClr val="000000"/>
              </a:solidFill>
            </a:endParaRPr>
          </a:p>
        </p:txBody>
      </p:sp>
      <p:sp>
        <p:nvSpPr>
          <p:cNvPr id="101" name="Google Shape;101;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02" name="Google Shape;102;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03" name="Google Shape;1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t>Wajitolea</a:t>
            </a:r>
            <a:r>
              <a:rPr lang="sv-SE" dirty="0"/>
              <a:t> </a:t>
            </a:r>
            <a:r>
              <a:rPr lang="sv-SE" dirty="0" err="1"/>
              <a:t>waligawa</a:t>
            </a:r>
            <a:r>
              <a:rPr lang="sv-SE" dirty="0"/>
              <a:t> </a:t>
            </a:r>
            <a:r>
              <a:rPr lang="sv-SE" dirty="0" err="1"/>
              <a:t>vipeperushi</a:t>
            </a:r>
            <a:r>
              <a:rPr lang="sv-SE" dirty="0"/>
              <a:t>, </a:t>
            </a:r>
            <a:r>
              <a:rPr lang="sv-SE" dirty="0" err="1"/>
              <a:t>wakazungumza</a:t>
            </a:r>
            <a:r>
              <a:rPr lang="sv-SE" dirty="0"/>
              <a:t> </a:t>
            </a:r>
            <a:r>
              <a:rPr lang="sv-SE" dirty="0" err="1"/>
              <a:t>na</a:t>
            </a:r>
            <a:r>
              <a:rPr lang="sv-SE" dirty="0"/>
              <a:t> </a:t>
            </a:r>
            <a:r>
              <a:rPr lang="sv-SE" dirty="0" err="1"/>
              <a:t>kusikiliza</a:t>
            </a:r>
            <a:r>
              <a:rPr lang="sv-SE" dirty="0"/>
              <a:t> </a:t>
            </a:r>
            <a:r>
              <a:rPr lang="sv-SE" dirty="0" err="1"/>
              <a:t>majirani</a:t>
            </a:r>
            <a:r>
              <a:rPr lang="sv-SE" dirty="0"/>
              <a:t> </a:t>
            </a:r>
            <a:r>
              <a:rPr lang="sv-SE" dirty="0" err="1"/>
              <a:t>zao</a:t>
            </a:r>
            <a:r>
              <a:rPr lang="sv-SE" dirty="0"/>
              <a:t>, </a:t>
            </a:r>
            <a:r>
              <a:rPr lang="sv-SE" dirty="0" err="1"/>
              <a:t>wakisisitiza</a:t>
            </a:r>
            <a:r>
              <a:rPr lang="sv-SE" dirty="0"/>
              <a:t> </a:t>
            </a:r>
            <a:r>
              <a:rPr lang="sv-SE" dirty="0" err="1"/>
              <a:t>kuwa</a:t>
            </a:r>
            <a:r>
              <a:rPr lang="sv-SE" dirty="0"/>
              <a:t> </a:t>
            </a:r>
            <a:r>
              <a:rPr lang="sv-SE" dirty="0" err="1"/>
              <a:t>ghasia</a:t>
            </a:r>
            <a:r>
              <a:rPr lang="sv-SE" dirty="0"/>
              <a:t> </a:t>
            </a:r>
            <a:r>
              <a:rPr lang="sv-SE" dirty="0" err="1"/>
              <a:t>zingezidisha</a:t>
            </a:r>
            <a:r>
              <a:rPr lang="sv-SE" dirty="0"/>
              <a:t> </a:t>
            </a:r>
            <a:r>
              <a:rPr lang="sv-SE" dirty="0" err="1"/>
              <a:t>matatizo</a:t>
            </a:r>
            <a:r>
              <a:rPr lang="sv-SE" dirty="0"/>
              <a:t> </a:t>
            </a:r>
            <a:r>
              <a:rPr lang="sv-SE" dirty="0" err="1"/>
              <a:t>kwa</a:t>
            </a:r>
            <a:r>
              <a:rPr lang="sv-SE" dirty="0"/>
              <a:t> kila </a:t>
            </a:r>
            <a:r>
              <a:rPr lang="sv-SE" dirty="0" err="1"/>
              <a:t>mtu</a:t>
            </a:r>
            <a:r>
              <a:rPr lang="sv-SE" dirty="0"/>
              <a:t>, bila </a:t>
            </a:r>
            <a:r>
              <a:rPr lang="sv-SE" dirty="0" err="1"/>
              <a:t>kujali</a:t>
            </a:r>
            <a:r>
              <a:rPr lang="sv-SE" dirty="0"/>
              <a:t> </a:t>
            </a:r>
            <a:r>
              <a:rPr lang="sv-SE" dirty="0" err="1"/>
              <a:t>dini</a:t>
            </a:r>
            <a:r>
              <a:rPr lang="sv-SE" dirty="0"/>
              <a:t>. </a:t>
            </a:r>
            <a:r>
              <a:rPr lang="sv-SE" dirty="0" err="1"/>
              <a:t>Kwa</a:t>
            </a:r>
            <a:r>
              <a:rPr lang="sv-SE" dirty="0"/>
              <a:t> </a:t>
            </a:r>
            <a:r>
              <a:rPr lang="sv-SE" dirty="0" err="1"/>
              <a:t>bahati</a:t>
            </a:r>
            <a:r>
              <a:rPr lang="sv-SE" dirty="0"/>
              <a:t> </a:t>
            </a:r>
            <a:r>
              <a:rPr lang="sv-SE" dirty="0" err="1"/>
              <a:t>nzuri</a:t>
            </a:r>
            <a:r>
              <a:rPr lang="sv-SE" dirty="0"/>
              <a:t>, </a:t>
            </a:r>
            <a:r>
              <a:rPr lang="sv-SE" dirty="0" err="1"/>
              <a:t>mikutano</a:t>
            </a:r>
            <a:r>
              <a:rPr lang="sv-SE" dirty="0"/>
              <a:t> </a:t>
            </a:r>
            <a:r>
              <a:rPr lang="sv-SE" dirty="0" err="1"/>
              <a:t>ya</a:t>
            </a:r>
            <a:r>
              <a:rPr lang="sv-SE" dirty="0"/>
              <a:t> </a:t>
            </a:r>
            <a:r>
              <a:rPr lang="sv-SE" dirty="0" err="1"/>
              <a:t>jamii</a:t>
            </a:r>
            <a:r>
              <a:rPr lang="sv-SE" dirty="0"/>
              <a:t> </a:t>
            </a:r>
            <a:r>
              <a:rPr lang="sv-SE" dirty="0" err="1"/>
              <a:t>na</a:t>
            </a:r>
            <a:r>
              <a:rPr lang="sv-SE" dirty="0"/>
              <a:t> </a:t>
            </a:r>
            <a:r>
              <a:rPr lang="sv-SE" dirty="0" err="1"/>
              <a:t>wajitolea</a:t>
            </a:r>
            <a:r>
              <a:rPr lang="sv-SE" dirty="0"/>
              <a:t> </a:t>
            </a:r>
            <a:r>
              <a:rPr lang="sv-SE" dirty="0" err="1"/>
              <a:t>hao</a:t>
            </a:r>
            <a:r>
              <a:rPr lang="sv-SE" dirty="0"/>
              <a:t> </a:t>
            </a:r>
            <a:r>
              <a:rPr lang="sv-SE" dirty="0" err="1"/>
              <a:t>ilisaidia</a:t>
            </a:r>
            <a:r>
              <a:rPr lang="sv-SE" dirty="0"/>
              <a:t> </a:t>
            </a:r>
            <a:r>
              <a:rPr lang="sv-SE" dirty="0" err="1"/>
              <a:t>kutuliza</a:t>
            </a:r>
            <a:r>
              <a:rPr lang="sv-SE" dirty="0"/>
              <a:t> </a:t>
            </a:r>
            <a:r>
              <a:rPr lang="sv-SE" dirty="0" err="1"/>
              <a:t>hali</a:t>
            </a:r>
            <a:r>
              <a:rPr lang="sv-SE" dirty="0"/>
              <a:t> </a:t>
            </a:r>
            <a:r>
              <a:rPr lang="sv-SE" dirty="0" err="1"/>
              <a:t>jijini</a:t>
            </a:r>
            <a:r>
              <a:rPr lang="sv-SE" dirty="0"/>
              <a:t>.</a:t>
            </a:r>
            <a:endParaRPr dirty="0"/>
          </a:p>
        </p:txBody>
      </p:sp>
      <p:sp>
        <p:nvSpPr>
          <p:cNvPr id="112" name="Google Shape;112;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13" name="Google Shape;113;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14" name="Google Shape;1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700"/>
              </a:spcBef>
              <a:spcAft>
                <a:spcPts val="0"/>
              </a:spcAft>
              <a:buSzPts val="1100"/>
              <a:buNone/>
            </a:pPr>
            <a:r>
              <a:rPr lang="sv-SE" b="1" dirty="0" err="1"/>
              <a:t>Usihukumu</a:t>
            </a:r>
            <a:r>
              <a:rPr lang="sv-SE" b="1" dirty="0"/>
              <a:t> </a:t>
            </a:r>
            <a:r>
              <a:rPr lang="sv-SE" b="1" dirty="0" err="1"/>
              <a:t>kitabu</a:t>
            </a:r>
            <a:r>
              <a:rPr lang="sv-SE" b="1" dirty="0"/>
              <a:t> </a:t>
            </a:r>
            <a:r>
              <a:rPr lang="sv-SE" b="1" dirty="0" err="1"/>
              <a:t>kwa</a:t>
            </a:r>
            <a:r>
              <a:rPr lang="sv-SE" b="1" dirty="0"/>
              <a:t> </a:t>
            </a:r>
            <a:r>
              <a:rPr lang="sv-SE" b="1" dirty="0" err="1"/>
              <a:t>jalada</a:t>
            </a:r>
            <a:r>
              <a:rPr lang="sv-SE" b="1" dirty="0"/>
              <a:t> lake – </a:t>
            </a:r>
            <a:r>
              <a:rPr lang="sv-SE" b="1" dirty="0" err="1"/>
              <a:t>Maktaba</a:t>
            </a:r>
            <a:r>
              <a:rPr lang="sv-SE" b="1" dirty="0"/>
              <a:t> </a:t>
            </a:r>
            <a:r>
              <a:rPr lang="sv-SE" b="1" dirty="0" err="1"/>
              <a:t>ya</a:t>
            </a:r>
            <a:r>
              <a:rPr lang="sv-SE" b="1" dirty="0"/>
              <a:t> </a:t>
            </a:r>
            <a:r>
              <a:rPr lang="sv-SE" b="1" dirty="0" err="1"/>
              <a:t>Binadamu</a:t>
            </a:r>
            <a:r>
              <a:rPr lang="sv-SE" b="1" dirty="0"/>
              <a:t>™, </a:t>
            </a:r>
            <a:r>
              <a:rPr lang="sv-SE" b="1" dirty="0" err="1"/>
              <a:t>Denmark</a:t>
            </a:r>
            <a:r>
              <a:rPr lang="sv-SE" b="1" dirty="0"/>
              <a:t> </a:t>
            </a:r>
          </a:p>
          <a:p>
            <a:pPr marL="0" lvl="0" indent="0" algn="just" rtl="0">
              <a:spcBef>
                <a:spcPts val="700"/>
              </a:spcBef>
              <a:spcAft>
                <a:spcPts val="0"/>
              </a:spcAft>
              <a:buSzPts val="1100"/>
              <a:buNone/>
            </a:pPr>
            <a:endParaRPr lang="sv-SE" b="1" dirty="0"/>
          </a:p>
          <a:p>
            <a:pPr marL="0" lvl="0" indent="0" algn="just" rtl="0">
              <a:spcBef>
                <a:spcPts val="700"/>
              </a:spcBef>
              <a:spcAft>
                <a:spcPts val="0"/>
              </a:spcAft>
              <a:buSzPts val="1100"/>
              <a:buNone/>
            </a:pPr>
            <a:r>
              <a:rPr lang="sv-SE" dirty="0" err="1"/>
              <a:t>Katika</a:t>
            </a:r>
            <a:r>
              <a:rPr lang="sv-SE" dirty="0"/>
              <a:t> </a:t>
            </a:r>
            <a:r>
              <a:rPr lang="sv-SE" dirty="0" err="1"/>
              <a:t>miaka</a:t>
            </a:r>
            <a:r>
              <a:rPr lang="sv-SE" dirty="0"/>
              <a:t> </a:t>
            </a:r>
            <a:r>
              <a:rPr lang="sv-SE" dirty="0" err="1"/>
              <a:t>ya</a:t>
            </a:r>
            <a:r>
              <a:rPr lang="sv-SE" dirty="0"/>
              <a:t> </a:t>
            </a:r>
            <a:r>
              <a:rPr lang="sv-SE" dirty="0" err="1"/>
              <a:t>katikati</a:t>
            </a:r>
            <a:r>
              <a:rPr lang="sv-SE" dirty="0"/>
              <a:t> </a:t>
            </a:r>
            <a:r>
              <a:rPr lang="sv-SE" dirty="0" err="1"/>
              <a:t>ya</a:t>
            </a:r>
            <a:r>
              <a:rPr lang="sv-SE" dirty="0"/>
              <a:t> 1990, </a:t>
            </a:r>
            <a:r>
              <a:rPr lang="sv-SE" dirty="0" err="1"/>
              <a:t>marafiki</a:t>
            </a:r>
            <a:r>
              <a:rPr lang="sv-SE" dirty="0"/>
              <a:t> </a:t>
            </a:r>
            <a:r>
              <a:rPr lang="sv-SE" dirty="0" err="1"/>
              <a:t>wanne</a:t>
            </a:r>
            <a:r>
              <a:rPr lang="sv-SE" dirty="0"/>
              <a:t> </a:t>
            </a:r>
            <a:r>
              <a:rPr lang="sv-SE" dirty="0" err="1"/>
              <a:t>walianzisha</a:t>
            </a:r>
            <a:r>
              <a:rPr lang="sv-SE" dirty="0"/>
              <a:t> </a:t>
            </a:r>
            <a:r>
              <a:rPr lang="sv-SE" dirty="0" err="1"/>
              <a:t>shirika</a:t>
            </a:r>
            <a:r>
              <a:rPr lang="sv-SE" dirty="0"/>
              <a:t> la </a:t>
            </a:r>
            <a:r>
              <a:rPr lang="sv-SE" dirty="0" err="1"/>
              <a:t>vijana</a:t>
            </a:r>
            <a:r>
              <a:rPr lang="sv-SE" dirty="0"/>
              <a:t> </a:t>
            </a:r>
            <a:r>
              <a:rPr lang="sv-SE" dirty="0" err="1"/>
              <a:t>ili</a:t>
            </a:r>
            <a:r>
              <a:rPr lang="sv-SE" dirty="0"/>
              <a:t> </a:t>
            </a:r>
            <a:r>
              <a:rPr lang="sv-SE" dirty="0" err="1"/>
              <a:t>kupambana</a:t>
            </a:r>
            <a:r>
              <a:rPr lang="sv-SE" dirty="0"/>
              <a:t> </a:t>
            </a:r>
            <a:r>
              <a:rPr lang="sv-SE" dirty="0" err="1"/>
              <a:t>na</a:t>
            </a:r>
            <a:r>
              <a:rPr lang="sv-SE" dirty="0"/>
              <a:t> </a:t>
            </a:r>
            <a:r>
              <a:rPr lang="sv-SE" dirty="0" err="1"/>
              <a:t>vurugu</a:t>
            </a:r>
            <a:r>
              <a:rPr lang="sv-SE" dirty="0"/>
              <a:t> </a:t>
            </a:r>
            <a:r>
              <a:rPr lang="sv-SE" dirty="0" err="1"/>
              <a:t>mijini</a:t>
            </a:r>
            <a:r>
              <a:rPr lang="sv-SE" dirty="0"/>
              <a:t>. </a:t>
            </a:r>
          </a:p>
          <a:p>
            <a:pPr marL="0" lvl="0" indent="0" algn="just" rtl="0">
              <a:spcBef>
                <a:spcPts val="700"/>
              </a:spcBef>
              <a:spcAft>
                <a:spcPts val="0"/>
              </a:spcAft>
              <a:buSzPts val="1100"/>
              <a:buNone/>
            </a:pPr>
            <a:endParaRPr lang="sv-SE" dirty="0"/>
          </a:p>
          <a:p>
            <a:pPr marL="0" lvl="0" indent="0" algn="just" rtl="0">
              <a:spcBef>
                <a:spcPts val="700"/>
              </a:spcBef>
              <a:spcAft>
                <a:spcPts val="0"/>
              </a:spcAft>
              <a:buSzPts val="1100"/>
              <a:buNone/>
            </a:pPr>
            <a:r>
              <a:rPr lang="sv-SE" dirty="0" err="1"/>
              <a:t>Wanachama</a:t>
            </a:r>
            <a:r>
              <a:rPr lang="sv-SE" dirty="0"/>
              <a:t> </a:t>
            </a:r>
            <a:r>
              <a:rPr lang="sv-SE" dirty="0" err="1"/>
              <a:t>wake</a:t>
            </a:r>
            <a:r>
              <a:rPr lang="sv-SE" dirty="0"/>
              <a:t> </a:t>
            </a:r>
            <a:r>
              <a:rPr lang="sv-SE" dirty="0" err="1"/>
              <a:t>waliongezeka</a:t>
            </a:r>
            <a:r>
              <a:rPr lang="sv-SE" dirty="0"/>
              <a:t>, </a:t>
            </a:r>
            <a:r>
              <a:rPr lang="sv-SE" dirty="0" err="1"/>
              <a:t>na</a:t>
            </a:r>
            <a:r>
              <a:rPr lang="sv-SE" dirty="0"/>
              <a:t> </a:t>
            </a:r>
            <a:r>
              <a:rPr lang="sv-SE" dirty="0" err="1"/>
              <a:t>mwandaaji</a:t>
            </a:r>
            <a:r>
              <a:rPr lang="sv-SE" dirty="0"/>
              <a:t> wa </a:t>
            </a:r>
            <a:r>
              <a:rPr lang="sv-SE" dirty="0" err="1"/>
              <a:t>tamasha</a:t>
            </a:r>
            <a:r>
              <a:rPr lang="sv-SE" dirty="0"/>
              <a:t> la </a:t>
            </a:r>
            <a:r>
              <a:rPr lang="sv-SE" dirty="0" err="1"/>
              <a:t>muziki</a:t>
            </a:r>
            <a:r>
              <a:rPr lang="sv-SE" dirty="0"/>
              <a:t> </a:t>
            </a:r>
            <a:r>
              <a:rPr lang="sv-SE" dirty="0" err="1"/>
              <a:t>nchini</a:t>
            </a:r>
            <a:r>
              <a:rPr lang="sv-SE" dirty="0"/>
              <a:t> </a:t>
            </a:r>
            <a:r>
              <a:rPr lang="sv-SE" dirty="0" err="1"/>
              <a:t>Denmark</a:t>
            </a:r>
            <a:r>
              <a:rPr lang="sv-SE" dirty="0"/>
              <a:t> </a:t>
            </a:r>
            <a:r>
              <a:rPr lang="sv-SE" dirty="0" err="1"/>
              <a:t>akawaomba</a:t>
            </a:r>
            <a:r>
              <a:rPr lang="sv-SE" dirty="0"/>
              <a:t> </a:t>
            </a:r>
            <a:r>
              <a:rPr lang="sv-SE" dirty="0" err="1"/>
              <a:t>waje</a:t>
            </a:r>
            <a:r>
              <a:rPr lang="sv-SE" dirty="0"/>
              <a:t> </a:t>
            </a:r>
            <a:r>
              <a:rPr lang="sv-SE" dirty="0" err="1"/>
              <a:t>na</a:t>
            </a:r>
            <a:r>
              <a:rPr lang="sv-SE" dirty="0"/>
              <a:t> </a:t>
            </a:r>
            <a:r>
              <a:rPr lang="sv-SE" dirty="0" err="1"/>
              <a:t>wazo</a:t>
            </a:r>
            <a:r>
              <a:rPr lang="sv-SE" dirty="0"/>
              <a:t> la </a:t>
            </a:r>
            <a:r>
              <a:rPr lang="sv-SE" dirty="0" err="1"/>
              <a:t>tukio</a:t>
            </a:r>
            <a:r>
              <a:rPr lang="sv-SE" dirty="0"/>
              <a:t> </a:t>
            </a:r>
            <a:r>
              <a:rPr lang="sv-SE" dirty="0" err="1"/>
              <a:t>litakalohamasisha</a:t>
            </a:r>
            <a:r>
              <a:rPr lang="sv-SE" dirty="0"/>
              <a:t> </a:t>
            </a:r>
            <a:r>
              <a:rPr lang="sv-SE" dirty="0" err="1"/>
              <a:t>mazungumzo</a:t>
            </a:r>
            <a:r>
              <a:rPr lang="sv-SE" dirty="0"/>
              <a:t> </a:t>
            </a:r>
            <a:r>
              <a:rPr lang="sv-SE" dirty="0" err="1"/>
              <a:t>kati</a:t>
            </a:r>
            <a:r>
              <a:rPr lang="sv-SE" dirty="0"/>
              <a:t> </a:t>
            </a:r>
            <a:r>
              <a:rPr lang="sv-SE" dirty="0" err="1"/>
              <a:t>ya</a:t>
            </a:r>
            <a:r>
              <a:rPr lang="sv-SE" dirty="0"/>
              <a:t> </a:t>
            </a:r>
            <a:r>
              <a:rPr lang="sv-SE" dirty="0" err="1"/>
              <a:t>wageni</a:t>
            </a:r>
            <a:r>
              <a:rPr lang="sv-SE" dirty="0"/>
              <a:t> wa </a:t>
            </a:r>
            <a:r>
              <a:rPr lang="sv-SE" dirty="0" err="1"/>
              <a:t>tamasha</a:t>
            </a:r>
            <a:r>
              <a:rPr lang="sv-SE" dirty="0"/>
              <a:t>. </a:t>
            </a:r>
          </a:p>
          <a:p>
            <a:pPr marL="0" lvl="0" indent="0" algn="just" rtl="0">
              <a:spcBef>
                <a:spcPts val="700"/>
              </a:spcBef>
              <a:spcAft>
                <a:spcPts val="0"/>
              </a:spcAft>
              <a:buSzPts val="1100"/>
              <a:buNone/>
            </a:pPr>
            <a:endParaRPr lang="sv-SE" dirty="0"/>
          </a:p>
          <a:p>
            <a:pPr marL="0" lvl="0" indent="0" algn="just" rtl="0">
              <a:spcBef>
                <a:spcPts val="700"/>
              </a:spcBef>
              <a:spcAft>
                <a:spcPts val="0"/>
              </a:spcAft>
              <a:buSzPts val="1100"/>
              <a:buNone/>
            </a:pPr>
            <a:r>
              <a:rPr lang="sv-SE" dirty="0" err="1"/>
              <a:t>Hapo</a:t>
            </a:r>
            <a:r>
              <a:rPr lang="sv-SE" dirty="0"/>
              <a:t> </a:t>
            </a:r>
            <a:r>
              <a:rPr lang="sv-SE" dirty="0" err="1"/>
              <a:t>ndipo</a:t>
            </a:r>
            <a:r>
              <a:rPr lang="sv-SE" dirty="0"/>
              <a:t> </a:t>
            </a:r>
            <a:r>
              <a:rPr lang="sv-SE" dirty="0" err="1"/>
              <a:t>walipobuni</a:t>
            </a:r>
            <a:r>
              <a:rPr lang="sv-SE" dirty="0"/>
              <a:t> </a:t>
            </a:r>
            <a:r>
              <a:rPr lang="sv-SE" dirty="0" err="1"/>
              <a:t>wazo</a:t>
            </a:r>
            <a:r>
              <a:rPr lang="sv-SE" dirty="0"/>
              <a:t> la </a:t>
            </a:r>
            <a:r>
              <a:rPr lang="sv-SE" dirty="0" err="1"/>
              <a:t>maktaba</a:t>
            </a:r>
            <a:r>
              <a:rPr lang="sv-SE" dirty="0"/>
              <a:t> </a:t>
            </a:r>
            <a:r>
              <a:rPr lang="sv-SE" dirty="0" err="1"/>
              <a:t>ya</a:t>
            </a:r>
            <a:r>
              <a:rPr lang="sv-SE" dirty="0"/>
              <a:t> </a:t>
            </a:r>
            <a:r>
              <a:rPr lang="sv-SE" dirty="0" err="1"/>
              <a:t>binadamu</a:t>
            </a:r>
            <a:r>
              <a:rPr lang="sv-SE" dirty="0"/>
              <a:t>, </a:t>
            </a:r>
            <a:r>
              <a:rPr lang="sv-SE" dirty="0" err="1"/>
              <a:t>ambapo</a:t>
            </a:r>
            <a:r>
              <a:rPr lang="sv-SE" dirty="0"/>
              <a:t> </a:t>
            </a:r>
            <a:r>
              <a:rPr lang="sv-SE" dirty="0" err="1"/>
              <a:t>wageni</a:t>
            </a:r>
            <a:r>
              <a:rPr lang="sv-SE" dirty="0"/>
              <a:t> </a:t>
            </a:r>
            <a:r>
              <a:rPr lang="sv-SE" dirty="0" err="1"/>
              <a:t>wanaweza</a:t>
            </a:r>
            <a:r>
              <a:rPr lang="sv-SE" dirty="0"/>
              <a:t> "</a:t>
            </a:r>
            <a:r>
              <a:rPr lang="sv-SE" dirty="0" err="1"/>
              <a:t>kukopa</a:t>
            </a:r>
            <a:r>
              <a:rPr lang="sv-SE" dirty="0"/>
              <a:t>" </a:t>
            </a:r>
            <a:r>
              <a:rPr lang="sv-SE" dirty="0" err="1"/>
              <a:t>vitabu</a:t>
            </a:r>
            <a:r>
              <a:rPr lang="sv-SE" dirty="0"/>
              <a:t> </a:t>
            </a:r>
            <a:r>
              <a:rPr lang="sv-SE" dirty="0" err="1"/>
              <a:t>vya</a:t>
            </a:r>
            <a:r>
              <a:rPr lang="sv-SE" dirty="0"/>
              <a:t> </a:t>
            </a:r>
            <a:r>
              <a:rPr lang="sv-SE" dirty="0" err="1"/>
              <a:t>binadamu</a:t>
            </a:r>
            <a:r>
              <a:rPr lang="sv-SE" dirty="0"/>
              <a:t> – </a:t>
            </a:r>
            <a:r>
              <a:rPr lang="sv-SE" dirty="0" err="1"/>
              <a:t>watu</a:t>
            </a:r>
            <a:r>
              <a:rPr lang="sv-SE" dirty="0"/>
              <a:t> </a:t>
            </a:r>
            <a:r>
              <a:rPr lang="sv-SE" dirty="0" err="1"/>
              <a:t>walioko</a:t>
            </a:r>
            <a:r>
              <a:rPr lang="sv-SE" dirty="0"/>
              <a:t> </a:t>
            </a:r>
            <a:r>
              <a:rPr lang="sv-SE" dirty="0" err="1"/>
              <a:t>tayari</a:t>
            </a:r>
            <a:r>
              <a:rPr lang="sv-SE" dirty="0"/>
              <a:t> </a:t>
            </a:r>
            <a:r>
              <a:rPr lang="sv-SE" dirty="0" err="1"/>
              <a:t>kushiriki</a:t>
            </a:r>
            <a:r>
              <a:rPr lang="sv-SE" dirty="0"/>
              <a:t> </a:t>
            </a:r>
            <a:r>
              <a:rPr lang="sv-SE" dirty="0" err="1"/>
              <a:t>mazungumzo</a:t>
            </a:r>
            <a:r>
              <a:rPr lang="sv-SE" dirty="0"/>
              <a:t> </a:t>
            </a:r>
            <a:r>
              <a:rPr lang="sv-SE" dirty="0" err="1"/>
              <a:t>ya</a:t>
            </a:r>
            <a:r>
              <a:rPr lang="sv-SE" dirty="0"/>
              <a:t> </a:t>
            </a:r>
            <a:r>
              <a:rPr lang="sv-SE" dirty="0" err="1"/>
              <a:t>heshima</a:t>
            </a:r>
            <a:r>
              <a:rPr lang="sv-SE" dirty="0"/>
              <a:t> </a:t>
            </a:r>
            <a:r>
              <a:rPr lang="sv-SE" dirty="0" err="1"/>
              <a:t>kuhusu</a:t>
            </a:r>
            <a:r>
              <a:rPr lang="sv-SE" dirty="0"/>
              <a:t> </a:t>
            </a:r>
            <a:r>
              <a:rPr lang="sv-SE" dirty="0" err="1"/>
              <a:t>utambulisho</a:t>
            </a:r>
            <a:r>
              <a:rPr lang="sv-SE" dirty="0"/>
              <a:t> </a:t>
            </a:r>
            <a:r>
              <a:rPr lang="sv-SE" dirty="0" err="1"/>
              <a:t>na</a:t>
            </a:r>
            <a:r>
              <a:rPr lang="sv-SE" dirty="0"/>
              <a:t> </a:t>
            </a:r>
            <a:r>
              <a:rPr lang="sv-SE" dirty="0" err="1"/>
              <a:t>uzoefu</a:t>
            </a:r>
            <a:r>
              <a:rPr lang="sv-SE" dirty="0"/>
              <a:t> </a:t>
            </a:r>
            <a:r>
              <a:rPr lang="sv-SE" dirty="0" err="1"/>
              <a:t>wao</a:t>
            </a:r>
            <a:r>
              <a:rPr lang="sv-SE" dirty="0"/>
              <a:t> wa </a:t>
            </a:r>
            <a:r>
              <a:rPr lang="sv-SE" dirty="0" err="1"/>
              <a:t>maisha</a:t>
            </a:r>
            <a:r>
              <a:rPr lang="sv-SE" dirty="0"/>
              <a:t>.</a:t>
            </a:r>
            <a:endParaRPr dirty="0"/>
          </a:p>
        </p:txBody>
      </p:sp>
      <p:sp>
        <p:nvSpPr>
          <p:cNvPr id="125" name="Google Shape;125;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26" name="Google Shape;126;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27" name="Google Shape;12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t>Kwa</a:t>
            </a:r>
            <a:r>
              <a:rPr lang="sv-SE" dirty="0"/>
              <a:t> </a:t>
            </a:r>
            <a:r>
              <a:rPr lang="sv-SE" dirty="0" err="1"/>
              <a:t>kawaida</a:t>
            </a:r>
            <a:r>
              <a:rPr lang="sv-SE" dirty="0"/>
              <a:t>, </a:t>
            </a:r>
            <a:r>
              <a:rPr lang="sv-SE" dirty="0" err="1"/>
              <a:t>vitabu</a:t>
            </a:r>
            <a:r>
              <a:rPr lang="sv-SE" dirty="0"/>
              <a:t> </a:t>
            </a:r>
            <a:r>
              <a:rPr lang="sv-SE" dirty="0" err="1"/>
              <a:t>vya</a:t>
            </a:r>
            <a:r>
              <a:rPr lang="sv-SE" dirty="0"/>
              <a:t> </a:t>
            </a:r>
            <a:r>
              <a:rPr lang="sv-SE" dirty="0" err="1"/>
              <a:t>binadamu</a:t>
            </a:r>
            <a:r>
              <a:rPr lang="sv-SE" dirty="0"/>
              <a:t> ni </a:t>
            </a:r>
            <a:r>
              <a:rPr lang="sv-SE" dirty="0" err="1"/>
              <a:t>watu</a:t>
            </a:r>
            <a:r>
              <a:rPr lang="sv-SE" dirty="0"/>
              <a:t> </a:t>
            </a:r>
            <a:r>
              <a:rPr lang="sv-SE" dirty="0" err="1"/>
              <a:t>kutoka</a:t>
            </a:r>
            <a:r>
              <a:rPr lang="sv-SE" dirty="0"/>
              <a:t> </a:t>
            </a:r>
            <a:r>
              <a:rPr lang="sv-SE" dirty="0" err="1"/>
              <a:t>katika</a:t>
            </a:r>
            <a:r>
              <a:rPr lang="sv-SE" dirty="0"/>
              <a:t> </a:t>
            </a:r>
            <a:r>
              <a:rPr lang="sv-SE" dirty="0" err="1"/>
              <a:t>jamii</a:t>
            </a:r>
            <a:r>
              <a:rPr lang="sv-SE" dirty="0"/>
              <a:t> </a:t>
            </a:r>
            <a:r>
              <a:rPr lang="sv-SE" dirty="0" err="1"/>
              <a:t>ya</a:t>
            </a:r>
            <a:r>
              <a:rPr lang="sv-SE" dirty="0"/>
              <a:t> </a:t>
            </a:r>
            <a:r>
              <a:rPr lang="sv-SE" dirty="0" err="1"/>
              <a:t>eneo</a:t>
            </a:r>
            <a:r>
              <a:rPr lang="sv-SE" dirty="0"/>
              <a:t> </a:t>
            </a:r>
            <a:r>
              <a:rPr lang="sv-SE" dirty="0" err="1"/>
              <a:t>husika</a:t>
            </a:r>
            <a:r>
              <a:rPr lang="sv-SE" dirty="0"/>
              <a:t> </a:t>
            </a:r>
            <a:r>
              <a:rPr lang="sv-SE" dirty="0" err="1"/>
              <a:t>wanaojitolea</a:t>
            </a:r>
            <a:r>
              <a:rPr lang="sv-SE" dirty="0"/>
              <a:t> </a:t>
            </a:r>
            <a:r>
              <a:rPr lang="sv-SE" dirty="0" err="1"/>
              <a:t>kuruhusu</a:t>
            </a:r>
            <a:r>
              <a:rPr lang="sv-SE" dirty="0"/>
              <a:t> </a:t>
            </a:r>
            <a:r>
              <a:rPr lang="sv-SE" dirty="0" err="1"/>
              <a:t>hadithi</a:t>
            </a:r>
            <a:r>
              <a:rPr lang="sv-SE" dirty="0"/>
              <a:t> </a:t>
            </a:r>
            <a:r>
              <a:rPr lang="sv-SE" dirty="0" err="1"/>
              <a:t>zao</a:t>
            </a:r>
            <a:r>
              <a:rPr lang="sv-SE" dirty="0"/>
              <a:t> </a:t>
            </a:r>
            <a:r>
              <a:rPr lang="sv-SE" dirty="0" err="1"/>
              <a:t>kuwa</a:t>
            </a:r>
            <a:r>
              <a:rPr lang="sv-SE" dirty="0"/>
              <a:t> </a:t>
            </a:r>
            <a:r>
              <a:rPr lang="sv-SE" dirty="0" err="1"/>
              <a:t>sehemu</a:t>
            </a:r>
            <a:r>
              <a:rPr lang="sv-SE" dirty="0"/>
              <a:t> </a:t>
            </a:r>
            <a:r>
              <a:rPr lang="sv-SE" dirty="0" err="1"/>
              <a:t>ya</a:t>
            </a:r>
            <a:r>
              <a:rPr lang="sv-SE" dirty="0"/>
              <a:t> </a:t>
            </a:r>
            <a:r>
              <a:rPr lang="sv-SE" dirty="0" err="1"/>
              <a:t>uzoefu</a:t>
            </a:r>
            <a:r>
              <a:rPr lang="sv-SE" dirty="0"/>
              <a:t> wa </a:t>
            </a:r>
            <a:r>
              <a:rPr lang="sv-SE" dirty="0" err="1"/>
              <a:t>kujifunza</a:t>
            </a:r>
            <a:r>
              <a:rPr lang="sv-SE" dirty="0"/>
              <a:t> </a:t>
            </a:r>
            <a:r>
              <a:rPr lang="sv-SE" dirty="0" err="1"/>
              <a:t>kwa</a:t>
            </a:r>
            <a:r>
              <a:rPr lang="sv-SE" dirty="0"/>
              <a:t> </a:t>
            </a:r>
            <a:r>
              <a:rPr lang="sv-SE" dirty="0" err="1"/>
              <a:t>wengine</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Mara </a:t>
            </a:r>
            <a:r>
              <a:rPr lang="sv-SE" dirty="0" err="1"/>
              <a:t>nyingi</a:t>
            </a:r>
            <a:r>
              <a:rPr lang="sv-SE" dirty="0"/>
              <a:t>, </a:t>
            </a:r>
            <a:r>
              <a:rPr lang="sv-SE" dirty="0" err="1"/>
              <a:t>wanaojitolea</a:t>
            </a:r>
            <a:r>
              <a:rPr lang="sv-SE" dirty="0"/>
              <a:t> ni </a:t>
            </a:r>
            <a:r>
              <a:rPr lang="sv-SE" dirty="0" err="1"/>
              <a:t>watu</a:t>
            </a:r>
            <a:r>
              <a:rPr lang="sv-SE" dirty="0"/>
              <a:t> </a:t>
            </a:r>
            <a:r>
              <a:rPr lang="sv-SE" dirty="0" err="1"/>
              <a:t>ambao</a:t>
            </a:r>
            <a:r>
              <a:rPr lang="sv-SE" dirty="0"/>
              <a:t> </a:t>
            </a:r>
            <a:r>
              <a:rPr lang="sv-SE" dirty="0" err="1"/>
              <a:t>kipengele</a:t>
            </a:r>
            <a:r>
              <a:rPr lang="sv-SE" dirty="0"/>
              <a:t> </a:t>
            </a:r>
            <a:r>
              <a:rPr lang="sv-SE" dirty="0" err="1"/>
              <a:t>fulani</a:t>
            </a:r>
            <a:r>
              <a:rPr lang="sv-SE" dirty="0"/>
              <a:t> </a:t>
            </a:r>
            <a:r>
              <a:rPr lang="sv-SE" dirty="0" err="1"/>
              <a:t>cha</a:t>
            </a:r>
            <a:r>
              <a:rPr lang="sv-SE" dirty="0"/>
              <a:t> </a:t>
            </a:r>
            <a:r>
              <a:rPr lang="sv-SE" dirty="0" err="1"/>
              <a:t>utambulisho</a:t>
            </a:r>
            <a:r>
              <a:rPr lang="sv-SE" dirty="0"/>
              <a:t> </a:t>
            </a:r>
            <a:r>
              <a:rPr lang="sv-SE" dirty="0" err="1"/>
              <a:t>wao</a:t>
            </a:r>
            <a:r>
              <a:rPr lang="sv-SE" dirty="0"/>
              <a:t> </a:t>
            </a:r>
            <a:r>
              <a:rPr lang="sv-SE" dirty="0" err="1"/>
              <a:t>kinahusishwa</a:t>
            </a:r>
            <a:r>
              <a:rPr lang="sv-SE" dirty="0"/>
              <a:t> </a:t>
            </a:r>
            <a:r>
              <a:rPr lang="sv-SE" dirty="0" err="1"/>
              <a:t>na</a:t>
            </a:r>
            <a:r>
              <a:rPr lang="sv-SE" dirty="0"/>
              <a:t> </a:t>
            </a:r>
            <a:r>
              <a:rPr lang="sv-SE" dirty="0" err="1"/>
              <a:t>ubaguzi</a:t>
            </a:r>
            <a:r>
              <a:rPr lang="sv-SE" dirty="0"/>
              <a:t> au </a:t>
            </a:r>
            <a:r>
              <a:rPr lang="sv-SE" dirty="0" err="1"/>
              <a:t>unyanyapaa</a:t>
            </a:r>
            <a:r>
              <a:rPr lang="sv-SE" dirty="0"/>
              <a:t> – </a:t>
            </a:r>
            <a:r>
              <a:rPr lang="sv-SE" dirty="0" err="1"/>
              <a:t>kwa</a:t>
            </a:r>
            <a:r>
              <a:rPr lang="sv-SE" dirty="0"/>
              <a:t> </a:t>
            </a:r>
            <a:r>
              <a:rPr lang="sv-SE" dirty="0" err="1"/>
              <a:t>mfano</a:t>
            </a:r>
            <a:r>
              <a:rPr lang="sv-SE" dirty="0"/>
              <a:t>, </a:t>
            </a:r>
            <a:r>
              <a:rPr lang="sv-SE" dirty="0" err="1"/>
              <a:t>dini</a:t>
            </a:r>
            <a:r>
              <a:rPr lang="sv-SE" dirty="0"/>
              <a:t> </a:t>
            </a:r>
            <a:r>
              <a:rPr lang="sv-SE" dirty="0" err="1"/>
              <a:t>yao</a:t>
            </a:r>
            <a:r>
              <a:rPr lang="sv-SE" dirty="0"/>
              <a:t>, </a:t>
            </a:r>
            <a:r>
              <a:rPr lang="sv-SE" dirty="0" err="1"/>
              <a:t>imani</a:t>
            </a:r>
            <a:r>
              <a:rPr lang="sv-SE" dirty="0"/>
              <a:t>, </a:t>
            </a:r>
            <a:r>
              <a:rPr lang="sv-SE" dirty="0" err="1"/>
              <a:t>kabila</a:t>
            </a:r>
            <a:r>
              <a:rPr lang="sv-SE" dirty="0"/>
              <a:t>, </a:t>
            </a:r>
            <a:r>
              <a:rPr lang="sv-SE" dirty="0" err="1"/>
              <a:t>mwelekeo</a:t>
            </a:r>
            <a:r>
              <a:rPr lang="sv-SE" dirty="0"/>
              <a:t> wa </a:t>
            </a:r>
            <a:r>
              <a:rPr lang="sv-SE" dirty="0" err="1"/>
              <a:t>kijinsia</a:t>
            </a:r>
            <a:r>
              <a:rPr lang="sv-SE" dirty="0"/>
              <a:t>, </a:t>
            </a:r>
            <a:r>
              <a:rPr lang="sv-SE" dirty="0" err="1"/>
              <a:t>ulemavu</a:t>
            </a:r>
            <a:r>
              <a:rPr lang="sv-SE" dirty="0"/>
              <a:t>, au </a:t>
            </a:r>
            <a:r>
              <a:rPr lang="sv-SE" dirty="0" err="1"/>
              <a:t>hali</a:t>
            </a:r>
            <a:r>
              <a:rPr lang="sv-SE" dirty="0"/>
              <a:t> </a:t>
            </a:r>
            <a:r>
              <a:rPr lang="sv-SE" dirty="0" err="1"/>
              <a:t>ya</a:t>
            </a:r>
            <a:r>
              <a:rPr lang="sv-SE" dirty="0"/>
              <a:t> </a:t>
            </a:r>
            <a:r>
              <a:rPr lang="sv-SE" dirty="0" err="1"/>
              <a:t>kuwa</a:t>
            </a:r>
            <a:r>
              <a:rPr lang="sv-SE" dirty="0"/>
              <a:t> </a:t>
            </a:r>
            <a:r>
              <a:rPr lang="sv-SE" dirty="0" err="1"/>
              <a:t>na</a:t>
            </a:r>
            <a:r>
              <a:rPr lang="sv-SE" dirty="0"/>
              <a:t> </a:t>
            </a:r>
            <a:r>
              <a:rPr lang="sv-SE" dirty="0" err="1"/>
              <a:t>virusi</a:t>
            </a:r>
            <a:r>
              <a:rPr lang="sv-SE" dirty="0"/>
              <a:t> </a:t>
            </a:r>
            <a:r>
              <a:rPr lang="sv-SE" dirty="0" err="1"/>
              <a:t>vya</a:t>
            </a:r>
            <a:r>
              <a:rPr lang="sv-SE" dirty="0"/>
              <a:t> UKIMWI.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Hii</a:t>
            </a:r>
            <a:r>
              <a:rPr lang="sv-SE" dirty="0"/>
              <a:t> </a:t>
            </a:r>
            <a:r>
              <a:rPr lang="sv-SE" dirty="0" err="1"/>
              <a:t>husaidia</a:t>
            </a:r>
            <a:r>
              <a:rPr lang="sv-SE" dirty="0"/>
              <a:t> </a:t>
            </a:r>
            <a:r>
              <a:rPr lang="sv-SE" dirty="0" err="1"/>
              <a:t>kupunguza</a:t>
            </a:r>
            <a:r>
              <a:rPr lang="sv-SE" dirty="0"/>
              <a:t> </a:t>
            </a:r>
            <a:r>
              <a:rPr lang="sv-SE" dirty="0" err="1"/>
              <a:t>dhana</a:t>
            </a:r>
            <a:r>
              <a:rPr lang="sv-SE" dirty="0"/>
              <a:t> </a:t>
            </a:r>
            <a:r>
              <a:rPr lang="sv-SE" dirty="0" err="1"/>
              <a:t>potofu</a:t>
            </a:r>
            <a:r>
              <a:rPr lang="sv-SE" dirty="0"/>
              <a:t> </a:t>
            </a:r>
            <a:r>
              <a:rPr lang="sv-SE" dirty="0" err="1"/>
              <a:t>zisizo</a:t>
            </a:r>
            <a:r>
              <a:rPr lang="sv-SE" dirty="0"/>
              <a:t> </a:t>
            </a:r>
            <a:r>
              <a:rPr lang="sv-SE" dirty="0" err="1"/>
              <a:t>sahihi</a:t>
            </a:r>
            <a:r>
              <a:rPr lang="sv-SE" dirty="0"/>
              <a:t>. </a:t>
            </a:r>
            <a:r>
              <a:rPr lang="sv-SE" dirty="0" err="1"/>
              <a:t>Shirika</a:t>
            </a:r>
            <a:r>
              <a:rPr lang="sv-SE" dirty="0"/>
              <a:t> la </a:t>
            </a:r>
            <a:r>
              <a:rPr lang="sv-SE" dirty="0" err="1"/>
              <a:t>Maktaba</a:t>
            </a:r>
            <a:r>
              <a:rPr lang="sv-SE" dirty="0"/>
              <a:t> </a:t>
            </a:r>
            <a:r>
              <a:rPr lang="sv-SE" dirty="0" err="1"/>
              <a:t>ya</a:t>
            </a:r>
            <a:r>
              <a:rPr lang="sv-SE" dirty="0"/>
              <a:t> </a:t>
            </a:r>
            <a:r>
              <a:rPr lang="sv-SE" dirty="0" err="1"/>
              <a:t>Binadamu</a:t>
            </a:r>
            <a:r>
              <a:rPr lang="sv-SE" dirty="0"/>
              <a:t>™ </a:t>
            </a:r>
            <a:r>
              <a:rPr lang="sv-SE" dirty="0" err="1"/>
              <a:t>sasa</a:t>
            </a:r>
            <a:r>
              <a:rPr lang="sv-SE" dirty="0"/>
              <a:t> lina </a:t>
            </a:r>
            <a:r>
              <a:rPr lang="sv-SE" dirty="0" err="1"/>
              <a:t>shughuli</a:t>
            </a:r>
            <a:r>
              <a:rPr lang="sv-SE" dirty="0"/>
              <a:t> </a:t>
            </a:r>
            <a:r>
              <a:rPr lang="sv-SE" dirty="0" err="1"/>
              <a:t>katika</a:t>
            </a:r>
            <a:r>
              <a:rPr lang="sv-SE" dirty="0"/>
              <a:t> </a:t>
            </a:r>
            <a:r>
              <a:rPr lang="sv-SE" dirty="0" err="1"/>
              <a:t>zaidi</a:t>
            </a:r>
            <a:r>
              <a:rPr lang="sv-SE" dirty="0"/>
              <a:t> </a:t>
            </a:r>
            <a:r>
              <a:rPr lang="sv-SE" dirty="0" err="1"/>
              <a:t>ya</a:t>
            </a:r>
            <a:r>
              <a:rPr lang="sv-SE" dirty="0"/>
              <a:t> </a:t>
            </a:r>
            <a:r>
              <a:rPr lang="sv-SE" dirty="0" err="1"/>
              <a:t>nchi</a:t>
            </a:r>
            <a:r>
              <a:rPr lang="sv-SE" dirty="0"/>
              <a:t> 85.</a:t>
            </a:r>
            <a:endParaRPr dirty="0"/>
          </a:p>
        </p:txBody>
      </p:sp>
      <p:sp>
        <p:nvSpPr>
          <p:cNvPr id="136" name="Google Shape;136;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37" name="Google Shape;137;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38" name="Google Shape;13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4"/>
        <p:cNvGrpSpPr/>
        <p:nvPr/>
      </p:nvGrpSpPr>
      <p:grpSpPr>
        <a:xfrm>
          <a:off x="0" y="0"/>
          <a:ext cx="0" cy="0"/>
          <a:chOff x="0" y="0"/>
          <a:chExt cx="0" cy="0"/>
        </a:xfrm>
      </p:grpSpPr>
      <p:sp>
        <p:nvSpPr>
          <p:cNvPr id="15" name="Google Shape;15;p32"/>
          <p:cNvSpPr txBox="1">
            <a:spLocks noGrp="1"/>
          </p:cNvSpPr>
          <p:nvPr>
            <p:ph type="body" idx="1"/>
          </p:nvPr>
        </p:nvSpPr>
        <p:spPr>
          <a:xfrm>
            <a:off x="838200" y="2238375"/>
            <a:ext cx="10515600" cy="3938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32"/>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30"/>
          <p:cNvPicPr preferRelativeResize="0"/>
          <p:nvPr/>
        </p:nvPicPr>
        <p:blipFill rotWithShape="1">
          <a:blip r:embed="rId5">
            <a:alphaModFix/>
          </a:blip>
          <a:srcRect/>
          <a:stretch/>
        </p:blipFill>
        <p:spPr>
          <a:xfrm>
            <a:off x="9939" y="1588"/>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24.xml"/><Relationship Id="rId16" Type="http://schemas.openxmlformats.org/officeDocument/2006/relationships/image" Target="../media/image30.png"/><Relationship Id="rId20"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28.xml"/><Relationship Id="rId16" Type="http://schemas.openxmlformats.org/officeDocument/2006/relationships/image" Target="../media/image30.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49"/>
        <p:cNvGrpSpPr/>
        <p:nvPr/>
      </p:nvGrpSpPr>
      <p:grpSpPr>
        <a:xfrm>
          <a:off x="0" y="0"/>
          <a:ext cx="0" cy="0"/>
          <a:chOff x="0" y="0"/>
          <a:chExt cx="0" cy="0"/>
        </a:xfrm>
      </p:grpSpPr>
      <p:pic>
        <p:nvPicPr>
          <p:cNvPr id="50" name="Google Shape;50;p1"/>
          <p:cNvPicPr preferRelativeResize="0"/>
          <p:nvPr/>
        </p:nvPicPr>
        <p:blipFill rotWithShape="1">
          <a:blip r:embed="rId3">
            <a:alphaModFix/>
          </a:blip>
          <a:srcRect/>
          <a:stretch/>
        </p:blipFill>
        <p:spPr>
          <a:xfrm>
            <a:off x="5109028" y="5282109"/>
            <a:ext cx="1973944" cy="1307738"/>
          </a:xfrm>
          <a:prstGeom prst="rect">
            <a:avLst/>
          </a:prstGeom>
          <a:noFill/>
          <a:ln>
            <a:noFill/>
          </a:ln>
        </p:spPr>
      </p:pic>
      <p:pic>
        <p:nvPicPr>
          <p:cNvPr id="51" name="Google Shape;51;p1"/>
          <p:cNvPicPr preferRelativeResize="0"/>
          <p:nvPr/>
        </p:nvPicPr>
        <p:blipFill rotWithShape="1">
          <a:blip r:embed="rId4">
            <a:alphaModFix/>
          </a:blip>
          <a:srcRect/>
          <a:stretch/>
        </p:blipFill>
        <p:spPr>
          <a:xfrm>
            <a:off x="3144976" y="3192435"/>
            <a:ext cx="5892800" cy="1346200"/>
          </a:xfrm>
          <a:prstGeom prst="rect">
            <a:avLst/>
          </a:prstGeom>
          <a:noFill/>
          <a:ln>
            <a:noFill/>
          </a:ln>
        </p:spPr>
      </p:pic>
      <p:pic>
        <p:nvPicPr>
          <p:cNvPr id="52" name="Google Shape;52;p1"/>
          <p:cNvPicPr preferRelativeResize="0"/>
          <p:nvPr/>
        </p:nvPicPr>
        <p:blipFill rotWithShape="1">
          <a:blip r:embed="rId5">
            <a:alphaModFix/>
          </a:blip>
          <a:srcRect/>
          <a:stretch/>
        </p:blipFill>
        <p:spPr>
          <a:xfrm>
            <a:off x="-11749" y="0"/>
            <a:ext cx="12192000" cy="228600"/>
          </a:xfrm>
          <a:prstGeom prst="rect">
            <a:avLst/>
          </a:prstGeom>
          <a:noFill/>
          <a:ln>
            <a:noFill/>
          </a:ln>
        </p:spPr>
      </p:pic>
      <p:sp>
        <p:nvSpPr>
          <p:cNvPr id="53" name="Google Shape;53;p1"/>
          <p:cNvSpPr txBox="1"/>
          <p:nvPr/>
        </p:nvSpPr>
        <p:spPr>
          <a:xfrm>
            <a:off x="0" y="1169180"/>
            <a:ext cx="12192000" cy="1338788"/>
          </a:xfrm>
          <a:prstGeom prst="rect">
            <a:avLst/>
          </a:prstGeom>
          <a:noFill/>
          <a:ln>
            <a:noFill/>
          </a:ln>
        </p:spPr>
        <p:txBody>
          <a:bodyPr spcFirstLastPara="1" wrap="square" lIns="91425" tIns="45700" rIns="91425" bIns="45700" anchor="t" anchorCtr="0">
            <a:spAutoFit/>
          </a:bodyPr>
          <a:lstStyle/>
          <a:p>
            <a:pPr marL="0" lvl="0" indent="0" algn="ctr" rtl="0">
              <a:lnSpc>
                <a:spcPct val="150000"/>
              </a:lnSpc>
              <a:spcBef>
                <a:spcPts val="0"/>
              </a:spcBef>
              <a:spcAft>
                <a:spcPts val="0"/>
              </a:spcAft>
              <a:buNone/>
            </a:pPr>
            <a:r>
              <a:rPr lang="en-US" sz="5400" dirty="0" err="1">
                <a:solidFill>
                  <a:srgbClr val="595959"/>
                </a:solidFill>
                <a:latin typeface="Calibri"/>
                <a:ea typeface="Calibri"/>
                <a:cs typeface="Calibri"/>
                <a:sym typeface="Calibri"/>
              </a:rPr>
              <a:t>Kozi</a:t>
            </a:r>
            <a:r>
              <a:rPr lang="en-US" sz="5400" dirty="0">
                <a:solidFill>
                  <a:srgbClr val="595959"/>
                </a:solidFill>
                <a:latin typeface="Calibri"/>
                <a:ea typeface="Calibri"/>
                <a:cs typeface="Calibri"/>
                <a:sym typeface="Calibri"/>
              </a:rPr>
              <a:t> </a:t>
            </a:r>
            <a:r>
              <a:rPr lang="en-US" sz="5400" dirty="0" err="1">
                <a:solidFill>
                  <a:srgbClr val="595959"/>
                </a:solidFill>
                <a:latin typeface="Calibri"/>
                <a:ea typeface="Calibri"/>
                <a:cs typeface="Calibri"/>
                <a:sym typeface="Calibri"/>
              </a:rPr>
              <a:t>ya</a:t>
            </a:r>
            <a:r>
              <a:rPr lang="en-US" sz="5400" dirty="0">
                <a:solidFill>
                  <a:srgbClr val="595959"/>
                </a:solidFill>
                <a:latin typeface="Calibri"/>
                <a:ea typeface="Calibri"/>
                <a:cs typeface="Calibri"/>
                <a:sym typeface="Calibri"/>
              </a:rPr>
              <a:t> </a:t>
            </a:r>
            <a:r>
              <a:rPr lang="en-US" sz="5400" b="1" dirty="0" err="1">
                <a:solidFill>
                  <a:srgbClr val="595959"/>
                </a:solidFill>
                <a:latin typeface="Calibri"/>
                <a:ea typeface="Calibri"/>
                <a:cs typeface="Calibri"/>
                <a:sym typeface="Calibri"/>
              </a:rPr>
              <a:t>Wanamabadiliko</a:t>
            </a:r>
            <a:r>
              <a:rPr lang="en-US" sz="5400" dirty="0">
                <a:solidFill>
                  <a:srgbClr val="595959"/>
                </a:solidFill>
                <a:latin typeface="Calibri"/>
                <a:ea typeface="Calibri"/>
                <a:cs typeface="Calibri"/>
                <a:sym typeface="Calibri"/>
              </a:rPr>
              <a:t> </a:t>
            </a:r>
            <a:r>
              <a:rPr lang="en-US" sz="5400" dirty="0" err="1">
                <a:solidFill>
                  <a:srgbClr val="595959"/>
                </a:solidFill>
                <a:latin typeface="Calibri"/>
                <a:ea typeface="Calibri"/>
                <a:cs typeface="Calibri"/>
                <a:sym typeface="Calibri"/>
              </a:rPr>
              <a:t>wa</a:t>
            </a:r>
            <a:r>
              <a:rPr lang="en-US" sz="5400" dirty="0">
                <a:solidFill>
                  <a:srgbClr val="595959"/>
                </a:solidFill>
                <a:latin typeface="Calibri"/>
                <a:ea typeface="Calibri"/>
                <a:cs typeface="Calibri"/>
                <a:sym typeface="Calibri"/>
              </a:rPr>
              <a:t> </a:t>
            </a:r>
            <a:r>
              <a:rPr lang="en-US" sz="5400" dirty="0" err="1">
                <a:solidFill>
                  <a:srgbClr val="595959"/>
                </a:solidFill>
                <a:latin typeface="Calibri"/>
                <a:ea typeface="Calibri"/>
                <a:cs typeface="Calibri"/>
                <a:sym typeface="Calibri"/>
              </a:rPr>
              <a:t>Jamii</a:t>
            </a:r>
            <a:endParaRPr sz="5400" dirty="0">
              <a:solidFill>
                <a:srgbClr val="5959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50"/>
        <p:cNvGrpSpPr/>
        <p:nvPr/>
      </p:nvGrpSpPr>
      <p:grpSpPr>
        <a:xfrm>
          <a:off x="0" y="0"/>
          <a:ext cx="0" cy="0"/>
          <a:chOff x="0" y="0"/>
          <a:chExt cx="0" cy="0"/>
        </a:xfrm>
      </p:grpSpPr>
      <p:pic>
        <p:nvPicPr>
          <p:cNvPr id="151" name="Google Shape;151;p10"/>
          <p:cNvPicPr preferRelativeResize="0"/>
          <p:nvPr/>
        </p:nvPicPr>
        <p:blipFill rotWithShape="1">
          <a:blip r:embed="rId3">
            <a:alphaModFix/>
          </a:blip>
          <a:srcRect/>
          <a:stretch/>
        </p:blipFill>
        <p:spPr>
          <a:xfrm>
            <a:off x="3564000" y="864000"/>
            <a:ext cx="7920000" cy="5280000"/>
          </a:xfrm>
          <a:prstGeom prst="rect">
            <a:avLst/>
          </a:prstGeom>
          <a:noFill/>
          <a:ln>
            <a:noFill/>
          </a:ln>
        </p:spPr>
      </p:pic>
      <p:sp>
        <p:nvSpPr>
          <p:cNvPr id="152" name="Google Shape;152;p10"/>
          <p:cNvSpPr/>
          <p:nvPr/>
        </p:nvSpPr>
        <p:spPr>
          <a:xfrm rot="-5400000">
            <a:off x="10383862"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a:t>
            </a:r>
            <a:r>
              <a:rPr lang="en-US" sz="800">
                <a:solidFill>
                  <a:srgbClr val="595959"/>
                </a:solidFill>
                <a:latin typeface="Calibri"/>
                <a:ea typeface="Calibri"/>
                <a:cs typeface="Calibri"/>
                <a:sym typeface="Calibri"/>
              </a:rPr>
              <a:t>Robert Wyatt</a:t>
            </a:r>
            <a:r>
              <a:rPr lang="en-US" sz="800" b="0" i="0">
                <a:solidFill>
                  <a:srgbClr val="595959"/>
                </a:solidFill>
                <a:latin typeface="Calibri"/>
                <a:ea typeface="Calibri"/>
                <a:cs typeface="Calibri"/>
                <a:sym typeface="Calibri"/>
              </a:rPr>
              <a:t> / Alamy Stock Photo </a:t>
            </a:r>
            <a:endParaRPr sz="800">
              <a:solidFill>
                <a:srgbClr val="595959"/>
              </a:solidFill>
              <a:latin typeface="Calibri"/>
              <a:ea typeface="Calibri"/>
              <a:cs typeface="Calibri"/>
              <a:sym typeface="Calibri"/>
            </a:endParaRPr>
          </a:p>
        </p:txBody>
      </p:sp>
      <p:sp>
        <p:nvSpPr>
          <p:cNvPr id="153" name="Google Shape;153;p10"/>
          <p:cNvSpPr/>
          <p:nvPr/>
        </p:nvSpPr>
        <p:spPr>
          <a:xfrm>
            <a:off x="540000" y="1320730"/>
            <a:ext cx="2916000" cy="1077178"/>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3200" dirty="0" err="1">
                <a:solidFill>
                  <a:schemeClr val="dk1"/>
                </a:solidFill>
                <a:latin typeface="Calibri"/>
                <a:ea typeface="Calibri"/>
                <a:cs typeface="Calibri"/>
                <a:sym typeface="Calibri"/>
              </a:rPr>
              <a:t>Jengo</a:t>
            </a:r>
            <a:r>
              <a:rPr lang="en-US" sz="3200" dirty="0">
                <a:solidFill>
                  <a:schemeClr val="dk1"/>
                </a:solidFill>
                <a:latin typeface="Calibri"/>
                <a:ea typeface="Calibri"/>
                <a:cs typeface="Calibri"/>
                <a:sym typeface="Calibri"/>
              </a:rPr>
              <a:t> la Bunge, Kyrgyzstan</a:t>
            </a:r>
            <a:endParaRPr sz="3200" dirty="0"/>
          </a:p>
        </p:txBody>
      </p:sp>
      <p:pic>
        <p:nvPicPr>
          <p:cNvPr id="154" name="Google Shape;154;p10"/>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61"/>
        <p:cNvGrpSpPr/>
        <p:nvPr/>
      </p:nvGrpSpPr>
      <p:grpSpPr>
        <a:xfrm>
          <a:off x="0" y="0"/>
          <a:ext cx="0" cy="0"/>
          <a:chOff x="0" y="0"/>
          <a:chExt cx="0" cy="0"/>
        </a:xfrm>
      </p:grpSpPr>
      <p:sp>
        <p:nvSpPr>
          <p:cNvPr id="162" name="Google Shape;162;p11"/>
          <p:cNvSpPr/>
          <p:nvPr/>
        </p:nvSpPr>
        <p:spPr>
          <a:xfrm>
            <a:off x="1145667" y="1320730"/>
            <a:ext cx="8010208" cy="32931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latin typeface="Calibri"/>
                <a:ea typeface="Calibri"/>
                <a:cs typeface="Calibri"/>
                <a:sym typeface="Calibri"/>
              </a:rPr>
              <a:t>Uponyaji</a:t>
            </a:r>
            <a:br>
              <a:rPr lang="en-US" sz="4000" dirty="0">
                <a:solidFill>
                  <a:schemeClr val="dk1"/>
                </a:solidFill>
                <a:latin typeface="Calibri"/>
                <a:ea typeface="Calibri"/>
                <a:cs typeface="Calibri"/>
                <a:sym typeface="Calibri"/>
              </a:rPr>
            </a:br>
            <a:r>
              <a:rPr lang="en-US" sz="4000" dirty="0">
                <a:solidFill>
                  <a:schemeClr val="dk1"/>
                </a:solidFill>
                <a:latin typeface="Calibri"/>
                <a:ea typeface="Calibri"/>
                <a:cs typeface="Calibri"/>
                <a:sym typeface="Calibri"/>
              </a:rPr>
              <a:t> </a:t>
            </a:r>
            <a:endParaRPr sz="3200" dirty="0"/>
          </a:p>
          <a:p>
            <a:pPr marL="457200" lvl="0" indent="-457200" algn="l" rtl="0">
              <a:spcBef>
                <a:spcPts val="0"/>
              </a:spcBef>
              <a:spcAft>
                <a:spcPts val="0"/>
              </a:spcAft>
              <a:buClr>
                <a:schemeClr val="dk1"/>
              </a:buClr>
              <a:buSzPts val="3600"/>
              <a:buChar char="•"/>
            </a:pPr>
            <a:r>
              <a:rPr lang="en-US" sz="3200" dirty="0">
                <a:solidFill>
                  <a:schemeClr val="dk1"/>
                </a:solidFill>
                <a:latin typeface="Calibri"/>
                <a:ea typeface="Calibri"/>
                <a:cs typeface="Calibri"/>
                <a:sym typeface="Calibri"/>
              </a:rPr>
              <a:t>Jenga </a:t>
            </a:r>
            <a:r>
              <a:rPr lang="en-US" sz="3200" dirty="0" err="1">
                <a:solidFill>
                  <a:schemeClr val="dk1"/>
                </a:solidFill>
                <a:latin typeface="Calibri"/>
                <a:ea typeface="Calibri"/>
                <a:cs typeface="Calibri"/>
                <a:sym typeface="Calibri"/>
              </a:rPr>
              <a:t>mahusiano</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Fanya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kazi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pamoja</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Tafuta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taarifa</a:t>
            </a:r>
            <a:endParaRPr sz="32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Arial"/>
              <a:buChar char="•"/>
            </a:pPr>
            <a:r>
              <a:rPr lang="en-US" sz="3200" dirty="0">
                <a:solidFill>
                  <a:schemeClr val="dk1"/>
                </a:solidFill>
                <a:latin typeface="Calibri"/>
                <a:ea typeface="Calibri"/>
                <a:cs typeface="Calibri"/>
                <a:sym typeface="Calibri"/>
              </a:rPr>
              <a:t>Panga </a:t>
            </a:r>
            <a:r>
              <a:rPr lang="en-US" sz="3200" dirty="0" err="1">
                <a:solidFill>
                  <a:schemeClr val="dk1"/>
                </a:solidFill>
                <a:latin typeface="Calibri"/>
                <a:ea typeface="Calibri"/>
                <a:cs typeface="Calibri"/>
                <a:sym typeface="Calibri"/>
              </a:rPr>
              <a:t>na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andaa</a:t>
            </a:r>
            <a:endParaRPr sz="3200" dirty="0">
              <a:solidFill>
                <a:schemeClr val="dk1"/>
              </a:solidFill>
              <a:latin typeface="Calibri"/>
              <a:ea typeface="Calibri"/>
              <a:cs typeface="Calibri"/>
              <a:sym typeface="Calibri"/>
            </a:endParaRPr>
          </a:p>
        </p:txBody>
      </p:sp>
      <p:pic>
        <p:nvPicPr>
          <p:cNvPr id="163" name="Google Shape;163;p11"/>
          <p:cNvPicPr preferRelativeResize="0"/>
          <p:nvPr/>
        </p:nvPicPr>
        <p:blipFill rotWithShape="1">
          <a:blip r:embed="rId3">
            <a:alphaModFix/>
          </a:blip>
          <a:srcRect/>
          <a:stretch/>
        </p:blipFill>
        <p:spPr>
          <a:xfrm>
            <a:off x="-11749" y="0"/>
            <a:ext cx="12192000" cy="22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p:nvPr/>
        </p:nvSpPr>
        <p:spPr>
          <a:xfrm>
            <a:off x="1145675" y="1320724"/>
            <a:ext cx="8010300"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latin typeface="Calibri"/>
                <a:ea typeface="Calibri"/>
                <a:cs typeface="Calibri"/>
                <a:sym typeface="Calibri"/>
              </a:rPr>
              <a:t>Zoezi</a:t>
            </a:r>
            <a:r>
              <a:rPr lang="en-US" sz="4000" b="1" dirty="0">
                <a:latin typeface="Calibri"/>
                <a:ea typeface="Calibri"/>
                <a:cs typeface="Calibri"/>
                <a:sym typeface="Calibri"/>
              </a:rPr>
              <a:t> la </a:t>
            </a:r>
            <a:r>
              <a:rPr lang="en-US" sz="4000" b="1" dirty="0" err="1">
                <a:latin typeface="Calibri"/>
                <a:ea typeface="Calibri"/>
                <a:cs typeface="Calibri"/>
                <a:sym typeface="Calibri"/>
              </a:rPr>
              <a:t>mimi</a:t>
            </a:r>
            <a:r>
              <a:rPr lang="en-US" sz="4000" b="1" dirty="0">
                <a:latin typeface="Calibri"/>
                <a:ea typeface="Calibri"/>
                <a:cs typeface="Calibri"/>
                <a:sym typeface="Calibri"/>
              </a:rPr>
              <a:t> </a:t>
            </a:r>
            <a:r>
              <a:rPr lang="en-US" sz="4000" b="1" dirty="0" err="1">
                <a:latin typeface="Calibri"/>
                <a:ea typeface="Calibri"/>
                <a:cs typeface="Calibri"/>
                <a:sym typeface="Calibri"/>
              </a:rPr>
              <a:t>ni</a:t>
            </a:r>
            <a:r>
              <a:rPr lang="en-US" sz="4000" b="1" dirty="0">
                <a:latin typeface="Calibri"/>
                <a:ea typeface="Calibri"/>
                <a:cs typeface="Calibri"/>
                <a:sym typeface="Calibri"/>
              </a:rPr>
              <a:t> </a:t>
            </a:r>
            <a:r>
              <a:rPr lang="en-US" sz="4000" b="1" dirty="0" err="1">
                <a:latin typeface="Calibri"/>
                <a:ea typeface="Calibri"/>
                <a:cs typeface="Calibri"/>
                <a:sym typeface="Calibri"/>
              </a:rPr>
              <a:t>nani</a:t>
            </a:r>
            <a:r>
              <a:rPr lang="en-US" sz="4000" dirty="0">
                <a:solidFill>
                  <a:srgbClr val="000000"/>
                </a:solidFill>
                <a:latin typeface="Calibri"/>
                <a:ea typeface="Calibri"/>
                <a:cs typeface="Calibri"/>
                <a:sym typeface="Calibri"/>
              </a:rPr>
              <a:t> </a:t>
            </a:r>
            <a:br>
              <a:rPr lang="en-US" sz="4000" dirty="0">
                <a:solidFill>
                  <a:schemeClr val="dk1"/>
                </a:solidFill>
                <a:latin typeface="Calibri"/>
                <a:ea typeface="Calibri"/>
                <a:cs typeface="Calibri"/>
                <a:sym typeface="Calibri"/>
              </a:rPr>
            </a:br>
            <a:r>
              <a:rPr lang="en-US" sz="4000" dirty="0">
                <a:solidFill>
                  <a:schemeClr val="dk1"/>
                </a:solidFill>
                <a:latin typeface="Calibri"/>
                <a:ea typeface="Calibri"/>
                <a:cs typeface="Calibri"/>
                <a:sym typeface="Calibri"/>
              </a:rPr>
              <a:t> </a:t>
            </a:r>
            <a:endParaRPr sz="3200" dirty="0"/>
          </a:p>
          <a:p>
            <a:pPr marL="571500" marR="0" lvl="0" indent="-571500" algn="l" rtl="0">
              <a:spcBef>
                <a:spcPts val="0"/>
              </a:spcBef>
              <a:spcAft>
                <a:spcPts val="0"/>
              </a:spcAft>
              <a:buClr>
                <a:schemeClr val="dk1"/>
              </a:buClr>
              <a:buSzPts val="3600"/>
              <a:buFont typeface="Arial"/>
              <a:buChar char="•"/>
            </a:pPr>
            <a:r>
              <a:rPr lang="en-US" sz="3200" dirty="0" err="1">
                <a:solidFill>
                  <a:schemeClr val="dk1"/>
                </a:solidFill>
                <a:latin typeface="Calibri"/>
                <a:ea typeface="Calibri"/>
                <a:cs typeface="Calibri"/>
                <a:sym typeface="Calibri"/>
              </a:rPr>
              <a:t>Ningefanya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nini</a:t>
            </a:r>
            <a:r>
              <a:rPr lang="en-US" sz="3200" dirty="0">
                <a:solidFill>
                  <a:schemeClr val="dk1"/>
                </a:solidFill>
                <a:latin typeface="Calibri"/>
                <a:ea typeface="Calibri"/>
                <a:cs typeface="Calibri"/>
                <a:sym typeface="Calibri"/>
              </a:rPr>
              <a:t>?    </a:t>
            </a:r>
            <a:endParaRPr sz="32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Arial"/>
              <a:buChar char="•"/>
            </a:pPr>
            <a:r>
              <a:rPr lang="en-US" sz="3200" dirty="0" err="1">
                <a:solidFill>
                  <a:schemeClr val="dk1"/>
                </a:solidFill>
                <a:latin typeface="Calibri"/>
                <a:ea typeface="Calibri"/>
                <a:cs typeface="Calibri"/>
                <a:sym typeface="Calibri"/>
              </a:rPr>
              <a:t>Tungefanya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nini</a:t>
            </a:r>
            <a:r>
              <a:rPr lang="en-US" sz="3200" dirty="0">
                <a:solidFill>
                  <a:schemeClr val="dk1"/>
                </a:solidFill>
                <a:latin typeface="Calibri"/>
                <a:ea typeface="Calibri"/>
                <a:cs typeface="Calibri"/>
                <a:sym typeface="Calibri"/>
              </a:rPr>
              <a:t>?  </a:t>
            </a:r>
            <a:endParaRPr sz="3200" dirty="0"/>
          </a:p>
          <a:p>
            <a:pPr marL="571500" marR="0" lvl="0" indent="-571500" algn="l" rtl="0">
              <a:spcBef>
                <a:spcPts val="0"/>
              </a:spcBef>
              <a:spcAft>
                <a:spcPts val="0"/>
              </a:spcAft>
              <a:buClr>
                <a:schemeClr val="dk1"/>
              </a:buClr>
              <a:buSzPts val="3600"/>
              <a:buFont typeface="Arial"/>
              <a:buChar char="•"/>
            </a:pPr>
            <a:r>
              <a:rPr lang="en-US" sz="3200" dirty="0" err="1">
                <a:solidFill>
                  <a:schemeClr val="dk1"/>
                </a:solidFill>
                <a:latin typeface="Calibri"/>
                <a:ea typeface="Calibri"/>
                <a:cs typeface="Calibri"/>
                <a:sym typeface="Calibri"/>
              </a:rPr>
              <a:t>Tunaweza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kuhimiza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wengine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wafanye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nini</a:t>
            </a:r>
            <a:r>
              <a:rPr lang="en-US" sz="3200" dirty="0">
                <a:solidFill>
                  <a:schemeClr val="dk1"/>
                </a:solidFill>
                <a:latin typeface="Calibri"/>
                <a:ea typeface="Calibri"/>
                <a:cs typeface="Calibri"/>
                <a:sym typeface="Calibri"/>
              </a:rPr>
              <a:t>? </a:t>
            </a:r>
            <a:endParaRPr sz="3200" dirty="0"/>
          </a:p>
        </p:txBody>
      </p:sp>
      <p:pic>
        <p:nvPicPr>
          <p:cNvPr id="172" name="Google Shape;172;p12"/>
          <p:cNvPicPr preferRelativeResize="0"/>
          <p:nvPr/>
        </p:nvPicPr>
        <p:blipFill rotWithShape="1">
          <a:blip r:embed="rId3">
            <a:alphaModFix/>
          </a:blip>
          <a:srcRect/>
          <a:stretch/>
        </p:blipFill>
        <p:spPr>
          <a:xfrm>
            <a:off x="-11749" y="0"/>
            <a:ext cx="12192000" cy="228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79"/>
        <p:cNvGrpSpPr/>
        <p:nvPr/>
      </p:nvGrpSpPr>
      <p:grpSpPr>
        <a:xfrm>
          <a:off x="0" y="0"/>
          <a:ext cx="0" cy="0"/>
          <a:chOff x="0" y="0"/>
          <a:chExt cx="0" cy="0"/>
        </a:xfrm>
      </p:grpSpPr>
      <p:pic>
        <p:nvPicPr>
          <p:cNvPr id="180" name="Google Shape;180;p13"/>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181" name="Google Shape;181;p13" descr="En bild som visar person, personer, grupp, står&#10;&#10;Automatiskt genererad beskrivning"/>
          <p:cNvPicPr preferRelativeResize="0"/>
          <p:nvPr/>
        </p:nvPicPr>
        <p:blipFill rotWithShape="1">
          <a:blip r:embed="rId4">
            <a:alphaModFix/>
          </a:blip>
          <a:srcRect/>
          <a:stretch/>
        </p:blipFill>
        <p:spPr>
          <a:xfrm>
            <a:off x="0" y="226436"/>
            <a:ext cx="12192000" cy="66337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88"/>
        <p:cNvGrpSpPr/>
        <p:nvPr/>
      </p:nvGrpSpPr>
      <p:grpSpPr>
        <a:xfrm>
          <a:off x="0" y="0"/>
          <a:ext cx="0" cy="0"/>
          <a:chOff x="0" y="0"/>
          <a:chExt cx="0" cy="0"/>
        </a:xfrm>
      </p:grpSpPr>
      <p:sp>
        <p:nvSpPr>
          <p:cNvPr id="189" name="Google Shape;189;p14"/>
          <p:cNvSpPr/>
          <p:nvPr/>
        </p:nvSpPr>
        <p:spPr>
          <a:xfrm>
            <a:off x="1145666" y="1320730"/>
            <a:ext cx="10762315" cy="1692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Calibri"/>
                <a:ea typeface="Calibri"/>
                <a:cs typeface="Calibri"/>
                <a:sym typeface="Calibri"/>
              </a:rPr>
              <a:t>Maana: Mbinu </a:t>
            </a:r>
            <a:r>
              <a:rPr lang="en-US" sz="4000" dirty="0">
                <a:solidFill>
                  <a:schemeClr val="dk1"/>
                </a:solidFill>
                <a:latin typeface="Calibri"/>
                <a:ea typeface="Calibri"/>
                <a:cs typeface="Calibri"/>
                <a:sym typeface="Calibri"/>
              </a:rPr>
              <a:t> </a:t>
            </a:r>
            <a:endParaRPr sz="4000" dirty="0"/>
          </a:p>
          <a:p>
            <a:pPr marL="0" marR="0" lvl="0" indent="0" algn="l" rtl="0">
              <a:spcBef>
                <a:spcPts val="0"/>
              </a:spcBef>
              <a:spcAft>
                <a:spcPts val="0"/>
              </a:spcAft>
              <a:buNone/>
            </a:pPr>
            <a:br>
              <a:rPr lang="en-US" sz="3200" dirty="0">
                <a:solidFill>
                  <a:schemeClr val="dk1"/>
                </a:solidFill>
                <a:latin typeface="Calibri"/>
                <a:ea typeface="Calibri"/>
                <a:cs typeface="Calibri"/>
                <a:sym typeface="Calibri"/>
              </a:rPr>
            </a:br>
            <a:r>
              <a:rPr lang="en-US" sz="3200" dirty="0" err="1">
                <a:solidFill>
                  <a:schemeClr val="dk1"/>
                </a:solidFill>
                <a:latin typeface="Calibri"/>
                <a:ea typeface="Calibri"/>
                <a:cs typeface="Calibri"/>
                <a:sym typeface="Calibri"/>
              </a:rPr>
              <a:t>Mpangilio</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shughuli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zinazofanyika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ili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kufikia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lengo</a:t>
            </a:r>
            <a:r>
              <a:rPr lang="en-US" sz="3200" dirty="0">
                <a:solidFill>
                  <a:schemeClr val="dk1"/>
                </a:solidFill>
                <a:latin typeface="Calibri"/>
                <a:ea typeface="Calibri"/>
                <a:cs typeface="Calibri"/>
                <a:sym typeface="Calibri"/>
              </a:rPr>
              <a:t>.  </a:t>
            </a:r>
            <a:endParaRPr sz="3200" dirty="0"/>
          </a:p>
        </p:txBody>
      </p:sp>
      <p:pic>
        <p:nvPicPr>
          <p:cNvPr id="190" name="Google Shape;190;p14"/>
          <p:cNvPicPr preferRelativeResize="0"/>
          <p:nvPr/>
        </p:nvPicPr>
        <p:blipFill rotWithShape="1">
          <a:blip r:embed="rId3">
            <a:alphaModFix/>
          </a:blip>
          <a:srcRect/>
          <a:stretch/>
        </p:blipFill>
        <p:spPr>
          <a:xfrm>
            <a:off x="-11749" y="0"/>
            <a:ext cx="12192000" cy="228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5"/>
          <p:cNvPicPr preferRelativeResize="0"/>
          <p:nvPr/>
        </p:nvPicPr>
        <p:blipFill rotWithShape="1">
          <a:blip r:embed="rId3">
            <a:alphaModFix/>
          </a:blip>
          <a:srcRect/>
          <a:stretch/>
        </p:blipFill>
        <p:spPr>
          <a:xfrm>
            <a:off x="4302091" y="1629000"/>
            <a:ext cx="3587817" cy="3600000"/>
          </a:xfrm>
          <a:prstGeom prst="rect">
            <a:avLst/>
          </a:prstGeom>
          <a:noFill/>
          <a:ln>
            <a:noFill/>
          </a:ln>
        </p:spPr>
      </p:pic>
      <p:pic>
        <p:nvPicPr>
          <p:cNvPr id="199" name="Google Shape;199;p15"/>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6"/>
          <p:cNvPicPr preferRelativeResize="0"/>
          <p:nvPr/>
        </p:nvPicPr>
        <p:blipFill rotWithShape="1">
          <a:blip r:embed="rId3">
            <a:alphaModFix/>
          </a:blip>
          <a:srcRect/>
          <a:stretch/>
        </p:blipFill>
        <p:spPr>
          <a:xfrm>
            <a:off x="1170912" y="3034361"/>
            <a:ext cx="1260000" cy="1260000"/>
          </a:xfrm>
          <a:prstGeom prst="rect">
            <a:avLst/>
          </a:prstGeom>
          <a:noFill/>
          <a:ln>
            <a:noFill/>
          </a:ln>
        </p:spPr>
      </p:pic>
      <p:pic>
        <p:nvPicPr>
          <p:cNvPr id="208" name="Google Shape;208;p16"/>
          <p:cNvPicPr preferRelativeResize="0"/>
          <p:nvPr/>
        </p:nvPicPr>
        <p:blipFill rotWithShape="1">
          <a:blip r:embed="rId4">
            <a:alphaModFix/>
          </a:blip>
          <a:srcRect/>
          <a:stretch/>
        </p:blipFill>
        <p:spPr>
          <a:xfrm>
            <a:off x="6291944" y="3034361"/>
            <a:ext cx="1260000" cy="1260000"/>
          </a:xfrm>
          <a:prstGeom prst="rect">
            <a:avLst/>
          </a:prstGeom>
          <a:noFill/>
          <a:ln>
            <a:noFill/>
          </a:ln>
        </p:spPr>
      </p:pic>
      <p:pic>
        <p:nvPicPr>
          <p:cNvPr id="209" name="Google Shape;209;p16"/>
          <p:cNvPicPr preferRelativeResize="0"/>
          <p:nvPr/>
        </p:nvPicPr>
        <p:blipFill rotWithShape="1">
          <a:blip r:embed="rId5">
            <a:alphaModFix/>
          </a:blip>
          <a:srcRect/>
          <a:stretch/>
        </p:blipFill>
        <p:spPr>
          <a:xfrm>
            <a:off x="1170912" y="4880762"/>
            <a:ext cx="1260000" cy="1260000"/>
          </a:xfrm>
          <a:prstGeom prst="rect">
            <a:avLst/>
          </a:prstGeom>
          <a:noFill/>
          <a:ln>
            <a:noFill/>
          </a:ln>
        </p:spPr>
      </p:pic>
      <p:sp>
        <p:nvSpPr>
          <p:cNvPr id="210" name="Google Shape;210;p16"/>
          <p:cNvSpPr/>
          <p:nvPr/>
        </p:nvSpPr>
        <p:spPr>
          <a:xfrm>
            <a:off x="0" y="172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6"/>
          <p:cNvSpPr/>
          <p:nvPr/>
        </p:nvSpPr>
        <p:spPr>
          <a:xfrm>
            <a:off x="0" y="3086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12" name="Google Shape;212;p16"/>
          <p:cNvSpPr/>
          <p:nvPr/>
        </p:nvSpPr>
        <p:spPr>
          <a:xfrm>
            <a:off x="0" y="3975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13" name="Google Shape;213;p16"/>
          <p:cNvSpPr/>
          <p:nvPr/>
        </p:nvSpPr>
        <p:spPr>
          <a:xfrm>
            <a:off x="0" y="4864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14" name="Google Shape;214;p16"/>
          <p:cNvSpPr/>
          <p:nvPr/>
        </p:nvSpPr>
        <p:spPr>
          <a:xfrm>
            <a:off x="2652434" y="1309469"/>
            <a:ext cx="485368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latin typeface="Calibri"/>
                <a:ea typeface="Calibri"/>
                <a:cs typeface="Calibri"/>
                <a:sym typeface="Calibri"/>
              </a:rPr>
              <a:t>Mbinu za dharura</a:t>
            </a:r>
            <a:r>
              <a:rPr lang="en-US" sz="4000" b="1">
                <a:solidFill>
                  <a:srgbClr val="000000"/>
                </a:solidFill>
                <a:latin typeface="Calibri"/>
                <a:ea typeface="Calibri"/>
                <a:cs typeface="Calibri"/>
                <a:sym typeface="Calibri"/>
              </a:rPr>
              <a:t> </a:t>
            </a:r>
            <a:endParaRPr sz="4000">
              <a:solidFill>
                <a:schemeClr val="dk1"/>
              </a:solidFill>
              <a:latin typeface="Calibri"/>
              <a:ea typeface="Calibri"/>
              <a:cs typeface="Calibri"/>
              <a:sym typeface="Calibri"/>
            </a:endParaRPr>
          </a:p>
        </p:txBody>
      </p:sp>
      <p:sp>
        <p:nvSpPr>
          <p:cNvPr id="215" name="Google Shape;215;p16"/>
          <p:cNvSpPr txBox="1"/>
          <p:nvPr/>
        </p:nvSpPr>
        <p:spPr>
          <a:xfrm>
            <a:off x="2652434" y="3344224"/>
            <a:ext cx="16296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dk1"/>
                </a:solidFill>
                <a:latin typeface="Calibri"/>
                <a:ea typeface="Calibri"/>
                <a:cs typeface="Calibri"/>
                <a:sym typeface="Calibri"/>
              </a:rPr>
              <a:t>Kuzuia</a:t>
            </a:r>
            <a:endParaRPr sz="3200" dirty="0"/>
          </a:p>
        </p:txBody>
      </p:sp>
      <p:sp>
        <p:nvSpPr>
          <p:cNvPr id="216" name="Google Shape;216;p16"/>
          <p:cNvSpPr txBox="1"/>
          <p:nvPr/>
        </p:nvSpPr>
        <p:spPr>
          <a:xfrm>
            <a:off x="2652434" y="4940433"/>
            <a:ext cx="3135949"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dk1"/>
                </a:solidFill>
                <a:latin typeface="Calibri"/>
                <a:ea typeface="Calibri"/>
                <a:cs typeface="Calibri"/>
                <a:sym typeface="Calibri"/>
              </a:rPr>
              <a:t>Kuomba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msaada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kuonya</a:t>
            </a:r>
            <a:endParaRPr sz="3200" dirty="0" err="1">
              <a:solidFill>
                <a:schemeClr val="dk1"/>
              </a:solidFill>
            </a:endParaRPr>
          </a:p>
        </p:txBody>
      </p:sp>
      <p:sp>
        <p:nvSpPr>
          <p:cNvPr id="217" name="Google Shape;217;p16"/>
          <p:cNvSpPr txBox="1"/>
          <p:nvPr/>
        </p:nvSpPr>
        <p:spPr>
          <a:xfrm>
            <a:off x="7707590" y="3037137"/>
            <a:ext cx="4345887" cy="1532687"/>
          </a:xfrm>
          <a:prstGeom prst="rect">
            <a:avLst/>
          </a:prstGeom>
          <a:noFill/>
          <a:ln>
            <a:noFill/>
          </a:ln>
        </p:spPr>
        <p:txBody>
          <a:bodyPr spcFirstLastPara="1" wrap="square" lIns="91425" tIns="45700" rIns="91425" bIns="45700" anchor="t" anchorCtr="0">
            <a:spAutoFit/>
          </a:bodyPr>
          <a:lstStyle/>
          <a:p>
            <a:pPr>
              <a:lnSpc>
                <a:spcPct val="115000"/>
              </a:lnSpc>
              <a:spcBef>
                <a:spcPts val="1200"/>
              </a:spcBef>
              <a:spcAft>
                <a:spcPts val="1200"/>
              </a:spcAft>
              <a:buSzPts val="1100"/>
            </a:pPr>
            <a:r>
              <a:rPr lang="en-US" sz="3200" dirty="0" err="1">
                <a:solidFill>
                  <a:schemeClr val="dk1"/>
                </a:solidFill>
                <a:latin typeface="Calibri"/>
                <a:ea typeface="Calibri"/>
                <a:cs typeface="Calibri"/>
                <a:sym typeface="Calibri"/>
              </a:rPr>
              <a:t>Kusimamisha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na</a:t>
            </a:r>
            <a:r>
              <a:rPr lang="en-US" sz="3200" dirty="0">
                <a:solidFill>
                  <a:schemeClr val="dk1"/>
                </a:solidFill>
                <a:latin typeface="Calibri"/>
                <a:ea typeface="Calibri"/>
                <a:cs typeface="Calibri"/>
                <a:sym typeface="Calibri"/>
              </a:rPr>
              <a:t> </a:t>
            </a:r>
            <a:br>
              <a:rPr lang="en-US" sz="3200" dirty="0">
                <a:solidFill>
                  <a:schemeClr val="dk1"/>
                </a:solidFill>
                <a:latin typeface="Calibri"/>
                <a:ea typeface="Calibri"/>
                <a:cs typeface="Calibri"/>
                <a:sym typeface="Calibri"/>
              </a:rPr>
            </a:br>
            <a:r>
              <a:rPr lang="en-US" sz="3200" dirty="0" err="1">
                <a:solidFill>
                  <a:schemeClr val="dk1"/>
                </a:solidFill>
                <a:latin typeface="Calibri"/>
                <a:ea typeface="Calibri"/>
                <a:cs typeface="Calibri"/>
                <a:sym typeface="Calibri"/>
              </a:rPr>
              <a:t>kuokoa</a:t>
            </a:r>
            <a:endParaRPr sz="3200" dirty="0" err="1">
              <a:solidFill>
                <a:schemeClr val="dk1"/>
              </a:solidFill>
              <a:latin typeface="Calibri"/>
              <a:ea typeface="Calibri"/>
              <a:cs typeface="Calibri"/>
              <a:sym typeface="Calibri"/>
            </a:endParaRPr>
          </a:p>
        </p:txBody>
      </p:sp>
      <p:pic>
        <p:nvPicPr>
          <p:cNvPr id="218" name="Google Shape;218;p16"/>
          <p:cNvPicPr preferRelativeResize="0"/>
          <p:nvPr/>
        </p:nvPicPr>
        <p:blipFill rotWithShape="1">
          <a:blip r:embed="rId6">
            <a:alphaModFix/>
          </a:blip>
          <a:srcRect/>
          <a:stretch/>
        </p:blipFill>
        <p:spPr>
          <a:xfrm>
            <a:off x="997609" y="810693"/>
            <a:ext cx="1432467" cy="1438243"/>
          </a:xfrm>
          <a:prstGeom prst="rect">
            <a:avLst/>
          </a:prstGeom>
          <a:noFill/>
          <a:ln>
            <a:noFill/>
          </a:ln>
        </p:spPr>
      </p:pic>
      <p:pic>
        <p:nvPicPr>
          <p:cNvPr id="219" name="Google Shape;219;p16"/>
          <p:cNvPicPr preferRelativeResize="0"/>
          <p:nvPr/>
        </p:nvPicPr>
        <p:blipFill rotWithShape="1">
          <a:blip r:embed="rId7">
            <a:alphaModFix/>
          </a:blip>
          <a:srcRect/>
          <a:stretch/>
        </p:blipFill>
        <p:spPr>
          <a:xfrm>
            <a:off x="-11749" y="0"/>
            <a:ext cx="12192000" cy="228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7"/>
          <p:cNvSpPr/>
          <p:nvPr/>
        </p:nvSpPr>
        <p:spPr>
          <a:xfrm>
            <a:off x="1145675" y="1320724"/>
            <a:ext cx="8010300" cy="3539390"/>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Unyanyasaji</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Matamshi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ya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chuki</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Uharibifu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mali</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Shambulio</a:t>
            </a:r>
            <a:r>
              <a:rPr lang="en-US" sz="3200" dirty="0">
                <a:solidFill>
                  <a:schemeClr val="dk1"/>
                </a:solidFill>
                <a:latin typeface="Calibri"/>
                <a:ea typeface="Calibri"/>
                <a:cs typeface="Calibri"/>
                <a:sym typeface="Calibri"/>
              </a:rPr>
              <a:t> la </a:t>
            </a:r>
            <a:r>
              <a:rPr lang="en-US" sz="3200" dirty="0" err="1">
                <a:solidFill>
                  <a:schemeClr val="dk1"/>
                </a:solidFill>
                <a:latin typeface="Calibri"/>
                <a:ea typeface="Calibri"/>
                <a:cs typeface="Calibri"/>
                <a:sym typeface="Calibri"/>
              </a:rPr>
              <a:t>mwili</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Mashambulizi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kwenye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maeneo</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ya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ibada</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Ghasia</a:t>
            </a:r>
            <a:r>
              <a:rPr lang="en-US" sz="3200" dirty="0">
                <a:solidFill>
                  <a:schemeClr val="dk1"/>
                </a:solidFill>
                <a:latin typeface="Calibri"/>
                <a:ea typeface="Calibri"/>
                <a:cs typeface="Calibri"/>
                <a:sym typeface="Calibri"/>
              </a:rPr>
              <a:t> za </a:t>
            </a:r>
            <a:r>
              <a:rPr lang="en-US" sz="3200" dirty="0" err="1">
                <a:solidFill>
                  <a:schemeClr val="dk1"/>
                </a:solidFill>
                <a:latin typeface="Calibri"/>
                <a:ea typeface="Calibri"/>
                <a:cs typeface="Calibri"/>
                <a:sym typeface="Calibri"/>
              </a:rPr>
              <a:t>kijamii</a:t>
            </a:r>
            <a:endParaRPr lang="en-US"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Kukamatwa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kiholela</a:t>
            </a:r>
            <a:endParaRPr sz="3200" dirty="0"/>
          </a:p>
        </p:txBody>
      </p:sp>
      <p:pic>
        <p:nvPicPr>
          <p:cNvPr id="228" name="Google Shape;228;p17"/>
          <p:cNvPicPr preferRelativeResize="0"/>
          <p:nvPr/>
        </p:nvPicPr>
        <p:blipFill rotWithShape="1">
          <a:blip r:embed="rId3">
            <a:alphaModFix/>
          </a:blip>
          <a:srcRect/>
          <a:stretch/>
        </p:blipFill>
        <p:spPr>
          <a:xfrm>
            <a:off x="10037215" y="870517"/>
            <a:ext cx="1435126" cy="1440000"/>
          </a:xfrm>
          <a:prstGeom prst="rect">
            <a:avLst/>
          </a:prstGeom>
          <a:noFill/>
          <a:ln>
            <a:noFill/>
          </a:ln>
        </p:spPr>
      </p:pic>
      <p:pic>
        <p:nvPicPr>
          <p:cNvPr id="229" name="Google Shape;229;p17"/>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36"/>
        <p:cNvGrpSpPr/>
        <p:nvPr/>
      </p:nvGrpSpPr>
      <p:grpSpPr>
        <a:xfrm>
          <a:off x="0" y="0"/>
          <a:ext cx="0" cy="0"/>
          <a:chOff x="0" y="0"/>
          <a:chExt cx="0" cy="0"/>
        </a:xfrm>
      </p:grpSpPr>
      <p:pic>
        <p:nvPicPr>
          <p:cNvPr id="237" name="Google Shape;237;p18"/>
          <p:cNvPicPr preferRelativeResize="0"/>
          <p:nvPr/>
        </p:nvPicPr>
        <p:blipFill rotWithShape="1">
          <a:blip r:embed="rId3">
            <a:alphaModFix/>
          </a:blip>
          <a:srcRect/>
          <a:stretch/>
        </p:blipFill>
        <p:spPr>
          <a:xfrm>
            <a:off x="4288577" y="1654399"/>
            <a:ext cx="3591345" cy="3600000"/>
          </a:xfrm>
          <a:prstGeom prst="rect">
            <a:avLst/>
          </a:prstGeom>
          <a:noFill/>
          <a:ln>
            <a:noFill/>
          </a:ln>
        </p:spPr>
      </p:pic>
      <p:sp>
        <p:nvSpPr>
          <p:cNvPr id="238" name="Google Shape;238;p18"/>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br>
              <a:rPr lang="en-US" sz="1400" b="1"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39" name="Google Shape;239;p18"/>
          <p:cNvSpPr/>
          <p:nvPr/>
        </p:nvSpPr>
        <p:spPr>
          <a:xfrm>
            <a:off x="0" y="172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18"/>
          <p:cNvSpPr/>
          <p:nvPr/>
        </p:nvSpPr>
        <p:spPr>
          <a:xfrm>
            <a:off x="0" y="3086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41" name="Google Shape;241;p18"/>
          <p:cNvSpPr/>
          <p:nvPr/>
        </p:nvSpPr>
        <p:spPr>
          <a:xfrm>
            <a:off x="0" y="3975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42" name="Google Shape;242;p18"/>
          <p:cNvSpPr/>
          <p:nvPr/>
        </p:nvSpPr>
        <p:spPr>
          <a:xfrm>
            <a:off x="0" y="4864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243" name="Google Shape;243;p18"/>
          <p:cNvPicPr preferRelativeResize="0"/>
          <p:nvPr/>
        </p:nvPicPr>
        <p:blipFill rotWithShape="1">
          <a:blip r:embed="rId3">
            <a:alphaModFix/>
          </a:blip>
          <a:srcRect/>
          <a:stretch/>
        </p:blipFill>
        <p:spPr>
          <a:xfrm>
            <a:off x="4288578" y="1629000"/>
            <a:ext cx="3591345" cy="3600000"/>
          </a:xfrm>
          <a:prstGeom prst="rect">
            <a:avLst/>
          </a:prstGeom>
          <a:noFill/>
          <a:ln>
            <a:noFill/>
          </a:ln>
        </p:spPr>
      </p:pic>
      <p:pic>
        <p:nvPicPr>
          <p:cNvPr id="244" name="Google Shape;244;p18"/>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51"/>
        <p:cNvGrpSpPr/>
        <p:nvPr/>
      </p:nvGrpSpPr>
      <p:grpSpPr>
        <a:xfrm>
          <a:off x="0" y="0"/>
          <a:ext cx="0" cy="0"/>
          <a:chOff x="0" y="0"/>
          <a:chExt cx="0" cy="0"/>
        </a:xfrm>
      </p:grpSpPr>
      <p:pic>
        <p:nvPicPr>
          <p:cNvPr id="252" name="Google Shape;252;p19"/>
          <p:cNvPicPr preferRelativeResize="0"/>
          <p:nvPr/>
        </p:nvPicPr>
        <p:blipFill rotWithShape="1">
          <a:blip r:embed="rId3">
            <a:alphaModFix/>
          </a:blip>
          <a:srcRect/>
          <a:stretch/>
        </p:blipFill>
        <p:spPr>
          <a:xfrm>
            <a:off x="1170000" y="4871150"/>
            <a:ext cx="1260000" cy="1260000"/>
          </a:xfrm>
          <a:prstGeom prst="rect">
            <a:avLst/>
          </a:prstGeom>
          <a:noFill/>
          <a:ln>
            <a:noFill/>
          </a:ln>
        </p:spPr>
      </p:pic>
      <p:pic>
        <p:nvPicPr>
          <p:cNvPr id="253" name="Google Shape;253;p19"/>
          <p:cNvPicPr preferRelativeResize="0"/>
          <p:nvPr/>
        </p:nvPicPr>
        <p:blipFill rotWithShape="1">
          <a:blip r:embed="rId4">
            <a:alphaModFix/>
          </a:blip>
          <a:srcRect/>
          <a:stretch/>
        </p:blipFill>
        <p:spPr>
          <a:xfrm>
            <a:off x="6300000" y="3039173"/>
            <a:ext cx="1260000" cy="1260000"/>
          </a:xfrm>
          <a:prstGeom prst="rect">
            <a:avLst/>
          </a:prstGeom>
          <a:noFill/>
          <a:ln>
            <a:noFill/>
          </a:ln>
        </p:spPr>
      </p:pic>
      <p:pic>
        <p:nvPicPr>
          <p:cNvPr id="254" name="Google Shape;254;p19"/>
          <p:cNvPicPr preferRelativeResize="0"/>
          <p:nvPr/>
        </p:nvPicPr>
        <p:blipFill rotWithShape="1">
          <a:blip r:embed="rId5">
            <a:alphaModFix/>
          </a:blip>
          <a:srcRect/>
          <a:stretch/>
        </p:blipFill>
        <p:spPr>
          <a:xfrm>
            <a:off x="992610" y="843583"/>
            <a:ext cx="1428251" cy="1432354"/>
          </a:xfrm>
          <a:prstGeom prst="rect">
            <a:avLst/>
          </a:prstGeom>
          <a:noFill/>
          <a:ln>
            <a:noFill/>
          </a:ln>
        </p:spPr>
      </p:pic>
      <p:pic>
        <p:nvPicPr>
          <p:cNvPr id="255" name="Google Shape;255;p19"/>
          <p:cNvPicPr preferRelativeResize="0"/>
          <p:nvPr/>
        </p:nvPicPr>
        <p:blipFill rotWithShape="1">
          <a:blip r:embed="rId6">
            <a:alphaModFix/>
          </a:blip>
          <a:srcRect/>
          <a:stretch/>
        </p:blipFill>
        <p:spPr>
          <a:xfrm>
            <a:off x="1170627" y="3036944"/>
            <a:ext cx="1260000" cy="1260000"/>
          </a:xfrm>
          <a:prstGeom prst="rect">
            <a:avLst/>
          </a:prstGeom>
          <a:noFill/>
          <a:ln>
            <a:noFill/>
          </a:ln>
        </p:spPr>
      </p:pic>
      <p:pic>
        <p:nvPicPr>
          <p:cNvPr id="256" name="Google Shape;256;p19"/>
          <p:cNvPicPr preferRelativeResize="0"/>
          <p:nvPr/>
        </p:nvPicPr>
        <p:blipFill rotWithShape="1">
          <a:blip r:embed="rId7">
            <a:alphaModFix/>
          </a:blip>
          <a:srcRect/>
          <a:stretch/>
        </p:blipFill>
        <p:spPr>
          <a:xfrm>
            <a:off x="6300000" y="4863673"/>
            <a:ext cx="1260000" cy="1260000"/>
          </a:xfrm>
          <a:prstGeom prst="rect">
            <a:avLst/>
          </a:prstGeom>
          <a:noFill/>
          <a:ln>
            <a:noFill/>
          </a:ln>
        </p:spPr>
      </p:pic>
      <p:sp>
        <p:nvSpPr>
          <p:cNvPr id="257" name="Google Shape;257;p19"/>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br>
              <a:rPr lang="en-US" sz="1400" b="1"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58" name="Google Shape;258;p19"/>
          <p:cNvSpPr/>
          <p:nvPr/>
        </p:nvSpPr>
        <p:spPr>
          <a:xfrm>
            <a:off x="0" y="172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9"/>
          <p:cNvSpPr/>
          <p:nvPr/>
        </p:nvSpPr>
        <p:spPr>
          <a:xfrm>
            <a:off x="0" y="3086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60" name="Google Shape;260;p19"/>
          <p:cNvSpPr/>
          <p:nvPr/>
        </p:nvSpPr>
        <p:spPr>
          <a:xfrm>
            <a:off x="0" y="3975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61" name="Google Shape;261;p19"/>
          <p:cNvSpPr/>
          <p:nvPr/>
        </p:nvSpPr>
        <p:spPr>
          <a:xfrm>
            <a:off x="0" y="4864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62" name="Google Shape;262;p19"/>
          <p:cNvSpPr/>
          <p:nvPr/>
        </p:nvSpPr>
        <p:spPr>
          <a:xfrm>
            <a:off x="2621261" y="1309469"/>
            <a:ext cx="801020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latin typeface="Calibri"/>
                <a:ea typeface="Calibri"/>
                <a:cs typeface="Calibri"/>
                <a:sym typeface="Calibri"/>
              </a:rPr>
              <a:t>Mbinu</a:t>
            </a:r>
            <a:r>
              <a:rPr lang="en-US" sz="4000" b="1" dirty="0">
                <a:latin typeface="Calibri"/>
                <a:ea typeface="Calibri"/>
                <a:cs typeface="Calibri"/>
                <a:sym typeface="Calibri"/>
              </a:rPr>
              <a:t> za </a:t>
            </a:r>
            <a:r>
              <a:rPr lang="en-US" sz="4000" b="1" dirty="0" err="1">
                <a:latin typeface="Calibri"/>
                <a:ea typeface="Calibri"/>
                <a:cs typeface="Calibri"/>
                <a:sym typeface="Calibri"/>
              </a:rPr>
              <a:t>mabadiliko</a:t>
            </a:r>
            <a:r>
              <a:rPr lang="en-US" sz="4000" b="1" dirty="0">
                <a:solidFill>
                  <a:srgbClr val="000000"/>
                </a:solidFill>
                <a:latin typeface="Calibri"/>
                <a:ea typeface="Calibri"/>
                <a:cs typeface="Calibri"/>
                <a:sym typeface="Calibri"/>
              </a:rPr>
              <a:t> </a:t>
            </a:r>
            <a:endParaRPr sz="4000" dirty="0">
              <a:solidFill>
                <a:schemeClr val="dk1"/>
              </a:solidFill>
              <a:latin typeface="Calibri"/>
              <a:ea typeface="Calibri"/>
              <a:cs typeface="Calibri"/>
              <a:sym typeface="Calibri"/>
            </a:endParaRPr>
          </a:p>
        </p:txBody>
      </p:sp>
      <p:sp>
        <p:nvSpPr>
          <p:cNvPr id="263" name="Google Shape;263;p19"/>
          <p:cNvSpPr txBox="1"/>
          <p:nvPr/>
        </p:nvSpPr>
        <p:spPr>
          <a:xfrm>
            <a:off x="2621261" y="5170508"/>
            <a:ext cx="20802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Motisha</a:t>
            </a:r>
            <a:endParaRPr sz="3200"/>
          </a:p>
        </p:txBody>
      </p:sp>
      <p:sp>
        <p:nvSpPr>
          <p:cNvPr id="264" name="Google Shape;264;p19"/>
          <p:cNvSpPr txBox="1"/>
          <p:nvPr/>
        </p:nvSpPr>
        <p:spPr>
          <a:xfrm>
            <a:off x="7801974" y="3342241"/>
            <a:ext cx="19590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Utetezi</a:t>
            </a:r>
            <a:endParaRPr sz="3200"/>
          </a:p>
        </p:txBody>
      </p:sp>
      <p:sp>
        <p:nvSpPr>
          <p:cNvPr id="265" name="Google Shape;265;p19"/>
          <p:cNvSpPr txBox="1"/>
          <p:nvPr/>
        </p:nvSpPr>
        <p:spPr>
          <a:xfrm>
            <a:off x="7801974" y="5177984"/>
            <a:ext cx="18285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Ukaidi</a:t>
            </a:r>
            <a:endParaRPr sz="3200"/>
          </a:p>
        </p:txBody>
      </p:sp>
      <p:sp>
        <p:nvSpPr>
          <p:cNvPr id="266" name="Google Shape;266;p19"/>
          <p:cNvSpPr txBox="1"/>
          <p:nvPr/>
        </p:nvSpPr>
        <p:spPr>
          <a:xfrm>
            <a:off x="2652434" y="3344224"/>
            <a:ext cx="30750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dk1"/>
                </a:solidFill>
                <a:latin typeface="Calibri"/>
                <a:ea typeface="Calibri"/>
                <a:cs typeface="Calibri"/>
                <a:sym typeface="Calibri"/>
              </a:rPr>
              <a:t>Kufanya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kampeni</a:t>
            </a:r>
            <a:endParaRPr sz="3200" dirty="0"/>
          </a:p>
        </p:txBody>
      </p:sp>
      <p:pic>
        <p:nvPicPr>
          <p:cNvPr id="267" name="Google Shape;267;p19"/>
          <p:cNvPicPr preferRelativeResize="0"/>
          <p:nvPr/>
        </p:nvPicPr>
        <p:blipFill rotWithShape="1">
          <a:blip r:embed="rId8">
            <a:alphaModFix/>
          </a:blip>
          <a:srcRect/>
          <a:stretch/>
        </p:blipFill>
        <p:spPr>
          <a:xfrm>
            <a:off x="-11749" y="0"/>
            <a:ext cx="12192000" cy="22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60"/>
        <p:cNvGrpSpPr/>
        <p:nvPr/>
      </p:nvGrpSpPr>
      <p:grpSpPr>
        <a:xfrm>
          <a:off x="0" y="0"/>
          <a:ext cx="0" cy="0"/>
          <a:chOff x="0" y="0"/>
          <a:chExt cx="0" cy="0"/>
        </a:xfrm>
      </p:grpSpPr>
      <p:pic>
        <p:nvPicPr>
          <p:cNvPr id="61" name="Google Shape;61;p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2" name="Google Shape;62;p2"/>
          <p:cNvSpPr txBox="1"/>
          <p:nvPr/>
        </p:nvSpPr>
        <p:spPr>
          <a:xfrm>
            <a:off x="-11749" y="800556"/>
            <a:ext cx="12192000" cy="3754834"/>
          </a:xfrm>
          <a:prstGeom prst="rect">
            <a:avLst/>
          </a:prstGeom>
          <a:noFill/>
          <a:ln>
            <a:noFill/>
          </a:ln>
        </p:spPr>
        <p:txBody>
          <a:bodyPr spcFirstLastPara="1" wrap="square" lIns="91425" tIns="45700" rIns="91425" bIns="45700" anchor="t" anchorCtr="0">
            <a:spAutoFit/>
          </a:bodyPr>
          <a:lstStyle/>
          <a:p>
            <a:pPr algn="ctr">
              <a:lnSpc>
                <a:spcPct val="150000"/>
              </a:lnSpc>
            </a:pPr>
            <a:r>
              <a:rPr lang="en-GB" sz="3600" kern="1200" spc="600" dirty="0">
                <a:solidFill>
                  <a:schemeClr val="bg1"/>
                </a:solidFill>
                <a:latin typeface="Calibri" panose="020F0502020204030204" pitchFamily="34" charset="0"/>
                <a:ea typeface="+mn-ea"/>
                <a:cs typeface="+mn-cs"/>
                <a:sym typeface="Calibri"/>
              </a:rPr>
              <a:t>KIPINDI CHA </a:t>
            </a:r>
            <a:r>
              <a:rPr lang="en-US" sz="3600" b="0" i="0" u="none" strike="noStrike" cap="none" dirty="0">
                <a:solidFill>
                  <a:schemeClr val="lt1"/>
                </a:solidFill>
                <a:latin typeface="Calibri"/>
                <a:ea typeface="Calibri"/>
                <a:cs typeface="Calibri"/>
                <a:sym typeface="Calibri"/>
              </a:rPr>
              <a:t>6</a:t>
            </a:r>
            <a:endParaRPr dirty="0"/>
          </a:p>
          <a:p>
            <a:pPr marL="0" marR="0" lvl="0" indent="0" algn="ctr" rtl="0">
              <a:spcBef>
                <a:spcPts val="0"/>
              </a:spcBef>
              <a:spcAft>
                <a:spcPts val="0"/>
              </a:spcAft>
              <a:buNone/>
            </a:pPr>
            <a:endParaRPr sz="16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5400" dirty="0" err="1">
                <a:solidFill>
                  <a:schemeClr val="lt1"/>
                </a:solidFill>
                <a:latin typeface="Calibri"/>
                <a:ea typeface="Calibri"/>
                <a:cs typeface="Calibri"/>
                <a:sym typeface="Calibri"/>
              </a:rPr>
              <a:t>Kuhamasishwa</a:t>
            </a:r>
            <a:r>
              <a:rPr lang="en-US" sz="5400" dirty="0">
                <a:solidFill>
                  <a:schemeClr val="lt1"/>
                </a:solidFill>
                <a:latin typeface="Calibri"/>
                <a:ea typeface="Calibri"/>
                <a:cs typeface="Calibri"/>
                <a:sym typeface="Calibri"/>
              </a:rPr>
              <a:t> </a:t>
            </a:r>
            <a:r>
              <a:rPr lang="en-US" sz="5400" dirty="0" err="1">
                <a:solidFill>
                  <a:schemeClr val="lt1"/>
                </a:solidFill>
                <a:latin typeface="Calibri"/>
                <a:ea typeface="Calibri"/>
                <a:cs typeface="Calibri"/>
                <a:sym typeface="Calibri"/>
              </a:rPr>
              <a:t>na</a:t>
            </a:r>
            <a:r>
              <a:rPr lang="en-US" sz="5400" dirty="0">
                <a:solidFill>
                  <a:schemeClr val="lt1"/>
                </a:solidFill>
                <a:latin typeface="Calibri"/>
                <a:ea typeface="Calibri"/>
                <a:cs typeface="Calibri"/>
                <a:sym typeface="Calibri"/>
              </a:rPr>
              <a:t> </a:t>
            </a:r>
            <a:r>
              <a:rPr lang="en-US" sz="5400" dirty="0" err="1">
                <a:solidFill>
                  <a:schemeClr val="lt1"/>
                </a:solidFill>
                <a:latin typeface="Calibri"/>
                <a:ea typeface="Calibri"/>
                <a:cs typeface="Calibri"/>
                <a:sym typeface="Calibri"/>
              </a:rPr>
              <a:t>hadithi</a:t>
            </a:r>
            <a:r>
              <a:rPr lang="en-US" sz="5400" b="0" i="0" u="none" strike="noStrike" cap="none" dirty="0">
                <a:solidFill>
                  <a:schemeClr val="lt1"/>
                </a:solidFill>
                <a:latin typeface="Calibri"/>
                <a:ea typeface="Calibri"/>
                <a:cs typeface="Calibri"/>
                <a:sym typeface="Calibri"/>
              </a:rPr>
              <a:t> </a:t>
            </a:r>
            <a:endParaRPr sz="5400" dirty="0"/>
          </a:p>
          <a:p>
            <a:pPr marL="0" marR="0" lvl="0" indent="0" algn="ctr" rtl="0">
              <a:spcBef>
                <a:spcPts val="0"/>
              </a:spcBef>
              <a:spcAft>
                <a:spcPts val="0"/>
              </a:spcAft>
              <a:buNone/>
            </a:pPr>
            <a:r>
              <a:rPr lang="en-US" sz="5400" b="0" i="0" u="none" strike="noStrike" cap="none" dirty="0">
                <a:solidFill>
                  <a:schemeClr val="lt1"/>
                </a:solidFill>
                <a:latin typeface="Calibri"/>
                <a:ea typeface="Calibri"/>
                <a:cs typeface="Calibri"/>
                <a:sym typeface="Calibri"/>
              </a:rPr>
              <a:t>- </a:t>
            </a:r>
            <a:r>
              <a:rPr lang="en-US" sz="5400" dirty="0" err="1">
                <a:solidFill>
                  <a:schemeClr val="lt1"/>
                </a:solidFill>
                <a:latin typeface="Calibri"/>
                <a:ea typeface="Calibri"/>
                <a:cs typeface="Calibri"/>
                <a:sym typeface="Calibri"/>
              </a:rPr>
              <a:t>Kuwezeshwa</a:t>
            </a:r>
            <a:r>
              <a:rPr lang="en-US" sz="5400" dirty="0">
                <a:solidFill>
                  <a:schemeClr val="lt1"/>
                </a:solidFill>
                <a:latin typeface="Calibri"/>
                <a:ea typeface="Calibri"/>
                <a:cs typeface="Calibri"/>
                <a:sym typeface="Calibri"/>
              </a:rPr>
              <a:t> </a:t>
            </a:r>
            <a:r>
              <a:rPr lang="en-US" sz="5400" dirty="0" err="1">
                <a:solidFill>
                  <a:schemeClr val="lt1"/>
                </a:solidFill>
                <a:latin typeface="Calibri"/>
                <a:ea typeface="Calibri"/>
                <a:cs typeface="Calibri"/>
                <a:sym typeface="Calibri"/>
              </a:rPr>
              <a:t>na</a:t>
            </a:r>
            <a:r>
              <a:rPr lang="en-US" sz="5400" dirty="0">
                <a:solidFill>
                  <a:schemeClr val="lt1"/>
                </a:solidFill>
                <a:latin typeface="Calibri"/>
                <a:ea typeface="Calibri"/>
                <a:cs typeface="Calibri"/>
                <a:sym typeface="Calibri"/>
              </a:rPr>
              <a:t> </a:t>
            </a:r>
            <a:r>
              <a:rPr lang="en-US" sz="5400" dirty="0" err="1">
                <a:solidFill>
                  <a:schemeClr val="lt1"/>
                </a:solidFill>
                <a:latin typeface="Calibri"/>
                <a:ea typeface="Calibri"/>
                <a:cs typeface="Calibri"/>
                <a:sym typeface="Calibri"/>
              </a:rPr>
              <a:t>mbinu</a:t>
            </a:r>
            <a:r>
              <a:rPr lang="en-US" sz="5400" b="0" i="0" u="none" strike="noStrike" cap="none" dirty="0">
                <a:solidFill>
                  <a:schemeClr val="lt1"/>
                </a:solidFill>
                <a:latin typeface="Calibri"/>
                <a:ea typeface="Calibri"/>
                <a:cs typeface="Calibri"/>
                <a:sym typeface="Calibri"/>
              </a:rPr>
              <a:t> </a:t>
            </a:r>
            <a:endParaRPr sz="5400" dirty="0"/>
          </a:p>
          <a:p>
            <a:pPr marL="0" marR="0" lvl="0" indent="0" algn="ctr" rtl="0">
              <a:spcBef>
                <a:spcPts val="0"/>
              </a:spcBef>
              <a:spcAft>
                <a:spcPts val="0"/>
              </a:spcAft>
              <a:buNone/>
            </a:pPr>
            <a:endParaRPr sz="6000" b="0" i="0" u="none" strike="noStrike" cap="none" dirty="0">
              <a:solidFill>
                <a:schemeClr val="lt1"/>
              </a:solidFill>
              <a:latin typeface="Calibri"/>
              <a:ea typeface="Calibri"/>
              <a:cs typeface="Calibri"/>
              <a:sym typeface="Calibri"/>
            </a:endParaRPr>
          </a:p>
        </p:txBody>
      </p:sp>
      <p:pic>
        <p:nvPicPr>
          <p:cNvPr id="63" name="Google Shape;63;p2"/>
          <p:cNvPicPr preferRelativeResize="0"/>
          <p:nvPr/>
        </p:nvPicPr>
        <p:blipFill rotWithShape="1">
          <a:blip r:embed="rId4">
            <a:alphaModFix/>
          </a:blip>
          <a:srcRect/>
          <a:stretch/>
        </p:blipFill>
        <p:spPr>
          <a:xfrm>
            <a:off x="5163475" y="4262274"/>
            <a:ext cx="1792122" cy="17951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74"/>
        <p:cNvGrpSpPr/>
        <p:nvPr/>
      </p:nvGrpSpPr>
      <p:grpSpPr>
        <a:xfrm>
          <a:off x="0" y="0"/>
          <a:ext cx="0" cy="0"/>
          <a:chOff x="0" y="0"/>
          <a:chExt cx="0" cy="0"/>
        </a:xfrm>
      </p:grpSpPr>
      <p:pic>
        <p:nvPicPr>
          <p:cNvPr id="275" name="Google Shape;275;p20"/>
          <p:cNvPicPr preferRelativeResize="0"/>
          <p:nvPr/>
        </p:nvPicPr>
        <p:blipFill rotWithShape="1">
          <a:blip r:embed="rId3">
            <a:alphaModFix/>
          </a:blip>
          <a:srcRect/>
          <a:stretch/>
        </p:blipFill>
        <p:spPr>
          <a:xfrm>
            <a:off x="4271612" y="1629000"/>
            <a:ext cx="3686578" cy="3686578"/>
          </a:xfrm>
          <a:prstGeom prst="rect">
            <a:avLst/>
          </a:prstGeom>
          <a:noFill/>
          <a:ln>
            <a:noFill/>
          </a:ln>
        </p:spPr>
      </p:pic>
      <p:pic>
        <p:nvPicPr>
          <p:cNvPr id="276" name="Google Shape;276;p20"/>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83"/>
        <p:cNvGrpSpPr/>
        <p:nvPr/>
      </p:nvGrpSpPr>
      <p:grpSpPr>
        <a:xfrm>
          <a:off x="0" y="0"/>
          <a:ext cx="0" cy="0"/>
          <a:chOff x="0" y="0"/>
          <a:chExt cx="0" cy="0"/>
        </a:xfrm>
      </p:grpSpPr>
      <p:pic>
        <p:nvPicPr>
          <p:cNvPr id="284" name="Google Shape;284;p21"/>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285" name="Google Shape;285;p21"/>
          <p:cNvPicPr preferRelativeResize="0"/>
          <p:nvPr/>
        </p:nvPicPr>
        <p:blipFill rotWithShape="1">
          <a:blip r:embed="rId4">
            <a:alphaModFix/>
          </a:blip>
          <a:srcRect/>
          <a:stretch/>
        </p:blipFill>
        <p:spPr>
          <a:xfrm>
            <a:off x="1163740" y="3031671"/>
            <a:ext cx="1260000" cy="1260000"/>
          </a:xfrm>
          <a:prstGeom prst="rect">
            <a:avLst/>
          </a:prstGeom>
          <a:noFill/>
          <a:ln>
            <a:noFill/>
          </a:ln>
        </p:spPr>
      </p:pic>
      <p:pic>
        <p:nvPicPr>
          <p:cNvPr id="286" name="Google Shape;286;p21"/>
          <p:cNvPicPr preferRelativeResize="0"/>
          <p:nvPr/>
        </p:nvPicPr>
        <p:blipFill rotWithShape="1">
          <a:blip r:embed="rId5">
            <a:alphaModFix/>
          </a:blip>
          <a:srcRect/>
          <a:stretch/>
        </p:blipFill>
        <p:spPr>
          <a:xfrm>
            <a:off x="6280198" y="3004935"/>
            <a:ext cx="1260000" cy="1260000"/>
          </a:xfrm>
          <a:prstGeom prst="rect">
            <a:avLst/>
          </a:prstGeom>
          <a:noFill/>
          <a:ln>
            <a:noFill/>
          </a:ln>
        </p:spPr>
      </p:pic>
      <p:pic>
        <p:nvPicPr>
          <p:cNvPr id="287" name="Google Shape;287;p21"/>
          <p:cNvPicPr preferRelativeResize="0"/>
          <p:nvPr/>
        </p:nvPicPr>
        <p:blipFill rotWithShape="1">
          <a:blip r:embed="rId6">
            <a:alphaModFix/>
          </a:blip>
          <a:srcRect/>
          <a:stretch/>
        </p:blipFill>
        <p:spPr>
          <a:xfrm>
            <a:off x="1163740" y="4857223"/>
            <a:ext cx="1260000" cy="1260000"/>
          </a:xfrm>
          <a:prstGeom prst="rect">
            <a:avLst/>
          </a:prstGeom>
          <a:noFill/>
          <a:ln>
            <a:noFill/>
          </a:ln>
        </p:spPr>
      </p:pic>
      <p:sp>
        <p:nvSpPr>
          <p:cNvPr id="288" name="Google Shape;288;p21"/>
          <p:cNvSpPr/>
          <p:nvPr/>
        </p:nvSpPr>
        <p:spPr>
          <a:xfrm>
            <a:off x="2621261" y="1309469"/>
            <a:ext cx="8010208" cy="1723508"/>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4000" b="1" dirty="0" err="1">
                <a:latin typeface="Calibri"/>
                <a:ea typeface="Calibri"/>
                <a:cs typeface="Calibri"/>
                <a:sym typeface="Calibri"/>
              </a:rPr>
              <a:t>Mbinu</a:t>
            </a:r>
            <a:r>
              <a:rPr lang="en-US" sz="4000" b="1" dirty="0">
                <a:latin typeface="Calibri"/>
                <a:ea typeface="Calibri"/>
                <a:cs typeface="Calibri"/>
                <a:sym typeface="Calibri"/>
              </a:rPr>
              <a:t> za </a:t>
            </a:r>
            <a:r>
              <a:rPr lang="en-US" sz="4000" b="1" dirty="0" err="1">
                <a:latin typeface="Calibri"/>
                <a:ea typeface="Calibri"/>
                <a:cs typeface="Calibri"/>
                <a:sym typeface="Calibri"/>
              </a:rPr>
              <a:t>kujenga</a:t>
            </a:r>
            <a:endParaRPr sz="4000" b="1" dirty="0">
              <a:latin typeface="Calibri"/>
              <a:ea typeface="Calibri"/>
              <a:cs typeface="Calibri"/>
              <a:sym typeface="Calibri"/>
            </a:endParaRPr>
          </a:p>
          <a:p>
            <a:pPr marL="0" marR="0" lvl="0" indent="0" algn="l" rtl="0">
              <a:spcBef>
                <a:spcPts val="1200"/>
              </a:spcBef>
              <a:spcAft>
                <a:spcPts val="0"/>
              </a:spcAft>
              <a:buNone/>
            </a:pPr>
            <a:endParaRPr sz="4000" b="1" dirty="0">
              <a:latin typeface="Calibri"/>
              <a:ea typeface="Calibri"/>
              <a:cs typeface="Calibri"/>
              <a:sym typeface="Calibri"/>
            </a:endParaRPr>
          </a:p>
        </p:txBody>
      </p:sp>
      <p:sp>
        <p:nvSpPr>
          <p:cNvPr id="289" name="Google Shape;289;p21"/>
          <p:cNvSpPr txBox="1"/>
          <p:nvPr/>
        </p:nvSpPr>
        <p:spPr>
          <a:xfrm>
            <a:off x="2665300" y="3338505"/>
            <a:ext cx="22155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dk1"/>
                </a:solidFill>
                <a:latin typeface="Calibri"/>
                <a:ea typeface="Calibri"/>
                <a:cs typeface="Calibri"/>
                <a:sym typeface="Calibri"/>
              </a:rPr>
              <a:t>Uelewa</a:t>
            </a:r>
            <a:endParaRPr sz="3200" dirty="0"/>
          </a:p>
        </p:txBody>
      </p:sp>
      <p:sp>
        <p:nvSpPr>
          <p:cNvPr id="290" name="Google Shape;290;p21"/>
          <p:cNvSpPr txBox="1"/>
          <p:nvPr/>
        </p:nvSpPr>
        <p:spPr>
          <a:xfrm>
            <a:off x="2700658" y="5164057"/>
            <a:ext cx="11049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Ujuzi</a:t>
            </a:r>
            <a:endParaRPr sz="3200"/>
          </a:p>
        </p:txBody>
      </p:sp>
      <p:sp>
        <p:nvSpPr>
          <p:cNvPr id="291" name="Google Shape;291;p21"/>
          <p:cNvSpPr txBox="1"/>
          <p:nvPr/>
        </p:nvSpPr>
        <p:spPr>
          <a:xfrm>
            <a:off x="7832457" y="3299579"/>
            <a:ext cx="25164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Ushirikishwaji</a:t>
            </a:r>
            <a:endParaRPr sz="3200"/>
          </a:p>
        </p:txBody>
      </p:sp>
      <p:sp>
        <p:nvSpPr>
          <p:cNvPr id="292" name="Google Shape;292;p21"/>
          <p:cNvSpPr txBox="1"/>
          <p:nvPr/>
        </p:nvSpPr>
        <p:spPr>
          <a:xfrm>
            <a:off x="7832457" y="5164056"/>
            <a:ext cx="19803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Mitandao</a:t>
            </a:r>
            <a:endParaRPr sz="3200"/>
          </a:p>
        </p:txBody>
      </p:sp>
      <p:pic>
        <p:nvPicPr>
          <p:cNvPr id="293" name="Google Shape;293;p21"/>
          <p:cNvPicPr preferRelativeResize="0"/>
          <p:nvPr/>
        </p:nvPicPr>
        <p:blipFill rotWithShape="1">
          <a:blip r:embed="rId7">
            <a:alphaModFix/>
          </a:blip>
          <a:srcRect/>
          <a:stretch/>
        </p:blipFill>
        <p:spPr>
          <a:xfrm>
            <a:off x="6291947" y="4857223"/>
            <a:ext cx="1260000" cy="1260000"/>
          </a:xfrm>
          <a:prstGeom prst="rect">
            <a:avLst/>
          </a:prstGeom>
          <a:noFill/>
          <a:ln>
            <a:noFill/>
          </a:ln>
        </p:spPr>
      </p:pic>
      <p:pic>
        <p:nvPicPr>
          <p:cNvPr id="294" name="Google Shape;294;p21"/>
          <p:cNvPicPr preferRelativeResize="0"/>
          <p:nvPr/>
        </p:nvPicPr>
        <p:blipFill rotWithShape="1">
          <a:blip r:embed="rId8">
            <a:alphaModFix/>
          </a:blip>
          <a:srcRect/>
          <a:stretch/>
        </p:blipFill>
        <p:spPr>
          <a:xfrm>
            <a:off x="999563" y="834331"/>
            <a:ext cx="1440000" cy="144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01"/>
        <p:cNvGrpSpPr/>
        <p:nvPr/>
      </p:nvGrpSpPr>
      <p:grpSpPr>
        <a:xfrm>
          <a:off x="0" y="0"/>
          <a:ext cx="0" cy="0"/>
          <a:chOff x="0" y="0"/>
          <a:chExt cx="0" cy="0"/>
        </a:xfrm>
      </p:grpSpPr>
      <p:pic>
        <p:nvPicPr>
          <p:cNvPr id="302" name="Google Shape;302;p22"/>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03" name="Google Shape;303;p22"/>
          <p:cNvPicPr preferRelativeResize="0"/>
          <p:nvPr/>
        </p:nvPicPr>
        <p:blipFill rotWithShape="1">
          <a:blip r:embed="rId4">
            <a:alphaModFix/>
          </a:blip>
          <a:srcRect/>
          <a:stretch/>
        </p:blipFill>
        <p:spPr>
          <a:xfrm>
            <a:off x="4288547" y="1631485"/>
            <a:ext cx="3591408" cy="35975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10"/>
        <p:cNvGrpSpPr/>
        <p:nvPr/>
      </p:nvGrpSpPr>
      <p:grpSpPr>
        <a:xfrm>
          <a:off x="0" y="0"/>
          <a:ext cx="0" cy="0"/>
          <a:chOff x="0" y="0"/>
          <a:chExt cx="0" cy="0"/>
        </a:xfrm>
      </p:grpSpPr>
      <p:pic>
        <p:nvPicPr>
          <p:cNvPr id="311" name="Google Shape;311;p23"/>
          <p:cNvPicPr preferRelativeResize="0"/>
          <p:nvPr/>
        </p:nvPicPr>
        <p:blipFill rotWithShape="1">
          <a:blip r:embed="rId3">
            <a:alphaModFix/>
          </a:blip>
          <a:srcRect/>
          <a:stretch/>
        </p:blipFill>
        <p:spPr>
          <a:xfrm>
            <a:off x="992808" y="809655"/>
            <a:ext cx="1436563" cy="1440000"/>
          </a:xfrm>
          <a:prstGeom prst="rect">
            <a:avLst/>
          </a:prstGeom>
          <a:noFill/>
          <a:ln>
            <a:noFill/>
          </a:ln>
        </p:spPr>
      </p:pic>
      <p:pic>
        <p:nvPicPr>
          <p:cNvPr id="312" name="Google Shape;312;p23"/>
          <p:cNvPicPr preferRelativeResize="0"/>
          <p:nvPr/>
        </p:nvPicPr>
        <p:blipFill rotWithShape="1">
          <a:blip r:embed="rId4">
            <a:alphaModFix/>
          </a:blip>
          <a:srcRect/>
          <a:stretch/>
        </p:blipFill>
        <p:spPr>
          <a:xfrm>
            <a:off x="1168843" y="3021623"/>
            <a:ext cx="1260000" cy="1260000"/>
          </a:xfrm>
          <a:prstGeom prst="rect">
            <a:avLst/>
          </a:prstGeom>
          <a:noFill/>
          <a:ln>
            <a:noFill/>
          </a:ln>
        </p:spPr>
      </p:pic>
      <p:pic>
        <p:nvPicPr>
          <p:cNvPr id="313" name="Google Shape;313;p23"/>
          <p:cNvPicPr preferRelativeResize="0"/>
          <p:nvPr/>
        </p:nvPicPr>
        <p:blipFill rotWithShape="1">
          <a:blip r:embed="rId5">
            <a:alphaModFix/>
          </a:blip>
          <a:srcRect/>
          <a:stretch/>
        </p:blipFill>
        <p:spPr>
          <a:xfrm>
            <a:off x="6279856" y="2990383"/>
            <a:ext cx="1260000" cy="1260000"/>
          </a:xfrm>
          <a:prstGeom prst="rect">
            <a:avLst/>
          </a:prstGeom>
          <a:noFill/>
          <a:ln>
            <a:noFill/>
          </a:ln>
        </p:spPr>
      </p:pic>
      <p:pic>
        <p:nvPicPr>
          <p:cNvPr id="314" name="Google Shape;314;p23"/>
          <p:cNvPicPr preferRelativeResize="0"/>
          <p:nvPr/>
        </p:nvPicPr>
        <p:blipFill rotWithShape="1">
          <a:blip r:embed="rId6">
            <a:alphaModFix/>
          </a:blip>
          <a:srcRect/>
          <a:stretch/>
        </p:blipFill>
        <p:spPr>
          <a:xfrm>
            <a:off x="1163398" y="4836784"/>
            <a:ext cx="1260000" cy="1260000"/>
          </a:xfrm>
          <a:prstGeom prst="rect">
            <a:avLst/>
          </a:prstGeom>
          <a:noFill/>
          <a:ln>
            <a:noFill/>
          </a:ln>
        </p:spPr>
      </p:pic>
      <p:pic>
        <p:nvPicPr>
          <p:cNvPr id="315" name="Google Shape;315;p23"/>
          <p:cNvPicPr preferRelativeResize="0"/>
          <p:nvPr/>
        </p:nvPicPr>
        <p:blipFill rotWithShape="1">
          <a:blip r:embed="rId7">
            <a:alphaModFix/>
          </a:blip>
          <a:srcRect/>
          <a:stretch/>
        </p:blipFill>
        <p:spPr>
          <a:xfrm>
            <a:off x="6291605" y="4847175"/>
            <a:ext cx="1260000" cy="1260000"/>
          </a:xfrm>
          <a:prstGeom prst="rect">
            <a:avLst/>
          </a:prstGeom>
          <a:noFill/>
          <a:ln>
            <a:noFill/>
          </a:ln>
        </p:spPr>
      </p:pic>
      <p:sp>
        <p:nvSpPr>
          <p:cNvPr id="316" name="Google Shape;316;p23"/>
          <p:cNvSpPr/>
          <p:nvPr/>
        </p:nvSpPr>
        <p:spPr>
          <a:xfrm>
            <a:off x="2610870" y="1309469"/>
            <a:ext cx="801020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latin typeface="Calibri"/>
                <a:ea typeface="Calibri"/>
                <a:cs typeface="Calibri"/>
                <a:sym typeface="Calibri"/>
              </a:rPr>
              <a:t>Mbinu</a:t>
            </a:r>
            <a:r>
              <a:rPr lang="en-US" sz="4000" b="1" dirty="0">
                <a:latin typeface="Calibri"/>
                <a:ea typeface="Calibri"/>
                <a:cs typeface="Calibri"/>
                <a:sym typeface="Calibri"/>
              </a:rPr>
              <a:t> za </a:t>
            </a:r>
            <a:r>
              <a:rPr lang="en-US" sz="4000" b="1" dirty="0" err="1">
                <a:latin typeface="Calibri"/>
                <a:ea typeface="Calibri"/>
                <a:cs typeface="Calibri"/>
                <a:sym typeface="Calibri"/>
              </a:rPr>
              <a:t>uponyaji</a:t>
            </a:r>
            <a:endParaRPr sz="4000" dirty="0">
              <a:solidFill>
                <a:schemeClr val="dk1"/>
              </a:solidFill>
              <a:latin typeface="Calibri"/>
              <a:ea typeface="Calibri"/>
              <a:cs typeface="Calibri"/>
              <a:sym typeface="Calibri"/>
            </a:endParaRPr>
          </a:p>
        </p:txBody>
      </p:sp>
      <p:sp>
        <p:nvSpPr>
          <p:cNvPr id="317" name="Google Shape;317;p23"/>
          <p:cNvSpPr txBox="1"/>
          <p:nvPr/>
        </p:nvSpPr>
        <p:spPr>
          <a:xfrm>
            <a:off x="2665300" y="2794618"/>
            <a:ext cx="2680800" cy="1791219"/>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3200" dirty="0" err="1">
                <a:solidFill>
                  <a:schemeClr val="dk1"/>
                </a:solidFill>
                <a:latin typeface="Calibri"/>
                <a:ea typeface="Calibri"/>
                <a:cs typeface="Calibri"/>
                <a:sym typeface="Calibri"/>
              </a:rPr>
              <a:t>Msaada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vitu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kisaikolojia</a:t>
            </a:r>
            <a:endParaRPr sz="3200" dirty="0"/>
          </a:p>
        </p:txBody>
      </p:sp>
      <p:sp>
        <p:nvSpPr>
          <p:cNvPr id="318" name="Google Shape;318;p23"/>
          <p:cNvSpPr txBox="1"/>
          <p:nvPr/>
        </p:nvSpPr>
        <p:spPr>
          <a:xfrm>
            <a:off x="2665300" y="5143618"/>
            <a:ext cx="23820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Tafuta haki</a:t>
            </a:r>
            <a:endParaRPr sz="3200"/>
          </a:p>
        </p:txBody>
      </p:sp>
      <p:sp>
        <p:nvSpPr>
          <p:cNvPr id="319" name="Google Shape;319;p23"/>
          <p:cNvSpPr txBox="1"/>
          <p:nvPr/>
        </p:nvSpPr>
        <p:spPr>
          <a:xfrm>
            <a:off x="7827298" y="3161771"/>
            <a:ext cx="3809179" cy="13033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dk1"/>
                </a:solidFill>
                <a:latin typeface="Calibri"/>
                <a:ea typeface="Calibri"/>
                <a:cs typeface="Calibri"/>
                <a:sym typeface="Calibri"/>
              </a:rPr>
              <a:t>Tunza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kumbukumbu</a:t>
            </a:r>
            <a:r>
              <a:rPr lang="en-US" sz="3200" dirty="0">
                <a:solidFill>
                  <a:schemeClr val="dk1"/>
                </a:solidFill>
                <a:latin typeface="Calibri"/>
                <a:ea typeface="Calibri"/>
                <a:cs typeface="Calibri"/>
                <a:sym typeface="Calibri"/>
              </a:rPr>
              <a:t> za </a:t>
            </a:r>
            <a:r>
              <a:rPr lang="en-US" sz="3200" dirty="0" err="1">
                <a:solidFill>
                  <a:schemeClr val="dk1"/>
                </a:solidFill>
                <a:latin typeface="Calibri"/>
                <a:ea typeface="Calibri"/>
                <a:cs typeface="Calibri"/>
                <a:sym typeface="Calibri"/>
              </a:rPr>
              <a:t>ukiukwaji</a:t>
            </a:r>
            <a:endParaRPr sz="3200" dirty="0"/>
          </a:p>
        </p:txBody>
      </p:sp>
      <p:sp>
        <p:nvSpPr>
          <p:cNvPr id="320" name="Google Shape;320;p23"/>
          <p:cNvSpPr txBox="1"/>
          <p:nvPr/>
        </p:nvSpPr>
        <p:spPr>
          <a:xfrm>
            <a:off x="7827298" y="5137251"/>
            <a:ext cx="30000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Kumbuka</a:t>
            </a:r>
            <a:endParaRPr sz="3200"/>
          </a:p>
        </p:txBody>
      </p:sp>
      <p:pic>
        <p:nvPicPr>
          <p:cNvPr id="321" name="Google Shape;321;p23"/>
          <p:cNvPicPr preferRelativeResize="0"/>
          <p:nvPr/>
        </p:nvPicPr>
        <p:blipFill rotWithShape="1">
          <a:blip r:embed="rId8">
            <a:alphaModFix/>
          </a:blip>
          <a:srcRect/>
          <a:stretch/>
        </p:blipFill>
        <p:spPr>
          <a:xfrm>
            <a:off x="-11749" y="0"/>
            <a:ext cx="12192000" cy="228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5D1"/>
        </a:solidFill>
        <a:effectLst/>
      </p:bgPr>
    </p:bg>
    <p:spTree>
      <p:nvGrpSpPr>
        <p:cNvPr id="1" name="Shape 328"/>
        <p:cNvGrpSpPr/>
        <p:nvPr/>
      </p:nvGrpSpPr>
      <p:grpSpPr>
        <a:xfrm>
          <a:off x="0" y="0"/>
          <a:ext cx="0" cy="0"/>
          <a:chOff x="0" y="0"/>
          <a:chExt cx="0" cy="0"/>
        </a:xfrm>
      </p:grpSpPr>
      <p:sp>
        <p:nvSpPr>
          <p:cNvPr id="329" name="Google Shape;329;p24"/>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br>
              <a:rPr lang="en-US" sz="1400" b="1"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0" y="4864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331" name="Google Shape;331;p24"/>
          <p:cNvPicPr preferRelativeResize="0"/>
          <p:nvPr/>
        </p:nvPicPr>
        <p:blipFill rotWithShape="1">
          <a:blip r:embed="rId3">
            <a:alphaModFix/>
          </a:blip>
          <a:srcRect/>
          <a:stretch/>
        </p:blipFill>
        <p:spPr>
          <a:xfrm>
            <a:off x="-11749" y="0"/>
            <a:ext cx="12192000" cy="228600"/>
          </a:xfrm>
          <a:prstGeom prst="rect">
            <a:avLst/>
          </a:prstGeom>
          <a:noFill/>
          <a:ln>
            <a:noFill/>
          </a:ln>
        </p:spPr>
      </p:pic>
      <p:grpSp>
        <p:nvGrpSpPr>
          <p:cNvPr id="332" name="Google Shape;332;p24"/>
          <p:cNvGrpSpPr/>
          <p:nvPr/>
        </p:nvGrpSpPr>
        <p:grpSpPr>
          <a:xfrm>
            <a:off x="399482" y="458287"/>
            <a:ext cx="11396478" cy="6164815"/>
            <a:chOff x="399482" y="458287"/>
            <a:chExt cx="11396478" cy="6164815"/>
          </a:xfrm>
        </p:grpSpPr>
        <p:sp>
          <p:nvSpPr>
            <p:cNvPr id="333" name="Google Shape;333;p24"/>
            <p:cNvSpPr/>
            <p:nvPr/>
          </p:nvSpPr>
          <p:spPr>
            <a:xfrm>
              <a:off x="4049855" y="1618298"/>
              <a:ext cx="1999372" cy="1805892"/>
            </a:xfrm>
            <a:prstGeom prst="roundRect">
              <a:avLst>
                <a:gd name="adj" fmla="val 16667"/>
              </a:avLst>
            </a:prstGeom>
            <a:solidFill>
              <a:srgbClr val="E1945A"/>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1800" dirty="0" err="1">
                  <a:solidFill>
                    <a:schemeClr val="lt1"/>
                  </a:solidFill>
                  <a:latin typeface="Calibri"/>
                  <a:ea typeface="Calibri"/>
                  <a:cs typeface="Calibri"/>
                  <a:sym typeface="Calibri"/>
                </a:rPr>
                <a:t>Zuia</a:t>
              </a:r>
              <a:endParaRPr lang="sv-SE" sz="1800" dirty="0">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sv-SE" sz="1800" dirty="0" err="1">
                  <a:solidFill>
                    <a:schemeClr val="bg1"/>
                  </a:solidFill>
                  <a:latin typeface="Calibri"/>
                  <a:ea typeface="Calibri"/>
                  <a:cs typeface="Calibri"/>
                  <a:sym typeface="Calibri"/>
                </a:rPr>
                <a:t>Simamisha</a:t>
              </a:r>
              <a:r>
                <a:rPr lang="sv-SE" sz="1800" dirty="0">
                  <a:solidFill>
                    <a:schemeClr val="bg1"/>
                  </a:solidFill>
                  <a:latin typeface="Calibri"/>
                  <a:ea typeface="Calibri"/>
                  <a:cs typeface="Calibri"/>
                  <a:sym typeface="Calibri"/>
                </a:rPr>
                <a:t> </a:t>
              </a:r>
              <a:r>
                <a:rPr lang="sv-SE" sz="1800" dirty="0" err="1">
                  <a:solidFill>
                    <a:schemeClr val="bg1"/>
                  </a:solidFill>
                  <a:latin typeface="Calibri"/>
                  <a:ea typeface="Calibri"/>
                  <a:cs typeface="Calibri"/>
                  <a:sym typeface="Calibri"/>
                </a:rPr>
                <a:t>na</a:t>
              </a:r>
              <a:r>
                <a:rPr lang="sv-SE" sz="1800" dirty="0">
                  <a:solidFill>
                    <a:schemeClr val="bg1"/>
                  </a:solidFill>
                  <a:latin typeface="Calibri"/>
                  <a:ea typeface="Calibri"/>
                  <a:cs typeface="Calibri"/>
                  <a:sym typeface="Calibri"/>
                </a:rPr>
                <a:t> </a:t>
              </a:r>
              <a:r>
                <a:rPr lang="sv-SE" sz="1800" dirty="0" err="1">
                  <a:solidFill>
                    <a:schemeClr val="bg1"/>
                  </a:solidFill>
                  <a:latin typeface="Calibri"/>
                  <a:ea typeface="Calibri"/>
                  <a:cs typeface="Calibri"/>
                  <a:sym typeface="Calibri"/>
                </a:rPr>
                <a:t>okoa</a:t>
              </a:r>
              <a:endParaRPr lang="sv-SE" sz="1800" dirty="0">
                <a:solidFill>
                  <a:schemeClr val="bg1"/>
                </a:solidFill>
                <a:latin typeface="Calibri"/>
                <a:ea typeface="Calibri"/>
                <a:cs typeface="Calibri"/>
              </a:endParaRPr>
            </a:p>
            <a:p>
              <a:pPr marL="0" marR="0" lvl="0" indent="0" algn="ctr" rtl="0">
                <a:spcBef>
                  <a:spcPts val="0"/>
                </a:spcBef>
                <a:spcAft>
                  <a:spcPts val="0"/>
                </a:spcAft>
                <a:buNone/>
              </a:pPr>
              <a:r>
                <a:rPr lang="sv-SE" sz="1800" dirty="0" err="1">
                  <a:solidFill>
                    <a:schemeClr val="bg1"/>
                  </a:solidFill>
                  <a:latin typeface="Calibri"/>
                  <a:ea typeface="Calibri"/>
                  <a:cs typeface="Calibri"/>
                  <a:sym typeface="Calibri"/>
                </a:rPr>
                <a:t>Omba</a:t>
              </a:r>
              <a:r>
                <a:rPr lang="sv-SE" sz="1800" dirty="0">
                  <a:solidFill>
                    <a:schemeClr val="bg1"/>
                  </a:solidFill>
                  <a:latin typeface="Calibri"/>
                  <a:ea typeface="Calibri"/>
                  <a:cs typeface="Calibri"/>
                  <a:sym typeface="Calibri"/>
                </a:rPr>
                <a:t> </a:t>
              </a:r>
              <a:r>
                <a:rPr lang="sv-SE" sz="1800" dirty="0" err="1">
                  <a:solidFill>
                    <a:schemeClr val="bg1"/>
                  </a:solidFill>
                  <a:latin typeface="Calibri"/>
                  <a:ea typeface="Calibri"/>
                  <a:cs typeface="Calibri"/>
                  <a:sym typeface="Calibri"/>
                </a:rPr>
                <a:t>msaada</a:t>
              </a:r>
              <a:r>
                <a:rPr lang="sv-SE" sz="1800" dirty="0">
                  <a:solidFill>
                    <a:schemeClr val="bg1"/>
                  </a:solidFill>
                  <a:latin typeface="Calibri"/>
                  <a:ea typeface="Calibri"/>
                  <a:cs typeface="Calibri"/>
                  <a:sym typeface="Calibri"/>
                </a:rPr>
                <a:t> </a:t>
              </a:r>
              <a:r>
                <a:rPr lang="sv-SE" sz="1800" dirty="0" err="1">
                  <a:solidFill>
                    <a:schemeClr val="bg1"/>
                  </a:solidFill>
                  <a:latin typeface="Calibri"/>
                  <a:ea typeface="Calibri"/>
                  <a:cs typeface="Calibri"/>
                  <a:sym typeface="Calibri"/>
                </a:rPr>
                <a:t>na</a:t>
              </a:r>
              <a:r>
                <a:rPr lang="sv-SE" sz="1800" dirty="0">
                  <a:solidFill>
                    <a:schemeClr val="bg1"/>
                  </a:solidFill>
                  <a:latin typeface="Calibri"/>
                  <a:ea typeface="Calibri"/>
                  <a:cs typeface="Calibri"/>
                  <a:sym typeface="Calibri"/>
                </a:rPr>
                <a:t> </a:t>
              </a:r>
              <a:r>
                <a:rPr lang="sv-SE" sz="1800" dirty="0" err="1">
                  <a:solidFill>
                    <a:schemeClr val="bg1"/>
                  </a:solidFill>
                  <a:latin typeface="Calibri"/>
                  <a:ea typeface="Calibri"/>
                  <a:cs typeface="Calibri"/>
                  <a:sym typeface="Calibri"/>
                </a:rPr>
                <a:t>onya</a:t>
              </a:r>
              <a:endParaRPr lang="sv-SE" sz="1800" dirty="0">
                <a:solidFill>
                  <a:schemeClr val="bg1"/>
                </a:solidFill>
                <a:latin typeface="Calibri"/>
                <a:ea typeface="Calibri"/>
                <a:cs typeface="Calibri"/>
              </a:endParaRPr>
            </a:p>
          </p:txBody>
        </p:sp>
        <p:sp>
          <p:nvSpPr>
            <p:cNvPr id="334" name="Google Shape;334;p24"/>
            <p:cNvSpPr/>
            <p:nvPr/>
          </p:nvSpPr>
          <p:spPr>
            <a:xfrm>
              <a:off x="6188025" y="1618298"/>
              <a:ext cx="1999372" cy="1805892"/>
            </a:xfrm>
            <a:prstGeom prst="roundRect">
              <a:avLst>
                <a:gd name="adj" fmla="val 16667"/>
              </a:avLst>
            </a:prstGeom>
            <a:solidFill>
              <a:srgbClr val="417A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Kufanya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kampeni</a:t>
              </a:r>
              <a:endParaRPr lang="en-US" sz="1800">
                <a:solidFill>
                  <a:schemeClr val="lt1"/>
                </a:solidFill>
                <a:latin typeface="Calibri"/>
                <a:ea typeface="Calibri"/>
                <a:cs typeface="Calibri"/>
              </a:endParaRPr>
            </a:p>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Utetezi</a:t>
              </a:r>
              <a:endParaRPr sz="1800">
                <a:solidFill>
                  <a:schemeClr val="lt1"/>
                </a:solidFill>
                <a:latin typeface="Calibri"/>
                <a:ea typeface="Calibri"/>
                <a:cs typeface="Calibri"/>
              </a:endParaRPr>
            </a:p>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Motisha</a:t>
              </a:r>
              <a:endParaRPr sz="1800">
                <a:solidFill>
                  <a:schemeClr val="lt1"/>
                </a:solidFill>
                <a:latin typeface="Calibri"/>
                <a:ea typeface="Calibri"/>
                <a:cs typeface="Calibri"/>
              </a:endParaRPr>
            </a:p>
            <a:p>
              <a:pPr marL="0" marR="0" lvl="0" indent="0" algn="ctr" rtl="0">
                <a:spcBef>
                  <a:spcPts val="0"/>
                </a:spcBef>
                <a:spcAft>
                  <a:spcPts val="0"/>
                </a:spcAft>
                <a:buNone/>
              </a:pPr>
              <a:r>
                <a:rPr lang="en-US" sz="1800" err="1">
                  <a:solidFill>
                    <a:schemeClr val="bg1"/>
                  </a:solidFill>
                  <a:latin typeface="Calibri"/>
                  <a:ea typeface="Calibri"/>
                  <a:cs typeface="Calibri"/>
                  <a:sym typeface="Calibri"/>
                </a:rPr>
                <a:t>Ukaidi</a:t>
              </a:r>
              <a:endParaRPr sz="1800">
                <a:solidFill>
                  <a:schemeClr val="bg1"/>
                </a:solidFill>
                <a:latin typeface="Calibri"/>
                <a:ea typeface="Calibri"/>
                <a:cs typeface="Calibri"/>
              </a:endParaRPr>
            </a:p>
          </p:txBody>
        </p:sp>
        <p:sp>
          <p:nvSpPr>
            <p:cNvPr id="335" name="Google Shape;335;p24"/>
            <p:cNvSpPr/>
            <p:nvPr/>
          </p:nvSpPr>
          <p:spPr>
            <a:xfrm>
              <a:off x="4049855" y="3557911"/>
              <a:ext cx="1999372" cy="1805892"/>
            </a:xfrm>
            <a:prstGeom prst="roundRect">
              <a:avLst>
                <a:gd name="adj" fmla="val 16667"/>
              </a:avLst>
            </a:prstGeom>
            <a:solidFill>
              <a:srgbClr val="885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Uelewa</a:t>
              </a:r>
              <a:r>
                <a:rPr lang="en-US" sz="1800" dirty="0">
                  <a:solidFill>
                    <a:schemeClr val="lt1"/>
                  </a:solidFill>
                  <a:latin typeface="Calibri"/>
                  <a:ea typeface="Calibri"/>
                  <a:cs typeface="Calibri"/>
                  <a:sym typeface="Calibri"/>
                </a:rPr>
                <a:t> </a:t>
              </a:r>
              <a:br>
                <a:rPr lang="en-US" sz="1800" dirty="0">
                  <a:latin typeface="Calibri"/>
                  <a:ea typeface="Calibri"/>
                  <a:cs typeface="Calibri"/>
                </a:rPr>
              </a:br>
              <a:r>
                <a:rPr lang="en-US" sz="1800" dirty="0" err="1">
                  <a:solidFill>
                    <a:schemeClr val="bg1"/>
                  </a:solidFill>
                  <a:latin typeface="Calibri"/>
                  <a:ea typeface="Calibri"/>
                  <a:cs typeface="Calibri"/>
                  <a:sym typeface="Calibri"/>
                </a:rPr>
                <a:t>Ushirikishwaji</a:t>
              </a:r>
              <a:endParaRPr lang="en-US" sz="1800" dirty="0">
                <a:solidFill>
                  <a:schemeClr val="bg1"/>
                </a:solidFill>
              </a:endParaRPr>
            </a:p>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Ujuzi</a:t>
              </a:r>
              <a:br>
                <a:rPr lang="en-US" sz="1800" dirty="0">
                  <a:latin typeface="Calibri"/>
                  <a:ea typeface="Calibri"/>
                  <a:cs typeface="Calibri"/>
                </a:rPr>
              </a:br>
              <a:r>
                <a:rPr lang="en-US" sz="1800" dirty="0" err="1">
                  <a:solidFill>
                    <a:schemeClr val="lt1"/>
                  </a:solidFill>
                  <a:latin typeface="Calibri"/>
                  <a:ea typeface="Calibri"/>
                  <a:cs typeface="Calibri"/>
                  <a:sym typeface="Calibri"/>
                </a:rPr>
                <a:t>Mitandao</a:t>
              </a:r>
              <a:endParaRPr sz="1800" dirty="0" err="1">
                <a:solidFill>
                  <a:schemeClr val="lt1"/>
                </a:solidFill>
              </a:endParaRPr>
            </a:p>
          </p:txBody>
        </p:sp>
        <p:sp>
          <p:nvSpPr>
            <p:cNvPr id="336" name="Google Shape;336;p24"/>
            <p:cNvSpPr/>
            <p:nvPr/>
          </p:nvSpPr>
          <p:spPr>
            <a:xfrm>
              <a:off x="6188025" y="3557911"/>
              <a:ext cx="1999372" cy="1805892"/>
            </a:xfrm>
            <a:prstGeom prst="roundRect">
              <a:avLst>
                <a:gd name="adj" fmla="val 16667"/>
              </a:avLst>
            </a:prstGeom>
            <a:solidFill>
              <a:srgbClr val="91919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1800" dirty="0">
                  <a:solidFill>
                    <a:schemeClr val="lt1"/>
                  </a:solidFill>
                  <a:latin typeface="Calibri"/>
                  <a:ea typeface="Calibri"/>
                  <a:cs typeface="Calibri"/>
                  <a:sym typeface="Calibri"/>
                </a:rPr>
                <a:t>Saidia</a:t>
              </a:r>
              <a:endParaRPr lang="en-US" sz="1800">
                <a:solidFill>
                  <a:schemeClr val="lt1"/>
                </a:solidFill>
                <a:highlight>
                  <a:srgbClr val="FF00FF"/>
                </a:highlight>
                <a:latin typeface="Calibri"/>
                <a:ea typeface="Calibri"/>
                <a:cs typeface="Calibri"/>
              </a:endParaRPr>
            </a:p>
            <a:p>
              <a:pPr marL="0" lvl="0" indent="0" algn="ctr" rtl="0">
                <a:spcBef>
                  <a:spcPts val="0"/>
                </a:spcBef>
                <a:spcAft>
                  <a:spcPts val="0"/>
                </a:spcAft>
                <a:buClr>
                  <a:schemeClr val="dk1"/>
                </a:buClr>
                <a:buSzPts val="1100"/>
                <a:buFont typeface="Arial"/>
                <a:buNone/>
              </a:pPr>
              <a:r>
                <a:rPr lang="en-US" sz="1800" dirty="0">
                  <a:solidFill>
                    <a:schemeClr val="lt1"/>
                  </a:solidFill>
                  <a:latin typeface="Calibri"/>
                  <a:ea typeface="Calibri"/>
                  <a:cs typeface="Calibri"/>
                  <a:sym typeface="Calibri"/>
                </a:rPr>
                <a:t>Tunza </a:t>
              </a:r>
              <a:r>
                <a:rPr lang="en-US" sz="1800" dirty="0" err="1">
                  <a:solidFill>
                    <a:schemeClr val="lt1"/>
                  </a:solidFill>
                  <a:latin typeface="Calibri"/>
                  <a:ea typeface="Calibri"/>
                  <a:cs typeface="Calibri"/>
                  <a:sym typeface="Calibri"/>
                </a:rPr>
                <a:t>kumbukumbu</a:t>
              </a:r>
              <a:endParaRPr sz="1800" dirty="0" err="1">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dirty="0" err="1">
                  <a:solidFill>
                    <a:schemeClr val="lt1"/>
                  </a:solidFill>
                  <a:latin typeface="Calibri"/>
                  <a:ea typeface="Calibri"/>
                  <a:cs typeface="Calibri"/>
                  <a:sym typeface="Calibri"/>
                </a:rPr>
                <a:t>Tafuta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haki</a:t>
              </a:r>
              <a:endParaRPr sz="1800" dirty="0" err="1">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Kumbuka</a:t>
              </a:r>
              <a:endParaRPr sz="1800" dirty="0" err="1">
                <a:solidFill>
                  <a:schemeClr val="lt1"/>
                </a:solidFill>
                <a:latin typeface="Calibri"/>
                <a:ea typeface="Calibri"/>
                <a:cs typeface="Calibri"/>
                <a:sym typeface="Calibri"/>
              </a:endParaRPr>
            </a:p>
          </p:txBody>
        </p:sp>
        <p:grpSp>
          <p:nvGrpSpPr>
            <p:cNvPr id="337" name="Google Shape;337;p24"/>
            <p:cNvGrpSpPr/>
            <p:nvPr/>
          </p:nvGrpSpPr>
          <p:grpSpPr>
            <a:xfrm>
              <a:off x="399482" y="458287"/>
              <a:ext cx="11396478" cy="6164815"/>
              <a:chOff x="399482" y="458287"/>
              <a:chExt cx="11396478" cy="6164815"/>
            </a:xfrm>
          </p:grpSpPr>
          <p:pic>
            <p:nvPicPr>
              <p:cNvPr id="338" name="Google Shape;338;p24"/>
              <p:cNvPicPr preferRelativeResize="0"/>
              <p:nvPr/>
            </p:nvPicPr>
            <p:blipFill rotWithShape="1">
              <a:blip r:embed="rId4">
                <a:alphaModFix/>
              </a:blip>
              <a:srcRect/>
              <a:stretch/>
            </p:blipFill>
            <p:spPr>
              <a:xfrm>
                <a:off x="8619668" y="5435673"/>
                <a:ext cx="1008000" cy="1008000"/>
              </a:xfrm>
              <a:prstGeom prst="rect">
                <a:avLst/>
              </a:prstGeom>
              <a:noFill/>
              <a:ln>
                <a:noFill/>
              </a:ln>
            </p:spPr>
          </p:pic>
          <p:pic>
            <p:nvPicPr>
              <p:cNvPr id="339" name="Google Shape;339;p24"/>
              <p:cNvPicPr preferRelativeResize="0"/>
              <p:nvPr/>
            </p:nvPicPr>
            <p:blipFill rotWithShape="1">
              <a:blip r:embed="rId5">
                <a:alphaModFix/>
              </a:blip>
              <a:srcRect/>
              <a:stretch/>
            </p:blipFill>
            <p:spPr>
              <a:xfrm>
                <a:off x="10787960" y="4731751"/>
                <a:ext cx="1008000" cy="1008000"/>
              </a:xfrm>
              <a:prstGeom prst="rect">
                <a:avLst/>
              </a:prstGeom>
              <a:noFill/>
              <a:ln>
                <a:noFill/>
              </a:ln>
            </p:spPr>
          </p:pic>
          <p:pic>
            <p:nvPicPr>
              <p:cNvPr id="340" name="Google Shape;340;p24"/>
              <p:cNvPicPr preferRelativeResize="0"/>
              <p:nvPr/>
            </p:nvPicPr>
            <p:blipFill rotWithShape="1">
              <a:blip r:embed="rId6">
                <a:alphaModFix/>
              </a:blip>
              <a:srcRect/>
              <a:stretch/>
            </p:blipFill>
            <p:spPr>
              <a:xfrm>
                <a:off x="2470252" y="611704"/>
                <a:ext cx="1008000" cy="1008000"/>
              </a:xfrm>
              <a:prstGeom prst="rect">
                <a:avLst/>
              </a:prstGeom>
              <a:noFill/>
              <a:ln>
                <a:noFill/>
              </a:ln>
            </p:spPr>
          </p:pic>
          <p:pic>
            <p:nvPicPr>
              <p:cNvPr id="341" name="Google Shape;341;p24"/>
              <p:cNvPicPr preferRelativeResize="0"/>
              <p:nvPr/>
            </p:nvPicPr>
            <p:blipFill rotWithShape="1">
              <a:blip r:embed="rId7">
                <a:alphaModFix/>
              </a:blip>
              <a:srcRect/>
              <a:stretch/>
            </p:blipFill>
            <p:spPr>
              <a:xfrm>
                <a:off x="628072" y="2266282"/>
                <a:ext cx="1008000" cy="1008000"/>
              </a:xfrm>
              <a:prstGeom prst="rect">
                <a:avLst/>
              </a:prstGeom>
              <a:noFill/>
              <a:ln>
                <a:noFill/>
              </a:ln>
            </p:spPr>
          </p:pic>
          <p:pic>
            <p:nvPicPr>
              <p:cNvPr id="342" name="Google Shape;342;p24"/>
              <p:cNvPicPr preferRelativeResize="0"/>
              <p:nvPr/>
            </p:nvPicPr>
            <p:blipFill rotWithShape="1">
              <a:blip r:embed="rId8">
                <a:alphaModFix/>
              </a:blip>
              <a:srcRect/>
              <a:stretch/>
            </p:blipFill>
            <p:spPr>
              <a:xfrm>
                <a:off x="1148658" y="990022"/>
                <a:ext cx="1008000" cy="1008000"/>
              </a:xfrm>
              <a:prstGeom prst="rect">
                <a:avLst/>
              </a:prstGeom>
              <a:noFill/>
              <a:ln>
                <a:noFill/>
              </a:ln>
            </p:spPr>
          </p:pic>
          <p:pic>
            <p:nvPicPr>
              <p:cNvPr id="343" name="Google Shape;343;p24"/>
              <p:cNvPicPr preferRelativeResize="0"/>
              <p:nvPr/>
            </p:nvPicPr>
            <p:blipFill rotWithShape="1">
              <a:blip r:embed="rId9">
                <a:alphaModFix/>
              </a:blip>
              <a:srcRect/>
              <a:stretch/>
            </p:blipFill>
            <p:spPr>
              <a:xfrm>
                <a:off x="8619668" y="611704"/>
                <a:ext cx="1008000" cy="1008000"/>
              </a:xfrm>
              <a:prstGeom prst="rect">
                <a:avLst/>
              </a:prstGeom>
              <a:noFill/>
              <a:ln>
                <a:noFill/>
              </a:ln>
            </p:spPr>
          </p:pic>
          <p:pic>
            <p:nvPicPr>
              <p:cNvPr id="344" name="Google Shape;344;p24"/>
              <p:cNvPicPr preferRelativeResize="0"/>
              <p:nvPr/>
            </p:nvPicPr>
            <p:blipFill rotWithShape="1">
              <a:blip r:embed="rId10">
                <a:alphaModFix/>
              </a:blip>
              <a:srcRect/>
              <a:stretch/>
            </p:blipFill>
            <p:spPr>
              <a:xfrm>
                <a:off x="9794670" y="458287"/>
                <a:ext cx="1008000" cy="1008000"/>
              </a:xfrm>
              <a:prstGeom prst="rect">
                <a:avLst/>
              </a:prstGeom>
              <a:noFill/>
              <a:ln>
                <a:noFill/>
              </a:ln>
            </p:spPr>
          </p:pic>
          <p:pic>
            <p:nvPicPr>
              <p:cNvPr id="345" name="Google Shape;345;p24"/>
              <p:cNvPicPr preferRelativeResize="0"/>
              <p:nvPr/>
            </p:nvPicPr>
            <p:blipFill rotWithShape="1">
              <a:blip r:embed="rId11">
                <a:alphaModFix/>
              </a:blip>
              <a:srcRect/>
              <a:stretch/>
            </p:blipFill>
            <p:spPr>
              <a:xfrm>
                <a:off x="10787960" y="1122986"/>
                <a:ext cx="1008000" cy="1008000"/>
              </a:xfrm>
              <a:prstGeom prst="rect">
                <a:avLst/>
              </a:prstGeom>
              <a:noFill/>
              <a:ln>
                <a:noFill/>
              </a:ln>
            </p:spPr>
          </p:pic>
          <p:pic>
            <p:nvPicPr>
              <p:cNvPr id="346" name="Google Shape;346;p24"/>
              <p:cNvPicPr preferRelativeResize="0"/>
              <p:nvPr/>
            </p:nvPicPr>
            <p:blipFill rotWithShape="1">
              <a:blip r:embed="rId12">
                <a:alphaModFix/>
              </a:blip>
              <a:srcRect/>
              <a:stretch/>
            </p:blipFill>
            <p:spPr>
              <a:xfrm>
                <a:off x="10555928" y="2266282"/>
                <a:ext cx="1008000" cy="1008000"/>
              </a:xfrm>
              <a:prstGeom prst="rect">
                <a:avLst/>
              </a:prstGeom>
              <a:noFill/>
              <a:ln>
                <a:noFill/>
              </a:ln>
            </p:spPr>
          </p:pic>
          <p:pic>
            <p:nvPicPr>
              <p:cNvPr id="347" name="Google Shape;347;p24"/>
              <p:cNvPicPr preferRelativeResize="0"/>
              <p:nvPr/>
            </p:nvPicPr>
            <p:blipFill rotWithShape="1">
              <a:blip r:embed="rId13">
                <a:alphaModFix/>
              </a:blip>
              <a:srcRect/>
              <a:stretch/>
            </p:blipFill>
            <p:spPr>
              <a:xfrm>
                <a:off x="628072" y="3807104"/>
                <a:ext cx="1008000" cy="1008000"/>
              </a:xfrm>
              <a:prstGeom prst="rect">
                <a:avLst/>
              </a:prstGeom>
              <a:noFill/>
              <a:ln>
                <a:noFill/>
              </a:ln>
            </p:spPr>
          </p:pic>
          <p:pic>
            <p:nvPicPr>
              <p:cNvPr id="348" name="Google Shape;348;p24"/>
              <p:cNvPicPr preferRelativeResize="0"/>
              <p:nvPr/>
            </p:nvPicPr>
            <p:blipFill rotWithShape="1">
              <a:blip r:embed="rId14">
                <a:alphaModFix/>
              </a:blip>
              <a:srcRect/>
              <a:stretch/>
            </p:blipFill>
            <p:spPr>
              <a:xfrm>
                <a:off x="399482" y="4923515"/>
                <a:ext cx="1008000" cy="1008000"/>
              </a:xfrm>
              <a:prstGeom prst="rect">
                <a:avLst/>
              </a:prstGeom>
              <a:noFill/>
              <a:ln>
                <a:noFill/>
              </a:ln>
            </p:spPr>
          </p:pic>
          <p:pic>
            <p:nvPicPr>
              <p:cNvPr id="349" name="Google Shape;349;p24"/>
              <p:cNvPicPr preferRelativeResize="0"/>
              <p:nvPr/>
            </p:nvPicPr>
            <p:blipFill rotWithShape="1">
              <a:blip r:embed="rId15">
                <a:alphaModFix/>
              </a:blip>
              <a:srcRect/>
              <a:stretch/>
            </p:blipFill>
            <p:spPr>
              <a:xfrm>
                <a:off x="1337599" y="5615102"/>
                <a:ext cx="1008000" cy="1008000"/>
              </a:xfrm>
              <a:prstGeom prst="rect">
                <a:avLst/>
              </a:prstGeom>
              <a:noFill/>
              <a:ln>
                <a:noFill/>
              </a:ln>
            </p:spPr>
          </p:pic>
          <p:pic>
            <p:nvPicPr>
              <p:cNvPr id="350" name="Google Shape;350;p24"/>
              <p:cNvPicPr preferRelativeResize="0"/>
              <p:nvPr/>
            </p:nvPicPr>
            <p:blipFill rotWithShape="1">
              <a:blip r:embed="rId16">
                <a:alphaModFix/>
              </a:blip>
              <a:srcRect/>
              <a:stretch/>
            </p:blipFill>
            <p:spPr>
              <a:xfrm>
                <a:off x="2470252" y="5435673"/>
                <a:ext cx="1008000" cy="1008000"/>
              </a:xfrm>
              <a:prstGeom prst="rect">
                <a:avLst/>
              </a:prstGeom>
              <a:noFill/>
              <a:ln>
                <a:noFill/>
              </a:ln>
            </p:spPr>
          </p:pic>
          <p:pic>
            <p:nvPicPr>
              <p:cNvPr id="351" name="Google Shape;351;p24"/>
              <p:cNvPicPr preferRelativeResize="0"/>
              <p:nvPr/>
            </p:nvPicPr>
            <p:blipFill rotWithShape="1">
              <a:blip r:embed="rId17">
                <a:alphaModFix/>
              </a:blip>
              <a:srcRect/>
              <a:stretch/>
            </p:blipFill>
            <p:spPr>
              <a:xfrm>
                <a:off x="10555928" y="3615340"/>
                <a:ext cx="1008000" cy="1008000"/>
              </a:xfrm>
              <a:prstGeom prst="rect">
                <a:avLst/>
              </a:prstGeom>
              <a:noFill/>
              <a:ln>
                <a:noFill/>
              </a:ln>
            </p:spPr>
          </p:pic>
          <p:pic>
            <p:nvPicPr>
              <p:cNvPr id="352" name="Google Shape;352;p24"/>
              <p:cNvPicPr preferRelativeResize="0"/>
              <p:nvPr/>
            </p:nvPicPr>
            <p:blipFill rotWithShape="1">
              <a:blip r:embed="rId18">
                <a:alphaModFix/>
              </a:blip>
              <a:srcRect/>
              <a:stretch/>
            </p:blipFill>
            <p:spPr>
              <a:xfrm>
                <a:off x="9794670" y="5615102"/>
                <a:ext cx="1008000" cy="1008000"/>
              </a:xfrm>
              <a:prstGeom prst="rect">
                <a:avLst/>
              </a:prstGeom>
              <a:noFill/>
              <a:ln>
                <a:noFill/>
              </a:ln>
            </p:spPr>
          </p:pic>
          <p:pic>
            <p:nvPicPr>
              <p:cNvPr id="353" name="Google Shape;353;p24"/>
              <p:cNvPicPr preferRelativeResize="0"/>
              <p:nvPr/>
            </p:nvPicPr>
            <p:blipFill rotWithShape="1">
              <a:blip r:embed="rId19">
                <a:alphaModFix/>
              </a:blip>
              <a:srcRect/>
              <a:stretch/>
            </p:blipFill>
            <p:spPr>
              <a:xfrm>
                <a:off x="2149455" y="1941852"/>
                <a:ext cx="1328797" cy="1332000"/>
              </a:xfrm>
              <a:prstGeom prst="rect">
                <a:avLst/>
              </a:prstGeom>
              <a:noFill/>
              <a:ln>
                <a:noFill/>
              </a:ln>
            </p:spPr>
          </p:pic>
          <p:pic>
            <p:nvPicPr>
              <p:cNvPr id="354" name="Google Shape;354;p24"/>
              <p:cNvPicPr preferRelativeResize="0"/>
              <p:nvPr/>
            </p:nvPicPr>
            <p:blipFill rotWithShape="1">
              <a:blip r:embed="rId20">
                <a:alphaModFix/>
              </a:blip>
              <a:srcRect/>
              <a:stretch/>
            </p:blipFill>
            <p:spPr>
              <a:xfrm>
                <a:off x="8619668" y="1940248"/>
                <a:ext cx="1332000" cy="1335209"/>
              </a:xfrm>
              <a:prstGeom prst="rect">
                <a:avLst/>
              </a:prstGeom>
              <a:noFill/>
              <a:ln>
                <a:noFill/>
              </a:ln>
            </p:spPr>
          </p:pic>
          <p:pic>
            <p:nvPicPr>
              <p:cNvPr id="355" name="Google Shape;355;p24"/>
              <p:cNvPicPr preferRelativeResize="0"/>
              <p:nvPr/>
            </p:nvPicPr>
            <p:blipFill rotWithShape="1">
              <a:blip r:embed="rId21">
                <a:alphaModFix/>
              </a:blip>
              <a:srcRect/>
              <a:stretch/>
            </p:blipFill>
            <p:spPr>
              <a:xfrm>
                <a:off x="2134111" y="3856541"/>
                <a:ext cx="1344141" cy="1334119"/>
              </a:xfrm>
              <a:prstGeom prst="rect">
                <a:avLst/>
              </a:prstGeom>
              <a:noFill/>
              <a:ln>
                <a:noFill/>
              </a:ln>
            </p:spPr>
          </p:pic>
          <p:pic>
            <p:nvPicPr>
              <p:cNvPr id="356" name="Google Shape;356;p24"/>
              <p:cNvPicPr preferRelativeResize="0"/>
              <p:nvPr/>
            </p:nvPicPr>
            <p:blipFill rotWithShape="1">
              <a:blip r:embed="rId22">
                <a:alphaModFix/>
              </a:blip>
              <a:srcRect/>
              <a:stretch/>
            </p:blipFill>
            <p:spPr>
              <a:xfrm>
                <a:off x="8619668" y="3857600"/>
                <a:ext cx="1329739" cy="1332000"/>
              </a:xfrm>
              <a:prstGeom prst="rect">
                <a:avLst/>
              </a:prstGeom>
              <a:noFill/>
              <a:ln>
                <a:noFill/>
              </a:ln>
            </p:spPr>
          </p:pic>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25"/>
          <p:cNvPicPr preferRelativeResize="0"/>
          <p:nvPr/>
        </p:nvPicPr>
        <p:blipFill rotWithShape="1">
          <a:blip r:embed="rId3">
            <a:alphaModFix/>
          </a:blip>
          <a:srcRect/>
          <a:stretch/>
        </p:blipFill>
        <p:spPr>
          <a:xfrm>
            <a:off x="903383" y="4151545"/>
            <a:ext cx="900000" cy="900000"/>
          </a:xfrm>
          <a:prstGeom prst="rect">
            <a:avLst/>
          </a:prstGeom>
          <a:noFill/>
          <a:ln>
            <a:noFill/>
          </a:ln>
        </p:spPr>
      </p:pic>
      <p:pic>
        <p:nvPicPr>
          <p:cNvPr id="365" name="Google Shape;365;p25"/>
          <p:cNvPicPr preferRelativeResize="0"/>
          <p:nvPr/>
        </p:nvPicPr>
        <p:blipFill rotWithShape="1">
          <a:blip r:embed="rId4">
            <a:alphaModFix/>
          </a:blip>
          <a:srcRect/>
          <a:stretch/>
        </p:blipFill>
        <p:spPr>
          <a:xfrm>
            <a:off x="1912494" y="4144345"/>
            <a:ext cx="900000" cy="900000"/>
          </a:xfrm>
          <a:prstGeom prst="rect">
            <a:avLst/>
          </a:prstGeom>
          <a:noFill/>
          <a:ln>
            <a:noFill/>
          </a:ln>
        </p:spPr>
      </p:pic>
      <p:pic>
        <p:nvPicPr>
          <p:cNvPr id="366" name="Google Shape;366;p25"/>
          <p:cNvPicPr preferRelativeResize="0"/>
          <p:nvPr/>
        </p:nvPicPr>
        <p:blipFill rotWithShape="1">
          <a:blip r:embed="rId5">
            <a:alphaModFix/>
          </a:blip>
          <a:srcRect/>
          <a:stretch/>
        </p:blipFill>
        <p:spPr>
          <a:xfrm>
            <a:off x="2921605" y="4138844"/>
            <a:ext cx="900000" cy="900000"/>
          </a:xfrm>
          <a:prstGeom prst="rect">
            <a:avLst/>
          </a:prstGeom>
          <a:noFill/>
          <a:ln>
            <a:noFill/>
          </a:ln>
        </p:spPr>
      </p:pic>
      <p:sp>
        <p:nvSpPr>
          <p:cNvPr id="367" name="Google Shape;367;p25"/>
          <p:cNvSpPr/>
          <p:nvPr/>
        </p:nvSpPr>
        <p:spPr>
          <a:xfrm>
            <a:off x="270164" y="144664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25"/>
          <p:cNvSpPr/>
          <p:nvPr/>
        </p:nvSpPr>
        <p:spPr>
          <a:xfrm>
            <a:off x="270164" y="2805545"/>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69" name="Google Shape;369;p25"/>
          <p:cNvSpPr/>
          <p:nvPr/>
        </p:nvSpPr>
        <p:spPr>
          <a:xfrm>
            <a:off x="270164" y="3694545"/>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70" name="Google Shape;370;p25"/>
          <p:cNvSpPr/>
          <p:nvPr/>
        </p:nvSpPr>
        <p:spPr>
          <a:xfrm>
            <a:off x="270164" y="4583545"/>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71" name="Google Shape;371;p25"/>
          <p:cNvSpPr/>
          <p:nvPr/>
        </p:nvSpPr>
        <p:spPr>
          <a:xfrm>
            <a:off x="4526560" y="1446651"/>
            <a:ext cx="7321536" cy="3539390"/>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Unyanyasaji</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Matamshi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ya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chuki</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Uharibifu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mali</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Shambulio</a:t>
            </a:r>
            <a:r>
              <a:rPr lang="en-US" sz="3200" dirty="0">
                <a:solidFill>
                  <a:schemeClr val="dk1"/>
                </a:solidFill>
                <a:latin typeface="Calibri"/>
                <a:ea typeface="Calibri"/>
                <a:cs typeface="Calibri"/>
                <a:sym typeface="Calibri"/>
              </a:rPr>
              <a:t> la </a:t>
            </a:r>
            <a:r>
              <a:rPr lang="en-US" sz="3200" dirty="0" err="1">
                <a:solidFill>
                  <a:schemeClr val="dk1"/>
                </a:solidFill>
                <a:latin typeface="Calibri"/>
                <a:ea typeface="Calibri"/>
                <a:cs typeface="Calibri"/>
                <a:sym typeface="Calibri"/>
              </a:rPr>
              <a:t>mwili</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Mashambulizi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kwenye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maeneo</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ya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ibada</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Ghasia</a:t>
            </a:r>
            <a:r>
              <a:rPr lang="en-US" sz="3200" dirty="0">
                <a:solidFill>
                  <a:schemeClr val="dk1"/>
                </a:solidFill>
                <a:latin typeface="Calibri"/>
                <a:ea typeface="Calibri"/>
                <a:cs typeface="Calibri"/>
                <a:sym typeface="Calibri"/>
              </a:rPr>
              <a:t> za </a:t>
            </a:r>
            <a:r>
              <a:rPr lang="en-US" sz="3200" dirty="0" err="1">
                <a:solidFill>
                  <a:schemeClr val="dk1"/>
                </a:solidFill>
                <a:latin typeface="Calibri"/>
                <a:ea typeface="Calibri"/>
                <a:cs typeface="Calibri"/>
                <a:sym typeface="Calibri"/>
              </a:rPr>
              <a:t>kijamii</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Kukamatwa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kiholela</a:t>
            </a:r>
            <a:endParaRPr sz="3200" dirty="0">
              <a:solidFill>
                <a:schemeClr val="dk1"/>
              </a:solidFill>
              <a:latin typeface="Calibri"/>
              <a:ea typeface="Calibri"/>
              <a:cs typeface="Calibri"/>
              <a:sym typeface="Calibri"/>
            </a:endParaRPr>
          </a:p>
        </p:txBody>
      </p:sp>
      <p:pic>
        <p:nvPicPr>
          <p:cNvPr id="372" name="Google Shape;372;p25"/>
          <p:cNvPicPr preferRelativeResize="0"/>
          <p:nvPr/>
        </p:nvPicPr>
        <p:blipFill rotWithShape="1">
          <a:blip r:embed="rId6">
            <a:alphaModFix/>
          </a:blip>
          <a:srcRect/>
          <a:stretch/>
        </p:blipFill>
        <p:spPr>
          <a:xfrm>
            <a:off x="1304088" y="1713345"/>
            <a:ext cx="2116812" cy="2124000"/>
          </a:xfrm>
          <a:prstGeom prst="rect">
            <a:avLst/>
          </a:prstGeom>
          <a:noFill/>
          <a:ln>
            <a:noFill/>
          </a:ln>
        </p:spPr>
      </p:pic>
      <p:pic>
        <p:nvPicPr>
          <p:cNvPr id="373" name="Google Shape;373;p25"/>
          <p:cNvPicPr preferRelativeResize="0"/>
          <p:nvPr/>
        </p:nvPicPr>
        <p:blipFill rotWithShape="1">
          <a:blip r:embed="rId7">
            <a:alphaModFix/>
          </a:blip>
          <a:srcRect/>
          <a:stretch/>
        </p:blipFill>
        <p:spPr>
          <a:xfrm>
            <a:off x="-11749" y="0"/>
            <a:ext cx="12192000" cy="228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80"/>
        <p:cNvGrpSpPr/>
        <p:nvPr/>
      </p:nvGrpSpPr>
      <p:grpSpPr>
        <a:xfrm>
          <a:off x="0" y="0"/>
          <a:ext cx="0" cy="0"/>
          <a:chOff x="0" y="0"/>
          <a:chExt cx="0" cy="0"/>
        </a:xfrm>
      </p:grpSpPr>
      <p:sp>
        <p:nvSpPr>
          <p:cNvPr id="381" name="Google Shape;381;p26"/>
          <p:cNvSpPr/>
          <p:nvPr/>
        </p:nvSpPr>
        <p:spPr>
          <a:xfrm>
            <a:off x="1145667" y="1320730"/>
            <a:ext cx="8010208" cy="323161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000" b="1" dirty="0" err="1">
                <a:solidFill>
                  <a:schemeClr val="dk1"/>
                </a:solidFill>
                <a:latin typeface="Calibri"/>
                <a:ea typeface="Calibri"/>
                <a:cs typeface="Calibri"/>
                <a:sym typeface="Calibri"/>
              </a:rPr>
              <a:t>Uponyaji</a:t>
            </a:r>
            <a:br>
              <a:rPr lang="en-US" sz="3600" dirty="0">
                <a:solidFill>
                  <a:schemeClr val="dk1"/>
                </a:solidFill>
                <a:latin typeface="Calibri"/>
                <a:ea typeface="Calibri"/>
                <a:cs typeface="Calibri"/>
                <a:sym typeface="Calibri"/>
              </a:rPr>
            </a:br>
            <a:r>
              <a:rPr lang="en-US" sz="3600" dirty="0">
                <a:solidFill>
                  <a:schemeClr val="dk1"/>
                </a:solidFill>
                <a:latin typeface="Calibri"/>
                <a:ea typeface="Calibri"/>
                <a:cs typeface="Calibri"/>
                <a:sym typeface="Calibri"/>
              </a:rPr>
              <a:t> </a:t>
            </a:r>
            <a:endParaRPr dirty="0">
              <a:solidFill>
                <a:schemeClr val="dk1"/>
              </a:solidFill>
            </a:endParaRPr>
          </a:p>
          <a:p>
            <a:pPr marL="457200" lvl="0" indent="-457200" algn="l" rtl="0">
              <a:spcBef>
                <a:spcPts val="0"/>
              </a:spcBef>
              <a:spcAft>
                <a:spcPts val="0"/>
              </a:spcAft>
              <a:buClr>
                <a:schemeClr val="dk1"/>
              </a:buClr>
              <a:buSzPts val="3600"/>
              <a:buChar char="•"/>
            </a:pPr>
            <a:r>
              <a:rPr lang="en-US" sz="3200" dirty="0">
                <a:solidFill>
                  <a:schemeClr val="dk1"/>
                </a:solidFill>
                <a:latin typeface="Calibri"/>
                <a:ea typeface="Calibri"/>
                <a:cs typeface="Calibri"/>
                <a:sym typeface="Calibri"/>
              </a:rPr>
              <a:t>Jenga </a:t>
            </a:r>
            <a:r>
              <a:rPr lang="en-US" sz="3200" dirty="0" err="1">
                <a:solidFill>
                  <a:schemeClr val="dk1"/>
                </a:solidFill>
                <a:latin typeface="Calibri"/>
                <a:ea typeface="Calibri"/>
                <a:cs typeface="Calibri"/>
                <a:sym typeface="Calibri"/>
              </a:rPr>
              <a:t>mahusiano</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Fanya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kazi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pamoja</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Tafuta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taarifa</a:t>
            </a:r>
            <a:endParaRPr sz="3200" dirty="0">
              <a:solidFill>
                <a:schemeClr val="dk1"/>
              </a:solidFill>
              <a:latin typeface="Calibri"/>
              <a:ea typeface="Calibri"/>
              <a:cs typeface="Calibri"/>
              <a:sym typeface="Calibri"/>
            </a:endParaRPr>
          </a:p>
          <a:p>
            <a:pPr marL="571500" lvl="0" indent="-571500" algn="l" rtl="0">
              <a:spcBef>
                <a:spcPts val="0"/>
              </a:spcBef>
              <a:spcAft>
                <a:spcPts val="0"/>
              </a:spcAft>
              <a:buClr>
                <a:schemeClr val="dk1"/>
              </a:buClr>
              <a:buSzPts val="3600"/>
              <a:buChar char="•"/>
            </a:pPr>
            <a:r>
              <a:rPr lang="en-US" sz="3200" dirty="0">
                <a:solidFill>
                  <a:schemeClr val="dk1"/>
                </a:solidFill>
                <a:latin typeface="Calibri"/>
                <a:ea typeface="Calibri"/>
                <a:cs typeface="Calibri"/>
                <a:sym typeface="Calibri"/>
              </a:rPr>
              <a:t>Panga </a:t>
            </a:r>
            <a:r>
              <a:rPr lang="en-US" sz="3200" dirty="0" err="1">
                <a:solidFill>
                  <a:schemeClr val="dk1"/>
                </a:solidFill>
                <a:latin typeface="Calibri"/>
                <a:ea typeface="Calibri"/>
                <a:cs typeface="Calibri"/>
                <a:sym typeface="Calibri"/>
              </a:rPr>
              <a:t>na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andaa</a:t>
            </a:r>
            <a:endParaRPr sz="3200" b="1" dirty="0">
              <a:latin typeface="Calibri"/>
              <a:ea typeface="Calibri"/>
              <a:cs typeface="Calibri"/>
              <a:sym typeface="Calibri"/>
            </a:endParaRPr>
          </a:p>
        </p:txBody>
      </p:sp>
      <p:pic>
        <p:nvPicPr>
          <p:cNvPr id="382" name="Google Shape;382;p26"/>
          <p:cNvPicPr preferRelativeResize="0"/>
          <p:nvPr/>
        </p:nvPicPr>
        <p:blipFill rotWithShape="1">
          <a:blip r:embed="rId3">
            <a:alphaModFix/>
          </a:blip>
          <a:srcRect/>
          <a:stretch/>
        </p:blipFill>
        <p:spPr>
          <a:xfrm>
            <a:off x="10035491" y="870517"/>
            <a:ext cx="1437556" cy="1440000"/>
          </a:xfrm>
          <a:prstGeom prst="rect">
            <a:avLst/>
          </a:prstGeom>
          <a:noFill/>
          <a:ln>
            <a:noFill/>
          </a:ln>
        </p:spPr>
      </p:pic>
      <p:pic>
        <p:nvPicPr>
          <p:cNvPr id="383" name="Google Shape;383;p26"/>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7"/>
          <p:cNvSpPr/>
          <p:nvPr/>
        </p:nvSpPr>
        <p:spPr>
          <a:xfrm>
            <a:off x="1145675" y="1320725"/>
            <a:ext cx="8601300" cy="45735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chemeClr val="dk1"/>
                </a:solidFill>
                <a:latin typeface="Calibri"/>
                <a:ea typeface="Calibri"/>
                <a:cs typeface="Calibri"/>
                <a:sym typeface="Calibri"/>
              </a:rPr>
              <a:t>Kujiandaa</a:t>
            </a:r>
            <a:r>
              <a:rPr lang="en-US" sz="4000" b="1"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kutumia</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mbinu</a:t>
            </a:r>
            <a:r>
              <a:rPr lang="en-US" sz="4000" dirty="0">
                <a:solidFill>
                  <a:schemeClr val="dk1"/>
                </a:solidFill>
                <a:latin typeface="Calibri"/>
                <a:ea typeface="Calibri"/>
                <a:cs typeface="Calibri"/>
                <a:sym typeface="Calibri"/>
              </a:rPr>
              <a:t> za </a:t>
            </a:r>
            <a:r>
              <a:rPr lang="en-US" sz="4000" dirty="0" err="1">
                <a:solidFill>
                  <a:schemeClr val="dk1"/>
                </a:solidFill>
                <a:latin typeface="Calibri"/>
                <a:ea typeface="Calibri"/>
                <a:cs typeface="Calibri"/>
                <a:sym typeface="Calibri"/>
              </a:rPr>
              <a:t>dharura</a:t>
            </a:r>
            <a:endParaRPr lang="en-US" sz="4000" dirty="0">
              <a:solidFill>
                <a:schemeClr val="dk1"/>
              </a:solidFill>
              <a:latin typeface="Calibri"/>
              <a:ea typeface="Calibri"/>
              <a:cs typeface="Calibri"/>
              <a:sym typeface="Calibri"/>
            </a:endParaRPr>
          </a:p>
          <a:p>
            <a:pPr marL="0" lvl="0" indent="0" algn="l" rtl="0">
              <a:spcBef>
                <a:spcPts val="0"/>
              </a:spcBef>
              <a:spcAft>
                <a:spcPts val="0"/>
              </a:spcAft>
              <a:buNone/>
            </a:pPr>
            <a:r>
              <a:rPr lang="en-US" sz="4000" dirty="0">
                <a:solidFill>
                  <a:schemeClr val="dk1"/>
                </a:solidFill>
                <a:latin typeface="Calibri"/>
                <a:ea typeface="Calibri"/>
                <a:cs typeface="Calibri"/>
                <a:sym typeface="Calibri"/>
              </a:rPr>
              <a:t>   </a:t>
            </a:r>
            <a:endParaRPr lang="sv-SE" sz="4000" dirty="0">
              <a:solidFill>
                <a:schemeClr val="dk1"/>
              </a:solidFill>
            </a:endParaRPr>
          </a:p>
          <a:p>
            <a:pPr marL="571500" marR="0" lvl="0" indent="-571500" algn="l" rtl="0">
              <a:spcBef>
                <a:spcPts val="0"/>
              </a:spcBef>
              <a:spcAft>
                <a:spcPts val="0"/>
              </a:spcAft>
              <a:buClr>
                <a:schemeClr val="dk1"/>
              </a:buClr>
              <a:buSzPts val="3600"/>
              <a:buFont typeface="Arial"/>
              <a:buChar char="•"/>
            </a:pPr>
            <a:r>
              <a:rPr lang="en-US" sz="3200" dirty="0" err="1">
                <a:solidFill>
                  <a:schemeClr val="dk1"/>
                </a:solidFill>
                <a:latin typeface="Calibri"/>
                <a:ea typeface="Calibri"/>
                <a:cs typeface="Calibri"/>
                <a:sym typeface="Calibri"/>
              </a:rPr>
              <a:t>Tambua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ukiukwaji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unaoweza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kutokea</a:t>
            </a:r>
            <a:br>
              <a:rPr lang="en-US" sz="3200" dirty="0">
                <a:solidFill>
                  <a:schemeClr val="dk1"/>
                </a:solidFill>
                <a:latin typeface="Calibri"/>
                <a:ea typeface="Calibri"/>
                <a:cs typeface="Calibri"/>
                <a:sym typeface="Calibri"/>
              </a:rPr>
            </a:br>
            <a:r>
              <a:rPr lang="en-US" sz="3200" dirty="0">
                <a:solidFill>
                  <a:schemeClr val="dk1"/>
                </a:solidFill>
                <a:latin typeface="Calibri"/>
                <a:ea typeface="Calibri"/>
                <a:cs typeface="Calibri"/>
                <a:sym typeface="Calibri"/>
              </a:rPr>
              <a:t> – </a:t>
            </a:r>
            <a:r>
              <a:rPr lang="en-US" sz="3200" dirty="0" err="1">
                <a:solidFill>
                  <a:schemeClr val="dk1"/>
                </a:solidFill>
                <a:latin typeface="Calibri"/>
                <a:ea typeface="Calibri"/>
                <a:cs typeface="Calibri"/>
                <a:sym typeface="Calibri"/>
              </a:rPr>
              <a:t>nani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nini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wapi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lini</a:t>
            </a:r>
            <a:endParaRPr sz="3200" dirty="0">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Tambua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majibu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yanayowezekana</a:t>
            </a:r>
            <a:endParaRPr sz="3200" dirty="0">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Kusanyika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pamoja</a:t>
            </a:r>
            <a:endParaRPr sz="3200" dirty="0">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Pata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taarifa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sahihi</a:t>
            </a:r>
            <a:endParaRPr sz="3200" dirty="0">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3600"/>
              <a:buChar char="•"/>
            </a:pPr>
            <a:r>
              <a:rPr lang="en-US" sz="3200" dirty="0" err="1">
                <a:solidFill>
                  <a:schemeClr val="dk1"/>
                </a:solidFill>
                <a:latin typeface="Calibri"/>
                <a:ea typeface="Calibri"/>
                <a:cs typeface="Calibri"/>
                <a:sym typeface="Calibri"/>
              </a:rPr>
              <a:t>Tathmini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hatari</a:t>
            </a:r>
            <a:r>
              <a:rPr lang="en-US" sz="3200" dirty="0">
                <a:solidFill>
                  <a:schemeClr val="dk1"/>
                </a:solidFill>
                <a:latin typeface="Calibri"/>
                <a:ea typeface="Calibri"/>
                <a:cs typeface="Calibri"/>
                <a:sym typeface="Calibri"/>
              </a:rPr>
              <a:t>  </a:t>
            </a:r>
            <a:endParaRPr sz="3200" dirty="0"/>
          </a:p>
        </p:txBody>
      </p:sp>
      <p:pic>
        <p:nvPicPr>
          <p:cNvPr id="392" name="Google Shape;392;p27"/>
          <p:cNvPicPr preferRelativeResize="0"/>
          <p:nvPr/>
        </p:nvPicPr>
        <p:blipFill rotWithShape="1">
          <a:blip r:embed="rId3">
            <a:alphaModFix/>
          </a:blip>
          <a:srcRect/>
          <a:stretch/>
        </p:blipFill>
        <p:spPr>
          <a:xfrm>
            <a:off x="10037215" y="870517"/>
            <a:ext cx="1435126" cy="1440000"/>
          </a:xfrm>
          <a:prstGeom prst="rect">
            <a:avLst/>
          </a:prstGeom>
          <a:noFill/>
          <a:ln>
            <a:noFill/>
          </a:ln>
        </p:spPr>
      </p:pic>
      <p:pic>
        <p:nvPicPr>
          <p:cNvPr id="393" name="Google Shape;393;p27"/>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8"/>
          <p:cNvSpPr/>
          <p:nvPr/>
        </p:nvSpPr>
        <p:spPr>
          <a:xfrm>
            <a:off x="0" y="172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28"/>
          <p:cNvSpPr/>
          <p:nvPr/>
        </p:nvSpPr>
        <p:spPr>
          <a:xfrm>
            <a:off x="0" y="3086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403" name="Google Shape;403;p28"/>
          <p:cNvSpPr/>
          <p:nvPr/>
        </p:nvSpPr>
        <p:spPr>
          <a:xfrm>
            <a:off x="0" y="3975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404" name="Google Shape;404;p28"/>
          <p:cNvSpPr/>
          <p:nvPr/>
        </p:nvSpPr>
        <p:spPr>
          <a:xfrm>
            <a:off x="0" y="4864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405" name="Google Shape;405;p28"/>
          <p:cNvPicPr preferRelativeResize="0"/>
          <p:nvPr/>
        </p:nvPicPr>
        <p:blipFill rotWithShape="1">
          <a:blip r:embed="rId3">
            <a:alphaModFix/>
          </a:blip>
          <a:srcRect/>
          <a:stretch/>
        </p:blipFill>
        <p:spPr>
          <a:xfrm>
            <a:off x="-11749" y="0"/>
            <a:ext cx="12192000" cy="228600"/>
          </a:xfrm>
          <a:prstGeom prst="rect">
            <a:avLst/>
          </a:prstGeom>
          <a:noFill/>
          <a:ln>
            <a:noFill/>
          </a:ln>
        </p:spPr>
      </p:pic>
      <p:grpSp>
        <p:nvGrpSpPr>
          <p:cNvPr id="406" name="Google Shape;406;p28"/>
          <p:cNvGrpSpPr/>
          <p:nvPr/>
        </p:nvGrpSpPr>
        <p:grpSpPr>
          <a:xfrm>
            <a:off x="4204881" y="1778573"/>
            <a:ext cx="3787086" cy="3300853"/>
            <a:chOff x="4453063" y="1982488"/>
            <a:chExt cx="3331125" cy="3017125"/>
          </a:xfrm>
        </p:grpSpPr>
        <p:sp>
          <p:nvSpPr>
            <p:cNvPr id="407" name="Google Shape;407;p28"/>
            <p:cNvSpPr/>
            <p:nvPr/>
          </p:nvSpPr>
          <p:spPr>
            <a:xfrm>
              <a:off x="4453063" y="1982488"/>
              <a:ext cx="1596163" cy="1441702"/>
            </a:xfrm>
            <a:prstGeom prst="roundRect">
              <a:avLst>
                <a:gd name="adj" fmla="val 16667"/>
              </a:avLst>
            </a:prstGeom>
            <a:solidFill>
              <a:srgbClr val="E194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Mbinu za dharura</a:t>
              </a:r>
              <a:endParaRPr/>
            </a:p>
          </p:txBody>
        </p:sp>
        <p:sp>
          <p:nvSpPr>
            <p:cNvPr id="408" name="Google Shape;408;p28"/>
            <p:cNvSpPr/>
            <p:nvPr/>
          </p:nvSpPr>
          <p:spPr>
            <a:xfrm>
              <a:off x="6188025" y="1982488"/>
              <a:ext cx="1596163" cy="1441702"/>
            </a:xfrm>
            <a:prstGeom prst="roundRect">
              <a:avLst>
                <a:gd name="adj" fmla="val 16667"/>
              </a:avLst>
            </a:prstGeom>
            <a:solidFill>
              <a:srgbClr val="417A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Mbinu za mabadiliko</a:t>
              </a:r>
              <a:endParaRPr/>
            </a:p>
          </p:txBody>
        </p:sp>
        <p:sp>
          <p:nvSpPr>
            <p:cNvPr id="409" name="Google Shape;409;p28"/>
            <p:cNvSpPr/>
            <p:nvPr/>
          </p:nvSpPr>
          <p:spPr>
            <a:xfrm>
              <a:off x="4453063" y="3557911"/>
              <a:ext cx="1596163" cy="1441702"/>
            </a:xfrm>
            <a:prstGeom prst="roundRect">
              <a:avLst>
                <a:gd name="adj" fmla="val 16667"/>
              </a:avLst>
            </a:prstGeom>
            <a:solidFill>
              <a:srgbClr val="885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Mbinu za kujenga</a:t>
              </a:r>
              <a:endParaRPr/>
            </a:p>
          </p:txBody>
        </p:sp>
        <p:sp>
          <p:nvSpPr>
            <p:cNvPr id="410" name="Google Shape;410;p28"/>
            <p:cNvSpPr/>
            <p:nvPr/>
          </p:nvSpPr>
          <p:spPr>
            <a:xfrm>
              <a:off x="6188025" y="3557911"/>
              <a:ext cx="1596163" cy="1441702"/>
            </a:xfrm>
            <a:prstGeom prst="roundRect">
              <a:avLst>
                <a:gd name="adj" fmla="val 16667"/>
              </a:avLst>
            </a:prstGeom>
            <a:solidFill>
              <a:srgbClr val="9191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Mbinu za uponyaji</a:t>
              </a:r>
              <a:endParaRPr/>
            </a:p>
          </p:txBody>
        </p:sp>
      </p:grpSp>
      <p:grpSp>
        <p:nvGrpSpPr>
          <p:cNvPr id="411" name="Google Shape;411;p28"/>
          <p:cNvGrpSpPr/>
          <p:nvPr/>
        </p:nvGrpSpPr>
        <p:grpSpPr>
          <a:xfrm>
            <a:off x="399482" y="458287"/>
            <a:ext cx="11396478" cy="6164815"/>
            <a:chOff x="399482" y="458287"/>
            <a:chExt cx="11396478" cy="6164815"/>
          </a:xfrm>
        </p:grpSpPr>
        <p:pic>
          <p:nvPicPr>
            <p:cNvPr id="412" name="Google Shape;412;p28"/>
            <p:cNvPicPr preferRelativeResize="0"/>
            <p:nvPr/>
          </p:nvPicPr>
          <p:blipFill rotWithShape="1">
            <a:blip r:embed="rId4">
              <a:alphaModFix/>
            </a:blip>
            <a:srcRect/>
            <a:stretch/>
          </p:blipFill>
          <p:spPr>
            <a:xfrm>
              <a:off x="8619668" y="5435673"/>
              <a:ext cx="1008000" cy="1008000"/>
            </a:xfrm>
            <a:prstGeom prst="rect">
              <a:avLst/>
            </a:prstGeom>
            <a:noFill/>
            <a:ln>
              <a:noFill/>
            </a:ln>
          </p:spPr>
        </p:pic>
        <p:pic>
          <p:nvPicPr>
            <p:cNvPr id="413" name="Google Shape;413;p28"/>
            <p:cNvPicPr preferRelativeResize="0"/>
            <p:nvPr/>
          </p:nvPicPr>
          <p:blipFill rotWithShape="1">
            <a:blip r:embed="rId5">
              <a:alphaModFix/>
            </a:blip>
            <a:srcRect/>
            <a:stretch/>
          </p:blipFill>
          <p:spPr>
            <a:xfrm>
              <a:off x="10787960" y="4731751"/>
              <a:ext cx="1008000" cy="1008000"/>
            </a:xfrm>
            <a:prstGeom prst="rect">
              <a:avLst/>
            </a:prstGeom>
            <a:noFill/>
            <a:ln>
              <a:noFill/>
            </a:ln>
          </p:spPr>
        </p:pic>
        <p:pic>
          <p:nvPicPr>
            <p:cNvPr id="414" name="Google Shape;414;p28"/>
            <p:cNvPicPr preferRelativeResize="0"/>
            <p:nvPr/>
          </p:nvPicPr>
          <p:blipFill rotWithShape="1">
            <a:blip r:embed="rId6">
              <a:alphaModFix/>
            </a:blip>
            <a:srcRect/>
            <a:stretch/>
          </p:blipFill>
          <p:spPr>
            <a:xfrm>
              <a:off x="2470252" y="611704"/>
              <a:ext cx="1008000" cy="1008000"/>
            </a:xfrm>
            <a:prstGeom prst="rect">
              <a:avLst/>
            </a:prstGeom>
            <a:noFill/>
            <a:ln>
              <a:noFill/>
            </a:ln>
          </p:spPr>
        </p:pic>
        <p:pic>
          <p:nvPicPr>
            <p:cNvPr id="415" name="Google Shape;415;p28"/>
            <p:cNvPicPr preferRelativeResize="0"/>
            <p:nvPr/>
          </p:nvPicPr>
          <p:blipFill rotWithShape="1">
            <a:blip r:embed="rId7">
              <a:alphaModFix/>
            </a:blip>
            <a:srcRect/>
            <a:stretch/>
          </p:blipFill>
          <p:spPr>
            <a:xfrm>
              <a:off x="628072" y="2266282"/>
              <a:ext cx="1008000" cy="1008000"/>
            </a:xfrm>
            <a:prstGeom prst="rect">
              <a:avLst/>
            </a:prstGeom>
            <a:noFill/>
            <a:ln>
              <a:noFill/>
            </a:ln>
          </p:spPr>
        </p:pic>
        <p:pic>
          <p:nvPicPr>
            <p:cNvPr id="416" name="Google Shape;416;p28"/>
            <p:cNvPicPr preferRelativeResize="0"/>
            <p:nvPr/>
          </p:nvPicPr>
          <p:blipFill rotWithShape="1">
            <a:blip r:embed="rId8">
              <a:alphaModFix/>
            </a:blip>
            <a:srcRect/>
            <a:stretch/>
          </p:blipFill>
          <p:spPr>
            <a:xfrm>
              <a:off x="1148658" y="990022"/>
              <a:ext cx="1008000" cy="1008000"/>
            </a:xfrm>
            <a:prstGeom prst="rect">
              <a:avLst/>
            </a:prstGeom>
            <a:noFill/>
            <a:ln>
              <a:noFill/>
            </a:ln>
          </p:spPr>
        </p:pic>
        <p:pic>
          <p:nvPicPr>
            <p:cNvPr id="417" name="Google Shape;417;p28"/>
            <p:cNvPicPr preferRelativeResize="0"/>
            <p:nvPr/>
          </p:nvPicPr>
          <p:blipFill rotWithShape="1">
            <a:blip r:embed="rId9">
              <a:alphaModFix/>
            </a:blip>
            <a:srcRect/>
            <a:stretch/>
          </p:blipFill>
          <p:spPr>
            <a:xfrm>
              <a:off x="8619668" y="611704"/>
              <a:ext cx="1008000" cy="1008000"/>
            </a:xfrm>
            <a:prstGeom prst="rect">
              <a:avLst/>
            </a:prstGeom>
            <a:noFill/>
            <a:ln>
              <a:noFill/>
            </a:ln>
          </p:spPr>
        </p:pic>
        <p:pic>
          <p:nvPicPr>
            <p:cNvPr id="418" name="Google Shape;418;p28"/>
            <p:cNvPicPr preferRelativeResize="0"/>
            <p:nvPr/>
          </p:nvPicPr>
          <p:blipFill rotWithShape="1">
            <a:blip r:embed="rId10">
              <a:alphaModFix/>
            </a:blip>
            <a:srcRect/>
            <a:stretch/>
          </p:blipFill>
          <p:spPr>
            <a:xfrm>
              <a:off x="9794670" y="458287"/>
              <a:ext cx="1008000" cy="1008000"/>
            </a:xfrm>
            <a:prstGeom prst="rect">
              <a:avLst/>
            </a:prstGeom>
            <a:noFill/>
            <a:ln>
              <a:noFill/>
            </a:ln>
          </p:spPr>
        </p:pic>
        <p:pic>
          <p:nvPicPr>
            <p:cNvPr id="419" name="Google Shape;419;p28"/>
            <p:cNvPicPr preferRelativeResize="0"/>
            <p:nvPr/>
          </p:nvPicPr>
          <p:blipFill rotWithShape="1">
            <a:blip r:embed="rId11">
              <a:alphaModFix/>
            </a:blip>
            <a:srcRect/>
            <a:stretch/>
          </p:blipFill>
          <p:spPr>
            <a:xfrm>
              <a:off x="10787960" y="1122986"/>
              <a:ext cx="1008000" cy="1008000"/>
            </a:xfrm>
            <a:prstGeom prst="rect">
              <a:avLst/>
            </a:prstGeom>
            <a:noFill/>
            <a:ln>
              <a:noFill/>
            </a:ln>
          </p:spPr>
        </p:pic>
        <p:pic>
          <p:nvPicPr>
            <p:cNvPr id="420" name="Google Shape;420;p28"/>
            <p:cNvPicPr preferRelativeResize="0"/>
            <p:nvPr/>
          </p:nvPicPr>
          <p:blipFill rotWithShape="1">
            <a:blip r:embed="rId12">
              <a:alphaModFix/>
            </a:blip>
            <a:srcRect/>
            <a:stretch/>
          </p:blipFill>
          <p:spPr>
            <a:xfrm>
              <a:off x="10555928" y="2266282"/>
              <a:ext cx="1008000" cy="1008000"/>
            </a:xfrm>
            <a:prstGeom prst="rect">
              <a:avLst/>
            </a:prstGeom>
            <a:noFill/>
            <a:ln>
              <a:noFill/>
            </a:ln>
          </p:spPr>
        </p:pic>
        <p:pic>
          <p:nvPicPr>
            <p:cNvPr id="421" name="Google Shape;421;p28"/>
            <p:cNvPicPr preferRelativeResize="0"/>
            <p:nvPr/>
          </p:nvPicPr>
          <p:blipFill rotWithShape="1">
            <a:blip r:embed="rId13">
              <a:alphaModFix/>
            </a:blip>
            <a:srcRect/>
            <a:stretch/>
          </p:blipFill>
          <p:spPr>
            <a:xfrm>
              <a:off x="628072" y="3615340"/>
              <a:ext cx="1008000" cy="1008000"/>
            </a:xfrm>
            <a:prstGeom prst="rect">
              <a:avLst/>
            </a:prstGeom>
            <a:noFill/>
            <a:ln>
              <a:noFill/>
            </a:ln>
          </p:spPr>
        </p:pic>
        <p:pic>
          <p:nvPicPr>
            <p:cNvPr id="422" name="Google Shape;422;p28"/>
            <p:cNvPicPr preferRelativeResize="0"/>
            <p:nvPr/>
          </p:nvPicPr>
          <p:blipFill rotWithShape="1">
            <a:blip r:embed="rId14">
              <a:alphaModFix/>
            </a:blip>
            <a:srcRect/>
            <a:stretch/>
          </p:blipFill>
          <p:spPr>
            <a:xfrm>
              <a:off x="399482" y="4731751"/>
              <a:ext cx="1008000" cy="1008000"/>
            </a:xfrm>
            <a:prstGeom prst="rect">
              <a:avLst/>
            </a:prstGeom>
            <a:noFill/>
            <a:ln>
              <a:noFill/>
            </a:ln>
          </p:spPr>
        </p:pic>
        <p:pic>
          <p:nvPicPr>
            <p:cNvPr id="423" name="Google Shape;423;p28"/>
            <p:cNvPicPr preferRelativeResize="0"/>
            <p:nvPr/>
          </p:nvPicPr>
          <p:blipFill rotWithShape="1">
            <a:blip r:embed="rId15">
              <a:alphaModFix/>
            </a:blip>
            <a:srcRect/>
            <a:stretch/>
          </p:blipFill>
          <p:spPr>
            <a:xfrm>
              <a:off x="1337599" y="5615102"/>
              <a:ext cx="1008000" cy="1008000"/>
            </a:xfrm>
            <a:prstGeom prst="rect">
              <a:avLst/>
            </a:prstGeom>
            <a:noFill/>
            <a:ln>
              <a:noFill/>
            </a:ln>
          </p:spPr>
        </p:pic>
        <p:pic>
          <p:nvPicPr>
            <p:cNvPr id="424" name="Google Shape;424;p28"/>
            <p:cNvPicPr preferRelativeResize="0"/>
            <p:nvPr/>
          </p:nvPicPr>
          <p:blipFill rotWithShape="1">
            <a:blip r:embed="rId16">
              <a:alphaModFix/>
            </a:blip>
            <a:srcRect/>
            <a:stretch/>
          </p:blipFill>
          <p:spPr>
            <a:xfrm>
              <a:off x="2470252" y="5435673"/>
              <a:ext cx="1008000" cy="1008000"/>
            </a:xfrm>
            <a:prstGeom prst="rect">
              <a:avLst/>
            </a:prstGeom>
            <a:noFill/>
            <a:ln>
              <a:noFill/>
            </a:ln>
          </p:spPr>
        </p:pic>
        <p:pic>
          <p:nvPicPr>
            <p:cNvPr id="425" name="Google Shape;425;p28"/>
            <p:cNvPicPr preferRelativeResize="0"/>
            <p:nvPr/>
          </p:nvPicPr>
          <p:blipFill rotWithShape="1">
            <a:blip r:embed="rId17">
              <a:alphaModFix/>
            </a:blip>
            <a:srcRect/>
            <a:stretch/>
          </p:blipFill>
          <p:spPr>
            <a:xfrm>
              <a:off x="10555928" y="3615340"/>
              <a:ext cx="1008000" cy="1008000"/>
            </a:xfrm>
            <a:prstGeom prst="rect">
              <a:avLst/>
            </a:prstGeom>
            <a:noFill/>
            <a:ln>
              <a:noFill/>
            </a:ln>
          </p:spPr>
        </p:pic>
        <p:pic>
          <p:nvPicPr>
            <p:cNvPr id="426" name="Google Shape;426;p28"/>
            <p:cNvPicPr preferRelativeResize="0"/>
            <p:nvPr/>
          </p:nvPicPr>
          <p:blipFill rotWithShape="1">
            <a:blip r:embed="rId18">
              <a:alphaModFix/>
            </a:blip>
            <a:srcRect/>
            <a:stretch/>
          </p:blipFill>
          <p:spPr>
            <a:xfrm>
              <a:off x="9794670" y="5615102"/>
              <a:ext cx="1008000" cy="1008000"/>
            </a:xfrm>
            <a:prstGeom prst="rect">
              <a:avLst/>
            </a:prstGeom>
            <a:noFill/>
            <a:ln>
              <a:noFill/>
            </a:ln>
          </p:spPr>
        </p:pic>
        <p:pic>
          <p:nvPicPr>
            <p:cNvPr id="427" name="Google Shape;427;p28"/>
            <p:cNvPicPr preferRelativeResize="0"/>
            <p:nvPr/>
          </p:nvPicPr>
          <p:blipFill rotWithShape="1">
            <a:blip r:embed="rId19">
              <a:alphaModFix/>
            </a:blip>
            <a:srcRect/>
            <a:stretch/>
          </p:blipFill>
          <p:spPr>
            <a:xfrm>
              <a:off x="2149455" y="1941852"/>
              <a:ext cx="1328797" cy="1332000"/>
            </a:xfrm>
            <a:prstGeom prst="rect">
              <a:avLst/>
            </a:prstGeom>
            <a:noFill/>
            <a:ln>
              <a:noFill/>
            </a:ln>
          </p:spPr>
        </p:pic>
        <p:pic>
          <p:nvPicPr>
            <p:cNvPr id="428" name="Google Shape;428;p28"/>
            <p:cNvPicPr preferRelativeResize="0"/>
            <p:nvPr/>
          </p:nvPicPr>
          <p:blipFill rotWithShape="1">
            <a:blip r:embed="rId20">
              <a:alphaModFix/>
            </a:blip>
            <a:srcRect/>
            <a:stretch/>
          </p:blipFill>
          <p:spPr>
            <a:xfrm>
              <a:off x="8619668" y="1940248"/>
              <a:ext cx="1332000" cy="1335209"/>
            </a:xfrm>
            <a:prstGeom prst="rect">
              <a:avLst/>
            </a:prstGeom>
            <a:noFill/>
            <a:ln>
              <a:noFill/>
            </a:ln>
          </p:spPr>
        </p:pic>
        <p:pic>
          <p:nvPicPr>
            <p:cNvPr id="429" name="Google Shape;429;p28"/>
            <p:cNvPicPr preferRelativeResize="0"/>
            <p:nvPr/>
          </p:nvPicPr>
          <p:blipFill rotWithShape="1">
            <a:blip r:embed="rId21">
              <a:alphaModFix/>
            </a:blip>
            <a:srcRect/>
            <a:stretch/>
          </p:blipFill>
          <p:spPr>
            <a:xfrm>
              <a:off x="2134111" y="3856541"/>
              <a:ext cx="1344141" cy="1334119"/>
            </a:xfrm>
            <a:prstGeom prst="rect">
              <a:avLst/>
            </a:prstGeom>
            <a:noFill/>
            <a:ln>
              <a:noFill/>
            </a:ln>
          </p:spPr>
        </p:pic>
        <p:pic>
          <p:nvPicPr>
            <p:cNvPr id="430" name="Google Shape;430;p28"/>
            <p:cNvPicPr preferRelativeResize="0"/>
            <p:nvPr/>
          </p:nvPicPr>
          <p:blipFill rotWithShape="1">
            <a:blip r:embed="rId22">
              <a:alphaModFix/>
            </a:blip>
            <a:srcRect/>
            <a:stretch/>
          </p:blipFill>
          <p:spPr>
            <a:xfrm>
              <a:off x="8619668" y="3857600"/>
              <a:ext cx="1329739" cy="133200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437"/>
        <p:cNvGrpSpPr/>
        <p:nvPr/>
      </p:nvGrpSpPr>
      <p:grpSpPr>
        <a:xfrm>
          <a:off x="0" y="0"/>
          <a:ext cx="0" cy="0"/>
          <a:chOff x="0" y="0"/>
          <a:chExt cx="0" cy="0"/>
        </a:xfrm>
      </p:grpSpPr>
      <p:pic>
        <p:nvPicPr>
          <p:cNvPr id="438" name="Google Shape;438;p29"/>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439" name="Google Shape;439;p29"/>
          <p:cNvSpPr txBox="1"/>
          <p:nvPr/>
        </p:nvSpPr>
        <p:spPr>
          <a:xfrm>
            <a:off x="0" y="800556"/>
            <a:ext cx="12192000" cy="29546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36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b="1" dirty="0" err="1">
                <a:solidFill>
                  <a:schemeClr val="lt1"/>
                </a:solidFill>
                <a:latin typeface="Calibri"/>
                <a:ea typeface="Calibri"/>
                <a:cs typeface="Calibri"/>
                <a:sym typeface="Calibri"/>
              </a:rPr>
              <a:t>Hongera</a:t>
            </a:r>
            <a:r>
              <a:rPr lang="en-US" sz="4000" b="1" dirty="0">
                <a:solidFill>
                  <a:schemeClr val="lt1"/>
                </a:solidFill>
                <a:latin typeface="Calibri"/>
                <a:ea typeface="Calibri"/>
                <a:cs typeface="Calibri"/>
                <a:sym typeface="Calibri"/>
              </a:rPr>
              <a:t> </a:t>
            </a:r>
            <a:r>
              <a:rPr lang="en-US" sz="4000" b="1" dirty="0" err="1">
                <a:solidFill>
                  <a:schemeClr val="lt1"/>
                </a:solidFill>
                <a:latin typeface="Calibri"/>
                <a:ea typeface="Calibri"/>
                <a:cs typeface="Calibri"/>
                <a:sym typeface="Calibri"/>
              </a:rPr>
              <a:t>na</a:t>
            </a:r>
            <a:r>
              <a:rPr lang="en-US" sz="4000" b="1" dirty="0">
                <a:solidFill>
                  <a:schemeClr val="lt1"/>
                </a:solidFill>
                <a:latin typeface="Calibri"/>
                <a:ea typeface="Calibri"/>
                <a:cs typeface="Calibri"/>
                <a:sym typeface="Calibri"/>
              </a:rPr>
              <a:t> </a:t>
            </a:r>
            <a:r>
              <a:rPr lang="en-US" sz="4000" b="1" dirty="0" err="1">
                <a:solidFill>
                  <a:schemeClr val="lt1"/>
                </a:solidFill>
                <a:latin typeface="Calibri"/>
                <a:ea typeface="Calibri"/>
                <a:cs typeface="Calibri"/>
                <a:sym typeface="Calibri"/>
              </a:rPr>
              <a:t>karibu</a:t>
            </a:r>
            <a:r>
              <a:rPr lang="en-US" sz="4000" b="1" dirty="0">
                <a:solidFill>
                  <a:schemeClr val="lt1"/>
                </a:solidFill>
                <a:latin typeface="Calibri"/>
                <a:ea typeface="Calibri"/>
                <a:cs typeface="Calibri"/>
                <a:sym typeface="Calibri"/>
              </a:rPr>
              <a:t> </a:t>
            </a:r>
            <a:r>
              <a:rPr lang="en-US" sz="4000" b="1" dirty="0" err="1">
                <a:solidFill>
                  <a:schemeClr val="lt1"/>
                </a:solidFill>
                <a:latin typeface="Calibri"/>
                <a:ea typeface="Calibri"/>
                <a:cs typeface="Calibri"/>
                <a:sym typeface="Calibri"/>
              </a:rPr>
              <a:t>tena</a:t>
            </a:r>
            <a:r>
              <a:rPr lang="en-US" sz="4000" b="1" dirty="0">
                <a:solidFill>
                  <a:schemeClr val="lt1"/>
                </a:solidFill>
                <a:latin typeface="Calibri"/>
                <a:ea typeface="Calibri"/>
                <a:cs typeface="Calibri"/>
                <a:sym typeface="Calibri"/>
              </a:rPr>
              <a:t>!</a:t>
            </a:r>
            <a:endParaRPr sz="4000" dirty="0"/>
          </a:p>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3200" dirty="0" err="1">
                <a:solidFill>
                  <a:schemeClr val="lt1"/>
                </a:solidFill>
                <a:latin typeface="Calibri"/>
                <a:ea typeface="Calibri"/>
                <a:cs typeface="Calibri"/>
                <a:sym typeface="Calibri"/>
              </a:rPr>
              <a:t>Kipindi</a:t>
            </a:r>
            <a:r>
              <a:rPr lang="en-US" sz="3200" dirty="0">
                <a:solidFill>
                  <a:schemeClr val="lt1"/>
                </a:solidFill>
                <a:latin typeface="Calibri"/>
                <a:ea typeface="Calibri"/>
                <a:cs typeface="Calibri"/>
                <a:sym typeface="Calibri"/>
              </a:rPr>
              <a:t> </a:t>
            </a:r>
            <a:r>
              <a:rPr lang="en-US" sz="3200" dirty="0" err="1">
                <a:solidFill>
                  <a:schemeClr val="lt1"/>
                </a:solidFill>
                <a:latin typeface="Calibri"/>
                <a:ea typeface="Calibri"/>
                <a:cs typeface="Calibri"/>
                <a:sym typeface="Calibri"/>
              </a:rPr>
              <a:t>kinachofuata</a:t>
            </a:r>
            <a:r>
              <a:rPr lang="en-US" sz="3200" dirty="0">
                <a:solidFill>
                  <a:schemeClr val="lt1"/>
                </a:solidFill>
                <a:latin typeface="Calibri"/>
                <a:ea typeface="Calibri"/>
                <a:cs typeface="Calibri"/>
                <a:sym typeface="Calibri"/>
              </a:rPr>
              <a:t>: </a:t>
            </a:r>
            <a:br>
              <a:rPr lang="en-US" sz="3200" dirty="0">
                <a:solidFill>
                  <a:schemeClr val="lt1"/>
                </a:solidFill>
                <a:latin typeface="Calibri"/>
                <a:ea typeface="Calibri"/>
                <a:cs typeface="Calibri"/>
                <a:sym typeface="Calibri"/>
              </a:rPr>
            </a:br>
            <a:r>
              <a:rPr lang="en-US" sz="3200" dirty="0" err="1">
                <a:solidFill>
                  <a:schemeClr val="lt1"/>
                </a:solidFill>
                <a:latin typeface="Calibri"/>
                <a:ea typeface="Calibri"/>
                <a:cs typeface="Calibri"/>
                <a:sym typeface="Calibri"/>
              </a:rPr>
              <a:t>Kujadili</a:t>
            </a:r>
            <a:r>
              <a:rPr lang="en-US" sz="3200" dirty="0">
                <a:solidFill>
                  <a:schemeClr val="lt1"/>
                </a:solidFill>
                <a:latin typeface="Calibri"/>
                <a:ea typeface="Calibri"/>
                <a:cs typeface="Calibri"/>
                <a:sym typeface="Calibri"/>
              </a:rPr>
              <a:t> </a:t>
            </a:r>
            <a:r>
              <a:rPr lang="en-US" sz="3200" dirty="0" err="1">
                <a:solidFill>
                  <a:schemeClr val="lt1"/>
                </a:solidFill>
                <a:latin typeface="Calibri"/>
                <a:ea typeface="Calibri"/>
                <a:cs typeface="Calibri"/>
                <a:sym typeface="Calibri"/>
              </a:rPr>
              <a:t>mbinu</a:t>
            </a:r>
            <a:endParaRPr sz="3200" dirty="0"/>
          </a:p>
        </p:txBody>
      </p:sp>
      <p:pic>
        <p:nvPicPr>
          <p:cNvPr id="440" name="Google Shape;440;p29"/>
          <p:cNvPicPr preferRelativeResize="0"/>
          <p:nvPr/>
        </p:nvPicPr>
        <p:blipFill rotWithShape="1">
          <a:blip r:embed="rId4">
            <a:alphaModFix/>
          </a:blip>
          <a:srcRect/>
          <a:stretch/>
        </p:blipFill>
        <p:spPr>
          <a:xfrm>
            <a:off x="5207482" y="4280097"/>
            <a:ext cx="1777037" cy="17770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70"/>
        <p:cNvGrpSpPr/>
        <p:nvPr/>
      </p:nvGrpSpPr>
      <p:grpSpPr>
        <a:xfrm>
          <a:off x="0" y="0"/>
          <a:ext cx="0" cy="0"/>
          <a:chOff x="0" y="0"/>
          <a:chExt cx="0" cy="0"/>
        </a:xfrm>
      </p:grpSpPr>
      <p:sp>
        <p:nvSpPr>
          <p:cNvPr id="71" name="Google Shape;71;p3"/>
          <p:cNvSpPr/>
          <p:nvPr/>
        </p:nvSpPr>
        <p:spPr>
          <a:xfrm rot="-5400000">
            <a:off x="10388830" y="4887115"/>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rgbClr val="595959"/>
                </a:solidFill>
                <a:latin typeface="Calibri"/>
                <a:ea typeface="Calibri"/>
                <a:cs typeface="Calibri"/>
                <a:sym typeface="Calibri"/>
              </a:rPr>
              <a:t>Photo: Vikramvisu / Shutterstock Photo:Unknown</a:t>
            </a:r>
            <a:endParaRPr sz="800">
              <a:solidFill>
                <a:srgbClr val="595959"/>
              </a:solidFill>
              <a:latin typeface="Calibri"/>
              <a:ea typeface="Calibri"/>
              <a:cs typeface="Calibri"/>
              <a:sym typeface="Calibri"/>
            </a:endParaRPr>
          </a:p>
        </p:txBody>
      </p:sp>
      <p:sp>
        <p:nvSpPr>
          <p:cNvPr id="72" name="Google Shape;72;p3"/>
          <p:cNvSpPr/>
          <p:nvPr/>
        </p:nvSpPr>
        <p:spPr>
          <a:xfrm>
            <a:off x="540000" y="1320730"/>
            <a:ext cx="2916000" cy="4524275"/>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Calibri"/>
                <a:ea typeface="Calibri"/>
                <a:cs typeface="Calibri"/>
                <a:sym typeface="Calibri"/>
              </a:rPr>
              <a:t>Bhagalpur,</a:t>
            </a:r>
            <a:br>
              <a:rPr lang="en-US" sz="3200" dirty="0">
                <a:solidFill>
                  <a:schemeClr val="dk1"/>
                </a:solidFill>
                <a:latin typeface="Calibri"/>
                <a:ea typeface="Calibri"/>
                <a:cs typeface="Calibri"/>
                <a:sym typeface="Calibri"/>
              </a:rPr>
            </a:br>
            <a:r>
              <a:rPr lang="en-US" sz="3200" dirty="0">
                <a:solidFill>
                  <a:schemeClr val="dk1"/>
                </a:solidFill>
                <a:latin typeface="Calibri"/>
                <a:ea typeface="Calibri"/>
                <a:cs typeface="Calibri"/>
                <a:sym typeface="Calibri"/>
              </a:rPr>
              <a:t>India</a:t>
            </a:r>
            <a:endParaRPr sz="3200"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sv-SE"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dirty="0" err="1">
                <a:solidFill>
                  <a:schemeClr val="dk1"/>
                </a:solidFill>
                <a:latin typeface="Calibri"/>
                <a:ea typeface="Calibri"/>
                <a:cs typeface="Calibri"/>
                <a:sym typeface="Calibri"/>
              </a:rPr>
              <a:t>Ghasia</a:t>
            </a:r>
            <a:r>
              <a:rPr lang="en-US" sz="3200" dirty="0">
                <a:solidFill>
                  <a:schemeClr val="dk1"/>
                </a:solidFill>
                <a:latin typeface="Calibri"/>
                <a:ea typeface="Calibri"/>
                <a:cs typeface="Calibri"/>
                <a:sym typeface="Calibri"/>
              </a:rPr>
              <a:t> za 1989</a:t>
            </a:r>
            <a:endParaRPr sz="3200" dirty="0">
              <a:solidFill>
                <a:schemeClr val="dk1"/>
              </a:solidFill>
              <a:latin typeface="Calibri"/>
              <a:ea typeface="Calibri"/>
              <a:cs typeface="Calibri"/>
              <a:sym typeface="Calibri"/>
            </a:endParaRPr>
          </a:p>
        </p:txBody>
      </p:sp>
      <p:pic>
        <p:nvPicPr>
          <p:cNvPr id="73" name="Google Shape;73;p3" descr="En bild som visar utomhus, mark, byggnad, gammal&#10;&#10;Automatiskt genererad beskrivning"/>
          <p:cNvPicPr preferRelativeResize="0"/>
          <p:nvPr/>
        </p:nvPicPr>
        <p:blipFill rotWithShape="1">
          <a:blip r:embed="rId3">
            <a:alphaModFix/>
          </a:blip>
          <a:srcRect t="1561"/>
          <a:stretch/>
        </p:blipFill>
        <p:spPr>
          <a:xfrm>
            <a:off x="7846568" y="864000"/>
            <a:ext cx="3637432" cy="5280000"/>
          </a:xfrm>
          <a:prstGeom prst="rect">
            <a:avLst/>
          </a:prstGeom>
          <a:noFill/>
          <a:ln>
            <a:noFill/>
          </a:ln>
        </p:spPr>
      </p:pic>
      <p:pic>
        <p:nvPicPr>
          <p:cNvPr id="74" name="Google Shape;74;p3"/>
          <p:cNvPicPr preferRelativeResize="0"/>
          <p:nvPr/>
        </p:nvPicPr>
        <p:blipFill rotWithShape="1">
          <a:blip r:embed="rId4">
            <a:alphaModFix/>
          </a:blip>
          <a:srcRect l="21425" t="7164" r="32697" b="5829"/>
          <a:stretch/>
        </p:blipFill>
        <p:spPr>
          <a:xfrm>
            <a:off x="3564000" y="864000"/>
            <a:ext cx="4177085" cy="5280000"/>
          </a:xfrm>
          <a:prstGeom prst="rect">
            <a:avLst/>
          </a:prstGeom>
          <a:noFill/>
          <a:ln>
            <a:noFill/>
          </a:ln>
        </p:spPr>
      </p:pic>
      <p:pic>
        <p:nvPicPr>
          <p:cNvPr id="75" name="Google Shape;75;p3"/>
          <p:cNvPicPr preferRelativeResize="0"/>
          <p:nvPr/>
        </p:nvPicPr>
        <p:blipFill rotWithShape="1">
          <a:blip r:embed="rId5">
            <a:alphaModFix/>
          </a:blip>
          <a:srcRect/>
          <a:stretch/>
        </p:blipFill>
        <p:spPr>
          <a:xfrm>
            <a:off x="-11749" y="11723"/>
            <a:ext cx="12192000" cy="228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4"/>
          <p:cNvPicPr preferRelativeResize="0"/>
          <p:nvPr/>
        </p:nvPicPr>
        <p:blipFill rotWithShape="1">
          <a:blip r:embed="rId3">
            <a:alphaModFix/>
          </a:blip>
          <a:srcRect/>
          <a:stretch/>
        </p:blipFill>
        <p:spPr>
          <a:xfrm>
            <a:off x="3564000" y="864000"/>
            <a:ext cx="7920000" cy="5280000"/>
          </a:xfrm>
          <a:prstGeom prst="rect">
            <a:avLst/>
          </a:prstGeom>
          <a:noFill/>
          <a:ln>
            <a:noFill/>
          </a:ln>
        </p:spPr>
      </p:pic>
      <p:sp>
        <p:nvSpPr>
          <p:cNvPr id="84" name="Google Shape;84;p4"/>
          <p:cNvSpPr/>
          <p:nvPr/>
        </p:nvSpPr>
        <p:spPr>
          <a:xfrm rot="-5400000">
            <a:off x="10375951"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a:t>
            </a:r>
            <a:r>
              <a:rPr lang="en-US" sz="800">
                <a:solidFill>
                  <a:srgbClr val="595959"/>
                </a:solidFill>
                <a:latin typeface="Calibri"/>
                <a:ea typeface="Calibri"/>
                <a:cs typeface="Calibri"/>
                <a:sym typeface="Calibri"/>
              </a:rPr>
              <a:t>Supplied</a:t>
            </a:r>
            <a:endParaRPr sz="800">
              <a:solidFill>
                <a:srgbClr val="595959"/>
              </a:solidFill>
              <a:latin typeface="Calibri"/>
              <a:ea typeface="Calibri"/>
              <a:cs typeface="Calibri"/>
              <a:sym typeface="Calibri"/>
            </a:endParaRPr>
          </a:p>
        </p:txBody>
      </p:sp>
      <p:sp>
        <p:nvSpPr>
          <p:cNvPr id="85" name="Google Shape;85;p4"/>
          <p:cNvSpPr/>
          <p:nvPr/>
        </p:nvSpPr>
        <p:spPr>
          <a:xfrm>
            <a:off x="540000" y="1320730"/>
            <a:ext cx="215895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dk1"/>
                </a:solidFill>
                <a:latin typeface="Calibri"/>
                <a:ea typeface="Calibri"/>
                <a:cs typeface="Calibri"/>
                <a:sym typeface="Calibri"/>
              </a:rPr>
              <a:t>Mkutano</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kamati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ya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amani</a:t>
            </a:r>
            <a:endParaRPr sz="3200" dirty="0"/>
          </a:p>
        </p:txBody>
      </p:sp>
      <p:pic>
        <p:nvPicPr>
          <p:cNvPr id="86" name="Google Shape;86;p4"/>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93"/>
        <p:cNvGrpSpPr/>
        <p:nvPr/>
      </p:nvGrpSpPr>
      <p:grpSpPr>
        <a:xfrm>
          <a:off x="0" y="0"/>
          <a:ext cx="0" cy="0"/>
          <a:chOff x="0" y="0"/>
          <a:chExt cx="0" cy="0"/>
        </a:xfrm>
      </p:grpSpPr>
      <p:pic>
        <p:nvPicPr>
          <p:cNvPr id="94" name="Google Shape;94;p5"/>
          <p:cNvPicPr preferRelativeResize="0"/>
          <p:nvPr/>
        </p:nvPicPr>
        <p:blipFill rotWithShape="1">
          <a:blip r:embed="rId3">
            <a:alphaModFix/>
          </a:blip>
          <a:srcRect/>
          <a:stretch/>
        </p:blipFill>
        <p:spPr>
          <a:xfrm>
            <a:off x="3564000" y="864000"/>
            <a:ext cx="7920000" cy="5280000"/>
          </a:xfrm>
          <a:prstGeom prst="rect">
            <a:avLst/>
          </a:prstGeom>
          <a:noFill/>
          <a:ln>
            <a:noFill/>
          </a:ln>
        </p:spPr>
      </p:pic>
      <p:sp>
        <p:nvSpPr>
          <p:cNvPr id="95" name="Google Shape;95;p5"/>
          <p:cNvSpPr/>
          <p:nvPr/>
        </p:nvSpPr>
        <p:spPr>
          <a:xfrm rot="-5400000">
            <a:off x="10375951"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a:solidFill>
                  <a:srgbClr val="595959"/>
                </a:solidFill>
                <a:latin typeface="Calibri"/>
                <a:ea typeface="Calibri"/>
                <a:cs typeface="Calibri"/>
                <a:sym typeface="Calibri"/>
              </a:rPr>
              <a:t>Photo: David Talukdar</a:t>
            </a:r>
            <a:r>
              <a:rPr lang="en-US" sz="800" b="0" i="0">
                <a:solidFill>
                  <a:srgbClr val="595959"/>
                </a:solidFill>
                <a:latin typeface="Calibri"/>
                <a:ea typeface="Calibri"/>
                <a:cs typeface="Calibri"/>
                <a:sym typeface="Calibri"/>
              </a:rPr>
              <a:t> / Alamy Stock Photo </a:t>
            </a:r>
            <a:endParaRPr sz="800">
              <a:solidFill>
                <a:srgbClr val="595959"/>
              </a:solidFill>
              <a:latin typeface="Calibri"/>
              <a:ea typeface="Calibri"/>
              <a:cs typeface="Calibri"/>
              <a:sym typeface="Calibri"/>
            </a:endParaRPr>
          </a:p>
        </p:txBody>
      </p:sp>
      <p:sp>
        <p:nvSpPr>
          <p:cNvPr id="96" name="Google Shape;96;p5"/>
          <p:cNvSpPr/>
          <p:nvPr/>
        </p:nvSpPr>
        <p:spPr>
          <a:xfrm>
            <a:off x="540000" y="1320730"/>
            <a:ext cx="2916000" cy="1569620"/>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3200" dirty="0" err="1">
                <a:solidFill>
                  <a:schemeClr val="dk1"/>
                </a:solidFill>
                <a:latin typeface="Calibri"/>
                <a:ea typeface="Calibri"/>
                <a:cs typeface="Calibri"/>
                <a:sym typeface="Calibri"/>
              </a:rPr>
              <a:t>Ghasia</a:t>
            </a:r>
            <a:r>
              <a:rPr lang="en-US" sz="3200" dirty="0">
                <a:solidFill>
                  <a:schemeClr val="dk1"/>
                </a:solidFill>
                <a:latin typeface="Calibri"/>
                <a:ea typeface="Calibri"/>
                <a:cs typeface="Calibri"/>
                <a:sym typeface="Calibri"/>
              </a:rPr>
              <a:t> za </a:t>
            </a: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dirty="0" err="1">
                <a:solidFill>
                  <a:schemeClr val="dk1"/>
                </a:solidFill>
                <a:latin typeface="Calibri"/>
                <a:ea typeface="Calibri"/>
                <a:cs typeface="Calibri"/>
                <a:sym typeface="Calibri"/>
              </a:rPr>
              <a:t>kileo</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huko</a:t>
            </a:r>
            <a:r>
              <a:rPr lang="en-US" sz="3200" dirty="0">
                <a:solidFill>
                  <a:schemeClr val="dk1"/>
                </a:solidFill>
                <a:latin typeface="Calibri"/>
                <a:ea typeface="Calibri"/>
                <a:cs typeface="Calibri"/>
                <a:sym typeface="Calibri"/>
              </a:rPr>
              <a:t> Bhagalpur</a:t>
            </a:r>
            <a:endParaRPr sz="3200" dirty="0"/>
          </a:p>
        </p:txBody>
      </p:sp>
      <p:pic>
        <p:nvPicPr>
          <p:cNvPr id="97" name="Google Shape;97;p5"/>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104"/>
        <p:cNvGrpSpPr/>
        <p:nvPr/>
      </p:nvGrpSpPr>
      <p:grpSpPr>
        <a:xfrm>
          <a:off x="0" y="0"/>
          <a:ext cx="0" cy="0"/>
          <a:chOff x="0" y="0"/>
          <a:chExt cx="0" cy="0"/>
        </a:xfrm>
      </p:grpSpPr>
      <p:pic>
        <p:nvPicPr>
          <p:cNvPr id="105" name="Google Shape;105;p6"/>
          <p:cNvPicPr preferRelativeResize="0"/>
          <p:nvPr/>
        </p:nvPicPr>
        <p:blipFill rotWithShape="1">
          <a:blip r:embed="rId3">
            <a:alphaModFix/>
          </a:blip>
          <a:srcRect/>
          <a:stretch/>
        </p:blipFill>
        <p:spPr>
          <a:xfrm>
            <a:off x="3564000" y="864000"/>
            <a:ext cx="7920000" cy="5280000"/>
          </a:xfrm>
          <a:prstGeom prst="rect">
            <a:avLst/>
          </a:prstGeom>
          <a:noFill/>
          <a:ln>
            <a:noFill/>
          </a:ln>
        </p:spPr>
      </p:pic>
      <p:sp>
        <p:nvSpPr>
          <p:cNvPr id="106" name="Google Shape;106;p6"/>
          <p:cNvSpPr/>
          <p:nvPr/>
        </p:nvSpPr>
        <p:spPr>
          <a:xfrm rot="-5400000">
            <a:off x="10375951"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a:t>
            </a:r>
            <a:r>
              <a:rPr lang="en-US" sz="800">
                <a:solidFill>
                  <a:srgbClr val="595959"/>
                </a:solidFill>
                <a:latin typeface="Calibri"/>
                <a:ea typeface="Calibri"/>
                <a:cs typeface="Calibri"/>
                <a:sym typeface="Calibri"/>
              </a:rPr>
              <a:t>Supplied</a:t>
            </a:r>
            <a:endParaRPr sz="800">
              <a:solidFill>
                <a:srgbClr val="595959"/>
              </a:solidFill>
              <a:latin typeface="Calibri"/>
              <a:ea typeface="Calibri"/>
              <a:cs typeface="Calibri"/>
              <a:sym typeface="Calibri"/>
            </a:endParaRPr>
          </a:p>
        </p:txBody>
      </p:sp>
      <p:sp>
        <p:nvSpPr>
          <p:cNvPr id="107" name="Google Shape;107;p6"/>
          <p:cNvSpPr/>
          <p:nvPr/>
        </p:nvSpPr>
        <p:spPr>
          <a:xfrm>
            <a:off x="540000" y="1320730"/>
            <a:ext cx="2645652" cy="2025129"/>
          </a:xfrm>
          <a:prstGeom prst="rect">
            <a:avLst/>
          </a:prstGeom>
          <a:noFill/>
          <a:ln>
            <a:noFill/>
          </a:ln>
        </p:spPr>
        <p:txBody>
          <a:bodyPr spcFirstLastPara="1" wrap="square" lIns="0"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3200" dirty="0" err="1">
                <a:solidFill>
                  <a:schemeClr val="dk1"/>
                </a:solidFill>
                <a:latin typeface="Calibri"/>
                <a:ea typeface="Calibri"/>
                <a:cs typeface="Calibri"/>
                <a:sym typeface="Calibri"/>
              </a:rPr>
              <a:t>Kikundi</a:t>
            </a:r>
            <a:r>
              <a:rPr lang="en-US" sz="3200" dirty="0">
                <a:solidFill>
                  <a:schemeClr val="dk1"/>
                </a:solidFill>
                <a:latin typeface="Calibri"/>
                <a:ea typeface="Calibri"/>
                <a:cs typeface="Calibri"/>
                <a:sym typeface="Calibri"/>
              </a:rPr>
              <a:t> cha </a:t>
            </a:r>
            <a:r>
              <a:rPr lang="en-US" sz="3200" dirty="0" err="1">
                <a:solidFill>
                  <a:schemeClr val="dk1"/>
                </a:solidFill>
                <a:latin typeface="Calibri"/>
                <a:ea typeface="Calibri"/>
                <a:cs typeface="Calibri"/>
                <a:sym typeface="Calibri"/>
              </a:rPr>
              <a:t>amani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mtaani</a:t>
            </a:r>
            <a:endParaRPr sz="3200" dirty="0">
              <a:solidFill>
                <a:schemeClr val="dk1"/>
              </a:solidFill>
              <a:latin typeface="Calibri"/>
              <a:ea typeface="Calibri"/>
              <a:cs typeface="Calibri"/>
              <a:sym typeface="Calibri"/>
            </a:endParaRPr>
          </a:p>
          <a:p>
            <a:pPr marL="0" marR="0" lvl="0" indent="0" algn="l" rtl="0">
              <a:spcBef>
                <a:spcPts val="1200"/>
              </a:spcBef>
              <a:spcAft>
                <a:spcPts val="0"/>
              </a:spcAft>
              <a:buNone/>
            </a:pPr>
            <a:endParaRPr sz="3200" dirty="0">
              <a:solidFill>
                <a:schemeClr val="dk1"/>
              </a:solidFill>
              <a:latin typeface="Calibri"/>
              <a:ea typeface="Calibri"/>
              <a:cs typeface="Calibri"/>
              <a:sym typeface="Calibri"/>
            </a:endParaRPr>
          </a:p>
        </p:txBody>
      </p:sp>
      <p:pic>
        <p:nvPicPr>
          <p:cNvPr id="108" name="Google Shape;108;p6"/>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15"/>
        <p:cNvGrpSpPr/>
        <p:nvPr/>
      </p:nvGrpSpPr>
      <p:grpSpPr>
        <a:xfrm>
          <a:off x="0" y="0"/>
          <a:ext cx="0" cy="0"/>
          <a:chOff x="0" y="0"/>
          <a:chExt cx="0" cy="0"/>
        </a:xfrm>
      </p:grpSpPr>
      <p:grpSp>
        <p:nvGrpSpPr>
          <p:cNvPr id="116" name="Google Shape;116;p7"/>
          <p:cNvGrpSpPr/>
          <p:nvPr/>
        </p:nvGrpSpPr>
        <p:grpSpPr>
          <a:xfrm>
            <a:off x="3819227" y="864000"/>
            <a:ext cx="7556744" cy="5281200"/>
            <a:chOff x="3798232" y="864000"/>
            <a:chExt cx="7119624" cy="5281200"/>
          </a:xfrm>
        </p:grpSpPr>
        <p:pic>
          <p:nvPicPr>
            <p:cNvPr id="117" name="Google Shape;117;p7"/>
            <p:cNvPicPr preferRelativeResize="0"/>
            <p:nvPr/>
          </p:nvPicPr>
          <p:blipFill rotWithShape="1">
            <a:blip r:embed="rId3">
              <a:alphaModFix/>
            </a:blip>
            <a:srcRect l="784" t="4633" r="2184"/>
            <a:stretch/>
          </p:blipFill>
          <p:spPr>
            <a:xfrm>
              <a:off x="3798232" y="864000"/>
              <a:ext cx="3363758" cy="5281200"/>
            </a:xfrm>
            <a:prstGeom prst="rect">
              <a:avLst/>
            </a:prstGeom>
            <a:noFill/>
            <a:ln>
              <a:noFill/>
            </a:ln>
          </p:spPr>
        </p:pic>
        <p:pic>
          <p:nvPicPr>
            <p:cNvPr id="118" name="Google Shape;118;p7"/>
            <p:cNvPicPr preferRelativeResize="0"/>
            <p:nvPr/>
          </p:nvPicPr>
          <p:blipFill rotWithShape="1">
            <a:blip r:embed="rId3">
              <a:alphaModFix/>
            </a:blip>
            <a:srcRect l="784" t="4633" r="2184"/>
            <a:stretch/>
          </p:blipFill>
          <p:spPr>
            <a:xfrm>
              <a:off x="7554098" y="864000"/>
              <a:ext cx="3363758" cy="5281200"/>
            </a:xfrm>
            <a:prstGeom prst="rect">
              <a:avLst/>
            </a:prstGeom>
            <a:noFill/>
            <a:ln>
              <a:noFill/>
            </a:ln>
          </p:spPr>
        </p:pic>
      </p:grpSp>
      <p:sp>
        <p:nvSpPr>
          <p:cNvPr id="119" name="Google Shape;119;p7"/>
          <p:cNvSpPr/>
          <p:nvPr/>
        </p:nvSpPr>
        <p:spPr>
          <a:xfrm rot="-5400000">
            <a:off x="10280830"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a:t>
            </a:r>
            <a:r>
              <a:rPr lang="en-US" sz="800">
                <a:solidFill>
                  <a:srgbClr val="595959"/>
                </a:solidFill>
                <a:latin typeface="Calibri"/>
                <a:ea typeface="Calibri"/>
                <a:cs typeface="Calibri"/>
                <a:sym typeface="Calibri"/>
              </a:rPr>
              <a:t>Supplied</a:t>
            </a:r>
            <a:endParaRPr sz="800">
              <a:solidFill>
                <a:srgbClr val="595959"/>
              </a:solidFill>
              <a:latin typeface="Calibri"/>
              <a:ea typeface="Calibri"/>
              <a:cs typeface="Calibri"/>
              <a:sym typeface="Calibri"/>
            </a:endParaRPr>
          </a:p>
        </p:txBody>
      </p:sp>
      <p:sp>
        <p:nvSpPr>
          <p:cNvPr id="120" name="Google Shape;120;p7"/>
          <p:cNvSpPr/>
          <p:nvPr/>
        </p:nvSpPr>
        <p:spPr>
          <a:xfrm>
            <a:off x="540000" y="1320722"/>
            <a:ext cx="2616155" cy="3157747"/>
          </a:xfrm>
          <a:prstGeom prst="rect">
            <a:avLst/>
          </a:prstGeom>
          <a:noFill/>
          <a:ln>
            <a:noFill/>
          </a:ln>
        </p:spPr>
        <p:txBody>
          <a:bodyPr spcFirstLastPara="1" wrap="square" lIns="0"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3200" dirty="0" err="1">
                <a:solidFill>
                  <a:schemeClr val="dk1"/>
                </a:solidFill>
                <a:latin typeface="Calibri"/>
                <a:ea typeface="Calibri"/>
                <a:cs typeface="Calibri"/>
                <a:sym typeface="Calibri"/>
              </a:rPr>
              <a:t>Vipeperushi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vilivyotolewa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watu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kujitolea</a:t>
            </a:r>
            <a:endParaRPr sz="3200" dirty="0">
              <a:solidFill>
                <a:schemeClr val="dk1"/>
              </a:solidFill>
              <a:latin typeface="Calibri"/>
              <a:ea typeface="Calibri"/>
              <a:cs typeface="Calibri"/>
              <a:sym typeface="Calibri"/>
            </a:endParaRPr>
          </a:p>
          <a:p>
            <a:pPr marL="0" marR="0" lvl="0" indent="0" algn="l" rtl="0">
              <a:spcBef>
                <a:spcPts val="1200"/>
              </a:spcBef>
              <a:spcAft>
                <a:spcPts val="0"/>
              </a:spcAft>
              <a:buNone/>
            </a:pPr>
            <a:endParaRPr sz="3200" dirty="0">
              <a:solidFill>
                <a:schemeClr val="dk1"/>
              </a:solidFill>
              <a:latin typeface="Calibri"/>
              <a:ea typeface="Calibri"/>
              <a:cs typeface="Calibri"/>
              <a:sym typeface="Calibri"/>
            </a:endParaRPr>
          </a:p>
        </p:txBody>
      </p:sp>
      <p:pic>
        <p:nvPicPr>
          <p:cNvPr id="121" name="Google Shape;121;p7"/>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3564000" y="864000"/>
            <a:ext cx="7920000" cy="5280000"/>
          </a:xfrm>
          <a:prstGeom prst="rect">
            <a:avLst/>
          </a:prstGeom>
          <a:noFill/>
          <a:ln>
            <a:noFill/>
          </a:ln>
        </p:spPr>
      </p:pic>
      <p:sp>
        <p:nvSpPr>
          <p:cNvPr id="130" name="Google Shape;130;p8"/>
          <p:cNvSpPr/>
          <p:nvPr/>
        </p:nvSpPr>
        <p:spPr>
          <a:xfrm rot="-5400000">
            <a:off x="10375951"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0" u="none" strike="noStrike">
                <a:solidFill>
                  <a:srgbClr val="595959"/>
                </a:solidFill>
                <a:latin typeface="Calibri"/>
                <a:ea typeface="Calibri"/>
                <a:cs typeface="Calibri"/>
                <a:sym typeface="Calibri"/>
              </a:rPr>
              <a:t>Photo: Gonzales Photo</a:t>
            </a:r>
            <a:r>
              <a:rPr lang="en-US" sz="800" i="0">
                <a:solidFill>
                  <a:srgbClr val="595959"/>
                </a:solidFill>
                <a:latin typeface="Calibri"/>
                <a:ea typeface="Calibri"/>
                <a:cs typeface="Calibri"/>
                <a:sym typeface="Calibri"/>
              </a:rPr>
              <a:t> / Alamy Stock Photo </a:t>
            </a:r>
            <a:endParaRPr sz="800">
              <a:solidFill>
                <a:srgbClr val="595959"/>
              </a:solidFill>
              <a:latin typeface="Calibri"/>
              <a:ea typeface="Calibri"/>
              <a:cs typeface="Calibri"/>
              <a:sym typeface="Calibri"/>
            </a:endParaRPr>
          </a:p>
        </p:txBody>
      </p:sp>
      <p:sp>
        <p:nvSpPr>
          <p:cNvPr id="131" name="Google Shape;131;p8"/>
          <p:cNvSpPr/>
          <p:nvPr/>
        </p:nvSpPr>
        <p:spPr>
          <a:xfrm>
            <a:off x="540000" y="1320722"/>
            <a:ext cx="2916000" cy="3157747"/>
          </a:xfrm>
          <a:prstGeom prst="rect">
            <a:avLst/>
          </a:prstGeom>
          <a:noFill/>
          <a:ln>
            <a:noFill/>
          </a:ln>
        </p:spPr>
        <p:txBody>
          <a:bodyPr spcFirstLastPara="1" wrap="square" lIns="0"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3200" dirty="0">
                <a:solidFill>
                  <a:schemeClr val="dk1"/>
                </a:solidFill>
                <a:latin typeface="Calibri"/>
                <a:ea typeface="Calibri"/>
                <a:cs typeface="Calibri"/>
                <a:sym typeface="Calibri"/>
              </a:rPr>
              <a:t>Tamasha la </a:t>
            </a:r>
            <a:r>
              <a:rPr lang="en-US" sz="3200" dirty="0" err="1">
                <a:solidFill>
                  <a:schemeClr val="dk1"/>
                </a:solidFill>
                <a:latin typeface="Calibri"/>
                <a:ea typeface="Calibri"/>
                <a:cs typeface="Calibri"/>
                <a:sym typeface="Calibri"/>
              </a:rPr>
              <a:t>muziki</a:t>
            </a:r>
            <a:r>
              <a:rPr lang="en-US" sz="3200" dirty="0">
                <a:solidFill>
                  <a:schemeClr val="dk1"/>
                </a:solidFill>
                <a:latin typeface="Calibri"/>
                <a:ea typeface="Calibri"/>
                <a:cs typeface="Calibri"/>
                <a:sym typeface="Calibri"/>
              </a:rPr>
              <a:t> la Roskilde, Denmark</a:t>
            </a:r>
            <a:endParaRPr sz="3200" dirty="0">
              <a:solidFill>
                <a:schemeClr val="dk1"/>
              </a:solidFill>
              <a:latin typeface="Calibri"/>
              <a:ea typeface="Calibri"/>
              <a:cs typeface="Calibri"/>
              <a:sym typeface="Calibri"/>
            </a:endParaRPr>
          </a:p>
          <a:p>
            <a:pPr marL="0" marR="0" lvl="0" indent="0" algn="l" rtl="0">
              <a:spcBef>
                <a:spcPts val="1200"/>
              </a:spcBef>
              <a:spcAft>
                <a:spcPts val="0"/>
              </a:spcAft>
              <a:buNone/>
            </a:pPr>
            <a:endParaRPr sz="3200" dirty="0">
              <a:solidFill>
                <a:schemeClr val="dk1"/>
              </a:solidFill>
              <a:latin typeface="Calibri"/>
              <a:ea typeface="Calibri"/>
              <a:cs typeface="Calibri"/>
              <a:sym typeface="Calibri"/>
            </a:endParaRPr>
          </a:p>
        </p:txBody>
      </p:sp>
      <p:pic>
        <p:nvPicPr>
          <p:cNvPr id="132" name="Google Shape;132;p8"/>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9"/>
          <p:cNvPicPr preferRelativeResize="0"/>
          <p:nvPr/>
        </p:nvPicPr>
        <p:blipFill rotWithShape="1">
          <a:blip r:embed="rId3">
            <a:alphaModFix/>
          </a:blip>
          <a:srcRect/>
          <a:stretch/>
        </p:blipFill>
        <p:spPr>
          <a:xfrm>
            <a:off x="3564000" y="864000"/>
            <a:ext cx="7920000" cy="5280000"/>
          </a:xfrm>
          <a:prstGeom prst="rect">
            <a:avLst/>
          </a:prstGeom>
          <a:noFill/>
          <a:ln>
            <a:noFill/>
          </a:ln>
        </p:spPr>
      </p:pic>
      <p:sp>
        <p:nvSpPr>
          <p:cNvPr id="141" name="Google Shape;141;p9"/>
          <p:cNvSpPr/>
          <p:nvPr/>
        </p:nvSpPr>
        <p:spPr>
          <a:xfrm rot="-5400000">
            <a:off x="10375951"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Human Library Organisation </a:t>
            </a:r>
            <a:endParaRPr sz="800">
              <a:solidFill>
                <a:srgbClr val="595959"/>
              </a:solidFill>
              <a:latin typeface="Calibri"/>
              <a:ea typeface="Calibri"/>
              <a:cs typeface="Calibri"/>
              <a:sym typeface="Calibri"/>
            </a:endParaRPr>
          </a:p>
        </p:txBody>
      </p:sp>
      <p:sp>
        <p:nvSpPr>
          <p:cNvPr id="142" name="Google Shape;142;p9"/>
          <p:cNvSpPr/>
          <p:nvPr/>
        </p:nvSpPr>
        <p:spPr>
          <a:xfrm>
            <a:off x="540000" y="1320723"/>
            <a:ext cx="2916000" cy="3157747"/>
          </a:xfrm>
          <a:prstGeom prst="rect">
            <a:avLst/>
          </a:prstGeom>
          <a:noFill/>
          <a:ln>
            <a:noFill/>
          </a:ln>
        </p:spPr>
        <p:txBody>
          <a:bodyPr spcFirstLastPara="1" wrap="square" lIns="0"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3200" dirty="0">
                <a:solidFill>
                  <a:schemeClr val="dk1"/>
                </a:solidFill>
                <a:latin typeface="Calibri"/>
                <a:ea typeface="Calibri"/>
                <a:cs typeface="Calibri"/>
                <a:sym typeface="Calibri"/>
              </a:rPr>
              <a:t>Hafla </a:t>
            </a:r>
            <a:r>
              <a:rPr lang="en-US" sz="3200" dirty="0" err="1">
                <a:solidFill>
                  <a:schemeClr val="dk1"/>
                </a:solidFill>
                <a:latin typeface="Calibri"/>
                <a:ea typeface="Calibri"/>
                <a:cs typeface="Calibri"/>
                <a:sym typeface="Calibri"/>
              </a:rPr>
              <a:t>ya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maktaba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ya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binadamu</a:t>
            </a:r>
            <a:r>
              <a:rPr lang="en-US" sz="3200" dirty="0">
                <a:solidFill>
                  <a:schemeClr val="dk1"/>
                </a:solidFill>
                <a:latin typeface="Calibri"/>
                <a:ea typeface="Calibri"/>
                <a:cs typeface="Calibri"/>
                <a:sym typeface="Calibri"/>
              </a:rPr>
              <a:t>, Somalia</a:t>
            </a:r>
            <a:endParaRPr sz="3200" dirty="0">
              <a:solidFill>
                <a:schemeClr val="dk1"/>
              </a:solidFill>
              <a:latin typeface="Calibri"/>
              <a:ea typeface="Calibri"/>
              <a:cs typeface="Calibri"/>
              <a:sym typeface="Calibri"/>
            </a:endParaRPr>
          </a:p>
          <a:p>
            <a:pPr marL="0" marR="0" lvl="0" indent="0" algn="l" rtl="0">
              <a:spcBef>
                <a:spcPts val="1200"/>
              </a:spcBef>
              <a:spcAft>
                <a:spcPts val="0"/>
              </a:spcAft>
              <a:buNone/>
            </a:pPr>
            <a:endParaRPr sz="3200" dirty="0">
              <a:solidFill>
                <a:schemeClr val="dk1"/>
              </a:solidFill>
              <a:latin typeface="Calibri"/>
              <a:ea typeface="Calibri"/>
              <a:cs typeface="Calibri"/>
              <a:sym typeface="Calibri"/>
            </a:endParaRPr>
          </a:p>
        </p:txBody>
      </p:sp>
      <p:pic>
        <p:nvPicPr>
          <p:cNvPr id="143" name="Google Shape;143;p9"/>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B40E9F-1F34-4528-95DE-5473F4956C1F}">
  <ds:schemaRefs>
    <ds:schemaRef ds:uri="http://schemas.microsoft.com/sharepoint/v3/contenttype/forms"/>
  </ds:schemaRefs>
</ds:datastoreItem>
</file>

<file path=customXml/itemProps2.xml><?xml version="1.0" encoding="utf-8"?>
<ds:datastoreItem xmlns:ds="http://schemas.openxmlformats.org/officeDocument/2006/customXml" ds:itemID="{59306676-E490-4C5E-AA16-76660228AE32}">
  <ds:schemaRefs>
    <ds:schemaRef ds:uri="http://schemas.microsoft.com/office/2006/metadata/properties"/>
    <ds:schemaRef ds:uri="http://schemas.microsoft.com/office/infopath/2007/PartnerControls"/>
    <ds:schemaRef ds:uri="27879760-8d42-4139-817b-a85748325e78"/>
    <ds:schemaRef ds:uri="007ce96f-f6e4-41e9-bbc1-3453ece26c5d"/>
    <ds:schemaRef ds:uri="22fecd5d-df39-456e-b4cb-878c351283d5"/>
    <ds:schemaRef ds:uri="6542285b-0a69-4616-8a34-3bdbf91ac2f1"/>
  </ds:schemaRefs>
</ds:datastoreItem>
</file>

<file path=customXml/itemProps3.xml><?xml version="1.0" encoding="utf-8"?>
<ds:datastoreItem xmlns:ds="http://schemas.openxmlformats.org/officeDocument/2006/customXml" ds:itemID="{B655D54F-342F-4087-ADC1-1EFEE3E82D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1122</TotalTime>
  <Words>3200</Words>
  <Application>Microsoft Office PowerPoint</Application>
  <PresentationFormat>Bredbild</PresentationFormat>
  <Paragraphs>421</Paragraphs>
  <Slides>29</Slides>
  <Notes>29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29</vt:i4>
      </vt:variant>
    </vt:vector>
  </HeadingPairs>
  <TitlesOfParts>
    <vt:vector size="33" baseType="lpstr">
      <vt:lpstr>Quattrocento Sans</vt:lpstr>
      <vt:lpstr>Calibri</vt:lpstr>
      <vt:lpstr>Arial</vt:lpstr>
      <vt:lpstr>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Victoria Pfeiffer</cp:lastModifiedBy>
  <cp:revision>44</cp:revision>
  <dcterms:created xsi:type="dcterms:W3CDTF">2021-07-01T23:28:14Z</dcterms:created>
  <dcterms:modified xsi:type="dcterms:W3CDTF">2025-10-30T09:28:16Z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