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4"/>
    <p:sldMasterId id="2147483726" r:id="rId5"/>
    <p:sldMasterId id="2147483812" r:id="rId6"/>
    <p:sldMasterId id="2147483696" r:id="rId7"/>
    <p:sldMasterId id="2147483800" r:id="rId8"/>
  </p:sldMasterIdLst>
  <p:notesMasterIdLst>
    <p:notesMasterId r:id="rId38"/>
  </p:notesMasterIdLst>
  <p:handoutMasterIdLst>
    <p:handoutMasterId r:id="rId39"/>
  </p:handoutMasterIdLst>
  <p:sldIdLst>
    <p:sldId id="256" r:id="rId9"/>
    <p:sldId id="373" r:id="rId10"/>
    <p:sldId id="353" r:id="rId11"/>
    <p:sldId id="395" r:id="rId12"/>
    <p:sldId id="370" r:id="rId13"/>
    <p:sldId id="371" r:id="rId14"/>
    <p:sldId id="372" r:id="rId15"/>
    <p:sldId id="374" r:id="rId16"/>
    <p:sldId id="375" r:id="rId17"/>
    <p:sldId id="382" r:id="rId18"/>
    <p:sldId id="377" r:id="rId19"/>
    <p:sldId id="378" r:id="rId20"/>
    <p:sldId id="379" r:id="rId21"/>
    <p:sldId id="380" r:id="rId22"/>
    <p:sldId id="381" r:id="rId23"/>
    <p:sldId id="398" r:id="rId24"/>
    <p:sldId id="399" r:id="rId25"/>
    <p:sldId id="385" r:id="rId26"/>
    <p:sldId id="401" r:id="rId27"/>
    <p:sldId id="386" r:id="rId28"/>
    <p:sldId id="400" r:id="rId29"/>
    <p:sldId id="388" r:id="rId30"/>
    <p:sldId id="402" r:id="rId31"/>
    <p:sldId id="397" r:id="rId32"/>
    <p:sldId id="390" r:id="rId33"/>
    <p:sldId id="391" r:id="rId34"/>
    <p:sldId id="403" r:id="rId35"/>
    <p:sldId id="393" r:id="rId36"/>
    <p:sldId id="404" r:id="rId37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FMMalithi" panose="00000400000000000000" pitchFamily="2" charset="0"/>
      <p:regular r:id="rId46"/>
    </p:embeddedFont>
    <p:embeddedFont>
      <p:font typeface="Segoe UI" panose="020B0502040204020203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7588A-4300-FA6D-C849-67AD603AF528}" name="Eben Bhujel" initials="EB" userId="S::ebh@stefanus.no::0f9db9ec-00ad-46b6-9b96-35db36e90ae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1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33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1" clrIdx="3"/>
  <p:cmAuthor id="11" name="Katherine Cash" initials="KC [2]" lastIdx="7" clrIdx="10">
    <p:extLst>
      <p:ext uri="{19B8F6BF-5375-455C-9EA6-DF929625EA0E}">
        <p15:presenceInfo xmlns:p15="http://schemas.microsoft.com/office/powerpoint/2012/main" userId="S::katherine.cash_smc.global#ext#@stefanusalliansen.onmicrosoft.com::c8443033-ba39-4d66-bc55-3451e72e1980" providerId="AD"/>
      </p:ext>
    </p:extLst>
  </p:cmAuthor>
  <p:cmAuthor id="5" name="Viktoria Myrén" initials="VM [5]" lastIdx="1" clrIdx="4"/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A81"/>
    <a:srgbClr val="919191"/>
    <a:srgbClr val="88546C"/>
    <a:srgbClr val="E1945A"/>
    <a:srgbClr val="4E7D88"/>
    <a:srgbClr val="574961"/>
    <a:srgbClr val="D1E0DF"/>
    <a:srgbClr val="D4C2CA"/>
    <a:srgbClr val="86A2AB"/>
    <a:srgbClr val="F4E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503" autoAdjust="0"/>
  </p:normalViewPr>
  <p:slideViewPr>
    <p:cSldViewPr snapToGrid="0">
      <p:cViewPr varScale="1">
        <p:scale>
          <a:sx n="115" d="100"/>
          <a:sy n="115" d="100"/>
        </p:scale>
        <p:origin x="2016" y="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2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10.fntdata"/><Relationship Id="rId57" Type="http://schemas.microsoft.com/office/2018/10/relationships/authors" Target="author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5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n Bhujel" userId="0f9db9ec-00ad-46b6-9b96-35db36e90aee" providerId="ADAL" clId="{24F20515-2EC5-4155-9AD2-12D91FC6568A}"/>
    <pc:docChg chg="undo custSel modSld">
      <pc:chgData name="Eben Bhujel" userId="0f9db9ec-00ad-46b6-9b96-35db36e90aee" providerId="ADAL" clId="{24F20515-2EC5-4155-9AD2-12D91FC6568A}" dt="2023-01-10T09:17:45.881" v="10"/>
      <pc:docMkLst>
        <pc:docMk/>
      </pc:docMkLst>
      <pc:sldChg chg="addCm">
        <pc:chgData name="Eben Bhujel" userId="0f9db9ec-00ad-46b6-9b96-35db36e90aee" providerId="ADAL" clId="{24F20515-2EC5-4155-9AD2-12D91FC6568A}" dt="2023-01-10T09:00:43.575" v="0"/>
        <pc:sldMkLst>
          <pc:docMk/>
          <pc:sldMk cId="2800922083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24F20515-2EC5-4155-9AD2-12D91FC6568A}" dt="2023-01-10T09:00:43.575" v="0"/>
              <pc2:cmMkLst xmlns:pc2="http://schemas.microsoft.com/office/powerpoint/2019/9/main/command">
                <pc:docMk/>
                <pc:sldMk cId="2800922083" sldId="256"/>
                <pc2:cmMk id="{AE318ADA-CFF2-49B2-B136-6193E49A8A0A}"/>
              </pc2:cmMkLst>
            </pc226:cmChg>
          </p:ext>
        </pc:extLst>
      </pc:sldChg>
      <pc:sldChg chg="addCm modNotesTx">
        <pc:chgData name="Eben Bhujel" userId="0f9db9ec-00ad-46b6-9b96-35db36e90aee" providerId="ADAL" clId="{24F20515-2EC5-4155-9AD2-12D91FC6568A}" dt="2023-01-10T09:11:46.764" v="2"/>
        <pc:sldMkLst>
          <pc:docMk/>
          <pc:sldMk cId="1723071046" sldId="3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24F20515-2EC5-4155-9AD2-12D91FC6568A}" dt="2023-01-10T09:11:46.764" v="2"/>
              <pc2:cmMkLst xmlns:pc2="http://schemas.microsoft.com/office/powerpoint/2019/9/main/command">
                <pc:docMk/>
                <pc:sldMk cId="1723071046" sldId="371"/>
                <pc2:cmMk id="{BBC9059B-1931-4D03-9DC4-AA0BA0CFC83D}"/>
              </pc2:cmMkLst>
            </pc226:cmChg>
          </p:ext>
        </pc:extLst>
      </pc:sldChg>
      <pc:sldChg chg="addCm modNotesTx">
        <pc:chgData name="Eben Bhujel" userId="0f9db9ec-00ad-46b6-9b96-35db36e90aee" providerId="ADAL" clId="{24F20515-2EC5-4155-9AD2-12D91FC6568A}" dt="2023-01-10T09:14:10.146" v="4"/>
        <pc:sldMkLst>
          <pc:docMk/>
          <pc:sldMk cId="4187154971" sldId="3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24F20515-2EC5-4155-9AD2-12D91FC6568A}" dt="2023-01-10T09:14:10.146" v="4"/>
              <pc2:cmMkLst xmlns:pc2="http://schemas.microsoft.com/office/powerpoint/2019/9/main/command">
                <pc:docMk/>
                <pc:sldMk cId="4187154971" sldId="379"/>
                <pc2:cmMk id="{D677CAEB-1F55-4334-BAD5-0CA47DA1B7A1}"/>
              </pc2:cmMkLst>
            </pc226:cmChg>
          </p:ext>
        </pc:extLst>
      </pc:sldChg>
      <pc:sldChg chg="modNotesTx">
        <pc:chgData name="Eben Bhujel" userId="0f9db9ec-00ad-46b6-9b96-35db36e90aee" providerId="ADAL" clId="{24F20515-2EC5-4155-9AD2-12D91FC6568A}" dt="2023-01-10T09:16:17.516" v="8" actId="20577"/>
        <pc:sldMkLst>
          <pc:docMk/>
          <pc:sldMk cId="3775798966" sldId="397"/>
        </pc:sldMkLst>
      </pc:sldChg>
      <pc:sldChg chg="addCm modCm">
        <pc:chgData name="Eben Bhujel" userId="0f9db9ec-00ad-46b6-9b96-35db36e90aee" providerId="ADAL" clId="{24F20515-2EC5-4155-9AD2-12D91FC6568A}" dt="2023-01-10T09:17:45.881" v="10"/>
        <pc:sldMkLst>
          <pc:docMk/>
          <pc:sldMk cId="4184818663" sldId="4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Eben Bhujel" userId="0f9db9ec-00ad-46b6-9b96-35db36e90aee" providerId="ADAL" clId="{24F20515-2EC5-4155-9AD2-12D91FC6568A}" dt="2023-01-10T09:17:45.881" v="10"/>
              <pc2:cmMkLst xmlns:pc2="http://schemas.microsoft.com/office/powerpoint/2019/9/main/command">
                <pc:docMk/>
                <pc:sldMk cId="4184818663" sldId="403"/>
                <pc2:cmMk id="{68EA2A07-F99C-49F2-8D31-1F1DDA88E10D}"/>
              </pc2:cmMkLst>
            </pc226:cmChg>
          </p:ext>
        </pc:extLst>
      </pc:sldChg>
    </pc:docChg>
  </pc:docChgLst>
  <pc:docChgLst>
    <pc:chgData name="Eben Bhujel" userId="0f9db9ec-00ad-46b6-9b96-35db36e90aee" providerId="ADAL" clId="{058B0CBC-0702-4AFC-9410-90809D2639ED}"/>
    <pc:docChg chg="modSld">
      <pc:chgData name="Eben Bhujel" userId="0f9db9ec-00ad-46b6-9b96-35db36e90aee" providerId="ADAL" clId="{058B0CBC-0702-4AFC-9410-90809D2639ED}" dt="2023-03-28T08:25:50.765" v="0" actId="114"/>
      <pc:docMkLst>
        <pc:docMk/>
      </pc:docMkLst>
      <pc:sldChg chg="modNotesTx">
        <pc:chgData name="Eben Bhujel" userId="0f9db9ec-00ad-46b6-9b96-35db36e90aee" providerId="ADAL" clId="{058B0CBC-0702-4AFC-9410-90809D2639ED}" dt="2023-03-28T08:25:50.765" v="0" actId="114"/>
        <pc:sldMkLst>
          <pc:docMk/>
          <pc:sldMk cId="4187154971" sldId="379"/>
        </pc:sldMkLst>
      </pc:sldChg>
    </pc:docChg>
  </pc:docChgLst>
  <pc:docChgLst>
    <pc:chgData name="Eben Bhujel" userId="0f9db9ec-00ad-46b6-9b96-35db36e90aee" providerId="ADAL" clId="{CF29DAD5-B3A9-4C91-B4DC-3E0E8536B4B1}"/>
    <pc:docChg chg="modSld">
      <pc:chgData name="Eben Bhujel" userId="0f9db9ec-00ad-46b6-9b96-35db36e90aee" providerId="ADAL" clId="{CF29DAD5-B3A9-4C91-B4DC-3E0E8536B4B1}" dt="2023-09-01T07:04:12.802" v="2" actId="20577"/>
      <pc:docMkLst>
        <pc:docMk/>
      </pc:docMkLst>
      <pc:sldChg chg="modSp mod">
        <pc:chgData name="Eben Bhujel" userId="0f9db9ec-00ad-46b6-9b96-35db36e90aee" providerId="ADAL" clId="{CF29DAD5-B3A9-4C91-B4DC-3E0E8536B4B1}" dt="2023-09-01T07:04:12.802" v="2" actId="20577"/>
        <pc:sldMkLst>
          <pc:docMk/>
          <pc:sldMk cId="3775798966" sldId="397"/>
        </pc:sldMkLst>
        <pc:spChg chg="mod">
          <ac:chgData name="Eben Bhujel" userId="0f9db9ec-00ad-46b6-9b96-35db36e90aee" providerId="ADAL" clId="{CF29DAD5-B3A9-4C91-B4DC-3E0E8536B4B1}" dt="2023-09-01T07:04:12.802" v="2" actId="20577"/>
          <ac:spMkLst>
            <pc:docMk/>
            <pc:sldMk cId="3775798966" sldId="397"/>
            <ac:spMk id="35" creationId="{F8046984-9084-42D1-869C-D4302F0E308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2023-09-01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5391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n,fha isákakkaj l%shdlsÍug fm&lt;Uùu" ls¾.sia;dkh</a:t>
            </a:r>
          </a:p>
          <a:p>
            <a:pPr algn="l" rtl="0" fontAlgn="base"/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2010 úma,jfhka miqj" bjis,sjka; njla ke;s" úkdYldÍ l,a,shla frmrudÿ iy ´;fvdlaia l%sia;shdks ksldhkag wh;a mQckSh ia:dk fld,a,lEug mgka .;ay' fuu m%ydr udi yhl muK ld,hla mqrd wLKavj mej;=Ks' fndfyda meñ‚,s bosßm;aù ;snqK o" wNsfpdaol ld¾hd,h" wd.ñl lghq;= ms&lt;sn| rdcH fldñIka iNdj fyda wNHka;r lghq;= wud;HdxYh tu meñKs,s iïnkaOfhka lsisÿ m%;spdrhla oelajQfha ke;' n,OdÍka mjd m%cdjg Wmfoia ,nd ÿkafka m%cdj úiska u .eg¨‍j u.yrjd .ekSug lghq;= lrk f,ighs'</a:t>
            </a:r>
          </a:p>
          <a:p>
            <a:pPr algn="l" rtl="0" fontAlgn="base"/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fuhska l,lsreKq wd.ñl kdhlhska tlg tlaù" cd;sl mqj;am;la wu;d" fuu isoaëka iy n,OdÍkaf.a wld¾hlaIu;djh wjOdrKh l&lt;y' ckdêm;sksh fj; fuu f;dr;=re jd¾;d ùu;a iu. weh fuu isÿùï wehf.a iDcq md,khg k;= lr .;a;dh' Èk y;rla we;=&lt;; ish¨‍ u l,a,s idudðlhskaj w,a,d .kakd ,§'</a:t>
            </a:r>
            <a:endParaRPr lang="en-US" sz="1200" b="1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0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b-NO" sz="1200" b="1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wi, isákakd - iqj lrkakd wNHdih</a:t>
            </a:r>
            <a:br>
              <a:rPr lang="en-US" sz="1200" b="0" i="0">
                <a:effectLst/>
                <a:latin typeface="FMMalithi" panose="00000400000000000000" pitchFamily="2" charset="0"/>
                <a:cs typeface="+mn-lt"/>
              </a:rPr>
            </a:br>
            <a:r>
              <a:rPr lang="nb-NO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wNHdih wjika lsÍfï§ fuu ia,hsvh Ndú;d lrñka my; oelafjk lreKq olajkak'</a:t>
            </a:r>
            <a:endParaRPr lang="en-US" sz="1200" b="0" i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  <a:cs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 n,d isákakka fjkjd fjkqjg iqj lrkakka njg m;a ùu i|yd iú{dksl ;SrK .; yel( WodyrKhla f,i whs;sjdislï W,a,x&gt;khùï j,ska mSvdjg m;a jQ mqoa.,hska iu. iïnkaO;d f.dvk.d .ekSu" lKavdhï jYfhka ixúOdkh ùu" wmg wjYH f;dr;=re fiùu iy wms tlg tlaj l%shd lsÍug wjYH wdldrh ie,iqï lsÍu u.ska'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 ieuúgu l%shd lsÍug fkdyels jkq we; - th ieuúgu wdrlaIs; fyda M,odhS fkdúh yelæ kuq;a wms in|;d f.dvk.d f.k tlg tlaj lghq;= lrkafka kï wmsg l%shdud¾. .ekSug jeä wjldYhla ;sfnk w;r th jvd;a M,odhS jkq we;'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 k.rfha wd.u weoySfï fyda úYajdi oeÍfï ksoyi is;shu iys; *a,sma pd¾Ü lvodis fj; wjOdkh fhduq lrjkak' ;uka y÷kd.;a .eg¿ j,ska ;uka iqj lrkafkl= ùug leu;s l=uk .eg¿ i|yd oehs ksy`vj is;d n,k f,i iyNd.Sjkakka f.ka b,a,d isákak' ^iyNd.Sjkakkag is;kakg fudfyd;la bv fokak" kuq;a m%;spdr bosßm;a lrk f,i b,a,d fkdisákak'&amp;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bosß ieisj,§" fuu .eg¨‍j,g wod&lt;j krUkakka ùfï isg iqj lrkakka ùu olajd .uka lrkafka flfia oehs wms is;kafkuq'</a:t>
            </a: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30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b-NO" sz="1200" b="1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uu ljqo wNHdih</a:t>
            </a:r>
          </a:p>
          <a:p>
            <a:pPr algn="l" rtl="0" fontAlgn="base"/>
            <a:r>
              <a:rPr lang="nb-NO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wNHdih wjika lsÍfï§ fuu ia,hsvh Ndú;d lrñka my; oelafjk lreKq olajkak'</a:t>
            </a:r>
            <a:endParaRPr lang="en-US" sz="1200" b="0" i="0">
              <a:effectLst/>
              <a:latin typeface="FMMalithi" panose="00000400000000000000" pitchFamily="2" charset="0"/>
              <a:cs typeface="+mn-lt"/>
            </a:endParaRPr>
          </a:p>
          <a:p>
            <a:pPr algn="l" rtl="0" fontAlgn="base"/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  <a:cs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y÷kd.;a tla tla úúO jd;djrKhka ;=&lt;" wmsg krUkafkl= fyda l%shdldÍ iqj lrkafkl= f,i N+ñldjla bgq l&lt; yel' wmsg fuu cd, iy lKavdhï ;=&lt; iy ta yryd wd.u weoSfï fyda úYajdi oeÍfï ksoyi m%j¾Okh lrk iïm;la úh yel'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 mdGud,dfõ b;sß fldgfia oS Tn wik iy isÿ lrk iEu fohl§ u lreKdlr m%Yak 3 la .ek is;kak(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 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  <a:cs typeface="Calibri" panose="020F050202020403020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u="sng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ug l&lt; yelafla l=ulao@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WodyrKhla f,i" fouõmsfhla" orefjla" ñ;=frla fyda wi,ajeisfhla f,i uf.a N+ñldj ;=&lt;' /lshdfõ§ uf.a N+ñldj yryd fyda uf.a fm!oa.,sl Ôú;fha oS" WodyrKhla f,i uf.a weoys,s m%cdj ;=&lt; ug we;s N+ñldjka yryd" ug l=ula l&lt; yelso@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u="sng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 l&lt; yelafla l=ulao@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 ixúOdkh ù tlg tlaj lghq;= l&lt; fyd;a' WodyrKhla f,i uf.a weoys,s m%cdjg" ;reK lKavdhug fyda fiajd ia:dkhg hï l%shdud¾.hla .; yelso@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u="sng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 fjk;a mqoa.,hskaj$ixúOdk Èßu;a l&lt; yelafla l=ula lsÍugo@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wka whg l&lt; yels" tfy;a wmsg l&lt; fkdyels foa ;sfí - we;eï úg fjk;a weoys,s m%cdjla fyda m%foaYfha mdif,a m%Odkshd fyda foaj.e;sjrhd' wmsg l%shd lsÍu i|yd Èß.ekaúh yelafla ldjo@</a:t>
            </a:r>
            <a:endParaRPr lang="en-US" sz="1400" b="0" i="0" dirty="0">
              <a:solidFill>
                <a:srgbClr val="000000"/>
              </a:solidFill>
              <a:effectLst/>
              <a:latin typeface="FMMalithi" panose="00000400000000000000" pitchFamily="2" charset="0"/>
              <a:cs typeface="Calibri"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16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b-NO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wxl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13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isg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23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olajd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ia,hsv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j,ska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6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jeks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ieisfha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bosßm;a</a:t>
            </a:r>
            <a:r>
              <a:rPr lang="nb-NO" sz="1200" i="1" kern="1200" baseline="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baseline="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nb-NO" sz="1200" i="1" kern="1200" baseline="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ksrEmKh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lrhs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endParaRPr lang="en-US" sz="1200" b="0" i="1" dirty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r>
              <a:rPr lang="nb-NO" sz="1200" b="1" i="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m%j¾‍Okh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nb-NO" sz="1200" i="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algn="l" rtl="0" fontAlgn="base"/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ieisfha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§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j,§"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weoySfï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±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Ífï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ksoyi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ukaf.a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;=&lt;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hym;a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jd;djrKhla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úúO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hska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úúO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W;aidy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oeÍu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|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l;kaor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tfuka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;=&lt;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weoySfï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±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Ífï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ksoyi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iïnkaOfhka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¨‍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sn|j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isysm;a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^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k.rfha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weoySfï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úYajdi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±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Ífï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ksoyi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ksrEmKh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*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a,sma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pd¾Ü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lvodis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fj;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wjOdkh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fhduq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lrkak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&amp;'</a:t>
            </a:r>
          </a:p>
          <a:p>
            <a:pPr algn="l" rtl="0" fontAlgn="base"/>
            <a:endParaRPr lang="en-GB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algn="l" rtl="0" fontAlgn="base"/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±ka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uÜgñka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ysñlï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m%j¾‍Okh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wdrla‍Id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Ndú;d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úúO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.ek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bf.k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ekSughs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iQodkï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fjkafka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GB" sz="1200" u="sng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wmf.a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;=&lt;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y÷kdf.k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¨‍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úi£u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u="sng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Ndú;d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yelafla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flfiao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.ek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±ka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n,uq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 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72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b;ska" wms zWml%uZ hkafkka woyia lrkafka l=ula±hs n,uq' Wml%u w¾: oelafjkafka zb,lalhla imqrd .ekSu i|yd isÿ lrkq ,nk ie,iqï iy.; l%shdud¾. iuQyhlaZ f,i hs'</a:t>
            </a:r>
            <a:r>
              <a:rPr lang="en-US" sz="1200" b="0" i="0">
                <a:solidFill>
                  <a:srgbClr val="000000"/>
                </a:solidFill>
                <a:effectLst/>
                <a:latin typeface="+mn-lt"/>
              </a:rPr>
              <a:t>  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98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 ysñlï l%shdldrlï i|yd úúO Wml%u j¾. y;rla ;sfnkjd' fuu Wml%u j¾. y;r meyeÈ,s lsÍug WmldÍ ùu i|yd wmg udkj ysñlï W,a,x&gt;khùï ksrEmKh lsÍfï Wmudjla f,i z.skaorZ .ek is;sh yelshs' th wms isrer WKqiqï lr .ekSu i|yd wi,ska jdä ù isáh yels m%ikak .skakla fkdj" Nhdkl" md,kh l&lt; fkdyels .skakla' udkj ysñlï W,a,x&gt;khùï j,ska fuka u" .skafkka o ñksiqkag ydks isÿ fjkjd - tajd ñksiqkag lïmkh" ;=jd, yd urKh f.k fok w;r" foam&lt; yd bvï o úkdY lrkjd'</a:t>
            </a: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b;ska wms fldfyduo .sks kj;ajkafka@ wms j¾. y;rlg wh;a l%shdud¾. .kakjd(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    </a:t>
            </a:r>
          </a:p>
          <a:p>
            <a:pPr algn="l" rtl="0" fontAlgn="base"/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31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b="1" i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w( </a:t>
            </a:r>
            <a:r>
              <a:rPr lang="en-US" sz="1200" b="1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yÈis Wml%u</a:t>
            </a: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yÈis Wml%u hkq .skak wdrïN ùug fmr keje;aùu" .skak ksjd oeóu iy ñksiqka fírd .ekSuhs'</a:t>
            </a: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&lt;ufhla .sksl+re iu. fi,a,ï lrñka isákjd Tn ÿgqj fyd;a Tn lrkafka l=ulao@ Tn .skaor ksjd oud .sksl+re ál bj;a lrkjdæ .skakla wdrïN ùu je&lt;elaùug Tn W;aidy lrkjd'</a:t>
            </a: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Tn m%udo ù" l=vd .skakla ta jk úg;a wdrïN ù ;snqfKa kï" Tn .sks ksjk WmlrKhla fyda j;=r nd,aÈhla f.k th ksjd oeóug W;aidy lrkjd' .skak keje;aùu u.ska Tn wjodkug ,laj we;s mqoa.,hska iy foam&lt; wdrlaId lsÍug W;aidy lrkjd'</a:t>
            </a: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tfy;a .skak b;d úYd, kï" Tn .sks ksjk yuqodfõ Woõ b,a,d isáñka ñksiqkag t;kska bj;a jk f,i wk;=re wÕjkjd'</a:t>
            </a: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 ysñlï i|yd ;sfnk yÈis Wml%u;a fï yd iudkhsæ úfYaIs; mqoa.,hskag" úfYaIs; ia:dkj,§ isÿùug hk fyda isÿ fjñka mj;sk udkj ysñlï W,a,x&gt;khùï i|yd wms yÈis Wml%u Ndú;d lrkjd' W,a,x&gt;kùula j&lt;lajd .ekSug fyda keje;aùug iy ñksiqka fírd .ekSug iDcqju ueÈy;a ùu" tfia;a ke;skï" Woõ b,a,d isàu iy wjodkug uqyqK § isák mqoa.,hskag wk;=re weÕùu hk folu bka woyia fjkjd'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   </a:t>
            </a:r>
          </a:p>
          <a:p>
            <a:pPr algn="l" rtl="0" fontAlgn="base"/>
            <a:r>
              <a:rPr lang="en-US" sz="1200" b="0" i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44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 wkqj" yÈis wjia:d Wml%u Ndú;d lrkafka l=uk wdldrfha wd.u weoySfï fyda úYajdi ±Ífï ksoyi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(FORB)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  W,a,x&gt;kùï i|yd o@ ysßyer lsÍu" ffjÍ m%ldY isÿ lsÍu" myr§ï" foam&lt; úkdY lsÍu" wd.ñl ia:dkj,g myr §u" jd¾.sl ysxikh iy w;a;fkdau;sl w;awvx.=jg .ekSï hk ish,a, ksYaÑ; mqoa.,hskag fyda lKavdhïj,g ksYaÑ; ia:dkj,§ ksYaÑ; fõ,djl isÿ úh yels W,a,x&gt;kùï j,g WodyrK fjkjd'</a:t>
            </a:r>
          </a:p>
          <a:p>
            <a:pPr algn="l" rtl="0" fontAlgn="base"/>
            <a:endParaRPr lang="en-GB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yÈis Wml%u u.ska fujeks yÈis isÿùïj,g m%;spdr oelaùug kï" wms tjeks yÈis isÿùïj,g iQodkïj isáh hq;=hs' l=ula l&lt; hq;= oehs oek isáh hq;=hs' ñksiqka .sks ksjk yuqodfõ wxlh ±k isák wdldrfhka u" fyda .sks ksjk WmlrKhla Ndú;d lsÍug bf.k .kakd wdldrhgu" udkj ysñlï W,a,x&gt;k isÿ jk úg tajd je&lt;elaùug" keje;aùug iy Wmldr b,a,d isàug wms bf.k .; hq;=hs'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   </a:t>
            </a:r>
            <a:endParaRPr lang="en-US" b="0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r>
              <a:rPr lang="en-US" sz="1200" b="0" i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+mn-lt"/>
            </a:endParaRPr>
          </a:p>
          <a:p>
            <a:endParaRPr lang="en-GB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69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b="1" i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wd( </a:t>
            </a:r>
            <a:r>
              <a:rPr lang="en-US" sz="1200" b="1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 lsÍfï Wml%u</a:t>
            </a:r>
          </a:p>
          <a:p>
            <a:pPr algn="l" rtl="0" fontAlgn="base"/>
            <a:endParaRPr lang="en-US" sz="1200" b="1" i="1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.skakla ygf.k me;sr hkafka hï fya;=jla ksidhss' WodyrKhla f,i wk;=reodhl f,i úÿ,s /yeka we§u ksid' fjkia lsÍfï Wml%u hkq .skak we;sùug fya;= jk ;;ajhka fjkia lsÍuhs - úÿ,s /yeka wdrla‍Is; nj ;yjqre lr .ekSu i|yd bÈlsÍï fr.=,dis wkq.ukh lsÍu ;yjqre lr .ekSu thg WodyrKhla'</a:t>
            </a:r>
          </a:p>
          <a:p>
            <a:pPr algn="l" rtl="0" fontAlgn="base"/>
            <a:endParaRPr lang="en-GB" sz="1200" b="1" i="1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 ysñlï W,a,x&gt;khùï o fya;= we;sj isÿ fjkjd' WodyrKhla f,i" ñksiqka wdrlaId lsÍug wjYH kS;s iudchg ke;s ksid fyda tu kS;s wkq.ukh lrkq ,nk njg j. n,d .; hq;= mqoa.,hska tfia fkdlrk ksid W,a,x&gt;khùï isÿ fjkjd' th;a" iudch yryd jeros wdldrhg úÿ,s /yeka weoSula yd iudkhs'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  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97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 udkj ysñlï W,a,x&gt;k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ùï</a:t>
            </a: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úi¢h yelafla kS;s fyda hï hï foaj,a isÿ lrk wdldrh fjkia lrk f,i ck;djg ta;a;= .ekaùfuka muKhs'</a:t>
            </a:r>
          </a:p>
          <a:p>
            <a:pPr algn="l" rtl="0" fontAlgn="base"/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wmg th úúO wdldr y;rlska isÿ l&lt; yelshs(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.eg¨‍j biau;= lr fmkaùu i|yd Woaf&gt;daIK yd úfrdaO;d oelaùfuka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.eg¨‍j fjkia lsÍu i|yd hï fohla l&lt; hq;= hehs th fjkia lsÍug n,h we;s mqoa.,hskag ta;a;= .ekaùfuka - wms fuh WoafoaYkh f,i y÷kajkjd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ñksiqkag fjkia f,i yeisÍug Èß.ekaùï ,nd §fuka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ke; fyd;a" wms tajd ms&lt;s fkd.kakd nj fmkaùug krl kS;s fyda iudc iïu;hka iduldój m%;slafIam lsÍfuka'</a:t>
            </a:r>
            <a:endParaRPr lang="en-US" sz="1200" b="0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fïjd fjkia lsÍfï Wml%u hs' tajd jvd;a È.= ld,Skj" jvd;a l%udkql+,j" iudcfha mj;sk" fndfyda ia:dk j, isák ñksiqka úYd, ixLHdjlg n,mdk .eg¨‍ flfrys wjOdkh fhduq lsÍug WmldÍ fjkjd'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 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8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ish¨ fokd ieish fj; idorfhka</a:t>
            </a:r>
            <a:r>
              <a:rPr lang="en-US" sz="1200" b="0" i="0" baseline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 ms&lt;sf.k my; i|yka lreKq úia;r lr fokak(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0" i="0" baseline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fï olajd mj;ajk ,o ieis j,oS wms udkj ysñlï ms&lt;sn|j" wd.u weoySfï fyda úYajdi oeÍfï ksoyi i|yd we;s whs;sh ms&lt;sn|j iy whs;sjdislï W,a,x&gt;khùï ms&lt;sn|j bf.k .;af;uq' tfukau wms wmf.a m%cdj ;=&lt; isÿjk wd.u weoySfï fyda úYajdi oeÍfï ksoyi W,a,x&gt;khùï ljr wdldrfha W,a,x&gt;khùï o hkak is;shï.; lf&lt;uq' 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0" i="0" baseline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fu;eka isg bosßhg wms l%shdud¾. ms&lt;sn|j wjOdkh fhduq lrkafkuqæ fuu ieisfha oS iy ñ&lt;`. ieisfha oS wms udkj ysñlï m%j¾Okh lsÍu i|yd fhdod .; yels úúO l%u" ke; fyd;a Wml%u j¾. fudkjdo hkak fidhd ne,Sug iy wmsg tu Wml%u fhdod .; yelafla flfiao hkak ms&lt;sn| is;d ne,Sug lghq;= lrkafkuq' wjika ieis fofla oS wms l%shdldÍ ie,iqï ilia lsÍu flfrys wjOdkh fhduq lrkafkuq'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0" i="0" baseline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;u m%cdjka ;=&lt; wd.u weoySfï fyda úYajdi oeÍfï ksoyi i|yd mßj¾;khla isÿ lrñka isák ñksiqka ms&lt;sn| l;kaor ;=klg ijka foñka wms fuh wdrïN lruq'    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b="1" i="1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we( </a:t>
            </a:r>
            <a:r>
              <a:rPr lang="es-AR" sz="1200" b="1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f.dvke.Sfï Wml%u</a:t>
            </a:r>
          </a:p>
          <a:p>
            <a:pPr algn="l" rtl="0" fontAlgn="base"/>
            <a:endParaRPr lang="en-GB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.skak keje;aùu i|yd wmg l&lt; yels ;j;a fohla jkafka uyck;dj oekqj;a lsÍu iy Tjqkaf.a wdl,am fjkia lsÍuhs¦ ±,afjk is./Ü fldg úh&lt;s ìïj,g úis lsÍfuka we;s úh yels wka;rdhka ms&lt;sn|j oekqj;a lsÍu thg tla WodyrKhla' tfuka u" wmg uyck iïkaOùula o f.dvk.d .; yelshs - tkï iafõÉPd .sks ksùïj,g jeä msßila iïnkaO lr .; yelshs' Tjqkaf.a l=i,;d f.dvke.sh yelshs - WodyKhla f,i" .sks ksjk WmlrKhla Ndú;d lrkafka flfia oehs ñksiqka oekqj;aj isák nj iy;sl lr .ekSug lghq;= l&lt; yelshs'</a:t>
            </a:r>
          </a:p>
          <a:p>
            <a:pPr algn="l" rtl="0" fontAlgn="base"/>
            <a:endParaRPr lang="en-GB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algn="l" rtl="0" fontAlgn="base"/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 ysñlï iïnkaOfhka .;a l," f.dvke.Sfï Wml%u hkq udkj ysñlï ixialD;shla f.dvke.Su i|yd lrk È.= ld,Sk ld¾hhla' tkï" iEu flfkl= u ;ukaf.a whs;sjdislï iy wkqkaf.a whs;sjdislï okakd" udkj ysñlï j,g .re lsÍu idudkH iy ksjeros fohla f,i olsk" whs;sjdislï W,a,x&gt;kh jqj fyd;a l=ula l&lt; hq;= hehs okakd" ;ukaf.a iy wfkla whf.a whs;sjdislï j,g .re lrk iy ke.S isàk wdldrh okakd iudchla Wfoid lghq;= lsÍu hs'</a:t>
            </a:r>
            <a:endParaRPr lang="en-GB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56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fujeks iudchla f.dvke.Sfï ld¾hhg lreKq 4 la we;=&lt;;a fjkjd(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 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 ysñlï j, jeo.;alu ms&lt;sn|j oekqj;a lsÍu" iy isÿfjñka mj;sk W,a,x&gt;khùï iy tajdhska isÿjk ydksh ms&lt;sn|j oekqj;a lsÍu'</a:t>
            </a:r>
            <a:endParaRPr lang="en-US">
              <a:effectLst/>
              <a:latin typeface="FMMalithi" panose="000004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iïnkaOùï f.dvke.Su - udkj ysñlï m%j¾Okh lsÍug mshjr .ekSu i|yd lemùug jeä jeäfhka ñksiqka fhduq lsÍu'</a:t>
            </a:r>
            <a:endParaRPr lang="en-US">
              <a:effectLst/>
              <a:latin typeface="FMMalithi" panose="000004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l=i,;d f.dvke.Su - udkj ysñlï m%j¾‍Okh lrkafka flfia oehs ñksiqka ±kqj;a jk mßÈ l=i,;d f.dvke.Su'</a:t>
            </a:r>
            <a:endParaRPr lang="en-US">
              <a:effectLst/>
              <a:latin typeface="FMMalithi" panose="00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;jo" úúO ia:dk j, úúO foa lrk" tfy;a iïnkaëlrKhlska hq;= wdldrhlg fmdÿ wruqKq lrd lghq;= lrk" mqoa.,hska iy ixúOdk cd,hla f.dvke.Su'</a:t>
            </a:r>
            <a:endParaRPr lang="en-US" sz="1200" b="1" i="0" kern="1200">
              <a:solidFill>
                <a:srgbClr val="000000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fïjd fjkia ùu i|yd mQ¾j fldkafoais ks¾‍udKh lrk" È.= ld,Sk Wml%uhs' tajd wms wfkla ish¨u Wml%u Ndú;d lrk úg wmsg ke.S isàug wjYH mokula f.dv k.kjd'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  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0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b="1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wE( </a:t>
            </a:r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wjidk jYfhka" wmg </a:t>
            </a:r>
            <a:r>
              <a:rPr lang="en-GB" sz="1200" b="1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iqj lsÍfï</a:t>
            </a:r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b="1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;sfnkjd'</a:t>
            </a:r>
            <a:endParaRPr lang="en-US" sz="1200" b="1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endParaRPr lang="en-US" sz="1200" b="1" i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.skakla fuka u" udkj ysñlï W,a,x&gt;khùï o ñksiqkag" foam&lt;j,g iy m%cdjkag ydks lrkjd' iqj lsÍfï Wml%u hkq udkj ysñlï W,a,x&gt;k isÿ jQ miq ñksiqkaj /ln,d .ekSu i|yd wm lrk foaj,a j,ghs'</a:t>
            </a:r>
            <a:endParaRPr lang="en-US" sz="1200" b="1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r>
              <a:rPr lang="en-US" sz="1200" b="0" i="0">
                <a:solidFill>
                  <a:srgbClr val="000000"/>
                </a:solidFill>
                <a:effectLst/>
                <a:latin typeface="+mn-lt"/>
              </a:rPr>
              <a:t>   </a:t>
            </a:r>
            <a:br>
              <a:rPr lang="en-US" sz="1200" b="0" i="0">
                <a:solidFill>
                  <a:srgbClr val="000000"/>
                </a:solidFill>
                <a:effectLst/>
                <a:latin typeface="+mn-lt"/>
              </a:rPr>
            </a:br>
            <a:endParaRPr lang="en-US" sz="1200" b="0" i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7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 w;lska óg ñksiqkag iqjh ,eîu i|yd wjYH lrk ffjoH" øjHuh yd ufkda-iudchSh iydh imhd fok nj iy;sl lr .ekSu we;=&lt;;a fjkjd' kuq;a .re;ajh yd hqla;sh o we;=&lt;;a fjkjd'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isÿjQ foh ie`.úh fkdyels njg iy;sl lr .ekSu i|yd" th f,aLk.; lsÍu"</a:t>
            </a:r>
            <a:endParaRPr lang="en-US">
              <a:effectLst/>
              <a:latin typeface="FMMalithi" panose="000004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 jQ foa ms&lt;sn|j l:d lsÍug yd isysm;a lsÍug ñksiqkag wjia:dj ,nd §u¦ iy</a:t>
            </a:r>
            <a:endParaRPr lang="en-US">
              <a:effectLst/>
              <a:latin typeface="FMMalithi" panose="00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ñksiqkag hqla;sh bgqjk nj yd jkaÈ ,efnk nj iy;sl lr .ekSu'</a:t>
            </a:r>
            <a:endParaRPr lang="en-US" sz="1200" b="0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   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  <a:cs typeface="Calibri" panose="020F0502020204030204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9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iudma;sh</a:t>
            </a:r>
            <a:endParaRPr lang="sv-SE" sz="1200" dirty="0">
              <a:effectLst/>
              <a:latin typeface="FMMalithi" panose="00000400000000000000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 ysñlï m%j¾‍Okh lsÍu i|yd fï úúO l%u ish,a, u jeo.;a fjkjd' tajd tllska wfkflys wvqj mqrjkjd" tlsfkl wka;¾ iïnkaê;hs" tlsfkl iu.dó f,i Ndú;d l&lt; yelshs'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lsisÿ ;ks mqoa.,fhl=g fyda ixúOdkhlg ish¨‍ Wml%u Ndú;d l&lt; fkdyelshs - l=uk Wml%u Ndú;d l&lt; hq;=o hkak ms&lt;sn| wmf.a f;aÍug ksis f,i n,mdk úúO N+ñld" l=i,;d iy wjia:d wmg ;sfnkjd' jeo.;au foh jkafka" iEu flfkl=gu hula l&lt; yels ùuhs' wm w;f¾ isák" tlu wdldrhlg is;k mqoa.,hskaf.a iy ixúOdk cd, yryd wmg foaj,a fjkia l&lt; yelsùuhs'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udkj ysñlï W,a,x&gt;kh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ùï </a:t>
            </a: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keue;s .sks keje;aùug" iy wmf.a ksfjiaj, iy m%cdjka ;=&lt; iy wmf.a rchka úiska udkj ysñlï j,g .re lrkq ,nk iudchla f.dvke.Su i|yd wm ish¨ fokdgu odhl úh yelshs'</a:t>
            </a:r>
            <a:endParaRPr lang="sv-SE" sz="1200" dirty="0">
              <a:effectLst/>
              <a:latin typeface="+mn-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939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l:d lsÍfï yÈis Wml%u wNHdih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nb-NO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my; i|yka lreKq i|yka lrñka iy fuu ia,hsvh fmkajñka wNHdih y÷kajd fokak'</a:t>
            </a:r>
            <a:endParaRPr lang="en-US" sz="1200" b="1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 ieisfha b;sß fldgfia§" wms yÈis Wml%u flfrys wjOdkh fhduq lrk w;r" wmf.a m%cdjka ;=&lt; mj;sk wd.u weoySfï fyda úYajdi oeÍfï ksoyi iïnkaO .eg¿ úi£ug wmg tajd Ndú;d l&lt; yelso hkak ms&lt;sn|j is;d n,kafkuq' wms ó&lt;Õ ieisfha § wfkl=;a Wml%u foi n,kafkuq'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 wNHdih yryd wms wmf.a m%cdj ;=&lt; l%shd;aul ùu i|yd fhdod.; yels yosis Wml%u bf.k .ekSug fukau yels ;dla jeä woyia m%udKhla nqoaê l,ïNkh lsÍug o lghq;= lrkafkuq' is;d ne,Su - ug l&lt; yelafla l=ulao@" wmsg l&lt; yelafla l=ulao@ iy wmg wka whj osßu;a l&lt; yelafla l=ula lsÍugo@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kuq;a wms th wdrïN lsÍug fmr" wd.u weoySfï fyda úYajdi oeÍfï ksoyi iïnkaO zyÈis wjia:djlaZ hkq l=ulaoehs wms u isysm;a lr .ksuq'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lsishï ia:dkhl isák lsishï mqoa.,fhlf.a udkj ysñlï W,a,x&gt;khùula isÿ jk úg fyda isÿùug wdikak úg yÈis Wml%u Ndú;d lrkq ,efí' tu ksid" wms fuu Wml%u fhdod .ksñka l%shd lsÍug W;aidy lrkafka l=uk wdldrfha wd.u weoySfï fyda úYajdi oeÍfï ksoyi  W,a,x&gt;khùï iïnkaOfhkao@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  <a:cs typeface="Calibri" panose="020F050202020403020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ysßyer lsÍu - WodyrKhla f,i iq¿ cd;sl ldka;djkag uyu. oS ysßyer lsÍu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ffjÍ m%ldY ^ud¾..;j fyda mqoa.,sl jYfhka&amp;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úkdY lsÍï fyda myr§ï jeks ffjÍ wmrdO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wd.ñl ia:dk j,g myr §u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jd¾.sl m%pKav;ajh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w;a;fkdau;sl w;awvx.=jg .ekSï</a:t>
            </a:r>
            <a:endParaRPr lang="en-US" sz="1400" b="0" i="0">
              <a:solidFill>
                <a:srgbClr val="000000"/>
              </a:solidFill>
              <a:effectLst/>
              <a:latin typeface="FMMalithi" panose="00000400000000000000" pitchFamily="2" charset="0"/>
              <a:cs typeface="Calibri" panose="020F0502020204030204"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15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wjidk woyia ±laùu</a:t>
            </a:r>
            <a:endParaRPr lang="en-US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r>
              <a:rPr lang="nb-NO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wxl 26 isg 28 olajd jk ia,hsv fmkajñka" my; oelafjk woyia fnod foñka ieish wjika lrkak(</a:t>
            </a:r>
            <a:endParaRPr lang="en-US" sz="1200" b="1" i="1">
              <a:solidFill>
                <a:srgbClr val="000000"/>
              </a:solidFill>
              <a:effectLst/>
              <a:latin typeface="FMMalithi" panose="00000400000000000000" pitchFamily="2" charset="0"/>
              <a:cs typeface="Calibri"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  <a:cs typeface="Calibri"/>
              </a:rPr>
              <a:t> </a:t>
            </a:r>
          </a:p>
          <a:p>
            <a:pPr algn="l" rtl="0" fontAlgn="base"/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 ieisfha fuhg fmr wms krUkakka ùfï isg iqj lrkakka njg m;a úh yels l%u ms&lt;sn|j l:d lf&lt;uq' wms in|;d f.dvkÕd .ekSu" tlaj jev lsÍu" f;dr;=re fiùu" iy ie,iqï lsÍu iy fmr iQodkïùu ms&lt;sn|j l:d lf&lt;uq'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216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yÈis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Wml%u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iïnkaOfhka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ie,lSfïoS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idlÉPd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lrñka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wdldrfha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m%Yak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weiSu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fuhg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we;=&lt;;a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WodyrK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FMMalithi" panose="00000400000000000000" pitchFamily="2" charset="0"/>
                <a:cs typeface="Calibri"/>
              </a:rPr>
              <a:t> 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  <a:cs typeface="Calibri"/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weoySfï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úYajdi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oeÍfï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ksoyi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yÈis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wjia:d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u.ska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n,mEug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laúh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yelafla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ljqrekao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fldfyaoS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ljodo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y÷kd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yÈis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wjia:d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isÿùug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tajdg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spdr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oelaúh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yelafla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flfiao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.ek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is;Su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WodyrK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udOHj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ffjÍ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m%ldY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sîu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uyu.oS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ysßyer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isÿjkq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olsk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fm!oa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slj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hq;af;a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flfiao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@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tfia;a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ke;s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ie,iqï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fmriQodkï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tlaj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fldgila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jvd;a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ixúOdkd;aul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l%shdYS,S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m%;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spdrhla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ilia l&lt;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jkafkao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@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spdr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oelaùug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mßos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wjYH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¨ ‍u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f;dr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iïnkaO;d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;=j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oehs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mÍlaId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ne,Su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u"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wdrlaIs;j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isákafkah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foaj,a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jvd;a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krl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yefrkafka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iy;sl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ekSu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wjodkï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lafiare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FMMalithi" panose="00000400000000000000" pitchFamily="2" charset="0"/>
                <a:cs typeface="Calibri"/>
              </a:rPr>
              <a:t> </a:t>
            </a:r>
          </a:p>
          <a:p>
            <a:endParaRPr lang="en-GB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05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we;a; jYfhkau" yÈis Wml%u hkq wms Ndú;d lsÍug leu;s Wml%u fkdúh yel' WodyrKhla f,i" oekqj;aNdjh we;slsÍu fyda mßj¾;khla isÿlsÍu i|yd úfrdaO;d jHdmdr meje;aùu wms jvd;a leue;a;la olajk l%shdud¾. úh yelsh' lsisfjl=g iEu fohlau lsÍug fkdyel" ke; fyd;a ish¨ foa lsÍug W;aidy fkdl&lt; hq;=hæ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ó&lt;Õ ieisfha§" wms mßj¾;kh lsÍfï Wml%u" f.dvke.Sfï Wml%u iy iqj lsÍfï Wml%u i|yd l%shdldÍ woyia bf.k f.k tajd nqoaê l,ïNkh lrkafkuq' wms yels ;rï l%shdldÍ woyia /ia lsÍug b,lal lrkafkuqæ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bkamiqj" mdGud,dfõ wjidk ieis fofla§" wms fuu foaj,a jvd;a iSud lr .ksuq - wmsg ienúka u úi|d .ekSug wjYH .eg¿ fudkjdo hkak iy wms y÷kdf.k we;s l%shdud¾. j,ska jvd;a u M,odhS iy h:d¾:jd§ jkafka ljr tajdo hkak is;d n,uq'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ish¨ fokdgu Tjqkaf.a il%Sh iyNd.S;ajh fjkqfjka ia;+;s lrñka ieish wjika lrkak'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  <a:cs typeface="Calibri"/>
              </a:rPr>
              <a:t>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12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29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38703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b-NO" sz="1200" b="1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iudc mßj¾;l l;kaor - l=vd idlÉPd lKavdhï wNHdih</a:t>
            </a:r>
          </a:p>
          <a:p>
            <a:pPr fontAlgn="base"/>
            <a:r>
              <a:rPr lang="nb-NO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wxl3 isg 10 olajd jk ia,hsv j,ska wNHdifha § we;s iudc mßj¾;l l;kaor ;=k ksrEmKh lrhs'</a:t>
            </a:r>
            <a:endParaRPr lang="en-US" sz="1200" b="1" i="1">
              <a:solidFill>
                <a:srgbClr val="000000"/>
              </a:solidFill>
              <a:effectLst/>
              <a:latin typeface="FMMalithi" panose="00000400000000000000" pitchFamily="2" charset="0"/>
              <a:cs typeface="Calibri"/>
            </a:endParaRPr>
          </a:p>
          <a:p>
            <a:pPr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  <a:cs typeface="Calibri"/>
              </a:rPr>
              <a:t> </a:t>
            </a:r>
          </a:p>
          <a:p>
            <a:pPr algn="l" rtl="0" fontAlgn="base"/>
            <a:r>
              <a:rPr lang="en-US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rdyq,af.a l;dj" bkaÈhdj</a:t>
            </a:r>
          </a:p>
          <a:p>
            <a:pPr algn="l" rtl="0" fontAlgn="base"/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rdyq,a Ôj;a fjkafka kef.kysr bkaÈhdfõ Nd.,amQ¾ k.rfha h' tu k.rfha ck.ykfhka 80] la muK fokd yskaÿjreka o" 18] la muK fokd uqia,sïjreka o jk w;r" k.rhg m%pKav;ajfhka msß b;sydihla we;' 1989 j¾Ifha §" 50"000 la muK ck;dj wj;eka l&lt; flda,dy, j,oS uqia,sïjreka 1"000 g wêl ixLHdjla ñh .sh nj jd¾;d úh'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 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   </a:t>
            </a:r>
            <a:endParaRPr lang="en-US" sz="1200" b="0" i="0" dirty="0">
              <a:solidFill>
                <a:srgbClr val="000000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2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yskaÿ Nla;slfhl= jk rdyq,a k.rfha wka;¾-wd.ñl idu uOHia:dkhg iïnkaOù isáhs' Tjqka idu lñgq yryd;a" jd¾Isl ixialD;sl W;aijhla ixúOdkh lsÍu iy wd.ñl kdhlhska iïnkaO lr .ekSu yryd;a lKavdhï w;r iïnkaO;d iy úYajdih f.dvke.Sug lghq;= lr;s' fuu È.=ld,Sk idu ld¾hh u.ska we;eï isÿùï md,kfhka Tíng f.dia" iS&gt;%fhka me;sr hdug mgka .kakd úg yÈis mshjr .ekSug yels lrjk mokula ks¾udKh lr fohs' fujeks mokula fndfyda úg wjYH fõ'</a:t>
            </a:r>
            <a:r>
              <a:rPr lang="en-US" sz="1200" b="0" i="0">
                <a:solidFill>
                  <a:srgbClr val="000000"/>
                </a:solidFill>
                <a:effectLst/>
                <a:latin typeface="+mn-lt"/>
                <a:cs typeface="Calibri"/>
              </a:rPr>
              <a:t>    </a:t>
            </a:r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8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ue;sjrK jHdmdr j,§ m%pKav;ajh úfYaIfhka u iq,N fõ'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2019 j¾Ifha §" yskaÿ cd;sljd§ ue;sjrK wfmalaIlfhl= uqia,sï jeishka cSj;a jk m%foaYhla yryd fm&lt;md&lt;shla fufyhjñka" ffjÍ m%ldY yd wekqï mo mjiñka flda,dy,hla we;s lsÍug W;aidy lf&lt;ah' we;eï uqia,sï ;reKhska  thg tfrysj fldamfhka lE .eiQ úg tu wfmalaIlhd m%pKav;ajh wdrïN l&lt; w;r" ta fya;=fjka fj&lt;|ie,a j,g iy ksjdi j,g ydks isÿ úh' fuu ler,s flda,dy, fjk;a m%foaYj,g o jHdma; ù m%pKav;ajh we;sùfï nrm;&lt; wjodkula Woa.; úh' fuh fl;rï Nhdkl úh yels oehs rdyq,a iy Tyqf.a ñ;=rka oek isáhy'</a:t>
            </a:r>
            <a:r>
              <a:rPr lang="en-US" sz="1200" b="0" i="0">
                <a:effectLst/>
                <a:latin typeface="+mn-lt"/>
              </a:rPr>
              <a:t>   </a:t>
            </a:r>
            <a:endParaRPr lang="sv-SE" sz="1200">
              <a:latin typeface="+mn-lt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bka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miq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t&lt;ô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osk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lsysmfha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§"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rdyq,a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Tyqf.a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ñ;=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m%pKav;ajhg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laùfï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wjodkula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mej;s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uqia,sï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yskaÿ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wi,ajeis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m%foaYj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iaùï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meje;ajQy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iaùïj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,§"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iafõÉPd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fiajlhskaf.a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lKavdhï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msysgqjd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kakd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w;r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Tjqka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wi,ajeis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m%foaYj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f.hska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f.g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.shy'</a:t>
            </a:r>
          </a:p>
          <a:p>
            <a:pPr algn="l" rtl="0" fontAlgn="base"/>
            <a:endParaRPr lang="en-US" sz="1200" kern="1200" dirty="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algn="l" rtl="0" fontAlgn="base"/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rdyq,a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fufia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mjihs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(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—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ldka;djka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msßñka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hq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tlg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hdu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jeo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.;a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jqKd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fudlo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túg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fodr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újD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ljqre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jqk;a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.,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ksoyfia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l;d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l&lt;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yels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wfhla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isáh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ksid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'˜ 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3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iafõÉPd fiajlhska m;%sld fnod foñka" ;u wi,ajeishkag l;d lrñka iy Tjqkag ijka foñka" wd.ï l=ula jqj;a ler,s flda,dy, fya;=fjka ish,a, krl w;g yefrk wdldrh wjOdrKh lr fmkajd ÿkay' wjg m%foaYfha meje;ajQ /iaùï iy iafõÉPd fiajlhskaf.a l%shdldrlï k.rfha ;;ajh iukh lsÍug WmldÍ úh'</a:t>
            </a:r>
            <a:endParaRPr lang="en-US" sz="1200" b="0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3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fmd;la tys msgljrfhka ukskak tmd -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Human Librar</a:t>
            </a: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y™, </a:t>
            </a:r>
            <a:r>
              <a:rPr lang="en-US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fvkaud¾lh'</a:t>
            </a:r>
          </a:p>
          <a:p>
            <a:pPr algn="l" rtl="0" fontAlgn="base"/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1990 oYlfha ueo Nd.fha § ñ;=rka y;r fofkla kd.ßl m%pKav;ajhg tfrys úfrdaO;d jHdmdrhla isÿ lsÍu i|yd ;reK ixúOdkhla wdrïN l&lt;y' tys idudðl;ajh l%ufhka j¾Okh jQ w;r" fvkaud¾l ix.S; Wf&lt;,l ixúOdhljrhd tu W;aijh keröug meñfKkakka w;r ixjdohla we;s lsÍu i|yd meje;aúh yels wx.hla ms&lt;sn| woyila bÈßm;a lrk f,i fuu ;reKhskaf.ka b,a,d isáfhah' Tjqyq zudkj fmd;aZ- tkï ;ukaf.a wkkH;djh iy ;u Ôú; w;aoelSï ms&lt;sn| f.!rjkSh ixjdoj, ksr; ùug leu;s mqoa.,hskaj ,nd .; yels zudkj mqia;ld,hlaZ ms&lt;sn| woyi bÈßm;a l&lt;y'</a:t>
            </a:r>
            <a:r>
              <a:rPr lang="en-US" sz="1200" b="0" i="0">
                <a:solidFill>
                  <a:srgbClr val="000000"/>
                </a:solidFill>
                <a:effectLst/>
                <a:latin typeface="+mn-lt"/>
              </a:rPr>
              <a:t> 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0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idudkHfhka" zudkj fmd;aZ hkq ;ukaf.a zl;djz wkHhskag bf.kqï w;aoelSula lr oSug iafõÉPdfjka bÈßm;a jk" tu m%dfoaYSh m%cdj ;=&lt; u isák mqoa.,hska fõ' fuu iafõÉPdfjka bosßm;a jkakka idudkHfhka Tjqkaf.a wkkH;djfha hï wx.hla - WodyrKhla f,i" Tjqkaf.a wd.u" úYajdih" jd¾.sl;ajh" ,sx.sl ÈYdk;sh" wdndê;Ndjh fyda tÉ'whs'ù' wdidÈ; ;;a;ajh jeks hï wx.hla ksid w.;sh fyda wmlS¾;sh w;aú|sk mqoa.,hska fõ' fuh jerÈ f;dr;=re u; mokï jQ taldlD;s wvq lsÍug WmldÍ fõ'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Human Library™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ixúOdkh oeka rgj,a 85 g wêl ixLHdjl l%shdldrlï isÿ lrhs'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  <a:cs typeface="Calibri"/>
              </a:rPr>
              <a:t>  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2023-09-01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0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7">
            <a:extLst>
              <a:ext uri="{FF2B5EF4-FFF2-40B4-BE49-F238E27FC236}">
                <a16:creationId xmlns:a16="http://schemas.microsoft.com/office/drawing/2014/main" id="{5AB015C0-ADFB-4C1F-AC4C-50A35F5971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38375"/>
            <a:ext cx="10515600" cy="3938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CE4C6B7C-5757-4F49-9408-DFE2EB630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7">
            <a:extLst>
              <a:ext uri="{FF2B5EF4-FFF2-40B4-BE49-F238E27FC236}">
                <a16:creationId xmlns:a16="http://schemas.microsoft.com/office/drawing/2014/main" id="{D6F1756C-FFE1-4CEF-9731-60C4E255A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03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BB34C43-91EC-4BFD-A62E-4F59EA6FE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8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AEC53B00-CE6B-458E-BD5C-25A6FAD9B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99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1588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-22860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image" Target="../media/image1.png"/><Relationship Id="rId21" Type="http://schemas.openxmlformats.org/officeDocument/2006/relationships/image" Target="../media/image50.png"/><Relationship Id="rId7" Type="http://schemas.openxmlformats.org/officeDocument/2006/relationships/image" Target="../media/image1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0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image" Target="../media/image1.png"/><Relationship Id="rId21" Type="http://schemas.openxmlformats.org/officeDocument/2006/relationships/image" Target="../media/image50.png"/><Relationship Id="rId7" Type="http://schemas.openxmlformats.org/officeDocument/2006/relationships/image" Target="../media/image1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0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F395E06-D74E-40CC-8DCE-FF14ADB6F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A380D46-FE4E-4C50-8F63-6E7B95A00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6" y="3192435"/>
            <a:ext cx="5892800" cy="13462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803C975-F284-4FC3-B373-56C7394769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6" name="textruta 8">
            <a:extLst>
              <a:ext uri="{FF2B5EF4-FFF2-40B4-BE49-F238E27FC236}">
                <a16:creationId xmlns:a16="http://schemas.microsoft.com/office/drawing/2014/main" id="{446B2DFA-282B-4568-83C7-191D685C0A93}"/>
              </a:ext>
            </a:extLst>
          </p:cNvPr>
          <p:cNvSpPr txBox="1"/>
          <p:nvPr/>
        </p:nvSpPr>
        <p:spPr>
          <a:xfrm>
            <a:off x="0" y="1169180"/>
            <a:ext cx="12192000" cy="112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a-DK" sz="5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m%dfoaYSh</a:t>
            </a:r>
            <a:r>
              <a:rPr lang="da-DK" sz="5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da-DK" sz="5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iudc</a:t>
            </a:r>
            <a:r>
              <a:rPr lang="da-DK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mßj¾;l </a:t>
            </a:r>
            <a:r>
              <a:rPr lang="da-DK" sz="5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mdGud,dj</a:t>
            </a:r>
            <a:endParaRPr lang="sv-SE" sz="5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2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F4240E5-59C8-464E-AC42-C5BF50EE7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17E85BD8-7FE1-4D67-9091-869F6CDB6FED}"/>
              </a:ext>
            </a:extLst>
          </p:cNvPr>
          <p:cNvSpPr/>
          <p:nvPr/>
        </p:nvSpPr>
        <p:spPr>
          <a:xfrm rot="16200000">
            <a:off x="10383862" y="4884902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US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Robert Wyatt</a:t>
            </a:r>
            <a:r>
              <a:rPr lang="en-US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/ </a:t>
            </a:r>
            <a:r>
              <a:rPr lang="en-US" sz="800" b="0" i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Alamy</a:t>
            </a:r>
            <a:r>
              <a:rPr lang="en-US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Stock Photo 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3C361B5-8269-49BF-BB14-5B5DF78A8E93}"/>
              </a:ext>
            </a:extLst>
          </p:cNvPr>
          <p:cNvSpPr/>
          <p:nvPr/>
        </p:nvSpPr>
        <p:spPr>
          <a:xfrm>
            <a:off x="540000" y="1320730"/>
            <a:ext cx="2916000" cy="193450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md¾,sfïka;= </a:t>
            </a:r>
            <a:r>
              <a:rPr lang="en-GB" sz="36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f.dvke.s,a</a:t>
            </a:r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,"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ls¾.sia;dkh</a:t>
            </a:r>
            <a:endParaRPr lang="en-GB" sz="36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B0E6DDC-C0D7-403F-9668-A81014B0B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8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8404D09-BEE2-45AF-B575-1C18DC45B393}"/>
              </a:ext>
            </a:extLst>
          </p:cNvPr>
          <p:cNvSpPr/>
          <p:nvPr/>
        </p:nvSpPr>
        <p:spPr>
          <a:xfrm>
            <a:off x="1145667" y="1320730"/>
            <a:ext cx="8010208" cy="437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b-NO" sz="4400" b="1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iqj lrkakka</a:t>
            </a:r>
          </a:p>
          <a:p>
            <a:pPr>
              <a:lnSpc>
                <a:spcPct val="107000"/>
              </a:lnSpc>
            </a:pP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4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iïnkaO;d f.dvk.d .kak </a:t>
            </a:r>
            <a:endParaRPr lang="da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4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tlaj jev lrkak </a:t>
            </a:r>
            <a:endParaRPr lang="da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44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f;dr;=re fidhkak </a:t>
            </a:r>
            <a:endParaRPr lang="da-DK" sz="4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44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ie,iqï lr iQodkï fjkak</a:t>
            </a:r>
            <a:endParaRPr lang="en-US" sz="36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3C8DDC5-8113-4B77-B4DF-68776F77F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0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BCF2322-9C52-455D-B184-6A13E740A186}"/>
              </a:ext>
            </a:extLst>
          </p:cNvPr>
          <p:cNvSpPr/>
          <p:nvPr/>
        </p:nvSpPr>
        <p:spPr>
          <a:xfrm>
            <a:off x="1145667" y="1320730"/>
            <a:ext cx="8010208" cy="437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b-NO" sz="4400" b="1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uu ljqo wNHdih</a:t>
            </a:r>
          </a:p>
          <a:p>
            <a:pPr>
              <a:lnSpc>
                <a:spcPct val="107000"/>
              </a:lnSpc>
            </a:pP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4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ug l=ula l&lt; yelso@</a:t>
            </a:r>
            <a:endParaRPr lang="da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44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wmg l=ula l&lt; yelso@</a:t>
            </a:r>
            <a:endParaRPr lang="da-DK" sz="4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44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wmg wka whj Èßu;a l&lt; yelafla l=ula lsÍugo@ </a:t>
            </a:r>
            <a:endParaRPr lang="en-US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959A6F-E997-443E-9A93-85E6AC62F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87223DB-1300-4C90-B431-1542E23CA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2" name="Bildobjekt 2" descr="En bild som visar person, personer, grupp, står&#10;&#10;Automatiskt genererad beskrivning">
            <a:extLst>
              <a:ext uri="{FF2B5EF4-FFF2-40B4-BE49-F238E27FC236}">
                <a16:creationId xmlns:a16="http://schemas.microsoft.com/office/drawing/2014/main" id="{E4926E9A-AD7D-4E4B-BF6C-72505F22F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436"/>
            <a:ext cx="12192000" cy="66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54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47867F6-D038-4075-9DD8-C70F3F89909D}"/>
              </a:ext>
            </a:extLst>
          </p:cNvPr>
          <p:cNvSpPr/>
          <p:nvPr/>
        </p:nvSpPr>
        <p:spPr>
          <a:xfrm>
            <a:off x="1145666" y="1320730"/>
            <a:ext cx="10762315" cy="295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b-NO" sz="4400" b="1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w¾:oelaùu( Wml%u </a:t>
            </a:r>
            <a:endParaRPr lang="da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nb-NO" sz="44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da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4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b,lalhla imqrd .ekSu i|yd ie,iqï lrk ,o l%shdud¾. iuQyhls'</a:t>
            </a:r>
            <a:endParaRPr lang="da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16BD06E-9C26-4B65-8687-E653D3FF8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2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E9E2161-D25D-44AC-B28C-1A2BC4297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2091" y="1629000"/>
            <a:ext cx="3587817" cy="3600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5C9B15D-CF7F-4A8C-BBDE-E366DAF001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3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07">
            <a:extLst>
              <a:ext uri="{FF2B5EF4-FFF2-40B4-BE49-F238E27FC236}">
                <a16:creationId xmlns:a16="http://schemas.microsoft.com/office/drawing/2014/main" id="{D824FC26-6419-4E7E-A6C9-E6281A45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12" y="303436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108">
            <a:extLst>
              <a:ext uri="{FF2B5EF4-FFF2-40B4-BE49-F238E27FC236}">
                <a16:creationId xmlns:a16="http://schemas.microsoft.com/office/drawing/2014/main" id="{3A0D94DB-1E59-45D6-A3AB-62B5EBA1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4" y="303436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109">
            <a:extLst>
              <a:ext uri="{FF2B5EF4-FFF2-40B4-BE49-F238E27FC236}">
                <a16:creationId xmlns:a16="http://schemas.microsoft.com/office/drawing/2014/main" id="{0D38C835-0657-438C-97D8-35D7F977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12" y="488076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6">
            <a:extLst>
              <a:ext uri="{FF2B5EF4-FFF2-40B4-BE49-F238E27FC236}">
                <a16:creationId xmlns:a16="http://schemas.microsoft.com/office/drawing/2014/main" id="{EC62E479-7055-4A68-9F5F-23C24B9F3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905D002-9AB9-42E4-84FD-CB07AB106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6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230C1090-E614-455E-B716-64B7E70F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7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9">
            <a:extLst>
              <a:ext uri="{FF2B5EF4-FFF2-40B4-BE49-F238E27FC236}">
                <a16:creationId xmlns:a16="http://schemas.microsoft.com/office/drawing/2014/main" id="{EE499726-3082-442E-87E8-40B071E0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E9B08B6-6ED5-4CE4-AB78-A017F82D840C}"/>
              </a:ext>
            </a:extLst>
          </p:cNvPr>
          <p:cNvSpPr/>
          <p:nvPr/>
        </p:nvSpPr>
        <p:spPr>
          <a:xfrm>
            <a:off x="2652434" y="1309469"/>
            <a:ext cx="4853685" cy="78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400" b="1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yÈis Wml%u</a:t>
            </a:r>
            <a:endParaRPr lang="da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C045B1D-58C1-4840-9E5D-1410C01756EA}"/>
              </a:ext>
            </a:extLst>
          </p:cNvPr>
          <p:cNvSpPr txBox="1"/>
          <p:nvPr/>
        </p:nvSpPr>
        <p:spPr>
          <a:xfrm>
            <a:off x="2652434" y="3344224"/>
            <a:ext cx="2887329" cy="1341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j&lt;lajd .ekSu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endParaRPr lang="en-GB" sz="360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981ECF8-AED5-4D93-AC8E-ABD9FDCABC38}"/>
              </a:ext>
            </a:extLst>
          </p:cNvPr>
          <p:cNvSpPr txBox="1"/>
          <p:nvPr/>
        </p:nvSpPr>
        <p:spPr>
          <a:xfrm>
            <a:off x="2652434" y="4940433"/>
            <a:ext cx="4632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Wmldr b,a,d isàu iy wk;=re weÕùu</a:t>
            </a:r>
            <a:endParaRPr lang="en-GB" sz="3600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B14551D-937E-40FD-9183-9627BCCE107C}"/>
              </a:ext>
            </a:extLst>
          </p:cNvPr>
          <p:cNvSpPr txBox="1"/>
          <p:nvPr/>
        </p:nvSpPr>
        <p:spPr>
          <a:xfrm>
            <a:off x="7688797" y="3344224"/>
            <a:ext cx="4123452" cy="124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keje;aùu iy fírd.ekSu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5847692-669E-4287-808B-2218B5F3B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609" y="810693"/>
            <a:ext cx="1432467" cy="143824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9880324-1B2E-4528-8889-364EDF059E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7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01116AC-0565-47BA-919B-693DDB11A113}"/>
              </a:ext>
            </a:extLst>
          </p:cNvPr>
          <p:cNvSpPr/>
          <p:nvPr/>
        </p:nvSpPr>
        <p:spPr>
          <a:xfrm>
            <a:off x="1145665" y="1320730"/>
            <a:ext cx="8010208" cy="4213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ysßyer lsÍu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ffjÍ l:kh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foam&lt; úkdY lsÍu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myroSu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wd.ñl </a:t>
            </a:r>
            <a:r>
              <a:rPr lang="nb-NO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ia:dkj,g myroSu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jd¾.sl m%pKav;ajh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w;a;fkdau;sl w;awvx.=jg .ekSï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4F8D0AC-23C4-4C65-84F6-E7C4617A5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215" y="870517"/>
            <a:ext cx="1435126" cy="1440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76F446F-374E-425C-8246-0209A1F13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98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48DC73A-B02C-45D3-81F1-C06BC16A8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77" y="1654399"/>
            <a:ext cx="3591345" cy="3600000"/>
          </a:xfrm>
          <a:prstGeom prst="rect">
            <a:avLst/>
          </a:prstGeom>
        </p:spPr>
      </p:pic>
      <p:sp>
        <p:nvSpPr>
          <p:cNvPr id="16" name="Rectangle 35">
            <a:extLst>
              <a:ext uri="{FF2B5EF4-FFF2-40B4-BE49-F238E27FC236}">
                <a16:creationId xmlns:a16="http://schemas.microsoft.com/office/drawing/2014/main" id="{24B72B8B-C2E0-4B73-A030-8362A294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sv-SE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ulish-Bold" pitchFamily="2" charset="77"/>
              </a:rPr>
            </a:b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8826B29E-9DA6-4106-B686-B6A11225A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A85AFD24-D6F5-4D6F-83EF-7A7313DA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6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12F45C01-DEB4-4AAA-961A-629768B9C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7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C437DCD7-BA89-447B-9768-16B21824C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F8FD7250-BD56-4381-AF9A-292748564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78" y="1629000"/>
            <a:ext cx="3591345" cy="3600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C981E00-0986-491C-9E6F-637286A536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48">
            <a:extLst>
              <a:ext uri="{FF2B5EF4-FFF2-40B4-BE49-F238E27FC236}">
                <a16:creationId xmlns:a16="http://schemas.microsoft.com/office/drawing/2014/main" id="{9FBD6511-151A-46CD-A9DC-B20DC091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00" y="487115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Bildobjekt 147">
            <a:extLst>
              <a:ext uri="{FF2B5EF4-FFF2-40B4-BE49-F238E27FC236}">
                <a16:creationId xmlns:a16="http://schemas.microsoft.com/office/drawing/2014/main" id="{B7B9EB85-39BA-45C7-834E-92BAA762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303917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8888ABC-5A65-442B-B5F3-B2055F612B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0" y="843583"/>
            <a:ext cx="1428251" cy="1432354"/>
          </a:xfrm>
          <a:prstGeom prst="rect">
            <a:avLst/>
          </a:prstGeom>
        </p:spPr>
      </p:pic>
      <p:pic>
        <p:nvPicPr>
          <p:cNvPr id="10" name="Bildobjekt 146">
            <a:extLst>
              <a:ext uri="{FF2B5EF4-FFF2-40B4-BE49-F238E27FC236}">
                <a16:creationId xmlns:a16="http://schemas.microsoft.com/office/drawing/2014/main" id="{B5958571-9A7A-4559-951A-A93FCAFE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27" y="303694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49">
            <a:extLst>
              <a:ext uri="{FF2B5EF4-FFF2-40B4-BE49-F238E27FC236}">
                <a16:creationId xmlns:a16="http://schemas.microsoft.com/office/drawing/2014/main" id="{7893EACC-F36F-4716-B8CD-C1150403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486367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5">
            <a:extLst>
              <a:ext uri="{FF2B5EF4-FFF2-40B4-BE49-F238E27FC236}">
                <a16:creationId xmlns:a16="http://schemas.microsoft.com/office/drawing/2014/main" id="{24B72B8B-C2E0-4B73-A030-8362A294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sv-SE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ulish-Bold" pitchFamily="2" charset="77"/>
              </a:rPr>
            </a:b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8826B29E-9DA6-4106-B686-B6A11225A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A85AFD24-D6F5-4D6F-83EF-7A7313DA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6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12F45C01-DEB4-4AAA-961A-629768B9C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7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C437DCD7-BA89-447B-9768-16B21824C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6A58987-F1F7-4471-A545-3D1AA952653A}"/>
              </a:ext>
            </a:extLst>
          </p:cNvPr>
          <p:cNvSpPr/>
          <p:nvPr/>
        </p:nvSpPr>
        <p:spPr>
          <a:xfrm>
            <a:off x="2621261" y="1309469"/>
            <a:ext cx="801020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400" b="1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mßj</a:t>
            </a:r>
            <a:r>
              <a:rPr lang="nb-NO" sz="4400" b="1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¾;k </a:t>
            </a:r>
            <a:r>
              <a:rPr lang="nb-NO" sz="4400" b="1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Wml%u </a:t>
            </a:r>
            <a:endParaRPr lang="da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3A1BDC5-8ADC-463A-B2ED-7294D9701D03}"/>
              </a:ext>
            </a:extLst>
          </p:cNvPr>
          <p:cNvSpPr txBox="1"/>
          <p:nvPr/>
        </p:nvSpPr>
        <p:spPr>
          <a:xfrm>
            <a:off x="2621261" y="4916157"/>
            <a:ext cx="3106299" cy="193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Èß.ekaùï </a:t>
            </a:r>
            <a:r>
              <a:rPr lang="nb-NO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,ndoSu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endParaRPr lang="en-GB" sz="3600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4EA387B1-99E2-4863-899E-09C57FAED5C7}"/>
              </a:ext>
            </a:extLst>
          </p:cNvPr>
          <p:cNvSpPr txBox="1"/>
          <p:nvPr/>
        </p:nvSpPr>
        <p:spPr>
          <a:xfrm>
            <a:off x="7801974" y="3342241"/>
            <a:ext cx="2242922" cy="656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WoafoaYkh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C688F67-AB84-485F-BFE5-96167E7605E4}"/>
              </a:ext>
            </a:extLst>
          </p:cNvPr>
          <p:cNvSpPr txBox="1"/>
          <p:nvPr/>
        </p:nvSpPr>
        <p:spPr>
          <a:xfrm>
            <a:off x="7801974" y="5177984"/>
            <a:ext cx="3150221" cy="1341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m%;slafIam lsÍu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endParaRPr lang="en-GB" sz="3600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F7361C79-E86D-4BC7-BCA7-0CE8759473F7}"/>
              </a:ext>
            </a:extLst>
          </p:cNvPr>
          <p:cNvSpPr txBox="1"/>
          <p:nvPr/>
        </p:nvSpPr>
        <p:spPr>
          <a:xfrm>
            <a:off x="2652434" y="3089873"/>
            <a:ext cx="3075126" cy="124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úfrdaO;d  jHdmdr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09313D9E-2028-4656-8709-46984596CA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A16DFDE-D279-FE48-95DE-2ACFB2555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86552A5-80D1-5E49-BF59-CA8F281A9CAA}"/>
              </a:ext>
            </a:extLst>
          </p:cNvPr>
          <p:cNvSpPr txBox="1"/>
          <p:nvPr/>
        </p:nvSpPr>
        <p:spPr>
          <a:xfrm>
            <a:off x="-11749" y="823468"/>
            <a:ext cx="121920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3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6 jeks ieish </a:t>
            </a:r>
          </a:p>
          <a:p>
            <a:pPr algn="ctr">
              <a:lnSpc>
                <a:spcPct val="150000"/>
              </a:lnSpc>
            </a:pPr>
            <a:endParaRPr lang="sv-SE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nb-NO" sz="5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l;kaor </a:t>
            </a:r>
            <a:r>
              <a:rPr lang="nb-NO" sz="500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j,ska fm&lt;Uùu - </a:t>
            </a:r>
          </a:p>
          <a:p>
            <a:pPr algn="ctr"/>
            <a:r>
              <a:rPr lang="nb-NO" sz="500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Wml%u </a:t>
            </a:r>
            <a:r>
              <a:rPr lang="nb-NO" sz="5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j,ska iún, .ekaùu</a:t>
            </a:r>
            <a:endParaRPr lang="sv-SE" sz="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973FF76-5C52-4DAB-A7D1-16EB1D4FC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3475" y="4262274"/>
            <a:ext cx="1792122" cy="17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0797A3A-D775-4603-8EF1-573BB6B26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12" y="1629000"/>
            <a:ext cx="3686578" cy="368657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351A126-4CD8-4402-A2B9-BEDC45C36B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77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5" name="Bildobjekt 151">
            <a:extLst>
              <a:ext uri="{FF2B5EF4-FFF2-40B4-BE49-F238E27FC236}">
                <a16:creationId xmlns:a16="http://schemas.microsoft.com/office/drawing/2014/main" id="{9E283798-8916-4057-8F57-D2CC4830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40" y="303167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152">
            <a:extLst>
              <a:ext uri="{FF2B5EF4-FFF2-40B4-BE49-F238E27FC236}">
                <a16:creationId xmlns:a16="http://schemas.microsoft.com/office/drawing/2014/main" id="{34D955BF-4226-4A59-8270-14E7F44C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98" y="3004935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153">
            <a:extLst>
              <a:ext uri="{FF2B5EF4-FFF2-40B4-BE49-F238E27FC236}">
                <a16:creationId xmlns:a16="http://schemas.microsoft.com/office/drawing/2014/main" id="{21A35187-E97B-484D-ACE4-0441F0AE1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40" y="485722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DCDAB0D-378C-4F17-9A6F-58D124C67995}"/>
              </a:ext>
            </a:extLst>
          </p:cNvPr>
          <p:cNvSpPr/>
          <p:nvPr/>
        </p:nvSpPr>
        <p:spPr>
          <a:xfrm>
            <a:off x="2621261" y="1309469"/>
            <a:ext cx="8010208" cy="78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400" b="1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f.dvke.Sfï Wml%u</a:t>
            </a:r>
            <a:endParaRPr lang="da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EA9504E-25BB-41E0-A8B4-E8A957FB0286}"/>
              </a:ext>
            </a:extLst>
          </p:cNvPr>
          <p:cNvSpPr txBox="1"/>
          <p:nvPr/>
        </p:nvSpPr>
        <p:spPr>
          <a:xfrm>
            <a:off x="2665301" y="3031671"/>
            <a:ext cx="2866070" cy="193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oekqj;aNdjh f.dvk.kak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endParaRPr lang="en-GB" sz="360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1A03911-04F2-4E7A-81A4-344052339D05}"/>
              </a:ext>
            </a:extLst>
          </p:cNvPr>
          <p:cNvSpPr txBox="1"/>
          <p:nvPr/>
        </p:nvSpPr>
        <p:spPr>
          <a:xfrm>
            <a:off x="2700658" y="4857223"/>
            <a:ext cx="2830713" cy="193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l=i,;</a:t>
            </a:r>
            <a:r>
              <a:rPr lang="nb-NO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d f.dvk.kak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endParaRPr lang="en-GB" sz="36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E440E65-3D1F-4AF5-9671-E5EAD20EA6C6}"/>
              </a:ext>
            </a:extLst>
          </p:cNvPr>
          <p:cNvSpPr txBox="1"/>
          <p:nvPr/>
        </p:nvSpPr>
        <p:spPr>
          <a:xfrm>
            <a:off x="7832457" y="3299579"/>
            <a:ext cx="2866070" cy="193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iïnkaOùï f.dvk.kak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endParaRPr lang="en-GB" sz="360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E8F7632-FFC6-4553-A55D-2BD7FCDFBC44}"/>
              </a:ext>
            </a:extLst>
          </p:cNvPr>
          <p:cNvSpPr txBox="1"/>
          <p:nvPr/>
        </p:nvSpPr>
        <p:spPr>
          <a:xfrm>
            <a:off x="7832457" y="5164056"/>
            <a:ext cx="2799012" cy="193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cd</a:t>
            </a:r>
            <a:r>
              <a:rPr lang="nb-NO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, f.dvk.kak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endParaRPr lang="en-GB" sz="3600" dirty="0"/>
          </a:p>
        </p:txBody>
      </p:sp>
      <p:pic>
        <p:nvPicPr>
          <p:cNvPr id="13" name="Bildobjekt 272">
            <a:extLst>
              <a:ext uri="{FF2B5EF4-FFF2-40B4-BE49-F238E27FC236}">
                <a16:creationId xmlns:a16="http://schemas.microsoft.com/office/drawing/2014/main" id="{75243EB1-0A51-4CE2-AEF7-585D2752C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7" y="485722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E39B088-F3BA-4151-BC00-8636EE18C8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3" y="83433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0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5AD6FA1-FC94-4C8F-B3C0-7B4F20859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47" y="1631485"/>
            <a:ext cx="3591408" cy="35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43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43F51B65-126F-47A8-9EE5-1D563A6C4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8" y="809655"/>
            <a:ext cx="1436563" cy="1440000"/>
          </a:xfrm>
          <a:prstGeom prst="rect">
            <a:avLst/>
          </a:prstGeom>
        </p:spPr>
      </p:pic>
      <p:pic>
        <p:nvPicPr>
          <p:cNvPr id="15" name="Bildobjekt 156">
            <a:extLst>
              <a:ext uri="{FF2B5EF4-FFF2-40B4-BE49-F238E27FC236}">
                <a16:creationId xmlns:a16="http://schemas.microsoft.com/office/drawing/2014/main" id="{4DB3AD02-BD4D-4D7D-89BB-4E18B1C67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43" y="302162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objekt 157">
            <a:extLst>
              <a:ext uri="{FF2B5EF4-FFF2-40B4-BE49-F238E27FC236}">
                <a16:creationId xmlns:a16="http://schemas.microsoft.com/office/drawing/2014/main" id="{1938C75B-0376-4AAF-92E3-44A0A742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56" y="2990383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objekt 158">
            <a:extLst>
              <a:ext uri="{FF2B5EF4-FFF2-40B4-BE49-F238E27FC236}">
                <a16:creationId xmlns:a16="http://schemas.microsoft.com/office/drawing/2014/main" id="{F72176EB-24ED-47B0-A15B-8F9E5DB6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98" y="483678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ildobjekt 159">
            <a:extLst>
              <a:ext uri="{FF2B5EF4-FFF2-40B4-BE49-F238E27FC236}">
                <a16:creationId xmlns:a16="http://schemas.microsoft.com/office/drawing/2014/main" id="{C5394DF1-6BBA-43FA-B762-E3CC92141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05" y="4847175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24B8437B-5FF7-4D7C-8005-A59D08DF1766}"/>
              </a:ext>
            </a:extLst>
          </p:cNvPr>
          <p:cNvSpPr/>
          <p:nvPr/>
        </p:nvSpPr>
        <p:spPr>
          <a:xfrm>
            <a:off x="2610870" y="1309469"/>
            <a:ext cx="8010208" cy="78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400" b="1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iqj lsÍfï Wml%u</a:t>
            </a:r>
            <a:endParaRPr lang="da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D60B49C-7E27-4F6A-8562-354100FA31D2}"/>
              </a:ext>
            </a:extLst>
          </p:cNvPr>
          <p:cNvSpPr txBox="1"/>
          <p:nvPr/>
        </p:nvSpPr>
        <p:spPr>
          <a:xfrm>
            <a:off x="2665300" y="2725227"/>
            <a:ext cx="2925009" cy="1870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øjHuh yd</a:t>
            </a:r>
            <a:b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</a:b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ufkdaiudchSh iydh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90D6AAC3-A285-4FE8-B488-9B2D89CD9E32}"/>
              </a:ext>
            </a:extLst>
          </p:cNvPr>
          <p:cNvSpPr txBox="1"/>
          <p:nvPr/>
        </p:nvSpPr>
        <p:spPr>
          <a:xfrm>
            <a:off x="2665300" y="4907360"/>
            <a:ext cx="2716169" cy="124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hqla;sh b,a,d isàu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37EBD11-E495-4CB5-A31A-11DE1EEA42B4}"/>
              </a:ext>
            </a:extLst>
          </p:cNvPr>
          <p:cNvSpPr txBox="1"/>
          <p:nvPr/>
        </p:nvSpPr>
        <p:spPr>
          <a:xfrm>
            <a:off x="7827298" y="3021623"/>
            <a:ext cx="4124650" cy="1277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W,a,x&gt;khùï f,aLk.; lsÍu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7652C187-EDD6-4255-BD9A-A7089D306B55}"/>
              </a:ext>
            </a:extLst>
          </p:cNvPr>
          <p:cNvSpPr txBox="1"/>
          <p:nvPr/>
        </p:nvSpPr>
        <p:spPr>
          <a:xfrm>
            <a:off x="7827298" y="5137251"/>
            <a:ext cx="3542958" cy="1341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wkqiaurKh lsÍu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endParaRPr lang="en-GB" sz="3600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D70BD78D-D2F0-4259-85D4-4A4D7A173C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4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5">
            <a:extLst>
              <a:ext uri="{FF2B5EF4-FFF2-40B4-BE49-F238E27FC236}">
                <a16:creationId xmlns:a16="http://schemas.microsoft.com/office/drawing/2014/main" id="{009A235D-E2A1-453B-A23F-B98CBF6ED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sv-SE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ulish-Bold" pitchFamily="2" charset="77"/>
              </a:rPr>
            </a:b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B3432EAA-BBF9-47BA-B140-9695BD37F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DC79602D-3044-4A4B-88B5-13C0E7289C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02AA4510-46A1-4B96-9075-13CCEBD732A7}"/>
              </a:ext>
            </a:extLst>
          </p:cNvPr>
          <p:cNvGrpSpPr/>
          <p:nvPr/>
        </p:nvGrpSpPr>
        <p:grpSpPr>
          <a:xfrm>
            <a:off x="399482" y="458287"/>
            <a:ext cx="11396478" cy="6164815"/>
            <a:chOff x="399482" y="458287"/>
            <a:chExt cx="11396478" cy="6164815"/>
          </a:xfrm>
        </p:grpSpPr>
        <p:sp>
          <p:nvSpPr>
            <p:cNvPr id="20" name="Rektangel: rundade hörn 19">
              <a:extLst>
                <a:ext uri="{FF2B5EF4-FFF2-40B4-BE49-F238E27FC236}">
                  <a16:creationId xmlns:a16="http://schemas.microsoft.com/office/drawing/2014/main" id="{BB018FDA-A982-4811-B39B-E9E455C24407}"/>
                </a:ext>
              </a:extLst>
            </p:cNvPr>
            <p:cNvSpPr/>
            <p:nvPr/>
          </p:nvSpPr>
          <p:spPr>
            <a:xfrm>
              <a:off x="4049855" y="1618298"/>
              <a:ext cx="1999372" cy="1805892"/>
            </a:xfrm>
            <a:prstGeom prst="roundRect">
              <a:avLst/>
            </a:prstGeom>
            <a:solidFill>
              <a:srgbClr val="E1945A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  <a:spcAft>
                  <a:spcPts val="600"/>
                </a:spcAft>
              </a:pPr>
              <a:r>
                <a:rPr lang="nb-NO" sz="1400" dirty="0">
                  <a:latin typeface="FMMalithi" panose="00000400000000000000" pitchFamily="2" charset="0"/>
                  <a:cs typeface="Iskoola Pota" panose="020B0502040204020203" pitchFamily="34" charset="0"/>
                </a:rPr>
                <a:t>j&lt;lajd .ekSu</a:t>
              </a:r>
              <a:r>
                <a:rPr lang="en-GB" sz="1400" dirty="0">
                  <a:latin typeface="FMMalithi" panose="00000400000000000000" pitchFamily="2" charset="0"/>
                  <a:cs typeface="Iskoola Pota" panose="020B0502040204020203" pitchFamily="34" charset="0"/>
                </a:rPr>
                <a:t> </a:t>
              </a:r>
              <a:br>
                <a:rPr lang="en-GB" sz="1400" dirty="0">
                  <a:latin typeface="FMMalithi" panose="00000400000000000000" pitchFamily="2" charset="0"/>
                  <a:cs typeface="Iskoola Pota" panose="020B0502040204020203" pitchFamily="34" charset="0"/>
                </a:rPr>
              </a:br>
              <a:r>
                <a:rPr lang="nb-NO" sz="1400" dirty="0">
                  <a:latin typeface="FMMalithi" panose="00000400000000000000" pitchFamily="2" charset="0"/>
                  <a:cs typeface="Iskoola Pota" panose="020B0502040204020203" pitchFamily="34" charset="0"/>
                </a:rPr>
                <a:t>keje;aùu iy fírd.ekSu</a:t>
              </a:r>
              <a:endParaRPr lang="da-DK" sz="1400" dirty="0">
                <a:latin typeface="FMMalithi" panose="00000400000000000000" pitchFamily="2" charset="0"/>
                <a:cs typeface="Iskoola Pota" panose="020B0502040204020203" pitchFamily="34" charset="0"/>
              </a:endParaRPr>
            </a:p>
            <a:p>
              <a:pPr algn="ctr">
                <a:lnSpc>
                  <a:spcPts val="1600"/>
                </a:lnSpc>
                <a:spcAft>
                  <a:spcPts val="600"/>
                </a:spcAft>
              </a:pPr>
              <a:r>
                <a:rPr lang="nb-NO" sz="1400" dirty="0">
                  <a:latin typeface="FMMalithi" panose="00000400000000000000" pitchFamily="2" charset="0"/>
                  <a:cs typeface="Iskoola Pota" panose="020B0502040204020203" pitchFamily="34" charset="0"/>
                </a:rPr>
                <a:t>Wmldr b,a,d isàu iy wk;=re weÕùu</a:t>
              </a:r>
              <a:endParaRPr lang="en-GB" sz="1400" dirty="0">
                <a:latin typeface="FMMalithi" panose="00000400000000000000" pitchFamily="2" charset="0"/>
                <a:cs typeface="Iskoola Pota" panose="020B0502040204020203" pitchFamily="34" charset="0"/>
              </a:endParaRPr>
            </a:p>
          </p:txBody>
        </p:sp>
        <p:sp>
          <p:nvSpPr>
            <p:cNvPr id="33" name="Rektangel: rundade hörn 32">
              <a:extLst>
                <a:ext uri="{FF2B5EF4-FFF2-40B4-BE49-F238E27FC236}">
                  <a16:creationId xmlns:a16="http://schemas.microsoft.com/office/drawing/2014/main" id="{D4A03BAD-F563-44CF-9044-817BC40CD8ED}"/>
                </a:ext>
              </a:extLst>
            </p:cNvPr>
            <p:cNvSpPr/>
            <p:nvPr/>
          </p:nvSpPr>
          <p:spPr>
            <a:xfrm>
              <a:off x="6188025" y="1618298"/>
              <a:ext cx="1999372" cy="1805892"/>
            </a:xfrm>
            <a:prstGeom prst="roundRect">
              <a:avLst/>
            </a:prstGeom>
            <a:solidFill>
              <a:srgbClr val="417A8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1400" dirty="0">
                  <a:latin typeface="FMMalithi" panose="00000400000000000000" pitchFamily="2" charset="0"/>
                  <a:cs typeface="Iskoola Pota" panose="020B0502040204020203" pitchFamily="34" charset="0"/>
                </a:rPr>
                <a:t>úfrdaO;d jHdmdr</a:t>
              </a:r>
              <a:endParaRPr lang="da-DK" sz="1400" dirty="0">
                <a:latin typeface="FMMalithi" panose="00000400000000000000" pitchFamily="2" charset="0"/>
                <a:cs typeface="Iskoola Pota" panose="020B0502040204020203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1400" dirty="0">
                  <a:latin typeface="FMMalithi" panose="00000400000000000000" pitchFamily="2" charset="0"/>
                  <a:cs typeface="Iskoola Pota" panose="020B0502040204020203" pitchFamily="34" charset="0"/>
                </a:rPr>
                <a:t>WoafoaYkh</a:t>
              </a:r>
              <a:endParaRPr lang="da-DK" sz="1400" dirty="0">
                <a:latin typeface="FMMalithi" panose="00000400000000000000" pitchFamily="2" charset="0"/>
                <a:cs typeface="Iskoola Pota" panose="020B0502040204020203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1400" dirty="0">
                  <a:latin typeface="FMMalithi" panose="00000400000000000000" pitchFamily="2" charset="0"/>
                  <a:cs typeface="Iskoola Pota" panose="020B0502040204020203" pitchFamily="34" charset="0"/>
                </a:rPr>
                <a:t>Èß.ekaùï ,ndoSu</a:t>
              </a:r>
              <a:endParaRPr lang="da-DK" sz="1400" dirty="0">
                <a:latin typeface="FMMalithi" panose="00000400000000000000" pitchFamily="2" charset="0"/>
                <a:cs typeface="Iskoola Pota" panose="020B0502040204020203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1400" dirty="0">
                  <a:latin typeface="FMMalithi" panose="00000400000000000000" pitchFamily="2" charset="0"/>
                  <a:cs typeface="Iskoola Pota" panose="020B0502040204020203" pitchFamily="34" charset="0"/>
                </a:rPr>
                <a:t>m%;slafIam lsÍu</a:t>
              </a:r>
              <a:endParaRPr lang="da-DK" sz="1400" dirty="0">
                <a:latin typeface="FMMalithi" panose="00000400000000000000" pitchFamily="2" charset="0"/>
                <a:cs typeface="Iskoola Pota" panose="020B0502040204020203" pitchFamily="34" charset="0"/>
              </a:endParaRPr>
            </a:p>
          </p:txBody>
        </p:sp>
        <p:sp>
          <p:nvSpPr>
            <p:cNvPr id="34" name="Rektangel: rundade hörn 33">
              <a:extLst>
                <a:ext uri="{FF2B5EF4-FFF2-40B4-BE49-F238E27FC236}">
                  <a16:creationId xmlns:a16="http://schemas.microsoft.com/office/drawing/2014/main" id="{2AFDEB4A-16BB-4CBF-9ABB-692017F5966A}"/>
                </a:ext>
              </a:extLst>
            </p:cNvPr>
            <p:cNvSpPr/>
            <p:nvPr/>
          </p:nvSpPr>
          <p:spPr>
            <a:xfrm>
              <a:off x="4049855" y="3557911"/>
              <a:ext cx="1999372" cy="1805892"/>
            </a:xfrm>
            <a:prstGeom prst="roundRect">
              <a:avLst/>
            </a:prstGeom>
            <a:solidFill>
              <a:srgbClr val="885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  <a:spcAft>
                  <a:spcPts val="600"/>
                </a:spcAft>
              </a:pPr>
              <a:r>
                <a:rPr lang="nb-NO" sz="1400" dirty="0">
                  <a:effectLst/>
                  <a:latin typeface="FMMalithi" panose="00000400000000000000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oekqj;aNdjh f.dvk.kak</a:t>
              </a:r>
              <a:endPara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  <a:p>
              <a:pPr algn="ctr">
                <a:lnSpc>
                  <a:spcPts val="1600"/>
                </a:lnSpc>
                <a:spcAft>
                  <a:spcPts val="600"/>
                </a:spcAft>
              </a:pPr>
              <a:r>
                <a:rPr lang="nb-NO" sz="1500" dirty="0">
                  <a:solidFill>
                    <a:schemeClr val="bg1"/>
                  </a:solidFill>
                  <a:latin typeface="FMMalithi" panose="00000400000000000000" pitchFamily="2" charset="0"/>
                  <a:cs typeface="Iskoola Pota" panose="020B0502040204020203" pitchFamily="34" charset="0"/>
                </a:rPr>
                <a:t>iïnkaOùï</a:t>
              </a:r>
              <a:r>
                <a:rPr lang="nb-NO" sz="1400" dirty="0">
                  <a:effectLst/>
                  <a:latin typeface="FMMalithi" panose="00000400000000000000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 f.dv k.kak</a:t>
              </a:r>
              <a:endPara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  <a:p>
              <a:pPr algn="ctr">
                <a:lnSpc>
                  <a:spcPts val="1600"/>
                </a:lnSpc>
                <a:spcAft>
                  <a:spcPts val="600"/>
                </a:spcAft>
              </a:pPr>
              <a:r>
                <a:rPr lang="nb-NO" sz="1400" dirty="0">
                  <a:effectLst/>
                  <a:latin typeface="FMMalithi" panose="00000400000000000000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l=i,;d f.dvk.kak</a:t>
              </a:r>
              <a:endPara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  <a:p>
              <a:pPr algn="ctr">
                <a:lnSpc>
                  <a:spcPts val="1600"/>
                </a:lnSpc>
                <a:spcAft>
                  <a:spcPts val="600"/>
                </a:spcAft>
              </a:pPr>
              <a:r>
                <a:rPr lang="nb-NO" sz="1400" dirty="0">
                  <a:effectLst/>
                  <a:latin typeface="FMMalithi" panose="00000400000000000000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cd, f.dvk.kak</a:t>
              </a:r>
              <a:endPara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35" name="Rektangel: rundade hörn 34">
              <a:extLst>
                <a:ext uri="{FF2B5EF4-FFF2-40B4-BE49-F238E27FC236}">
                  <a16:creationId xmlns:a16="http://schemas.microsoft.com/office/drawing/2014/main" id="{F8046984-9084-42D1-869C-D4302F0E3087}"/>
                </a:ext>
              </a:extLst>
            </p:cNvPr>
            <p:cNvSpPr/>
            <p:nvPr/>
          </p:nvSpPr>
          <p:spPr>
            <a:xfrm>
              <a:off x="6188025" y="3557911"/>
              <a:ext cx="1999372" cy="1805892"/>
            </a:xfrm>
            <a:prstGeom prst="roundRect">
              <a:avLst/>
            </a:prstGeom>
            <a:solidFill>
              <a:srgbClr val="91919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  <a:spcAft>
                  <a:spcPts val="600"/>
                </a:spcAft>
              </a:pPr>
              <a:endParaRPr lang="en-GB" sz="1400" dirty="0">
                <a:latin typeface="FMMalithi" panose="00000400000000000000" pitchFamily="2" charset="0"/>
                <a:cs typeface="Iskoola Pota" panose="020B0502040204020203" pitchFamily="34" charset="0"/>
              </a:endParaRPr>
            </a:p>
            <a:p>
              <a:pPr algn="ctr">
                <a:lnSpc>
                  <a:spcPts val="1600"/>
                </a:lnSpc>
                <a:spcAft>
                  <a:spcPts val="600"/>
                </a:spcAft>
              </a:pPr>
              <a:r>
                <a:rPr lang="en-GB" sz="1400">
                  <a:latin typeface="FMMalithi" panose="00000400000000000000" pitchFamily="2" charset="0"/>
                  <a:cs typeface="Iskoola Pota" panose="020B0502040204020203" pitchFamily="34" charset="0"/>
                </a:rPr>
                <a:t>iydh </a:t>
              </a:r>
              <a:r>
                <a:rPr lang="en-GB" sz="1400" dirty="0" err="1">
                  <a:latin typeface="FMMalithi" panose="00000400000000000000" pitchFamily="2" charset="0"/>
                  <a:cs typeface="Iskoola Pota" panose="020B0502040204020203" pitchFamily="34" charset="0"/>
                </a:rPr>
                <a:t>oSu</a:t>
              </a:r>
              <a:endParaRPr lang="en-GB" sz="1400" dirty="0">
                <a:latin typeface="FMMalithi" panose="00000400000000000000" pitchFamily="2" charset="0"/>
                <a:cs typeface="Iskoola Pota" panose="020B0502040204020203" pitchFamily="34" charset="0"/>
              </a:endParaRPr>
            </a:p>
            <a:p>
              <a:pPr algn="ctr">
                <a:lnSpc>
                  <a:spcPts val="1600"/>
                </a:lnSpc>
                <a:spcAft>
                  <a:spcPts val="600"/>
                </a:spcAft>
              </a:pPr>
              <a:r>
                <a:rPr lang="en-GB" sz="1400" dirty="0" err="1">
                  <a:latin typeface="FMMalithi" panose="00000400000000000000" pitchFamily="2" charset="0"/>
                  <a:cs typeface="Iskoola Pota" panose="020B0502040204020203" pitchFamily="34" charset="0"/>
                </a:rPr>
                <a:t>f,aLk</a:t>
              </a:r>
              <a:r>
                <a:rPr lang="en-GB" sz="1400" dirty="0">
                  <a:latin typeface="FMMalithi" panose="00000400000000000000" pitchFamily="2" charset="0"/>
                  <a:cs typeface="Iskoola Pota" panose="020B0502040204020203" pitchFamily="34" charset="0"/>
                </a:rPr>
                <a:t>.; </a:t>
              </a:r>
              <a:r>
                <a:rPr lang="en-GB" sz="1400" dirty="0" err="1">
                  <a:latin typeface="FMMalithi" panose="00000400000000000000" pitchFamily="2" charset="0"/>
                  <a:cs typeface="Iskoola Pota" panose="020B0502040204020203" pitchFamily="34" charset="0"/>
                </a:rPr>
                <a:t>lsÍu</a:t>
              </a:r>
              <a:endParaRPr lang="en-GB" sz="1400" dirty="0">
                <a:latin typeface="FMMalithi" panose="00000400000000000000" pitchFamily="2" charset="0"/>
                <a:cs typeface="Iskoola Pota" panose="020B0502040204020203" pitchFamily="34" charset="0"/>
              </a:endParaRPr>
            </a:p>
            <a:p>
              <a:pPr algn="ctr">
                <a:lnSpc>
                  <a:spcPts val="1600"/>
                </a:lnSpc>
                <a:spcAft>
                  <a:spcPts val="600"/>
                </a:spcAft>
              </a:pPr>
              <a:r>
                <a:rPr lang="nb-NO" sz="1400" dirty="0">
                  <a:latin typeface="FMMalithi" panose="00000400000000000000" pitchFamily="2" charset="0"/>
                  <a:cs typeface="Iskoola Pota" panose="020B0502040204020203" pitchFamily="34" charset="0"/>
                </a:rPr>
                <a:t>hqla;sh b,a,d isàu wkqiaurKh lsrSu </a:t>
              </a:r>
              <a:endParaRPr lang="da-DK" sz="1400" dirty="0">
                <a:latin typeface="FMMalithi" panose="00000400000000000000" pitchFamily="2" charset="0"/>
                <a:cs typeface="Iskoola Pota" panose="020B0502040204020203" pitchFamily="34" charset="0"/>
              </a:endParaRPr>
            </a:p>
            <a:p>
              <a:pPr algn="ctr"/>
              <a:endParaRPr lang="en-GB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DE8BAAB2-1D25-4A9C-8E40-65B5B79E299C}"/>
                </a:ext>
              </a:extLst>
            </p:cNvPr>
            <p:cNvGrpSpPr/>
            <p:nvPr/>
          </p:nvGrpSpPr>
          <p:grpSpPr>
            <a:xfrm>
              <a:off x="399482" y="458287"/>
              <a:ext cx="11396478" cy="6164815"/>
              <a:chOff x="399482" y="458287"/>
              <a:chExt cx="11396478" cy="6164815"/>
            </a:xfrm>
          </p:grpSpPr>
          <p:pic>
            <p:nvPicPr>
              <p:cNvPr id="31" name="Bildobjekt 58">
                <a:extLst>
                  <a:ext uri="{FF2B5EF4-FFF2-40B4-BE49-F238E27FC236}">
                    <a16:creationId xmlns:a16="http://schemas.microsoft.com/office/drawing/2014/main" id="{FCDEDB8D-26D7-44CB-87C7-3FBABF520B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9668" y="5435673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Bildobjekt 56">
                <a:extLst>
                  <a:ext uri="{FF2B5EF4-FFF2-40B4-BE49-F238E27FC236}">
                    <a16:creationId xmlns:a16="http://schemas.microsoft.com/office/drawing/2014/main" id="{2F12D4B8-9F38-4182-86E3-3C39B224A1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87960" y="4731751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Bildobjekt 107">
                <a:extLst>
                  <a:ext uri="{FF2B5EF4-FFF2-40B4-BE49-F238E27FC236}">
                    <a16:creationId xmlns:a16="http://schemas.microsoft.com/office/drawing/2014/main" id="{1640BF5A-3FFB-40F1-AC35-908A172513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0252" y="611704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Bildobjekt 108">
                <a:extLst>
                  <a:ext uri="{FF2B5EF4-FFF2-40B4-BE49-F238E27FC236}">
                    <a16:creationId xmlns:a16="http://schemas.microsoft.com/office/drawing/2014/main" id="{F3266E80-11EC-4BE6-B837-8493705A8B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72" y="2266282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Bildobjekt 109">
                <a:extLst>
                  <a:ext uri="{FF2B5EF4-FFF2-40B4-BE49-F238E27FC236}">
                    <a16:creationId xmlns:a16="http://schemas.microsoft.com/office/drawing/2014/main" id="{8876BE42-AAFB-4AC2-8861-A028873936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8658" y="990022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Bildobjekt 105">
                <a:extLst>
                  <a:ext uri="{FF2B5EF4-FFF2-40B4-BE49-F238E27FC236}">
                    <a16:creationId xmlns:a16="http://schemas.microsoft.com/office/drawing/2014/main" id="{3D21A84F-44F8-4A3C-BFE0-7BFB72CBDC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9668" y="611704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Bildobjekt 101">
                <a:extLst>
                  <a:ext uri="{FF2B5EF4-FFF2-40B4-BE49-F238E27FC236}">
                    <a16:creationId xmlns:a16="http://schemas.microsoft.com/office/drawing/2014/main" id="{EE8A9E65-DAAF-49DE-874F-E4458570C1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4670" y="458287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Bildobjekt 103">
                <a:extLst>
                  <a:ext uri="{FF2B5EF4-FFF2-40B4-BE49-F238E27FC236}">
                    <a16:creationId xmlns:a16="http://schemas.microsoft.com/office/drawing/2014/main" id="{87DB61E7-607B-457B-B50F-3D8349C3D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87960" y="1122986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Bildobjekt 104">
                <a:extLst>
                  <a:ext uri="{FF2B5EF4-FFF2-40B4-BE49-F238E27FC236}">
                    <a16:creationId xmlns:a16="http://schemas.microsoft.com/office/drawing/2014/main" id="{9869C61C-25FA-45E8-A910-46568A7F87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928" y="2266282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Bildobjekt 269">
                <a:extLst>
                  <a:ext uri="{FF2B5EF4-FFF2-40B4-BE49-F238E27FC236}">
                    <a16:creationId xmlns:a16="http://schemas.microsoft.com/office/drawing/2014/main" id="{58CBDA8D-6E01-48E0-8B0B-89EE3C74E9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72" y="3615340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Bildobjekt 270">
                <a:extLst>
                  <a:ext uri="{FF2B5EF4-FFF2-40B4-BE49-F238E27FC236}">
                    <a16:creationId xmlns:a16="http://schemas.microsoft.com/office/drawing/2014/main" id="{D84A2D11-624B-4571-B172-D14FD30017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482" y="4731751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Bildobjekt 271">
                <a:extLst>
                  <a:ext uri="{FF2B5EF4-FFF2-40B4-BE49-F238E27FC236}">
                    <a16:creationId xmlns:a16="http://schemas.microsoft.com/office/drawing/2014/main" id="{0C9F0A80-70D7-4F4A-B350-CD3FDB9774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7599" y="5615102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Bildobjekt 272">
                <a:extLst>
                  <a:ext uri="{FF2B5EF4-FFF2-40B4-BE49-F238E27FC236}">
                    <a16:creationId xmlns:a16="http://schemas.microsoft.com/office/drawing/2014/main" id="{55D16D23-5A5E-424E-A2DB-CA0BFB7A1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0252" y="5435673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Bildobjekt 55">
                <a:extLst>
                  <a:ext uri="{FF2B5EF4-FFF2-40B4-BE49-F238E27FC236}">
                    <a16:creationId xmlns:a16="http://schemas.microsoft.com/office/drawing/2014/main" id="{C251E26D-4611-4F10-97CF-32AEAFF704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5928" y="3615340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Bildobjekt 57">
                <a:extLst>
                  <a:ext uri="{FF2B5EF4-FFF2-40B4-BE49-F238E27FC236}">
                    <a16:creationId xmlns:a16="http://schemas.microsoft.com/office/drawing/2014/main" id="{D8108F73-7056-455D-A99E-D5745FC7B4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4670" y="5615102"/>
                <a:ext cx="1008000" cy="10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Bildobjekt 26">
                <a:extLst>
                  <a:ext uri="{FF2B5EF4-FFF2-40B4-BE49-F238E27FC236}">
                    <a16:creationId xmlns:a16="http://schemas.microsoft.com/office/drawing/2014/main" id="{E3510B83-0F50-404D-9D40-47A48E4AD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9455" y="1941852"/>
                <a:ext cx="1328797" cy="1332000"/>
              </a:xfrm>
              <a:prstGeom prst="rect">
                <a:avLst/>
              </a:prstGeom>
            </p:spPr>
          </p:pic>
          <p:pic>
            <p:nvPicPr>
              <p:cNvPr id="50" name="Bildobjekt 27">
                <a:extLst>
                  <a:ext uri="{FF2B5EF4-FFF2-40B4-BE49-F238E27FC236}">
                    <a16:creationId xmlns:a16="http://schemas.microsoft.com/office/drawing/2014/main" id="{01DDF05F-003F-4684-8337-75672E30AF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9668" y="1940248"/>
                <a:ext cx="1332000" cy="1335209"/>
              </a:xfrm>
              <a:prstGeom prst="rect">
                <a:avLst/>
              </a:prstGeom>
            </p:spPr>
          </p:pic>
          <p:pic>
            <p:nvPicPr>
              <p:cNvPr id="51" name="Bildobjekt 30">
                <a:extLst>
                  <a:ext uri="{FF2B5EF4-FFF2-40B4-BE49-F238E27FC236}">
                    <a16:creationId xmlns:a16="http://schemas.microsoft.com/office/drawing/2014/main" id="{E7B3765A-6822-48ED-B801-08E8127C5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4111" y="3856541"/>
                <a:ext cx="1344141" cy="1334119"/>
              </a:xfrm>
              <a:prstGeom prst="rect">
                <a:avLst/>
              </a:prstGeom>
            </p:spPr>
          </p:pic>
          <p:pic>
            <p:nvPicPr>
              <p:cNvPr id="52" name="Bildobjekt 31">
                <a:extLst>
                  <a:ext uri="{FF2B5EF4-FFF2-40B4-BE49-F238E27FC236}">
                    <a16:creationId xmlns:a16="http://schemas.microsoft.com/office/drawing/2014/main" id="{50F51AD6-04B9-41D5-93D6-4B38DEC95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9668" y="3857600"/>
                <a:ext cx="1329739" cy="133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75798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objekt 107">
            <a:extLst>
              <a:ext uri="{FF2B5EF4-FFF2-40B4-BE49-F238E27FC236}">
                <a16:creationId xmlns:a16="http://schemas.microsoft.com/office/drawing/2014/main" id="{F2182269-58FB-9E41-BE35-D88B7FFE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83" y="415154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Bildobjekt 108">
            <a:extLst>
              <a:ext uri="{FF2B5EF4-FFF2-40B4-BE49-F238E27FC236}">
                <a16:creationId xmlns:a16="http://schemas.microsoft.com/office/drawing/2014/main" id="{82F78406-0E78-9B41-A698-5AF041A6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94" y="414434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Bildobjekt 109">
            <a:extLst>
              <a:ext uri="{FF2B5EF4-FFF2-40B4-BE49-F238E27FC236}">
                <a16:creationId xmlns:a16="http://schemas.microsoft.com/office/drawing/2014/main" id="{8FA7ADD0-387B-CC44-BA53-253F02BCE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05" y="413884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6">
            <a:extLst>
              <a:ext uri="{FF2B5EF4-FFF2-40B4-BE49-F238E27FC236}">
                <a16:creationId xmlns:a16="http://schemas.microsoft.com/office/drawing/2014/main" id="{03C3A7F6-59E3-174B-A14C-CBABD98D1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64" y="14466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5E8A8D8E-E525-634F-9066-6827DB7EF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64" y="28055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8">
            <a:extLst>
              <a:ext uri="{FF2B5EF4-FFF2-40B4-BE49-F238E27FC236}">
                <a16:creationId xmlns:a16="http://schemas.microsoft.com/office/drawing/2014/main" id="{F6857A5E-DD14-C44B-8871-2A9C02844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64" y="36945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9">
            <a:extLst>
              <a:ext uri="{FF2B5EF4-FFF2-40B4-BE49-F238E27FC236}">
                <a16:creationId xmlns:a16="http://schemas.microsoft.com/office/drawing/2014/main" id="{0E5DA261-B87D-0A4C-91A4-E536E7B7D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64" y="45835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1BBA7F7-7C65-4C0C-AD4E-CEC346C9972F}"/>
              </a:ext>
            </a:extLst>
          </p:cNvPr>
          <p:cNvSpPr/>
          <p:nvPr/>
        </p:nvSpPr>
        <p:spPr>
          <a:xfrm>
            <a:off x="4600298" y="1446645"/>
            <a:ext cx="6972109" cy="4213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ysßyer lsÍu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ffjÍ l:kh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foam&lt; úkdY lsÍu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myroSu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wd.ñl ia:dkj,g myroSu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jd¾.sl m%pKav;ajh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3600" spc="-3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w;a;fkdau;sl w;awvx.=jg .ekSï</a:t>
            </a:r>
            <a:endParaRPr lang="da-DK" sz="3600" spc="-3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6EC1001D-991D-4996-8922-848B0AEA45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088" y="1713345"/>
            <a:ext cx="2116812" cy="2124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2254E42-415C-491A-889B-99A3CBA164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7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00C0B234-60BE-4241-96C5-2EB0390602D8}"/>
              </a:ext>
            </a:extLst>
          </p:cNvPr>
          <p:cNvSpPr/>
          <p:nvPr/>
        </p:nvSpPr>
        <p:spPr>
          <a:xfrm>
            <a:off x="1145667" y="1320730"/>
            <a:ext cx="8010208" cy="437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b-NO" sz="4400" b="1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iqj lrkakka</a:t>
            </a:r>
          </a:p>
          <a:p>
            <a:pPr>
              <a:lnSpc>
                <a:spcPct val="107000"/>
              </a:lnSpc>
            </a:pP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4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iïnkaO;d f.dvk.d .kak </a:t>
            </a:r>
            <a:endParaRPr lang="da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44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tlaj jev lrkak </a:t>
            </a:r>
            <a:endParaRPr lang="da-DK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44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f;dr;=re fidhkak </a:t>
            </a:r>
            <a:endParaRPr lang="da-DK" sz="44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44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ie,iqï lr iQodkï fjkak</a:t>
            </a:r>
            <a:endParaRPr lang="en-US" sz="3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6E9E36A-0C13-4104-92A9-30F691FFF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491" y="870517"/>
            <a:ext cx="1437556" cy="1440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FBD3572-2193-47AC-B632-524C9A0E6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50CC33-D172-4B70-A68D-C56B991774BB}"/>
              </a:ext>
            </a:extLst>
          </p:cNvPr>
          <p:cNvSpPr/>
          <p:nvPr/>
        </p:nvSpPr>
        <p:spPr>
          <a:xfrm>
            <a:off x="1145667" y="1320730"/>
            <a:ext cx="8601234" cy="4674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b-NO" sz="3500" dirty="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yÈis Wml%u Ndú;d lsÍug</a:t>
            </a:r>
            <a:r>
              <a:rPr lang="nb-NO" sz="3500" b="1" dirty="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iQodkï ùu</a:t>
            </a:r>
            <a:endParaRPr lang="da-DK" sz="35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nb-NO" sz="3500" dirty="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 </a:t>
            </a:r>
            <a:endParaRPr lang="da-DK" sz="35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500" dirty="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isÿ úh yels W,a,x&gt;kh </a:t>
            </a:r>
            <a:r>
              <a:rPr lang="nb-NO" sz="3500" dirty="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lsÍï</a:t>
            </a:r>
            <a:r>
              <a:rPr lang="nb-NO" sz="3500" dirty="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500" dirty="0" err="1">
                <a:latin typeface="FMMalithi" panose="00000400000000000000" pitchFamily="2" charset="0"/>
              </a:rPr>
              <a:t>y÷kd</a:t>
            </a:r>
            <a:r>
              <a:rPr lang="nb-NO" sz="3500" dirty="0">
                <a:latin typeface="FMMalithi" panose="00000400000000000000" pitchFamily="2" charset="0"/>
              </a:rPr>
              <a:t> .kak</a:t>
            </a:r>
            <a:r>
              <a:rPr lang="nb-NO" sz="3500" dirty="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- ljqo" l=ulao" fldfyao" ljodo</a:t>
            </a:r>
            <a:endParaRPr lang="da-DK" sz="35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500" dirty="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,nd Èh yels m%;</a:t>
            </a:r>
            <a:r>
              <a:rPr lang="nb-NO" sz="3500" dirty="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spdr</a:t>
            </a:r>
            <a:r>
              <a:rPr lang="nb-NO" sz="3500" dirty="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nb-NO" sz="3500" dirty="0" err="1">
                <a:latin typeface="FMMalithi" panose="00000400000000000000" pitchFamily="2" charset="0"/>
              </a:rPr>
              <a:t>y÷kd</a:t>
            </a:r>
            <a:r>
              <a:rPr lang="nb-NO" sz="3500" dirty="0">
                <a:latin typeface="FMMalithi" panose="00000400000000000000" pitchFamily="2" charset="0"/>
              </a:rPr>
              <a:t> .kak</a:t>
            </a:r>
            <a:endParaRPr lang="da-DK" sz="35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500" dirty="0" err="1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tlajkak</a:t>
            </a:r>
            <a:endParaRPr lang="da-DK" sz="35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3500" dirty="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oekqj;a fjkak</a:t>
            </a:r>
            <a:endParaRPr lang="da-DK" sz="35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3500" dirty="0"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wjodkï ;lafiare lrkak</a:t>
            </a:r>
            <a:endParaRPr lang="da-DK" sz="35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CA5F417-E58F-A94E-AF18-A1C5F7E3E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215" y="870517"/>
            <a:ext cx="1435126" cy="1440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EDCDA92-ACC0-41A2-9767-393BFEB7C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6">
            <a:extLst>
              <a:ext uri="{FF2B5EF4-FFF2-40B4-BE49-F238E27FC236}">
                <a16:creationId xmlns:a16="http://schemas.microsoft.com/office/drawing/2014/main" id="{656035D4-34D9-4918-9F58-C88D47C96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E34BC047-2675-4788-82D3-7677543E2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6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8">
            <a:extLst>
              <a:ext uri="{FF2B5EF4-FFF2-40B4-BE49-F238E27FC236}">
                <a16:creationId xmlns:a16="http://schemas.microsoft.com/office/drawing/2014/main" id="{54B09480-CF2A-4B3E-9564-51F9ABBC5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7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9">
            <a:extLst>
              <a:ext uri="{FF2B5EF4-FFF2-40B4-BE49-F238E27FC236}">
                <a16:creationId xmlns:a16="http://schemas.microsoft.com/office/drawing/2014/main" id="{426892A8-5246-428B-81AC-018D3657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nionPro-Regular"/>
              </a:rPr>
              <a:t>        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189B8D35-51BC-4247-9DD5-FEABAD959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BB81DEB0-A811-4A78-BB8F-8F193591C186}"/>
              </a:ext>
            </a:extLst>
          </p:cNvPr>
          <p:cNvGrpSpPr/>
          <p:nvPr/>
        </p:nvGrpSpPr>
        <p:grpSpPr>
          <a:xfrm>
            <a:off x="4200031" y="1778573"/>
            <a:ext cx="3791938" cy="3300853"/>
            <a:chOff x="4448796" y="1982488"/>
            <a:chExt cx="3335392" cy="3017125"/>
          </a:xfrm>
        </p:grpSpPr>
        <p:sp>
          <p:nvSpPr>
            <p:cNvPr id="55" name="Rektangel: rundade hörn 54">
              <a:extLst>
                <a:ext uri="{FF2B5EF4-FFF2-40B4-BE49-F238E27FC236}">
                  <a16:creationId xmlns:a16="http://schemas.microsoft.com/office/drawing/2014/main" id="{0ACAC051-61FA-4FEE-A53B-AFF4CC91B0C6}"/>
                </a:ext>
              </a:extLst>
            </p:cNvPr>
            <p:cNvSpPr/>
            <p:nvPr/>
          </p:nvSpPr>
          <p:spPr>
            <a:xfrm>
              <a:off x="4453063" y="1982488"/>
              <a:ext cx="1596163" cy="1441702"/>
            </a:xfrm>
            <a:prstGeom prst="roundRect">
              <a:avLst/>
            </a:prstGeom>
            <a:solidFill>
              <a:srgbClr val="E1945A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2000" dirty="0">
                  <a:effectLst/>
                  <a:latin typeface="FMMalithi" panose="00000400000000000000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yÈis Wml%u</a:t>
              </a:r>
              <a:endPara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56" name="Rektangel: rundade hörn 55">
              <a:extLst>
                <a:ext uri="{FF2B5EF4-FFF2-40B4-BE49-F238E27FC236}">
                  <a16:creationId xmlns:a16="http://schemas.microsoft.com/office/drawing/2014/main" id="{14996EEB-485F-4EF2-91B3-14E9F259ABB7}"/>
                </a:ext>
              </a:extLst>
            </p:cNvPr>
            <p:cNvSpPr/>
            <p:nvPr/>
          </p:nvSpPr>
          <p:spPr>
            <a:xfrm>
              <a:off x="6188025" y="1982488"/>
              <a:ext cx="1596163" cy="1441702"/>
            </a:xfrm>
            <a:prstGeom prst="roundRect">
              <a:avLst/>
            </a:prstGeom>
            <a:solidFill>
              <a:srgbClr val="417A8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2000" dirty="0">
                  <a:effectLst/>
                  <a:latin typeface="FMMalithi" panose="00000400000000000000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mßj¾;k Wml%u </a:t>
              </a:r>
              <a:endPara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57" name="Rektangel: rundade hörn 56">
              <a:extLst>
                <a:ext uri="{FF2B5EF4-FFF2-40B4-BE49-F238E27FC236}">
                  <a16:creationId xmlns:a16="http://schemas.microsoft.com/office/drawing/2014/main" id="{A2C7A3A3-A2AA-4CB8-8CDC-B20C73D41025}"/>
                </a:ext>
              </a:extLst>
            </p:cNvPr>
            <p:cNvSpPr/>
            <p:nvPr/>
          </p:nvSpPr>
          <p:spPr>
            <a:xfrm>
              <a:off x="4448796" y="3557911"/>
              <a:ext cx="1600430" cy="1441702"/>
            </a:xfrm>
            <a:prstGeom prst="roundRect">
              <a:avLst/>
            </a:prstGeom>
            <a:solidFill>
              <a:srgbClr val="885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2000" dirty="0">
                  <a:effectLst/>
                  <a:latin typeface="FMMalithi" panose="00000400000000000000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f.dvke.Sfï Wml%u</a:t>
              </a:r>
              <a:endPara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58" name="Rektangel: rundade hörn 57">
              <a:extLst>
                <a:ext uri="{FF2B5EF4-FFF2-40B4-BE49-F238E27FC236}">
                  <a16:creationId xmlns:a16="http://schemas.microsoft.com/office/drawing/2014/main" id="{5066CD4C-02F8-4F2C-BEEB-281359C3E32D}"/>
                </a:ext>
              </a:extLst>
            </p:cNvPr>
            <p:cNvSpPr/>
            <p:nvPr/>
          </p:nvSpPr>
          <p:spPr>
            <a:xfrm>
              <a:off x="6188025" y="3557911"/>
              <a:ext cx="1596163" cy="1441702"/>
            </a:xfrm>
            <a:prstGeom prst="roundRect">
              <a:avLst/>
            </a:prstGeom>
            <a:solidFill>
              <a:srgbClr val="91919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2000" dirty="0">
                  <a:effectLst/>
                  <a:latin typeface="FMMalithi" panose="00000400000000000000" pitchFamily="2" charset="0"/>
                  <a:ea typeface="Calibri" panose="020F0502020204030204" pitchFamily="34" charset="0"/>
                  <a:cs typeface="Iskoola Pota" panose="020B0502040204020203" pitchFamily="34" charset="0"/>
                </a:rPr>
                <a:t>iqj lsÍfï Wml%u</a:t>
              </a:r>
              <a:endPara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21E980EF-2CED-47AE-B275-EAAE31BA2C83}"/>
              </a:ext>
            </a:extLst>
          </p:cNvPr>
          <p:cNvGrpSpPr/>
          <p:nvPr/>
        </p:nvGrpSpPr>
        <p:grpSpPr>
          <a:xfrm>
            <a:off x="399482" y="458287"/>
            <a:ext cx="11396478" cy="6164815"/>
            <a:chOff x="399482" y="458287"/>
            <a:chExt cx="11396478" cy="6164815"/>
          </a:xfrm>
        </p:grpSpPr>
        <p:pic>
          <p:nvPicPr>
            <p:cNvPr id="31" name="Bildobjekt 58">
              <a:extLst>
                <a:ext uri="{FF2B5EF4-FFF2-40B4-BE49-F238E27FC236}">
                  <a16:creationId xmlns:a16="http://schemas.microsoft.com/office/drawing/2014/main" id="{3E3C036D-7C24-45B9-800D-6183A5398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668" y="5435673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Bildobjekt 56">
              <a:extLst>
                <a:ext uri="{FF2B5EF4-FFF2-40B4-BE49-F238E27FC236}">
                  <a16:creationId xmlns:a16="http://schemas.microsoft.com/office/drawing/2014/main" id="{7D6891C0-32C3-4C14-9E3A-6DAA681D5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7960" y="4731751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Bildobjekt 107">
              <a:extLst>
                <a:ext uri="{FF2B5EF4-FFF2-40B4-BE49-F238E27FC236}">
                  <a16:creationId xmlns:a16="http://schemas.microsoft.com/office/drawing/2014/main" id="{40A0744A-7C0D-4434-9EEC-DDDF545F4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252" y="611704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Bildobjekt 108">
              <a:extLst>
                <a:ext uri="{FF2B5EF4-FFF2-40B4-BE49-F238E27FC236}">
                  <a16:creationId xmlns:a16="http://schemas.microsoft.com/office/drawing/2014/main" id="{212AC312-99F4-41D0-AAC3-35CD070EF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72" y="2266282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ildobjekt 109">
              <a:extLst>
                <a:ext uri="{FF2B5EF4-FFF2-40B4-BE49-F238E27FC236}">
                  <a16:creationId xmlns:a16="http://schemas.microsoft.com/office/drawing/2014/main" id="{9AC80EE7-7B97-4BB9-977A-C3C2362E8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58" y="990022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Bildobjekt 105">
              <a:extLst>
                <a:ext uri="{FF2B5EF4-FFF2-40B4-BE49-F238E27FC236}">
                  <a16:creationId xmlns:a16="http://schemas.microsoft.com/office/drawing/2014/main" id="{0CF499D0-DCF2-4F19-97CD-6A9BBC336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668" y="611704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Bildobjekt 101">
              <a:extLst>
                <a:ext uri="{FF2B5EF4-FFF2-40B4-BE49-F238E27FC236}">
                  <a16:creationId xmlns:a16="http://schemas.microsoft.com/office/drawing/2014/main" id="{12D98E4D-EF03-494B-A8A9-AAEA79ACD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4670" y="458287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Bildobjekt 103">
              <a:extLst>
                <a:ext uri="{FF2B5EF4-FFF2-40B4-BE49-F238E27FC236}">
                  <a16:creationId xmlns:a16="http://schemas.microsoft.com/office/drawing/2014/main" id="{4121072B-164D-4374-9871-ECA1DD796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7960" y="1122986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Bildobjekt 104">
              <a:extLst>
                <a:ext uri="{FF2B5EF4-FFF2-40B4-BE49-F238E27FC236}">
                  <a16:creationId xmlns:a16="http://schemas.microsoft.com/office/drawing/2014/main" id="{AC48192E-BD92-4720-9174-8412E6F70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5928" y="2266282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Bildobjekt 269">
              <a:extLst>
                <a:ext uri="{FF2B5EF4-FFF2-40B4-BE49-F238E27FC236}">
                  <a16:creationId xmlns:a16="http://schemas.microsoft.com/office/drawing/2014/main" id="{3A88DF13-468A-4843-8F9B-5CACEBAF4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72" y="3615340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Bildobjekt 270">
              <a:extLst>
                <a:ext uri="{FF2B5EF4-FFF2-40B4-BE49-F238E27FC236}">
                  <a16:creationId xmlns:a16="http://schemas.microsoft.com/office/drawing/2014/main" id="{1933D5F6-83AB-4913-94D7-72907C059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82" y="4731751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Bildobjekt 271">
              <a:extLst>
                <a:ext uri="{FF2B5EF4-FFF2-40B4-BE49-F238E27FC236}">
                  <a16:creationId xmlns:a16="http://schemas.microsoft.com/office/drawing/2014/main" id="{76111FC3-B589-4B73-95E8-D808CA019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599" y="5615102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Bildobjekt 272">
              <a:extLst>
                <a:ext uri="{FF2B5EF4-FFF2-40B4-BE49-F238E27FC236}">
                  <a16:creationId xmlns:a16="http://schemas.microsoft.com/office/drawing/2014/main" id="{8E4EBA37-33B5-43C2-9A39-69A54C16BB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252" y="5435673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Bildobjekt 55">
              <a:extLst>
                <a:ext uri="{FF2B5EF4-FFF2-40B4-BE49-F238E27FC236}">
                  <a16:creationId xmlns:a16="http://schemas.microsoft.com/office/drawing/2014/main" id="{0A1D8D44-8286-430F-8A4A-312F16C5D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5928" y="3615340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Bildobjekt 57">
              <a:extLst>
                <a:ext uri="{FF2B5EF4-FFF2-40B4-BE49-F238E27FC236}">
                  <a16:creationId xmlns:a16="http://schemas.microsoft.com/office/drawing/2014/main" id="{59B8004B-C4E3-4EB9-80FF-73E751E3D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4670" y="5615102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Bildobjekt 26">
              <a:extLst>
                <a:ext uri="{FF2B5EF4-FFF2-40B4-BE49-F238E27FC236}">
                  <a16:creationId xmlns:a16="http://schemas.microsoft.com/office/drawing/2014/main" id="{5F6CDDF9-4DEB-482D-88F9-FA51B9C7F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455" y="1941852"/>
              <a:ext cx="1328797" cy="1332000"/>
            </a:xfrm>
            <a:prstGeom prst="rect">
              <a:avLst/>
            </a:prstGeom>
          </p:spPr>
        </p:pic>
        <p:pic>
          <p:nvPicPr>
            <p:cNvPr id="53" name="Bildobjekt 27">
              <a:extLst>
                <a:ext uri="{FF2B5EF4-FFF2-40B4-BE49-F238E27FC236}">
                  <a16:creationId xmlns:a16="http://schemas.microsoft.com/office/drawing/2014/main" id="{0C715F4D-F270-4E5E-B608-E687C7C03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668" y="1940248"/>
              <a:ext cx="1332000" cy="1335209"/>
            </a:xfrm>
            <a:prstGeom prst="rect">
              <a:avLst/>
            </a:prstGeom>
          </p:spPr>
        </p:pic>
        <p:pic>
          <p:nvPicPr>
            <p:cNvPr id="54" name="Bildobjekt 30">
              <a:extLst>
                <a:ext uri="{FF2B5EF4-FFF2-40B4-BE49-F238E27FC236}">
                  <a16:creationId xmlns:a16="http://schemas.microsoft.com/office/drawing/2014/main" id="{031B7C50-AA67-4C5F-92BE-48ACB485F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111" y="3856541"/>
              <a:ext cx="1344141" cy="1334119"/>
            </a:xfrm>
            <a:prstGeom prst="rect">
              <a:avLst/>
            </a:prstGeom>
          </p:spPr>
        </p:pic>
        <p:pic>
          <p:nvPicPr>
            <p:cNvPr id="72" name="Bildobjekt 31">
              <a:extLst>
                <a:ext uri="{FF2B5EF4-FFF2-40B4-BE49-F238E27FC236}">
                  <a16:creationId xmlns:a16="http://schemas.microsoft.com/office/drawing/2014/main" id="{DA91E09D-D7BA-4CA6-834A-24EF9F477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668" y="3857600"/>
              <a:ext cx="1329739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777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09AD358-FE73-4852-AC18-5CD0BCFB4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4FB6A9D-B11C-4DCB-BE75-18374D5687E0}"/>
              </a:ext>
            </a:extLst>
          </p:cNvPr>
          <p:cNvSpPr txBox="1"/>
          <p:nvPr/>
        </p:nvSpPr>
        <p:spPr>
          <a:xfrm>
            <a:off x="0" y="1390594"/>
            <a:ext cx="12192000" cy="2434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nb-NO" sz="4400" b="1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b;d fyd|hs" idorfhka kej; ms&lt;s.kakjdæ</a:t>
            </a:r>
            <a:endParaRPr lang="da-DK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nb-NO" sz="28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a-DK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nb-NO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ó&lt;Õ ieish(</a:t>
            </a:r>
            <a:endParaRPr lang="da-DK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nb-NO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l:d lsÍfï Wml%u</a:t>
            </a:r>
            <a:endParaRPr lang="da-DK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A1FD66F-ACA9-D34C-BFBC-B6F4E6673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82" y="4280097"/>
            <a:ext cx="1777037" cy="17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7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49A1E66E-025D-4CBE-95C1-A5345752AA6C}"/>
              </a:ext>
            </a:extLst>
          </p:cNvPr>
          <p:cNvSpPr/>
          <p:nvPr/>
        </p:nvSpPr>
        <p:spPr>
          <a:xfrm rot="16200000">
            <a:off x="10388830" y="4887115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sv-SE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Vikramvisu</a:t>
            </a:r>
            <a:r>
              <a:rPr lang="sv-SE" sz="800">
                <a:solidFill>
                  <a:schemeClr val="tx1">
                    <a:lumMod val="65000"/>
                    <a:lumOff val="35000"/>
                  </a:schemeClr>
                </a:solidFill>
              </a:rPr>
              <a:t> / </a:t>
            </a:r>
            <a:r>
              <a:rPr lang="sv-SE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Shutterstock</a:t>
            </a:r>
            <a:r>
              <a:rPr lang="sv-SE" sz="800">
                <a:solidFill>
                  <a:schemeClr val="tx1">
                    <a:lumMod val="65000"/>
                    <a:lumOff val="35000"/>
                  </a:schemeClr>
                </a:solidFill>
              </a:rPr>
              <a:t> Photo: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Unknown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C773FE7-83EB-4453-AAE3-D7DCE7013E94}"/>
              </a:ext>
            </a:extLst>
          </p:cNvPr>
          <p:cNvSpPr/>
          <p:nvPr/>
        </p:nvSpPr>
        <p:spPr>
          <a:xfrm>
            <a:off x="540000" y="1320730"/>
            <a:ext cx="2916000" cy="470449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Nd.,amQ¾" </a:t>
            </a:r>
            <a:r>
              <a:rPr lang="en-GB" sz="36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bkaoshdj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1989 </a:t>
            </a:r>
            <a:r>
              <a:rPr lang="en-GB" sz="36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flda,dy</a:t>
            </a:r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,</a:t>
            </a:r>
            <a:endParaRPr lang="en-US" sz="3600" dirty="0"/>
          </a:p>
        </p:txBody>
      </p:sp>
      <p:pic>
        <p:nvPicPr>
          <p:cNvPr id="10" name="Bildobjekt 9" descr="En bild som visar utomhus, mark, byggnad, gammal&#10;&#10;Automatiskt genererad beskrivning">
            <a:extLst>
              <a:ext uri="{FF2B5EF4-FFF2-40B4-BE49-F238E27FC236}">
                <a16:creationId xmlns:a16="http://schemas.microsoft.com/office/drawing/2014/main" id="{73A8953A-8AC2-43EC-B6F8-3919BC0DA5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/>
          <a:stretch/>
        </p:blipFill>
        <p:spPr>
          <a:xfrm>
            <a:off x="7846568" y="864000"/>
            <a:ext cx="3637432" cy="5280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92EEEB4-1D9E-43FD-9821-5D67176D49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7164" r="32697" b="5829"/>
          <a:stretch/>
        </p:blipFill>
        <p:spPr>
          <a:xfrm>
            <a:off x="3564000" y="864000"/>
            <a:ext cx="4177085" cy="5280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2AF9F06-64F6-45FB-A832-0CEDEEC744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11723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8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7F254C1-6581-46A5-A43E-A9EA26969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DFB6081-0D85-46BD-B45A-6AA8FCDCE56F}"/>
              </a:ext>
            </a:extLst>
          </p:cNvPr>
          <p:cNvSpPr/>
          <p:nvPr/>
        </p:nvSpPr>
        <p:spPr>
          <a:xfrm rot="16200000">
            <a:off x="10375951" y="4884902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Supplied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67E70BB-9BA1-491E-A8A2-D6B81FC8C014}"/>
              </a:ext>
            </a:extLst>
          </p:cNvPr>
          <p:cNvSpPr/>
          <p:nvPr/>
        </p:nvSpPr>
        <p:spPr>
          <a:xfrm>
            <a:off x="540000" y="1320730"/>
            <a:ext cx="2916000" cy="1249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idu lñgq /iaùu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6738F20-DDE2-4D6A-A1FE-13E0E95EB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3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CA651ED-890C-49B9-8688-B5689CB8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5925978E-1AB7-442F-B4B2-FCEA8596D7C3}"/>
              </a:ext>
            </a:extLst>
          </p:cNvPr>
          <p:cNvSpPr/>
          <p:nvPr/>
        </p:nvSpPr>
        <p:spPr>
          <a:xfrm rot="16200000">
            <a:off x="10375951" y="4884902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David Talukdar</a:t>
            </a:r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GB" sz="800" b="0" i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Alamy</a:t>
            </a:r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Stock Photo 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C64931D-E862-427D-9240-B027FD4A325C}"/>
              </a:ext>
            </a:extLst>
          </p:cNvPr>
          <p:cNvSpPr/>
          <p:nvPr/>
        </p:nvSpPr>
        <p:spPr>
          <a:xfrm>
            <a:off x="540000" y="1320730"/>
            <a:ext cx="2916000" cy="23083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Nd.,amQ</a:t>
            </a:r>
            <a:r>
              <a:rPr lang="en-GB" sz="360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¾ m%foaYfha </a:t>
            </a:r>
            <a:r>
              <a:rPr lang="en-GB" sz="36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uE;ld,Sk</a:t>
            </a:r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flda,dy</a:t>
            </a:r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,</a:t>
            </a:r>
            <a:endParaRPr lang="en-GB" sz="36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3B99521-9590-459C-B62D-546133FD3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E655A66-DA45-4FEB-A35C-C01510619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56B7BA58-9AB6-45F6-BA26-5C374FFFFDF4}"/>
              </a:ext>
            </a:extLst>
          </p:cNvPr>
          <p:cNvSpPr/>
          <p:nvPr/>
        </p:nvSpPr>
        <p:spPr>
          <a:xfrm rot="16200000">
            <a:off x="10375951" y="4884902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Supplied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2C44968-5CFF-4279-9EDF-E7096679F3F3}"/>
              </a:ext>
            </a:extLst>
          </p:cNvPr>
          <p:cNvSpPr/>
          <p:nvPr/>
        </p:nvSpPr>
        <p:spPr>
          <a:xfrm>
            <a:off x="540000" y="1320730"/>
            <a:ext cx="3167704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36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wi,ajdiS</a:t>
            </a:r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idu</a:t>
            </a:r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lKavdhï</a:t>
            </a:r>
            <a:endParaRPr lang="en-GB" sz="36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AA6E12A-E9B9-49D5-A17D-3DA1C42A3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EB1003FC-4AB2-4697-8271-0AA814DEEA8E}"/>
              </a:ext>
            </a:extLst>
          </p:cNvPr>
          <p:cNvGrpSpPr/>
          <p:nvPr/>
        </p:nvGrpSpPr>
        <p:grpSpPr>
          <a:xfrm>
            <a:off x="3819227" y="864000"/>
            <a:ext cx="7556744" cy="5281200"/>
            <a:chOff x="3798232" y="864000"/>
            <a:chExt cx="7119624" cy="5281200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488DD9E4-44E3-634C-875F-111A8B5E3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" t="4633" r="2185"/>
            <a:stretch/>
          </p:blipFill>
          <p:spPr>
            <a:xfrm>
              <a:off x="3798232" y="864000"/>
              <a:ext cx="3363758" cy="5281200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8CC2782C-C901-4998-8070-FBC4E14B7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" t="4633" r="2185"/>
            <a:stretch/>
          </p:blipFill>
          <p:spPr>
            <a:xfrm>
              <a:off x="7554098" y="864000"/>
              <a:ext cx="3363758" cy="5281200"/>
            </a:xfrm>
            <a:prstGeom prst="rect">
              <a:avLst/>
            </a:prstGeom>
          </p:spPr>
        </p:pic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0FA02870-29F6-4B90-AEC1-2745B849FBB3}"/>
              </a:ext>
            </a:extLst>
          </p:cNvPr>
          <p:cNvSpPr/>
          <p:nvPr/>
        </p:nvSpPr>
        <p:spPr>
          <a:xfrm rot="16200000">
            <a:off x="10280830" y="4884902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Supplied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BD5755E-FD41-46CA-9C37-6EBFD28F8F03}"/>
              </a:ext>
            </a:extLst>
          </p:cNvPr>
          <p:cNvSpPr/>
          <p:nvPr/>
        </p:nvSpPr>
        <p:spPr>
          <a:xfrm>
            <a:off x="540000" y="1320730"/>
            <a:ext cx="2916000" cy="30562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iafõÉPd fiajlhka úiska </a:t>
            </a:r>
            <a:r>
              <a:rPr lang="nb-NO" sz="360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fnod fokq ,nk </a:t>
            </a:r>
            <a:r>
              <a:rPr lang="nb-NO" sz="3600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m;%sld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D99AC6C-FA97-41EE-B89F-181BAA68C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AF78567-F45C-4CD5-9940-83ADD3DCA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2637BF7B-0698-4199-BE8B-DB1F1B899FC1}"/>
              </a:ext>
            </a:extLst>
          </p:cNvPr>
          <p:cNvSpPr/>
          <p:nvPr/>
        </p:nvSpPr>
        <p:spPr>
          <a:xfrm rot="16200000">
            <a:off x="10375951" y="4884902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US" sz="80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 Gonzales Photo</a:t>
            </a:r>
            <a:r>
              <a:rPr lang="en-US" sz="8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 / </a:t>
            </a:r>
            <a:r>
              <a:rPr lang="en-US" sz="800" i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Alamy</a:t>
            </a:r>
            <a:r>
              <a:rPr lang="en-US" sz="8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 Stock Photo 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E24E3FE-1749-4F8F-BB6E-1730C7B0CDED}"/>
              </a:ext>
            </a:extLst>
          </p:cNvPr>
          <p:cNvSpPr/>
          <p:nvPr/>
        </p:nvSpPr>
        <p:spPr>
          <a:xfrm>
            <a:off x="540000" y="1320730"/>
            <a:ext cx="2916000" cy="193450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frdials,aâ</a:t>
            </a:r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ix.S</a:t>
            </a:r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; </a:t>
            </a:r>
            <a:r>
              <a:rPr lang="en-GB" sz="36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Wf</a:t>
            </a:r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&lt;,"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fvkaud¾lh</a:t>
            </a:r>
            <a:endParaRPr lang="en-GB" sz="36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78CAB03-7AE7-4393-9E0D-531D0BAB8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C2BB913-51FE-468C-8A23-E3F27CC82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7DA93AD2-E069-4863-91E2-236F27C56DB2}"/>
              </a:ext>
            </a:extLst>
          </p:cNvPr>
          <p:cNvSpPr/>
          <p:nvPr/>
        </p:nvSpPr>
        <p:spPr>
          <a:xfrm rot="16200000">
            <a:off x="10375951" y="4884902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 Human Library Organisation 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04CC61C-155D-4C61-8E30-C72EE51DC68D}"/>
              </a:ext>
            </a:extLst>
          </p:cNvPr>
          <p:cNvSpPr/>
          <p:nvPr/>
        </p:nvSpPr>
        <p:spPr>
          <a:xfrm>
            <a:off x="540000" y="1320730"/>
            <a:ext cx="2916000" cy="193450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udkj </a:t>
            </a:r>
            <a:r>
              <a:rPr lang="en-GB" sz="36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mqia;ld,h</a:t>
            </a:r>
            <a:r>
              <a:rPr lang="en-GB" sz="36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"</a:t>
            </a:r>
            <a:endParaRPr lang="da-D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r>
              <a:rPr lang="en-GB" sz="36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fidaud,shdj</a:t>
            </a:r>
            <a:endParaRPr lang="en-GB" sz="36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9564F3-E98F-4E3C-BFC1-42717E728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81852"/>
      </p:ext>
    </p:extLst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800FECAB-5DF0-4448-BDE9-1B309F495989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36BB6083-8BB0-E54A-AECC-03C1F6DCA118}"/>
    </a:ext>
  </a:extLst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B74938DE-F53B-6D41-B07F-34483F3699ED}"/>
    </a:ext>
  </a:extLst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42FD802F-AFCD-C448-B9A6-13DBBCEC606F}"/>
    </a:ext>
  </a:extLst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2C8E4BA1-9480-2646-927A-A3AE66CCEE36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759612-FB27-4A08-A657-FD317E5BFB2E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27879760-8d42-4139-817b-a85748325e78"/>
    <ds:schemaRef ds:uri="http://purl.org/dc/terms/"/>
    <ds:schemaRef ds:uri="http://www.w3.org/XML/1998/namespace"/>
    <ds:schemaRef ds:uri="http://schemas.microsoft.com/office/infopath/2007/PartnerControls"/>
    <ds:schemaRef ds:uri="007ce96f-f6e4-41e9-bbc1-3453ece26c5d"/>
  </ds:schemaRefs>
</ds:datastoreItem>
</file>

<file path=customXml/itemProps2.xml><?xml version="1.0" encoding="utf-8"?>
<ds:datastoreItem xmlns:ds="http://schemas.openxmlformats.org/officeDocument/2006/customXml" ds:itemID="{68DE687F-635C-4563-B0AE-294100B31D06}"/>
</file>

<file path=customXml/itemProps3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514</TotalTime>
  <Words>6480</Words>
  <Application>Microsoft Office PowerPoint</Application>
  <PresentationFormat>Widescreen</PresentationFormat>
  <Paragraphs>346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Symbol</vt:lpstr>
      <vt:lpstr>Calibri Light</vt:lpstr>
      <vt:lpstr>Arial</vt:lpstr>
      <vt:lpstr>Calibri</vt:lpstr>
      <vt:lpstr>Segoe UI</vt:lpstr>
      <vt:lpstr>FMMalithi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6 PowerPoint</dc:title>
  <dc:creator>FORB Learning Platform;Katherine.Cash@smc.global</dc:creator>
  <cp:lastModifiedBy>Eben Bhujel</cp:lastModifiedBy>
  <cp:revision>77</cp:revision>
  <cp:lastPrinted>2021-06-02T17:53:06Z</cp:lastPrinted>
  <dcterms:created xsi:type="dcterms:W3CDTF">2021-07-01T23:28:14Z</dcterms:created>
  <dcterms:modified xsi:type="dcterms:W3CDTF">2023-09-01T07:04:16Z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