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1" r:id="rId4"/>
    <p:sldMasterId id="2147483726" r:id="rId5"/>
    <p:sldMasterId id="2147483812" r:id="rId6"/>
    <p:sldMasterId id="2147483696" r:id="rId7"/>
    <p:sldMasterId id="2147483800" r:id="rId8"/>
  </p:sldMasterIdLst>
  <p:notesMasterIdLst>
    <p:notesMasterId r:id="rId38"/>
  </p:notesMasterIdLst>
  <p:handoutMasterIdLst>
    <p:handoutMasterId r:id="rId39"/>
  </p:handoutMasterIdLst>
  <p:sldIdLst>
    <p:sldId id="256" r:id="rId9"/>
    <p:sldId id="373" r:id="rId10"/>
    <p:sldId id="353" r:id="rId11"/>
    <p:sldId id="395" r:id="rId12"/>
    <p:sldId id="370" r:id="rId13"/>
    <p:sldId id="371" r:id="rId14"/>
    <p:sldId id="372" r:id="rId15"/>
    <p:sldId id="374" r:id="rId16"/>
    <p:sldId id="375" r:id="rId17"/>
    <p:sldId id="382" r:id="rId18"/>
    <p:sldId id="377" r:id="rId19"/>
    <p:sldId id="378" r:id="rId20"/>
    <p:sldId id="379" r:id="rId21"/>
    <p:sldId id="380" r:id="rId22"/>
    <p:sldId id="381" r:id="rId23"/>
    <p:sldId id="398" r:id="rId24"/>
    <p:sldId id="399" r:id="rId25"/>
    <p:sldId id="385" r:id="rId26"/>
    <p:sldId id="401" r:id="rId27"/>
    <p:sldId id="386" r:id="rId28"/>
    <p:sldId id="400" r:id="rId29"/>
    <p:sldId id="388" r:id="rId30"/>
    <p:sldId id="402" r:id="rId31"/>
    <p:sldId id="397" r:id="rId32"/>
    <p:sldId id="390" r:id="rId33"/>
    <p:sldId id="391" r:id="rId34"/>
    <p:sldId id="403" r:id="rId35"/>
    <p:sldId id="393" r:id="rId36"/>
    <p:sldId id="404" r:id="rId37"/>
  </p:sldIdLst>
  <p:sldSz cx="12192000" cy="6858000"/>
  <p:notesSz cx="6858000" cy="9144000"/>
  <p:embeddedFontLst>
    <p:embeddedFont>
      <p:font typeface="Baamini" pitchFamily="2" charset="0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libri Light" panose="020F0302020204030204" pitchFamily="34" charset="0"/>
      <p:regular r:id="rId45"/>
      <p: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Viktoria Myrén" initials="VM [7]" lastIdx="1" clrIdx="6"/>
  <p:cmAuthor id="1" name="Viktoria Myrén" initials="VM" lastIdx="1" clrIdx="0"/>
  <p:cmAuthor id="8" name="Viktoria Myren" initials="VM" lastIdx="3" clrIdx="7"/>
  <p:cmAuthor id="2" name="Viktoria Myrén" initials="VM [2]" lastIdx="1" clrIdx="1"/>
  <p:cmAuthor id="9" name="Kristina Schollin-Borg" initials="KSB" lastIdx="1" clrIdx="8">
    <p:extLst>
      <p:ext uri="{19B8F6BF-5375-455C-9EA6-DF929625EA0E}">
        <p15:presenceInfo xmlns:p15="http://schemas.microsoft.com/office/powerpoint/2012/main" userId="b4e1ecc18a5bd808" providerId="Windows Live"/>
      </p:ext>
    </p:extLst>
  </p:cmAuthor>
  <p:cmAuthor id="3" name="Viktoria Myrén" initials="VM [3]" lastIdx="1" clrIdx="2"/>
  <p:cmAuthor id="10" name="Katherine Cash" initials="KC" lastIdx="33" clrIdx="9">
    <p:extLst>
      <p:ext uri="{19B8F6BF-5375-455C-9EA6-DF929625EA0E}">
        <p15:presenceInfo xmlns:p15="http://schemas.microsoft.com/office/powerpoint/2012/main" userId="S::Katherine.Cash@smc.global::f7797b46-2b2d-4b8f-b225-8c373fe2af75" providerId="AD"/>
      </p:ext>
    </p:extLst>
  </p:cmAuthor>
  <p:cmAuthor id="4" name="Viktoria Myrén" initials="VM [4]" lastIdx="1" clrIdx="3"/>
  <p:cmAuthor id="11" name="Katherine Cash" initials="KC [2]" lastIdx="7" clrIdx="10">
    <p:extLst>
      <p:ext uri="{19B8F6BF-5375-455C-9EA6-DF929625EA0E}">
        <p15:presenceInfo xmlns:p15="http://schemas.microsoft.com/office/powerpoint/2012/main" userId="S::katherine.cash_smc.global#ext#@stefanusalliansen.onmicrosoft.com::c8443033-ba39-4d66-bc55-3451e72e1980" providerId="AD"/>
      </p:ext>
    </p:extLst>
  </p:cmAuthor>
  <p:cmAuthor id="5" name="Viktoria Myrén" initials="VM [5]" lastIdx="1" clrIdx="4"/>
  <p:cmAuthor id="6" name="Viktoria Myrén" initials="VM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A81"/>
    <a:srgbClr val="919191"/>
    <a:srgbClr val="88546C"/>
    <a:srgbClr val="E1945A"/>
    <a:srgbClr val="4E7D88"/>
    <a:srgbClr val="574961"/>
    <a:srgbClr val="D1E0DF"/>
    <a:srgbClr val="D4C2CA"/>
    <a:srgbClr val="86A2AB"/>
    <a:srgbClr val="F4E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font" Target="fonts/font3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font" Target="fonts/font5.fntdata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font" Target="fonts/font4.fntdata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20" Type="http://schemas.openxmlformats.org/officeDocument/2006/relationships/slide" Target="slides/slide12.xml"/><Relationship Id="rId41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ben Bhujel" userId="0f9db9ec-00ad-46b6-9b96-35db36e90aee" providerId="ADAL" clId="{C49492A3-91E9-4C79-9470-D6360A0487D7}"/>
    <pc:docChg chg="modSld">
      <pc:chgData name="Eben Bhujel" userId="0f9db9ec-00ad-46b6-9b96-35db36e90aee" providerId="ADAL" clId="{C49492A3-91E9-4C79-9470-D6360A0487D7}" dt="2023-06-22T06:42:00.354" v="2" actId="207"/>
      <pc:docMkLst>
        <pc:docMk/>
      </pc:docMkLst>
      <pc:sldChg chg="modSp mod">
        <pc:chgData name="Eben Bhujel" userId="0f9db9ec-00ad-46b6-9b96-35db36e90aee" providerId="ADAL" clId="{C49492A3-91E9-4C79-9470-D6360A0487D7}" dt="2023-06-22T06:42:00.354" v="2" actId="207"/>
        <pc:sldMkLst>
          <pc:docMk/>
          <pc:sldMk cId="3775798966" sldId="397"/>
        </pc:sldMkLst>
        <pc:spChg chg="mod">
          <ac:chgData name="Eben Bhujel" userId="0f9db9ec-00ad-46b6-9b96-35db36e90aee" providerId="ADAL" clId="{C49492A3-91E9-4C79-9470-D6360A0487D7}" dt="2023-06-22T06:41:34.751" v="0" actId="207"/>
          <ac:spMkLst>
            <pc:docMk/>
            <pc:sldMk cId="3775798966" sldId="397"/>
            <ac:spMk id="20" creationId="{BB018FDA-A982-4811-B39B-E9E455C24407}"/>
          </ac:spMkLst>
        </pc:spChg>
        <pc:spChg chg="mod">
          <ac:chgData name="Eben Bhujel" userId="0f9db9ec-00ad-46b6-9b96-35db36e90aee" providerId="ADAL" clId="{C49492A3-91E9-4C79-9470-D6360A0487D7}" dt="2023-06-22T06:42:00.354" v="2" actId="207"/>
          <ac:spMkLst>
            <pc:docMk/>
            <pc:sldMk cId="3775798966" sldId="397"/>
            <ac:spMk id="33" creationId="{D4A03BAD-F563-44CF-9044-817BC40CD8E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3E7962D-2BC7-AC4D-8AF6-4D773DF6E7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/>
              <a:t>FORB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16146D4-B27F-A14B-AE10-FB1CE0FC93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582EE-D4F7-2443-B5D1-79E9D43FA05A}" type="datetime1">
              <a:rPr lang="sv-SE" smtClean="0"/>
              <a:t>2023-08-01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ECB0F73-9802-0B47-AF9F-3EFFC8BBD1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3F1BAC2-54EA-D244-B158-D979F637FA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FBC57-9DA0-9E44-BFA6-90C691399B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5902799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FORB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7DBD2-2B10-4EF4-A6B5-C85AC3CD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20578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5F1DB1E-CFD5-9D4F-B0C4-69DF1008B91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3F28D6D-EA6A-E844-8FEC-210152C040C6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F73A8976-9EEE-0841-B8FF-00CCB69FE9B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553910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b="1" err="1">
                <a:solidFill>
                  <a:srgbClr val="000000"/>
                </a:solidFill>
                <a:latin typeface="Baamini" pitchFamily="2" charset="0"/>
              </a:rPr>
              <a:t>nray;gl</a:t>
            </a:r>
            <a:r>
              <a:rPr lang="en-US" b="1">
                <a:solidFill>
                  <a:srgbClr val="000000"/>
                </a:solidFill>
                <a:latin typeface="Baamini" pitchFamily="2" charset="0"/>
              </a:rPr>
              <a:t> J}</a:t>
            </a:r>
            <a:r>
              <a:rPr lang="en-US" b="1" err="1">
                <a:solidFill>
                  <a:srgbClr val="000000"/>
                </a:solidFill>
                <a:latin typeface="Baamini" pitchFamily="2" charset="0"/>
              </a:rPr>
              <a:t>z;Ljy</a:t>
            </a:r>
            <a:r>
              <a:rPr lang="en-US" b="1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b="1" err="1">
                <a:solidFill>
                  <a:srgbClr val="000000"/>
                </a:solidFill>
                <a:latin typeface="Baamini" pitchFamily="2" charset="0"/>
              </a:rPr>
              <a:t>fpu;fp</a:t>
            </a:r>
            <a:r>
              <a:rPr lang="en-US" b="1">
                <a:solidFill>
                  <a:srgbClr val="000000"/>
                </a:solidFill>
                <a:latin typeface="Baamini" pitchFamily="2" charset="0"/>
              </a:rPr>
              <a:t>];</a:t>
            </a:r>
            <a:r>
              <a:rPr lang="en-US" b="1" err="1">
                <a:solidFill>
                  <a:srgbClr val="000000"/>
                </a:solidFill>
                <a:latin typeface="Baamini" pitchFamily="2" charset="0"/>
              </a:rPr>
              <a:t>jhd</a:t>
            </a:r>
            <a:r>
              <a:rPr lang="en-US" b="1">
                <a:solidFill>
                  <a:srgbClr val="000000"/>
                </a:solidFill>
                <a:latin typeface="Baamini" pitchFamily="2" charset="0"/>
              </a:rPr>
              <a:t>;</a:t>
            </a:r>
          </a:p>
          <a:p>
            <a:pPr fontAlgn="base"/>
            <a:r>
              <a:rPr lang="en-US">
                <a:solidFill>
                  <a:srgbClr val="000000"/>
                </a:solidFill>
                <a:latin typeface="Baamini" pitchFamily="2" charset="0"/>
              </a:rPr>
              <a:t>2010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Gul;rpiaj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njhlu;e;J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rfpg;Gj;jd;ikaw;w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ehrfhuu;fspd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xU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rpwpa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Fk;gy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Guhl;l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];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jhe;J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goikthj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fpwp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];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jt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gpupTfSf;F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nrhe;jkhd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topghl;Lj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jyq;fis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R+iwahlj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njhlq;fpaJ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.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Rkhu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MW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khjq;fSf;F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jhf;Fjy;fs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njhlu;e;jd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.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gy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Gfhu;fs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,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Ue;jNghjpYk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tof;fwpQu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mYtyfk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kj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tptfhuq;fSf;fhd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khepy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Mizak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cs;Jiw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mikr;rfk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Mfpatw;wpypUe;J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ve;j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vjpu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eltbf;ifAk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vLf;fg;gltpy;iy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y;iy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. ,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g;gpur;idia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jhq;fshfNt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ifahSk;gb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mjpfhupfs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r%fq;fSf;F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mwpTWj;jpdu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;.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tpuf;jpaile;j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kjj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jiytu;fs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xd;W$b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rk;gtq;fisAk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mjpfhupfspd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nrayw;w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jd;ikiaAk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ntspr;rk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Nghl;Lf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fhl;l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Njrpa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nra;jpj;jhs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xd;iwj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njhlu;G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nfhz;ldu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;.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jftywpe;j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[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dhjpgjp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t;tplaj;ij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mtuJ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Neubf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fl;Lg;ghl;bd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fPo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vLj;Jf;nfhz;lJld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4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ehl;fSf;Fs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Fk;giyr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Nru;e;jtu;fs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midtUk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gpbgl;ldu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;.</a:t>
            </a:r>
            <a:endParaRPr lang="en-US" sz="2800" i="0">
              <a:solidFill>
                <a:srgbClr val="000000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907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ghu;itahsu</a:t>
            </a:r>
            <a:r>
              <a:rPr lang="en-GB" b="1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;-</a:t>
            </a:r>
            <a:r>
              <a:rPr lang="en-GB" b="1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Njw;Weu</a:t>
            </a:r>
            <a:r>
              <a:rPr lang="en-GB" b="1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b="1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gapw;rp</a:t>
            </a:r>
            <a:endParaRPr lang="da-DK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fPo;tUk</a:t>
            </a:r>
            <a:r>
              <a:rPr lang="en-GB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tplaq;fis</a:t>
            </a:r>
            <a:r>
              <a:rPr lang="en-GB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nrhy;yp</a:t>
            </a:r>
            <a:r>
              <a:rPr lang="en-GB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en-GB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gapw;rpapid</a:t>
            </a:r>
            <a:r>
              <a:rPr lang="en-GB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epiwT</a:t>
            </a:r>
            <a:r>
              <a:rPr lang="en-GB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nra;Ak;NghJ</a:t>
            </a:r>
            <a:r>
              <a:rPr lang="en-GB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,</a:t>
            </a:r>
            <a:r>
              <a:rPr lang="en-GB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e;j</a:t>
            </a:r>
            <a:r>
              <a:rPr lang="en-GB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];</a:t>
            </a:r>
            <a:r>
              <a:rPr lang="en-GB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iybidg</a:t>
            </a:r>
            <a:r>
              <a:rPr lang="en-GB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gad;gLj;Jq;fs</a:t>
            </a:r>
            <a:r>
              <a:rPr lang="en-GB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;.</a:t>
            </a:r>
            <a:r>
              <a:rPr lang="en-GB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x-none">
              <a:solidFill>
                <a:srgbClr val="000000"/>
              </a:solidFill>
              <a:effectLst/>
              <a:latin typeface="Baamini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0" i="0">
                <a:solidFill>
                  <a:srgbClr val="000000"/>
                </a:solidFill>
                <a:effectLst/>
                <a:latin typeface="Baamini" pitchFamily="2" charset="0"/>
              </a:rPr>
              <a:t> </a:t>
            </a:r>
            <a:endParaRPr lang="en-US" b="0" i="0">
              <a:solidFill>
                <a:srgbClr val="000000"/>
              </a:solidFill>
              <a:effectLst/>
              <a:latin typeface="Baamini" pitchFamily="2" charset="0"/>
              <a:cs typeface="Calibri"/>
            </a:endParaRPr>
          </a:p>
          <a:p>
            <a:pPr marL="342900" lvl="0" indent="-342900" rt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ghu;itahsu;fshf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Ug;gjw;F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gjpyhf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Njw;Weuhf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khWtjw;fhd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czu;T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tpopg;Gila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jPu;khdq;fis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ehk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vLf;f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KbAk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;&gt;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cjhuzkhf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cupik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kPwy;fspdhy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ghjpf;fg;gl;Ls;s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egu;fSld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cwTepiyapidf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fl;bnaOg;GtjD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FOf;fshf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xOq;fikf;fg;gl;Lf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nfhs;tjD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vkf;F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Njitahdj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jfty;fisj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NjLtjD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kw;Wk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ehq;fs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vt;thW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xd;wpize;J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nraw;glNtz;Lnkd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jpl;lkpLtjD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da-DK">
              <a:effectLst/>
              <a:latin typeface="Baamini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rt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vq;fshy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vg;NghJk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nray;gl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KbahJ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mt;thW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nra;tJ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vg;NghJk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ghJfhg;ghfNth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Mf;fg;G+u;tkhfNth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Uf;fhJ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Mdhy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ehk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cwTfis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fl;bnaOg;GtJ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xd;whf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Ntiy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nra;tJ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Nghd;wtw;wpd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%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yk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nray;gLtjw;fhd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tha;g;Gfs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mjpfk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kw;Wk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kpfTk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gaDs;sjhf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Uf;Fk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</a:t>
            </a:r>
            <a:endParaRPr lang="da-DK">
              <a:effectLst/>
              <a:latin typeface="Baamini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rt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vkJ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efuj;jpd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kjk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my;yJ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ek;gpf;iff;fhd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Rje;jpuj;jpd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tiuglj;jpidf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nfhz;Ls;s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efu;T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tpsf;fg;glj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jhisf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fhl;Lq;fs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gq;Fgw;Weu;fs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milahsg;gLj;jpAs;s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gpur;rpidfspy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vit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Fwpj;J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mtu;fs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Njw;Weu;fshf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Uf;f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tpUk;Gfpwhu;fs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mikjpahf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rpe;jpf;FkhW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gq;Fgw;Weu;fisf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Nfl;Lf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nfhs;Sq;fs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(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egu;fs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rpe;jpg;gjw;F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rpy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nehbfis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toq;Fq;fs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Mdhy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mtu;fspd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gjpy;fis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$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WkhW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Nfl;f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Ntz;lhk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;.) </a:t>
            </a:r>
            <a:endParaRPr lang="da-DK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dptUk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mku;Tfspy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,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j;jifa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gpur;rpidfs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njhlu;ghf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ghu;itahsuhf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Ue;J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vt;thW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Njw;WeuhtJ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vd;gJ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Fwpj;J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rpe;jpf;fg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Nghfpd;Nwhk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en-US" b="0" i="0">
              <a:solidFill>
                <a:srgbClr val="000000"/>
              </a:solidFill>
              <a:effectLst/>
              <a:latin typeface="Baamini" pitchFamily="2" charset="0"/>
              <a:cs typeface="Calibri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730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ehd</a:t>
            </a:r>
            <a:r>
              <a:rPr lang="en-GB" b="1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ahu; </a:t>
            </a:r>
            <a:r>
              <a:rPr lang="en-GB" b="1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gapw;rp</a:t>
            </a:r>
            <a:endParaRPr lang="da-DK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GB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fPo;tUk</a:t>
            </a:r>
            <a:r>
              <a:rPr lang="en-GB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tplaq;fis</a:t>
            </a:r>
            <a:r>
              <a:rPr lang="en-GB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nrhy;yp</a:t>
            </a:r>
            <a:r>
              <a:rPr lang="en-GB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en-GB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gapw;rpapid</a:t>
            </a:r>
            <a:r>
              <a:rPr lang="en-GB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epiwT</a:t>
            </a:r>
            <a:r>
              <a:rPr lang="en-GB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nra;Ak;NghJ</a:t>
            </a:r>
            <a:r>
              <a:rPr lang="en-GB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,</a:t>
            </a:r>
            <a:r>
              <a:rPr lang="en-GB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e;j</a:t>
            </a:r>
            <a:r>
              <a:rPr lang="en-GB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];</a:t>
            </a:r>
            <a:r>
              <a:rPr lang="en-GB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iybidg</a:t>
            </a:r>
            <a:r>
              <a:rPr lang="en-GB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gad;gLj;Jq;fs</a:t>
            </a:r>
            <a:r>
              <a:rPr lang="en-GB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;.</a:t>
            </a:r>
            <a:endParaRPr lang="x-none" i="1">
              <a:solidFill>
                <a:srgbClr val="000000"/>
              </a:solidFill>
              <a:effectLst/>
              <a:latin typeface="Baamini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rt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ehq;fs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milahsg;gLj;jpa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xt;nthU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NtWgl;l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mikg;gpYk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;&gt;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ehq;fs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‘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ghu;itahsuhf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my;yJ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‘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Kidg;ghd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Njw;Weuhf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tfpghfnkhd;iw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tfpf;f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KbAk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 ,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t;tiyaikg;Gf;fs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kw;Wk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FOf;fspy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;&gt;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kw;Wk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mtw;wpD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kjk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my;yJ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ek;gpf;iff;fhd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Rje;jpuj;jpid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Nkk;gLj;Jtjw;fhd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tsnkhd;whf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vk;khy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,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Uf;f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KbAk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 </a:t>
            </a:r>
            <a:endParaRPr lang="da-DK">
              <a:effectLst/>
              <a:latin typeface="Baamini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gapw;rp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newpapd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vQ;rpa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gFjpfspy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ePq;fs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Nfl;fpd;w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kw;Wk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nra;fpd;w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rfy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tplaq;fs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njhlu;gpYk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;&gt; 3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tpdhf;fs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gw;wp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rpe;jpAq;fs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 (12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MtJ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];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iyL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my;yJ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mNj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Nfs;tpfisf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nfhz;Ls;s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efu;T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tpsf;fg;glj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jhspidf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fhl;Lq;fs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;.) </a:t>
            </a:r>
            <a:endParaRPr lang="da-DK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u="sng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ehd</a:t>
            </a:r>
            <a:r>
              <a:rPr lang="en-GB" u="sng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u="sng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vd;d</a:t>
            </a:r>
            <a:r>
              <a:rPr lang="en-GB" u="sng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u="sng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nra;a</a:t>
            </a:r>
            <a:r>
              <a:rPr lang="en-GB" u="sng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u="sng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KbAk</a:t>
            </a:r>
            <a:r>
              <a:rPr lang="en-GB" u="sng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;?</a:t>
            </a:r>
            <a:endParaRPr lang="da-DK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ngw;Nwhuhf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gps;isahf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ez;gdhf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maytuhf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vdJ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tfpghfj;jpy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gzpapy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vdJ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tfpghfj;jpD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}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lhf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vd;Dila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jdpg;gl;l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tho;f;ifapy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;-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vd;Dila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kj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rKjhaj;jpy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ehd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nfhz;Ls;s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tfpghfq;fspD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}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lhf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vd;d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nra;a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KbAk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da-DK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u="sng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 u="sng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u="sng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vd;d</a:t>
            </a:r>
            <a:r>
              <a:rPr lang="en-GB" u="sng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u="sng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nra;a</a:t>
            </a:r>
            <a:r>
              <a:rPr lang="en-GB" u="sng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u="sng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KbAk</a:t>
            </a:r>
            <a:r>
              <a:rPr lang="en-GB" u="sng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;?</a:t>
            </a:r>
            <a:endParaRPr lang="da-DK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cjhuzkhf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xOq;fikf;fg;gl;L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xd;wpize;J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gzpahw;WNthkhapd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vd;Dila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kj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rKjhak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,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isQu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FO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njhopyplk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Kd;ndLg;nghd;wpid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vLf;f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KbAkh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da-DK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Vida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egu;fs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;/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mikg;Gf;fs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nra;a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Ntz;Lnkd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vtw;iw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Cf;fg;gLj;jyhk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;? </a:t>
            </a:r>
            <a:endParaRPr lang="da-DK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vk;khy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nra;a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Kbahj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Mdhy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VidNahuhy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nra;af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;$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tplaq;fSz;L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ngUk;ghYk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kw;WnkhU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kj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rKjhaj;jpdhy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cs;@u;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ghlrhiyapdhy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nraw;gLtjw;fhf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ahiu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Cf;fg;gLj;j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Ntz;Lk</a:t>
            </a:r>
            <a:r>
              <a:rPr lang="en-GB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;? </a:t>
            </a:r>
            <a:endParaRPr lang="da-DK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116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13-</a:t>
            </a:r>
            <a:r>
              <a:rPr lang="x-none" sz="12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GB" sz="12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tiuahd</a:t>
            </a:r>
            <a:r>
              <a:rPr lang="en-GB" sz="12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];</a:t>
            </a:r>
            <a:r>
              <a:rPr lang="en-GB" sz="12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iyLfs</a:t>
            </a:r>
            <a:r>
              <a:rPr lang="en-GB" sz="12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endParaRPr lang="da-DK" sz="12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200" b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kdpj</a:t>
            </a:r>
            <a:r>
              <a:rPr lang="en-GB" sz="1200" b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cupikfis</a:t>
            </a:r>
            <a:r>
              <a:rPr lang="en-GB" sz="1200" b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Nkk;gLj;Jtjw;fhd</a:t>
            </a:r>
            <a:r>
              <a:rPr lang="en-GB" sz="1200" b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cj;jpfs</a:t>
            </a:r>
            <a:r>
              <a:rPr lang="en-GB" sz="12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2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njhlu;ghd</a:t>
            </a:r>
            <a:r>
              <a:rPr lang="en-GB" sz="12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Kd;itg;gpid</a:t>
            </a:r>
            <a:r>
              <a:rPr lang="en-GB" sz="12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vLj;Jf;fhl;Lfpd;wd</a:t>
            </a:r>
            <a:r>
              <a:rPr lang="en-GB" sz="12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x-none" sz="1200">
              <a:solidFill>
                <a:srgbClr val="000000"/>
              </a:solidFill>
              <a:effectLst/>
              <a:latin typeface="Baamini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b="0" i="0">
                <a:solidFill>
                  <a:srgbClr val="000000"/>
                </a:solidFill>
                <a:effectLst/>
                <a:latin typeface="Baamini" pitchFamily="2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,t;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mku;tpy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Kd;ida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mku;Tfspy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jq;fSila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rKjhaq;fspy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kjk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ek;gpf;iff;fhd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Rje;jpuj;jpw;fhd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#oiy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rpwg;ghdjhf;Ftjw;fhf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rpwg;ghf;f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Kaw;rpg;gjw;fhf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NtWgl;l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tplaq;fisr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nra;Js;s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NtWgl;l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egu;fspd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fijfisf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Nfl;bUe;Njhk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mj;Jld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vkJ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rKjhaq;fspy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cs;s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kjk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ek;gpf;iff;fhd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Rje;jpuj;Jld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njhlu;Gila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gpur;rpidfisAk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epidTgLj;jpf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nfhz;Nlhk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(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vkJ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efuj;jpd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kjk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ek;gpf;iff;fhd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Rje;jpuj;jpd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tiuglKs;s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efu;T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tpsf;fg;glj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jhs;fis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Rl;bf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fhl;Lq;fs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;). </a:t>
            </a:r>
            <a:endParaRPr lang="da-DK" sz="18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a-DK" sz="18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g;NghJ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rKjha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kl;lj;jpy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kdpj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cupikfis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Nkk;gLj;Jtjw;fhf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ghJfhg;gjw;fhfg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gad;gLj;jg;glf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;$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NtWgl;l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cj;jpfisg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gw;wpf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fw;fg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Nghfpd;Nwhk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mj;Jld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u="sng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vkJ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rKjhaj;jpy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cs;sjhf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milahsk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fz;Ls;s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gpur;rpidfisf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ifahs;tjw;F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,t;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cj;jpfis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u="sng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1800" u="sng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vt;thW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gad;gLj;j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KbAnkd;gJ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gw;wp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rpe;jpf;fg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NghfpNwhk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en-US" sz="1200" b="0" i="0">
              <a:solidFill>
                <a:srgbClr val="000000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672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MfNt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vd;gjd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%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yk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vij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Fwpg;gpLfpd;Nwhk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;?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vd;gd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‘,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yf;nfhd;wpid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miltjw;fhfj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jpl;lkplg;gl;Ls;s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nraw;ghLfspd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njhFjpnahd;whFk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;’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tiutpyf;fzg;gLj;jg;gLfpd;wd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da-DK" sz="18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098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kdpj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cupikfs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nraw;ghL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njhlu;gpy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ehd;F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tifahd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fhzg;gLfpd;wd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. ,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e;ehd;F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tifahd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cj;jpfisAk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yFthf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tpsf;Ftjw;fhf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kdpj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cupik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kPwy;fSf;fhd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cUtfkhf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jPapidf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nfhz;L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rpe;jpe;Jg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ghu;f;f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KbAk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,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q;F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vDk;NghJ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vkJ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cliy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#lhf;fpf;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nfhs;tjw;fhf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Rw;wp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mku;e;J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nfhz;L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%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l;Lfpd;w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jPay;y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khwhf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Mgj;jhd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fl;Lg;ghLfisj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jhz;bAs;s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kdpj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cupik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kPwy;fisg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NghyNt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jPAk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kf;fis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CWgLj;Jfpd;wJ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cisr;rYf;F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Mshf;Ffpd;wJ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fhag;gLj;Jfpd;wJ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nfhy;fpd;wJ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Mjdk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epyq;fis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mopf;fpd;wJ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da-DK" sz="18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MfNt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vt;thW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jPapid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mizf;fpd;Nwhk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;?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ehd;F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tifahd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tplaq;fisr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nra;fpd;Nwhk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;: </a:t>
            </a:r>
            <a:endParaRPr lang="en-US" sz="1200" b="0" i="0">
              <a:solidFill>
                <a:srgbClr val="000000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731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m: </a:t>
            </a:r>
            <a:r>
              <a:rPr lang="en-GB" sz="1800" b="1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mtrufhy</a:t>
            </a:r>
            <a:r>
              <a:rPr lang="en-GB" sz="1800" b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b="1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cj;jpfs</a:t>
            </a:r>
            <a:r>
              <a:rPr lang="en-GB" sz="1800" b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br>
              <a:rPr lang="en-US" sz="1200" b="0" i="0">
                <a:solidFill>
                  <a:srgbClr val="000000"/>
                </a:solidFill>
                <a:effectLst/>
                <a:latin typeface="Baamini" pitchFamily="2" charset="0"/>
              </a:rPr>
            </a:b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mtrufhy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vd;gd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gw;w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Muk;gpg;gjw;F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Kd;dNu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mjid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mizj;jy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kf;fis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fhg;ghw;Wjy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gw;wpajhFk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da-DK" sz="18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gps;isnahd;W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jPf;Fr;rpfSld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tpisahbf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nfhz;bUe;jhy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ePq;fs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nra;tPu;fs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;?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ePq;fs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mtw;iw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Cjp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mizj;Jtpl;L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jPf;Fr;rpfis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gps;isaplkpUe;J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vLj;Jf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nfhs;tPu;fs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;!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ePq;fs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jPg;gw;w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Muk;gpg;gjidj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jLg;gjw;F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Kaw;rp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nra;tPu;fs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da-DK" sz="18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ePq;fs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jhkjkhf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nrd;W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Vw;fdNt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rpwpastpy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jPg;gw;w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Muk;gpj;jpUg;gpd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mjid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jPaizg;ghd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xU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thspj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jz;zPupD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}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lhf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ePq;fshfNt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mizf;f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Kaw;rp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nra;tPu;fs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jPia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mizg;gjD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}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lhf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ePq;fs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Mgj;jpYs;s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egu;fs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Mjdj;jpidg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ghJfhg;gjw;F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Kaw;rp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nra;tPu;fs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ngupa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mstpy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gutpapUe;jhy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ePq;fs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jPaizg;G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gilaplkpUe;J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cjtp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NfhUtPu;fs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egu;fis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ntspNaWk;gb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vr;rupg;gPu;fs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</a:p>
          <a:p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kdpj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cupikfSf;fhd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mtrufhy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,it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Nghd;wdNt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!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Fwpg;gpl;l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egu;fSf;F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Fwpg;gpl;l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lq;fspy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lk;ngWfpd;w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lk;ngwTs;s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kdpj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cupikj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J~;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gpuNahfq;fisf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ifahs;tjw;fhf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mtrufhy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cj;jpfisg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gad;gLj;Jfpd;Nwhk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J~;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gpuNahfj;jpidj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jLg;gjw;fhf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epWj;Jtjw;fhf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egu;fis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fhg;ghw;Wtjw;fhf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Neubahf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jiyapLjiy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Fwpf;Fk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cjtp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NfhUjiy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Mgj;jpYs;s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egu;fis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vr;rupj;jiyf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Fwpf;Fk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endParaRPr lang="en-US" sz="1200" b="0" i="0">
              <a:solidFill>
                <a:srgbClr val="000000"/>
              </a:solidFill>
              <a:effectLst/>
              <a:latin typeface="Baamini" pitchFamily="2" charset="0"/>
            </a:endParaRPr>
          </a:p>
          <a:p>
            <a:pPr algn="l" rtl="0" fontAlgn="base"/>
            <a:r>
              <a:rPr lang="en-US" sz="1200" b="0" i="0">
                <a:solidFill>
                  <a:srgbClr val="000000"/>
                </a:solidFill>
                <a:effectLst/>
                <a:latin typeface="Baamini" pitchFamily="2" charset="0"/>
              </a:rPr>
              <a:t> 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944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MfNt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vt;tifahd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kjk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ek;gpf;iff;fhd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Rje;jpuj;jpd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kPwy;fs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njhlu;gpy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mtrufhy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cj;jpfisg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gad;gLj;jyhk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;?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njhe;juT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ntWg;G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Ngr;R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jhf;Fjy;fs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Mjdj;jpid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Nrjg;gLj;jy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topghl;Lj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jyq;fs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kPjhd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jhf;Fjy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tFg;Gthj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td;Kiw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jd;dpr;irahd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ifJ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;;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Fwpg;gpl;l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egu;fSf;F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FOf;fSf;F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Fwpg;gpl;l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lq;fspy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Fwpg;gpl;l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Neuq;fspy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elf;ff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;$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kPwy;fSf;fhd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cjhuzq;fshFk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da-DK" sz="12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a-DK" sz="12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mtrufhy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cj;jpfs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JNghd;w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cldbahd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epfo;TfSf;fhd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Jyq;fy;fis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nra;fpd;wNghJk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mtw;Wf;fhf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jahuhapUf;f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Ntz;baJk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mtrpakhFk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nra;a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Ntz;Lnkd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njupe;jpUf;f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Ntz;Lk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jPaizg;G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gilapd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njhiyNgrp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yf;fj;ij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njupe;J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itj;jpUj;jy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jPaizg;ghid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vt;thW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gad;gLj;Jtnjd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njupe;J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itj;jpUj;jy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NghyNt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kdpj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cupik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kPwy;fs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lk;ngWfpd;wNghJ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mtw;iwj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jLg;gjw;fhd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epWj;Jtjw;fhd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cjtp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NfhUtjw;fhd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topKiwfisj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njupe;J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itj;jpUf;f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KbAk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en-US" b="0" i="0">
              <a:solidFill>
                <a:srgbClr val="000000"/>
              </a:solidFill>
              <a:effectLst/>
              <a:latin typeface="Baamini" pitchFamily="2" charset="0"/>
            </a:endParaRPr>
          </a:p>
          <a:p>
            <a:endParaRPr lang="en-GB"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569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M: </a:t>
            </a:r>
            <a:r>
              <a:rPr lang="en-GB" sz="1800" b="1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khw;wj;jpw;fhd</a:t>
            </a:r>
            <a:r>
              <a:rPr lang="en-GB" sz="1800" b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b="1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cj;jpfs</a:t>
            </a:r>
            <a:r>
              <a:rPr lang="en-GB" sz="1800" b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br>
              <a:rPr lang="en-US" sz="1200" b="0" i="0">
                <a:solidFill>
                  <a:srgbClr val="000000"/>
                </a:solidFill>
                <a:effectLst/>
                <a:latin typeface="Baamini" pitchFamily="2" charset="0"/>
              </a:rPr>
            </a:b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rpy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fhuzq;fspdhy;jhd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gw;Wk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guTk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;-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cjhuzkhf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Mgj;jhd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kpd;tpepNahf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Rw;wpdhy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khw;wj;jpw;fhd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cj;jpfs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vd;gd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gw;Wtjw;F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fhuzkha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mikfpd;w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re;ju;g;gq;fis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khw;WtJ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njhlu;ghdjhFk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;-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cjhuzkhf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kpd;tpepNahf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Rw;W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ghJfhg;ghdJ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vd;gjid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cWjpg;gLj;Jtjw;fhd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fl;bl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xOq;Ftpjpfs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fhzg;gLfpd;wd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vd;gjid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cWjpg;gLj;jpf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nfhs;sy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da-DK" sz="12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kdpj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cupik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kPwy;fSk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rpy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fhuzq;fspdhy;jhd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lk;ngWfpd;wd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cjhuzkhf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egu;fis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ghJfhg;gjw;F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Njitahd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tpjpfis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r%fk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nfhz;bUf;fhikapdhy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mt;tpjpfs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gpd;gw;wg;gLfpd;wd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vd;gjid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cWjpg;gLj;jNtz;ba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egu;fs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mjid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nra;aj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jtWfpd;wikapdhy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Vnddpy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r%fk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jtwhd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Kiwapy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gpizf;fg;gl;Ls;sJ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br>
              <a:rPr lang="en-US" sz="1200" b="0" i="0">
                <a:solidFill>
                  <a:srgbClr val="000000"/>
                </a:solidFill>
                <a:effectLst/>
                <a:latin typeface="Baamini" pitchFamily="2" charset="0"/>
              </a:rPr>
            </a:br>
            <a:r>
              <a:rPr lang="en-US" sz="1200" b="0" i="0">
                <a:solidFill>
                  <a:srgbClr val="000000"/>
                </a:solidFill>
                <a:effectLst/>
                <a:latin typeface="Baamini" pitchFamily="2" charset="0"/>
              </a:rPr>
              <a:t>  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997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tpjpfis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tplaq;fs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nra;ag;gLfpd;w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topKiwfis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khw;WtJ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Fwpj;J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egu;fis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zq;fr;nra;tjD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}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lhf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kl;LNk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gy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kdpj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cupik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kPwy;fisj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jPu;f;f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KbAk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da-DK" sz="12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a-DK" sz="12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mjid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NtWgl;l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topfspy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nra;a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KbAk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;: </a:t>
            </a:r>
            <a:endParaRPr lang="da-DK" sz="12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a-DK" sz="12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gpur;rpidapid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mbf;Nfhbl;Lf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fhl;Ltjw;fhf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gpur;rhuk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kw;Wk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Mu;g;ghl;lk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nra;tjD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lhf</a:t>
            </a:r>
            <a:endParaRPr lang="da-DK" sz="1200">
              <a:effectLst/>
              <a:latin typeface="Baamini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g;gpur;rpid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njhlu;ghf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vijNaDk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nra;af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;$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tplaq;fis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khw;WtJ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njhlu;gpy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mjpfhuj;jpidf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nfhz;Ls;s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egu;fis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zq;f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itg;gjD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ehq;fs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,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jid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Mjupj;J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thjhly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miog;Nghk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 </a:t>
            </a:r>
            <a:endParaRPr lang="da-DK" sz="1200">
              <a:effectLst/>
              <a:latin typeface="Baamini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egu;fs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tpj;jpahrkhf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ele;Jnfhs;tjw;fhf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mtu;fSf;F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rYiffis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mspg;gjD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lhf</a:t>
            </a:r>
            <a:endParaRPr lang="da-DK" sz="1200">
              <a:effectLst/>
              <a:latin typeface="Baamini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jPa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rl;lq;fs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r%f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epakq;fis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Vw;Wf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nfhs;tjpy;iy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fhz;gpg;gjw;fhf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mtw;iw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mikjpahdKiwapy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vjpu;g;gjD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}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lhf</a:t>
            </a:r>
            <a:endParaRPr lang="en-GB" sz="12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None/>
            </a:pPr>
            <a:endParaRPr lang="en-GB" sz="1200" b="0" i="0">
              <a:solidFill>
                <a:srgbClr val="000000"/>
              </a:solidFill>
              <a:effectLst/>
              <a:latin typeface="Baamini" pitchFamily="2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None/>
            </a:pP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itNa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khw;wj;jpw;fhd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cj;jpfshFk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,it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lq;fspy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mjpfkhd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egu;fisg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ghjpf;fpd;w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ePz;l-fhy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jpl;ltl;lkhff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fl;likf;fg;gl;Ls;s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gpur;rpidfis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ikag;gLj;Jfpd;wd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200" b="0" i="0">
              <a:solidFill>
                <a:srgbClr val="000000"/>
              </a:solidFill>
              <a:effectLst/>
              <a:latin typeface="Baamini" pitchFamily="2" charset="0"/>
              <a:cs typeface="Calibri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181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2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midtiuAk</a:t>
            </a:r>
            <a:r>
              <a:rPr lang="en-GB" sz="12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2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mku;tpw;F</a:t>
            </a:r>
            <a:r>
              <a:rPr lang="en-GB" sz="12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tuNtw;W</a:t>
            </a:r>
            <a:r>
              <a:rPr lang="en-GB" sz="12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gpd;tUtdtw;iw</a:t>
            </a:r>
            <a:r>
              <a:rPr lang="en-GB" sz="12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tpsf;Fq;fs</a:t>
            </a:r>
            <a:r>
              <a:rPr lang="en-GB" sz="12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;: </a:t>
            </a:r>
            <a:endParaRPr lang="x-none" sz="1200">
              <a:solidFill>
                <a:srgbClr val="000000"/>
              </a:solidFill>
              <a:effectLst/>
              <a:latin typeface="Baamini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rtl="0">
              <a:lnSpc>
                <a:spcPct val="107000"/>
              </a:lnSpc>
              <a:buFont typeface="Calibri" panose="020F0502020204030204" pitchFamily="34" charset="0"/>
              <a:buNone/>
            </a:pP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Jtiu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lk;ngw;w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mku;Tfspy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kdpj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cupikfs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kjk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ek;gpf;iff;fhd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Rje;jpuk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kdpj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cupik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kPwy;fs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njhlu;gpy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fw;Ws;Nshk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mj;Jld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vkJ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rKjhaj;jpy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kjk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ek;gpf;iff;fhd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Rje;jpuj;jpd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kPwy;fs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vt;thW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fhzg;gLk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vd;gJ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gw;wpAk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ghu;j;Njhk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da-DK" sz="18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jw;NghJ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Kjy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nraw;ghl;bid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ikag;gLj;jg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Nghfpd;Nwhk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,t;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mku;tpYk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mLj;j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mku;tpYk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kdpj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cupikfis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Nkk;gLj;Jtjw;F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gad;gLj;jf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;$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NtWgl;l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Kiwfs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gw;wp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fz;lwpag;Nghfpd;Nwhk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vd;gJld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cj;jpfis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vt;thW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gad;gLj;jg;Nghfpd;Nwhk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vd;gJ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Fwpj;Jk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rpe;jpf;fg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Nghfpd;Nwhk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,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Wjp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,U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mku;Tfspy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nraw;jpl;lq;fis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Mf;FtJ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njhlu;gpy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ikag;gLj;jp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ghu;g;Nghk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da-DK" sz="18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jq;fSila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rKjhaq;fspy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kjk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ek;gpf;iff;fhd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Rje;jpuk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njhlu;gpy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khw;wj;jpid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Vw;gLj;Jfpd;w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%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d;W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egu;fspd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fijfisf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Nfl;gjD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}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lhf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jid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Muk;gpf;fg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Nghfpd;Nwhk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sv-SE">
              <a:latin typeface="Baamini" pitchFamily="2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F9587B-F422-284D-9F39-B607376883E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0F7EE07-0028-9742-B23B-FE37E6BBE572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CC5AD1CA-A69D-1F4B-8F50-CC77250D631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582750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800" b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,. </a:t>
            </a:r>
            <a:r>
              <a:rPr lang="en-GB" sz="1800" b="1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fl;bnaOg;Gfpd;w</a:t>
            </a:r>
            <a:r>
              <a:rPr lang="en-GB" sz="1800" b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b="1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cj;jpfs</a:t>
            </a:r>
            <a:r>
              <a:rPr lang="en-GB" sz="1800" b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gutiy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epWj;Jtjw;fhf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nra;af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;$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NtW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topKiwnahd;W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ahnjdpy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nghJ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kf;fs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tpopg;Gzu;tpid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Vw;gLj;jy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elj;ijg;ghq;Ffis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khw;WjyhFk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cjhuzkhf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fha;e;j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jiuapy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rpfnul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jPf;fe;jiy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tPRtjdhy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Vw;gLk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Mgj;J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Fwpj;J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tpopg;Gzu;tpid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Vw;gLj;jy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</a:t>
            </a:r>
            <a:endParaRPr lang="da-DK" sz="12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nghJ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kf;fspd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&lt;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Lghl;bidAk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fl;bnaOg;g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KbAk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;-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jPapidj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jLg;gjw;fhd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jpwd;fis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fl;bnaOg;Gtjpy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mjpfkhd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egu;fis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jd;dhu;t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mbg;gilapy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izj;Jf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nfhs;sy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;-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cjhuzkhf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egu;fSf;F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jPaizg;ghid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gad;gLj;Jk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Kiw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njupe;jpUf;fpd;wJ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vd;gjid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cWjpg;gLj;jy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da-DK" sz="12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US" sz="1200" b="0" i="0">
                <a:solidFill>
                  <a:srgbClr val="000000"/>
                </a:solidFill>
                <a:effectLst/>
                <a:latin typeface="Baamini" pitchFamily="2" charset="0"/>
              </a:rPr>
              <a:t> </a:t>
            </a:r>
          </a:p>
          <a:p>
            <a:pPr algn="l" rtl="0" fontAlgn="base"/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kdpj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cupikfs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njhlu;gpy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fl;bnaOg;Gfpd;w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cj;jpfshdit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kdpj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cupikfs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fyhrunkhd;iwf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fl;bnaOg;Gtjw;fhd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ePz;lfhy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gzpahFk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r%fj;jpYs;s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midtUk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jq;fsJ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VidNahupd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cupikfis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Gupe;Jnfhsfpd;w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kdpj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cupikfSf;fhd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kjpg;gpid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rhjhuzkhdnjhd;whf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cupiknahd;whf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ghu;f;fpd;w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Vida </a:t>
            </a:r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egu;fSila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cupikfis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vg;gb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kjpg;gJ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kw;Wk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mtw;Wf;fhf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vg;gb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NghuhLtJ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kw;Wk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cupikfs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kPwg;gl;lhy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vd;d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nra;tJ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vd;gjid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mwpe;jpUf;fpd;w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r%fnkhd;wpidf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fl;bnaOg;Gtjw;fhf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gzpahw;WjiyNa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,J </a:t>
            </a:r>
            <a:r>
              <a:rPr lang="x-none" sz="1200" err="1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Fwpf;fpd;wJ</a:t>
            </a:r>
            <a:r>
              <a:rPr lang="x-none" sz="1200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200" b="0" i="0">
              <a:solidFill>
                <a:srgbClr val="000000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5563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GB" sz="1200" b="1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j;jifa</a:t>
            </a:r>
            <a:r>
              <a:rPr lang="en-GB" sz="1200" b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b="1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r%fnkhd;wpidf</a:t>
            </a:r>
            <a:r>
              <a:rPr lang="en-GB" sz="1200" b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b="1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fl;bnaOg;GjyhdJ</a:t>
            </a:r>
            <a:r>
              <a:rPr lang="en-GB" sz="1200" b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GB" sz="1200" b="1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tplaq;fs</a:t>
            </a:r>
            <a:r>
              <a:rPr lang="en-GB" sz="1200" b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b="1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nra;ag;gLtjid</a:t>
            </a:r>
            <a:r>
              <a:rPr lang="en-GB" sz="1200" b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b="1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cs;slf;Ffpd;wJ</a:t>
            </a:r>
            <a:r>
              <a:rPr lang="en-GB" sz="1200" b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da-DK" sz="1200" b="1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a-DK" sz="12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kdpj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cupikfspd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Kf;fpaj;Jtk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njhlu;ghd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tpopg;Gzu;T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kw;Wk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,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lk;ngWfpd;w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kdpj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cupik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kPwy;fs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kw;Wk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mit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Vw;gLj;Jfpd;w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Nrjq;fs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njhlu;ghd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tpopg;Gzu;tpidf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fl;bnaOg;gy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 </a:t>
            </a:r>
            <a:endParaRPr lang="da-DK" sz="1200">
              <a:effectLst/>
              <a:latin typeface="Baamini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Lghl;bidf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fl;bnaOg;gy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;-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kdpj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cupikfis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Nkk;gLj;Jtjw;fhd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eltbf;iffis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Kd;ndLf;ff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;$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mu;g;gzpg;gpidf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nfhz;bUf;ff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;$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mjpfsthd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egu;fis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cUthf;fy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</a:t>
            </a:r>
            <a:endParaRPr lang="da-DK" sz="1200">
              <a:effectLst/>
              <a:latin typeface="Baamini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jpwd;fisf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fl;bnaOg;Gjy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;-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MfNt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egu;fSf;F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kdpj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cupikfis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vt;thW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Nkk;gLj;Jtnjd;gJ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njupAk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 </a:t>
            </a:r>
            <a:endParaRPr lang="da-DK" sz="1200">
              <a:effectLst/>
              <a:latin typeface="Baamini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NtWgl;l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lq;fspy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NtWgl;l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tplaq;fisr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nra;fpd;w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Mdhy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nghJthd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yf;FfSf;fhf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xUq;fpizf;fg;gl;l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Kiwapy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nraw;gLfpd;w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egu;fs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mikg;Gf;fspd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tiyaikg;Gf;fisf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fl;bnaOg;gy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GB" sz="1200" b="0" i="0">
              <a:solidFill>
                <a:srgbClr val="000000"/>
              </a:solidFill>
              <a:effectLst/>
              <a:latin typeface="Baamini" pitchFamily="2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None/>
            </a:pP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,it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khw;wj;jpw;fhd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;-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epge;jidfis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cUthf;Ffpd;w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ePz;l-fhy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cj;jpfshFk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Vida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cj;jpfisg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gad;gLj;Jfpd;wNghJ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epw;gjw;fhd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xU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mbj;jsj;jpid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,t;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fl;bnaOg;Gfpd;wd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200" b="0" i="0">
              <a:solidFill>
                <a:srgbClr val="000000"/>
              </a:solidFill>
              <a:effectLst/>
              <a:latin typeface="Baamini" pitchFamily="2" charset="0"/>
              <a:cs typeface="Calibri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20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200" b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&lt;. ,</a:t>
            </a:r>
            <a:r>
              <a:rPr lang="en-GB" sz="1200" b="1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Wjpahf</a:t>
            </a:r>
            <a:r>
              <a:rPr lang="en-GB" sz="1200" b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200" b="1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vq;fsplk</a:t>
            </a:r>
            <a:r>
              <a:rPr lang="en-GB" sz="1200" b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b="1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Njw;Wfpd;w</a:t>
            </a:r>
            <a:r>
              <a:rPr lang="en-GB" sz="1200" b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b="1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cj;jpfs</a:t>
            </a:r>
            <a:r>
              <a:rPr lang="en-GB" sz="1200" b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</a:t>
            </a:r>
            <a:r>
              <a:rPr lang="en-GB" sz="1200" b="1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Uf;fpd;wd</a:t>
            </a:r>
            <a:r>
              <a:rPr lang="en-GB" sz="1200" b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jPiag</a:t>
            </a:r>
            <a:r>
              <a:rPr lang="x-none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x-none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NghyNt</a:t>
            </a:r>
            <a:r>
              <a:rPr lang="x-none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x-none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kdpj</a:t>
            </a:r>
            <a:r>
              <a:rPr lang="x-none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x-none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cupik</a:t>
            </a:r>
            <a:r>
              <a:rPr lang="x-none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x-none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kPwy;fSk</a:t>
            </a:r>
            <a:r>
              <a:rPr lang="x-none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x-none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kf;fs</a:t>
            </a:r>
            <a:r>
              <a:rPr lang="x-none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x-none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Mjdk</a:t>
            </a:r>
            <a:r>
              <a:rPr lang="x-none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x-none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x-none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x-none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rKjhaq;fis</a:t>
            </a:r>
            <a:r>
              <a:rPr lang="x-none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x-none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Nrjg;gLj;Jfpd;wJ</a:t>
            </a:r>
            <a:r>
              <a:rPr lang="x-none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x-none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Njw;Wfpd;w</a:t>
            </a:r>
            <a:r>
              <a:rPr lang="x-none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x-none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cj;jpfshdit</a:t>
            </a:r>
            <a:r>
              <a:rPr lang="x-none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x-none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kdpj</a:t>
            </a:r>
            <a:r>
              <a:rPr lang="x-none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x-none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cupik</a:t>
            </a:r>
            <a:r>
              <a:rPr lang="x-none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x-none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kPwy;fs</a:t>
            </a:r>
            <a:r>
              <a:rPr lang="x-none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</a:t>
            </a:r>
            <a:r>
              <a:rPr lang="x-none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lk;ngw;w</a:t>
            </a:r>
            <a:r>
              <a:rPr lang="x-none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x-none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gpd;du</a:t>
            </a:r>
            <a:r>
              <a:rPr lang="x-none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x-none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mtw;why</a:t>
            </a:r>
            <a:r>
              <a:rPr lang="x-none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x-none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ghjpf;fg;gl;ltu;fisg</a:t>
            </a:r>
            <a:r>
              <a:rPr lang="x-none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x-none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guhkupg;gjw;F</a:t>
            </a:r>
            <a:r>
              <a:rPr lang="x-none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x-none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x-none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x-none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vd;d</a:t>
            </a:r>
            <a:r>
              <a:rPr lang="x-none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x-none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nra;fpd;Nwhk</a:t>
            </a:r>
            <a:r>
              <a:rPr lang="x-none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x-none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vd;gJ</a:t>
            </a:r>
            <a:r>
              <a:rPr lang="x-none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x-none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njhlu;ghdJ</a:t>
            </a:r>
            <a:r>
              <a:rPr lang="x-none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da-DK" sz="18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670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x-none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,J </a:t>
            </a:r>
            <a:r>
              <a:rPr lang="x-none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gFjpastpy</a:t>
            </a:r>
            <a:r>
              <a:rPr lang="x-none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x-none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egu;fs</a:t>
            </a:r>
            <a:r>
              <a:rPr lang="x-none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x-none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kPz;L</a:t>
            </a:r>
            <a:r>
              <a:rPr lang="x-none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x-none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tUtjw;F</a:t>
            </a:r>
            <a:r>
              <a:rPr lang="x-none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x-none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Njitahd</a:t>
            </a:r>
            <a:r>
              <a:rPr lang="x-none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x-none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kUj;Jt</a:t>
            </a:r>
            <a:r>
              <a:rPr lang="x-none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%</a:t>
            </a:r>
            <a:r>
              <a:rPr lang="x-none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yg;nghUs</a:t>
            </a:r>
            <a:r>
              <a:rPr lang="x-none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x-none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x-none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x-none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csts</a:t>
            </a:r>
            <a:r>
              <a:rPr lang="x-none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x-none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Mjutpidg</a:t>
            </a:r>
            <a:r>
              <a:rPr lang="x-none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x-none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ngw;Wf</a:t>
            </a:r>
            <a:r>
              <a:rPr lang="x-none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x-none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nfhs;fpd;wdu</a:t>
            </a:r>
            <a:r>
              <a:rPr lang="x-none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x-none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vd;gjid</a:t>
            </a:r>
            <a:r>
              <a:rPr lang="x-none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x-none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cWjpg;gLj;JtJ</a:t>
            </a:r>
            <a:r>
              <a:rPr lang="x-none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x-none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njhlu;ghdjhFk</a:t>
            </a:r>
            <a:r>
              <a:rPr lang="x-none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Mdhy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,J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nfsutk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ePjp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njhlu;ghdJk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MFk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</a:p>
          <a:p>
            <a:pPr marL="342900" lvl="0" indent="-342900" rt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ele;jtw;iw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%b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kiwf;f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KbahJ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vd;gjid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cWjpg;gLj;Jtjw;fhf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mtw;iw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Mtzg;gLj;JtJ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njhlu;ghdJ</a:t>
            </a:r>
            <a:endParaRPr lang="da-DK" sz="1200">
              <a:effectLst/>
              <a:latin typeface="Baamini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vd;d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ele;jJ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vd;gjidg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gw;wp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NgrTk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mtw;iw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epidT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$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uTk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egu;fSf;F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tha;g;gpid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toq;FtJ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njhlu;ghdJ</a:t>
            </a:r>
            <a:endParaRPr lang="da-DK" sz="1200">
              <a:effectLst/>
              <a:latin typeface="Baamini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egu;fs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ePjp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e~;l &lt;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l;bidg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ngw;Wf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nfhs;fpd;whu;fs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vd;gjid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cWjpg;gLj;JtJ</a:t>
            </a:r>
            <a:r>
              <a:rPr lang="en-GB" sz="12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njhlu;ghdJ</a:t>
            </a:r>
            <a:endParaRPr lang="en-US" b="0" i="0">
              <a:solidFill>
                <a:srgbClr val="000000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98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GB" sz="1800" b="1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KbT</a:t>
            </a:r>
            <a:r>
              <a:rPr lang="en-GB" sz="1200" b="1">
                <a:effectLst/>
                <a:latin typeface="Baamin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v-SE" sz="1200">
              <a:effectLst/>
              <a:latin typeface="Baamini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nrayhw;Wtjw;fhd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t;NtWgl;l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topfsidj;Jk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kdpj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cupikfis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Nkk;gLj;Jtjw;F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Kf;fpakhditahFk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mit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xd;iwnahd;W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Fiw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KOikahf;Ffpd;wd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xd;Wlndhd;W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nghUe;Jfpd;wd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vd;gJld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mtw;iw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xNu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Neuj;jpy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gad;gLj;jTk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KbAk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da-DK" sz="18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a-DK" sz="18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ve;jnthU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egNuh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xU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mikg;Ngh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,t; 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midj;J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cj;jpfisAk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gad;gLj;j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KbahJ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vkf;F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fhzg;gLfpd;w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NtWgl;l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tfpghfq;fs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jpwd;fs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tha;g;Gf;fs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vd;gd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vt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cj;jpapidg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gad;gLj;JtJ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vd;w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vkJ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njuptpy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rupahd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Kiwapy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jhf;fk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nrYj;Jfpd;wd</a:t>
            </a:r>
            <a:r>
              <a:rPr lang="en-US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Kf;fpakhd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tplak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ahnjdpy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xt;nthUtUk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VNjDnkhd;iw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nra;a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KbAk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vd;gJld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vq;fSf;fpilapy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xNu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jpiria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Nehf;fp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Of;fg;gLfpd;w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egu;fs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mikg;Gf;fspd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tiyaikg;Gf;fspD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}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lhf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khw;wj;jpid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Vw;gLj;j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KbAk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midtUk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Nghd;w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kdpj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cupik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kPwy;fs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lk;ngWtjid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epWj;Jtjw;F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vq;fSila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tPLfspy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rKjhaq;fspy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vq;fSila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murhq;fq;fshy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kdpj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cupikfSf;F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kjpg;gspf;fg;gLfpd;w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r%fnkhd;wpidf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fl;bnaOg;Gtjw;F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gq;fspf;f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KbAk</a:t>
            </a:r>
            <a:r>
              <a:rPr lang="da-DK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en-GB"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9398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mtrufhy</a:t>
            </a:r>
            <a:r>
              <a:rPr lang="en-GB" sz="1200" b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cj;jpfs</a:t>
            </a:r>
            <a:r>
              <a:rPr lang="en-GB" sz="1200" b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200" b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gw;wp</a:t>
            </a:r>
            <a:r>
              <a:rPr lang="en-GB" sz="1200" b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NgRjy</a:t>
            </a:r>
            <a:r>
              <a:rPr lang="en-GB" sz="1200" b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200" b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gw;wpa</a:t>
            </a:r>
            <a:r>
              <a:rPr lang="en-GB" sz="1200" b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gapw;rp</a:t>
            </a:r>
            <a:endParaRPr lang="da-DK" sz="12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GB" sz="1200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fPo;tUk</a:t>
            </a:r>
            <a:r>
              <a:rPr lang="en-GB" sz="1200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200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tplaq;fis</a:t>
            </a:r>
            <a:r>
              <a:rPr lang="en-GB" sz="1200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nrhy;tjD</a:t>
            </a:r>
            <a:r>
              <a:rPr lang="en-GB" sz="1200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}</a:t>
            </a:r>
            <a:r>
              <a:rPr lang="en-GB" sz="1200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lhf</a:t>
            </a:r>
            <a:r>
              <a:rPr lang="en-GB" sz="1200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kw;Wk</a:t>
            </a:r>
            <a:r>
              <a:rPr lang="en-GB" sz="1200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,</a:t>
            </a:r>
            <a:r>
              <a:rPr lang="en-GB" sz="1200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e;j</a:t>
            </a:r>
            <a:r>
              <a:rPr lang="en-GB" sz="1200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];</a:t>
            </a:r>
            <a:r>
              <a:rPr lang="en-GB" sz="1200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iybidf</a:t>
            </a:r>
            <a:r>
              <a:rPr lang="en-GB" sz="1200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200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fhl;LtjD</a:t>
            </a:r>
            <a:r>
              <a:rPr lang="en-GB" sz="1200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}</a:t>
            </a:r>
            <a:r>
              <a:rPr lang="en-GB" sz="1200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lhf</a:t>
            </a:r>
            <a:r>
              <a:rPr lang="en-GB" sz="1200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gapw;rpapid</a:t>
            </a:r>
            <a:r>
              <a:rPr lang="en-GB" sz="1200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mwpKfk</a:t>
            </a:r>
            <a:r>
              <a:rPr lang="en-GB" sz="1200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200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nra;Aq;fs</a:t>
            </a:r>
            <a:r>
              <a:rPr lang="en-GB" sz="1200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lvl="0" indent="-342900" rt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,t;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mku;tpd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,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dptUk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gFjpfspy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;&gt;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ehq;fs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mtrufhy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cj;jpfis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Kd;dpiyg;gLj;jpg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ghu;f;fg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Nghfpd;Nwhk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vd;gJld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mtw;iw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vq;fSila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rKjhaq;fspYs;s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kjk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my;yJ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ek;gpf;iff;fhd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Rje;jpuj;Jld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njhlu;Gila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gpur;rpidfisf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ifahs;tjw;F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gad;gLj;jKbAkh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vd;gJ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gw;wp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rpe;jpf;fg;Nghfpd;Nwhk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 Vida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cj;jpfs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gw;wp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ehq;fs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mLj;j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mku;tpy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ghu;g;Nghk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 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g;gapw;rpapD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lhf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ehk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mtrufhy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cj;jpfs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gw;wp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fw;f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Nghfpd;Nwhk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kw;Wk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vkJ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rKjhaj;jpy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nraw;ghl;Lf;fhd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gy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Nahridfs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Fwpj;J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rpe;jpf;fg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Nghfpd;Nwhk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rpe;jpj;jy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;-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ehd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vd;d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nra;a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KbAk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;&gt;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ehq;fs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vd;d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nra;a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KbAk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kw;Wk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VidNahu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nra;aNtz;Lnkd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ehk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vtw;iw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Cf;fg;gLj;j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Ntz;Lk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;?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Mdhy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;&gt;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ehq;fs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fw;gjw;F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Muk;gpf;f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Kd;du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;&gt;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kjk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my;yJ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ek;gpf;iff;fhd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Rje;jpuk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njhlu;ghd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mtru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epiyik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vd;why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vd;d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vd;gjid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epidTgLj;jpf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nfhs;s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Ntz;Lk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Fwpg;gpl;l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xU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egUf;F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Fwpg;gpl;l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xU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lj;jpy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Fwpg;gpl;l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kdpj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cupik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J~;gpuNahfk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,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lk;ngWfpd;wNghJ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my;yJ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lk;ngwTs;sNghJ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mtrufhy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cj;jpfs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gad;gLj;jg;gLfpd;wd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MfNt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&gt; ,t;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cj;jpfisf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nfhz;L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ehq;fs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ifahs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Kaw;rpf;fpd;w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kjk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my;yJ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Rje;jpuj;jpw;fhd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kPwy;fs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vj;jifad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gtu;nghapd;l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];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iyl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24 ,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idf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fhl;b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fPo;tUk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cjhuzq;fis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thrpAq;fs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;: </a:t>
            </a:r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njhe;juT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cjhuzkhf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rpWghd;ikg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ngz;fis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tPjpj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njhe;juTf;F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Mshf;fy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ntWg;Gg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Ngr;R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(,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aq;fiyapy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Neubahf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Nrjg;gLj;jy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jhf;Fjy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Nghd;w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ntWg;Gf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Fw;wq;fs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topghl;Lj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jyq;fs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kPjhdj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jhf;Fjy;fs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tFg;gthj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td;Kiw</a:t>
            </a:r>
            <a:r>
              <a:rPr lang="da-DK" sz="11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1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endParaRPr lang="da-DK" sz="11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11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jdÊdprÊirahd</a:t>
            </a:r>
            <a:r>
              <a:rPr lang="en-GB" sz="11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ifJfs</a:t>
            </a:r>
            <a:r>
              <a:rPr lang="en-GB" sz="11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1200" b="0" i="0">
              <a:solidFill>
                <a:srgbClr val="000000"/>
              </a:solidFill>
              <a:effectLst/>
              <a:latin typeface="Baamini" pitchFamily="2" charset="0"/>
              <a:cs typeface="Calibri" panose="020F0502020204030204"/>
            </a:endParaRPr>
          </a:p>
          <a:p>
            <a:pPr algn="l" rtl="0" fontAlgn="base"/>
            <a:r>
              <a:rPr lang="en-US" sz="1200" b="0" i="0">
                <a:solidFill>
                  <a:srgbClr val="000000"/>
                </a:solidFill>
                <a:effectLst/>
                <a:latin typeface="Baamini" pitchFamily="2" charset="0"/>
              </a:rPr>
              <a:t> </a:t>
            </a:r>
            <a:endParaRPr lang="en-US" sz="1200" b="0" i="0">
              <a:solidFill>
                <a:srgbClr val="000000"/>
              </a:solidFill>
              <a:effectLst/>
              <a:latin typeface="Baamini" pitchFamily="2" charset="0"/>
              <a:cs typeface="Calibri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3150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epiwT</a:t>
            </a:r>
            <a:r>
              <a:rPr lang="en-GB" sz="1200" b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nra;fpd;w</a:t>
            </a:r>
            <a:r>
              <a:rPr lang="en-GB" sz="1200" b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fUj;Jf;fs</a:t>
            </a:r>
            <a:r>
              <a:rPr lang="en-GB" sz="1200" b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sz="1200" b="0" i="0">
                <a:solidFill>
                  <a:srgbClr val="000000"/>
                </a:solidFill>
                <a:effectLst/>
                <a:latin typeface="Baamini" pitchFamily="2" charset="0"/>
              </a:rPr>
              <a:t> </a:t>
            </a:r>
            <a:br>
              <a:rPr lang="en-US" sz="1200" b="0" i="0">
                <a:effectLst/>
                <a:latin typeface="Baamini" pitchFamily="2" charset="0"/>
              </a:rPr>
            </a:br>
            <a:r>
              <a:rPr lang="en-GB" sz="1200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fPo;tUk</a:t>
            </a:r>
            <a:r>
              <a:rPr lang="en-GB" sz="1200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200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fUj;Jf;fisg</a:t>
            </a:r>
            <a:r>
              <a:rPr lang="en-GB" sz="1200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200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gfpu;tjD</a:t>
            </a:r>
            <a:r>
              <a:rPr lang="en-GB" sz="1200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}</a:t>
            </a:r>
            <a:r>
              <a:rPr lang="en-GB" sz="1200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lhf</a:t>
            </a:r>
            <a:r>
              <a:rPr lang="en-GB" sz="1200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kw;Wk</a:t>
            </a:r>
            <a:r>
              <a:rPr lang="en-GB" sz="1200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26-28 </a:t>
            </a:r>
            <a:r>
              <a:rPr lang="en-GB" sz="1200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tiuahd</a:t>
            </a:r>
            <a:r>
              <a:rPr lang="en-GB" sz="1200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];</a:t>
            </a:r>
            <a:r>
              <a:rPr lang="en-GB" sz="1200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iyLfisf</a:t>
            </a:r>
            <a:r>
              <a:rPr lang="en-GB" sz="1200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200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fhl;LtjD</a:t>
            </a:r>
            <a:r>
              <a:rPr lang="en-GB" sz="1200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}</a:t>
            </a:r>
            <a:r>
              <a:rPr lang="en-GB" sz="1200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lhf</a:t>
            </a:r>
            <a:r>
              <a:rPr lang="en-GB" sz="1200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mku;tpid</a:t>
            </a:r>
            <a:r>
              <a:rPr lang="en-GB" sz="1200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epiwT</a:t>
            </a:r>
            <a:r>
              <a:rPr lang="en-GB" sz="1200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i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nra;Aq;fs</a:t>
            </a:r>
            <a:r>
              <a:rPr lang="en-GB" sz="1200" i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;. </a:t>
            </a:r>
            <a:endParaRPr lang="en-US" sz="1200" b="0" i="0">
              <a:solidFill>
                <a:srgbClr val="000000"/>
              </a:solidFill>
              <a:effectLst/>
              <a:latin typeface="Baamini" pitchFamily="2" charset="0"/>
              <a:cs typeface="Calibri"/>
            </a:endParaRPr>
          </a:p>
          <a:p>
            <a:pPr algn="l" rtl="0" fontAlgn="base"/>
            <a:endParaRPr lang="en-US" sz="1200" b="0" i="0">
              <a:solidFill>
                <a:srgbClr val="000000"/>
              </a:solidFill>
              <a:effectLst/>
              <a:latin typeface="Baamini" pitchFamily="2" charset="0"/>
            </a:endParaRPr>
          </a:p>
          <a:p>
            <a:pPr algn="l" rtl="0" fontAlgn="base"/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,t;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mku;tpd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Muk;gj;jpy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ghu;itahsuhf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Ue;J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Njw;Weuhf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khWtjw;fhd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topfs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njhlu;gpy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NgrpapUe;Njhk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cwTfisf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fl;bnaOg;Gjy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xd;wpize;J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gzpahw;wy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jfty;fis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ehLjy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jpl;lkply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jahu;g;gLj;jy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Mfpad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gw;wp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NgrpapUe;Njhk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en-US" sz="1200" b="0" i="0">
              <a:solidFill>
                <a:srgbClr val="000000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2162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mtrufhy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njhlu;ghf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ghuf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;;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fpd;wNghJ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,J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g;NghJ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fye;Jiuahba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tpdhf;fisf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Nfl;liy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cs;slf;Ffpd;wJ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cjhuzkhf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da-DK" sz="18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ahu;&gt;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vq;Nf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vg;NghJ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kjk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ek;gpf;iff;fhd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mtruepiyikfspdhy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ghjpf;fg;glf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;$Lk;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vd;gjid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milahsg;gLj;jy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</a:t>
            </a:r>
            <a:endParaRPr lang="da-DK" sz="18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,t;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mtru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epiyikfs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lk;ngWtjw;F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Kd;dNu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mtw;Wf;F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vt;thW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Jyq;fy;fisr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nra;tnjd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rpe;jpj;jy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cjhuzkhf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r%f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Clfj;jpy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ntWg;Gg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Ngr;nrhd;wpid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fhz;fpd;wNghJ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tPjpapy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njhe;juT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rk;gtnkhd;iwf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fhz;fpd;wNghJ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jdpg;gl;l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Kiwapy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vt;thW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nraw;gl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Ntz;Lk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;?</a:t>
            </a:r>
            <a:endParaRPr lang="da-DK" sz="18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xd;wpize;J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jpl;lkpl;L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jahuhfp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nraw;gLfpd;w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FOnthd;wpd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mq;fnkd;w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tifapy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kpfTk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xOq;fikf;fg;gl;l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Kidg;ghd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Jyq;fnyhd;iw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nra;a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Ntz;Lkh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da-DK" sz="18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Jyq;fy;fisr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nra;tjw;F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vkf;F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Njitahd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midj;J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jfty;fs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njhlu;Gfs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vk;kplk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cs;sdth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gupNrhjpj;jy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;?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ghJfhg;ghf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Uf;fpd;Nwhk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tplaq;fs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d;Dk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Nkhrkhd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epiyapid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milatpy;iy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vd;gjid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cWjpg;gLj;jpf;nfhs;tjw;F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mgha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Neu;Tfis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kjpg;gpLjy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;;. </a:t>
            </a:r>
            <a:endParaRPr lang="en-GB"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1050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gad;gLj;j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tpUk;Gfpd;w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cj;jpfshf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mtrufhy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y;yhJ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Nghfyhk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cjhuzkhf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tpopg;Gzu;tpidf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fl;bnaOg;Gjy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khw;wj;jpw;fhf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gpur;rhuk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nra;tJ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Nghd;w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gzpfis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rpwg;ghf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nra;ayhk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ve;jnthU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eguhYk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vy;yhtw;iwAk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nra;a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Kaw;rpf;f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$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lhJ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! </a:t>
            </a:r>
            <a:endParaRPr lang="da-DK" sz="18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mLj;j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mku;tpy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fl;bnaOg;Gtjw;fhd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khw;wj;jpw;fhd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Njw;Wfpd;w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gw;wp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fw;fg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Nghfpd;Nwhk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mtw;iw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nraw;gLj;Jtjw;fhd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Nahridfis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rpe;jpf;fg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Nghfpd;Nwhk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rhj;jpakhdsT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mjpfkhd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nraw;ghl;Lf;fhd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Nahridfis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Nru;j;Jf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nfhs;tjid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yf;fhff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nfhz;Ls;Nshk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;! </a:t>
            </a:r>
            <a:endParaRPr lang="da-DK" sz="18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gpd;du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mku;tpd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Wjp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,U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mku;TfspYk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tplaq;fis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FWfyhf;fpg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ghu;f;fg;Nghfpd;Nwhk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;-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mjhtJ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cz;ikapy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ifahsg;Nghfpd;w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gpur;rpidfs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njhlu;gpy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rpe;jpf;fg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Nghfpd;Nwhk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milahsg;gLj;jpAs;s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nraw;ghLfSs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vit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tpidj;jpwd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kpf;fitahf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ajhu;j;jg+u;tkhdjhf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Uf;Fnkd;Wk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rpe;jpf;fg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Nghfpd;Nwhk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da-DK" sz="18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xt;nthUtuJk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Kidg;ghd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gq;Fgw;Wiff;fhf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ed;wp$wp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mku;tpid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epiwT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nra;Aq;fs</a:t>
            </a:r>
            <a:r>
              <a:rPr lang="en-GB" sz="180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en-US" sz="1200" b="0" i="0">
              <a:solidFill>
                <a:srgbClr val="000000"/>
              </a:solidFill>
              <a:effectLst/>
              <a:latin typeface="Baamini" pitchFamily="2" charset="0"/>
              <a:cs typeface="Calibri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7120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29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F9587B-F422-284D-9F39-B607376883E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0F7EE07-0028-9742-B23B-FE37E6BBE572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CC5AD1CA-A69D-1F4B-8F50-CC77250D631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387039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khw;wKz;lhf;Feu;fspd</a:t>
            </a:r>
            <a:r>
              <a:rPr lang="en-GB" sz="1200" b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200" b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fijfs</a:t>
            </a:r>
            <a:r>
              <a:rPr lang="en-GB" sz="1200" b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200" b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rpW</a:t>
            </a:r>
            <a:r>
              <a:rPr lang="en-GB" sz="1200" b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FO </a:t>
            </a:r>
            <a:r>
              <a:rPr lang="en-GB" sz="1200" b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gapw;r</a:t>
            </a:r>
            <a:r>
              <a:rPr lang="en-US" sz="1200" b="0" i="0">
                <a:solidFill>
                  <a:srgbClr val="000000"/>
                </a:solidFill>
                <a:effectLst/>
                <a:latin typeface="Baamini" pitchFamily="2" charset="0"/>
              </a:rPr>
              <a:t> </a:t>
            </a:r>
            <a:br>
              <a:rPr lang="en-US" sz="1200" b="0" i="0">
                <a:effectLst/>
                <a:latin typeface="Baamini" pitchFamily="2" charset="0"/>
                <a:cs typeface="+mn-lt"/>
              </a:rPr>
            </a:br>
            <a:r>
              <a:rPr lang="en-GB" sz="12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3-10 </a:t>
            </a:r>
            <a:r>
              <a:rPr lang="en-GB" sz="12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tiuahd</a:t>
            </a:r>
            <a:r>
              <a:rPr lang="en-GB" sz="12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];</a:t>
            </a:r>
            <a:r>
              <a:rPr lang="en-GB" sz="12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iyLfs</a:t>
            </a:r>
            <a:r>
              <a:rPr lang="en-GB" sz="12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2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gapw;rpapypUe;J</a:t>
            </a:r>
            <a:r>
              <a:rPr lang="en-GB" sz="12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GB" sz="12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khw;wKz;lhf;Feu;fspd</a:t>
            </a:r>
            <a:r>
              <a:rPr lang="en-GB" sz="12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2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fijfis</a:t>
            </a:r>
            <a:r>
              <a:rPr lang="en-GB" sz="12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vLj;Jf</a:t>
            </a:r>
            <a:r>
              <a:rPr lang="en-GB" sz="12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2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fhl;Lfpd;wd</a:t>
            </a:r>
            <a:r>
              <a:rPr lang="en-GB" sz="1200">
                <a:solidFill>
                  <a:srgbClr val="000000"/>
                </a:solidFill>
                <a:effectLst/>
                <a:latin typeface="Akarathi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200" b="0" i="0">
              <a:solidFill>
                <a:srgbClr val="000000"/>
              </a:solidFill>
              <a:effectLst/>
              <a:latin typeface="+mn-lt"/>
              <a:cs typeface="Calibri"/>
            </a:endParaRPr>
          </a:p>
          <a:p>
            <a:pPr algn="l" rtl="0" fontAlgn="base"/>
            <a:r>
              <a:rPr lang="en-US" sz="1200" b="0" i="1">
                <a:solidFill>
                  <a:srgbClr val="000000"/>
                </a:solidFill>
                <a:effectLst/>
                <a:latin typeface="+mn-lt"/>
              </a:rPr>
              <a:t> </a:t>
            </a:r>
            <a:endParaRPr lang="en-US" sz="1200" b="0" i="0">
              <a:solidFill>
                <a:srgbClr val="000000"/>
              </a:solidFill>
              <a:effectLst/>
              <a:latin typeface="+mn-lt"/>
              <a:cs typeface="Calibri"/>
            </a:endParaRPr>
          </a:p>
          <a:p>
            <a:pPr fontAlgn="base"/>
            <a:r>
              <a:rPr lang="en-US" b="1" err="1">
                <a:solidFill>
                  <a:srgbClr val="000000"/>
                </a:solidFill>
                <a:latin typeface="Baamini" pitchFamily="2" charset="0"/>
              </a:rPr>
              <a:t>uhFypd</a:t>
            </a:r>
            <a:r>
              <a:rPr lang="en-US" b="1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err="1">
                <a:solidFill>
                  <a:srgbClr val="000000"/>
                </a:solidFill>
                <a:latin typeface="Baamini" pitchFamily="2" charset="0"/>
              </a:rPr>
              <a:t>fij</a:t>
            </a:r>
            <a:endParaRPr lang="en-US" b="1">
              <a:solidFill>
                <a:srgbClr val="000000"/>
              </a:solidFill>
              <a:latin typeface="Baamini" pitchFamily="2" charset="0"/>
            </a:endParaRPr>
          </a:p>
          <a:p>
            <a:pPr fontAlgn="base"/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uhFy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fpof;F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e;jpahtpd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ghfy;Gupdpy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trpf;fpwhu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;.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efuj;jpd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kf;fs;njhifapy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Rkhu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80</a:t>
            </a:r>
            <a:r>
              <a:rPr lang="en-US">
                <a:solidFill>
                  <a:srgbClr val="000000"/>
                </a:solidFill>
              </a:rPr>
              <a:t>%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e;Jf;fs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18</a:t>
            </a:r>
            <a:r>
              <a:rPr lang="en-US">
                <a:solidFill>
                  <a:srgbClr val="000000"/>
                </a:solidFill>
              </a:rPr>
              <a:t>%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K];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ypk;fs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vd;gNjhL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me;efuk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td;Kiw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tuyhw;iwf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nfhz;Ls;sJ.1989 ,y;&gt; ,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lk;ngw;w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fytuj;jpy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1000f;Fk;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Nkw;gl;l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K];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ypk;fs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nfhy;yg;gl;ljhfTk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50&gt;000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kf;fs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,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lk;ngau;e;jjhfTk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mwptpf;fg;gl;lJ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.</a:t>
            </a:r>
            <a:endParaRPr lang="en-US" sz="1200" i="0">
              <a:solidFill>
                <a:srgbClr val="000000"/>
              </a:solidFill>
              <a:effectLst/>
              <a:latin typeface="Baamini" pitchFamily="2" charset="0"/>
              <a:cs typeface="Calibri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920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,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e;J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kjj;ijr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Nru;e;j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uhFy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;&gt;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efupy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cs;s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ru;tkj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mikjp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ikaj;jpy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; &lt;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Lgl;Ls;shu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;.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gpuptpdUf;F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,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ilapy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cwTfisAk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ek;gpf;ifiaAk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fl;bnaOg;g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mtu;fs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Ntiy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nra;fpwhu;fs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;.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cjhuzkhf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&gt;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mikjpf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FOf;fspD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}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lhf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fyhr;rhu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tpohit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Vw;ghL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nra;tjd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; %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yk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;&gt;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kjj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jiytu;fis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,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izf;fpwhu;fs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;. ,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e;j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ePz;l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fhy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mikjpg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gzpahdJ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&gt;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epfo;Tfs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fl;Lg;ghl;il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kPwpr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nry;yj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njhlq;Fk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NghJ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&gt; ​​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mtru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eltbf;if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vLf;ff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;$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ba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mbj;jskhf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mikfpwJ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. ,J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mjpf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toikahf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Njitg;gLk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;.</a:t>
            </a:r>
            <a:endParaRPr lang="en-US" b="0" i="0">
              <a:solidFill>
                <a:srgbClr val="000000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83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>
                <a:latin typeface="Baamini" pitchFamily="2" charset="0"/>
              </a:rPr>
              <a:t>Fwpg;ghf Nju;jy; gpurhuq;fspd; NghJ td;Kiwfs; Vw;gLtJ rf[k;. 2019 ,y;&gt; xU ,e;J Njrpathj Nju;jy; Ntl;ghsu; xU K];yPk; gFjp topahf mzptFg;G elj;jpdhu; kw;Wk; fytuj;ijj; J}z;Ltjw;F ntWg;G+l;Lk; Ngr;Rfisg; gad;gLj;jpdhu;. rpy K];yPk; ,isQu;fs; Nfhgj;Jld; $r;rypl;lNghJ&gt; ​​Ntl;ghsu; td;Kiwiaj; njhlq;fpdhu;&gt; ,jdhy; filfs; kw;Wk; tPLfs; Nrjkile;jd. fytuk; kw;w gFjpfSf;Fk; gutp td;Kiwahf khWk; mghak; ,Ue;jJ. ,J vt;tsT Mgj;jhdJ vd;gij uhFYk; mtuJ rfhf;fSk; mwpe;jpUe;jdu;.</a:t>
            </a:r>
            <a:endParaRPr lang="sv-SE" sz="1200"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857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mLj;jLj;j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ehl;fspy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uhFYk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mtuJ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rfhf;fSk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td;Kiw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mghaj;jpy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cs;s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K];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ypk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,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e;J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Rw;Wg;Gwq;fspy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r%ff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$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l;lq;fis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elj;jpdu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;. $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l;lq;fspy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mikjp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jd;dhu;tyu;fspd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FOf;fs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cUthf;fg;gl;ld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mtu;fs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jq;fs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nrhe;j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Rw;Wg;Gwq;fspy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tPL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tPlhfr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nrd;wdu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;. </a:t>
            </a:r>
          </a:p>
          <a:p>
            <a:pPr fontAlgn="base"/>
            <a:endParaRPr lang="en-US">
              <a:solidFill>
                <a:srgbClr val="000000"/>
              </a:solidFill>
              <a:latin typeface="Baamini" pitchFamily="2" charset="0"/>
            </a:endParaRPr>
          </a:p>
          <a:p>
            <a:pPr fontAlgn="base"/>
            <a:r>
              <a:rPr lang="en-US">
                <a:solidFill>
                  <a:srgbClr val="000000"/>
                </a:solidFill>
                <a:latin typeface="Baamini" pitchFamily="2" charset="0"/>
              </a:rPr>
              <a:t>“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Mz;fSk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ngz;fSk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Nru;e;J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nry;tJ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Kf;fpak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Vnddpy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fjitj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jpwe;jg;gtu;fs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ahuhf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Ue;jhYk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Rje;jpukhfg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Ngrf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;$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ba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xUtu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mq;F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UNgg;gu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;"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vd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uhFy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njuptpj;jhu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.</a:t>
            </a:r>
            <a:endParaRPr lang="en-US" sz="1200" b="0" i="0">
              <a:solidFill>
                <a:srgbClr val="000000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530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jd;dhu;tj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njhz;lu;fs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Jz;Lg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gpuRuq;fis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toq;fpdu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jq;fs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maytu;fsplk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Ngrpmtu;fsJ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fUj;ijAk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nrtpkLj;jdu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fytuk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vt;thW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ve;j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kjj;ijg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nghUl;gLj;jhky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midtiuAk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Nkhrkhf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ghjpf;Fk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vd;gij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typAWj;jpdhu;fs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;.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mjpu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;\;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ltrkhf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,t;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maytu;fSldhd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$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l;lq;fs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jd;dhu;tyu;fs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efuj;jpd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R+o;epiyia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mikjpg;gLj;j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cjtpdhu;fs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;.</a:t>
            </a:r>
            <a:endParaRPr lang="en-US" sz="1200" b="0" i="0">
              <a:solidFill>
                <a:srgbClr val="000000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932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b="1" err="1">
                <a:solidFill>
                  <a:srgbClr val="000000"/>
                </a:solidFill>
                <a:latin typeface="Baamini" pitchFamily="2" charset="0"/>
              </a:rPr>
              <a:t>xU</a:t>
            </a:r>
            <a:r>
              <a:rPr lang="en-US" b="1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err="1">
                <a:solidFill>
                  <a:srgbClr val="000000"/>
                </a:solidFill>
                <a:latin typeface="Baamini" pitchFamily="2" charset="0"/>
              </a:rPr>
              <a:t>Gj;jfj;ij</a:t>
            </a:r>
            <a:r>
              <a:rPr lang="en-US" b="1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err="1">
                <a:solidFill>
                  <a:srgbClr val="000000"/>
                </a:solidFill>
                <a:latin typeface="Baamini" pitchFamily="2" charset="0"/>
              </a:rPr>
              <a:t>mjd</a:t>
            </a:r>
            <a:r>
              <a:rPr lang="en-US" b="1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err="1">
                <a:solidFill>
                  <a:srgbClr val="000000"/>
                </a:solidFill>
                <a:latin typeface="Baamini" pitchFamily="2" charset="0"/>
              </a:rPr>
              <a:t>ml;ilia</a:t>
            </a:r>
            <a:r>
              <a:rPr lang="en-US" b="1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err="1">
                <a:solidFill>
                  <a:srgbClr val="000000"/>
                </a:solidFill>
                <a:latin typeface="Baamini" pitchFamily="2" charset="0"/>
              </a:rPr>
              <a:t>itj;J</a:t>
            </a:r>
            <a:r>
              <a:rPr lang="en-US" b="1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err="1">
                <a:solidFill>
                  <a:srgbClr val="000000"/>
                </a:solidFill>
                <a:latin typeface="Baamini" pitchFamily="2" charset="0"/>
              </a:rPr>
              <a:t>kjpg;gplhjPu;fs</a:t>
            </a:r>
            <a:r>
              <a:rPr lang="en-US" b="1">
                <a:solidFill>
                  <a:srgbClr val="000000"/>
                </a:solidFill>
                <a:latin typeface="Baamini" pitchFamily="2" charset="0"/>
              </a:rPr>
              <a:t>; -</a:t>
            </a:r>
            <a:r>
              <a:rPr lang="en-US" b="1" err="1">
                <a:solidFill>
                  <a:srgbClr val="000000"/>
                </a:solidFill>
                <a:latin typeface="Baamini" pitchFamily="2" charset="0"/>
              </a:rPr>
              <a:t>kdpj</a:t>
            </a:r>
            <a:r>
              <a:rPr lang="en-US" b="1">
                <a:solidFill>
                  <a:srgbClr val="000000"/>
                </a:solidFill>
                <a:latin typeface="Baamini" pitchFamily="2" charset="0"/>
              </a:rPr>
              <a:t> E}</a:t>
            </a:r>
            <a:r>
              <a:rPr lang="en-US" b="1" err="1">
                <a:solidFill>
                  <a:srgbClr val="000000"/>
                </a:solidFill>
                <a:latin typeface="Baamini" pitchFamily="2" charset="0"/>
              </a:rPr>
              <a:t>yfk</a:t>
            </a:r>
            <a:r>
              <a:rPr lang="en-US" b="1">
                <a:solidFill>
                  <a:srgbClr val="000000"/>
                </a:solidFill>
                <a:latin typeface="Baamini" pitchFamily="2" charset="0"/>
              </a:rPr>
              <a:t>;™&gt; </a:t>
            </a:r>
            <a:r>
              <a:rPr lang="en-US" b="1" err="1">
                <a:solidFill>
                  <a:srgbClr val="000000"/>
                </a:solidFill>
                <a:latin typeface="Baamini" pitchFamily="2" charset="0"/>
              </a:rPr>
              <a:t>nld;khu;f</a:t>
            </a:r>
            <a:r>
              <a:rPr lang="en-US" b="1">
                <a:solidFill>
                  <a:srgbClr val="000000"/>
                </a:solidFill>
                <a:latin typeface="Baamini" pitchFamily="2" charset="0"/>
              </a:rPr>
              <a:t>;</a:t>
            </a:r>
          </a:p>
          <a:p>
            <a:pPr fontAlgn="base"/>
            <a:endParaRPr lang="en-US">
              <a:solidFill>
                <a:srgbClr val="000000"/>
              </a:solidFill>
              <a:latin typeface="Baamini" pitchFamily="2" charset="0"/>
            </a:endParaRPr>
          </a:p>
          <a:p>
            <a:pPr fontAlgn="base"/>
            <a:r>
              <a:rPr lang="en-US">
                <a:solidFill>
                  <a:srgbClr val="000000"/>
                </a:solidFill>
                <a:latin typeface="Baamini" pitchFamily="2" charset="0"/>
              </a:rPr>
              <a:t>1990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fspd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eLg;gFjpapy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ehd;F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ez;gu;fs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efu;g;Gw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td;Kiwf;F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vjpuhf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gpur;rhuk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nra;a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xU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isQu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mikg;igj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njhlq;fpdu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;.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mjd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cWg;gpdu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vz;zpf;if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mjpfupj;jJ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Nldp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\; ,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ir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tpohtpd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mikg;ghsu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tpoh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ghu;itahsu;fspilNa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ciuahliy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tsu;g;gjw;fhd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xU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epfo;tpw;fhd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Nahridiaf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nfhz;L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tUkhW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mtu;fsplk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Nfl;lhu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;.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ghu;itahsu;fs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"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kdpj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Gj;jfq;fis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"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fld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thq;ff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;$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ba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xU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kdpj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E}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yfj;jpd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Nahridia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mtu;fs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nfhz;L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te;jdu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;: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mtu;fspd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milahsk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tho;f;if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mDgtq;fs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fUj;Jf;fisg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gw;wp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kupahijahd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ciuahly;fspy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&lt;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Lgl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tpUk;Gk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</a:rPr>
              <a:t>egu;fs</a:t>
            </a:r>
            <a:r>
              <a:rPr lang="en-US">
                <a:solidFill>
                  <a:srgbClr val="000000"/>
                </a:solidFill>
                <a:latin typeface="Baamini" pitchFamily="2" charset="0"/>
              </a:rPr>
              <a:t>;.</a:t>
            </a:r>
            <a:endParaRPr lang="en-US" sz="1200" b="0" i="0">
              <a:solidFill>
                <a:srgbClr val="000000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0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nghJthf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&gt;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kdpjg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Gj;jfq;fs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vd;gJ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cs;Shu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r%fj;ijr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Nru;e;jtu;fs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;&gt;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jq;fspd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; ‘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fij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’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fw;wy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mDgtj;ij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kw;wtu;fSf;F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toq;f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Kd;te;J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&gt;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jtwhd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jftywpe;j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epiyahd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vz;zg;Nghf;if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nfhz;ltu;fis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Fiwf;fpwJ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.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jd;dhu;tyu;fs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nghJthf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jq;fs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milahsj;jpd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xU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mk;rk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jtwhf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czug;gl;ljhf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my;yJ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fsq;fj;Jld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njhlu;Ggl;ljhf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,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Uf;Fk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;. -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cjhuzkhf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mtu;fspd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kjk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;&gt;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ek;gpf;if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&gt; ,dk;&gt;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ghypay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Nehf;Fepiy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&gt; ,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ayhik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my;yJ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vr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;.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I.tp.Njhw;W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Nghd;wit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.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kdpj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E}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yfk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;</a:t>
            </a:r>
            <a:r>
              <a:rPr lang="en-US">
                <a:solidFill>
                  <a:srgbClr val="000000"/>
                </a:solidFill>
                <a:cs typeface="Calibri"/>
              </a:rPr>
              <a:t>™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mikg;G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,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g;NghJ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85f;Fk;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Nkw;gl;l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ehLfspy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nray;ghLfisf</a:t>
            </a:r>
            <a:r>
              <a:rPr lang="en-US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err="1">
                <a:solidFill>
                  <a:srgbClr val="000000"/>
                </a:solidFill>
                <a:latin typeface="Baamini" pitchFamily="2" charset="0"/>
                <a:cs typeface="Calibri"/>
              </a:rPr>
              <a:t>nfhz;Ls;sJ</a:t>
            </a:r>
            <a:endParaRPr lang="en-US" sz="1200" b="0" i="0">
              <a:solidFill>
                <a:srgbClr val="000000"/>
              </a:solidFill>
              <a:effectLst/>
              <a:latin typeface="Baamini" pitchFamily="2" charset="0"/>
              <a:cs typeface="Calibri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709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7">
            <a:extLst>
              <a:ext uri="{FF2B5EF4-FFF2-40B4-BE49-F238E27FC236}">
                <a16:creationId xmlns:a16="http://schemas.microsoft.com/office/drawing/2014/main" id="{5AB015C0-ADFB-4C1F-AC4C-50A35F5971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851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38375"/>
            <a:ext cx="10515600" cy="3938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Rubrik 7">
            <a:extLst>
              <a:ext uri="{FF2B5EF4-FFF2-40B4-BE49-F238E27FC236}">
                <a16:creationId xmlns:a16="http://schemas.microsoft.com/office/drawing/2014/main" id="{CE4C6B7C-5757-4F49-9408-DFE2EB630A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268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bNY">
    <p:bg>
      <p:bgPr>
        <a:solidFill>
          <a:srgbClr val="F3E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454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7">
            <a:extLst>
              <a:ext uri="{FF2B5EF4-FFF2-40B4-BE49-F238E27FC236}">
                <a16:creationId xmlns:a16="http://schemas.microsoft.com/office/drawing/2014/main" id="{D6F1756C-FFE1-4CEF-9731-60C4E255A9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003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DBB34C43-91EC-4BFD-A62E-4F59EA6FED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4818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7">
            <a:extLst>
              <a:ext uri="{FF2B5EF4-FFF2-40B4-BE49-F238E27FC236}">
                <a16:creationId xmlns:a16="http://schemas.microsoft.com/office/drawing/2014/main" id="{4653A76F-83ED-4645-B2A1-C050B6F0E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174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AEC53B00-CE6B-458E-BD5C-25A6FAD9B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999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Rubrik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1588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8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9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ADDC01-6637-5548-A18D-8F838F5E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DC5BC1-758C-FE4D-A9AF-D2CA915D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9C66E07-A54B-1A47-9150-8990165686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-22860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8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Rubrik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0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2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DC5BC1-758C-FE4D-A9AF-D2CA915D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9C66E07-A54B-1A47-9150-8990165686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0" y="0"/>
            <a:ext cx="12192000" cy="228600"/>
          </a:xfrm>
          <a:prstGeom prst="rect">
            <a:avLst/>
          </a:prstGeom>
        </p:spPr>
      </p:pic>
      <p:sp>
        <p:nvSpPr>
          <p:cNvPr id="9" name="Platshållare för rubrik 8">
            <a:extLst>
              <a:ext uri="{FF2B5EF4-FFF2-40B4-BE49-F238E27FC236}">
                <a16:creationId xmlns:a16="http://schemas.microsoft.com/office/drawing/2014/main" id="{E9D06704-0FCA-4645-8C80-98225ED7F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02494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Rubrik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0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9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3.png"/><Relationship Id="rId18" Type="http://schemas.openxmlformats.org/officeDocument/2006/relationships/image" Target="../media/image47.png"/><Relationship Id="rId3" Type="http://schemas.openxmlformats.org/officeDocument/2006/relationships/image" Target="../media/image1.png"/><Relationship Id="rId21" Type="http://schemas.openxmlformats.org/officeDocument/2006/relationships/image" Target="../media/image50.png"/><Relationship Id="rId7" Type="http://schemas.openxmlformats.org/officeDocument/2006/relationships/image" Target="../media/image17.png"/><Relationship Id="rId12" Type="http://schemas.openxmlformats.org/officeDocument/2006/relationships/image" Target="../media/image42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30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8.png"/><Relationship Id="rId4" Type="http://schemas.openxmlformats.org/officeDocument/2006/relationships/image" Target="../media/image37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3.png"/><Relationship Id="rId18" Type="http://schemas.openxmlformats.org/officeDocument/2006/relationships/image" Target="../media/image47.png"/><Relationship Id="rId3" Type="http://schemas.openxmlformats.org/officeDocument/2006/relationships/image" Target="../media/image1.png"/><Relationship Id="rId21" Type="http://schemas.openxmlformats.org/officeDocument/2006/relationships/image" Target="../media/image50.png"/><Relationship Id="rId7" Type="http://schemas.openxmlformats.org/officeDocument/2006/relationships/image" Target="../media/image17.png"/><Relationship Id="rId12" Type="http://schemas.openxmlformats.org/officeDocument/2006/relationships/image" Target="../media/image42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30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8.png"/><Relationship Id="rId4" Type="http://schemas.openxmlformats.org/officeDocument/2006/relationships/image" Target="../media/image37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F7B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6FEF53E-895B-1021-C5E3-8A072FC1C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028" y="5282109"/>
            <a:ext cx="1973944" cy="1307738"/>
          </a:xfrm>
          <a:prstGeom prst="rect">
            <a:avLst/>
          </a:prstGeom>
        </p:spPr>
      </p:pic>
      <p:pic>
        <p:nvPicPr>
          <p:cNvPr id="3" name="Bildobjekt 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323C94F7-4215-221A-D898-C3BB72E8F2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8" y="3593199"/>
            <a:ext cx="5905500" cy="13462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372F7E3-B035-83C5-521D-345080821939}"/>
              </a:ext>
            </a:extLst>
          </p:cNvPr>
          <p:cNvSpPr txBox="1"/>
          <p:nvPr/>
        </p:nvSpPr>
        <p:spPr>
          <a:xfrm>
            <a:off x="934472" y="887744"/>
            <a:ext cx="10323051" cy="2557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GB" sz="5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cs;@u; </a:t>
            </a:r>
            <a:r>
              <a:rPr lang="en-GB" sz="520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kl;l</a:t>
            </a:r>
            <a:r>
              <a:rPr lang="en-GB" sz="5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5200" b="1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khw;wKz;lhf;Feu;fSf;fhd</a:t>
            </a:r>
            <a:r>
              <a:rPr lang="en-GB" sz="52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5200" b="1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gapw;rp</a:t>
            </a:r>
            <a:r>
              <a:rPr lang="en-GB" sz="52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520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newp</a:t>
            </a:r>
            <a:endParaRPr lang="sv-SE" sz="5200">
              <a:solidFill>
                <a:schemeClr val="tx1">
                  <a:lumMod val="65000"/>
                  <a:lumOff val="35000"/>
                </a:schemeClr>
              </a:solidFill>
              <a:latin typeface="Ba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22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F4240E5-59C8-464E-AC42-C5BF50EE7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4000" y="864000"/>
            <a:ext cx="7920000" cy="5280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17E85BD8-7FE1-4D67-9091-869F6CDB6FED}"/>
              </a:ext>
            </a:extLst>
          </p:cNvPr>
          <p:cNvSpPr/>
          <p:nvPr/>
        </p:nvSpPr>
        <p:spPr>
          <a:xfrm rot="16200000">
            <a:off x="10383862" y="4884902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Photo: </a:t>
            </a: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Robert Wyatt</a:t>
            </a:r>
            <a:r>
              <a:rPr lang="en-US" sz="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 / </a:t>
            </a:r>
            <a:r>
              <a:rPr lang="en-US" sz="800" b="0" i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Alamy</a:t>
            </a:r>
            <a:r>
              <a:rPr lang="en-US" sz="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 Stock Photo </a:t>
            </a:r>
            <a:endParaRPr lang="sv-SE" sz="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3C361B5-8269-49BF-BB14-5B5DF78A8E93}"/>
              </a:ext>
            </a:extLst>
          </p:cNvPr>
          <p:cNvSpPr/>
          <p:nvPr/>
        </p:nvSpPr>
        <p:spPr>
          <a:xfrm>
            <a:off x="540000" y="1320730"/>
            <a:ext cx="3024000" cy="120032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ghuhSkd;w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&gt;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fpu;fp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];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jhd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GB" sz="3600">
              <a:latin typeface="Baamini" pitchFamily="2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B0E6DDC-C0D7-403F-9668-A81014B0B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85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C8404D09-BEE2-45AF-B575-1C18DC45B393}"/>
              </a:ext>
            </a:extLst>
          </p:cNvPr>
          <p:cNvSpPr/>
          <p:nvPr/>
        </p:nvSpPr>
        <p:spPr>
          <a:xfrm>
            <a:off x="1145667" y="1320730"/>
            <a:ext cx="8010208" cy="4421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Njw;Weu;fs</a:t>
            </a:r>
            <a:r>
              <a:rPr lang="en-GB" sz="44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br>
              <a:rPr lang="sv-SE" sz="3600">
                <a:latin typeface="Baamini" pitchFamily="2" charset="0"/>
              </a:rPr>
            </a:br>
            <a:r>
              <a:rPr lang="sv-SE" sz="3600">
                <a:latin typeface="Baamini" pitchFamily="2" charset="0"/>
              </a:rPr>
              <a:t> </a:t>
            </a:r>
          </a:p>
          <a:p>
            <a:pPr marL="342900" lvl="0" indent="-342900" rtl="0">
              <a:buFont typeface="Symbol" panose="05050102010706020507" pitchFamily="18" charset="2"/>
              <a:buChar char=""/>
            </a:pP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cwTepiyfisf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fl;bnaOg;Gjy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da-DK" sz="36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xd;wpize;J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gzpahw;Wjy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endParaRPr lang="da-DK" sz="36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jfty;fis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ehLjy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x-none" sz="3600">
              <a:solidFill>
                <a:srgbClr val="000000"/>
              </a:solidFill>
              <a:effectLst/>
              <a:latin typeface="Baamini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jpl;lkply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kw;Wk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jahuhjy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sz="3600">
              <a:latin typeface="Baamini" pitchFamily="2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da-DK" sz="36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3C8DDC5-8113-4B77-B4DF-68776F77F0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04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BCF2322-9C52-455D-B184-6A13E740A186}"/>
              </a:ext>
            </a:extLst>
          </p:cNvPr>
          <p:cNvSpPr/>
          <p:nvPr/>
        </p:nvSpPr>
        <p:spPr>
          <a:xfrm>
            <a:off x="1145667" y="1320730"/>
            <a:ext cx="8010208" cy="3642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ehd</a:t>
            </a:r>
            <a:r>
              <a:rPr lang="en-GB" sz="4400" b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ahu; </a:t>
            </a:r>
            <a:r>
              <a:rPr lang="en-GB" sz="4400" b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gapw;rp</a:t>
            </a:r>
            <a:br>
              <a:rPr lang="sv-SE" sz="4400">
                <a:latin typeface="Baamini" pitchFamily="2" charset="0"/>
              </a:rPr>
            </a:br>
            <a:r>
              <a:rPr lang="sv-SE" sz="3600">
                <a:latin typeface="Baamini" pitchFamily="2" charset="0"/>
              </a:rPr>
              <a:t> </a:t>
            </a:r>
          </a:p>
          <a:p>
            <a:pPr marL="342900" lvl="0" indent="-342900" rtl="0">
              <a:buFont typeface="Symbol" panose="05050102010706020507" pitchFamily="18" charset="2"/>
              <a:buChar char=""/>
            </a:pPr>
            <a:r>
              <a:rPr lang="x-none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ehd</a:t>
            </a:r>
            <a:r>
              <a:rPr lang="x-none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x-none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vd;d</a:t>
            </a:r>
            <a:r>
              <a:rPr lang="x-none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nra;a</a:t>
            </a:r>
            <a:r>
              <a:rPr lang="x-none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KbAk</a:t>
            </a:r>
            <a:r>
              <a:rPr lang="x-none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;?</a:t>
            </a:r>
            <a:endParaRPr lang="da-DK" sz="44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ehq;fs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vd;d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nra;a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KbAk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;?</a:t>
            </a:r>
            <a:endParaRPr lang="da-DK" sz="44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VidNahu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nra;a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Ntz;Lnkd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ehk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vjid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Cf;fg;gLj;j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KbAk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;? </a:t>
            </a:r>
            <a:endParaRPr lang="da-DK" sz="44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5959A6F-E997-443E-9A93-85E6AC62F2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3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D87223DB-1300-4C90-B431-1542E23CAD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pic>
        <p:nvPicPr>
          <p:cNvPr id="2" name="Bildobjekt 2" descr="En bild som visar person, personer, grupp, står&#10;&#10;Automatiskt genererad beskrivning">
            <a:extLst>
              <a:ext uri="{FF2B5EF4-FFF2-40B4-BE49-F238E27FC236}">
                <a16:creationId xmlns:a16="http://schemas.microsoft.com/office/drawing/2014/main" id="{E4926E9A-AD7D-4E4B-BF6C-72505F22F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6436"/>
            <a:ext cx="12192000" cy="663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54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47867F6-D038-4075-9DD8-C70F3F89909D}"/>
              </a:ext>
            </a:extLst>
          </p:cNvPr>
          <p:cNvSpPr/>
          <p:nvPr/>
        </p:nvSpPr>
        <p:spPr>
          <a:xfrm>
            <a:off x="1145666" y="1320730"/>
            <a:ext cx="10762315" cy="3313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err="1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tiutpyf;fzk</a:t>
            </a:r>
            <a:r>
              <a:rPr lang="en-GB" sz="4400" b="1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;:</a:t>
            </a:r>
            <a:endParaRPr lang="x-none" sz="4400" b="1">
              <a:effectLst/>
              <a:latin typeface="Baamini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sz="4400" b="1">
              <a:solidFill>
                <a:srgbClr val="FF0000"/>
              </a:solidFill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cj;jpfs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endParaRPr lang="da-DK" sz="36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yf;nfhd;wpid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miltjw;fhd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jpl;lkplg;gl;l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nraw;ghLfspd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njhFjpnahd;W</a:t>
            </a:r>
            <a:endParaRPr lang="en-US" sz="3600">
              <a:latin typeface="Baamini" pitchFamily="2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16BD06E-9C26-4B65-8687-E653D3FF8D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24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E9E2161-D25D-44AC-B28C-1A2BC42975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2091" y="1629000"/>
            <a:ext cx="3587817" cy="36000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55C9B15D-CF7F-4A8C-BBDE-E366DAF001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36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107">
            <a:extLst>
              <a:ext uri="{FF2B5EF4-FFF2-40B4-BE49-F238E27FC236}">
                <a16:creationId xmlns:a16="http://schemas.microsoft.com/office/drawing/2014/main" id="{D824FC26-6419-4E7E-A6C9-E6281A45A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912" y="3034361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objekt 108">
            <a:extLst>
              <a:ext uri="{FF2B5EF4-FFF2-40B4-BE49-F238E27FC236}">
                <a16:creationId xmlns:a16="http://schemas.microsoft.com/office/drawing/2014/main" id="{3A0D94DB-1E59-45D6-A3AB-62B5EBA15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44" y="3034361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109">
            <a:extLst>
              <a:ext uri="{FF2B5EF4-FFF2-40B4-BE49-F238E27FC236}">
                <a16:creationId xmlns:a16="http://schemas.microsoft.com/office/drawing/2014/main" id="{0D38C835-0657-438C-97D8-35D7F977C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912" y="4880762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6">
            <a:extLst>
              <a:ext uri="{FF2B5EF4-FFF2-40B4-BE49-F238E27FC236}">
                <a16:creationId xmlns:a16="http://schemas.microsoft.com/office/drawing/2014/main" id="{EC62E479-7055-4A68-9F5F-23C24B9F3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2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4905D002-9AB9-42E4-84FD-CB07AB106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973" y="2932212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nionPro-Regular"/>
              </a:rPr>
              <a:t>  </a:t>
            </a: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8">
            <a:extLst>
              <a:ext uri="{FF2B5EF4-FFF2-40B4-BE49-F238E27FC236}">
                <a16:creationId xmlns:a16="http://schemas.microsoft.com/office/drawing/2014/main" id="{230C1090-E614-455E-B716-64B7E70F5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973" y="3821212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nionPro-Regular"/>
              </a:rPr>
              <a:t>  </a:t>
            </a: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9">
            <a:extLst>
              <a:ext uri="{FF2B5EF4-FFF2-40B4-BE49-F238E27FC236}">
                <a16:creationId xmlns:a16="http://schemas.microsoft.com/office/drawing/2014/main" id="{EE499726-3082-442E-87E8-40B071E02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973" y="4710212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nionPro-Regular"/>
              </a:rPr>
              <a:t>  </a:t>
            </a: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E9B08B6-6ED5-4CE4-AB78-A017F82D840C}"/>
              </a:ext>
            </a:extLst>
          </p:cNvPr>
          <p:cNvSpPr/>
          <p:nvPr/>
        </p:nvSpPr>
        <p:spPr>
          <a:xfrm>
            <a:off x="2652434" y="1309469"/>
            <a:ext cx="8200445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 b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jiyg;G</a:t>
            </a:r>
            <a:r>
              <a:rPr lang="en-GB" sz="4400" b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4400" b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mtrufhy</a:t>
            </a:r>
            <a:r>
              <a:rPr lang="en-GB" sz="4400" b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cj;jpfs</a:t>
            </a:r>
            <a:r>
              <a:rPr lang="en-GB" sz="4400" b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;:</a:t>
            </a:r>
            <a:endParaRPr lang="da-DK" sz="44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FC045B1D-58C1-4840-9E5D-1410C01756EA}"/>
              </a:ext>
            </a:extLst>
          </p:cNvPr>
          <p:cNvSpPr txBox="1"/>
          <p:nvPr/>
        </p:nvSpPr>
        <p:spPr>
          <a:xfrm>
            <a:off x="2652434" y="3344224"/>
            <a:ext cx="1749197" cy="1341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rtl="0">
              <a:lnSpc>
                <a:spcPct val="107000"/>
              </a:lnSpc>
              <a:spcAft>
                <a:spcPts val="800"/>
              </a:spcAft>
            </a:pP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jLj;jy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da-DK" sz="3600">
              <a:effectLst/>
              <a:latin typeface="Baamini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600">
              <a:latin typeface="Baamini" pitchFamily="2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4981ECF8-AED5-4D93-AC8E-ABD9FDCABC38}"/>
              </a:ext>
            </a:extLst>
          </p:cNvPr>
          <p:cNvSpPr txBox="1"/>
          <p:nvPr/>
        </p:nvSpPr>
        <p:spPr>
          <a:xfrm>
            <a:off x="2652434" y="4940433"/>
            <a:ext cx="4632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cjtp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NfhUjy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kw;Wk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vr;rupj;jy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GB" sz="3600">
              <a:latin typeface="Baamini" pitchFamily="2" charset="0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DB14551D-937E-40FD-9183-9627BCCE107C}"/>
              </a:ext>
            </a:extLst>
          </p:cNvPr>
          <p:cNvSpPr txBox="1"/>
          <p:nvPr/>
        </p:nvSpPr>
        <p:spPr>
          <a:xfrm>
            <a:off x="7688797" y="3344224"/>
            <a:ext cx="4108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epWj;jy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kw;Wk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endParaRPr lang="en-GB" sz="3600">
              <a:latin typeface="Baamini" pitchFamily="2" charset="0"/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75847692-669E-4287-808B-2218B5F3B9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609" y="810693"/>
            <a:ext cx="1432467" cy="1438243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29880324-1B2E-4528-8889-364EDF059E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70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01116AC-0565-47BA-919B-693DDB11A113}"/>
              </a:ext>
            </a:extLst>
          </p:cNvPr>
          <p:cNvSpPr/>
          <p:nvPr/>
        </p:nvSpPr>
        <p:spPr>
          <a:xfrm>
            <a:off x="1145665" y="1320730"/>
            <a:ext cx="8010208" cy="407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rtl="0">
              <a:buFont typeface="Arial" panose="020B0604020202020204" pitchFamily="34" charset="0"/>
              <a:buChar char="•"/>
            </a:pP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njhe;juT</a:t>
            </a:r>
            <a:endParaRPr lang="da-DK" sz="3600">
              <a:effectLst/>
              <a:latin typeface="Baamini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ntWg;G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Ngr;R</a:t>
            </a:r>
            <a:endParaRPr lang="da-DK" sz="3600">
              <a:effectLst/>
              <a:latin typeface="Baamini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moptpid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Vw;gLj;jy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da-DK" sz="3600">
              <a:effectLst/>
              <a:latin typeface="Baamini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jhf;Fjy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da-DK" sz="3600">
              <a:effectLst/>
              <a:latin typeface="Baamini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topghl;Lj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jyq;fisj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jhf;Fjy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da-DK" sz="3600">
              <a:effectLst/>
              <a:latin typeface="Baamini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tFg;Gthj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td;Kiw</a:t>
            </a:r>
            <a:endParaRPr lang="sv-SE" sz="3600">
              <a:latin typeface="Baamini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5715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jd;dpr;irahd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ifJfs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4F8D0AC-23C4-4C65-84F6-E7C4617A54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7215" y="870517"/>
            <a:ext cx="1435126" cy="14400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76F446F-374E-425C-8246-0209A1F134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98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248DC73A-B02C-45D3-81F1-C06BC16A85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577" y="1654399"/>
            <a:ext cx="3591345" cy="3600000"/>
          </a:xfrm>
          <a:prstGeom prst="rect">
            <a:avLst/>
          </a:prstGeom>
        </p:spPr>
      </p:pic>
      <p:sp>
        <p:nvSpPr>
          <p:cNvPr id="16" name="Rectangle 35">
            <a:extLst>
              <a:ext uri="{FF2B5EF4-FFF2-40B4-BE49-F238E27FC236}">
                <a16:creationId xmlns:a16="http://schemas.microsoft.com/office/drawing/2014/main" id="{24B72B8B-C2E0-4B73-A030-8362A2948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sv-SE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ulish-Bold" pitchFamily="2" charset="77"/>
              </a:rPr>
            </a:b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8826B29E-9DA6-4106-B686-B6A11225A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2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8" name="Rectangle 37">
            <a:extLst>
              <a:ext uri="{FF2B5EF4-FFF2-40B4-BE49-F238E27FC236}">
                <a16:creationId xmlns:a16="http://schemas.microsoft.com/office/drawing/2014/main" id="{A85AFD24-D6F5-4D6F-83EF-7A7313DA8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973" y="2932212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nionPro-Regular"/>
              </a:rPr>
              <a:t>  </a:t>
            </a: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38">
            <a:extLst>
              <a:ext uri="{FF2B5EF4-FFF2-40B4-BE49-F238E27FC236}">
                <a16:creationId xmlns:a16="http://schemas.microsoft.com/office/drawing/2014/main" id="{12F45C01-DEB4-4AAA-961A-629768B9C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973" y="3821212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nionPro-Regular"/>
              </a:rPr>
              <a:t>  </a:t>
            </a: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39">
            <a:extLst>
              <a:ext uri="{FF2B5EF4-FFF2-40B4-BE49-F238E27FC236}">
                <a16:creationId xmlns:a16="http://schemas.microsoft.com/office/drawing/2014/main" id="{C437DCD7-BA89-447B-9768-16B21824C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973" y="4710212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nionPro-Regular"/>
              </a:rPr>
              <a:t>  </a:t>
            </a: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9" name="Bildobjekt 28">
            <a:extLst>
              <a:ext uri="{FF2B5EF4-FFF2-40B4-BE49-F238E27FC236}">
                <a16:creationId xmlns:a16="http://schemas.microsoft.com/office/drawing/2014/main" id="{F8FD7250-BD56-4381-AF9A-2927485648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578" y="1629000"/>
            <a:ext cx="3591345" cy="36000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C981E00-0986-491C-9E6F-637286A536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55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48">
            <a:extLst>
              <a:ext uri="{FF2B5EF4-FFF2-40B4-BE49-F238E27FC236}">
                <a16:creationId xmlns:a16="http://schemas.microsoft.com/office/drawing/2014/main" id="{9FBD6511-151A-46CD-A9DC-B20DC0918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000" y="4871150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Bildobjekt 147">
            <a:extLst>
              <a:ext uri="{FF2B5EF4-FFF2-40B4-BE49-F238E27FC236}">
                <a16:creationId xmlns:a16="http://schemas.microsoft.com/office/drawing/2014/main" id="{B7B9EB85-39BA-45C7-834E-92BAA762E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00" y="3039173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18888ABC-5A65-442B-B5F3-B2055F612B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10" y="843583"/>
            <a:ext cx="1428251" cy="1432354"/>
          </a:xfrm>
          <a:prstGeom prst="rect">
            <a:avLst/>
          </a:prstGeom>
        </p:spPr>
      </p:pic>
      <p:pic>
        <p:nvPicPr>
          <p:cNvPr id="10" name="Bildobjekt 146">
            <a:extLst>
              <a:ext uri="{FF2B5EF4-FFF2-40B4-BE49-F238E27FC236}">
                <a16:creationId xmlns:a16="http://schemas.microsoft.com/office/drawing/2014/main" id="{B5958571-9A7A-4559-951A-A93FCAFE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627" y="3036944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objekt 149">
            <a:extLst>
              <a:ext uri="{FF2B5EF4-FFF2-40B4-BE49-F238E27FC236}">
                <a16:creationId xmlns:a16="http://schemas.microsoft.com/office/drawing/2014/main" id="{7893EACC-F36F-4716-B8CD-C1150403B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00" y="4863673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5">
            <a:extLst>
              <a:ext uri="{FF2B5EF4-FFF2-40B4-BE49-F238E27FC236}">
                <a16:creationId xmlns:a16="http://schemas.microsoft.com/office/drawing/2014/main" id="{24B72B8B-C2E0-4B73-A030-8362A2948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sv-SE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ulish-Bold" pitchFamily="2" charset="77"/>
              </a:rPr>
            </a:b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8826B29E-9DA6-4106-B686-B6A11225A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2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8" name="Rectangle 37">
            <a:extLst>
              <a:ext uri="{FF2B5EF4-FFF2-40B4-BE49-F238E27FC236}">
                <a16:creationId xmlns:a16="http://schemas.microsoft.com/office/drawing/2014/main" id="{A85AFD24-D6F5-4D6F-83EF-7A7313DA8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973" y="2932212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nionPro-Regular"/>
              </a:rPr>
              <a:t>  </a:t>
            </a: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38">
            <a:extLst>
              <a:ext uri="{FF2B5EF4-FFF2-40B4-BE49-F238E27FC236}">
                <a16:creationId xmlns:a16="http://schemas.microsoft.com/office/drawing/2014/main" id="{12F45C01-DEB4-4AAA-961A-629768B9C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973" y="3821212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nionPro-Regular"/>
              </a:rPr>
              <a:t>  </a:t>
            </a: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39">
            <a:extLst>
              <a:ext uri="{FF2B5EF4-FFF2-40B4-BE49-F238E27FC236}">
                <a16:creationId xmlns:a16="http://schemas.microsoft.com/office/drawing/2014/main" id="{C437DCD7-BA89-447B-9768-16B21824C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973" y="4710212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nionPro-Regular"/>
              </a:rPr>
              <a:t>  </a:t>
            </a: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56A58987-F1F7-4471-A545-3D1AA952653A}"/>
              </a:ext>
            </a:extLst>
          </p:cNvPr>
          <p:cNvSpPr/>
          <p:nvPr/>
        </p:nvSpPr>
        <p:spPr>
          <a:xfrm>
            <a:off x="2621261" y="1309469"/>
            <a:ext cx="8010208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400" b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khw;wj;jpw;fhd cj;jpfs;</a:t>
            </a:r>
            <a:endParaRPr lang="da-DK" sz="44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23A1BDC5-8ADC-463A-B2ED-7294D9701D03}"/>
              </a:ext>
            </a:extLst>
          </p:cNvPr>
          <p:cNvSpPr txBox="1"/>
          <p:nvPr/>
        </p:nvSpPr>
        <p:spPr>
          <a:xfrm>
            <a:off x="2621260" y="4806832"/>
            <a:ext cx="2861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rYiffis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toq;fy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GB" sz="3600">
              <a:latin typeface="Baamini" pitchFamily="2" charset="0"/>
            </a:endParaRP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4EA387B1-99E2-4863-899E-09C57FAED5C7}"/>
              </a:ext>
            </a:extLst>
          </p:cNvPr>
          <p:cNvSpPr txBox="1"/>
          <p:nvPr/>
        </p:nvSpPr>
        <p:spPr>
          <a:xfrm>
            <a:off x="7801974" y="2978565"/>
            <a:ext cx="2646169" cy="1259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lnSpc>
                <a:spcPct val="107000"/>
              </a:lnSpc>
              <a:spcAft>
                <a:spcPts val="800"/>
              </a:spcAft>
            </a:pP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Mjupj;J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thjhly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da-DK" sz="3600">
              <a:effectLst/>
              <a:latin typeface="Baamini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6C688F67-AB84-485F-BFE5-96167E7605E4}"/>
              </a:ext>
            </a:extLst>
          </p:cNvPr>
          <p:cNvSpPr txBox="1"/>
          <p:nvPr/>
        </p:nvSpPr>
        <p:spPr>
          <a:xfrm>
            <a:off x="7801974" y="4814308"/>
            <a:ext cx="2271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vjpu;j;J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epw;wy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GB" sz="3600">
              <a:latin typeface="Baamini" pitchFamily="2" charset="0"/>
            </a:endParaRP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F7361C79-E86D-4BC7-BCA7-0CE8759473F7}"/>
              </a:ext>
            </a:extLst>
          </p:cNvPr>
          <p:cNvSpPr txBox="1"/>
          <p:nvPr/>
        </p:nvSpPr>
        <p:spPr>
          <a:xfrm>
            <a:off x="2652434" y="2980548"/>
            <a:ext cx="3443566" cy="1259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lnSpc>
                <a:spcPct val="107000"/>
              </a:lnSpc>
              <a:spcAft>
                <a:spcPts val="800"/>
              </a:spcAft>
            </a:pP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gpur;rhuk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nra;jy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da-DK" sz="3600">
              <a:effectLst/>
              <a:latin typeface="Baamini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09313D9E-2028-4656-8709-46984596CA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67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2A16DFDE-D279-FE48-95DE-2ACFB2555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86552A5-80D1-5E49-BF59-CA8F281A9CAA}"/>
              </a:ext>
            </a:extLst>
          </p:cNvPr>
          <p:cNvSpPr txBox="1"/>
          <p:nvPr/>
        </p:nvSpPr>
        <p:spPr>
          <a:xfrm>
            <a:off x="-11749" y="740596"/>
            <a:ext cx="1219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mku;T</a:t>
            </a:r>
            <a:r>
              <a:rPr lang="en-GB" sz="360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6:</a:t>
            </a:r>
            <a:r>
              <a:rPr lang="en-GB" sz="360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x-none" sz="3600">
              <a:solidFill>
                <a:schemeClr val="bg1"/>
              </a:solidFill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sv-SE" sz="1600">
              <a:solidFill>
                <a:schemeClr val="bg1"/>
              </a:solidFill>
              <a:latin typeface="Baamini" pitchFamily="2" charset="0"/>
            </a:endParaRPr>
          </a:p>
          <a:p>
            <a:pPr algn="ctr"/>
            <a:r>
              <a:rPr lang="en-GB" sz="600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fijfspdhy</a:t>
            </a:r>
            <a:r>
              <a:rPr lang="en-GB" sz="600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&lt;</a:t>
            </a:r>
            <a:r>
              <a:rPr lang="en-GB" sz="600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u;f;fg;gly</a:t>
            </a:r>
            <a:r>
              <a:rPr lang="en-GB" sz="600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br>
              <a:rPr lang="en-GB" sz="600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600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600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cj;jpfspdhy</a:t>
            </a:r>
            <a:r>
              <a:rPr lang="en-GB" sz="600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600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tYg;ngwy</a:t>
            </a:r>
            <a:r>
              <a:rPr lang="en-GB" sz="600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sv-SE" sz="6000">
              <a:solidFill>
                <a:schemeClr val="bg1"/>
              </a:solidFill>
              <a:latin typeface="Baamini" pitchFamily="2" charset="0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973FF76-5C52-4DAB-A7D1-16EB1D4FC9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3475" y="4262274"/>
            <a:ext cx="1792122" cy="179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46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30797A3A-D775-4603-8EF1-573BB6B26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612" y="1629000"/>
            <a:ext cx="3686578" cy="368657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C351A126-4CD8-4402-A2B9-BEDC45C36B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77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pic>
        <p:nvPicPr>
          <p:cNvPr id="5" name="Bildobjekt 151">
            <a:extLst>
              <a:ext uri="{FF2B5EF4-FFF2-40B4-BE49-F238E27FC236}">
                <a16:creationId xmlns:a16="http://schemas.microsoft.com/office/drawing/2014/main" id="{9E283798-8916-4057-8F57-D2CC48303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40" y="3031671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152">
            <a:extLst>
              <a:ext uri="{FF2B5EF4-FFF2-40B4-BE49-F238E27FC236}">
                <a16:creationId xmlns:a16="http://schemas.microsoft.com/office/drawing/2014/main" id="{34D955BF-4226-4A59-8270-14E7F44CB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98" y="3004935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objekt 153">
            <a:extLst>
              <a:ext uri="{FF2B5EF4-FFF2-40B4-BE49-F238E27FC236}">
                <a16:creationId xmlns:a16="http://schemas.microsoft.com/office/drawing/2014/main" id="{21A35187-E97B-484D-ACE4-0441F0AE1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40" y="4857223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7DCDAB0D-378C-4F17-9A6F-58D124C67995}"/>
              </a:ext>
            </a:extLst>
          </p:cNvPr>
          <p:cNvSpPr/>
          <p:nvPr/>
        </p:nvSpPr>
        <p:spPr>
          <a:xfrm>
            <a:off x="2621261" y="1309469"/>
            <a:ext cx="8010208" cy="805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400" b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fl;bnaOg;Gfpd;w cj;jpfs;</a:t>
            </a:r>
            <a:endParaRPr lang="da-DK" sz="44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FEA9504E-25BB-41E0-A8B4-E8A957FB0286}"/>
              </a:ext>
            </a:extLst>
          </p:cNvPr>
          <p:cNvSpPr txBox="1"/>
          <p:nvPr/>
        </p:nvSpPr>
        <p:spPr>
          <a:xfrm>
            <a:off x="2665300" y="3338505"/>
            <a:ext cx="2491388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rtl="0">
              <a:lnSpc>
                <a:spcPct val="107000"/>
              </a:lnSpc>
              <a:spcAft>
                <a:spcPts val="800"/>
              </a:spcAft>
            </a:pPr>
            <a:r>
              <a:rPr lang="nb-NO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tpopg;Gzu;T</a:t>
            </a:r>
            <a:endParaRPr lang="da-DK" sz="3600">
              <a:effectLst/>
              <a:latin typeface="Baamini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B1A03911-04F2-4E7A-81A4-344052339D05}"/>
              </a:ext>
            </a:extLst>
          </p:cNvPr>
          <p:cNvSpPr txBox="1"/>
          <p:nvPr/>
        </p:nvSpPr>
        <p:spPr>
          <a:xfrm>
            <a:off x="2700658" y="5164057"/>
            <a:ext cx="1899879" cy="1341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rtl="0">
              <a:lnSpc>
                <a:spcPct val="107000"/>
              </a:lnSpc>
              <a:spcAft>
                <a:spcPts val="800"/>
              </a:spcAft>
            </a:pPr>
            <a:r>
              <a:rPr lang="da-DK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jpwd;fs</a:t>
            </a:r>
            <a:r>
              <a:rPr lang="da-DK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da-DK" sz="3600">
              <a:effectLst/>
              <a:latin typeface="Baamini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600">
              <a:latin typeface="Baamini" pitchFamily="2" charset="0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7E440E65-3D1F-4AF5-9671-E5EAD20EA6C6}"/>
              </a:ext>
            </a:extLst>
          </p:cNvPr>
          <p:cNvSpPr txBox="1"/>
          <p:nvPr/>
        </p:nvSpPr>
        <p:spPr>
          <a:xfrm>
            <a:off x="7832457" y="3299579"/>
            <a:ext cx="1425390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rtl="0">
              <a:lnSpc>
                <a:spcPct val="107000"/>
              </a:lnSpc>
              <a:spcAft>
                <a:spcPts val="800"/>
              </a:spcAft>
            </a:pPr>
            <a:r>
              <a:rPr lang="da-DK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da-DK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LghL</a:t>
            </a:r>
            <a:endParaRPr lang="da-DK" sz="3600">
              <a:effectLst/>
              <a:latin typeface="Baamini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E8F7632-FFC6-4553-A55D-2BD7FCDFBC44}"/>
              </a:ext>
            </a:extLst>
          </p:cNvPr>
          <p:cNvSpPr txBox="1"/>
          <p:nvPr/>
        </p:nvSpPr>
        <p:spPr>
          <a:xfrm>
            <a:off x="7832457" y="5164056"/>
            <a:ext cx="2765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tiyaikg;G</a:t>
            </a:r>
            <a:endParaRPr lang="en-GB" sz="3600">
              <a:latin typeface="Baamini" pitchFamily="2" charset="0"/>
            </a:endParaRPr>
          </a:p>
        </p:txBody>
      </p:sp>
      <p:pic>
        <p:nvPicPr>
          <p:cNvPr id="13" name="Bildobjekt 272">
            <a:extLst>
              <a:ext uri="{FF2B5EF4-FFF2-40B4-BE49-F238E27FC236}">
                <a16:creationId xmlns:a16="http://schemas.microsoft.com/office/drawing/2014/main" id="{75243EB1-0A51-4CE2-AEF7-585D2752C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47" y="4857223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Bildobjekt 37">
            <a:extLst>
              <a:ext uri="{FF2B5EF4-FFF2-40B4-BE49-F238E27FC236}">
                <a16:creationId xmlns:a16="http://schemas.microsoft.com/office/drawing/2014/main" id="{6E39B088-F3BA-4151-BC00-8636EE18C8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63" y="834331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70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5AD6FA1-FC94-4C8F-B3C0-7B4F20859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547" y="1631485"/>
            <a:ext cx="3591408" cy="359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43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43F51B65-126F-47A8-9EE5-1D563A6C46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8" y="809655"/>
            <a:ext cx="1436563" cy="1440000"/>
          </a:xfrm>
          <a:prstGeom prst="rect">
            <a:avLst/>
          </a:prstGeom>
        </p:spPr>
      </p:pic>
      <p:pic>
        <p:nvPicPr>
          <p:cNvPr id="15" name="Bildobjekt 156">
            <a:extLst>
              <a:ext uri="{FF2B5EF4-FFF2-40B4-BE49-F238E27FC236}">
                <a16:creationId xmlns:a16="http://schemas.microsoft.com/office/drawing/2014/main" id="{4DB3AD02-BD4D-4D7D-89BB-4E18B1C67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843" y="3021623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ildobjekt 157">
            <a:extLst>
              <a:ext uri="{FF2B5EF4-FFF2-40B4-BE49-F238E27FC236}">
                <a16:creationId xmlns:a16="http://schemas.microsoft.com/office/drawing/2014/main" id="{1938C75B-0376-4AAF-92E3-44A0A7420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856" y="2990383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ildobjekt 158">
            <a:extLst>
              <a:ext uri="{FF2B5EF4-FFF2-40B4-BE49-F238E27FC236}">
                <a16:creationId xmlns:a16="http://schemas.microsoft.com/office/drawing/2014/main" id="{F72176EB-24ED-47B0-A15B-8F9E5DB65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398" y="4836784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ildobjekt 159">
            <a:extLst>
              <a:ext uri="{FF2B5EF4-FFF2-40B4-BE49-F238E27FC236}">
                <a16:creationId xmlns:a16="http://schemas.microsoft.com/office/drawing/2014/main" id="{C5394DF1-6BBA-43FA-B762-E3CC92141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605" y="4847175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24B8437B-5FF7-4D7C-8005-A59D08DF1766}"/>
              </a:ext>
            </a:extLst>
          </p:cNvPr>
          <p:cNvSpPr/>
          <p:nvPr/>
        </p:nvSpPr>
        <p:spPr>
          <a:xfrm>
            <a:off x="2610870" y="1309469"/>
            <a:ext cx="8010208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 b="1" err="1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Njw;Wfpd;w</a:t>
            </a:r>
            <a:r>
              <a:rPr lang="en-GB" sz="4400" b="1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err="1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cj;jpfs</a:t>
            </a:r>
            <a:r>
              <a:rPr lang="en-GB" sz="4400" b="1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da-DK" sz="44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2D60B49C-7E27-4F6A-8562-354100FA31D2}"/>
              </a:ext>
            </a:extLst>
          </p:cNvPr>
          <p:cNvSpPr txBox="1"/>
          <p:nvPr/>
        </p:nvSpPr>
        <p:spPr>
          <a:xfrm>
            <a:off x="2665300" y="3125271"/>
            <a:ext cx="3235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nghUs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kw;Wk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csts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cjtp</a:t>
            </a:r>
            <a:endParaRPr lang="da-DK" sz="36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90D6AAC3-A285-4FE8-B488-9B2D89CD9E32}"/>
              </a:ext>
            </a:extLst>
          </p:cNvPr>
          <p:cNvSpPr txBox="1"/>
          <p:nvPr/>
        </p:nvSpPr>
        <p:spPr>
          <a:xfrm>
            <a:off x="2665300" y="5143618"/>
            <a:ext cx="3095719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epidT $u;jy;</a:t>
            </a:r>
            <a:endParaRPr lang="da-DK" sz="36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A37EBD11-E495-4CB5-A31A-11DE1EEA42B4}"/>
              </a:ext>
            </a:extLst>
          </p:cNvPr>
          <p:cNvSpPr txBox="1"/>
          <p:nvPr/>
        </p:nvSpPr>
        <p:spPr>
          <a:xfrm>
            <a:off x="7827298" y="3125271"/>
            <a:ext cx="4124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kPwy;fis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Mtzg;gLj;jy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GB" sz="3600">
              <a:latin typeface="Baamini" pitchFamily="2" charset="0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7652C187-EDD6-4255-BD9A-A7089D306B55}"/>
              </a:ext>
            </a:extLst>
          </p:cNvPr>
          <p:cNvSpPr txBox="1"/>
          <p:nvPr/>
        </p:nvSpPr>
        <p:spPr>
          <a:xfrm>
            <a:off x="7827298" y="5137251"/>
            <a:ext cx="3860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ePjpapid ehLjy; </a:t>
            </a:r>
            <a:endParaRPr lang="en-GB" sz="3600">
              <a:latin typeface="Baamini" pitchFamily="2" charset="0"/>
            </a:endParaRP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D70BD78D-D2F0-4259-85D4-4A4D7A173C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45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5">
            <a:extLst>
              <a:ext uri="{FF2B5EF4-FFF2-40B4-BE49-F238E27FC236}">
                <a16:creationId xmlns:a16="http://schemas.microsoft.com/office/drawing/2014/main" id="{009A235D-E2A1-453B-A23F-B98CBF6ED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sv-SE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ulish-Bold" pitchFamily="2" charset="77"/>
              </a:rPr>
            </a:b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39">
            <a:extLst>
              <a:ext uri="{FF2B5EF4-FFF2-40B4-BE49-F238E27FC236}">
                <a16:creationId xmlns:a16="http://schemas.microsoft.com/office/drawing/2014/main" id="{B3432EAA-BBF9-47BA-B140-9695BD37F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973" y="4710212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nionPro-Regular"/>
              </a:rPr>
              <a:t>  </a:t>
            </a: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9" name="Bildobjekt 28">
            <a:extLst>
              <a:ext uri="{FF2B5EF4-FFF2-40B4-BE49-F238E27FC236}">
                <a16:creationId xmlns:a16="http://schemas.microsoft.com/office/drawing/2014/main" id="{DC79602D-3044-4A4B-88B5-13C0E7289C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grpSp>
        <p:nvGrpSpPr>
          <p:cNvPr id="3" name="Grupp 2">
            <a:extLst>
              <a:ext uri="{FF2B5EF4-FFF2-40B4-BE49-F238E27FC236}">
                <a16:creationId xmlns:a16="http://schemas.microsoft.com/office/drawing/2014/main" id="{02AA4510-46A1-4B96-9075-13CCEBD732A7}"/>
              </a:ext>
            </a:extLst>
          </p:cNvPr>
          <p:cNvGrpSpPr/>
          <p:nvPr/>
        </p:nvGrpSpPr>
        <p:grpSpPr>
          <a:xfrm>
            <a:off x="399482" y="458287"/>
            <a:ext cx="11396478" cy="6164815"/>
            <a:chOff x="399482" y="458287"/>
            <a:chExt cx="11396478" cy="6164815"/>
          </a:xfrm>
        </p:grpSpPr>
        <p:sp>
          <p:nvSpPr>
            <p:cNvPr id="20" name="Rektangel: rundade hörn 19">
              <a:extLst>
                <a:ext uri="{FF2B5EF4-FFF2-40B4-BE49-F238E27FC236}">
                  <a16:creationId xmlns:a16="http://schemas.microsoft.com/office/drawing/2014/main" id="{BB018FDA-A982-4811-B39B-E9E455C24407}"/>
                </a:ext>
              </a:extLst>
            </p:cNvPr>
            <p:cNvSpPr/>
            <p:nvPr/>
          </p:nvSpPr>
          <p:spPr>
            <a:xfrm>
              <a:off x="4049855" y="1618298"/>
              <a:ext cx="1999372" cy="1805892"/>
            </a:xfrm>
            <a:prstGeom prst="roundRect">
              <a:avLst/>
            </a:prstGeom>
            <a:solidFill>
              <a:srgbClr val="E1945A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r>
                <a:rPr lang="en-GB" sz="1700" err="1">
                  <a:solidFill>
                    <a:schemeClr val="bg1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jLj;jy</a:t>
              </a:r>
              <a:r>
                <a:rPr lang="en-GB" sz="1700">
                  <a:solidFill>
                    <a:schemeClr val="bg1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;</a:t>
              </a:r>
              <a:r>
                <a:rPr lang="en-GB" sz="1700">
                  <a:solidFill>
                    <a:schemeClr val="bg1"/>
                  </a:solidFill>
                  <a:latin typeface="Baamini" pitchFamily="2" charset="0"/>
                </a:rPr>
                <a:t> </a:t>
              </a:r>
              <a:br>
                <a:rPr lang="en-GB" sz="1700">
                  <a:solidFill>
                    <a:schemeClr val="bg1"/>
                  </a:solidFill>
                  <a:latin typeface="Baamini" pitchFamily="2" charset="0"/>
                </a:rPr>
              </a:br>
              <a:r>
                <a:rPr lang="en-GB" sz="1700">
                  <a:solidFill>
                    <a:schemeClr val="bg1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epWj;jy; </a:t>
              </a:r>
              <a:r>
                <a:rPr lang="en-GB" sz="1700" err="1">
                  <a:solidFill>
                    <a:schemeClr val="bg1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kw;Wk</a:t>
              </a:r>
              <a:r>
                <a:rPr lang="en-GB" sz="1700">
                  <a:solidFill>
                    <a:schemeClr val="bg1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; </a:t>
              </a:r>
              <a:r>
                <a:rPr lang="en-GB" sz="1700" err="1">
                  <a:solidFill>
                    <a:schemeClr val="bg1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ghJfhj;jy</a:t>
              </a:r>
              <a:r>
                <a:rPr lang="en-GB" sz="1700">
                  <a:solidFill>
                    <a:schemeClr val="bg1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;</a:t>
              </a:r>
            </a:p>
            <a:p>
              <a:pPr lvl="0" algn="ctr" rtl="0"/>
              <a:r>
                <a:rPr lang="en-GB" sz="1700" err="1">
                  <a:solidFill>
                    <a:schemeClr val="bg1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cjtp</a:t>
              </a:r>
              <a:r>
                <a:rPr lang="en-GB" sz="1700">
                  <a:solidFill>
                    <a:schemeClr val="bg1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700" err="1">
                  <a:solidFill>
                    <a:schemeClr val="bg1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NfhUjy</a:t>
              </a:r>
              <a:r>
                <a:rPr lang="en-GB" sz="1700">
                  <a:solidFill>
                    <a:schemeClr val="bg1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; </a:t>
              </a:r>
              <a:r>
                <a:rPr lang="en-GB" sz="1700" err="1">
                  <a:solidFill>
                    <a:schemeClr val="bg1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kw;Wk</a:t>
              </a:r>
              <a:r>
                <a:rPr lang="en-GB" sz="1700">
                  <a:solidFill>
                    <a:schemeClr val="bg1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; </a:t>
              </a:r>
              <a:r>
                <a:rPr lang="en-GB" sz="1700" err="1">
                  <a:solidFill>
                    <a:schemeClr val="bg1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vr;rupj;jy</a:t>
              </a:r>
              <a:r>
                <a:rPr lang="en-GB" sz="1600">
                  <a:solidFill>
                    <a:schemeClr val="bg1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;</a:t>
              </a:r>
              <a:endParaRPr lang="en-GB" sz="2000">
                <a:solidFill>
                  <a:schemeClr val="bg1"/>
                </a:solidFill>
                <a:latin typeface="Baamini" pitchFamily="2" charset="0"/>
              </a:endParaRPr>
            </a:p>
          </p:txBody>
        </p:sp>
        <p:sp>
          <p:nvSpPr>
            <p:cNvPr id="33" name="Rektangel: rundade hörn 32">
              <a:extLst>
                <a:ext uri="{FF2B5EF4-FFF2-40B4-BE49-F238E27FC236}">
                  <a16:creationId xmlns:a16="http://schemas.microsoft.com/office/drawing/2014/main" id="{D4A03BAD-F563-44CF-9044-817BC40CD8ED}"/>
                </a:ext>
              </a:extLst>
            </p:cNvPr>
            <p:cNvSpPr/>
            <p:nvPr/>
          </p:nvSpPr>
          <p:spPr>
            <a:xfrm>
              <a:off x="6188025" y="1618298"/>
              <a:ext cx="1999372" cy="1805892"/>
            </a:xfrm>
            <a:prstGeom prst="roundRect">
              <a:avLst/>
            </a:prstGeom>
            <a:solidFill>
              <a:srgbClr val="417A8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r>
                <a:rPr lang="en-GB" sz="1600" err="1">
                  <a:solidFill>
                    <a:schemeClr val="bg1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gpur;rhuk</a:t>
              </a:r>
              <a:r>
                <a:rPr lang="en-GB" sz="1600">
                  <a:solidFill>
                    <a:schemeClr val="bg1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; </a:t>
              </a:r>
              <a:r>
                <a:rPr lang="en-GB" sz="1600" err="1">
                  <a:solidFill>
                    <a:schemeClr val="bg1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nra;jy</a:t>
              </a:r>
              <a:r>
                <a:rPr lang="en-GB" sz="1600">
                  <a:solidFill>
                    <a:schemeClr val="bg1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;</a:t>
              </a:r>
              <a:br>
                <a:rPr lang="en-GB" sz="1600">
                  <a:solidFill>
                    <a:schemeClr val="bg1"/>
                  </a:solidFill>
                  <a:latin typeface="Baamini" pitchFamily="2" charset="0"/>
                </a:rPr>
              </a:br>
              <a:r>
                <a:rPr lang="en-GB" sz="1600" err="1">
                  <a:solidFill>
                    <a:schemeClr val="bg1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Mjupj;J</a:t>
              </a:r>
              <a:r>
                <a:rPr lang="en-GB" sz="1600">
                  <a:solidFill>
                    <a:schemeClr val="bg1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600" err="1">
                  <a:solidFill>
                    <a:schemeClr val="bg1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thjhly</a:t>
              </a:r>
              <a:r>
                <a:rPr lang="en-GB" sz="1600">
                  <a:solidFill>
                    <a:schemeClr val="bg1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;</a:t>
              </a:r>
              <a:endParaRPr lang="en-GB" sz="1600">
                <a:solidFill>
                  <a:schemeClr val="bg1"/>
                </a:solidFill>
                <a:latin typeface="Baamini" pitchFamily="2" charset="0"/>
              </a:endParaRPr>
            </a:p>
            <a:p>
              <a:pPr lvl="0" algn="ctr" rtl="0"/>
              <a:r>
                <a:rPr lang="en-GB" sz="1600" err="1">
                  <a:solidFill>
                    <a:schemeClr val="bg1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rYiffis</a:t>
              </a:r>
              <a:r>
                <a:rPr lang="en-GB" sz="1600">
                  <a:solidFill>
                    <a:schemeClr val="bg1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600" err="1">
                  <a:solidFill>
                    <a:schemeClr val="bg1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toq;fy</a:t>
              </a:r>
              <a:r>
                <a:rPr lang="en-GB" sz="1600">
                  <a:solidFill>
                    <a:schemeClr val="bg1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;</a:t>
              </a:r>
            </a:p>
            <a:p>
              <a:pPr lvl="0" algn="ctr" rtl="0"/>
              <a:r>
                <a:rPr lang="en-GB" sz="1600" err="1">
                  <a:solidFill>
                    <a:schemeClr val="bg1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vjpu;j;J</a:t>
              </a:r>
              <a:r>
                <a:rPr lang="en-GB" sz="1600">
                  <a:solidFill>
                    <a:schemeClr val="bg1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600" err="1">
                  <a:solidFill>
                    <a:schemeClr val="bg1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epw;wy</a:t>
              </a:r>
              <a:r>
                <a:rPr lang="en-GB" sz="1600">
                  <a:solidFill>
                    <a:schemeClr val="bg1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;</a:t>
              </a:r>
              <a:endParaRPr lang="da-DK" sz="160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ktangel: rundade hörn 33">
              <a:extLst>
                <a:ext uri="{FF2B5EF4-FFF2-40B4-BE49-F238E27FC236}">
                  <a16:creationId xmlns:a16="http://schemas.microsoft.com/office/drawing/2014/main" id="{2AFDEB4A-16BB-4CBF-9ABB-692017F5966A}"/>
                </a:ext>
              </a:extLst>
            </p:cNvPr>
            <p:cNvSpPr/>
            <p:nvPr/>
          </p:nvSpPr>
          <p:spPr>
            <a:xfrm>
              <a:off x="4049855" y="3557911"/>
              <a:ext cx="1999372" cy="1805892"/>
            </a:xfrm>
            <a:prstGeom prst="roundRect">
              <a:avLst/>
            </a:prstGeom>
            <a:solidFill>
              <a:srgbClr val="8854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r>
                <a:rPr lang="nb-NO" sz="1700">
                  <a:solidFill>
                    <a:schemeClr val="bg1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tpopg;Gzu;T</a:t>
              </a:r>
              <a:br>
                <a:rPr lang="en-GB" sz="1700">
                  <a:solidFill>
                    <a:schemeClr val="bg1"/>
                  </a:solidFill>
                  <a:latin typeface="Baamini" pitchFamily="2" charset="0"/>
                </a:rPr>
              </a:br>
              <a:r>
                <a:rPr lang="da-DK" sz="1700">
                  <a:solidFill>
                    <a:schemeClr val="bg1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&lt;</a:t>
              </a:r>
              <a:r>
                <a:rPr lang="da-DK" sz="1700" err="1">
                  <a:solidFill>
                    <a:schemeClr val="bg1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LghL</a:t>
              </a:r>
              <a:endParaRPr lang="en-GB" sz="1700">
                <a:solidFill>
                  <a:schemeClr val="bg1"/>
                </a:solidFill>
                <a:latin typeface="Baamini" pitchFamily="2" charset="0"/>
              </a:endParaRPr>
            </a:p>
            <a:p>
              <a:pPr lvl="0" algn="ctr" rtl="0"/>
              <a:r>
                <a:rPr lang="da-DK" sz="1700" err="1">
                  <a:solidFill>
                    <a:schemeClr val="bg1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jpwd;fs</a:t>
              </a:r>
              <a:r>
                <a:rPr lang="da-DK" sz="1700">
                  <a:solidFill>
                    <a:schemeClr val="bg1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;</a:t>
              </a:r>
              <a:br>
                <a:rPr lang="en-GB" sz="1700">
                  <a:solidFill>
                    <a:schemeClr val="bg1"/>
                  </a:solidFill>
                  <a:latin typeface="Baamini" pitchFamily="2" charset="0"/>
                </a:rPr>
              </a:br>
              <a:r>
                <a:rPr lang="da-DK" sz="1700" err="1">
                  <a:solidFill>
                    <a:schemeClr val="bg1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tiyaikg;G</a:t>
              </a:r>
              <a:endParaRPr lang="en-GB" sz="1700">
                <a:solidFill>
                  <a:schemeClr val="bg1"/>
                </a:solidFill>
                <a:latin typeface="Baamini" pitchFamily="2" charset="0"/>
              </a:endParaRPr>
            </a:p>
          </p:txBody>
        </p:sp>
        <p:sp>
          <p:nvSpPr>
            <p:cNvPr id="35" name="Rektangel: rundade hörn 34">
              <a:extLst>
                <a:ext uri="{FF2B5EF4-FFF2-40B4-BE49-F238E27FC236}">
                  <a16:creationId xmlns:a16="http://schemas.microsoft.com/office/drawing/2014/main" id="{F8046984-9084-42D1-869C-D4302F0E3087}"/>
                </a:ext>
              </a:extLst>
            </p:cNvPr>
            <p:cNvSpPr/>
            <p:nvPr/>
          </p:nvSpPr>
          <p:spPr>
            <a:xfrm>
              <a:off x="6188025" y="3557911"/>
              <a:ext cx="1999372" cy="1805892"/>
            </a:xfrm>
            <a:prstGeom prst="roundRect">
              <a:avLst/>
            </a:prstGeom>
            <a:solidFill>
              <a:srgbClr val="91919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00">
                <a:solidFill>
                  <a:schemeClr val="bg1"/>
                </a:solidFill>
              </a:endParaRPr>
            </a:p>
            <a:p>
              <a:pPr algn="ctr"/>
              <a:r>
                <a:rPr lang="es-AR" sz="1700">
                  <a:solidFill>
                    <a:schemeClr val="bg1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ePjpapid ehLjy; epidT $u;jy;</a:t>
              </a:r>
              <a:endParaRPr lang="da-DK" sz="170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/>
              <a:endParaRPr lang="en-GB" sz="2000">
                <a:solidFill>
                  <a:schemeClr val="bg1"/>
                </a:solidFill>
                <a:latin typeface="Baamini" pitchFamily="2" charset="0"/>
              </a:endParaRPr>
            </a:p>
          </p:txBody>
        </p:sp>
        <p:grpSp>
          <p:nvGrpSpPr>
            <p:cNvPr id="30" name="Grupp 29">
              <a:extLst>
                <a:ext uri="{FF2B5EF4-FFF2-40B4-BE49-F238E27FC236}">
                  <a16:creationId xmlns:a16="http://schemas.microsoft.com/office/drawing/2014/main" id="{DE8BAAB2-1D25-4A9C-8E40-65B5B79E299C}"/>
                </a:ext>
              </a:extLst>
            </p:cNvPr>
            <p:cNvGrpSpPr/>
            <p:nvPr/>
          </p:nvGrpSpPr>
          <p:grpSpPr>
            <a:xfrm>
              <a:off x="399482" y="458287"/>
              <a:ext cx="11396478" cy="6164815"/>
              <a:chOff x="399482" y="458287"/>
              <a:chExt cx="11396478" cy="6164815"/>
            </a:xfrm>
          </p:grpSpPr>
          <p:pic>
            <p:nvPicPr>
              <p:cNvPr id="31" name="Bildobjekt 58">
                <a:extLst>
                  <a:ext uri="{FF2B5EF4-FFF2-40B4-BE49-F238E27FC236}">
                    <a16:creationId xmlns:a16="http://schemas.microsoft.com/office/drawing/2014/main" id="{FCDEDB8D-26D7-44CB-87C7-3FBABF520B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19668" y="5435673"/>
                <a:ext cx="1008000" cy="100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Bildobjekt 56">
                <a:extLst>
                  <a:ext uri="{FF2B5EF4-FFF2-40B4-BE49-F238E27FC236}">
                    <a16:creationId xmlns:a16="http://schemas.microsoft.com/office/drawing/2014/main" id="{2F12D4B8-9F38-4182-86E3-3C39B224A1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87960" y="4731751"/>
                <a:ext cx="1008000" cy="100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Bildobjekt 107">
                <a:extLst>
                  <a:ext uri="{FF2B5EF4-FFF2-40B4-BE49-F238E27FC236}">
                    <a16:creationId xmlns:a16="http://schemas.microsoft.com/office/drawing/2014/main" id="{1640BF5A-3FFB-40F1-AC35-908A172513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0252" y="611704"/>
                <a:ext cx="1008000" cy="100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Bildobjekt 108">
                <a:extLst>
                  <a:ext uri="{FF2B5EF4-FFF2-40B4-BE49-F238E27FC236}">
                    <a16:creationId xmlns:a16="http://schemas.microsoft.com/office/drawing/2014/main" id="{F3266E80-11EC-4BE6-B837-8493705A8B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072" y="2266282"/>
                <a:ext cx="1008000" cy="100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Bildobjekt 109">
                <a:extLst>
                  <a:ext uri="{FF2B5EF4-FFF2-40B4-BE49-F238E27FC236}">
                    <a16:creationId xmlns:a16="http://schemas.microsoft.com/office/drawing/2014/main" id="{8876BE42-AAFB-4AC2-8861-A028873936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8658" y="990022"/>
                <a:ext cx="1008000" cy="100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Bildobjekt 105">
                <a:extLst>
                  <a:ext uri="{FF2B5EF4-FFF2-40B4-BE49-F238E27FC236}">
                    <a16:creationId xmlns:a16="http://schemas.microsoft.com/office/drawing/2014/main" id="{3D21A84F-44F8-4A3C-BFE0-7BFB72CBDC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19668" y="611704"/>
                <a:ext cx="1008000" cy="100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Bildobjekt 101">
                <a:extLst>
                  <a:ext uri="{FF2B5EF4-FFF2-40B4-BE49-F238E27FC236}">
                    <a16:creationId xmlns:a16="http://schemas.microsoft.com/office/drawing/2014/main" id="{EE8A9E65-DAAF-49DE-874F-E4458570C1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94670" y="458287"/>
                <a:ext cx="1008000" cy="100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Bildobjekt 103">
                <a:extLst>
                  <a:ext uri="{FF2B5EF4-FFF2-40B4-BE49-F238E27FC236}">
                    <a16:creationId xmlns:a16="http://schemas.microsoft.com/office/drawing/2014/main" id="{87DB61E7-607B-457B-B50F-3D8349C3D5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87960" y="1122986"/>
                <a:ext cx="1008000" cy="100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Bildobjekt 104">
                <a:extLst>
                  <a:ext uri="{FF2B5EF4-FFF2-40B4-BE49-F238E27FC236}">
                    <a16:creationId xmlns:a16="http://schemas.microsoft.com/office/drawing/2014/main" id="{9869C61C-25FA-45E8-A910-46568A7F87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5928" y="2266282"/>
                <a:ext cx="1008000" cy="100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Bildobjekt 269">
                <a:extLst>
                  <a:ext uri="{FF2B5EF4-FFF2-40B4-BE49-F238E27FC236}">
                    <a16:creationId xmlns:a16="http://schemas.microsoft.com/office/drawing/2014/main" id="{58CBDA8D-6E01-48E0-8B0B-89EE3C74E9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072" y="3615340"/>
                <a:ext cx="1008000" cy="100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Bildobjekt 270">
                <a:extLst>
                  <a:ext uri="{FF2B5EF4-FFF2-40B4-BE49-F238E27FC236}">
                    <a16:creationId xmlns:a16="http://schemas.microsoft.com/office/drawing/2014/main" id="{D84A2D11-624B-4571-B172-D14FD30017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482" y="4731751"/>
                <a:ext cx="1008000" cy="100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Bildobjekt 271">
                <a:extLst>
                  <a:ext uri="{FF2B5EF4-FFF2-40B4-BE49-F238E27FC236}">
                    <a16:creationId xmlns:a16="http://schemas.microsoft.com/office/drawing/2014/main" id="{0C9F0A80-70D7-4F4A-B350-CD3FDB9774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7599" y="5615102"/>
                <a:ext cx="1008000" cy="100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Bildobjekt 272">
                <a:extLst>
                  <a:ext uri="{FF2B5EF4-FFF2-40B4-BE49-F238E27FC236}">
                    <a16:creationId xmlns:a16="http://schemas.microsoft.com/office/drawing/2014/main" id="{55D16D23-5A5E-424E-A2DB-CA0BFB7A14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0252" y="5435673"/>
                <a:ext cx="1008000" cy="100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Bildobjekt 55">
                <a:extLst>
                  <a:ext uri="{FF2B5EF4-FFF2-40B4-BE49-F238E27FC236}">
                    <a16:creationId xmlns:a16="http://schemas.microsoft.com/office/drawing/2014/main" id="{C251E26D-4611-4F10-97CF-32AEAFF704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5928" y="3615340"/>
                <a:ext cx="1008000" cy="100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Bildobjekt 57">
                <a:extLst>
                  <a:ext uri="{FF2B5EF4-FFF2-40B4-BE49-F238E27FC236}">
                    <a16:creationId xmlns:a16="http://schemas.microsoft.com/office/drawing/2014/main" id="{D8108F73-7056-455D-A99E-D5745FC7B4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94670" y="5615102"/>
                <a:ext cx="1008000" cy="100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Bildobjekt 26">
                <a:extLst>
                  <a:ext uri="{FF2B5EF4-FFF2-40B4-BE49-F238E27FC236}">
                    <a16:creationId xmlns:a16="http://schemas.microsoft.com/office/drawing/2014/main" id="{E3510B83-0F50-404D-9D40-47A48E4AD9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9455" y="1941852"/>
                <a:ext cx="1328797" cy="1332000"/>
              </a:xfrm>
              <a:prstGeom prst="rect">
                <a:avLst/>
              </a:prstGeom>
            </p:spPr>
          </p:pic>
          <p:pic>
            <p:nvPicPr>
              <p:cNvPr id="50" name="Bildobjekt 27">
                <a:extLst>
                  <a:ext uri="{FF2B5EF4-FFF2-40B4-BE49-F238E27FC236}">
                    <a16:creationId xmlns:a16="http://schemas.microsoft.com/office/drawing/2014/main" id="{01DDF05F-003F-4684-8337-75672E30AF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9668" y="1940248"/>
                <a:ext cx="1332000" cy="1335209"/>
              </a:xfrm>
              <a:prstGeom prst="rect">
                <a:avLst/>
              </a:prstGeom>
            </p:spPr>
          </p:pic>
          <p:pic>
            <p:nvPicPr>
              <p:cNvPr id="51" name="Bildobjekt 30">
                <a:extLst>
                  <a:ext uri="{FF2B5EF4-FFF2-40B4-BE49-F238E27FC236}">
                    <a16:creationId xmlns:a16="http://schemas.microsoft.com/office/drawing/2014/main" id="{E7B3765A-6822-48ED-B801-08E8127C58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4111" y="3856541"/>
                <a:ext cx="1344141" cy="1334119"/>
              </a:xfrm>
              <a:prstGeom prst="rect">
                <a:avLst/>
              </a:prstGeom>
            </p:spPr>
          </p:pic>
          <p:pic>
            <p:nvPicPr>
              <p:cNvPr id="52" name="Bildobjekt 31">
                <a:extLst>
                  <a:ext uri="{FF2B5EF4-FFF2-40B4-BE49-F238E27FC236}">
                    <a16:creationId xmlns:a16="http://schemas.microsoft.com/office/drawing/2014/main" id="{50F51AD6-04B9-41D5-93D6-4B38DEC95E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9668" y="3857600"/>
                <a:ext cx="1329739" cy="1332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75798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Bildobjekt 107">
            <a:extLst>
              <a:ext uri="{FF2B5EF4-FFF2-40B4-BE49-F238E27FC236}">
                <a16:creationId xmlns:a16="http://schemas.microsoft.com/office/drawing/2014/main" id="{F2182269-58FB-9E41-BE35-D88B7FFE8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83" y="4151545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Bildobjekt 108">
            <a:extLst>
              <a:ext uri="{FF2B5EF4-FFF2-40B4-BE49-F238E27FC236}">
                <a16:creationId xmlns:a16="http://schemas.microsoft.com/office/drawing/2014/main" id="{82F78406-0E78-9B41-A698-5AF041A66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494" y="4144345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Bildobjekt 109">
            <a:extLst>
              <a:ext uri="{FF2B5EF4-FFF2-40B4-BE49-F238E27FC236}">
                <a16:creationId xmlns:a16="http://schemas.microsoft.com/office/drawing/2014/main" id="{8FA7ADD0-387B-CC44-BA53-253F02BCE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05" y="4138844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36">
            <a:extLst>
              <a:ext uri="{FF2B5EF4-FFF2-40B4-BE49-F238E27FC236}">
                <a16:creationId xmlns:a16="http://schemas.microsoft.com/office/drawing/2014/main" id="{03C3A7F6-59E3-174B-A14C-CBABD98D1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64" y="144664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9" name="Rectangle 37">
            <a:extLst>
              <a:ext uri="{FF2B5EF4-FFF2-40B4-BE49-F238E27FC236}">
                <a16:creationId xmlns:a16="http://schemas.microsoft.com/office/drawing/2014/main" id="{5E8A8D8E-E525-634F-9066-6827DB7EF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4137" y="2651657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nionPro-Regular"/>
              </a:rPr>
              <a:t>  </a:t>
            </a: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38">
            <a:extLst>
              <a:ext uri="{FF2B5EF4-FFF2-40B4-BE49-F238E27FC236}">
                <a16:creationId xmlns:a16="http://schemas.microsoft.com/office/drawing/2014/main" id="{F6857A5E-DD14-C44B-8871-2A9C02844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4137" y="3540657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nionPro-Regular"/>
              </a:rPr>
              <a:t>  </a:t>
            </a: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39">
            <a:extLst>
              <a:ext uri="{FF2B5EF4-FFF2-40B4-BE49-F238E27FC236}">
                <a16:creationId xmlns:a16="http://schemas.microsoft.com/office/drawing/2014/main" id="{0E5DA261-B87D-0A4C-91A4-E536E7B7D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4137" y="4429657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nionPro-Regular"/>
              </a:rPr>
              <a:t>  </a:t>
            </a: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31BBA7F7-7C65-4C0C-AD4E-CEC346C9972F}"/>
              </a:ext>
            </a:extLst>
          </p:cNvPr>
          <p:cNvSpPr/>
          <p:nvPr/>
        </p:nvSpPr>
        <p:spPr>
          <a:xfrm>
            <a:off x="4586990" y="1446645"/>
            <a:ext cx="7447787" cy="4305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rt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njhe;juT</a:t>
            </a:r>
            <a:endParaRPr lang="da-DK" sz="3600">
              <a:effectLst/>
              <a:latin typeface="Baamini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ntWg;G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Ngr;R</a:t>
            </a:r>
            <a:endParaRPr lang="da-DK" sz="3600">
              <a:effectLst/>
              <a:latin typeface="Baamini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moptpid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Vw;gLj;jy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da-DK" sz="3600">
              <a:effectLst/>
              <a:latin typeface="Baamini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jhf;Fjy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da-DK" sz="3600">
              <a:effectLst/>
              <a:latin typeface="Baamini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3600" spc="-15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topghl;Lj</a:t>
            </a:r>
            <a:r>
              <a:rPr lang="en-GB" sz="3600" spc="-15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3600" spc="-15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jyq;fisj</a:t>
            </a:r>
            <a:r>
              <a:rPr lang="en-GB" sz="3600" spc="-15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3600" spc="-15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jhf;Fjy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da-DK" sz="3600">
              <a:effectLst/>
              <a:latin typeface="Baamini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tFg;Gthj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td;Kiw</a:t>
            </a:r>
            <a:endParaRPr lang="da-DK" sz="3600">
              <a:effectLst/>
              <a:latin typeface="Baamini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jd;dpr;irahd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ifJfs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sz="3600">
              <a:latin typeface="Baamini" pitchFamily="2" charset="0"/>
            </a:endParaRPr>
          </a:p>
        </p:txBody>
      </p:sp>
      <p:pic>
        <p:nvPicPr>
          <p:cNvPr id="41" name="Bildobjekt 40">
            <a:extLst>
              <a:ext uri="{FF2B5EF4-FFF2-40B4-BE49-F238E27FC236}">
                <a16:creationId xmlns:a16="http://schemas.microsoft.com/office/drawing/2014/main" id="{6EC1001D-991D-4996-8922-848B0AEA45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4088" y="1713345"/>
            <a:ext cx="2116812" cy="212400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72254E42-415C-491A-889B-99A3CBA164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57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00C0B234-60BE-4241-96C5-2EB0390602D8}"/>
              </a:ext>
            </a:extLst>
          </p:cNvPr>
          <p:cNvSpPr/>
          <p:nvPr/>
        </p:nvSpPr>
        <p:spPr>
          <a:xfrm>
            <a:off x="1145666" y="1320730"/>
            <a:ext cx="987210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Njw;Weu;fs</a:t>
            </a:r>
            <a:r>
              <a:rPr lang="en-GB" sz="4400" b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GB" sz="3600" b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a-DK" sz="3600" b="1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cwTepiyfisf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fl;bnaOg;Gjy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da-DK" sz="36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xd;wpize;J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gzpahw;Wjy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endParaRPr lang="da-DK" sz="36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jfty;fis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ehLjy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da-DK" sz="3600"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lvl="0" indent="-5715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jpl;lkply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kw;Wk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jahuhjy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sz="3600">
              <a:latin typeface="Baamini" pitchFamily="2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6E9E36A-0C13-4104-92A9-30F691FFFF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491" y="870517"/>
            <a:ext cx="1437556" cy="14400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FBD3572-2193-47AC-B632-524C9A0E65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70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B50CC33-D172-4B70-A68D-C56B991774BB}"/>
              </a:ext>
            </a:extLst>
          </p:cNvPr>
          <p:cNvSpPr/>
          <p:nvPr/>
        </p:nvSpPr>
        <p:spPr>
          <a:xfrm>
            <a:off x="1145667" y="1320730"/>
            <a:ext cx="990208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b-NO" sz="4400" b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mtrufhy</a:t>
            </a:r>
            <a:r>
              <a:rPr lang="nb-NO" sz="440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cj;jpfisg; gad;gLj;Jtjw;F jahuh</a:t>
            </a:r>
            <a:r>
              <a:rPr lang="nb-NO" sz="4400">
                <a:solidFill>
                  <a:srgbClr val="000000"/>
                </a:solidFill>
                <a:latin typeface="Baamini"/>
                <a:ea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nb-NO" sz="440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y; </a:t>
            </a:r>
          </a:p>
          <a:p>
            <a:pPr fontAlgn="base"/>
            <a:endParaRPr lang="en-US" sz="3000">
              <a:latin typeface="Baamini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200">
                <a:solidFill>
                  <a:srgbClr val="000000"/>
                </a:solidFill>
                <a:latin typeface="Baamini" pitchFamily="2" charset="0"/>
                <a:cs typeface="Calibri" panose="020F0502020204030204" pitchFamily="34" charset="0"/>
              </a:rPr>
              <a:t>epfof;$ba rhj;jpaKs;s - kPwy;fis milahsk; fhZjy;- ahu;&gt; vd;d&gt; vq;Nf&gt; vg;NghJ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200">
                <a:solidFill>
                  <a:srgbClr val="000000"/>
                </a:solidFill>
                <a:latin typeface="Baamini" pitchFamily="2" charset="0"/>
                <a:cs typeface="Calibri" panose="020F0502020204030204" pitchFamily="34" charset="0"/>
              </a:rPr>
              <a:t>rhj;jpakhd khWj;juq;fis milahsg;gLj;jy;</a:t>
            </a:r>
            <a:endParaRPr lang="da-DK" sz="3200">
              <a:solidFill>
                <a:srgbClr val="000000"/>
              </a:solidFill>
              <a:latin typeface="Baamini" pitchFamily="2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200">
                <a:solidFill>
                  <a:srgbClr val="000000"/>
                </a:solidFill>
                <a:latin typeface="Baamini" pitchFamily="2" charset="0"/>
                <a:cs typeface="Calibri" panose="020F0502020204030204" pitchFamily="34" charset="0"/>
              </a:rPr>
              <a:t>xd;W NrUq;fs;</a:t>
            </a:r>
            <a:endParaRPr lang="da-DK" sz="3200">
              <a:solidFill>
                <a:srgbClr val="000000"/>
              </a:solidFill>
              <a:latin typeface="Baamini" pitchFamily="2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200">
                <a:solidFill>
                  <a:srgbClr val="000000"/>
                </a:solidFill>
                <a:latin typeface="Baamini" pitchFamily="2" charset="0"/>
                <a:cs typeface="Calibri" panose="020F0502020204030204" pitchFamily="34" charset="0"/>
              </a:rPr>
              <a:t>jfty;fis mwpe;J nfhs;Sjy;</a:t>
            </a:r>
            <a:endParaRPr lang="da-DK" sz="3200">
              <a:solidFill>
                <a:srgbClr val="000000"/>
              </a:solidFill>
              <a:latin typeface="Baamini" pitchFamily="2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3200">
                <a:solidFill>
                  <a:srgbClr val="000000"/>
                </a:solidFill>
                <a:latin typeface="Baamini" pitchFamily="2" charset="0"/>
                <a:cs typeface="Calibri" panose="020F0502020204030204" pitchFamily="34" charset="0"/>
              </a:rPr>
              <a:t>mgha</a:t>
            </a:r>
            <a:r>
              <a:rPr lang="da-DK" sz="3600">
                <a:solidFill>
                  <a:srgbClr val="000000"/>
                </a:solidFill>
                <a:latin typeface="Baamini" pitchFamily="2" charset="0"/>
                <a:cs typeface="Calibri" panose="020F0502020204030204" pitchFamily="34" charset="0"/>
              </a:rPr>
              <a:t> Neu;Tfis kjpg;gpLjy;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CA5F417-E58F-A94E-AF18-A1C5F7E3E0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7215" y="870517"/>
            <a:ext cx="1435126" cy="14400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EDCDA92-ACC0-41A2-9767-393BFEB7C4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18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6">
            <a:extLst>
              <a:ext uri="{FF2B5EF4-FFF2-40B4-BE49-F238E27FC236}">
                <a16:creationId xmlns:a16="http://schemas.microsoft.com/office/drawing/2014/main" id="{656035D4-34D9-4918-9F58-C88D47C96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2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9" name="Rectangle 37">
            <a:extLst>
              <a:ext uri="{FF2B5EF4-FFF2-40B4-BE49-F238E27FC236}">
                <a16:creationId xmlns:a16="http://schemas.microsoft.com/office/drawing/2014/main" id="{E34BC047-2675-4788-82D3-7677543E2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973" y="2932212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nionPro-Regular"/>
              </a:rPr>
              <a:t>  </a:t>
            </a: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38">
            <a:extLst>
              <a:ext uri="{FF2B5EF4-FFF2-40B4-BE49-F238E27FC236}">
                <a16:creationId xmlns:a16="http://schemas.microsoft.com/office/drawing/2014/main" id="{54B09480-CF2A-4B3E-9564-51F9ABBC5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973" y="3821212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nionPro-Regular"/>
              </a:rPr>
              <a:t>  </a:t>
            </a: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39">
            <a:extLst>
              <a:ext uri="{FF2B5EF4-FFF2-40B4-BE49-F238E27FC236}">
                <a16:creationId xmlns:a16="http://schemas.microsoft.com/office/drawing/2014/main" id="{426892A8-5246-428B-81AC-018D3657F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973" y="4710212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nionPro-Regular"/>
              </a:rPr>
              <a:t>  </a:t>
            </a: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9" name="Bildobjekt 28">
            <a:extLst>
              <a:ext uri="{FF2B5EF4-FFF2-40B4-BE49-F238E27FC236}">
                <a16:creationId xmlns:a16="http://schemas.microsoft.com/office/drawing/2014/main" id="{189B8D35-51BC-4247-9DD5-FEABAD959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grpSp>
        <p:nvGrpSpPr>
          <p:cNvPr id="2" name="Grupp 1">
            <a:extLst>
              <a:ext uri="{FF2B5EF4-FFF2-40B4-BE49-F238E27FC236}">
                <a16:creationId xmlns:a16="http://schemas.microsoft.com/office/drawing/2014/main" id="{BB81DEB0-A811-4A78-BB8F-8F193591C186}"/>
              </a:ext>
            </a:extLst>
          </p:cNvPr>
          <p:cNvGrpSpPr/>
          <p:nvPr/>
        </p:nvGrpSpPr>
        <p:grpSpPr>
          <a:xfrm>
            <a:off x="4204881" y="1778573"/>
            <a:ext cx="3787086" cy="3300853"/>
            <a:chOff x="4453063" y="1982488"/>
            <a:chExt cx="3331125" cy="3017125"/>
          </a:xfrm>
        </p:grpSpPr>
        <p:sp>
          <p:nvSpPr>
            <p:cNvPr id="55" name="Rektangel: rundade hörn 54">
              <a:extLst>
                <a:ext uri="{FF2B5EF4-FFF2-40B4-BE49-F238E27FC236}">
                  <a16:creationId xmlns:a16="http://schemas.microsoft.com/office/drawing/2014/main" id="{0ACAC051-61FA-4FEE-A53B-AFF4CC91B0C6}"/>
                </a:ext>
              </a:extLst>
            </p:cNvPr>
            <p:cNvSpPr/>
            <p:nvPr/>
          </p:nvSpPr>
          <p:spPr>
            <a:xfrm>
              <a:off x="4453063" y="1982488"/>
              <a:ext cx="1596163" cy="1441702"/>
            </a:xfrm>
            <a:prstGeom prst="roundRect">
              <a:avLst/>
            </a:prstGeom>
            <a:solidFill>
              <a:srgbClr val="E1945A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err="1">
                  <a:effectLst/>
                  <a:latin typeface="Baamini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mtrufhy</a:t>
              </a:r>
              <a:r>
                <a:rPr lang="en-GB" sz="2400">
                  <a:effectLst/>
                  <a:latin typeface="Baamini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err="1">
                  <a:effectLst/>
                  <a:latin typeface="Baamini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cj;jpfs</a:t>
              </a:r>
              <a:r>
                <a:rPr lang="en-GB" sz="2400">
                  <a:effectLst/>
                  <a:latin typeface="Baamini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;</a:t>
              </a:r>
              <a:endParaRPr lang="en-GB" sz="2400">
                <a:solidFill>
                  <a:schemeClr val="bg1"/>
                </a:solidFill>
                <a:latin typeface="Baamini" pitchFamily="2" charset="0"/>
              </a:endParaRPr>
            </a:p>
          </p:txBody>
        </p:sp>
        <p:sp>
          <p:nvSpPr>
            <p:cNvPr id="56" name="Rektangel: rundade hörn 55">
              <a:extLst>
                <a:ext uri="{FF2B5EF4-FFF2-40B4-BE49-F238E27FC236}">
                  <a16:creationId xmlns:a16="http://schemas.microsoft.com/office/drawing/2014/main" id="{14996EEB-485F-4EF2-91B3-14E9F259ABB7}"/>
                </a:ext>
              </a:extLst>
            </p:cNvPr>
            <p:cNvSpPr/>
            <p:nvPr/>
          </p:nvSpPr>
          <p:spPr>
            <a:xfrm>
              <a:off x="6188025" y="1982488"/>
              <a:ext cx="1596163" cy="1441702"/>
            </a:xfrm>
            <a:prstGeom prst="roundRect">
              <a:avLst/>
            </a:prstGeom>
            <a:solidFill>
              <a:srgbClr val="417A8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err="1">
                  <a:effectLst/>
                  <a:latin typeface="Baamini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khw;wj;jpw;fhd</a:t>
              </a:r>
              <a:r>
                <a:rPr lang="en-GB" sz="2400">
                  <a:effectLst/>
                  <a:latin typeface="Baamini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err="1">
                  <a:effectLst/>
                  <a:latin typeface="Baamini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cj;jpfs</a:t>
              </a:r>
              <a:r>
                <a:rPr lang="en-GB" sz="2400">
                  <a:effectLst/>
                  <a:latin typeface="Baamini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;</a:t>
              </a:r>
              <a:endParaRPr lang="en-GB" sz="2400">
                <a:solidFill>
                  <a:schemeClr val="bg1"/>
                </a:solidFill>
                <a:latin typeface="Baamini" pitchFamily="2" charset="0"/>
              </a:endParaRPr>
            </a:p>
          </p:txBody>
        </p:sp>
        <p:sp>
          <p:nvSpPr>
            <p:cNvPr id="57" name="Rektangel: rundade hörn 56">
              <a:extLst>
                <a:ext uri="{FF2B5EF4-FFF2-40B4-BE49-F238E27FC236}">
                  <a16:creationId xmlns:a16="http://schemas.microsoft.com/office/drawing/2014/main" id="{A2C7A3A3-A2AA-4CB8-8CDC-B20C73D41025}"/>
                </a:ext>
              </a:extLst>
            </p:cNvPr>
            <p:cNvSpPr/>
            <p:nvPr/>
          </p:nvSpPr>
          <p:spPr>
            <a:xfrm>
              <a:off x="4453063" y="3557911"/>
              <a:ext cx="1596163" cy="1441702"/>
            </a:xfrm>
            <a:prstGeom prst="roundRect">
              <a:avLst/>
            </a:prstGeom>
            <a:solidFill>
              <a:srgbClr val="8854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err="1">
                  <a:effectLst/>
                  <a:latin typeface="Baamini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fl;bnaOg;Gfpd;w</a:t>
              </a:r>
              <a:r>
                <a:rPr lang="en-GB" sz="2400">
                  <a:effectLst/>
                  <a:latin typeface="Baamini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err="1">
                  <a:effectLst/>
                  <a:latin typeface="Baamini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cj;jpfs</a:t>
              </a:r>
              <a:r>
                <a:rPr lang="en-GB" sz="2400">
                  <a:effectLst/>
                  <a:latin typeface="Baamini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;</a:t>
              </a:r>
              <a:endParaRPr lang="en-GB" sz="2400">
                <a:solidFill>
                  <a:schemeClr val="bg1"/>
                </a:solidFill>
                <a:latin typeface="Baamini" pitchFamily="2" charset="0"/>
              </a:endParaRPr>
            </a:p>
          </p:txBody>
        </p:sp>
        <p:sp>
          <p:nvSpPr>
            <p:cNvPr id="58" name="Rektangel: rundade hörn 57">
              <a:extLst>
                <a:ext uri="{FF2B5EF4-FFF2-40B4-BE49-F238E27FC236}">
                  <a16:creationId xmlns:a16="http://schemas.microsoft.com/office/drawing/2014/main" id="{5066CD4C-02F8-4F2C-BEEB-281359C3E32D}"/>
                </a:ext>
              </a:extLst>
            </p:cNvPr>
            <p:cNvSpPr/>
            <p:nvPr/>
          </p:nvSpPr>
          <p:spPr>
            <a:xfrm>
              <a:off x="6188025" y="3557911"/>
              <a:ext cx="1596163" cy="1441702"/>
            </a:xfrm>
            <a:prstGeom prst="roundRect">
              <a:avLst/>
            </a:prstGeom>
            <a:solidFill>
              <a:srgbClr val="91919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err="1">
                  <a:effectLst/>
                  <a:latin typeface="Baamini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cj;jpfs</a:t>
              </a:r>
              <a:r>
                <a:rPr lang="en-GB" sz="2400">
                  <a:effectLst/>
                  <a:latin typeface="Baamini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; ,</a:t>
              </a:r>
              <a:r>
                <a:rPr lang="en-GB" sz="2400" err="1">
                  <a:effectLst/>
                  <a:latin typeface="Baamini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Uf;fpd;wd</a:t>
              </a:r>
              <a:r>
                <a:rPr lang="en-GB" sz="2400">
                  <a:effectLst/>
                  <a:latin typeface="Baamini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endParaRPr lang="en-GB" sz="2400">
                <a:solidFill>
                  <a:schemeClr val="bg1"/>
                </a:solidFill>
                <a:latin typeface="Baamini" pitchFamily="2" charset="0"/>
              </a:endParaRPr>
            </a:p>
          </p:txBody>
        </p:sp>
      </p:grpSp>
      <p:grpSp>
        <p:nvGrpSpPr>
          <p:cNvPr id="30" name="Grupp 29">
            <a:extLst>
              <a:ext uri="{FF2B5EF4-FFF2-40B4-BE49-F238E27FC236}">
                <a16:creationId xmlns:a16="http://schemas.microsoft.com/office/drawing/2014/main" id="{21E980EF-2CED-47AE-B275-EAAE31BA2C83}"/>
              </a:ext>
            </a:extLst>
          </p:cNvPr>
          <p:cNvGrpSpPr/>
          <p:nvPr/>
        </p:nvGrpSpPr>
        <p:grpSpPr>
          <a:xfrm>
            <a:off x="399482" y="458287"/>
            <a:ext cx="11396478" cy="6164815"/>
            <a:chOff x="399482" y="458287"/>
            <a:chExt cx="11396478" cy="6164815"/>
          </a:xfrm>
        </p:grpSpPr>
        <p:pic>
          <p:nvPicPr>
            <p:cNvPr id="31" name="Bildobjekt 58">
              <a:extLst>
                <a:ext uri="{FF2B5EF4-FFF2-40B4-BE49-F238E27FC236}">
                  <a16:creationId xmlns:a16="http://schemas.microsoft.com/office/drawing/2014/main" id="{3E3C036D-7C24-45B9-800D-6183A53981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9668" y="5435673"/>
              <a:ext cx="100800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Bildobjekt 56">
              <a:extLst>
                <a:ext uri="{FF2B5EF4-FFF2-40B4-BE49-F238E27FC236}">
                  <a16:creationId xmlns:a16="http://schemas.microsoft.com/office/drawing/2014/main" id="{7D6891C0-32C3-4C14-9E3A-6DAA681D50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7960" y="4731751"/>
              <a:ext cx="100800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Bildobjekt 107">
              <a:extLst>
                <a:ext uri="{FF2B5EF4-FFF2-40B4-BE49-F238E27FC236}">
                  <a16:creationId xmlns:a16="http://schemas.microsoft.com/office/drawing/2014/main" id="{40A0744A-7C0D-4434-9EEC-DDDF545F44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0252" y="611704"/>
              <a:ext cx="100800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Bildobjekt 108">
              <a:extLst>
                <a:ext uri="{FF2B5EF4-FFF2-40B4-BE49-F238E27FC236}">
                  <a16:creationId xmlns:a16="http://schemas.microsoft.com/office/drawing/2014/main" id="{212AC312-99F4-41D0-AAC3-35CD070EF0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072" y="2266282"/>
              <a:ext cx="100800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ildobjekt 109">
              <a:extLst>
                <a:ext uri="{FF2B5EF4-FFF2-40B4-BE49-F238E27FC236}">
                  <a16:creationId xmlns:a16="http://schemas.microsoft.com/office/drawing/2014/main" id="{9AC80EE7-7B97-4BB9-977A-C3C2362E81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658" y="990022"/>
              <a:ext cx="100800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Bildobjekt 105">
              <a:extLst>
                <a:ext uri="{FF2B5EF4-FFF2-40B4-BE49-F238E27FC236}">
                  <a16:creationId xmlns:a16="http://schemas.microsoft.com/office/drawing/2014/main" id="{0CF499D0-DCF2-4F19-97CD-6A9BBC3366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9668" y="611704"/>
              <a:ext cx="100800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Bildobjekt 101">
              <a:extLst>
                <a:ext uri="{FF2B5EF4-FFF2-40B4-BE49-F238E27FC236}">
                  <a16:creationId xmlns:a16="http://schemas.microsoft.com/office/drawing/2014/main" id="{12D98E4D-EF03-494B-A8A9-AAEA79ACDD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4670" y="458287"/>
              <a:ext cx="100800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Bildobjekt 103">
              <a:extLst>
                <a:ext uri="{FF2B5EF4-FFF2-40B4-BE49-F238E27FC236}">
                  <a16:creationId xmlns:a16="http://schemas.microsoft.com/office/drawing/2014/main" id="{4121072B-164D-4374-9871-ECA1DD7967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7960" y="1122986"/>
              <a:ext cx="100800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Bildobjekt 104">
              <a:extLst>
                <a:ext uri="{FF2B5EF4-FFF2-40B4-BE49-F238E27FC236}">
                  <a16:creationId xmlns:a16="http://schemas.microsoft.com/office/drawing/2014/main" id="{AC48192E-BD92-4720-9174-8412E6F70D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5928" y="2266282"/>
              <a:ext cx="100800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Bildobjekt 269">
              <a:extLst>
                <a:ext uri="{FF2B5EF4-FFF2-40B4-BE49-F238E27FC236}">
                  <a16:creationId xmlns:a16="http://schemas.microsoft.com/office/drawing/2014/main" id="{3A88DF13-468A-4843-8F9B-5CACEBAF4A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072" y="3615340"/>
              <a:ext cx="100800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Bildobjekt 270">
              <a:extLst>
                <a:ext uri="{FF2B5EF4-FFF2-40B4-BE49-F238E27FC236}">
                  <a16:creationId xmlns:a16="http://schemas.microsoft.com/office/drawing/2014/main" id="{1933D5F6-83AB-4913-94D7-72907C0590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82" y="4731751"/>
              <a:ext cx="100800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Bildobjekt 271">
              <a:extLst>
                <a:ext uri="{FF2B5EF4-FFF2-40B4-BE49-F238E27FC236}">
                  <a16:creationId xmlns:a16="http://schemas.microsoft.com/office/drawing/2014/main" id="{76111FC3-B589-4B73-95E8-D808CA0192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7599" y="5615102"/>
              <a:ext cx="100800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Bildobjekt 272">
              <a:extLst>
                <a:ext uri="{FF2B5EF4-FFF2-40B4-BE49-F238E27FC236}">
                  <a16:creationId xmlns:a16="http://schemas.microsoft.com/office/drawing/2014/main" id="{8E4EBA37-33B5-43C2-9A39-69A54C16BB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0252" y="5435673"/>
              <a:ext cx="100800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Bildobjekt 55">
              <a:extLst>
                <a:ext uri="{FF2B5EF4-FFF2-40B4-BE49-F238E27FC236}">
                  <a16:creationId xmlns:a16="http://schemas.microsoft.com/office/drawing/2014/main" id="{0A1D8D44-8286-430F-8A4A-312F16C5D1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5928" y="3615340"/>
              <a:ext cx="100800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Bildobjekt 57">
              <a:extLst>
                <a:ext uri="{FF2B5EF4-FFF2-40B4-BE49-F238E27FC236}">
                  <a16:creationId xmlns:a16="http://schemas.microsoft.com/office/drawing/2014/main" id="{59B8004B-C4E3-4EB9-80FF-73E751E3D0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4670" y="5615102"/>
              <a:ext cx="100800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Bildobjekt 26">
              <a:extLst>
                <a:ext uri="{FF2B5EF4-FFF2-40B4-BE49-F238E27FC236}">
                  <a16:creationId xmlns:a16="http://schemas.microsoft.com/office/drawing/2014/main" id="{5F6CDDF9-4DEB-482D-88F9-FA51B9C7F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455" y="1941852"/>
              <a:ext cx="1328797" cy="1332000"/>
            </a:xfrm>
            <a:prstGeom prst="rect">
              <a:avLst/>
            </a:prstGeom>
          </p:spPr>
        </p:pic>
        <p:pic>
          <p:nvPicPr>
            <p:cNvPr id="53" name="Bildobjekt 27">
              <a:extLst>
                <a:ext uri="{FF2B5EF4-FFF2-40B4-BE49-F238E27FC236}">
                  <a16:creationId xmlns:a16="http://schemas.microsoft.com/office/drawing/2014/main" id="{0C715F4D-F270-4E5E-B608-E687C7C03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9668" y="1940248"/>
              <a:ext cx="1332000" cy="1335209"/>
            </a:xfrm>
            <a:prstGeom prst="rect">
              <a:avLst/>
            </a:prstGeom>
          </p:spPr>
        </p:pic>
        <p:pic>
          <p:nvPicPr>
            <p:cNvPr id="54" name="Bildobjekt 30">
              <a:extLst>
                <a:ext uri="{FF2B5EF4-FFF2-40B4-BE49-F238E27FC236}">
                  <a16:creationId xmlns:a16="http://schemas.microsoft.com/office/drawing/2014/main" id="{031B7C50-AA67-4C5F-92BE-48ACB485F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4111" y="3856541"/>
              <a:ext cx="1344141" cy="1334119"/>
            </a:xfrm>
            <a:prstGeom prst="rect">
              <a:avLst/>
            </a:prstGeom>
          </p:spPr>
        </p:pic>
        <p:pic>
          <p:nvPicPr>
            <p:cNvPr id="72" name="Bildobjekt 31">
              <a:extLst>
                <a:ext uri="{FF2B5EF4-FFF2-40B4-BE49-F238E27FC236}">
                  <a16:creationId xmlns:a16="http://schemas.microsoft.com/office/drawing/2014/main" id="{DA91E09D-D7BA-4CA6-834A-24EF9F477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9668" y="3857600"/>
              <a:ext cx="1329739" cy="13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777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109AD358-FE73-4852-AC18-5CD0BCFB4A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24FB6A9D-B11C-4DCB-BE75-18374D5687E0}"/>
              </a:ext>
            </a:extLst>
          </p:cNvPr>
          <p:cNvSpPr txBox="1"/>
          <p:nvPr/>
        </p:nvSpPr>
        <p:spPr>
          <a:xfrm>
            <a:off x="0" y="800556"/>
            <a:ext cx="12192000" cy="3174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b="1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rpwgÊghf</a:t>
            </a:r>
            <a:r>
              <a:rPr lang="en-GB" sz="4400" b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4400" b="1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KbeÊjJ</a:t>
            </a:r>
            <a:r>
              <a:rPr lang="en-GB" sz="4400" b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4400" b="1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kPzÊLkÊ</a:t>
            </a:r>
            <a:r>
              <a:rPr lang="en-GB" sz="4400" b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4400" b="1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tUf</a:t>
            </a:r>
            <a:r>
              <a:rPr lang="en-GB" sz="4400" b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!</a:t>
            </a:r>
            <a:endParaRPr lang="da-DK" sz="4400" b="1">
              <a:solidFill>
                <a:schemeClr val="bg1"/>
              </a:solidFill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GB" sz="2800">
              <a:solidFill>
                <a:schemeClr val="bg1"/>
              </a:solidFill>
              <a:latin typeface="Baamini" pitchFamily="2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mLjÊj</a:t>
            </a:r>
            <a:r>
              <a:rPr lang="en-GB" sz="360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360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mkuÊT</a:t>
            </a:r>
            <a:r>
              <a:rPr lang="en-GB" sz="360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err="1">
                <a:solidFill>
                  <a:schemeClr val="bg1"/>
                </a:solidFill>
                <a:effectLst/>
                <a:latin typeface="Baamini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cj;jpfsÊg</a:t>
            </a:r>
            <a:r>
              <a:rPr lang="en-GB" sz="3600">
                <a:solidFill>
                  <a:schemeClr val="bg1"/>
                </a:solidFill>
                <a:effectLst/>
                <a:latin typeface="Baamini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GB" sz="3600" err="1">
                <a:solidFill>
                  <a:schemeClr val="bg1"/>
                </a:solidFill>
                <a:effectLst/>
                <a:latin typeface="Baamini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gw;wp</a:t>
            </a:r>
            <a:r>
              <a:rPr lang="en-GB" sz="3600">
                <a:solidFill>
                  <a:schemeClr val="bg1"/>
                </a:solidFill>
                <a:effectLst/>
                <a:latin typeface="Baamini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600" err="1">
                <a:solidFill>
                  <a:schemeClr val="bg1"/>
                </a:solidFill>
                <a:effectLst/>
                <a:latin typeface="Baamini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NgRjy</a:t>
            </a:r>
            <a:r>
              <a:rPr lang="en-GB" sz="3600">
                <a:solidFill>
                  <a:schemeClr val="bg1"/>
                </a:solidFill>
                <a:effectLst/>
                <a:latin typeface="Baamini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sv-SE" sz="3600">
              <a:solidFill>
                <a:schemeClr val="bg1"/>
              </a:solidFill>
              <a:latin typeface="Baamini" pitchFamily="2" charset="0"/>
            </a:endParaRP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4A1FD66F-ACA9-D34C-BFBC-B6F4E6673A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482" y="4280097"/>
            <a:ext cx="1777037" cy="177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7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49A1E66E-025D-4CBE-95C1-A5345752AA6C}"/>
              </a:ext>
            </a:extLst>
          </p:cNvPr>
          <p:cNvSpPr/>
          <p:nvPr/>
        </p:nvSpPr>
        <p:spPr>
          <a:xfrm rot="16200000">
            <a:off x="10388830" y="4887115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Photo: </a:t>
            </a:r>
            <a:r>
              <a:rPr lang="sv-SE" sz="80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Vikramvisu</a:t>
            </a:r>
            <a:r>
              <a:rPr lang="sv-SE" sz="800">
                <a:solidFill>
                  <a:schemeClr val="tx1">
                    <a:lumMod val="65000"/>
                    <a:lumOff val="35000"/>
                  </a:schemeClr>
                </a:solidFill>
              </a:rPr>
              <a:t> / </a:t>
            </a:r>
            <a:r>
              <a:rPr lang="sv-SE" sz="8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Shutterstock</a:t>
            </a:r>
            <a:r>
              <a:rPr lang="sv-SE" sz="800">
                <a:solidFill>
                  <a:schemeClr val="tx1">
                    <a:lumMod val="65000"/>
                    <a:lumOff val="35000"/>
                  </a:schemeClr>
                </a:solidFill>
              </a:rPr>
              <a:t> Photo:</a:t>
            </a:r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Unknown</a:t>
            </a:r>
            <a:endParaRPr lang="sv-SE" sz="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C773FE7-83EB-4453-AAE3-D7DCE7013E94}"/>
              </a:ext>
            </a:extLst>
          </p:cNvPr>
          <p:cNvSpPr/>
          <p:nvPr/>
        </p:nvSpPr>
        <p:spPr>
          <a:xfrm>
            <a:off x="540000" y="1320730"/>
            <a:ext cx="2916000" cy="4704493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3600">
                <a:solidFill>
                  <a:srgbClr val="000000"/>
                </a:solidFill>
                <a:effectLst/>
                <a:latin typeface="Baamini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ghfy;G+u; ,e;jpah </a:t>
            </a:r>
            <a:endParaRPr lang="da-DK" sz="360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3600">
              <a:latin typeface="Baamini" pitchFamily="2" charset="0"/>
            </a:endParaRPr>
          </a:p>
          <a:p>
            <a:endParaRPr lang="en-GB" sz="3600">
              <a:latin typeface="Baamini" pitchFamily="2" charset="0"/>
            </a:endParaRPr>
          </a:p>
          <a:p>
            <a:endParaRPr lang="en-GB" sz="3600">
              <a:latin typeface="Baamini" pitchFamily="2" charset="0"/>
            </a:endParaRPr>
          </a:p>
          <a:p>
            <a:endParaRPr lang="en-GB" sz="3600">
              <a:latin typeface="Baamini" pitchFamily="2" charset="0"/>
            </a:endParaRPr>
          </a:p>
          <a:p>
            <a:r>
              <a:rPr lang="es-AR" sz="3600">
                <a:solidFill>
                  <a:srgbClr val="000000"/>
                </a:solidFill>
                <a:effectLst/>
                <a:latin typeface="Baamini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1989 ,d; fytuq;fs;</a:t>
            </a:r>
            <a:endParaRPr lang="en-US" sz="3600">
              <a:latin typeface="Baamini" pitchFamily="2" charset="0"/>
            </a:endParaRPr>
          </a:p>
        </p:txBody>
      </p:sp>
      <p:pic>
        <p:nvPicPr>
          <p:cNvPr id="10" name="Bildobjekt 9" descr="En bild som visar utomhus, mark, byggnad, gammal&#10;&#10;Automatiskt genererad beskrivning">
            <a:extLst>
              <a:ext uri="{FF2B5EF4-FFF2-40B4-BE49-F238E27FC236}">
                <a16:creationId xmlns:a16="http://schemas.microsoft.com/office/drawing/2014/main" id="{73A8953A-8AC2-43EC-B6F8-3919BC0DA5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"/>
          <a:stretch/>
        </p:blipFill>
        <p:spPr>
          <a:xfrm>
            <a:off x="7846568" y="864000"/>
            <a:ext cx="3637432" cy="52800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792EEEB4-1D9E-43FD-9821-5D67176D49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7164" r="32697" b="5829"/>
          <a:stretch/>
        </p:blipFill>
        <p:spPr>
          <a:xfrm>
            <a:off x="3564000" y="864000"/>
            <a:ext cx="4177085" cy="52800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72AF9F06-64F6-45FB-A832-0CEDEEC744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11723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8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A7F254C1-6581-46A5-A43E-A9EA26969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4000" y="864000"/>
            <a:ext cx="7920000" cy="52800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3DFB6081-0D85-46BD-B45A-6AA8FCDCE56F}"/>
              </a:ext>
            </a:extLst>
          </p:cNvPr>
          <p:cNvSpPr/>
          <p:nvPr/>
        </p:nvSpPr>
        <p:spPr>
          <a:xfrm rot="16200000">
            <a:off x="10375951" y="4884902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Photo: </a:t>
            </a:r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Supplied</a:t>
            </a:r>
            <a:endParaRPr lang="sv-SE" sz="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67E70BB-9BA1-491E-A8A2-D6B81FC8C014}"/>
              </a:ext>
            </a:extLst>
          </p:cNvPr>
          <p:cNvSpPr/>
          <p:nvPr/>
        </p:nvSpPr>
        <p:spPr>
          <a:xfrm>
            <a:off x="432000" y="1320730"/>
            <a:ext cx="291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rkhjhdf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FOtpd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$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l;lk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GB" sz="3600">
              <a:latin typeface="Baamini" pitchFamily="2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6738F20-DDE2-4D6A-A1FE-13E0E95EBE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37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8CA651ED-890C-49B9-8688-B5689CB8B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4000" y="864000"/>
            <a:ext cx="7920000" cy="5280000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5925978E-1AB7-442F-B4B2-FCEA8596D7C3}"/>
              </a:ext>
            </a:extLst>
          </p:cNvPr>
          <p:cNvSpPr/>
          <p:nvPr/>
        </p:nvSpPr>
        <p:spPr>
          <a:xfrm rot="16200000">
            <a:off x="10375951" y="4884902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Photo: David Talukdar</a:t>
            </a:r>
            <a:r>
              <a:rPr lang="en-GB" sz="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/ </a:t>
            </a:r>
            <a:r>
              <a:rPr lang="en-GB" sz="800" b="0" i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Alamy</a:t>
            </a:r>
            <a:r>
              <a:rPr lang="en-GB" sz="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Stock Photo </a:t>
            </a:r>
            <a:endParaRPr lang="sv-SE" sz="8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C64931D-E862-427D-9240-B027FD4A325C}"/>
              </a:ext>
            </a:extLst>
          </p:cNvPr>
          <p:cNvSpPr/>
          <p:nvPr/>
        </p:nvSpPr>
        <p:spPr>
          <a:xfrm>
            <a:off x="540000" y="1320730"/>
            <a:ext cx="2916000" cy="120032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ghfy;G+upy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etPd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fytuk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GB" sz="3600">
              <a:latin typeface="Baamini" pitchFamily="2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3B99521-9590-459C-B62D-546133FD34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06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9E655A66-DA45-4FEB-A35C-C01510619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4000" y="864000"/>
            <a:ext cx="7920000" cy="5280000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56B7BA58-9AB6-45F6-BA26-5C374FFFFDF4}"/>
              </a:ext>
            </a:extLst>
          </p:cNvPr>
          <p:cNvSpPr/>
          <p:nvPr/>
        </p:nvSpPr>
        <p:spPr>
          <a:xfrm rot="16200000">
            <a:off x="10375951" y="4884902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Photo: </a:t>
            </a:r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Supplied</a:t>
            </a:r>
            <a:endParaRPr lang="sv-SE" sz="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2C44968-5CFF-4279-9EDF-E7096679F3F3}"/>
              </a:ext>
            </a:extLst>
          </p:cNvPr>
          <p:cNvSpPr/>
          <p:nvPr/>
        </p:nvSpPr>
        <p:spPr>
          <a:xfrm>
            <a:off x="540000" y="1320730"/>
            <a:ext cx="3167704" cy="120032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mayf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mikjpf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; FO</a:t>
            </a:r>
            <a:endParaRPr lang="en-GB" sz="3600">
              <a:latin typeface="Baamini" pitchFamily="2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AA6E12A-E9B9-49D5-A17D-3DA1C42A3D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71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EB1003FC-4AB2-4697-8271-0AA814DEEA8E}"/>
              </a:ext>
            </a:extLst>
          </p:cNvPr>
          <p:cNvGrpSpPr/>
          <p:nvPr/>
        </p:nvGrpSpPr>
        <p:grpSpPr>
          <a:xfrm>
            <a:off x="4073337" y="864000"/>
            <a:ext cx="7556744" cy="5281200"/>
            <a:chOff x="3798232" y="864000"/>
            <a:chExt cx="7119624" cy="5281200"/>
          </a:xfrm>
        </p:grpSpPr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488DD9E4-44E3-634C-875F-111A8B5E3D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" t="4633" r="2185"/>
            <a:stretch/>
          </p:blipFill>
          <p:spPr>
            <a:xfrm>
              <a:off x="3798232" y="864000"/>
              <a:ext cx="3363758" cy="5281200"/>
            </a:xfrm>
            <a:prstGeom prst="rect">
              <a:avLst/>
            </a:prstGeom>
          </p:spPr>
        </p:pic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8CC2782C-C901-4998-8070-FBC4E14B73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" t="4633" r="2185"/>
            <a:stretch/>
          </p:blipFill>
          <p:spPr>
            <a:xfrm>
              <a:off x="7554098" y="864000"/>
              <a:ext cx="3363758" cy="5281200"/>
            </a:xfrm>
            <a:prstGeom prst="rect">
              <a:avLst/>
            </a:prstGeom>
          </p:spPr>
        </p:pic>
      </p:grpSp>
      <p:sp>
        <p:nvSpPr>
          <p:cNvPr id="9" name="Rektangel 8">
            <a:extLst>
              <a:ext uri="{FF2B5EF4-FFF2-40B4-BE49-F238E27FC236}">
                <a16:creationId xmlns:a16="http://schemas.microsoft.com/office/drawing/2014/main" id="{0FA02870-29F6-4B90-AEC1-2745B849FBB3}"/>
              </a:ext>
            </a:extLst>
          </p:cNvPr>
          <p:cNvSpPr/>
          <p:nvPr/>
        </p:nvSpPr>
        <p:spPr>
          <a:xfrm rot="16200000">
            <a:off x="10534940" y="4884902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Photo: </a:t>
            </a:r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Supplied</a:t>
            </a:r>
            <a:endParaRPr lang="sv-SE" sz="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BD5755E-FD41-46CA-9C37-6EBFD28F8F03}"/>
              </a:ext>
            </a:extLst>
          </p:cNvPr>
          <p:cNvSpPr/>
          <p:nvPr/>
        </p:nvSpPr>
        <p:spPr>
          <a:xfrm>
            <a:off x="561919" y="1320730"/>
            <a:ext cx="3321192" cy="255454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GB" sz="4000" spc="-15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jd;dhu;tsu;fspdhy</a:t>
            </a:r>
            <a:r>
              <a:rPr lang="en-GB" sz="4000" spc="-15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4000" spc="-15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gfpug;gl;l</a:t>
            </a:r>
            <a:r>
              <a:rPr lang="en-GB" sz="4000" spc="-15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Jz;L</a:t>
            </a:r>
            <a:r>
              <a:rPr lang="en-GB" sz="40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gpuRuq;fs</a:t>
            </a:r>
            <a:r>
              <a:rPr lang="en-GB" sz="40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GB" sz="4000">
              <a:latin typeface="Baamini" pitchFamily="2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D99AC6C-FA97-41EE-B89F-181BAA68C2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8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6AF78567-F45C-4CD5-9940-83ADD3DCA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4000" y="864000"/>
            <a:ext cx="7920000" cy="5280000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2637BF7B-0698-4199-BE8B-DB1F1B899FC1}"/>
              </a:ext>
            </a:extLst>
          </p:cNvPr>
          <p:cNvSpPr/>
          <p:nvPr/>
        </p:nvSpPr>
        <p:spPr>
          <a:xfrm rot="16200000">
            <a:off x="10375951" y="4884902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Photo: Gonzales Photo</a:t>
            </a:r>
            <a:r>
              <a:rPr lang="en-US" sz="80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 / </a:t>
            </a:r>
            <a:r>
              <a:rPr lang="en-US" sz="800" i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Alamy</a:t>
            </a:r>
            <a:r>
              <a:rPr lang="en-US" sz="80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 Stock Photo </a:t>
            </a:r>
            <a:endParaRPr lang="sv-SE" sz="80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E24E3FE-1749-4F8F-BB6E-1730C7B0CDED}"/>
              </a:ext>
            </a:extLst>
          </p:cNvPr>
          <p:cNvSpPr/>
          <p:nvPr/>
        </p:nvSpPr>
        <p:spPr>
          <a:xfrm>
            <a:off x="540000" y="1320730"/>
            <a:ext cx="2916000" cy="230832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nld;khu;f;fpd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nuh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];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fpy;Nl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,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irj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jpUtpoh</a:t>
            </a:r>
            <a:endParaRPr lang="en-GB" sz="3600">
              <a:latin typeface="Baamini" pitchFamily="2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78CAB03-7AE7-4393-9E0D-531D0BAB82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44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C2BB913-51FE-468C-8A23-E3F27CC82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4000" y="864000"/>
            <a:ext cx="7920000" cy="5280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7DA93AD2-E069-4863-91E2-236F27C56DB2}"/>
              </a:ext>
            </a:extLst>
          </p:cNvPr>
          <p:cNvSpPr/>
          <p:nvPr/>
        </p:nvSpPr>
        <p:spPr>
          <a:xfrm rot="16200000">
            <a:off x="10375951" y="4884902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Photo: Human Library Organisation </a:t>
            </a:r>
            <a:endParaRPr lang="sv-SE" sz="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04CC61C-155D-4C61-8E30-C72EE51DC68D}"/>
              </a:ext>
            </a:extLst>
          </p:cNvPr>
          <p:cNvSpPr/>
          <p:nvPr/>
        </p:nvSpPr>
        <p:spPr>
          <a:xfrm>
            <a:off x="540000" y="1320730"/>
            <a:ext cx="2916000" cy="120032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kdpj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E}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yf</a:t>
            </a:r>
            <a:r>
              <a:rPr lang="en-GB" sz="3600">
                <a:solidFill>
                  <a:srgbClr val="000000"/>
                </a:solidFill>
                <a:effectLst/>
                <a:latin typeface="Baamini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600" err="1">
                <a:solidFill>
                  <a:srgbClr val="000000"/>
                </a:solidFill>
                <a:effectLst/>
                <a:latin typeface="Baamini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epfo;T</a:t>
            </a:r>
            <a:endParaRPr lang="en-GB" sz="3600">
              <a:latin typeface="Baamini" pitchFamily="2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F9564F3-E98F-4E3C-BFC1-42717E7287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81852"/>
      </p:ext>
    </p:extLst>
  </p:cSld>
  <p:clrMapOvr>
    <a:masterClrMapping/>
  </p:clrMapOvr>
</p:sld>
</file>

<file path=ppt/theme/theme1.xml><?xml version="1.0" encoding="utf-8"?>
<a:theme xmlns:a="http://schemas.openxmlformats.org/drawingml/2006/main" name="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F07B1F5-F2F6-D54A-9B51-14E0DD1045F7}" vid="{800FECAB-5DF0-4448-BDE9-1B309F495989}"/>
    </a:ext>
  </a:extLst>
</a:theme>
</file>

<file path=ppt/theme/theme2.xml><?xml version="1.0" encoding="utf-8"?>
<a:theme xmlns:a="http://schemas.openxmlformats.org/drawingml/2006/main" name="1_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F07B1F5-F2F6-D54A-9B51-14E0DD1045F7}" vid="{36BB6083-8BB0-E54A-AECC-03C1F6DCA118}"/>
    </a:ext>
  </a:extLst>
</a:theme>
</file>

<file path=ppt/theme/theme3.xml><?xml version="1.0" encoding="utf-8"?>
<a:theme xmlns:a="http://schemas.openxmlformats.org/drawingml/2006/main" name="4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F07B1F5-F2F6-D54A-9B51-14E0DD1045F7}" vid="{B74938DE-F53B-6D41-B07F-34483F3699ED}"/>
    </a:ext>
  </a:extLst>
</a:theme>
</file>

<file path=ppt/theme/theme4.xml><?xml version="1.0" encoding="utf-8"?>
<a:theme xmlns:a="http://schemas.openxmlformats.org/drawingml/2006/main" name="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F07B1F5-F2F6-D54A-9B51-14E0DD1045F7}" vid="{42FD802F-AFCD-C448-B9A6-13DBBCEC606F}"/>
    </a:ext>
  </a:extLst>
</a:theme>
</file>

<file path=ppt/theme/theme5.xml><?xml version="1.0" encoding="utf-8"?>
<a:theme xmlns:a="http://schemas.openxmlformats.org/drawingml/2006/main" name="3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F07B1F5-F2F6-D54A-9B51-14E0DD1045F7}" vid="{2C8E4BA1-9480-2646-927A-A3AE66CCEE36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2C33C4E20AE3458EFB343053EF1C08" ma:contentTypeVersion="19" ma:contentTypeDescription="Create a new document." ma:contentTypeScope="" ma:versionID="9757c65b3e8fd4ebd2d3b1808249c369">
  <xsd:schema xmlns:xsd="http://www.w3.org/2001/XMLSchema" xmlns:xs="http://www.w3.org/2001/XMLSchema" xmlns:p="http://schemas.microsoft.com/office/2006/metadata/properties" xmlns:ns2="27879760-8d42-4139-817b-a85748325e78" xmlns:ns3="007ce96f-f6e4-41e9-bbc1-3453ece26c5d" targetNamespace="http://schemas.microsoft.com/office/2006/metadata/properties" ma:root="true" ma:fieldsID="81ad3a5b2062ecc3772d2618ea9ebe9b" ns2:_="" ns3:_="">
    <xsd:import namespace="27879760-8d42-4139-817b-a85748325e78"/>
    <xsd:import namespace="007ce96f-f6e4-41e9-bbc1-3453ece26c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x00c5_r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79760-8d42-4139-817b-a85748325e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x00c5_r" ma:index="21" nillable="true" ma:displayName="År" ma:default="2021" ma:format="Dropdown" ma:internalName="_x00c5_r">
      <xsd:simpleType>
        <xsd:restriction base="dms:Choice">
          <xsd:enumeration value="2020"/>
          <xsd:enumeration value="2021"/>
          <xsd:enumeration value="2022"/>
          <xsd:enumeration value="2023"/>
          <xsd:enumeration value="2024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f661701-15ef-4a7c-a7ea-c9e41a1af7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7ce96f-f6e4-41e9-bbc1-3453ece26c5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99a0077-f199-407e-a3fd-16edb1593583}" ma:internalName="TaxCatchAll" ma:showField="CatchAllData" ma:web="007ce96f-f6e4-41e9-bbc1-3453ece26c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c5_r xmlns="27879760-8d42-4139-817b-a85748325e78">2021</_x00c5_r>
    <lcf76f155ced4ddcb4097134ff3c332f xmlns="27879760-8d42-4139-817b-a85748325e78">
      <Terms xmlns="http://schemas.microsoft.com/office/infopath/2007/PartnerControls"/>
    </lcf76f155ced4ddcb4097134ff3c332f>
    <TaxCatchAll xmlns="007ce96f-f6e4-41e9-bbc1-3453ece26c5d" xsi:nil="true"/>
  </documentManagement>
</p:properties>
</file>

<file path=customXml/itemProps1.xml><?xml version="1.0" encoding="utf-8"?>
<ds:datastoreItem xmlns:ds="http://schemas.openxmlformats.org/officeDocument/2006/customXml" ds:itemID="{1C3F6E3A-C536-4C6C-83DE-586F006999B1}"/>
</file>

<file path=customXml/itemProps2.xml><?xml version="1.0" encoding="utf-8"?>
<ds:datastoreItem xmlns:ds="http://schemas.openxmlformats.org/officeDocument/2006/customXml" ds:itemID="{23068F6F-4F41-4F2C-B306-681BD5983E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759612-FB27-4A08-A657-FD317E5BFB2E}">
  <ds:schemaRefs>
    <ds:schemaRef ds:uri="http://schemas.microsoft.com/office/2006/documentManagement/types"/>
    <ds:schemaRef ds:uri="27879760-8d42-4139-817b-a85748325e78"/>
    <ds:schemaRef ds:uri="http://schemas.microsoft.com/office/2006/metadata/properties"/>
    <ds:schemaRef ds:uri="http://purl.org/dc/elements/1.1/"/>
    <ds:schemaRef ds:uri="007ce96f-f6e4-41e9-bbc1-3453ece26c5d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PPT_template</Template>
  <TotalTime>0</TotalTime>
  <Words>8425</Words>
  <Application>Microsoft Office PowerPoint</Application>
  <PresentationFormat>Widescreen</PresentationFormat>
  <Paragraphs>323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Calibri Light</vt:lpstr>
      <vt:lpstr>Baamini</vt:lpstr>
      <vt:lpstr>Calibri</vt:lpstr>
      <vt:lpstr>Symbol</vt:lpstr>
      <vt:lpstr>Arial</vt:lpstr>
      <vt:lpstr>Akarathi</vt:lpstr>
      <vt:lpstr>Courier New</vt:lpstr>
      <vt:lpstr>FORBTema2</vt:lpstr>
      <vt:lpstr>1_Anpassad formgivning</vt:lpstr>
      <vt:lpstr>4_FORBTema2</vt:lpstr>
      <vt:lpstr>Anpassad formgivning</vt:lpstr>
      <vt:lpstr>3_FORBTema2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6 PowerPoint</dc:title>
  <dc:creator>FORB Learning Platform;Katherine.Cash@smc.global</dc:creator>
  <cp:lastModifiedBy>Eben Bhujel</cp:lastModifiedBy>
  <cp:revision>1</cp:revision>
  <cp:lastPrinted>2021-06-02T17:53:06Z</cp:lastPrinted>
  <dcterms:created xsi:type="dcterms:W3CDTF">2021-07-01T23:28:14Z</dcterms:created>
  <dcterms:modified xsi:type="dcterms:W3CDTF">2023-08-01T09:32:46Z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0x010100C32C33C4E20AE3458EFB343053EF1C08</vt:lpwstr>
  </property>
  <property fmtid="{D5CDD505-2E9C-101B-9397-08002B2CF9AE}" pid="3" name="MediaServiceImageTags">
    <vt:lpwstr/>
  </property>
</Properties>
</file>