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2" r:id="rId5"/>
    <p:sldMasterId id="2147483654" r:id="rId6"/>
    <p:sldMasterId id="2147483658" r:id="rId7"/>
  </p:sldMasterIdLst>
  <p:notesMasterIdLst>
    <p:notesMasterId r:id="rId3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jog8vd5HhS+2g4g0EO2BcamDW36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3BCEB7-A2A8-4C11-A361-2DAD39F9E3C9}" v="18" dt="2025-11-11T14:08:14.7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0305" autoAdjust="0"/>
  </p:normalViewPr>
  <p:slideViewPr>
    <p:cSldViewPr snapToGrid="0">
      <p:cViewPr varScale="1">
        <p:scale>
          <a:sx n="55" d="100"/>
          <a:sy n="55" d="100"/>
        </p:scale>
        <p:origin x="612" y="78"/>
      </p:cViewPr>
      <p:guideLst>
        <p:guide orient="horz" pos="2160"/>
        <p:guide pos="3863"/>
      </p:guideLst>
    </p:cSldViewPr>
  </p:slideViewPr>
  <p:notesTextViewPr>
    <p:cViewPr>
      <p:scale>
        <a:sx n="1" d="1"/>
        <a:sy n="1" d="1"/>
      </p:scale>
      <p:origin x="0" y="0"/>
    </p:cViewPr>
  </p:notesTextViewPr>
  <p:notesViewPr>
    <p:cSldViewPr snapToGrid="0">
      <p:cViewPr varScale="1">
        <p:scale>
          <a:sx n="120" d="100"/>
          <a:sy n="120" d="100"/>
        </p:scale>
        <p:origin x="251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customschemas.google.com/relationships/presentationmetadata" Target="meta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f7797b46-2b2d-4b8f-b225-8c373fe2af75" providerId="ADAL" clId="{BDA35D94-CC90-4753-8571-D29E036C142A}"/>
    <pc:docChg chg="modSld">
      <pc:chgData name="Katherine Cash" userId="f7797b46-2b2d-4b8f-b225-8c373fe2af75" providerId="ADAL" clId="{BDA35D94-CC90-4753-8571-D29E036C142A}" dt="2025-11-06T16:24:36.894" v="0" actId="947"/>
      <pc:docMkLst>
        <pc:docMk/>
      </pc:docMkLst>
      <pc:sldChg chg="modSp mod">
        <pc:chgData name="Katherine Cash" userId="f7797b46-2b2d-4b8f-b225-8c373fe2af75" providerId="ADAL" clId="{BDA35D94-CC90-4753-8571-D29E036C142A}" dt="2025-11-06T16:24:36.894" v="0" actId="947"/>
        <pc:sldMkLst>
          <pc:docMk/>
          <pc:sldMk cId="0" sldId="271"/>
        </pc:sldMkLst>
        <pc:spChg chg="mod">
          <ac:chgData name="Katherine Cash" userId="f7797b46-2b2d-4b8f-b225-8c373fe2af75" providerId="ADAL" clId="{BDA35D94-CC90-4753-8571-D29E036C142A}" dt="2025-11-06T16:24:36.894" v="0" actId="947"/>
          <ac:spMkLst>
            <pc:docMk/>
            <pc:sldMk cId="0" sldId="271"/>
            <ac:spMk id="216" creationId="{00000000-0000-0000-0000-000000000000}"/>
          </ac:spMkLst>
        </pc:spChg>
      </pc:sldChg>
    </pc:docChg>
  </pc:docChgLst>
  <pc:docChgLst>
    <pc:chgData name="Victoria Pfeiffer" userId="7eecac38-ed42-4dcd-a14b-32bf074e092b" providerId="ADAL" clId="{023BCEB7-A2A8-4C11-A361-2DAD39F9E3C9}"/>
    <pc:docChg chg="undo redo custSel modSld">
      <pc:chgData name="Victoria Pfeiffer" userId="7eecac38-ed42-4dcd-a14b-32bf074e092b" providerId="ADAL" clId="{023BCEB7-A2A8-4C11-A361-2DAD39F9E3C9}" dt="2025-11-11T14:34:08.992" v="232" actId="121"/>
      <pc:docMkLst>
        <pc:docMk/>
      </pc:docMkLst>
      <pc:sldChg chg="modNotesTx">
        <pc:chgData name="Victoria Pfeiffer" userId="7eecac38-ed42-4dcd-a14b-32bf074e092b" providerId="ADAL" clId="{023BCEB7-A2A8-4C11-A361-2DAD39F9E3C9}" dt="2025-11-11T13:50:16.392" v="106" actId="15"/>
        <pc:sldMkLst>
          <pc:docMk/>
          <pc:sldMk cId="0" sldId="257"/>
        </pc:sldMkLst>
      </pc:sldChg>
      <pc:sldChg chg="modNotesTx">
        <pc:chgData name="Victoria Pfeiffer" userId="7eecac38-ed42-4dcd-a14b-32bf074e092b" providerId="ADAL" clId="{023BCEB7-A2A8-4C11-A361-2DAD39F9E3C9}" dt="2025-11-11T13:52:18.636" v="114" actId="20577"/>
        <pc:sldMkLst>
          <pc:docMk/>
          <pc:sldMk cId="0" sldId="258"/>
        </pc:sldMkLst>
      </pc:sldChg>
      <pc:sldChg chg="modNotesTx">
        <pc:chgData name="Victoria Pfeiffer" userId="7eecac38-ed42-4dcd-a14b-32bf074e092b" providerId="ADAL" clId="{023BCEB7-A2A8-4C11-A361-2DAD39F9E3C9}" dt="2025-11-11T14:00:16.749" v="115" actId="20577"/>
        <pc:sldMkLst>
          <pc:docMk/>
          <pc:sldMk cId="0" sldId="261"/>
        </pc:sldMkLst>
      </pc:sldChg>
      <pc:sldChg chg="modNotesTx">
        <pc:chgData name="Victoria Pfeiffer" userId="7eecac38-ed42-4dcd-a14b-32bf074e092b" providerId="ADAL" clId="{023BCEB7-A2A8-4C11-A361-2DAD39F9E3C9}" dt="2025-11-11T14:33:11.449" v="229" actId="20577"/>
        <pc:sldMkLst>
          <pc:docMk/>
          <pc:sldMk cId="0" sldId="265"/>
        </pc:sldMkLst>
      </pc:sldChg>
      <pc:sldChg chg="modNotesTx">
        <pc:chgData name="Victoria Pfeiffer" userId="7eecac38-ed42-4dcd-a14b-32bf074e092b" providerId="ADAL" clId="{023BCEB7-A2A8-4C11-A361-2DAD39F9E3C9}" dt="2025-11-11T14:05:34.210" v="122" actId="12"/>
        <pc:sldMkLst>
          <pc:docMk/>
          <pc:sldMk cId="0" sldId="266"/>
        </pc:sldMkLst>
      </pc:sldChg>
      <pc:sldChg chg="modNotesTx">
        <pc:chgData name="Victoria Pfeiffer" userId="7eecac38-ed42-4dcd-a14b-32bf074e092b" providerId="ADAL" clId="{023BCEB7-A2A8-4C11-A361-2DAD39F9E3C9}" dt="2025-11-11T14:12:46.490" v="173" actId="20577"/>
        <pc:sldMkLst>
          <pc:docMk/>
          <pc:sldMk cId="0" sldId="267"/>
        </pc:sldMkLst>
      </pc:sldChg>
      <pc:sldChg chg="modNotesTx">
        <pc:chgData name="Victoria Pfeiffer" userId="7eecac38-ed42-4dcd-a14b-32bf074e092b" providerId="ADAL" clId="{023BCEB7-A2A8-4C11-A361-2DAD39F9E3C9}" dt="2025-11-07T10:15:08.386" v="26" actId="113"/>
        <pc:sldMkLst>
          <pc:docMk/>
          <pc:sldMk cId="0" sldId="268"/>
        </pc:sldMkLst>
      </pc:sldChg>
      <pc:sldChg chg="modNotesTx">
        <pc:chgData name="Victoria Pfeiffer" userId="7eecac38-ed42-4dcd-a14b-32bf074e092b" providerId="ADAL" clId="{023BCEB7-A2A8-4C11-A361-2DAD39F9E3C9}" dt="2025-11-07T10:15:53.054" v="28" actId="20577"/>
        <pc:sldMkLst>
          <pc:docMk/>
          <pc:sldMk cId="0" sldId="270"/>
        </pc:sldMkLst>
      </pc:sldChg>
      <pc:sldChg chg="modNotesTx">
        <pc:chgData name="Victoria Pfeiffer" userId="7eecac38-ed42-4dcd-a14b-32bf074e092b" providerId="ADAL" clId="{023BCEB7-A2A8-4C11-A361-2DAD39F9E3C9}" dt="2025-11-07T10:16:38.921" v="36" actId="108"/>
        <pc:sldMkLst>
          <pc:docMk/>
          <pc:sldMk cId="0" sldId="271"/>
        </pc:sldMkLst>
      </pc:sldChg>
      <pc:sldChg chg="modNotesTx">
        <pc:chgData name="Victoria Pfeiffer" userId="7eecac38-ed42-4dcd-a14b-32bf074e092b" providerId="ADAL" clId="{023BCEB7-A2A8-4C11-A361-2DAD39F9E3C9}" dt="2025-11-07T10:17:19.293" v="40" actId="20577"/>
        <pc:sldMkLst>
          <pc:docMk/>
          <pc:sldMk cId="0" sldId="272"/>
        </pc:sldMkLst>
      </pc:sldChg>
      <pc:sldChg chg="modNotesTx">
        <pc:chgData name="Victoria Pfeiffer" userId="7eecac38-ed42-4dcd-a14b-32bf074e092b" providerId="ADAL" clId="{023BCEB7-A2A8-4C11-A361-2DAD39F9E3C9}" dt="2025-11-07T10:17:55.106" v="44" actId="20577"/>
        <pc:sldMkLst>
          <pc:docMk/>
          <pc:sldMk cId="0" sldId="273"/>
        </pc:sldMkLst>
      </pc:sldChg>
      <pc:sldChg chg="modNotesTx">
        <pc:chgData name="Victoria Pfeiffer" userId="7eecac38-ed42-4dcd-a14b-32bf074e092b" providerId="ADAL" clId="{023BCEB7-A2A8-4C11-A361-2DAD39F9E3C9}" dt="2025-11-07T10:20:43.530" v="63" actId="121"/>
        <pc:sldMkLst>
          <pc:docMk/>
          <pc:sldMk cId="0" sldId="274"/>
        </pc:sldMkLst>
      </pc:sldChg>
      <pc:sldChg chg="modNotesTx">
        <pc:chgData name="Victoria Pfeiffer" userId="7eecac38-ed42-4dcd-a14b-32bf074e092b" providerId="ADAL" clId="{023BCEB7-A2A8-4C11-A361-2DAD39F9E3C9}" dt="2025-11-07T10:20:33.946" v="62" actId="121"/>
        <pc:sldMkLst>
          <pc:docMk/>
          <pc:sldMk cId="0" sldId="275"/>
        </pc:sldMkLst>
      </pc:sldChg>
      <pc:sldChg chg="modNotesTx">
        <pc:chgData name="Victoria Pfeiffer" userId="7eecac38-ed42-4dcd-a14b-32bf074e092b" providerId="ADAL" clId="{023BCEB7-A2A8-4C11-A361-2DAD39F9E3C9}" dt="2025-11-11T14:33:55.644" v="230" actId="121"/>
        <pc:sldMkLst>
          <pc:docMk/>
          <pc:sldMk cId="0" sldId="276"/>
        </pc:sldMkLst>
      </pc:sldChg>
      <pc:sldChg chg="modNotesTx">
        <pc:chgData name="Victoria Pfeiffer" userId="7eecac38-ed42-4dcd-a14b-32bf074e092b" providerId="ADAL" clId="{023BCEB7-A2A8-4C11-A361-2DAD39F9E3C9}" dt="2025-11-07T10:21:40.217" v="75" actId="121"/>
        <pc:sldMkLst>
          <pc:docMk/>
          <pc:sldMk cId="0" sldId="277"/>
        </pc:sldMkLst>
      </pc:sldChg>
      <pc:sldChg chg="modNotesTx">
        <pc:chgData name="Victoria Pfeiffer" userId="7eecac38-ed42-4dcd-a14b-32bf074e092b" providerId="ADAL" clId="{023BCEB7-A2A8-4C11-A361-2DAD39F9E3C9}" dt="2025-11-11T14:34:04.150" v="231" actId="121"/>
        <pc:sldMkLst>
          <pc:docMk/>
          <pc:sldMk cId="0" sldId="278"/>
        </pc:sldMkLst>
      </pc:sldChg>
      <pc:sldChg chg="modNotesTx">
        <pc:chgData name="Victoria Pfeiffer" userId="7eecac38-ed42-4dcd-a14b-32bf074e092b" providerId="ADAL" clId="{023BCEB7-A2A8-4C11-A361-2DAD39F9E3C9}" dt="2025-11-11T14:34:08.992" v="232" actId="121"/>
        <pc:sldMkLst>
          <pc:docMk/>
          <pc:sldMk cId="0" sldId="279"/>
        </pc:sldMkLst>
      </pc:sldChg>
      <pc:sldChg chg="modNotesTx">
        <pc:chgData name="Victoria Pfeiffer" userId="7eecac38-ed42-4dcd-a14b-32bf074e092b" providerId="ADAL" clId="{023BCEB7-A2A8-4C11-A361-2DAD39F9E3C9}" dt="2025-11-11T14:23:54.402" v="198" actId="15"/>
        <pc:sldMkLst>
          <pc:docMk/>
          <pc:sldMk cId="0" sldId="280"/>
        </pc:sldMkLst>
      </pc:sldChg>
      <pc:sldChg chg="modNotesTx">
        <pc:chgData name="Victoria Pfeiffer" userId="7eecac38-ed42-4dcd-a14b-32bf074e092b" providerId="ADAL" clId="{023BCEB7-A2A8-4C11-A361-2DAD39F9E3C9}" dt="2025-11-11T14:29:35.523" v="208" actId="12"/>
        <pc:sldMkLst>
          <pc:docMk/>
          <pc:sldMk cId="0" sldId="281"/>
        </pc:sldMkLst>
      </pc:sldChg>
      <pc:sldChg chg="modNotesTx">
        <pc:chgData name="Victoria Pfeiffer" userId="7eecac38-ed42-4dcd-a14b-32bf074e092b" providerId="ADAL" clId="{023BCEB7-A2A8-4C11-A361-2DAD39F9E3C9}" dt="2025-11-11T14:31:34.970" v="219" actId="121"/>
        <pc:sldMkLst>
          <pc:docMk/>
          <pc:sldMk cId="0" sldId="282"/>
        </pc:sldMkLst>
      </pc:sldChg>
      <pc:sldChg chg="modNotesTx">
        <pc:chgData name="Victoria Pfeiffer" userId="7eecac38-ed42-4dcd-a14b-32bf074e092b" providerId="ADAL" clId="{023BCEB7-A2A8-4C11-A361-2DAD39F9E3C9}" dt="2025-11-11T14:32:26.604" v="228" actId="121"/>
        <pc:sldMkLst>
          <pc:docMk/>
          <pc:sldMk cId="0"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ar-S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 name="Google Shape;4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 name="Google Shape;4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1</a:t>
            </a:fld>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47" name="Google Shape;47;p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48" name="Google Shape;48;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lnSpc>
                <a:spcPct val="107000"/>
              </a:lnSpc>
              <a:spcAft>
                <a:spcPts val="800"/>
              </a:spcAft>
              <a:buNone/>
              <a:tabLst>
                <a:tab pos="4288155" algn="l"/>
              </a:tabLst>
            </a:pPr>
            <a:r>
              <a:rPr lang="ku-Arab-IQ" sz="1200" b="1" kern="100" dirty="0">
                <a:effectLst/>
                <a:latin typeface="Calibri" panose="020F0502020204030204" pitchFamily="34" charset="0"/>
                <a:ea typeface="Calibri" panose="020F0502020204030204" pitchFamily="34" charset="0"/>
                <a:cs typeface="Calibri" panose="020F0502020204030204" pitchFamily="34" charset="0"/>
              </a:rPr>
              <a:t>ڕازیکردنی دەسەڵات بۆ هەنگاونان، کیرگیستان</a:t>
            </a:r>
            <a:endParaRPr lang="en-US" sz="1100" b="1" kern="100" dirty="0">
              <a:effectLst/>
              <a:latin typeface="Calibri" panose="020F0502020204030204" pitchFamily="34" charset="0"/>
              <a:ea typeface="Calibri" panose="020F0502020204030204" pitchFamily="34" charset="0"/>
              <a:cs typeface="Calibri" panose="020F0502020204030204" pitchFamily="34" charset="0"/>
            </a:endParaRPr>
          </a:p>
          <a:p>
            <a:pPr algn="r" rtl="1"/>
            <a:endParaRPr lang="en-US" sz="1200" b="1" i="0" u="none" strike="noStrike" kern="1200" cap="none" dirty="0">
              <a:solidFill>
                <a:schemeClr val="tx1"/>
              </a:solidFill>
              <a:effectLst/>
              <a:latin typeface="Calibri"/>
              <a:ea typeface="Calibri"/>
              <a:cs typeface="Calibri"/>
              <a:sym typeface="Calibri"/>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دوای شۆڕشی ٢٠١٠، باندێکی بچووکی کەسانی تێکدەری بێئۆقرە، دەستیان کرد بە تاڵانکردنی شوێنەکانی پەرستن کە سەر بە چینی مەسیحییە ناکاتۆلیکییەکان و مەسیحییە ڕۆژهەڵاتییەکان (ئۆرثۆدۆکسەکان) بوون. هێرشەکە نزیکەی شەش مانگ بەردەوام بوو. سەرباری چەندان سکاڵا، هیچ کاردانەوەیەک لە لایەن نووسینگەی داواکاری گشتی، کۆمیتەی دەوڵەت بۆ کاروبارە ئایینییەکان یان وەزارەتی ناوخۆییەوە بەدی نەکرا. تەنانەت دەسەڵاتداران ئامۆژگاریی کۆمەڵگاکانیان دەکرد تا خۆیان مامەڵە لەگەڵ  ئەو پرسەدا بکەن.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 سەرکردە ئایینییەکان بەوپەڕی بێزارییەوە کۆبوونەوە تاوەکوو پەیوەندی بە ڕۆژنامەیەکی نیشتیمانییەوە بکەن بۆ تیشک خستنە سەر ڕووداوەکان و نابەرپرسیاریی دەسەڵآتداران. زانیارییەکان گەیشتنە دەستی سەرۆک، ئەویش پەڕاوەکەی خستە ژێر جڵەوی خۆیەوە و هەموو ئەندامەکانی باندەکە لە ماوەی چوار ڕۆژدا دەستگیر کران.</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46" name="Google Shape;146;p1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47" name="Google Shape;147;p1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48" name="Google Shape;14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10</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0" fontAlgn="base"/>
            <a:r>
              <a:rPr lang="ku-Arab-IQ" sz="1200" b="1" i="0" u="none" strike="noStrike" kern="1200" cap="none" dirty="0">
                <a:solidFill>
                  <a:schemeClr val="tx1"/>
                </a:solidFill>
                <a:effectLst/>
                <a:latin typeface="Calibri"/>
                <a:ea typeface="Calibri"/>
                <a:cs typeface="Calibri"/>
                <a:sym typeface="Calibri"/>
              </a:rPr>
              <a:t>ڕاهێنانی تەماشاکاران و چارەخوازان </a:t>
            </a:r>
            <a:br>
              <a:rPr lang="en-US" sz="1200" b="0" i="0" dirty="0">
                <a:effectLst/>
                <a:cs typeface="Calibri" panose="020F0502020204030204" pitchFamily="34" charset="0"/>
              </a:rPr>
            </a:br>
            <a:endParaRPr lang="ku-Arab-IQ" sz="1200" b="0" i="0" dirty="0">
              <a:effectLst/>
              <a:cs typeface="Calibri" panose="020F0502020204030204" pitchFamily="34" charset="0"/>
            </a:endParaRPr>
          </a:p>
          <a:p>
            <a:pPr algn="r" rtl="0" fontAlgn="base"/>
            <a:r>
              <a:rPr lang="en-US" sz="1200" b="0" i="0" u="none" strike="noStrike" cap="none" dirty="0">
                <a:solidFill>
                  <a:srgbClr val="000000"/>
                </a:solidFill>
                <a:effectLst/>
                <a:latin typeface="Calibri"/>
                <a:ea typeface="Calibri"/>
                <a:cs typeface="Calibri"/>
                <a:sym typeface="Calibri"/>
              </a:rPr>
              <a:t> </a:t>
            </a:r>
            <a:r>
              <a:rPr lang="ku-Arab-IQ" sz="1200" b="0" i="0" u="none" strike="noStrike" cap="none" dirty="0">
                <a:solidFill>
                  <a:srgbClr val="000000"/>
                </a:solidFill>
                <a:effectLst/>
                <a:latin typeface="Calibri"/>
                <a:ea typeface="Calibri"/>
                <a:cs typeface="Calibri"/>
                <a:sym typeface="Calibri"/>
              </a:rPr>
              <a:t>ئەم سڵایەدە بەکاربهێنە کاتێ کۆتایی بە ڕاهێنانەکە دەهێنیت، ئەم خاڵانەی خوارەوە بخە ڕوو.</a:t>
            </a:r>
          </a:p>
          <a:p>
            <a:pPr algn="r" rtl="0" fontAlgn="base"/>
            <a:endParaRPr lang="ku-Arab-IQ" sz="1200" b="0" i="0" u="none" strike="noStrike" cap="none" dirty="0">
              <a:solidFill>
                <a:srgbClr val="000000"/>
              </a:solidFill>
              <a:effectLst/>
              <a:latin typeface="Calibri"/>
              <a:ea typeface="Calibri"/>
              <a:cs typeface="Calibri"/>
              <a:sym typeface="Calibri"/>
            </a:endParaRPr>
          </a:p>
          <a:p>
            <a:pPr lvl="0" algn="r" rtl="1">
              <a:buFont typeface="Arial" panose="020B0604020202020204" pitchFamily="34" charset="0"/>
              <a:buChar char="•"/>
            </a:pPr>
            <a:r>
              <a:rPr lang="ku-Arab-IQ" sz="1200" b="0" i="0" u="none" strike="noStrike" kern="1200" cap="none" dirty="0">
                <a:solidFill>
                  <a:schemeClr val="tx1"/>
                </a:solidFill>
                <a:effectLst/>
                <a:latin typeface="Calibri"/>
                <a:ea typeface="Calibri"/>
                <a:cs typeface="Calibri"/>
                <a:sym typeface="Calibri"/>
              </a:rPr>
              <a:t>دەتوانین هەنگاوی هۆشیارانە بنێین تاوەکوو لەبری تەماشاکار ببینە چارەخواز، بۆ نموونە بە بونیادنانی پەیوەندی لەگەڵ ئەو کەسانەی بە پێشێلکردنی مافەکانیان کاریگەر بوون، ڕێکخستنی ناو گرووپەکان، گەڕان بە دوای ئەو زانیارییانەی پێویستمانە و نەخشەسازیی چۆنییەتیی خواستی ئێمە بۆ هەنگاونانی پێکەوەیی.</a:t>
            </a:r>
            <a:endParaRPr lang="sv-SE" sz="1200" b="0" i="0" u="none" strike="noStrike" kern="1200" cap="none" dirty="0">
              <a:solidFill>
                <a:schemeClr val="tx1"/>
              </a:solidFill>
              <a:effectLst/>
              <a:latin typeface="Calibri"/>
              <a:ea typeface="Calibri"/>
              <a:cs typeface="Calibri"/>
              <a:sym typeface="Calibri"/>
            </a:endParaRPr>
          </a:p>
          <a:p>
            <a:pPr lvl="0" algn="r" rtl="1"/>
            <a:endParaRPr lang="en-US" sz="1200" b="0" i="0" u="none" strike="noStrike" kern="1200" cap="none" dirty="0">
              <a:solidFill>
                <a:schemeClr val="tx1"/>
              </a:solidFill>
              <a:effectLst/>
              <a:latin typeface="Calibri"/>
              <a:ea typeface="Calibri"/>
              <a:cs typeface="Calibri"/>
              <a:sym typeface="Calibri"/>
            </a:endParaRPr>
          </a:p>
          <a:p>
            <a:pPr lvl="0" algn="r" rtl="1">
              <a:buFont typeface="Arial" panose="020B0604020202020204" pitchFamily="34" charset="0"/>
              <a:buChar char="•"/>
            </a:pPr>
            <a:r>
              <a:rPr lang="ku-Arab-IQ" sz="1200" b="0" i="0" u="none" strike="noStrike" kern="1200" cap="none" dirty="0">
                <a:solidFill>
                  <a:schemeClr val="tx1"/>
                </a:solidFill>
                <a:effectLst/>
                <a:latin typeface="Calibri"/>
                <a:ea typeface="Calibri"/>
                <a:cs typeface="Calibri"/>
                <a:sym typeface="Calibri"/>
              </a:rPr>
              <a:t>ئێمە هەمیشە ناتوانین هەنگاو بنێین- هەمیشە سەلامەت یان بونیادنەرانە نابێت! بەڵام ئەگەر پەیوەندیی درووست بکەین و پێکەوە کاربکەین، ئەوا ئەگەری هەنگاونانمان زیاتر و کاریگەرانەترە.</a:t>
            </a:r>
            <a:endParaRPr lang="sv-SE" sz="1200" b="0" i="0" u="none" strike="noStrike" kern="1200" cap="none" dirty="0">
              <a:solidFill>
                <a:schemeClr val="tx1"/>
              </a:solidFill>
              <a:effectLst/>
              <a:latin typeface="Calibri"/>
              <a:ea typeface="Calibri"/>
              <a:cs typeface="Calibri"/>
              <a:sym typeface="Calibri"/>
            </a:endParaRPr>
          </a:p>
          <a:p>
            <a:pPr lvl="0" algn="r" rtl="1"/>
            <a:endParaRPr lang="en-US" sz="1200" b="0" i="0" u="none" strike="noStrike" kern="1200" cap="none" dirty="0">
              <a:solidFill>
                <a:schemeClr val="tx1"/>
              </a:solidFill>
              <a:effectLst/>
              <a:latin typeface="Calibri"/>
              <a:ea typeface="Calibri"/>
              <a:cs typeface="Calibri"/>
              <a:sym typeface="Calibri"/>
            </a:endParaRPr>
          </a:p>
          <a:p>
            <a:pPr lvl="0" algn="r" rtl="1">
              <a:buFont typeface="Arial" panose="020B0604020202020204" pitchFamily="34" charset="0"/>
              <a:buChar char="•"/>
            </a:pPr>
            <a:r>
              <a:rPr lang="ku-Arab-IQ" sz="1200" b="0" i="0" u="none" strike="noStrike" kern="1200" cap="none" dirty="0">
                <a:solidFill>
                  <a:schemeClr val="tx1"/>
                </a:solidFill>
                <a:effectLst/>
                <a:latin typeface="Calibri"/>
                <a:ea typeface="Calibri"/>
                <a:cs typeface="Calibri"/>
                <a:sym typeface="Calibri"/>
              </a:rPr>
              <a:t>ئاماژە بە پەڕەی پێشکەشكردنی نەخشەی ئازادی ئاین یان باوەڕی شارۆچکەکەمان بکە. داوا لە کەسەکان بکە تا بە بێدەنگیی بیربکەنەوە داخۆ  ئارەزوو دەکەن ببنە چارەخوازی کام لەو کێشانەی ڕیزبەند کراوە. (ساتێکیان بۆ بیرکردنەوە پێ بدە، بەڵام هیچ وەڵامێک وەرمەگرە.)</a:t>
            </a:r>
            <a:endParaRPr lang="sv-SE" sz="1200" b="0" i="0" u="none" strike="noStrike" kern="1200" cap="none" dirty="0">
              <a:solidFill>
                <a:schemeClr val="tx1"/>
              </a:solidFill>
              <a:effectLst/>
              <a:latin typeface="Calibri"/>
              <a:ea typeface="Calibri"/>
              <a:cs typeface="Calibri"/>
              <a:sym typeface="Calibri"/>
            </a:endParaRPr>
          </a:p>
          <a:p>
            <a:pPr lvl="0" algn="r" rtl="1"/>
            <a:endParaRPr lang="en-US" sz="1200" b="0" i="0" u="none" strike="noStrike" kern="1200" cap="none" dirty="0">
              <a:solidFill>
                <a:schemeClr val="tx1"/>
              </a:solidFill>
              <a:effectLst/>
              <a:latin typeface="Calibri"/>
              <a:ea typeface="Calibri"/>
              <a:cs typeface="Calibri"/>
              <a:sym typeface="Calibri"/>
            </a:endParaRPr>
          </a:p>
          <a:p>
            <a:pPr lvl="0" algn="r" rtl="1">
              <a:buFont typeface="Arial" panose="020B0604020202020204" pitchFamily="34" charset="0"/>
              <a:buChar char="•"/>
            </a:pPr>
            <a:r>
              <a:rPr lang="ku-Arab-IQ" sz="1200" b="0" i="0" u="none" strike="noStrike" kern="1200" cap="none" dirty="0">
                <a:solidFill>
                  <a:schemeClr val="tx1"/>
                </a:solidFill>
                <a:effectLst/>
                <a:latin typeface="Calibri"/>
                <a:ea typeface="Calibri"/>
                <a:cs typeface="Calibri"/>
                <a:sym typeface="Calibri"/>
              </a:rPr>
              <a:t>لە دانیشتنەکانی تردا، بیر دەکەینەوە چۆن پەیوەند بەو کێشانە لە تەماشاکارێکەوە دەبینە چارەخواز. </a:t>
            </a:r>
            <a:endParaRPr lang="en-US" sz="1200" b="0" i="0" u="none" strike="noStrike" kern="1200" cap="none" dirty="0">
              <a:solidFill>
                <a:schemeClr val="tx1"/>
              </a:solidFill>
              <a:effectLst/>
              <a:latin typeface="Calibri"/>
              <a:ea typeface="Calibri"/>
              <a:cs typeface="Calibri"/>
              <a:sym typeface="Calibri"/>
            </a:endParaRPr>
          </a:p>
          <a:p>
            <a:pPr algn="r" rtl="0" fontAlgn="base"/>
            <a:endParaRPr lang="en-US" sz="1200" b="0" i="0" u="none" strike="noStrike" cap="none" dirty="0">
              <a:solidFill>
                <a:srgbClr val="000000"/>
              </a:solidFill>
              <a:effectLst/>
              <a:latin typeface="Calibri"/>
              <a:ea typeface="Calibri"/>
              <a:cs typeface="Calibri"/>
              <a:sym typeface="Calibri"/>
            </a:endParaRPr>
          </a:p>
        </p:txBody>
      </p:sp>
      <p:sp>
        <p:nvSpPr>
          <p:cNvPr id="157" name="Google Shape;157;p1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58" name="Google Shape;158;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59" name="Google Shape;15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11</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0" fontAlgn="base"/>
            <a:r>
              <a:rPr lang="ku-Arab-IQ" sz="1200" b="1" i="0" u="none" strike="noStrike" cap="none" dirty="0">
                <a:solidFill>
                  <a:srgbClr val="000000"/>
                </a:solidFill>
                <a:effectLst/>
                <a:latin typeface="Calibri"/>
                <a:ea typeface="Calibri"/>
                <a:cs typeface="Calibri"/>
                <a:sym typeface="Calibri"/>
              </a:rPr>
              <a:t>ڕاهێنانی من کێم</a:t>
            </a:r>
          </a:p>
          <a:p>
            <a:pPr algn="r" rtl="0" fontAlgn="base"/>
            <a:endParaRPr lang="sv-SE" sz="1200" b="1" i="0" u="none" strike="noStrike" cap="none" dirty="0">
              <a:solidFill>
                <a:srgbClr val="000000"/>
              </a:solidFill>
              <a:effectLst/>
              <a:latin typeface="Calibri"/>
              <a:ea typeface="Calibri"/>
              <a:cs typeface="Calibri"/>
              <a:sym typeface="Calibri"/>
            </a:endParaRPr>
          </a:p>
          <a:p>
            <a:pPr algn="r" rtl="0" fontAlgn="base"/>
            <a:r>
              <a:rPr lang="ku-Arab-IQ" sz="1200" b="1" i="0" u="none" strike="noStrike" cap="none" dirty="0">
                <a:solidFill>
                  <a:srgbClr val="000000"/>
                </a:solidFill>
                <a:effectLst/>
                <a:latin typeface="Calibri"/>
                <a:ea typeface="Calibri"/>
                <a:cs typeface="Calibri"/>
                <a:sym typeface="Calibri"/>
              </a:rPr>
              <a:t>ئەم سڵایدە بەکاربێنە کاتێک کۆتایی بە ڕاهێنانەکە دەهێنیت، ئەم خاڵانەی خوارەوە بخەرە ڕوو</a:t>
            </a:r>
            <a:r>
              <a:rPr lang="ku-Arab-IQ" sz="1200" b="0" i="0" u="none" strike="noStrike" cap="none" dirty="0">
                <a:solidFill>
                  <a:srgbClr val="000000"/>
                </a:solidFill>
                <a:effectLst/>
                <a:latin typeface="Calibri"/>
                <a:ea typeface="Calibri"/>
                <a:cs typeface="Calibri"/>
                <a:sym typeface="Calibri"/>
              </a:rPr>
              <a:t>.</a:t>
            </a:r>
          </a:p>
          <a:p>
            <a:pPr marL="342900" lvl="0" indent="-342900" algn="r" rtl="1">
              <a:lnSpc>
                <a:spcPct val="107000"/>
              </a:lnSpc>
              <a:spcAft>
                <a:spcPts val="800"/>
              </a:spcAft>
              <a:buFont typeface="Symbol" panose="05050102010706020507" pitchFamily="18" charset="2"/>
              <a:buChar char=""/>
            </a:pP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Font typeface="Symbol" panose="05050102010706020507" pitchFamily="18" charset="2"/>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لە هەر یەک لەو ڕێکخستنانەی دەستنیشانمان کردن، دەتوانین وەک تەماشاکارێک یان چارەخوازێکی چالاک ڕۆڵ بگێڕین. دەتوانین ببینە سەرچاوەی ئازادیی ئایین یان باوەڕ لە ڕێگەی ئەم تۆڕ و گرووپانەوە.</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07000"/>
              </a:lnSpc>
              <a:spcAft>
                <a:spcPts val="800"/>
              </a:spcAft>
              <a:buFont typeface="Symbol" panose="05050102010706020507" pitchFamily="18" charset="2"/>
              <a:buNone/>
            </a:pPr>
            <a:endParaRPr lang="en-US" sz="11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Font typeface="Symbol" panose="05050102010706020507" pitchFamily="18" charset="2"/>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لە هەر شتێکی وا لە ماوەی کۆرسەکەدا گوێبیستی دەبیت و ئەنجامی دەدەیت، تکایە بیر لە سێ پرسیار بکەرەوە. (سڵایدی ١٢ـی پاوەرپۆینتەکە پیشان بدە یان پەڕەی پێشکەشکردن لەگەڵ هەمان ئەو پرسیارانە.)</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07000"/>
              </a:lnSpc>
              <a:spcAft>
                <a:spcPts val="800"/>
              </a:spcAft>
              <a:buFont typeface="Symbol" panose="05050102010706020507" pitchFamily="18" charset="2"/>
              <a:buNone/>
            </a:pPr>
            <a:endParaRPr lang="en-US" sz="1100" kern="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gn="r" rtl="1">
              <a:lnSpc>
                <a:spcPct val="107000"/>
              </a:lnSpc>
              <a:spcAft>
                <a:spcPts val="800"/>
              </a:spcAft>
              <a:buFont typeface="Calibri" panose="020F0502020204030204" pitchFamily="34" charset="0"/>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من دەتوانم چی بکەم؟</a:t>
            </a:r>
            <a:endParaRPr lang="en-US" sz="11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r>
              <a:rPr lang="sv-SE" sz="1200" kern="100" dirty="0">
                <a:effectLst/>
                <a:latin typeface="Calibri" panose="020F0502020204030204" pitchFamily="34" charset="0"/>
                <a:ea typeface="Calibri" panose="020F0502020204030204" pitchFamily="34" charset="0"/>
                <a:cs typeface="Calibri" panose="020F0502020204030204" pitchFamily="34" charset="0"/>
              </a:rPr>
              <a:t>		</a:t>
            </a:r>
            <a:r>
              <a:rPr lang="ku-Arab-IQ" sz="1200" kern="100" dirty="0">
                <a:effectLst/>
                <a:latin typeface="Calibri" panose="020F0502020204030204" pitchFamily="34" charset="0"/>
                <a:ea typeface="Calibri" panose="020F0502020204030204" pitchFamily="34" charset="0"/>
                <a:cs typeface="Calibri" panose="020F0502020204030204" pitchFamily="34" charset="0"/>
              </a:rPr>
              <a:t>داخۆ دەتوانم وەک دایک و باوک، منداڵێک، هاوڕێییەک یان دراوسێیەک ڕۆڵەکەم بگێڕم؟ داخۆ دەتوانم لەڕێی ڕۆڵەکەمەوە لە شوێنی </a:t>
            </a:r>
            <a:r>
              <a:rPr lang="sv-SE" sz="1200" kern="100" dirty="0">
                <a:effectLst/>
                <a:latin typeface="Calibri" panose="020F0502020204030204" pitchFamily="34" charset="0"/>
                <a:ea typeface="Calibri" panose="020F0502020204030204" pitchFamily="34" charset="0"/>
                <a:cs typeface="Calibri" panose="020F0502020204030204" pitchFamily="34" charset="0"/>
              </a:rPr>
              <a:t>	</a:t>
            </a:r>
            <a:r>
              <a:rPr lang="ku-Arab-IQ" sz="1200" kern="100" dirty="0">
                <a:effectLst/>
                <a:latin typeface="Calibri" panose="020F0502020204030204" pitchFamily="34" charset="0"/>
                <a:ea typeface="Calibri" panose="020F0502020204030204" pitchFamily="34" charset="0"/>
                <a:cs typeface="Calibri" panose="020F0502020204030204" pitchFamily="34" charset="0"/>
              </a:rPr>
              <a:t>کارەکەم چی بکەم، یان لەڕێی ئەو ڕۆڵانەی لە ژیانی تایبەتیمدا دەیانگێڕم- بۆ نموونە لە کۆمەڵگا باوەڕمەندەکەمدا؟</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endParaRPr lang="en-US" sz="1100" kern="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gn="r" rtl="1">
              <a:lnSpc>
                <a:spcPct val="107000"/>
              </a:lnSpc>
              <a:spcAft>
                <a:spcPts val="800"/>
              </a:spcAft>
              <a:buFont typeface="Calibri" panose="020F0502020204030204" pitchFamily="34" charset="0"/>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داخۆ دەتوانین چی بکەین ئەگەر ڕێک بکەوین و پێکەوە کار بکەین؟</a:t>
            </a:r>
            <a:endParaRPr lang="en-US" sz="1100" kern="100" dirty="0">
              <a:effectLst/>
              <a:latin typeface="Calibri" panose="020F0502020204030204" pitchFamily="34" charset="0"/>
              <a:ea typeface="Calibri" panose="020F0502020204030204" pitchFamily="34" charset="0"/>
              <a:cs typeface="Calibri" panose="020F0502020204030204" pitchFamily="34" charset="0"/>
            </a:endParaRPr>
          </a:p>
          <a:p>
            <a:pPr marL="457200" algn="r" rtl="1">
              <a:lnSpc>
                <a:spcPct val="107000"/>
              </a:lnSpc>
              <a:spcAft>
                <a:spcPts val="800"/>
              </a:spcAft>
              <a:buNone/>
            </a:pPr>
            <a:r>
              <a:rPr lang="sv-SE" sz="1200" kern="100" dirty="0">
                <a:effectLst/>
                <a:latin typeface="Calibri" panose="020F0502020204030204" pitchFamily="34" charset="0"/>
                <a:ea typeface="Calibri" panose="020F0502020204030204" pitchFamily="34" charset="0"/>
                <a:cs typeface="Calibri" panose="020F0502020204030204" pitchFamily="34" charset="0"/>
              </a:rPr>
              <a:t>		</a:t>
            </a:r>
            <a:r>
              <a:rPr lang="ku-Arab-IQ" sz="1200" kern="100" dirty="0">
                <a:effectLst/>
                <a:latin typeface="Calibri" panose="020F0502020204030204" pitchFamily="34" charset="0"/>
                <a:ea typeface="Calibri" panose="020F0502020204030204" pitchFamily="34" charset="0"/>
                <a:cs typeface="Calibri" panose="020F0502020204030204" pitchFamily="34" charset="0"/>
              </a:rPr>
              <a:t>بۆ نموونە، داخۆ کۆمەڵگا باوەڕمەندەکەم، گرووپی گەنجان یان شوێنی کار دەتوانن دەستپێشخەری بکەن؟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457200" algn="r" rtl="1">
              <a:lnSpc>
                <a:spcPct val="107000"/>
              </a:lnSpc>
              <a:spcAft>
                <a:spcPts val="800"/>
              </a:spcAft>
              <a:buNone/>
            </a:pPr>
            <a:endParaRPr lang="en-US" sz="1100" kern="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gn="r" rtl="1">
              <a:lnSpc>
                <a:spcPct val="107000"/>
              </a:lnSpc>
              <a:spcAft>
                <a:spcPts val="800"/>
              </a:spcAft>
              <a:buFont typeface="Calibri" panose="020F0502020204030204" pitchFamily="34" charset="0"/>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داخۆ دەتوانین بۆ ئەنجامدانی چی شتێک هانی کەس و ڕێکخراوەکانی تر بدەین؟</a:t>
            </a:r>
            <a:endParaRPr lang="en-US" sz="1100" kern="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gn="r" rtl="1">
              <a:lnSpc>
                <a:spcPct val="107000"/>
              </a:lnSpc>
              <a:spcAft>
                <a:spcPts val="800"/>
              </a:spcAft>
              <a:buFont typeface="Calibri" panose="020F0502020204030204" pitchFamily="34" charset="0"/>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شتگەلێک هەن کەسانی تر دەتوانن بەڵام ئێمە ناتوانین ئەنجامیان بدەین. ڕەنگە کۆمەڵگایەکی باوەڕداری تر، یان سەرۆکی خوێندنگەیەکی</a:t>
            </a:r>
            <a:r>
              <a:rPr lang="sv-SE" sz="1200" kern="100" dirty="0">
                <a:effectLst/>
                <a:latin typeface="Calibri" panose="020F0502020204030204" pitchFamily="34" charset="0"/>
                <a:ea typeface="Calibri" panose="020F0502020204030204" pitchFamily="34" charset="0"/>
                <a:cs typeface="Calibri" panose="020F0502020204030204" pitchFamily="34" charset="0"/>
              </a:rPr>
              <a:t> </a:t>
            </a:r>
            <a:r>
              <a:rPr lang="ku-Arab-IQ" sz="1200" kern="100" dirty="0">
                <a:effectLst/>
                <a:latin typeface="Calibri" panose="020F0502020204030204" pitchFamily="34" charset="0"/>
                <a:ea typeface="Calibri" panose="020F0502020204030204" pitchFamily="34" charset="0"/>
                <a:cs typeface="Calibri" panose="020F0502020204030204" pitchFamily="34" charset="0"/>
              </a:rPr>
              <a:t>ناوخۆیی بتوانێت هەنگاو بنێت. ئێمە دەتوانین هانی کێ بدەین تا هەنگاو بنێت؟</a:t>
            </a:r>
            <a:endParaRPr lang="en-US" sz="11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66" name="Google Shape;166;p1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67" name="Google Shape;167;p1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68" name="Google Shape;16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12</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0" u="none" strike="noStrike" cap="none" dirty="0">
                <a:solidFill>
                  <a:srgbClr val="000000"/>
                </a:solidFill>
                <a:effectLst/>
                <a:latin typeface="Calibri"/>
                <a:ea typeface="Calibri"/>
                <a:cs typeface="Calibri"/>
                <a:sym typeface="Calibri"/>
              </a:rPr>
              <a:t> </a:t>
            </a:r>
            <a:r>
              <a:rPr lang="ku-Arab-IQ" sz="1200" b="0" i="0" u="none" strike="noStrike" kern="1200" cap="none" dirty="0">
                <a:solidFill>
                  <a:schemeClr val="tx1"/>
                </a:solidFill>
                <a:effectLst/>
                <a:latin typeface="Calibri"/>
                <a:ea typeface="Calibri"/>
                <a:cs typeface="Calibri"/>
                <a:sym typeface="Calibri"/>
              </a:rPr>
              <a:t>سڵایدی ١٣-٢٤ پێشکەشکردنی دانیشتنی ٦ پیشان دەدات</a:t>
            </a:r>
            <a:endParaRPr lang="sv-SE" sz="1200" b="0" i="0" u="none" strike="noStrike" kern="1200" cap="none" dirty="0">
              <a:solidFill>
                <a:schemeClr val="tx1"/>
              </a:solidFill>
              <a:effectLst/>
              <a:latin typeface="Calibri"/>
              <a:ea typeface="Calibri"/>
              <a:cs typeface="Calibri"/>
              <a:sym typeface="Calibri"/>
            </a:endParaRPr>
          </a:p>
          <a:p>
            <a:pPr marL="0" marR="0" lvl="0" indent="0" algn="r" defTabSz="914400" rtl="0" eaLnBrk="1" fontAlgn="base" latinLnBrk="0" hangingPunct="1">
              <a:lnSpc>
                <a:spcPct val="100000"/>
              </a:lnSpc>
              <a:spcBef>
                <a:spcPts val="0"/>
              </a:spcBef>
              <a:spcAft>
                <a:spcPts val="0"/>
              </a:spcAft>
              <a:buClrTx/>
              <a:buSzTx/>
              <a:buFontTx/>
              <a:buNone/>
              <a:tabLst/>
              <a:defRPr/>
            </a:pPr>
            <a:endParaRPr lang="ku-Arab-IQ" sz="1200" b="0" i="0" u="none" strike="noStrike" kern="1200" cap="none" dirty="0">
              <a:solidFill>
                <a:schemeClr val="tx1"/>
              </a:solidFill>
              <a:effectLst/>
              <a:latin typeface="Calibri"/>
              <a:ea typeface="Calibri"/>
              <a:cs typeface="Calibri"/>
              <a:sym typeface="Calibri"/>
            </a:endParaRPr>
          </a:p>
          <a:p>
            <a:pPr marL="0" marR="0" lvl="0" indent="0" algn="r" defTabSz="914400" rtl="0" eaLnBrk="1" fontAlgn="base" latinLnBrk="0" hangingPunct="1">
              <a:lnSpc>
                <a:spcPct val="100000"/>
              </a:lnSpc>
              <a:spcBef>
                <a:spcPts val="0"/>
              </a:spcBef>
              <a:spcAft>
                <a:spcPts val="0"/>
              </a:spcAft>
              <a:buClrTx/>
              <a:buSzTx/>
              <a:buFontTx/>
              <a:buNone/>
              <a:tabLst/>
              <a:defRPr/>
            </a:pPr>
            <a:r>
              <a:rPr lang="ku-Arab-IQ" sz="1200" b="1" i="0" u="none" strike="noStrike" kern="1200" cap="none" dirty="0">
                <a:solidFill>
                  <a:schemeClr val="tx1"/>
                </a:solidFill>
                <a:effectLst/>
                <a:latin typeface="Calibri"/>
                <a:ea typeface="Calibri"/>
                <a:cs typeface="Calibri"/>
                <a:sym typeface="Calibri"/>
              </a:rPr>
              <a:t>پێشکەشکردن: تاکتیکەکانی بەرەوپێشبردنی مافەکانی مرۆڤ</a:t>
            </a:r>
            <a:endParaRPr lang="en-US" sz="1200" b="1" i="0" u="none" strike="noStrike" kern="1200" cap="none" dirty="0">
              <a:solidFill>
                <a:schemeClr val="tx1"/>
              </a:solidFill>
              <a:effectLst/>
              <a:latin typeface="Calibri"/>
              <a:ea typeface="Calibri"/>
              <a:cs typeface="Calibri"/>
              <a:sym typeface="Calibri"/>
            </a:endParaRPr>
          </a:p>
          <a:p>
            <a:pPr marL="0" marR="0" lvl="0" indent="0" algn="r" defTabSz="914400" rtl="0" eaLnBrk="1" fontAlgn="base" latinLnBrk="0" hangingPunct="1">
              <a:lnSpc>
                <a:spcPct val="100000"/>
              </a:lnSpc>
              <a:spcBef>
                <a:spcPts val="0"/>
              </a:spcBef>
              <a:spcAft>
                <a:spcPts val="0"/>
              </a:spcAft>
              <a:buClrTx/>
              <a:buSzTx/>
              <a:buFontTx/>
              <a:buNone/>
              <a:tabLst/>
              <a:defRPr/>
            </a:pPr>
            <a:endParaRPr lang="en-US" sz="1200" b="0" i="0" u="none" strike="noStrike" kern="1200" cap="none" dirty="0">
              <a:solidFill>
                <a:schemeClr val="tx1"/>
              </a:solidFill>
              <a:effectLst/>
              <a:latin typeface="Calibri"/>
              <a:ea typeface="Calibri"/>
              <a:cs typeface="Calibri"/>
              <a:sym typeface="Calibri"/>
            </a:endParaRPr>
          </a:p>
          <a:p>
            <a:pPr marL="0" marR="0" lvl="0" indent="0" algn="r" defTabSz="914400" rtl="0" eaLnBrk="1" fontAlgn="base" latinLnBrk="0" hangingPunct="1">
              <a:lnSpc>
                <a:spcPct val="100000"/>
              </a:lnSpc>
              <a:spcBef>
                <a:spcPts val="0"/>
              </a:spcBef>
              <a:spcAft>
                <a:spcPts val="0"/>
              </a:spcAft>
              <a:buClrTx/>
              <a:buSzTx/>
              <a:buFontTx/>
              <a:buNone/>
              <a:tabLst/>
              <a:defRPr/>
            </a:pPr>
            <a:r>
              <a:rPr lang="ku-Arab-IQ" sz="1200" b="0" i="0" u="none" strike="noStrike" kern="1200" cap="none" dirty="0">
                <a:solidFill>
                  <a:schemeClr val="tx1"/>
                </a:solidFill>
                <a:effectLst/>
                <a:latin typeface="Calibri"/>
                <a:ea typeface="Calibri"/>
                <a:cs typeface="Calibri"/>
                <a:sym typeface="Calibri"/>
              </a:rPr>
              <a:t>لەم دانیشتنە و دانیشتنی پێشوودا، گوێبیستی چیرۆکی کەسانی جیاواز بووین کە شتی جیاواز ئەنجام دەدەن بۆ هەوڵدان و باشترکردنی ڕەوشی ئازادیی ئایین یان باوەڕ لە کۆمەڵگاکەیاندا. هەروەها دەربارەی کێشەکانی ئازادیی ئایین یان باوەڕ لە کۆمەڵگاکەماندا، بەبیر خۆمانمان هێنایەوە. (ئاماژە بە پەڕەی پێشکەشكردنی ئازادیی ئایین یان باوەڕی شارۆچکەکەمان بکە).</a:t>
            </a:r>
            <a:endParaRPr lang="sv-SE" sz="1200" b="0" i="0" u="none" strike="noStrike" kern="1200" cap="none" dirty="0">
              <a:solidFill>
                <a:schemeClr val="tx1"/>
              </a:solidFill>
              <a:effectLst/>
              <a:latin typeface="Calibri"/>
              <a:ea typeface="Calibri"/>
              <a:cs typeface="Calibri"/>
              <a:sym typeface="Calibri"/>
            </a:endParaRPr>
          </a:p>
          <a:p>
            <a:pPr marL="0" marR="0" lvl="0" indent="0" algn="r" defTabSz="914400" rtl="0" eaLnBrk="1" fontAlgn="base" latinLnBrk="0" hangingPunct="1">
              <a:lnSpc>
                <a:spcPct val="100000"/>
              </a:lnSpc>
              <a:spcBef>
                <a:spcPts val="0"/>
              </a:spcBef>
              <a:spcAft>
                <a:spcPts val="0"/>
              </a:spcAft>
              <a:buClrTx/>
              <a:buSzTx/>
              <a:buFontTx/>
              <a:buNone/>
              <a:tabLst/>
              <a:defRPr/>
            </a:pPr>
            <a:endParaRPr lang="en-US" sz="1200" b="0" i="0" u="none" strike="noStrike" kern="1200" cap="none" dirty="0">
              <a:solidFill>
                <a:schemeClr val="tx1"/>
              </a:solidFill>
              <a:effectLst/>
              <a:latin typeface="Calibri"/>
              <a:ea typeface="Calibri"/>
              <a:cs typeface="Calibri"/>
              <a:sym typeface="Calibri"/>
            </a:endParaRPr>
          </a:p>
          <a:p>
            <a:pPr marL="0" marR="0" lvl="0" indent="0" algn="r" defTabSz="914400" rtl="0" eaLnBrk="1" fontAlgn="base" latinLnBrk="0" hangingPunct="1">
              <a:lnSpc>
                <a:spcPct val="100000"/>
              </a:lnSpc>
              <a:spcBef>
                <a:spcPts val="0"/>
              </a:spcBef>
              <a:spcAft>
                <a:spcPts val="0"/>
              </a:spcAft>
              <a:buClrTx/>
              <a:buSzTx/>
              <a:buFontTx/>
              <a:buNone/>
              <a:tabLst/>
              <a:defRPr/>
            </a:pPr>
            <a:r>
              <a:rPr lang="ku-Arab-IQ" sz="1200" b="0" i="0" u="none" strike="noStrike" kern="1200" cap="none" dirty="0">
                <a:solidFill>
                  <a:schemeClr val="tx1"/>
                </a:solidFill>
                <a:effectLst/>
                <a:latin typeface="Calibri"/>
                <a:ea typeface="Calibri"/>
                <a:cs typeface="Calibri"/>
                <a:sym typeface="Calibri"/>
              </a:rPr>
              <a:t>	ئێمە ئێستا لەبارەی تاکتیکی جیاوازەوە فێر دەبین کە دەکرێت بۆ بەرەوپێشبردن و پاراستنی مافەکانی مرۆڤ لە ئاستی کۆمەڵگەییدا بەکاربێن. هەروەها بیر لە چۆنییەتی بەکارهێنانی ئەو تاکتیکانە دەکەینەوە بۆ ڕووبەڕووبوونەوەی ئەو کێشانەی لە کۆمەڵگاکەماندا دەستنیشانمان کردوون.</a:t>
            </a:r>
            <a:endParaRPr lang="en-US" sz="1200" b="0" i="0" u="none" strike="noStrike" kern="1200" cap="none" dirty="0">
              <a:solidFill>
                <a:schemeClr val="tx1"/>
              </a:solidFill>
              <a:effectLst/>
              <a:latin typeface="Calibri"/>
              <a:ea typeface="Calibri"/>
              <a:cs typeface="Calibri"/>
              <a:sym typeface="Calibri"/>
            </a:endParaRPr>
          </a:p>
        </p:txBody>
      </p:sp>
      <p:sp>
        <p:nvSpPr>
          <p:cNvPr id="175" name="Google Shape;175;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76" name="Google Shape;176;p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77" name="Google Shape;17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13</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کەواتە ئێمە مەبەستمان چییە لە تاکتیکەکان؟ تاکتیکەکان بە ' ئەنجامدانی چەند کردەوەیەکی نەخشەکێشکراو بۆ بەدەستهێنانی ئامانجێک' پێناسە دەکرێن'.</a:t>
            </a:r>
            <a:endParaRPr lang="en-US" sz="1200" b="0" i="0" u="none" strike="noStrike" kern="1200" cap="none" dirty="0">
              <a:solidFill>
                <a:schemeClr val="tx1"/>
              </a:solidFill>
              <a:effectLst/>
              <a:latin typeface="Calibri"/>
              <a:ea typeface="Calibri"/>
              <a:cs typeface="Calibri"/>
              <a:sym typeface="Calibri"/>
            </a:endParaRPr>
          </a:p>
        </p:txBody>
      </p:sp>
      <p:sp>
        <p:nvSpPr>
          <p:cNvPr id="184" name="Google Shape;184;p1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85" name="Google Shape;185;p1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86" name="Google Shape;18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14</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چوار جۆری جیاوازی تاکتیک بۆ کاری مافەکانی مرۆڤ هەن. بۆ هاوکاریی ڕوونکردنەوەی ئەو چوار تاکتیکە، دەتوانین بیر لە ئاگر بکەینەوە، ئەویش وەک نموونەیەک بۆ نواندنی پێشێلکارییەکانی مافەکانی مرۆڤ. ئەمە ئاگرێکی جوان نییە کە بە چواردەوریدا دابنیشین تا گەرممان ببێتەوە، بەڵکوو ئاگرێکی مەترسیدار و جڵەونەکراو. هەروەک پێشێلکارییەکانی مافی مرۆڤ، ئاگر زیان بە کەسەکان دەگەیەنێت و دەیان ترسێنێت و برینداریان دەکات و دەیانکوژێت، هەروەها ماڵوموڵک و زەوییەکان وێران دەکات. </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کەواتە چۆن ئاگرەکان بوەستێنین؟ چوار جۆر شت ئەنجام دەدەین:</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93" name="Google Shape;193;p1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94" name="Google Shape;194;p1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95" name="Google Shape;19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15</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buAutoNum type="arabicPeriod"/>
            </a:pPr>
            <a:r>
              <a:rPr lang="ar-SA" sz="1200" b="1" i="0" u="none" strike="noStrike" cap="none" dirty="0">
                <a:solidFill>
                  <a:schemeClr val="dk1"/>
                </a:solidFill>
                <a:effectLst/>
                <a:latin typeface="Calibri"/>
                <a:ea typeface="Calibri"/>
                <a:cs typeface="Calibri"/>
                <a:sym typeface="Calibri"/>
              </a:rPr>
              <a:t>تاکتیکە خێراکان</a:t>
            </a:r>
            <a:endParaRPr lang="sv-SE" sz="1200" b="1" i="0" u="none" strike="noStrike" cap="none" dirty="0">
              <a:solidFill>
                <a:schemeClr val="dk1"/>
              </a:solidFill>
              <a:effectLst/>
              <a:latin typeface="Calibri"/>
              <a:ea typeface="Calibri"/>
              <a:cs typeface="Calibri"/>
              <a:sym typeface="Calibri"/>
            </a:endParaRPr>
          </a:p>
          <a:p>
            <a:pPr marL="228600" indent="0" algn="r" rtl="1">
              <a:buNone/>
            </a:pPr>
            <a:endParaRPr lang="sv-SE" sz="1200" b="0" i="0" u="none" strike="noStrike" cap="none" dirty="0">
              <a:solidFill>
                <a:schemeClr val="dk1"/>
              </a:solidFill>
              <a:effectLst/>
              <a:latin typeface="Calibri"/>
              <a:ea typeface="Calibri"/>
              <a:cs typeface="Calibri"/>
              <a:sym typeface="Calibri"/>
            </a:endParaRPr>
          </a:p>
          <a:p>
            <a:pPr algn="r" rtl="1">
              <a:lnSpc>
                <a:spcPct val="107000"/>
              </a:lnSpc>
              <a:spcAft>
                <a:spcPts val="800"/>
              </a:spcAft>
              <a:buNone/>
            </a:pPr>
            <a:r>
              <a:rPr lang="ku-Arab-IQ" sz="1200" b="0" i="0" u="none" strike="noStrike" cap="none" dirty="0">
                <a:solidFill>
                  <a:schemeClr val="dk1"/>
                </a:solidFill>
                <a:effectLst/>
                <a:latin typeface="Calibri"/>
                <a:ea typeface="Calibri" panose="020F0502020204030204" pitchFamily="34" charset="0"/>
                <a:cs typeface="Calibri" panose="020F0502020204030204" pitchFamily="34" charset="0"/>
                <a:sym typeface="Calibri"/>
              </a:rPr>
              <a:t>تاکتیکە خێراکان دەربارەی وەستاندنی ئاگرەکانن پێش هەڵگیرسانیان، نەهێشتنی ئاگرەکان و ڕزگارکردنی مرۆڤەکان.</a:t>
            </a:r>
            <a:endParaRPr lang="en-US" sz="1200" b="0" i="0" u="none" strike="noStrike" cap="none" dirty="0">
              <a:solidFill>
                <a:schemeClr val="dk1"/>
              </a:solidFill>
              <a:effectLst/>
              <a:latin typeface="Calibri"/>
              <a:ea typeface="Calibri" panose="020F0502020204030204" pitchFamily="34" charset="0"/>
              <a:cs typeface="Calibri" panose="020F0502020204030204" pitchFamily="34" charset="0"/>
              <a:sym typeface="Calibri"/>
            </a:endParaRPr>
          </a:p>
          <a:p>
            <a:pPr algn="r" rtl="1">
              <a:lnSpc>
                <a:spcPct val="107000"/>
              </a:lnSpc>
              <a:spcAft>
                <a:spcPts val="800"/>
              </a:spcAft>
              <a:buNone/>
            </a:pPr>
            <a:r>
              <a:rPr lang="ku-Arab-IQ" sz="1200" b="0" i="0" u="none" strike="noStrike" cap="none" dirty="0">
                <a:solidFill>
                  <a:schemeClr val="dk1"/>
                </a:solidFill>
                <a:effectLst/>
                <a:latin typeface="Calibri"/>
                <a:ea typeface="Calibri" panose="020F0502020204030204" pitchFamily="34" charset="0"/>
                <a:cs typeface="Calibri" panose="020F0502020204030204" pitchFamily="34" charset="0"/>
                <a:sym typeface="Calibri"/>
              </a:rPr>
              <a:t>چی دەکەیت ئەگەر منداڵێک ببینیت یاری بە دەنکە شقارتە دەکات؟ ئایا تۆ شقارتەکان دەکوژێنیتەوە و دووریان دەخەیتەوە! هەوڵی ڕێگری لە داگیرسانی ئاگرەکە دەکەیت.</a:t>
            </a:r>
            <a:endParaRPr lang="sv-SE" sz="1200" b="0" i="0" u="none" strike="noStrike" cap="none" dirty="0">
              <a:solidFill>
                <a:schemeClr val="dk1"/>
              </a:solidFill>
              <a:effectLst/>
              <a:latin typeface="Calibri"/>
              <a:ea typeface="Calibri" panose="020F0502020204030204" pitchFamily="34" charset="0"/>
              <a:cs typeface="Calibri" panose="020F0502020204030204" pitchFamily="34" charset="0"/>
              <a:sym typeface="Calibri"/>
            </a:endParaRPr>
          </a:p>
          <a:p>
            <a:pPr algn="r" rtl="1">
              <a:lnSpc>
                <a:spcPct val="107000"/>
              </a:lnSpc>
              <a:spcAft>
                <a:spcPts val="800"/>
              </a:spcAft>
              <a:buNone/>
            </a:pPr>
            <a:endParaRPr lang="en-US" sz="1200" b="0" i="0" u="none" strike="noStrike" cap="none" dirty="0">
              <a:solidFill>
                <a:schemeClr val="dk1"/>
              </a:solidFill>
              <a:effectLst/>
              <a:latin typeface="Calibri"/>
              <a:ea typeface="Calibri" panose="020F0502020204030204" pitchFamily="34" charset="0"/>
              <a:cs typeface="Calibri" panose="020F0502020204030204" pitchFamily="34" charset="0"/>
              <a:sym typeface="Calibri"/>
            </a:endParaRPr>
          </a:p>
          <a:p>
            <a:pPr algn="r" rtl="1">
              <a:lnSpc>
                <a:spcPct val="107000"/>
              </a:lnSpc>
              <a:spcAft>
                <a:spcPts val="800"/>
              </a:spcAft>
              <a:buNone/>
            </a:pPr>
            <a:r>
              <a:rPr lang="ku-Arab-IQ" sz="1200" b="0" i="0" u="none" strike="noStrike" cap="none" dirty="0">
                <a:solidFill>
                  <a:schemeClr val="dk1"/>
                </a:solidFill>
                <a:effectLst/>
                <a:latin typeface="Calibri"/>
                <a:ea typeface="Calibri" panose="020F0502020204030204" pitchFamily="34" charset="0"/>
                <a:cs typeface="Calibri" panose="020F0502020204030204" pitchFamily="34" charset="0"/>
                <a:sym typeface="Calibri"/>
              </a:rPr>
              <a:t>ئەگەر تۆ زۆر درەنگ کەوتیت و ئاگرێکی بچووک کەوتبووەوە، ڕەنگە هەوڵ بدەیت خۆت بیکوژێنیتەوە، جا ئەمەش بە ئاگرکوژێنەوە یان سەتڵێک ئاو. تۆ بە وەستاندنی ئاگرەکە هەوڵ بۆ پاراستنی مرۆڤەکان و ماڵوموڵکەکە لە مەترسی دەدەیت. وە ئەگەر ئاگرەکە زۆر گەورە بوو، داوای یارمەتی لە تیمی ئاگرکوژێنەوە دەکەیت و مرۆڤەکان ئاگادار دەکەیتەوە تا بڕۆنە دەرەوە. </a:t>
            </a:r>
            <a:endParaRPr lang="sv-SE" sz="1200" b="0" i="0" u="none" strike="noStrike" cap="none" dirty="0">
              <a:solidFill>
                <a:schemeClr val="dk1"/>
              </a:solidFill>
              <a:effectLst/>
              <a:latin typeface="Calibri"/>
              <a:ea typeface="Calibri" panose="020F0502020204030204" pitchFamily="34" charset="0"/>
              <a:cs typeface="Calibri" panose="020F0502020204030204" pitchFamily="34" charset="0"/>
              <a:sym typeface="Calibri"/>
            </a:endParaRPr>
          </a:p>
          <a:p>
            <a:pPr algn="r" rtl="1">
              <a:lnSpc>
                <a:spcPct val="107000"/>
              </a:lnSpc>
              <a:spcAft>
                <a:spcPts val="800"/>
              </a:spcAft>
              <a:buNone/>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a:buNone/>
            </a:pPr>
            <a:r>
              <a:rPr lang="ku-Arab-IQ" sz="1200" dirty="0">
                <a:effectLst/>
                <a:ea typeface="Calibri" panose="020F0502020204030204" pitchFamily="34" charset="0"/>
                <a:cs typeface="Calibri" panose="020F0502020204030204" pitchFamily="34" charset="0"/>
              </a:rPr>
              <a:t>	تاکتیکە خێراکان بۆ مافەکانی مرۆڤ هەر بەم شێوەیەن! ئێمە تاکتیکە خێراکان بۆ پێشێلکردنی مافەکانی مرۆڤ بەکار دەهێنین کە خەریکە لە شوێنێکی دیاریکراو یان بەسەر چەند کەسێکی دیاریکراودا ڕوو بدەن یان لە ئێستادا ڕوو دەدەن. ئەمە ڕەنگە مانای دەستوەردانی ڕاستەوخۆ بێت بۆ ڕێگری یان وەستاندنی پێشێلکاری و ڕزگارکردنی مرۆڤەکان، یان ڕەنگە بە مانای داواکردنی یارمەتی و ئاگادارکردنەوەی ئەو کەسانە بێت وا لە مەترسیدان. </a:t>
            </a:r>
            <a:endParaRPr lang="en-US" sz="1200" b="0" i="0" u="none" strike="noStrike" kern="1200" cap="none" dirty="0">
              <a:solidFill>
                <a:schemeClr val="tx1"/>
              </a:solidFill>
              <a:effectLst/>
              <a:latin typeface="Calibri"/>
              <a:ea typeface="Calibri"/>
              <a:cs typeface="Calibri"/>
              <a:sym typeface="Calibri"/>
            </a:endParaRPr>
          </a:p>
        </p:txBody>
      </p:sp>
      <p:sp>
        <p:nvSpPr>
          <p:cNvPr id="202" name="Google Shape;202;p1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03" name="Google Shape;203;p1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04" name="Google Shape;20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16</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کەواتە ڕەنگە تاکتیکە 'خێراکان' بۆ چ جۆرێکی پێشێلکاریی ئازادیی ئایین یان باوەڕ بەکار بێنین؟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 هەراسانکردن، وتاری کیناوی، سووکایەتی، وێرانکردنی ماڵوموڵک، هێرشکردنە سەر شوێنەکانی پەرستن، پێشێلکاریی کۆمەڵایەتی و دەستگیرکردنی هەڕەمەکی، هەموو پێکەوە نموونەی ئەو پێشێلکارییانەن کە بەسەر کەس و گرووپی دیاریکراودا لە شوێنی دیاریکراو و کاتی دیاریکراودا ڕوو دەدەن.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هەرچەندە تاکتیکە خێراکان وەڵامی ڕووداوی دەستبەجێی وەک ئەمانە دەدەنەوە، پێویستییان بەوەیە ئێمە ئامادە بین- تا بزانین چی دەکەین. هەر هێندەی مرۆڤەکان ژمارەی تەلەفۆنی تیمی ئاگرکوژێنەوە فێربوون یان چۆنییەتیی بەکارهێنانی ئاگرکوژێنەوە، ئەوا دەتوانین فێری ڕێگاکانی ڕێگری، وەستاندن و داواکردنی هاوکاریی ببین، ئەمە کاتێک پێشێلکارییەکانی مافی مرۆڤ ڕوو دەدەن.</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22" name="Google Shape;222;p1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23" name="Google Shape;223;p1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24" name="Google Shape;22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17</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ar-SA" sz="1200" b="1" i="0" u="none" strike="noStrike" cap="none" dirty="0">
                <a:solidFill>
                  <a:schemeClr val="dk1"/>
                </a:solidFill>
                <a:effectLst/>
                <a:latin typeface="Calibri"/>
                <a:ea typeface="Calibri"/>
                <a:cs typeface="Calibri"/>
                <a:sym typeface="Calibri"/>
              </a:rPr>
              <a:t>٢. تاکتیکەکانی گۆڕانکاریی</a:t>
            </a:r>
            <a:endParaRPr lang="sv-SE" sz="1200" b="1" i="0" u="none" strike="noStrike" cap="none" dirty="0">
              <a:solidFill>
                <a:schemeClr val="dk1"/>
              </a:solidFill>
              <a:effectLst/>
              <a:latin typeface="Calibri"/>
              <a:ea typeface="Calibri"/>
              <a:cs typeface="Calibri"/>
              <a:sym typeface="Calibri"/>
            </a:endParaRPr>
          </a:p>
          <a:p>
            <a:pPr algn="r" rtl="1"/>
            <a:endParaRPr lang="sv-SE" sz="1200" b="0" i="0" u="none" strike="noStrike" cap="none" dirty="0">
              <a:solidFill>
                <a:schemeClr val="dk1"/>
              </a:solidFill>
              <a:effectLst/>
              <a:latin typeface="Calibri"/>
              <a:ea typeface="Calibri"/>
              <a:cs typeface="Calibri"/>
              <a:sym typeface="Calibri"/>
            </a:endParaRPr>
          </a:p>
          <a:p>
            <a:pPr algn="r"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ئاگرەکان بە چەندان هۆکار ڕوو دەدەن و بڵاو دەبنەوە- بۆ نموونە وایەری مەترسیداری کارەبا. </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تاکتیکەکانی گۆڕانکاری دەربارەی گۆڕینی ئەو ڕەوشانەن کە دەبنە هۆی ڕوودانی ئاگر- بۆ نموونە دڵنیاییدان لەوەی </a:t>
            </a:r>
            <a:r>
              <a:rPr lang="ku-Arab-IQ" sz="1200" kern="100" dirty="0">
                <a:solidFill>
                  <a:srgbClr val="EE0000"/>
                </a:solidFill>
                <a:effectLst/>
                <a:latin typeface="Calibri" panose="020F0502020204030204" pitchFamily="34" charset="0"/>
                <a:ea typeface="Calibri" panose="020F0502020204030204" pitchFamily="34" charset="0"/>
                <a:cs typeface="Calibri" panose="020F0502020204030204" pitchFamily="34" charset="0"/>
              </a:rPr>
              <a:t>بونیادنانی باڵەخانەکان </a:t>
            </a:r>
            <a:r>
              <a:rPr lang="ku-Arab-IQ" sz="1200" kern="100" dirty="0">
                <a:effectLst/>
                <a:latin typeface="Calibri" panose="020F0502020204030204" pitchFamily="34" charset="0"/>
                <a:ea typeface="Calibri" panose="020F0502020204030204" pitchFamily="34" charset="0"/>
                <a:cs typeface="Calibri" panose="020F0502020204030204" pitchFamily="34" charset="0"/>
              </a:rPr>
              <a:t>بە جۆرێکن کە دڵنیایی لە سەلامەتی وایەرەکان دەدەن.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هەروەها پێشێلکارییەکانی مافی مرۆڤیش بە چەند هۆکارێک ڕوو دەدەن- بۆ نموونە بەهۆی ئەوەی کۆمەڵگا ئەو یاسایانەی نییە کە بۆ پاراستنی مرۆڤەکان پێویستن یان بەهۆی ئەوەی ئەو کەسانەی دەبێت دڵنیایی لە پەیڕەوکردنی ئەو یاسایانە بدەن، ئەمە ئەنجام نادەن. ئەمەش بەهۆی ئەوەی کۆمەڵگا بە </a:t>
            </a:r>
            <a:r>
              <a:rPr lang="ku-Arab-IQ" sz="1200" kern="100" dirty="0">
                <a:solidFill>
                  <a:srgbClr val="EE0000"/>
                </a:solidFill>
                <a:effectLst/>
                <a:latin typeface="Calibri" panose="020F0502020204030204" pitchFamily="34" charset="0"/>
                <a:ea typeface="Calibri" panose="020F0502020204030204" pitchFamily="34" charset="0"/>
                <a:cs typeface="Calibri" panose="020F0502020204030204" pitchFamily="34" charset="0"/>
              </a:rPr>
              <a:t>هەڵە بونیاد نراوە.</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32" name="Google Shape;232;p1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33" name="Google Shape;233;p1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34" name="Google Shape;23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18</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دەکرێت چەندان پێشێلکاریی مافەکانی مرۆڤ تەنیا بە ڕازیکردنی مرۆڤەکان بۆ گۆڕینی یاساکان یان چۆنییەتیی ئەنجامدانی شتەکان چارەسەر بکرێن. دەتوانین ئەمە بە چوار ڕێگای جیاواز ئەنجام بدەین: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Font typeface="Symbol" panose="05050102010706020507" pitchFamily="18" charset="2"/>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بە هەڵمەتی ناڕەزایەتی بۆ تیشک خستنە سەر کێشەکان.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07000"/>
              </a:lnSpc>
              <a:spcAft>
                <a:spcPts val="800"/>
              </a:spcAft>
              <a:buFont typeface="Symbol" panose="05050102010706020507" pitchFamily="18" charset="2"/>
              <a:buNone/>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Font typeface="Symbol" panose="05050102010706020507" pitchFamily="18" charset="2"/>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بە ڕازیکردنی ئەو کەسانەی توانای گۆڕینی شتەکانیان هەیە کە دەبێت شتێک دەربارەی کێشەکان بکەن- با بەمەیان بڵێین داکۆکی.</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07000"/>
              </a:lnSpc>
              <a:spcAft>
                <a:spcPts val="800"/>
              </a:spcAft>
              <a:buFont typeface="Symbol" panose="05050102010706020507" pitchFamily="18" charset="2"/>
              <a:buNone/>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Font typeface="Symbol" panose="05050102010706020507" pitchFamily="18" charset="2"/>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بە دەستەبەرکردنی هاندان بۆ مرۆڤەکان تاوەکوو جیاواز ڕەفتار بکەن.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07000"/>
              </a:lnSpc>
              <a:spcAft>
                <a:spcPts val="800"/>
              </a:spcAft>
              <a:buFont typeface="Symbol" panose="05050102010706020507" pitchFamily="18" charset="2"/>
              <a:buNone/>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Font typeface="Symbol" panose="05050102010706020507" pitchFamily="18" charset="2"/>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یان بە ئاڵنگاریی ئاشتیانەی یاسا چەوتەکان یان نەریتە کۆمەڵایەتییەکان، ئەمە بۆ نیشاندانی ئەوەی ئێمە ئەوانە پەسەند ناکەین.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07000"/>
              </a:lnSpc>
              <a:spcAft>
                <a:spcPts val="800"/>
              </a:spcAft>
              <a:buFont typeface="Symbol" panose="05050102010706020507" pitchFamily="18" charset="2"/>
              <a:buNone/>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ئەمانە تاکتیکەکانی گۆڕانکاریین. ئەوان زیاتر سەنج دەخەنە سەر کێشە درێژ مەوداتر و سیستماتیکترەکان لە کۆمەڵگادا- ئەو کێشانەی کە کاریگەری دەخەنە سەر چەندان کەس لە چەندان شوێندا.</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47" name="Google Shape;247;p1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48" name="Google Shape;248;p1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49" name="Google Shape;24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19</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algn="r"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بەخێرهاتنی هەمووان بۆ دانیشتنەکە بکە و ئەمانەی خوارەوە ڕوون بکەرەوە:</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457200" algn="r" rtl="1">
              <a:lnSpc>
                <a:spcPct val="107000"/>
              </a:lnSpc>
              <a:spcAft>
                <a:spcPts val="800"/>
              </a:spcAft>
              <a:buNone/>
            </a:pPr>
            <a:endParaRPr lang="en-US" sz="1100" kern="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gn="r" rtl="1">
              <a:lnSpc>
                <a:spcPct val="107000"/>
              </a:lnSpc>
              <a:spcAft>
                <a:spcPts val="800"/>
              </a:spcAft>
              <a:buFont typeface="Symbol" panose="05050102010706020507" pitchFamily="18" charset="2"/>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لە دانیشتنەکان تاوەکوو ئێستا، دەربارەی مافەکانی مرۆڤ و دەربارەی مافی ئازادیی ئایین یان باوەڕ و دەربارەی پێشێلکاریی مافەکان فێربووین. هەروەها نەخشەی پێشێلکارییەکانی ئازادیی ئایین یان باوەڕمان لە کۆمەڵگاکەماندا کێشا.</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07000"/>
              </a:lnSpc>
              <a:spcAft>
                <a:spcPts val="800"/>
              </a:spcAft>
              <a:buFont typeface="Symbol" panose="05050102010706020507" pitchFamily="18" charset="2"/>
              <a:buNone/>
            </a:pPr>
            <a:endParaRPr lang="en-US" sz="1100" kern="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gn="r" rtl="1">
              <a:lnSpc>
                <a:spcPct val="107000"/>
              </a:lnSpc>
              <a:spcAft>
                <a:spcPts val="800"/>
              </a:spcAft>
              <a:buFont typeface="Symbol" panose="05050102010706020507" pitchFamily="18" charset="2"/>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لە ئێستا بەدواوە سەرنج دەخەینە سەر هەنگاوەکان! لەم دانیشتنە و دانیشتنی دواتردا، چەند ڕێگایەکی جیاوازی تاکتیکەکان دەدۆزینەوە کە بۆ بەرەوپێشبردنی مافەکانی مرۆڤ بەکار دێن، هەروەها بیرکردنەوە لە چۆنییەتیی بەکارهێنانی ئەو تاکتیکانە. لە دوو دانیشتنی کۆتاییدا، سەرنج دەخەینە سەر گەشەپێدانی نەخشەی کار.</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07000"/>
              </a:lnSpc>
              <a:spcAft>
                <a:spcPts val="800"/>
              </a:spcAft>
              <a:buFont typeface="Symbol" panose="05050102010706020507" pitchFamily="18" charset="2"/>
              <a:buNone/>
            </a:pPr>
            <a:endParaRPr lang="en-US" sz="1100" kern="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gn="r" rtl="1">
              <a:lnSpc>
                <a:spcPct val="107000"/>
              </a:lnSpc>
              <a:spcAft>
                <a:spcPts val="800"/>
              </a:spcAft>
              <a:buFont typeface="Symbol" panose="05050102010706020507" pitchFamily="18" charset="2"/>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ئێمە بە گوێگرتن لە سێ چیرۆکی ئەو کەسانە دەست پێ دەکەین کە بۆ ئازادیی ئایین یان باوەڕ لە کۆمەڵگاکەی خۆیاندا </a:t>
            </a:r>
            <a:r>
              <a:rPr lang="ku-Arab-IQ" sz="1100" kern="100" dirty="0">
                <a:effectLst/>
                <a:latin typeface="Calibri" panose="020F0502020204030204" pitchFamily="34" charset="0"/>
                <a:ea typeface="Calibri" panose="020F0502020204030204" pitchFamily="34" charset="0"/>
                <a:cs typeface="Calibri" panose="020F0502020204030204" pitchFamily="34" charset="0"/>
              </a:rPr>
              <a:t>گۆڕانکاری دروست دەکەن</a:t>
            </a:r>
            <a:r>
              <a:rPr lang="sv-SE" sz="1100" kern="100" dirty="0">
                <a:effectLst/>
                <a:latin typeface="Calibri" panose="020F0502020204030204" pitchFamily="34" charset="0"/>
                <a:ea typeface="Calibri" panose="020F0502020204030204" pitchFamily="34" charset="0"/>
                <a:cs typeface="Calibri" panose="020F0502020204030204" pitchFamily="34" charset="0"/>
              </a:rPr>
              <a:t>.</a:t>
            </a:r>
          </a:p>
          <a:p>
            <a:pPr marL="0" lvl="0" indent="0" algn="just" rtl="1">
              <a:lnSpc>
                <a:spcPct val="107000"/>
              </a:lnSpc>
              <a:spcAft>
                <a:spcPts val="800"/>
              </a:spcAft>
              <a:buFont typeface="Symbol" panose="05050102010706020507" pitchFamily="18" charset="2"/>
              <a:buNone/>
            </a:pPr>
            <a:endParaRPr lang="en-US" sz="11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7" name="Google Shape;5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2</a:t>
            </a:fld>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58" name="Google Shape;58;p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59" name="Google Shape;59;p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ar-SA" sz="1200" b="1" i="0" u="none" strike="noStrike" cap="none" dirty="0">
                <a:solidFill>
                  <a:schemeClr val="dk1"/>
                </a:solidFill>
                <a:effectLst/>
                <a:latin typeface="Calibri"/>
                <a:ea typeface="Calibri"/>
                <a:cs typeface="Calibri"/>
                <a:sym typeface="Calibri"/>
              </a:rPr>
              <a:t>٣. تاکتیکەکانی بونیادنان</a:t>
            </a:r>
            <a:endParaRPr lang="sv-SE" sz="1200" b="1" i="0" u="none" strike="noStrike" cap="none" dirty="0">
              <a:solidFill>
                <a:schemeClr val="dk1"/>
              </a:solidFill>
              <a:effectLst/>
              <a:latin typeface="Calibri"/>
              <a:ea typeface="Calibri"/>
              <a:cs typeface="Calibri"/>
              <a:sym typeface="Calibri"/>
            </a:endParaRPr>
          </a:p>
          <a:p>
            <a:pPr algn="r" rtl="1"/>
            <a:endParaRPr lang="sv-SE" sz="1200" b="0" i="0" u="none" strike="noStrike" cap="none" dirty="0">
              <a:solidFill>
                <a:schemeClr val="dk1"/>
              </a:solidFill>
              <a:effectLst/>
              <a:latin typeface="Calibri"/>
              <a:ea typeface="Calibri"/>
              <a:cs typeface="Calibri"/>
              <a:sym typeface="Calibri"/>
            </a:endParaRPr>
          </a:p>
          <a:p>
            <a:pPr algn="r"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یەکێکی تر لە ڕێگاکانی وەستاندنی ئاگرەکان، بونیادنانی هۆشیاریی گشتیی و گۆڕینی هەڵوێستەکانە، بۆ نموونە بەرزکردنەوەی هۆشیاریی لەمەڕ مەترسییەکانی فڕێدانی جگەرە بۆ سەر زەوی وشک. هەروەها دەتوانین هاوبەشیی گشتی بونیاد بنێین- کەسی زیاتر بەشداری بکەن لە ئاگرکوژێنەوەی خۆبەخشانە. هەروەها دەتوانین کارامەییەکان بونیاد بنێین- بۆ نموونە دڵنیاییدان لەوەی مرۆڤەکان دەزانن چۆن ئاگرکوژێنەوە بەکار بهێنن.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پەیوەند بە مافەکانی مرۆڤەوە، بونیادنانی تاکتیکەکان دەربارەی کاری درێژخایەنن بۆ بونیادنانی کولتووری مافەکانی مرۆڤ. ئەمەش بە مانای کارکردن بەرەو کۆمەڵگایەک دێت کە تییدا هەموو کەسێک لە مافەکانی خۆی و کەسانی تر تێدەگات، هەروەتر ڕێزگرتنی مافەکانی مرۆڤ بە ئاسایی و ڕاست دەبینێت، وە دەزانێت لە کاتی پێشێلکردنی مافەکان چی بکات و دەزانێت چؤن بۆ مافی خۆی و کەسانی تر بوەستێتەوە و داکۆکیان لێ بکات.</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70" name="Google Shape;270;p2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71" name="Google Shape;271;p2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72" name="Google Shape;27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20</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 </a:t>
            </a:r>
            <a:r>
              <a:rPr lang="ku-Arab-IQ" sz="1200" kern="100" dirty="0">
                <a:effectLst/>
                <a:latin typeface="Calibri" panose="020F0502020204030204" pitchFamily="34" charset="0"/>
                <a:ea typeface="Calibri" panose="020F0502020204030204" pitchFamily="34" charset="0"/>
                <a:cs typeface="Calibri" panose="020F0502020204030204" pitchFamily="34" charset="0"/>
              </a:rPr>
              <a:t>بونیادنانی کۆمەڵگایەکی لەم شێوەیە، ئەنجامدانی ٤ شت دەگرێتەوە:</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Font typeface="Symbol" panose="05050102010706020507" pitchFamily="18" charset="2"/>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بونیادنانی هۆشیاریی دەربارەی گرنگیی مافەکانی مرۆڤ، هۆشیاری لەمەڕ ئەو پێشێلکارییانەی ڕوو دەدەن و ئەو وێرانکارییانەی دروستی دەکەن.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07000"/>
              </a:lnSpc>
              <a:spcAft>
                <a:spcPts val="800"/>
              </a:spcAft>
              <a:buFont typeface="Symbol" panose="05050102010706020507" pitchFamily="18" charset="2"/>
              <a:buNone/>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Font typeface="Symbol" panose="05050102010706020507" pitchFamily="18" charset="2"/>
              <a:buChar char=""/>
            </a:pPr>
            <a:r>
              <a:rPr lang="ku-Arab-IQ" sz="1200" kern="100" dirty="0">
                <a:solidFill>
                  <a:srgbClr val="EE0000"/>
                </a:solidFill>
                <a:effectLst/>
                <a:latin typeface="Calibri" panose="020F0502020204030204" pitchFamily="34" charset="0"/>
                <a:ea typeface="Calibri" panose="020F0502020204030204" pitchFamily="34" charset="0"/>
                <a:cs typeface="Calibri" panose="020F0502020204030204" pitchFamily="34" charset="0"/>
              </a:rPr>
              <a:t>بونیادنانی بەشداریی</a:t>
            </a:r>
            <a:r>
              <a:rPr lang="ku-Arab-IQ" sz="1200" kern="100" dirty="0">
                <a:effectLst/>
                <a:latin typeface="Calibri" panose="020F0502020204030204" pitchFamily="34" charset="0"/>
                <a:ea typeface="Calibri" panose="020F0502020204030204" pitchFamily="34" charset="0"/>
                <a:cs typeface="Calibri" panose="020F0502020204030204" pitchFamily="34" charset="0"/>
              </a:rPr>
              <a:t>- بەشداریکردنی کەسانی زیاتر و زیاتر لە گرتنەبەری هەنگاوەکانی بەرەوپێشبردنی مافەکانی مرۆڤ.</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07000"/>
              </a:lnSpc>
              <a:spcAft>
                <a:spcPts val="800"/>
              </a:spcAft>
              <a:buFont typeface="Symbol" panose="05050102010706020507" pitchFamily="18" charset="2"/>
              <a:buNone/>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Font typeface="Symbol" panose="05050102010706020507" pitchFamily="18" charset="2"/>
              <a:buChar char=""/>
            </a:pPr>
            <a:r>
              <a:rPr lang="ku-Arab-IQ" sz="1200" kern="100" dirty="0">
                <a:solidFill>
                  <a:srgbClr val="EE0000"/>
                </a:solidFill>
                <a:effectLst/>
                <a:latin typeface="Calibri" panose="020F0502020204030204" pitchFamily="34" charset="0"/>
                <a:ea typeface="Calibri" panose="020F0502020204030204" pitchFamily="34" charset="0"/>
                <a:cs typeface="Calibri" panose="020F0502020204030204" pitchFamily="34" charset="0"/>
              </a:rPr>
              <a:t>بونیادنانی کارامەییەکان- </a:t>
            </a:r>
            <a:r>
              <a:rPr lang="ku-Arab-IQ" sz="1200" kern="100" dirty="0">
                <a:effectLst/>
                <a:latin typeface="Calibri" panose="020F0502020204030204" pitchFamily="34" charset="0"/>
                <a:ea typeface="Calibri" panose="020F0502020204030204" pitchFamily="34" charset="0"/>
                <a:cs typeface="Calibri" panose="020F0502020204030204" pitchFamily="34" charset="0"/>
              </a:rPr>
              <a:t>بەم شێوەیەش مرۆڤەکان دەزانن چۆن مافەکانی مرۆڤ بەرەوپێش ببەن.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07000"/>
              </a:lnSpc>
              <a:spcAft>
                <a:spcPts val="800"/>
              </a:spcAft>
              <a:buFont typeface="Symbol" panose="05050102010706020507" pitchFamily="18" charset="2"/>
              <a:buNone/>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Font typeface="Symbol" panose="05050102010706020507" pitchFamily="18" charset="2"/>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بونیادنانی پەیوەندی لەنێوان کەسەکان و ڕێکخراوەکان، کێ شتی جیاواز لە شوێنی جیاوازدا دەکات، بەڵام کارکردن بەرەو ئامانجی هاوبەش بە شێوازێکی هەماهەنگ.</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07000"/>
              </a:lnSpc>
              <a:spcAft>
                <a:spcPts val="800"/>
              </a:spcAft>
              <a:buFont typeface="Symbol" panose="05050102010706020507" pitchFamily="18" charset="2"/>
              <a:buNone/>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ئەمانە تاکتیکی درێژخایەنن کە پێشمەرجی بۆ گۆڕانکاری بونیاد دەنێن. بناغەیەکمان بۆ دروست دەکەن تاوەکوو لەسەری بوەستین کاتێک هەموو تاکتیکەکانی تر بەکار دەهێنین.</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79" name="Google Shape;279;p2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80" name="Google Shape;280;p2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81" name="Google Shape;28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21</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ar-SA" sz="1200" b="1" i="0" u="none" strike="noStrike" cap="none" dirty="0">
                <a:solidFill>
                  <a:schemeClr val="dk1"/>
                </a:solidFill>
                <a:effectLst/>
                <a:latin typeface="Calibri"/>
                <a:ea typeface="Calibri"/>
                <a:cs typeface="Calibri"/>
                <a:sym typeface="Calibri"/>
              </a:rPr>
              <a:t>٤. تاکتیکەکانی چاکبوونەوە</a:t>
            </a:r>
            <a:endParaRPr lang="sv-SE" sz="1200" b="0" i="0" u="none" strike="noStrike" cap="none" dirty="0">
              <a:solidFill>
                <a:schemeClr val="dk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 </a:t>
            </a:r>
            <a:endParaRPr lang="en-US" sz="1200" b="0" i="0" u="none" strike="noStrike" kern="1200" cap="none" dirty="0">
              <a:solidFill>
                <a:schemeClr val="tx1"/>
              </a:solidFill>
              <a:effectLst/>
              <a:latin typeface="Calibri"/>
              <a:ea typeface="Calibri"/>
              <a:cs typeface="Calibri"/>
              <a:sym typeface="Calibri"/>
            </a:endParaRPr>
          </a:p>
          <a:p>
            <a:pPr algn="r"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لە کۆتاییدا، تاکتیکی چاکبوونەوەمان هەیە. هەر وەک ئاگرەکان، پێشێلکارییەکانی مافەکانی مرۆڤ، مرۆڤەکان، ماڵوموڵک و کۆمەڵگاکان وێران دەکەن. تاکتیکەکانی چاکبوونەوە دەربارەی ئەوەن داخۆ ئێمە پاش ڕوودانی پێشێلکاریی مافەکانی مرۆڤ، چی بۆ چاودێریی مرۆڤەکان دەکەین.</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r>
              <a:rPr lang="ku-Arab-IQ" sz="1200" b="0" i="0" u="none" strike="noStrike" kern="1200" cap="none" dirty="0">
                <a:solidFill>
                  <a:schemeClr val="tx1"/>
                </a:solidFill>
                <a:effectLst/>
                <a:latin typeface="Calibri"/>
                <a:ea typeface="Calibri"/>
                <a:cs typeface="Calibri"/>
                <a:sym typeface="Calibri"/>
              </a:rPr>
              <a:t> </a:t>
            </a:r>
            <a:endParaRPr lang="en-US" sz="1200" b="0" i="0" u="none" strike="noStrike" kern="1200" cap="none" dirty="0">
              <a:solidFill>
                <a:schemeClr val="tx1"/>
              </a:solidFill>
              <a:effectLst/>
              <a:latin typeface="Calibri"/>
              <a:ea typeface="Calibri"/>
              <a:cs typeface="Calibri"/>
              <a:sym typeface="Calibri"/>
            </a:endParaRPr>
          </a:p>
        </p:txBody>
      </p:sp>
      <p:sp>
        <p:nvSpPr>
          <p:cNvPr id="297" name="Google Shape;297;p2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98" name="Google Shape;298;p2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99" name="Google Shape;29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22</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بەشێکی ئەمە سەبارەت بە دڵنیاییە لەوەی مرۆڤەکان ئەو پاڵپشتییە تەندروستی، ماددی و دەروونی و کۆمەڵایەتییەیان پێ دەگات کە بۆ چاکبوونەوەیان پێویستە. بەڵام ئەمە دەربارەی شکۆ و دادپەروەریشە:</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Font typeface="Symbol" panose="05050102010706020507" pitchFamily="18" charset="2"/>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دەربارەی </a:t>
            </a:r>
            <a:r>
              <a:rPr lang="ku-Arab-IQ" sz="12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بەڵگەنامەکردنی</a:t>
            </a:r>
            <a:r>
              <a:rPr lang="ku-Arab-IQ" sz="1200" kern="100" dirty="0">
                <a:effectLst/>
                <a:latin typeface="Calibri" panose="020F0502020204030204" pitchFamily="34" charset="0"/>
                <a:ea typeface="Calibri" panose="020F0502020204030204" pitchFamily="34" charset="0"/>
                <a:cs typeface="Calibri" panose="020F0502020204030204" pitchFamily="34" charset="0"/>
              </a:rPr>
              <a:t> ئەوەی ڕوویداوە، بۆ دڵنیایی لەوەی بە شاراوەیی نامێنێتەوە.</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07000"/>
              </a:lnSpc>
              <a:spcAft>
                <a:spcPts val="800"/>
              </a:spcAft>
              <a:buFont typeface="Symbol" panose="05050102010706020507" pitchFamily="18" charset="2"/>
              <a:buNone/>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Font typeface="Symbol" panose="05050102010706020507" pitchFamily="18" charset="2"/>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دەربارەی پێدانی دەرفەت بە مرۆڤەکان بۆ قسەکردن و یادکردنەوەی ئەوەی چی ڕوویداوە.</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07000"/>
              </a:lnSpc>
              <a:spcAft>
                <a:spcPts val="800"/>
              </a:spcAft>
              <a:buFont typeface="Symbol" panose="05050102010706020507" pitchFamily="18" charset="2"/>
              <a:buNone/>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Font typeface="Symbol" panose="05050102010706020507" pitchFamily="18" charset="2"/>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دەربارەی دڵنیاییدان لەوەی مرۆڤەکان دادپەروەری و قەرەبوو بەدەست دەهێنن.</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06" name="Google Shape;306;p2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307" name="Google Shape;307;p2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308" name="Google Shape;30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23</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lnSpc>
                <a:spcPct val="107000"/>
              </a:lnSpc>
              <a:spcAft>
                <a:spcPts val="800"/>
              </a:spcAft>
              <a:buNone/>
            </a:pPr>
            <a:r>
              <a:rPr lang="ar-SA" sz="1200" b="1" i="0" u="none" strike="noStrike" cap="none" dirty="0">
                <a:solidFill>
                  <a:schemeClr val="dk1"/>
                </a:solidFill>
                <a:effectLst/>
                <a:latin typeface="Calibri"/>
                <a:ea typeface="Calibri"/>
                <a:cs typeface="Calibri"/>
                <a:sym typeface="Calibri"/>
              </a:rPr>
              <a:t>دەرئەنجام</a:t>
            </a:r>
            <a:endParaRPr lang="sv-SE" sz="1200" b="1" i="0" u="none" strike="noStrike" cap="none" dirty="0">
              <a:solidFill>
                <a:schemeClr val="dk1"/>
              </a:solidFill>
              <a:effectLst/>
              <a:latin typeface="Calibri"/>
              <a:ea typeface="Calibri"/>
              <a:cs typeface="Calibri"/>
              <a:sym typeface="Calibri"/>
            </a:endParaRPr>
          </a:p>
          <a:p>
            <a:pPr algn="r"/>
            <a:r>
              <a:rPr lang="sv-SE" sz="1200" b="0" i="0" u="none" strike="noStrike" cap="none" dirty="0">
                <a:solidFill>
                  <a:schemeClr val="dk1"/>
                </a:solidFill>
                <a:effectLst/>
                <a:latin typeface="Calibri"/>
                <a:ea typeface="Calibri"/>
                <a:cs typeface="Calibri"/>
                <a:sym typeface="Calibri"/>
              </a:rPr>
              <a:t> </a:t>
            </a:r>
          </a:p>
          <a:p>
            <a:pPr algn="r" rtl="1"/>
            <a:r>
              <a:rPr lang="ku-Arab-IQ" sz="1200" b="0" i="0" u="none" strike="noStrike" cap="none" dirty="0">
                <a:solidFill>
                  <a:schemeClr val="dk1"/>
                </a:solidFill>
                <a:effectLst/>
                <a:latin typeface="Calibri"/>
                <a:ea typeface="Calibri"/>
                <a:cs typeface="Calibri"/>
                <a:sym typeface="Calibri"/>
              </a:rPr>
              <a:t>هەموو ئەم شێوازانەی کارکردن بۆ بەرەوپێشبردنی مافەکانی مرۆڤ گرنگن. ئەوانە تەواوکەر و پێکداچوون و دەتوانرێت هاوتەریب بە یەکتر بەکار بهێنرێن.</a:t>
            </a:r>
            <a:endParaRPr lang="sv-SE" sz="1200" b="0" i="0" u="none" strike="noStrike" cap="none" dirty="0">
              <a:solidFill>
                <a:schemeClr val="dk1"/>
              </a:solidFill>
              <a:effectLst/>
              <a:latin typeface="Calibri"/>
              <a:ea typeface="Calibri"/>
              <a:cs typeface="Calibri"/>
              <a:sym typeface="Calibri"/>
            </a:endParaRPr>
          </a:p>
          <a:p>
            <a:pPr algn="r" rtl="1"/>
            <a:endParaRPr lang="sv-SE" sz="1200" b="0" i="0" u="none" strike="noStrike" cap="none" dirty="0">
              <a:solidFill>
                <a:schemeClr val="dk1"/>
              </a:solidFill>
              <a:effectLst/>
              <a:latin typeface="Calibri"/>
              <a:ea typeface="Calibri"/>
              <a:cs typeface="Calibri"/>
              <a:sym typeface="Calibri"/>
            </a:endParaRPr>
          </a:p>
          <a:p>
            <a:pPr algn="r" rtl="1"/>
            <a:r>
              <a:rPr lang="ku-Arab-IQ" sz="1200" b="0" i="0" u="none" strike="noStrike" cap="none" dirty="0">
                <a:solidFill>
                  <a:schemeClr val="dk1"/>
                </a:solidFill>
                <a:effectLst/>
                <a:latin typeface="Calibri"/>
                <a:ea typeface="Calibri"/>
                <a:cs typeface="Calibri"/>
                <a:sym typeface="Calibri"/>
              </a:rPr>
              <a:t>هیچ کەس و ڕێکخراوێک ناتوانێت هەموو ئەو تاکتیکانە بەکار بهێنێت- ئێمە ڕۆڵ و کارامەیی و دەرفەتی جیاوازمان هەیە کە ڕاستەوخۆ کاریگەری لە هەڵبژاردنی بەکارهێنانی هەر تاکتیکێک دەکات. خاڵە گرنگەکە ئەوەیە کە هەمووان دەتوانن دەستپێشخەرییەک بکەن، جا ئەمەش لەنێوان خۆمان، لەڕێی پەیوەندیی کەسەکان و ڕێکخراوەکان کە بە هەمان ئاراستە هەوڵ دەدەن، دەتوانین شتەکان بگۆڕین.</a:t>
            </a:r>
            <a:endParaRPr lang="sv-SE" sz="1200" b="0" i="0" u="none" strike="noStrike" cap="none" dirty="0">
              <a:solidFill>
                <a:schemeClr val="dk1"/>
              </a:solidFill>
              <a:effectLst/>
              <a:latin typeface="Calibri"/>
              <a:ea typeface="Calibri"/>
              <a:cs typeface="Calibri"/>
              <a:sym typeface="Calibri"/>
            </a:endParaRPr>
          </a:p>
          <a:p>
            <a:pPr algn="r" rtl="1"/>
            <a:endParaRPr lang="sv-SE" sz="1200" b="0" i="0" u="none" strike="noStrike" cap="none" dirty="0">
              <a:solidFill>
                <a:schemeClr val="dk1"/>
              </a:solidFill>
              <a:effectLst/>
              <a:latin typeface="Calibri"/>
              <a:ea typeface="Calibri"/>
              <a:cs typeface="Calibri"/>
              <a:sym typeface="Calibri"/>
            </a:endParaRPr>
          </a:p>
          <a:p>
            <a:pPr algn="r" rtl="1"/>
            <a:r>
              <a:rPr lang="ku-Arab-IQ" sz="1200" b="0" i="0" u="none" strike="noStrike" cap="none" dirty="0">
                <a:solidFill>
                  <a:schemeClr val="dk1"/>
                </a:solidFill>
                <a:effectLst/>
                <a:latin typeface="Calibri"/>
                <a:ea typeface="Calibri"/>
                <a:cs typeface="Calibri"/>
                <a:sym typeface="Calibri"/>
              </a:rPr>
              <a:t>هەروەتر هەموومان دەتوانین بەشداری وەستاندنی ئاگری پێشێلکاریی مافەکانی مرۆڤ بکەین و کۆمەڵگایەک بونیاد بنێین کە مافەکانی مرۆڤ لە ماڵەکانمان و کۆمەڵگاکانماندا، هەروەها لە لایەن حکومەتەکانمانەوە ڕێزلێگیراو بن.</a:t>
            </a:r>
            <a:endParaRPr lang="sv-SE" sz="1200" b="0" i="0" u="none" strike="noStrike" cap="none" dirty="0">
              <a:solidFill>
                <a:schemeClr val="dk1"/>
              </a:solidFill>
              <a:effectLst/>
              <a:latin typeface="Calibri"/>
              <a:ea typeface="Calibri"/>
              <a:cs typeface="Calibri"/>
              <a:sym typeface="Calibri"/>
            </a:endParaRPr>
          </a:p>
          <a:p>
            <a:pPr algn="just" rtl="1">
              <a:lnSpc>
                <a:spcPct val="107000"/>
              </a:lnSpc>
              <a:spcAft>
                <a:spcPts val="800"/>
              </a:spcAft>
              <a:buNone/>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24" name="Google Shape;324;p2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325" name="Google Shape;325;p2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326" name="Google Shape;32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24</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0" fontAlgn="base"/>
            <a:r>
              <a:rPr lang="ku-Arab-IQ" sz="1200" b="1" i="0" u="none" strike="noStrike" kern="1200" cap="none" dirty="0">
                <a:solidFill>
                  <a:schemeClr val="tx1"/>
                </a:solidFill>
                <a:effectLst/>
                <a:latin typeface="Calibri"/>
                <a:ea typeface="Calibri"/>
                <a:cs typeface="Calibri"/>
                <a:sym typeface="Calibri"/>
              </a:rPr>
              <a:t>ڕاهێنانی باسکردنی تاکتیکە خێراکان</a:t>
            </a:r>
            <a:endParaRPr lang="sv-SE" sz="1200" b="1" i="0" u="none" strike="noStrike" kern="1200" cap="none" dirty="0">
              <a:solidFill>
                <a:schemeClr val="tx1"/>
              </a:solidFill>
              <a:effectLst/>
              <a:latin typeface="Calibri"/>
              <a:ea typeface="Calibri"/>
              <a:cs typeface="Calibri"/>
              <a:sym typeface="Calibri"/>
            </a:endParaRPr>
          </a:p>
          <a:p>
            <a:pPr algn="r" rtl="0" fontAlgn="base"/>
            <a:r>
              <a:rPr lang="ku-Arab-IQ" sz="1200" b="1" i="0" u="none" strike="noStrike" kern="1200" cap="none" dirty="0">
                <a:solidFill>
                  <a:schemeClr val="tx1"/>
                </a:solidFill>
                <a:effectLst/>
                <a:latin typeface="Calibri"/>
                <a:ea typeface="Calibri"/>
                <a:cs typeface="Calibri"/>
                <a:sym typeface="Calibri"/>
              </a:rPr>
              <a:t> </a:t>
            </a:r>
            <a:endParaRPr lang="ku-Arab-IQ" sz="1200" b="0" i="1" u="none" strike="noStrike" cap="none" dirty="0">
              <a:solidFill>
                <a:srgbClr val="000000"/>
              </a:solidFill>
              <a:effectLst/>
              <a:latin typeface="Calibri"/>
              <a:ea typeface="Calibri"/>
              <a:cs typeface="Calibri"/>
              <a:sym typeface="Calibri"/>
            </a:endParaRPr>
          </a:p>
          <a:p>
            <a:pPr lvl="0" algn="r" rtl="1"/>
            <a:r>
              <a:rPr lang="ku-Arab-IQ" sz="1200" b="0" i="0" u="none" strike="noStrike" kern="1200" cap="none" dirty="0">
                <a:solidFill>
                  <a:schemeClr val="tx1"/>
                </a:solidFill>
                <a:effectLst/>
                <a:latin typeface="Calibri"/>
                <a:ea typeface="Calibri"/>
                <a:cs typeface="Calibri"/>
                <a:sym typeface="Calibri"/>
              </a:rPr>
              <a:t>ڕاهێنانەکە بە خستنەڕووی ئەم خاڵانەی خوارەوە و پیشاندانی سڵایدەکان بخەرە ڕوو.</a:t>
            </a:r>
          </a:p>
          <a:p>
            <a:pPr lvl="0" algn="r" rtl="1"/>
            <a:endParaRPr lang="ku-Arab-IQ" sz="1200" b="0" i="0" u="none" strike="noStrike" kern="1200" cap="none" dirty="0">
              <a:solidFill>
                <a:schemeClr val="tx1"/>
              </a:solidFill>
              <a:effectLst/>
              <a:latin typeface="Calibri"/>
              <a:ea typeface="Calibri"/>
              <a:cs typeface="Calibri"/>
              <a:sym typeface="Calibri"/>
            </a:endParaRPr>
          </a:p>
          <a:p>
            <a:pPr lvl="0" algn="r" rtl="1">
              <a:buFont typeface="Arial" panose="020B0604020202020204" pitchFamily="34" charset="0"/>
              <a:buChar char="•"/>
            </a:pPr>
            <a:r>
              <a:rPr lang="ku-Arab-IQ" sz="1200" b="0" i="0" u="none" strike="noStrike" kern="1200" cap="none" dirty="0">
                <a:solidFill>
                  <a:schemeClr val="tx1"/>
                </a:solidFill>
                <a:effectLst/>
                <a:latin typeface="Calibri"/>
                <a:ea typeface="Calibri"/>
                <a:cs typeface="Calibri"/>
                <a:sym typeface="Calibri"/>
              </a:rPr>
              <a:t>لە دانیشتنەکانی تردا، سەرنج دەخەینە سەر تاکتیکە خێراکان و بیر لە بەکارهێنانیان دەکەینەوە بۆ چارەسەرکردنی کێشە پەیوەندیدارەکانی ئازادیی ئایین یان باوەڕ لە کۆمەڵگاکانماندا. هەروەها لە دانیشتنی داهاتوودا، تەماشایەکی تاکتیکەکانی تر دەکەین.</a:t>
            </a:r>
            <a:endParaRPr lang="sv-SE" sz="1200" b="0" i="0" u="none" strike="noStrike" kern="1200" cap="none" dirty="0">
              <a:solidFill>
                <a:schemeClr val="tx1"/>
              </a:solidFill>
              <a:effectLst/>
              <a:latin typeface="Calibri"/>
              <a:ea typeface="Calibri"/>
              <a:cs typeface="Calibri"/>
              <a:sym typeface="Calibri"/>
            </a:endParaRPr>
          </a:p>
          <a:p>
            <a:pPr marL="228600" lvl="0" indent="0" algn="r" rtl="1">
              <a:buFont typeface="Arial" panose="020B0604020202020204" pitchFamily="34" charset="0"/>
              <a:buNone/>
            </a:pPr>
            <a:endParaRPr lang="en-US" sz="1200" b="0" i="0" u="none" strike="noStrike" kern="1200" cap="none" dirty="0">
              <a:solidFill>
                <a:schemeClr val="tx1"/>
              </a:solidFill>
              <a:effectLst/>
              <a:latin typeface="Calibri"/>
              <a:ea typeface="Calibri"/>
              <a:cs typeface="Calibri"/>
              <a:sym typeface="Calibri"/>
            </a:endParaRPr>
          </a:p>
          <a:p>
            <a:pPr lvl="0" algn="r" rtl="1">
              <a:buFont typeface="Arial" panose="020B0604020202020204" pitchFamily="34" charset="0"/>
              <a:buChar char="•"/>
            </a:pPr>
            <a:r>
              <a:rPr lang="ku-Arab-IQ" sz="1200" b="0" i="0" u="none" strike="noStrike" kern="1200" cap="none" dirty="0">
                <a:solidFill>
                  <a:schemeClr val="tx1"/>
                </a:solidFill>
                <a:effectLst/>
                <a:latin typeface="Calibri"/>
                <a:ea typeface="Calibri"/>
                <a:cs typeface="Calibri"/>
                <a:sym typeface="Calibri"/>
              </a:rPr>
              <a:t>لە ڕێگەی ئەم ڕاهێنانەوە فێری تاکتیکە خێراکان دەبین و زۆرترین بیرۆکە بۆ کردەوە و هەنگاونان لە کۆمەڵگاکەماندا دەخەینە ڕوو. بیرکردنەوە دەربارەی ئەوەی چی بکەم، دەتوانین چی بکەین و داخۆ دەتوانین هانی ئەوانی تر بدەین چی بکەن؟</a:t>
            </a:r>
            <a:endParaRPr lang="sv-SE" sz="1200" b="0" i="0" u="none" strike="noStrike" kern="1200" cap="none" dirty="0">
              <a:solidFill>
                <a:schemeClr val="tx1"/>
              </a:solidFill>
              <a:effectLst/>
              <a:latin typeface="Calibri"/>
              <a:ea typeface="Calibri"/>
              <a:cs typeface="Calibri"/>
              <a:sym typeface="Calibri"/>
            </a:endParaRPr>
          </a:p>
          <a:p>
            <a:pPr lvl="0" algn="r" rtl="1"/>
            <a:endParaRPr lang="en-US" sz="1200" b="0" i="0" u="none" strike="noStrike" kern="1200" cap="none" dirty="0">
              <a:solidFill>
                <a:schemeClr val="tx1"/>
              </a:solidFill>
              <a:effectLst/>
              <a:latin typeface="Calibri"/>
              <a:ea typeface="Calibri"/>
              <a:cs typeface="Calibri"/>
              <a:sym typeface="Calibri"/>
            </a:endParaRPr>
          </a:p>
          <a:p>
            <a:pPr lvl="0" algn="r" rtl="1">
              <a:buFont typeface="Arial" panose="020B0604020202020204" pitchFamily="34" charset="0"/>
              <a:buChar char="•"/>
            </a:pPr>
            <a:r>
              <a:rPr lang="ku-Arab-IQ" sz="1200" b="0" i="0" u="none" strike="noStrike" kern="1200" cap="none" dirty="0">
                <a:solidFill>
                  <a:schemeClr val="tx1"/>
                </a:solidFill>
                <a:effectLst/>
                <a:latin typeface="Calibri"/>
                <a:ea typeface="Calibri"/>
                <a:cs typeface="Calibri"/>
                <a:sym typeface="Calibri"/>
              </a:rPr>
              <a:t>بەڵام پێش ئەوەی دەست پێ بکەین، گرنگە بیر خۆمانی بهێنینەوە کە چی شتێک 'باری لەناکاو'ـی ئازادیی ئایین یان باوەڕ پێک دەهێنێت. تاکتیکە خێراکان کاتێک بەکاردێن کە پێشێلکارییەکی تایبەتیی مافەکانی مرۆڤ لە شوێنێکی دیارییکراو یان بەسەر کەسێکی دیارییکراودا ڕوو بدات یان نزیک بێت ڕوو بدات. کەواتە ئێمە هەوڵ دەدەین بەم تاکتیکانە ڕووبەڕووی چ جۆرێکی پێشێلکاریی ئازادیی ئایین یان باوەڕ ببینەوە؟</a:t>
            </a:r>
            <a:endParaRPr lang="en-US" sz="1200" b="0" i="0" u="none" strike="noStrike" kern="1200" cap="none" dirty="0">
              <a:solidFill>
                <a:schemeClr val="tx1"/>
              </a:solidFill>
              <a:effectLst/>
              <a:latin typeface="Calibri"/>
              <a:ea typeface="Calibri"/>
              <a:cs typeface="Calibri"/>
              <a:sym typeface="Calibri"/>
            </a:endParaRPr>
          </a:p>
          <a:p>
            <a:pPr marL="0" indent="0" algn="r">
              <a:buFont typeface="Arial" panose="020B0604020202020204" pitchFamily="34" charset="0"/>
              <a:buNone/>
            </a:pPr>
            <a:r>
              <a:rPr lang="en-US" sz="1200" b="0" i="0" u="none" strike="noStrike" cap="none" dirty="0">
                <a:solidFill>
                  <a:srgbClr val="000000"/>
                </a:solidFill>
                <a:effectLst/>
                <a:latin typeface="Calibri"/>
                <a:ea typeface="Calibri"/>
                <a:cs typeface="Calibri"/>
                <a:sym typeface="Calibri"/>
              </a:rPr>
              <a:t> </a:t>
            </a:r>
          </a:p>
          <a:p>
            <a:pPr lvl="1" algn="r" rtl="1">
              <a:buFont typeface="Calibri" panose="020F0502020204030204" pitchFamily="34" charset="0"/>
              <a:buChar char="―"/>
            </a:pPr>
            <a:r>
              <a:rPr lang="ku-Arab-IQ" sz="1200" b="0" i="0" u="none" strike="noStrike" kern="1200" cap="none" dirty="0">
                <a:solidFill>
                  <a:schemeClr val="tx1"/>
                </a:solidFill>
                <a:effectLst/>
                <a:latin typeface="Calibri"/>
                <a:ea typeface="Calibri"/>
                <a:cs typeface="Calibri"/>
                <a:sym typeface="Calibri"/>
              </a:rPr>
              <a:t>هەراسانکردن، بۆ نموونە هەراسانکردنی سەرشەقام بەرانبەر ژنانی کەمینە</a:t>
            </a:r>
            <a:endParaRPr lang="en-US" sz="1600" b="0" i="0" u="none" strike="noStrike" kern="1200" cap="none" dirty="0">
              <a:solidFill>
                <a:schemeClr val="tx1"/>
              </a:solidFill>
              <a:effectLst/>
              <a:latin typeface="Calibri"/>
              <a:ea typeface="Calibri"/>
              <a:cs typeface="Calibri"/>
              <a:sym typeface="Calibri"/>
            </a:endParaRPr>
          </a:p>
          <a:p>
            <a:pPr lvl="1" algn="r" rtl="1">
              <a:buFont typeface="Calibri" panose="020F0502020204030204" pitchFamily="34" charset="0"/>
              <a:buChar char="―"/>
            </a:pPr>
            <a:r>
              <a:rPr lang="ku-Arab-IQ" sz="1200" b="0" i="0" u="none" strike="noStrike" kern="1200" cap="none" dirty="0">
                <a:solidFill>
                  <a:schemeClr val="tx1"/>
                </a:solidFill>
                <a:effectLst/>
                <a:latin typeface="Calibri"/>
                <a:ea typeface="Calibri"/>
                <a:cs typeface="Calibri"/>
                <a:sym typeface="Calibri"/>
              </a:rPr>
              <a:t>وتاری کیناوی (سەرهێڵی یان ڕاستەوخۆ)</a:t>
            </a:r>
            <a:endParaRPr lang="en-US" sz="1600" b="0" i="0" u="none" strike="noStrike" kern="1200" cap="none" dirty="0">
              <a:solidFill>
                <a:schemeClr val="tx1"/>
              </a:solidFill>
              <a:effectLst/>
              <a:latin typeface="Calibri"/>
              <a:ea typeface="Calibri"/>
              <a:cs typeface="Calibri"/>
              <a:sym typeface="Calibri"/>
            </a:endParaRPr>
          </a:p>
          <a:p>
            <a:pPr lvl="1" algn="r" rtl="1">
              <a:buFont typeface="Calibri" panose="020F0502020204030204" pitchFamily="34" charset="0"/>
              <a:buChar char="―"/>
            </a:pPr>
            <a:r>
              <a:rPr lang="ku-Arab-IQ" sz="1200" b="0" i="0" u="none" strike="noStrike" kern="1200" cap="none" dirty="0">
                <a:solidFill>
                  <a:schemeClr val="tx1"/>
                </a:solidFill>
                <a:effectLst/>
                <a:latin typeface="Calibri"/>
                <a:ea typeface="Calibri"/>
                <a:cs typeface="Calibri"/>
                <a:sym typeface="Calibri"/>
              </a:rPr>
              <a:t>تاوانی کیناوی وەک وێرانکردن یان دەستدرێژیی</a:t>
            </a:r>
            <a:endParaRPr lang="en-US" sz="1600" b="0" i="0" u="none" strike="noStrike" kern="1200" cap="none" dirty="0">
              <a:solidFill>
                <a:schemeClr val="tx1"/>
              </a:solidFill>
              <a:effectLst/>
              <a:latin typeface="Calibri"/>
              <a:ea typeface="Calibri"/>
              <a:cs typeface="Calibri"/>
              <a:sym typeface="Calibri"/>
            </a:endParaRPr>
          </a:p>
          <a:p>
            <a:pPr lvl="1" algn="r" rtl="1">
              <a:buFont typeface="Calibri" panose="020F0502020204030204" pitchFamily="34" charset="0"/>
              <a:buChar char="―"/>
            </a:pPr>
            <a:r>
              <a:rPr lang="ku-Arab-IQ" sz="1200" b="0" i="0" u="none" strike="noStrike" kern="1200" cap="none" dirty="0">
                <a:solidFill>
                  <a:schemeClr val="tx1"/>
                </a:solidFill>
                <a:effectLst/>
                <a:latin typeface="Calibri"/>
                <a:ea typeface="Calibri"/>
                <a:cs typeface="Calibri"/>
                <a:sym typeface="Calibri"/>
              </a:rPr>
              <a:t>هێرشکردنە سەر شوێنەکانی پەرستن</a:t>
            </a:r>
            <a:endParaRPr lang="en-US" sz="1600" b="0" i="0" u="none" strike="noStrike" kern="1200" cap="none" dirty="0">
              <a:solidFill>
                <a:schemeClr val="tx1"/>
              </a:solidFill>
              <a:effectLst/>
              <a:latin typeface="Calibri"/>
              <a:ea typeface="Calibri"/>
              <a:cs typeface="Calibri"/>
              <a:sym typeface="Calibri"/>
            </a:endParaRPr>
          </a:p>
          <a:p>
            <a:pPr lvl="1" algn="r" rtl="1">
              <a:buFont typeface="Calibri" panose="020F0502020204030204" pitchFamily="34" charset="0"/>
              <a:buChar char="―"/>
            </a:pPr>
            <a:r>
              <a:rPr lang="ku-Arab-IQ" sz="1200" b="0" i="0" u="none" strike="noStrike" kern="1200" cap="none" dirty="0">
                <a:solidFill>
                  <a:schemeClr val="tx1"/>
                </a:solidFill>
                <a:effectLst/>
                <a:latin typeface="Calibri"/>
                <a:ea typeface="Calibri"/>
                <a:cs typeface="Calibri"/>
                <a:sym typeface="Calibri"/>
              </a:rPr>
              <a:t>توندوتیژیی کۆمەڵایەتیی</a:t>
            </a:r>
            <a:endParaRPr lang="en-US" sz="1600" b="0" i="0" u="none" strike="noStrike" kern="1200" cap="none" dirty="0">
              <a:solidFill>
                <a:schemeClr val="tx1"/>
              </a:solidFill>
              <a:effectLst/>
              <a:latin typeface="Calibri"/>
              <a:ea typeface="Calibri"/>
              <a:cs typeface="Calibri"/>
              <a:sym typeface="Calibri"/>
            </a:endParaRPr>
          </a:p>
          <a:p>
            <a:pPr lvl="1" algn="r" rtl="1">
              <a:buFont typeface="Calibri" panose="020F0502020204030204" pitchFamily="34" charset="0"/>
              <a:buChar char="―"/>
            </a:pPr>
            <a:r>
              <a:rPr lang="ku-Arab-IQ" sz="1200" b="0" i="0" u="none" strike="noStrike" kern="1200" cap="none" dirty="0">
                <a:solidFill>
                  <a:schemeClr val="tx1"/>
                </a:solidFill>
                <a:effectLst/>
                <a:latin typeface="Calibri"/>
                <a:ea typeface="Calibri"/>
                <a:cs typeface="Calibri"/>
                <a:sym typeface="Calibri"/>
              </a:rPr>
              <a:t>دەستگیرکردنی هەڕەمەکیی</a:t>
            </a:r>
            <a:endParaRPr lang="en-US" sz="1600" b="0" i="0" u="none" strike="noStrike" kern="1200" cap="none" dirty="0">
              <a:solidFill>
                <a:schemeClr val="tx1"/>
              </a:solidFill>
              <a:effectLst/>
              <a:latin typeface="Calibri"/>
              <a:ea typeface="Calibri"/>
              <a:cs typeface="Calibri"/>
              <a:sym typeface="Calibri"/>
            </a:endParaRPr>
          </a:p>
          <a:p>
            <a:pPr marL="0" indent="0" algn="r" rtl="0" fontAlgn="base">
              <a:buFont typeface="Arial" panose="020B0604020202020204" pitchFamily="34" charset="0"/>
              <a:buNone/>
            </a:pPr>
            <a:endParaRPr lang="en-US" sz="1200" b="0" i="0" u="none" strike="noStrike" cap="none" dirty="0">
              <a:solidFill>
                <a:srgbClr val="000000"/>
              </a:solidFill>
              <a:effectLst/>
              <a:latin typeface="Calibri"/>
              <a:ea typeface="Calibri"/>
              <a:cs typeface="Calibri" panose="020F0502020204030204"/>
              <a:sym typeface="Calibri"/>
            </a:endParaRPr>
          </a:p>
          <a:p>
            <a:pPr algn="r" rtl="0" fontAlgn="base"/>
            <a:r>
              <a:rPr lang="en-US" sz="1200" b="0" i="0" u="none" strike="noStrike" cap="none" dirty="0">
                <a:solidFill>
                  <a:srgbClr val="000000"/>
                </a:solidFill>
                <a:effectLst/>
                <a:latin typeface="Calibri"/>
                <a:ea typeface="Calibri"/>
                <a:cs typeface="Calibri" panose="020F0502020204030204"/>
                <a:sym typeface="Calibri"/>
              </a:rPr>
              <a:t> </a:t>
            </a:r>
          </a:p>
        </p:txBody>
      </p:sp>
      <p:sp>
        <p:nvSpPr>
          <p:cNvPr id="360" name="Google Shape;360;p2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361" name="Google Shape;361;p2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362" name="Google Shape;36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25</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1" i="0" u="none" strike="noStrike" kern="1200" cap="none" dirty="0">
                <a:solidFill>
                  <a:schemeClr val="tx1"/>
                </a:solidFill>
                <a:effectLst/>
                <a:latin typeface="Calibri"/>
                <a:ea typeface="Calibri"/>
                <a:cs typeface="Calibri"/>
                <a:sym typeface="Calibri"/>
              </a:rPr>
              <a:t>سەرنجەکانی کۆتایی</a:t>
            </a:r>
            <a:endParaRPr lang="sv-SE" sz="1200" b="1" i="0" u="none" strike="noStrike" kern="1200" cap="none" dirty="0">
              <a:solidFill>
                <a:schemeClr val="tx1"/>
              </a:solidFill>
              <a:effectLst/>
              <a:latin typeface="Calibri"/>
              <a:ea typeface="Calibri"/>
              <a:cs typeface="Calibri"/>
              <a:sym typeface="Calibri"/>
            </a:endParaRPr>
          </a:p>
          <a:p>
            <a:pPr algn="r" rtl="1"/>
            <a:r>
              <a:rPr lang="ku-Arab-IQ" sz="1200" b="1" i="0" u="none" strike="noStrike" kern="1200" cap="none" dirty="0">
                <a:solidFill>
                  <a:schemeClr val="tx1"/>
                </a:solidFill>
                <a:effectLst/>
                <a:latin typeface="Calibri"/>
                <a:ea typeface="Calibri"/>
                <a:cs typeface="Calibri"/>
                <a:sym typeface="Calibri"/>
              </a:rPr>
              <a:t>      </a:t>
            </a:r>
            <a:endParaRPr lang="en-US" sz="1200" b="0" i="0" u="none" strike="noStrike" kern="1200" cap="none" dirty="0">
              <a:solidFill>
                <a:schemeClr val="tx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بە باسکردنی ئەم سەرنجانەی خوارەوە و پیشاندانی سڵایدی ٢٦-٢٨ کۆتایی بە دانیشتنەکە بهێنە:</a:t>
            </a:r>
            <a:endParaRPr lang="sv-SE" sz="1200" b="0"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lvl="0" algn="r" rtl="1">
              <a:buFont typeface="Arial" panose="020B0604020202020204" pitchFamily="34" charset="0"/>
              <a:buChar char="•"/>
            </a:pPr>
            <a:r>
              <a:rPr lang="ku-Arab-IQ" sz="1200" b="0" i="0" u="none" strike="noStrike" kern="1200" cap="none" dirty="0">
                <a:solidFill>
                  <a:schemeClr val="tx1"/>
                </a:solidFill>
                <a:effectLst/>
                <a:latin typeface="Calibri"/>
                <a:ea typeface="Calibri"/>
                <a:cs typeface="Calibri"/>
                <a:sym typeface="Calibri"/>
              </a:rPr>
              <a:t>پێشتر لە دانیشتنەکەدا باسی ڕێگاکانی بوون بە چارەخوازمان لە تەماشاکارەوە کرد. باسمان لە بونیادنانی پەیوەندیی، کاری پێکەوەیی، گەڕان بەدوای زانیاریی و نەخشەکێشان و ئامادەکاریی کرد.</a:t>
            </a:r>
            <a:endParaRPr lang="en-US" sz="1200" b="0" i="0" u="none" strike="noStrike" kern="1200" cap="none" dirty="0">
              <a:solidFill>
                <a:schemeClr val="tx1"/>
              </a:solidFill>
              <a:effectLst/>
              <a:latin typeface="Calibri"/>
              <a:ea typeface="Calibri"/>
              <a:cs typeface="Calibri"/>
              <a:sym typeface="Calibri"/>
            </a:endParaRPr>
          </a:p>
        </p:txBody>
      </p:sp>
      <p:sp>
        <p:nvSpPr>
          <p:cNvPr id="377" name="Google Shape;377;p2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378" name="Google Shape;378;p2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379" name="Google Shape;37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26</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342900" algn="r" rtl="1">
              <a:lnSpc>
                <a:spcPct val="107000"/>
              </a:lnSpc>
              <a:spcAft>
                <a:spcPts val="800"/>
              </a:spcAft>
              <a:buSzPts val="1100"/>
              <a:buFont typeface="Symbol" panose="05050102010706020507" pitchFamily="18" charset="2"/>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پەیوەند بە تاکتیکە خێراکان، کە ورووژاندنی ئەو پرسیارانە دەگرێتەوە کە گفتوگۆمان لەبارەوە کردن، بۆ نموونە:  </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07000"/>
              </a:lnSpc>
              <a:spcAft>
                <a:spcPts val="800"/>
              </a:spcAft>
              <a:buSzPts val="1100"/>
              <a:buFont typeface="Symbol" panose="05050102010706020507" pitchFamily="18" charset="2"/>
              <a:buNone/>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gn="r" rtl="1">
              <a:lnSpc>
                <a:spcPct val="107000"/>
              </a:lnSpc>
              <a:spcAft>
                <a:spcPts val="800"/>
              </a:spcAft>
              <a:buFont typeface="Calibri" panose="020F0502020204030204" pitchFamily="34" charset="0"/>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دیاریکردنی ئەوەی ڕەنگە کێ بە بارە لەناکاوەکانی ئازادیی ئایین یان باوەڕ کاریگەر بێت، لە کوێ و کەی.</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457200" lvl="1" indent="0" algn="r" rtl="1">
              <a:lnSpc>
                <a:spcPct val="107000"/>
              </a:lnSpc>
              <a:spcAft>
                <a:spcPts val="800"/>
              </a:spcAft>
              <a:buFont typeface="Calibri" panose="020F0502020204030204" pitchFamily="34" charset="0"/>
              <a:buNone/>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gn="r" rtl="1">
              <a:lnSpc>
                <a:spcPct val="107000"/>
              </a:lnSpc>
              <a:spcAft>
                <a:spcPts val="800"/>
              </a:spcAft>
              <a:buFont typeface="Calibri" panose="020F0502020204030204" pitchFamily="34" charset="0"/>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بیرکردنەوە دەربارەی ئەوەی چۆن دەتوانین پێش ڕوودانیان وەڵامی ئەو بارە لەناکاوانە بدەینەوە. بۆ نموونە، ئایا من چۆن دەمەوێت هەڵوێست بنوێنم کاتێک لە تۆڕە کۆمەڵایەتییەکان وتاری کیناوی دەبینم، یان هەراسانکردن لەسەر شەقامەکان؟ یان ئایا دەمەوێت گەشە بە وەڵامێکی ڕێکخراوتر و چالاکتر بدەم، وەک بەشێک لەو گرووپەی نەخشەڕێژی و ئامادەکاری  و کار دەکات؟</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457200" lvl="1" indent="0" algn="r" rtl="1">
              <a:lnSpc>
                <a:spcPct val="107000"/>
              </a:lnSpc>
              <a:spcAft>
                <a:spcPts val="800"/>
              </a:spcAft>
              <a:buFont typeface="Calibri" panose="020F0502020204030204" pitchFamily="34" charset="0"/>
              <a:buNone/>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gn="r" rtl="1">
              <a:lnSpc>
                <a:spcPct val="107000"/>
              </a:lnSpc>
              <a:spcAft>
                <a:spcPts val="800"/>
              </a:spcAft>
              <a:buFont typeface="Calibri" panose="020F0502020204030204" pitchFamily="34" charset="0"/>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پێداچوونەوە بەوەی داخۆ ئێمە هەموو ئەو زانیاری و پەیوەندییانەمان هەیە کە بۆ توانای وەڵامدانەوە پێویستن.</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r>
              <a:rPr lang="ku-Arab-IQ" sz="1200" b="0" i="0" u="none" strike="noStrike" kern="1200" cap="none" dirty="0">
                <a:solidFill>
                  <a:schemeClr val="tx1"/>
                </a:solidFill>
                <a:effectLst/>
                <a:latin typeface="Calibri"/>
                <a:ea typeface="Calibri"/>
                <a:cs typeface="Calibri"/>
                <a:sym typeface="Calibri"/>
              </a:rPr>
              <a:t> </a:t>
            </a:r>
            <a:endParaRPr lang="en-US" sz="1200" b="0" i="0" u="none" strike="noStrike" kern="1200" cap="none" dirty="0">
              <a:solidFill>
                <a:schemeClr val="tx1"/>
              </a:solidFill>
              <a:effectLst/>
              <a:latin typeface="Calibri"/>
              <a:ea typeface="Calibri"/>
              <a:cs typeface="Calibri"/>
              <a:sym typeface="Calibri"/>
            </a:endParaRPr>
          </a:p>
          <a:p>
            <a:pPr marL="800100" lvl="1" indent="-342900" algn="r" rtl="1">
              <a:lnSpc>
                <a:spcPct val="107000"/>
              </a:lnSpc>
              <a:spcAft>
                <a:spcPts val="800"/>
              </a:spcAft>
              <a:buFont typeface="Calibri" panose="020F0502020204030204" pitchFamily="34" charset="0"/>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وە بە دڵنیاییەوە هەڵسەنگاندنی مەترسییەکان، ئەمەش بۆ دڵنیایی لەوەی سەلامەت دەمێنییەوە و شتەکان خراپتر ناکەین.</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87" name="Google Shape;387;p2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388" name="Google Shape;388;p2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389" name="Google Shape;38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27</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342900" algn="r" rtl="1">
              <a:lnSpc>
                <a:spcPct val="107000"/>
              </a:lnSpc>
              <a:spcAft>
                <a:spcPts val="800"/>
              </a:spcAft>
              <a:buSzPts val="1100"/>
              <a:buFont typeface="Symbol" panose="05050102010706020507" pitchFamily="18" charset="2"/>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بێگومان، لەوانەیە تاکتیکەکە ئەو تاکتیکە خێرایە بێت کە ئێمە نەمانەوێت بەکاری بێنین، بۆ نموونە ڕەنگە ئێمە بتوانین کار بۆ بونیادنانی هۆشیاری یان هەڵمەتەکانی گۆڕانکاری بکەین. هیج کەسێک ناتوانێت یان پێویست نییە هەوڵ بۆ ئەنجامدانی هەموو شتێک بدات!</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SzPts val="1100"/>
              <a:buFont typeface="Symbol" panose="05050102010706020507" pitchFamily="18" charset="2"/>
              <a:buChar char=""/>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SzPts val="1100"/>
              <a:buFont typeface="Symbol" panose="05050102010706020507" pitchFamily="18" charset="2"/>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لە دانیشتنی داهاتوودا، دەربارەی بیرۆکەی هەنگاونان بۆ تاکتیکەکانی گۆڕانکاری، تاکتیکەکانی بونیادنان و تاکتیکەکانی چاکبوونەوە فێر دەبین و بیرۆکە دادەڕێژین. ئامانجمان کۆکردنەوەی زۆرترین بیرۆکەی هەنگاونانە!</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07000"/>
              </a:lnSpc>
              <a:spcAft>
                <a:spcPts val="800"/>
              </a:spcAft>
              <a:buSzPts val="1100"/>
              <a:buFont typeface="Symbol" panose="05050102010706020507" pitchFamily="18" charset="2"/>
              <a:buNone/>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SzPts val="1100"/>
              <a:buFont typeface="Symbol" panose="05050102010706020507" pitchFamily="18" charset="2"/>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پاشان لە دوو دانیشتنی کۆتاییدا، شتەکان تەسکتر دەکەینەوە- بیرکردنەوە لەوەی ئێمە لە ڕاستیدا دەمانەوێت ڕووبەڕووی کام کێشانە ببینەوە و کام لە هەنگاوەکانی ئێمە زۆرترین کاریگەرییان دەبێت و واقعی دەبن تاوەکوو بەکاریان بهێنین.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07000"/>
              </a:lnSpc>
              <a:spcAft>
                <a:spcPts val="800"/>
              </a:spcAft>
              <a:buSzPts val="1100"/>
              <a:buFont typeface="Symbol" panose="05050102010706020507" pitchFamily="18" charset="2"/>
              <a:buNone/>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SzPts val="1100"/>
              <a:buFont typeface="Symbol" panose="05050102010706020507" pitchFamily="18" charset="2"/>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بە سوپاسکردنی هەمووان بۆ بەشداریی چالاکانەیان کۆتایی بە دانیشتنەکە بهێنە.</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97" name="Google Shape;397;p2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398" name="Google Shape;398;p2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399" name="Google Shape;39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28</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29</a:t>
            </a:fld>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437" name="Google Shape;437;p2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438" name="Google Shape;438;p2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fontAlgn="base"/>
            <a:r>
              <a:rPr lang="ku-Arab-IQ" sz="1200" b="0" i="0" u="none" strike="noStrike" kern="1200" cap="none" dirty="0">
                <a:solidFill>
                  <a:schemeClr val="tx1"/>
                </a:solidFill>
                <a:effectLst/>
                <a:latin typeface="Calibri"/>
                <a:ea typeface="Calibri"/>
                <a:cs typeface="Calibri"/>
                <a:sym typeface="Calibri"/>
              </a:rPr>
              <a:t>'ڕاهێنانی گرووپی گفتوگۆی چیرۆکی پێشەنگەکان’ </a:t>
            </a:r>
          </a:p>
          <a:p>
            <a:pPr algn="r" fontAlgn="base"/>
            <a:r>
              <a:rPr lang="ku-Arab-IQ" sz="1200" b="0" i="0" u="none" strike="noStrike" kern="1200" cap="none" dirty="0">
                <a:solidFill>
                  <a:schemeClr val="tx1"/>
                </a:solidFill>
                <a:effectLst/>
                <a:latin typeface="Calibri"/>
                <a:ea typeface="Calibri"/>
                <a:cs typeface="Calibri"/>
                <a:sym typeface="Calibri"/>
              </a:rPr>
              <a:t>سڵایدی ٣-١٠ ، سێ چیرۆکی پێشەنگەکان لە ڕاهێنانەکەدا دەخاتە ڕوو.</a:t>
            </a:r>
            <a:r>
              <a:rPr lang="en-US" sz="1200" b="0" i="1" u="none" strike="noStrike" cap="none" dirty="0">
                <a:solidFill>
                  <a:srgbClr val="000000"/>
                </a:solidFill>
                <a:effectLst/>
                <a:latin typeface="Calibri"/>
                <a:ea typeface="Calibri"/>
                <a:cs typeface="Calibri"/>
                <a:sym typeface="Calibri"/>
              </a:rPr>
              <a:t>.</a:t>
            </a:r>
            <a:r>
              <a:rPr lang="en-US" sz="1200" b="0" i="0" u="none" strike="noStrike" cap="none" dirty="0">
                <a:solidFill>
                  <a:srgbClr val="000000"/>
                </a:solidFill>
                <a:effectLst/>
                <a:latin typeface="Calibri"/>
                <a:ea typeface="Calibri"/>
                <a:cs typeface="Calibri"/>
                <a:sym typeface="Calibri"/>
              </a:rPr>
              <a:t> </a:t>
            </a:r>
          </a:p>
          <a:p>
            <a:pPr algn="r" rtl="0" fontAlgn="base"/>
            <a:r>
              <a:rPr lang="en-US" sz="1200" b="0" i="1" u="none" strike="noStrike" cap="none" dirty="0">
                <a:solidFill>
                  <a:srgbClr val="000000"/>
                </a:solidFill>
                <a:effectLst/>
                <a:latin typeface="Calibri"/>
                <a:ea typeface="Calibri"/>
                <a:cs typeface="Calibri"/>
                <a:sym typeface="Calibri"/>
              </a:rPr>
              <a:t> </a:t>
            </a:r>
            <a:r>
              <a:rPr lang="en-US" sz="1200" b="0" i="0" u="none" strike="noStrike" cap="none" dirty="0">
                <a:solidFill>
                  <a:srgbClr val="000000"/>
                </a:solidFill>
                <a:effectLst/>
                <a:latin typeface="Calibri"/>
                <a:ea typeface="Calibri"/>
                <a:cs typeface="Calibri"/>
                <a:sym typeface="Calibri"/>
              </a:rPr>
              <a:t> </a:t>
            </a:r>
          </a:p>
          <a:p>
            <a:pPr algn="r" rtl="1"/>
            <a:r>
              <a:rPr lang="ku-Arab-IQ" sz="1200" b="1" i="0" u="none" strike="noStrike" kern="1200" cap="none" dirty="0">
                <a:solidFill>
                  <a:schemeClr val="tx1"/>
                </a:solidFill>
                <a:effectLst/>
                <a:latin typeface="Calibri"/>
                <a:ea typeface="Calibri"/>
                <a:cs typeface="Calibri"/>
                <a:sym typeface="Calibri"/>
              </a:rPr>
              <a:t>چیرۆکی ڕاهول</a:t>
            </a:r>
            <a:endParaRPr lang="sv-SE" sz="1200" b="1"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ڕاهول لە شاری بەگالپور لە ڕۆژهەڵاتی هیندستان دەژی. نزیکەی لەسەدا ٨٠ ـی دانیشتووانی شارەکە هیندۆسن و لەسەدا ١٨ موسوڵمانن، هەروەها شارەکە مێژوویەکی دێرینی توندوتیژی هەیە. لە ساڵی ١٩٨٩، زیاتر لە ١٠٠٠ موسوڵمان گیانیان لەدەست دا، ئەمەش پاش ئەوەی ئاژاوەگێرییەکان   ٥٠٠٠٠ کەسیان ئاوارە کرد.</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7" name="Google Shape;67;p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68" name="Google Shape;68;p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69" name="Google Shape;6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3</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ڕاهول، کەسێکی هیندۆسە، بەشدارە لە ناوەندی ئاشتی نێوان ئایینەکان لە شارەکەدا. ئەوان بۆ بونیادنانی پەیوەندی و متمانە لە سەرانسەری دابەشبوونەکاندا کار دەکەن، بۆ نموونە لە ڕێگای کۆمەڵگاکانی ئاشتی، لەڕێی ڕێکخستنی فێستیڤاڵی کولتووری ساڵانە و لەڕێی بەیەکگەیاندنی سەرکردە ئایینییەکان. ئەم کارە دێژمەودایەی ئاشتی بناغەیەک دادەڕێژێت لەوەی کام هەنگاوی خێرا و بەپەلە دەبێت بگیرێتە بەر کاتێک ڕووداوەکان لەدەست دەردەچن. ئەمانە زۆربەی جار پێویستن.</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9" name="Google Shape;79;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80" name="Google Shape;80;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81" name="Google Shape;8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4</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توندوتیژی بە تایبەتی لە کاتی بانگەشەکانی هەڵبژاردندا شتێکی باو و ئاساییە. لە ساڵی ٢٠١٩، بەربژێرێکی نیشتیمانپەروەری هیندۆسی لە ناوچەیەکی موسوڵماناندا، بە بەکارهێنانی وتاری کیناوی و هەوڵدان بۆ ئاژاوەگێڕیی پێشەنگایەتی بانگەشەیەکی کرد. کاتێک هەندێک گەنجی موسوڵمان بە توڕەییەوە هاواریان کردەوە، بەربژێرەکە توندوتیژی بەکارهێنا، کە بووە هۆکاری زیانگەیاندن بە دووکان و ماڵەکان. مەترسییەکی جددی هەبوو کە ئاژاوەگێڕییەکان بە ناوچەکانی تریشدا بڵاو ببنەوە و توندوتیژی زیاد بکات. ڕاهوڵ و هاوکارەکانی دەیانزانی دەکرێت ئەمە چەندە مەترسیدار بێت. </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0" name="Google Shape;90;p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91" name="Google Shape;91;p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92" name="Google Shape;9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5</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لە ڕۆژەکانی دواتردا، ڕاهول و هاوکارەکانی چەند کۆبوونەوەیەکی کۆمەڵایەتییان لە گەڕەکە موسوڵمان و هیندۆسییەکاندا ئەنجامدا کە لە بەردەم زۆرترین مەترسی توندوتیژییدا بوون. لە کۆبوونەوەکاندا، چەندان گرووپی خۆبەخشی ئاشتی پێکهاتن کە لە گەڕەکەکانی خۆیاندا دەرگا بە دەرگا دەڕۆیشتن.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ڕاهول دەڵێت، "ئەوە گرنگ بوو کە ژنان و پیاوان شانبەشانی یەکتر دەڕۆیشتن، بەم شێوەیەش کەسێک هەبوو ئازادانە دەیتوانی قسە لەگەڵ هەموو ئەو کەسانەدا بکات کە دەرگایان بۆی دەکردەوە".</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01" name="Google Shape;101;p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02" name="Google Shape;102;p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03" name="Google Shape;10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6</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خۆبەخشەکان نامیلکەیان بڵاو دەکردەوە و قسەیان لەگەڵ دراوسێکان دەکرد و گوێیان لێ دەگرتن، بە دووپاتکردنەوە لەوەی چۆن ئاژاوەگێڕی، بارودۆخەکە بۆ هەمووان خراپتر دەکات، ئەمە بێ گوێدانە ئایین. خۆشبەختانە کۆبوونەوەی دراوسێکان و خۆبەخشەکان یارمەتیدەر بوون لە ئارامکردنەوەی دۆخەکە لە شارەکەدا.</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2" name="Google Shape;112;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13" name="Google Shape;113;p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14" name="Google Shape;11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7</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بەگوێرەی بەرگەکەی، بڕیار لەسەر کتێبێک مەدە</a:t>
            </a:r>
            <a:r>
              <a:rPr lang="en-US" sz="1200" b="0" i="0" u="none" strike="noStrike" kern="1200" cap="none" dirty="0">
                <a:solidFill>
                  <a:schemeClr val="tx1"/>
                </a:solidFill>
                <a:effectLst/>
                <a:latin typeface="Calibri"/>
                <a:ea typeface="Calibri"/>
                <a:cs typeface="Calibri"/>
                <a:sym typeface="Calibri"/>
              </a:rPr>
              <a:t> ,</a:t>
            </a:r>
            <a:r>
              <a:rPr lang="ku-Arab-IQ" sz="1200" b="0" i="0" u="none" strike="noStrike" kern="1200" cap="none" dirty="0">
                <a:solidFill>
                  <a:schemeClr val="tx1"/>
                </a:solidFill>
                <a:effectLst/>
                <a:latin typeface="Calibri"/>
                <a:ea typeface="Calibri"/>
                <a:cs typeface="Calibri"/>
                <a:sym typeface="Calibri"/>
              </a:rPr>
              <a:t>کتێبخانەی مرۆیی، دانیمارک</a:t>
            </a:r>
            <a:endParaRPr lang="en-US" sz="1200" b="0" i="0" u="none" strike="noStrike" kern="1200" cap="none" dirty="0">
              <a:solidFill>
                <a:schemeClr val="tx1"/>
              </a:solidFill>
              <a:effectLst/>
              <a:latin typeface="Calibri"/>
              <a:ea typeface="Calibri"/>
              <a:cs typeface="Calibri"/>
              <a:sym typeface="Calibri"/>
            </a:endParaRPr>
          </a:p>
          <a:p>
            <a:pPr algn="r" rtl="0" fontAlgn="base"/>
            <a:endParaRPr lang="en-US" sz="1200" b="0" i="0" u="none" strike="noStrike" cap="none" dirty="0">
              <a:solidFill>
                <a:srgbClr val="000000"/>
              </a:solidFill>
              <a:effectLst/>
              <a:latin typeface="Calibri"/>
              <a:ea typeface="Calibri"/>
              <a:cs typeface="Calibri"/>
              <a:sym typeface="Calibri"/>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لە ناوەڕاستی ساڵانی نەوەتەکاندا، چوار هاوڕێ پێکەوە ڕێکخراوێکی گەنجانیان بۆ هەڵمەتی دژ بە توندوتیژیی شارەکان دامەزراند. ژمارەی ئەندامەکانیان زیادی کرد و ڕێکخەری فێستیڤاڵێکی مۆسیقای دانیمارکی داوای لێیان کرد بیرۆکەی پێشهاتێک دابڕێژن بۆ بەرزکردنەوەی گفتوگۆ لەنێوان سەردانیکەرانی فیستیڤاڵەکە. بەم جۆرە بیرۆکەی کتێبخانەی مرۆییان داهێنا کە سەردانیکەران دەتوانن کتێبە مرۆییەکان بە قەرز وەربگرن- ئەو کەسانەی ئارەزوو دەکەن بەشداریی وتووێژی پەیوەند بە ناسنامە و ئەزموونی ژیانیان بکەن.	</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0" fontAlgn="base"/>
            <a:r>
              <a:rPr lang="en-US" sz="1200" b="0" i="0" u="none" strike="noStrike" cap="none" dirty="0">
                <a:solidFill>
                  <a:srgbClr val="000000"/>
                </a:solidFill>
                <a:effectLst/>
                <a:latin typeface="Calibri"/>
                <a:ea typeface="Calibri"/>
                <a:cs typeface="Calibri"/>
                <a:sym typeface="Calibri"/>
              </a:rPr>
              <a:t> </a:t>
            </a:r>
          </a:p>
        </p:txBody>
      </p:sp>
      <p:sp>
        <p:nvSpPr>
          <p:cNvPr id="125" name="Google Shape;125;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26" name="Google Shape;126;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27" name="Google Shape;12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8</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بە گشتی کتێبە مرۆییەکان کەسانی کۆمەڵگای ناوخۆیی دەگرێتەوە کە ڕێ دەدەن چیرۆکەکانیان ببێتە ئەزموونێکی فێرکاری بۆ ئەوانی تر. خۆبەخشەکان بە گشتی ئەو کەسانەن کە ڕەهەندێکی ناسنامەکانیان بە لایەنگری یان چەواشەکارییەوە پەیوەستە، بۆ نموونە ئایین، باوەڕ، نەژاد، ئاڕاستەی زایەندیی، خاوەن پێداویستیی تایبەت و دۆخی نەرێنیی نەخۆشیی هەڵگرانی ئایدز. ئەمە یارمەتیدەر دەبێت بۆ کەمکردنەوەی </a:t>
            </a:r>
            <a:r>
              <a:rPr lang="ku-Arab-IQ" sz="12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باوەڕباویی</a:t>
            </a:r>
            <a:r>
              <a:rPr lang="ku-Arab-IQ" sz="1200" kern="100" dirty="0">
                <a:effectLst/>
                <a:latin typeface="Calibri" panose="020F0502020204030204" pitchFamily="34" charset="0"/>
                <a:ea typeface="Calibri" panose="020F0502020204030204" pitchFamily="34" charset="0"/>
                <a:cs typeface="Calibri" panose="020F0502020204030204" pitchFamily="34" charset="0"/>
              </a:rPr>
              <a:t> زانیارییە چەوتەکان. لە ئێستادا ڕێکخراوی کتێبخانەی مرۆیی لە زیاتر لە ٨٥ وڵاتی دونیادا چالاکی هەیە.</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36" name="Google Shape;136;p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37" name="Google Shape;137;p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38" name="Google Shape;13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9</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orbNY">
  <p:cSld name="ForbNY">
    <p:bg>
      <p:bgPr>
        <a:solidFill>
          <a:srgbClr val="F3E5D1"/>
        </a:solidFill>
        <a:effectLst/>
      </p:bgPr>
    </p:bg>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14"/>
        <p:cNvGrpSpPr/>
        <p:nvPr/>
      </p:nvGrpSpPr>
      <p:grpSpPr>
        <a:xfrm>
          <a:off x="0" y="0"/>
          <a:ext cx="0" cy="0"/>
          <a:chOff x="0" y="0"/>
          <a:chExt cx="0" cy="0"/>
        </a:xfrm>
      </p:grpSpPr>
      <p:sp>
        <p:nvSpPr>
          <p:cNvPr id="15" name="Google Shape;15;p32"/>
          <p:cNvSpPr txBox="1">
            <a:spLocks noGrp="1"/>
          </p:cNvSpPr>
          <p:nvPr>
            <p:ph type="body" idx="1"/>
          </p:nvPr>
        </p:nvSpPr>
        <p:spPr>
          <a:xfrm>
            <a:off x="838200" y="2238375"/>
            <a:ext cx="10515600" cy="3938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32"/>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npassad layout">
  <p:cSld name="Anpassad layout">
    <p:spTree>
      <p:nvGrpSpPr>
        <p:cNvPr id="1" name="Shape 17"/>
        <p:cNvGrpSpPr/>
        <p:nvPr/>
      </p:nvGrpSpPr>
      <p:grpSpPr>
        <a:xfrm>
          <a:off x="0" y="0"/>
          <a:ext cx="0" cy="0"/>
          <a:chOff x="0" y="0"/>
          <a:chExt cx="0" cy="0"/>
        </a:xfrm>
      </p:grpSpPr>
      <p:sp>
        <p:nvSpPr>
          <p:cNvPr id="18" name="Google Shape;18;p33"/>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Start">
  <p:cSld name="1_Start">
    <p:spTree>
      <p:nvGrpSpPr>
        <p:cNvPr id="1" name="Shape 23"/>
        <p:cNvGrpSpPr/>
        <p:nvPr/>
      </p:nvGrpSpPr>
      <p:grpSpPr>
        <a:xfrm>
          <a:off x="0" y="0"/>
          <a:ext cx="0" cy="0"/>
          <a:chOff x="0" y="0"/>
          <a:chExt cx="0" cy="0"/>
        </a:xfrm>
      </p:grpSpPr>
      <p:sp>
        <p:nvSpPr>
          <p:cNvPr id="24" name="Google Shape;24;p35"/>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Endast rubrik">
  <p:cSld name="1_Endast rubrik">
    <p:spTree>
      <p:nvGrpSpPr>
        <p:cNvPr id="1" name="Shape 29"/>
        <p:cNvGrpSpPr/>
        <p:nvPr/>
      </p:nvGrpSpPr>
      <p:grpSpPr>
        <a:xfrm>
          <a:off x="0" y="0"/>
          <a:ext cx="0" cy="0"/>
          <a:chOff x="0" y="0"/>
          <a:chExt cx="0" cy="0"/>
        </a:xfrm>
      </p:grpSpPr>
      <p:sp>
        <p:nvSpPr>
          <p:cNvPr id="30" name="Google Shape;30;p37"/>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Endast rubrik">
  <p:cSld name="1_Endast rubrik">
    <p:spTree>
      <p:nvGrpSpPr>
        <p:cNvPr id="1" name="Shape 41"/>
        <p:cNvGrpSpPr/>
        <p:nvPr/>
      </p:nvGrpSpPr>
      <p:grpSpPr>
        <a:xfrm>
          <a:off x="0" y="0"/>
          <a:ext cx="0" cy="0"/>
          <a:chOff x="0" y="0"/>
          <a:chExt cx="0" cy="0"/>
        </a:xfrm>
      </p:grpSpPr>
      <p:sp>
        <p:nvSpPr>
          <p:cNvPr id="42" name="Google Shape;42;p41"/>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30"/>
          <p:cNvPicPr preferRelativeResize="0"/>
          <p:nvPr/>
        </p:nvPicPr>
        <p:blipFill rotWithShape="1">
          <a:blip r:embed="rId5">
            <a:alphaModFix/>
          </a:blip>
          <a:srcRect/>
          <a:stretch/>
        </p:blipFill>
        <p:spPr>
          <a:xfrm>
            <a:off x="9939" y="1588"/>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19"/>
        <p:cNvGrpSpPr/>
        <p:nvPr/>
      </p:nvGrpSpPr>
      <p:grpSpPr>
        <a:xfrm>
          <a:off x="0" y="0"/>
          <a:ext cx="0" cy="0"/>
          <a:chOff x="0" y="0"/>
          <a:chExt cx="0" cy="0"/>
        </a:xfrm>
      </p:grpSpPr>
      <p:sp>
        <p:nvSpPr>
          <p:cNvPr id="20" name="Google Shape;2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2" name="Google Shape;22;p34"/>
          <p:cNvPicPr preferRelativeResize="0"/>
          <p:nvPr/>
        </p:nvPicPr>
        <p:blipFill rotWithShape="1">
          <a:blip r:embed="rId3">
            <a:alphaModFix/>
          </a:blip>
          <a:srcRect/>
          <a:stretch/>
        </p:blipFill>
        <p:spPr>
          <a:xfrm>
            <a:off x="9939" y="-22860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5"/>
        <p:cNvGrpSpPr/>
        <p:nvPr/>
      </p:nvGrpSpPr>
      <p:grpSpPr>
        <a:xfrm>
          <a:off x="0" y="0"/>
          <a:ext cx="0" cy="0"/>
          <a:chOff x="0" y="0"/>
          <a:chExt cx="0" cy="0"/>
        </a:xfrm>
      </p:grpSpPr>
      <p:sp>
        <p:nvSpPr>
          <p:cNvPr id="26" name="Google Shape;26;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 name="Google Shape;28;p36"/>
          <p:cNvPicPr preferRelativeResize="0"/>
          <p:nvPr/>
        </p:nvPicPr>
        <p:blipFill rotWithShape="1">
          <a:blip r:embed="rId3">
            <a:alphaModFix/>
          </a:blip>
          <a:srcRect/>
          <a:stretch/>
        </p:blipFill>
        <p:spPr>
          <a:xfrm>
            <a:off x="-1810"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37"/>
        <p:cNvGrpSpPr/>
        <p:nvPr/>
      </p:nvGrpSpPr>
      <p:grpSpPr>
        <a:xfrm>
          <a:off x="0" y="0"/>
          <a:ext cx="0" cy="0"/>
          <a:chOff x="0" y="0"/>
          <a:chExt cx="0" cy="0"/>
        </a:xfrm>
      </p:grpSpPr>
      <p:sp>
        <p:nvSpPr>
          <p:cNvPr id="38" name="Google Shape;38;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0" name="Google Shape;40;p40"/>
          <p:cNvPicPr preferRelativeResize="0"/>
          <p:nvPr/>
        </p:nvPicPr>
        <p:blipFill rotWithShape="1">
          <a:blip r:embed="rId3">
            <a:alphaModFix/>
          </a:blip>
          <a:srcRect/>
          <a:stretch/>
        </p:blipFill>
        <p:spPr>
          <a:xfrm>
            <a:off x="-1810"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3.png"/><Relationship Id="rId18" Type="http://schemas.openxmlformats.org/officeDocument/2006/relationships/image" Target="../media/image47.png"/><Relationship Id="rId3" Type="http://schemas.openxmlformats.org/officeDocument/2006/relationships/image" Target="../media/image1.png"/><Relationship Id="rId21" Type="http://schemas.openxmlformats.org/officeDocument/2006/relationships/image" Target="../media/image50.png"/><Relationship Id="rId7" Type="http://schemas.openxmlformats.org/officeDocument/2006/relationships/image" Target="../media/image17.png"/><Relationship Id="rId12" Type="http://schemas.openxmlformats.org/officeDocument/2006/relationships/image" Target="../media/image42.png"/><Relationship Id="rId17" Type="http://schemas.openxmlformats.org/officeDocument/2006/relationships/image" Target="../media/image46.png"/><Relationship Id="rId2" Type="http://schemas.openxmlformats.org/officeDocument/2006/relationships/notesSlide" Target="../notesSlides/notesSlide24.xml"/><Relationship Id="rId16" Type="http://schemas.openxmlformats.org/officeDocument/2006/relationships/image" Target="../media/image30.png"/><Relationship Id="rId20"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8.png"/><Relationship Id="rId4" Type="http://schemas.openxmlformats.org/officeDocument/2006/relationships/image" Target="../media/image37.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3.png"/><Relationship Id="rId18" Type="http://schemas.openxmlformats.org/officeDocument/2006/relationships/image" Target="../media/image47.png"/><Relationship Id="rId3" Type="http://schemas.openxmlformats.org/officeDocument/2006/relationships/image" Target="../media/image1.png"/><Relationship Id="rId21" Type="http://schemas.openxmlformats.org/officeDocument/2006/relationships/image" Target="../media/image50.png"/><Relationship Id="rId7" Type="http://schemas.openxmlformats.org/officeDocument/2006/relationships/image" Target="../media/image17.png"/><Relationship Id="rId12" Type="http://schemas.openxmlformats.org/officeDocument/2006/relationships/image" Target="../media/image42.png"/><Relationship Id="rId17" Type="http://schemas.openxmlformats.org/officeDocument/2006/relationships/image" Target="../media/image46.png"/><Relationship Id="rId2" Type="http://schemas.openxmlformats.org/officeDocument/2006/relationships/notesSlide" Target="../notesSlides/notesSlide28.xml"/><Relationship Id="rId16" Type="http://schemas.openxmlformats.org/officeDocument/2006/relationships/image" Target="../media/image30.png"/><Relationship Id="rId20"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8.png"/><Relationship Id="rId4" Type="http://schemas.openxmlformats.org/officeDocument/2006/relationships/image" Target="../media/image37.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Shape 49"/>
        <p:cNvGrpSpPr/>
        <p:nvPr/>
      </p:nvGrpSpPr>
      <p:grpSpPr>
        <a:xfrm>
          <a:off x="0" y="0"/>
          <a:ext cx="0" cy="0"/>
          <a:chOff x="0" y="0"/>
          <a:chExt cx="0" cy="0"/>
        </a:xfrm>
      </p:grpSpPr>
      <p:pic>
        <p:nvPicPr>
          <p:cNvPr id="50" name="Google Shape;50;p1"/>
          <p:cNvPicPr preferRelativeResize="0"/>
          <p:nvPr/>
        </p:nvPicPr>
        <p:blipFill rotWithShape="1">
          <a:blip r:embed="rId3">
            <a:alphaModFix/>
          </a:blip>
          <a:srcRect/>
          <a:stretch/>
        </p:blipFill>
        <p:spPr>
          <a:xfrm>
            <a:off x="5109028" y="5282109"/>
            <a:ext cx="1973944" cy="1307738"/>
          </a:xfrm>
          <a:prstGeom prst="rect">
            <a:avLst/>
          </a:prstGeom>
          <a:noFill/>
          <a:ln>
            <a:noFill/>
          </a:ln>
        </p:spPr>
      </p:pic>
      <p:pic>
        <p:nvPicPr>
          <p:cNvPr id="51" name="Google Shape;51;p1"/>
          <p:cNvPicPr preferRelativeResize="0"/>
          <p:nvPr/>
        </p:nvPicPr>
        <p:blipFill rotWithShape="1">
          <a:blip r:embed="rId4">
            <a:alphaModFix/>
          </a:blip>
          <a:srcRect/>
          <a:stretch/>
        </p:blipFill>
        <p:spPr>
          <a:xfrm>
            <a:off x="3144976" y="3192435"/>
            <a:ext cx="5892800" cy="1346200"/>
          </a:xfrm>
          <a:prstGeom prst="rect">
            <a:avLst/>
          </a:prstGeom>
          <a:noFill/>
          <a:ln>
            <a:noFill/>
          </a:ln>
        </p:spPr>
      </p:pic>
      <p:pic>
        <p:nvPicPr>
          <p:cNvPr id="52" name="Google Shape;52;p1"/>
          <p:cNvPicPr preferRelativeResize="0"/>
          <p:nvPr/>
        </p:nvPicPr>
        <p:blipFill rotWithShape="1">
          <a:blip r:embed="rId5">
            <a:alphaModFix/>
          </a:blip>
          <a:srcRect/>
          <a:stretch/>
        </p:blipFill>
        <p:spPr>
          <a:xfrm>
            <a:off x="-11749" y="0"/>
            <a:ext cx="12192000" cy="228600"/>
          </a:xfrm>
          <a:prstGeom prst="rect">
            <a:avLst/>
          </a:prstGeom>
          <a:noFill/>
          <a:ln>
            <a:noFill/>
          </a:ln>
        </p:spPr>
      </p:pic>
      <p:sp>
        <p:nvSpPr>
          <p:cNvPr id="2" name="textruta 8">
            <a:extLst>
              <a:ext uri="{FF2B5EF4-FFF2-40B4-BE49-F238E27FC236}">
                <a16:creationId xmlns:a16="http://schemas.microsoft.com/office/drawing/2014/main" id="{5A9726C7-CC90-26EB-1BA8-925206CAA46C}"/>
              </a:ext>
            </a:extLst>
          </p:cNvPr>
          <p:cNvSpPr txBox="1"/>
          <p:nvPr/>
        </p:nvSpPr>
        <p:spPr>
          <a:xfrm>
            <a:off x="0" y="881174"/>
            <a:ext cx="12192000" cy="1575368"/>
          </a:xfrm>
          <a:prstGeom prst="rect">
            <a:avLst/>
          </a:prstGeom>
          <a:noFill/>
        </p:spPr>
        <p:txBody>
          <a:bodyPr wrap="square" rtlCol="0">
            <a:spAutoFit/>
          </a:bodyPr>
          <a:lstStyle/>
          <a:p>
            <a:pPr algn="ctr">
              <a:lnSpc>
                <a:spcPct val="150000"/>
              </a:lnSpc>
            </a:pPr>
            <a:r>
              <a:rPr lang="ku-Arab-IQ" sz="7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کۆرسی </a:t>
            </a:r>
            <a:r>
              <a:rPr lang="ku-Arab-IQ" sz="72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پێشەنگە</a:t>
            </a:r>
            <a:r>
              <a:rPr lang="ku-Arab-IQ" sz="7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ناوخۆییەکان</a:t>
            </a:r>
            <a:endParaRPr lang="sv-SE" sz="7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149"/>
        <p:cNvGrpSpPr/>
        <p:nvPr/>
      </p:nvGrpSpPr>
      <p:grpSpPr>
        <a:xfrm>
          <a:off x="0" y="0"/>
          <a:ext cx="0" cy="0"/>
          <a:chOff x="0" y="0"/>
          <a:chExt cx="0" cy="0"/>
        </a:xfrm>
      </p:grpSpPr>
      <p:pic>
        <p:nvPicPr>
          <p:cNvPr id="150" name="Google Shape;150;p10"/>
          <p:cNvPicPr preferRelativeResize="0"/>
          <p:nvPr/>
        </p:nvPicPr>
        <p:blipFill rotWithShape="1">
          <a:blip r:embed="rId3">
            <a:alphaModFix/>
          </a:blip>
          <a:srcRect/>
          <a:stretch/>
        </p:blipFill>
        <p:spPr>
          <a:xfrm>
            <a:off x="793091" y="789000"/>
            <a:ext cx="7920000" cy="5280000"/>
          </a:xfrm>
          <a:prstGeom prst="rect">
            <a:avLst/>
          </a:prstGeom>
          <a:noFill/>
          <a:ln>
            <a:noFill/>
          </a:ln>
        </p:spPr>
      </p:pic>
      <p:sp>
        <p:nvSpPr>
          <p:cNvPr id="151" name="Google Shape;151;p10"/>
          <p:cNvSpPr/>
          <p:nvPr/>
        </p:nvSpPr>
        <p:spPr>
          <a:xfrm rot="-5400000">
            <a:off x="-556160" y="4719749"/>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SA" sz="800" b="0" i="0">
                <a:solidFill>
                  <a:srgbClr val="595959"/>
                </a:solidFill>
                <a:latin typeface="Calibri"/>
                <a:ea typeface="Calibri"/>
                <a:cs typeface="Calibri"/>
                <a:sym typeface="Calibri"/>
              </a:rPr>
              <a:t>Photo: </a:t>
            </a:r>
            <a:r>
              <a:rPr lang="ar-SA" sz="800">
                <a:solidFill>
                  <a:srgbClr val="595959"/>
                </a:solidFill>
                <a:latin typeface="Calibri"/>
                <a:ea typeface="Calibri"/>
                <a:cs typeface="Calibri"/>
                <a:sym typeface="Calibri"/>
              </a:rPr>
              <a:t>Robert Wyatt</a:t>
            </a:r>
            <a:r>
              <a:rPr lang="ar-SA" sz="800" b="0" i="0">
                <a:solidFill>
                  <a:srgbClr val="595959"/>
                </a:solidFill>
                <a:latin typeface="Calibri"/>
                <a:ea typeface="Calibri"/>
                <a:cs typeface="Calibri"/>
                <a:sym typeface="Calibri"/>
              </a:rPr>
              <a:t> / Alamy Stock Photo </a:t>
            </a:r>
            <a:endParaRPr sz="800">
              <a:solidFill>
                <a:srgbClr val="595959"/>
              </a:solidFill>
              <a:latin typeface="Calibri"/>
              <a:ea typeface="Calibri"/>
              <a:cs typeface="Calibri"/>
              <a:sym typeface="Calibri"/>
            </a:endParaRPr>
          </a:p>
        </p:txBody>
      </p:sp>
      <p:sp>
        <p:nvSpPr>
          <p:cNvPr id="152" name="Google Shape;152;p10"/>
          <p:cNvSpPr/>
          <p:nvPr/>
        </p:nvSpPr>
        <p:spPr>
          <a:xfrm>
            <a:off x="-237781" y="1307127"/>
            <a:ext cx="11880000" cy="1200288"/>
          </a:xfrm>
          <a:prstGeom prst="rect">
            <a:avLst/>
          </a:prstGeom>
          <a:noFill/>
          <a:ln>
            <a:noFill/>
          </a:ln>
        </p:spPr>
        <p:txBody>
          <a:bodyPr spcFirstLastPara="1" wrap="square" lIns="0" tIns="45700" rIns="91425" bIns="45700" anchor="t" anchorCtr="0">
            <a:spAutoFit/>
          </a:bodyPr>
          <a:lstStyle/>
          <a:p>
            <a:pPr algn="r" rtl="1"/>
            <a:r>
              <a:rPr lang="ku-Arab-IQ" sz="3600" dirty="0">
                <a:latin typeface="Calibri" panose="020F0502020204030204" pitchFamily="34" charset="0"/>
                <a:ea typeface="Calibri" panose="020F0502020204030204" pitchFamily="34" charset="0"/>
                <a:cs typeface="Calibri" panose="020F0502020204030204" pitchFamily="34" charset="0"/>
              </a:rPr>
              <a:t>ماڵی پەرلەمان،</a:t>
            </a:r>
          </a:p>
          <a:p>
            <a:pPr algn="r" rtl="1"/>
            <a:r>
              <a:rPr lang="ku-Arab-IQ" sz="3600" dirty="0">
                <a:latin typeface="Calibri" panose="020F0502020204030204" pitchFamily="34" charset="0"/>
                <a:ea typeface="Calibri" panose="020F0502020204030204" pitchFamily="34" charset="0"/>
                <a:cs typeface="Calibri" panose="020F0502020204030204" pitchFamily="34" charset="0"/>
              </a:rPr>
              <a:t> کیرگیستان</a:t>
            </a:r>
            <a:endParaRPr lang="en-GB" sz="3600" dirty="0">
              <a:latin typeface="Calibri" panose="020F0502020204030204" pitchFamily="34" charset="0"/>
              <a:ea typeface="Calibri" panose="020F0502020204030204" pitchFamily="34" charset="0"/>
              <a:cs typeface="Calibri" panose="020F0502020204030204" pitchFamily="34" charset="0"/>
            </a:endParaRPr>
          </a:p>
        </p:txBody>
      </p:sp>
      <p:pic>
        <p:nvPicPr>
          <p:cNvPr id="153" name="Google Shape;153;p10"/>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160"/>
        <p:cNvGrpSpPr/>
        <p:nvPr/>
      </p:nvGrpSpPr>
      <p:grpSpPr>
        <a:xfrm>
          <a:off x="0" y="0"/>
          <a:ext cx="0" cy="0"/>
          <a:chOff x="0" y="0"/>
          <a:chExt cx="0" cy="0"/>
        </a:xfrm>
      </p:grpSpPr>
      <p:pic>
        <p:nvPicPr>
          <p:cNvPr id="162" name="Google Shape;162;p11"/>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2" name="Rektangel 3">
            <a:extLst>
              <a:ext uri="{FF2B5EF4-FFF2-40B4-BE49-F238E27FC236}">
                <a16:creationId xmlns:a16="http://schemas.microsoft.com/office/drawing/2014/main" id="{285BD099-CA7B-297A-8149-8151E0D9DB1D}"/>
              </a:ext>
            </a:extLst>
          </p:cNvPr>
          <p:cNvSpPr/>
          <p:nvPr/>
        </p:nvSpPr>
        <p:spPr>
          <a:xfrm>
            <a:off x="3024376" y="1504698"/>
            <a:ext cx="8010208" cy="3539430"/>
          </a:xfrm>
          <a:prstGeom prst="rect">
            <a:avLst/>
          </a:prstGeom>
        </p:spPr>
        <p:txBody>
          <a:bodyPr wrap="square">
            <a:spAutoFit/>
          </a:bodyPr>
          <a:lstStyle/>
          <a:p>
            <a:pPr algn="r" rtl="1"/>
            <a:r>
              <a:rPr lang="ku-Arab-IQ" sz="4400" b="1" dirty="0">
                <a:solidFill>
                  <a:srgbClr val="000000"/>
                </a:solidFill>
                <a:latin typeface="Calibri" panose="020F0502020204030204" pitchFamily="34" charset="0"/>
                <a:ea typeface="Calibri" panose="020F0502020204030204" pitchFamily="34" charset="0"/>
                <a:cs typeface="Calibri" panose="020F0502020204030204" pitchFamily="34" charset="0"/>
              </a:rPr>
              <a:t>چارەخوازان</a:t>
            </a:r>
            <a:endParaRPr lang="sv-SE" sz="4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r" rtl="1"/>
            <a:endParaRPr lang="sv-SE" sz="3600" dirty="0">
              <a:latin typeface="Calibri" panose="020F0502020204030204" pitchFamily="34" charset="0"/>
              <a:ea typeface="Calibri" panose="020F0502020204030204" pitchFamily="34" charset="0"/>
              <a:cs typeface="Calibri" panose="020F0502020204030204" pitchFamily="34" charset="0"/>
            </a:endParaRPr>
          </a:p>
          <a:p>
            <a:pPr marL="571500" indent="-571500" algn="r" rtl="1">
              <a:buFont typeface="Arial" charset="0"/>
              <a:buChar char="•"/>
            </a:pPr>
            <a:r>
              <a:rPr lang="ku-Arab-IQ" sz="3600" dirty="0">
                <a:latin typeface="Calibri" panose="020F0502020204030204" pitchFamily="34" charset="0"/>
                <a:ea typeface="Calibri" panose="020F0502020204030204" pitchFamily="34" charset="0"/>
                <a:cs typeface="Calibri" panose="020F0502020204030204" pitchFamily="34" charset="0"/>
              </a:rPr>
              <a:t>بونیادنانی پەیوەندی</a:t>
            </a:r>
            <a:endParaRPr lang="sv-SE" sz="3600" dirty="0">
              <a:latin typeface="Calibri" panose="020F0502020204030204" pitchFamily="34" charset="0"/>
              <a:ea typeface="Calibri" panose="020F0502020204030204" pitchFamily="34" charset="0"/>
              <a:cs typeface="Calibri" panose="020F0502020204030204" pitchFamily="34" charset="0"/>
            </a:endParaRPr>
          </a:p>
          <a:p>
            <a:pPr marL="571500" indent="-571500" algn="r" rtl="1">
              <a:buFont typeface="Arial" charset="0"/>
              <a:buChar char="•"/>
            </a:pPr>
            <a:r>
              <a:rPr lang="ku-Arab-IQ" sz="3600" dirty="0">
                <a:latin typeface="Calibri" panose="020F0502020204030204" pitchFamily="34" charset="0"/>
                <a:ea typeface="Calibri" panose="020F0502020204030204" pitchFamily="34" charset="0"/>
                <a:cs typeface="Calibri" panose="020F0502020204030204" pitchFamily="34" charset="0"/>
              </a:rPr>
              <a:t>کاری پێکەوەیی</a:t>
            </a:r>
            <a:endParaRPr lang="sv-SE" sz="3600" dirty="0">
              <a:latin typeface="Calibri" panose="020F0502020204030204" pitchFamily="34" charset="0"/>
              <a:ea typeface="Calibri" panose="020F0502020204030204" pitchFamily="34" charset="0"/>
              <a:cs typeface="Calibri" panose="020F0502020204030204" pitchFamily="34" charset="0"/>
            </a:endParaRPr>
          </a:p>
          <a:p>
            <a:pPr marL="571500" indent="-571500" algn="r" rtl="1">
              <a:buFont typeface="Arial" charset="0"/>
              <a:buChar char="•"/>
            </a:pPr>
            <a:r>
              <a:rPr lang="ku-Arab-IQ" sz="3600" dirty="0">
                <a:latin typeface="Calibri" panose="020F0502020204030204" pitchFamily="34" charset="0"/>
                <a:ea typeface="Calibri" panose="020F0502020204030204" pitchFamily="34" charset="0"/>
                <a:cs typeface="Calibri" panose="020F0502020204030204" pitchFamily="34" charset="0"/>
              </a:rPr>
              <a:t>گەڕان بە دوای زانیاریی</a:t>
            </a:r>
          </a:p>
          <a:p>
            <a:pPr marL="571500" indent="-571500" algn="r" rtl="1">
              <a:buFont typeface="Arial" charset="0"/>
              <a:buChar char="•"/>
            </a:pPr>
            <a:r>
              <a:rPr lang="ku-Arab-IQ" sz="3600" dirty="0">
                <a:latin typeface="Calibri" panose="020F0502020204030204" pitchFamily="34" charset="0"/>
                <a:ea typeface="Calibri" panose="020F0502020204030204" pitchFamily="34" charset="0"/>
                <a:cs typeface="Calibri" panose="020F0502020204030204" pitchFamily="34" charset="0"/>
              </a:rPr>
              <a:t>پلان و ئامادەکاریی</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1" name="Google Shape;171;p12"/>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2" name="Rektangel 1">
            <a:extLst>
              <a:ext uri="{FF2B5EF4-FFF2-40B4-BE49-F238E27FC236}">
                <a16:creationId xmlns:a16="http://schemas.microsoft.com/office/drawing/2014/main" id="{D4F97EC4-644F-D061-75D4-1507DDF56DFF}"/>
              </a:ext>
            </a:extLst>
          </p:cNvPr>
          <p:cNvSpPr/>
          <p:nvPr/>
        </p:nvSpPr>
        <p:spPr>
          <a:xfrm>
            <a:off x="3024376" y="1509491"/>
            <a:ext cx="8010208" cy="2985433"/>
          </a:xfrm>
          <a:prstGeom prst="rect">
            <a:avLst/>
          </a:prstGeom>
        </p:spPr>
        <p:txBody>
          <a:bodyPr wrap="square">
            <a:spAutoFit/>
          </a:bodyPr>
          <a:lstStyle/>
          <a:p>
            <a:pPr algn="r" rtl="1"/>
            <a:r>
              <a:rPr lang="ku-Arab-IQ" sz="4400" b="1" dirty="0">
                <a:solidFill>
                  <a:srgbClr val="000000"/>
                </a:solidFill>
                <a:latin typeface="Calibri" panose="020F0502020204030204" pitchFamily="34" charset="0"/>
                <a:ea typeface="Calibri" panose="020F0502020204030204" pitchFamily="34" charset="0"/>
                <a:cs typeface="Calibri" panose="020F0502020204030204" pitchFamily="34" charset="0"/>
              </a:rPr>
              <a:t>ڕاهێنانی من کێم</a:t>
            </a:r>
            <a:endParaRPr lang="sv-SE" sz="4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r" rtl="1"/>
            <a:endParaRPr lang="sv-SE" sz="3600" dirty="0">
              <a:latin typeface="Calibri" panose="020F0502020204030204" pitchFamily="34" charset="0"/>
              <a:ea typeface="Calibri" panose="020F0502020204030204" pitchFamily="34" charset="0"/>
              <a:cs typeface="Calibri" panose="020F0502020204030204" pitchFamily="34" charset="0"/>
            </a:endParaRPr>
          </a:p>
          <a:p>
            <a:pPr marL="571500" lvl="0" indent="-571500" algn="r" rtl="1">
              <a:buFont typeface="Arial" panose="020B0604020202020204" pitchFamily="34" charset="0"/>
              <a:buChar char="•"/>
            </a:pPr>
            <a:r>
              <a:rPr lang="ku-Arab-IQ" sz="3600" dirty="0">
                <a:latin typeface="Calibri" panose="020F0502020204030204" pitchFamily="34" charset="0"/>
                <a:ea typeface="Calibri" panose="020F0502020204030204" pitchFamily="34" charset="0"/>
                <a:cs typeface="Calibri" panose="020F0502020204030204" pitchFamily="34" charset="0"/>
              </a:rPr>
              <a:t>من دەتوانم چی بکەم؟</a:t>
            </a:r>
          </a:p>
          <a:p>
            <a:pPr marL="571500" indent="-571500" algn="r" rtl="1">
              <a:buFont typeface="Arial" panose="020B0604020202020204" pitchFamily="34" charset="0"/>
              <a:buChar char="•"/>
            </a:pPr>
            <a:r>
              <a:rPr lang="ku-Arab-IQ" sz="3600" dirty="0">
                <a:latin typeface="Calibri" panose="020F0502020204030204" pitchFamily="34" charset="0"/>
                <a:ea typeface="Calibri" panose="020F0502020204030204" pitchFamily="34" charset="0"/>
                <a:cs typeface="Calibri" panose="020F0502020204030204" pitchFamily="34" charset="0"/>
              </a:rPr>
              <a:t> ئێمە دەتوانین چی بکەین؟</a:t>
            </a:r>
            <a:endParaRPr lang="en-US" sz="3600" dirty="0">
              <a:latin typeface="Calibri" panose="020F0502020204030204" pitchFamily="34" charset="0"/>
              <a:ea typeface="Calibri" panose="020F0502020204030204" pitchFamily="34" charset="0"/>
              <a:cs typeface="Calibri" panose="020F0502020204030204" pitchFamily="34" charset="0"/>
            </a:endParaRPr>
          </a:p>
          <a:p>
            <a:pPr marL="571500" indent="-571500" algn="r" rtl="1">
              <a:buFont typeface="Arial" charset="0"/>
              <a:buChar char="•"/>
            </a:pPr>
            <a:r>
              <a:rPr lang="ku-Arab-IQ" sz="3600" dirty="0">
                <a:latin typeface="Calibri" panose="020F0502020204030204" pitchFamily="34" charset="0"/>
                <a:ea typeface="Calibri" panose="020F0502020204030204" pitchFamily="34" charset="0"/>
                <a:cs typeface="Calibri" panose="020F0502020204030204" pitchFamily="34" charset="0"/>
              </a:rPr>
              <a:t>ئێمە دەتوانین هانی کێ بدەین تا هەنگاو بنێت؟</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178"/>
        <p:cNvGrpSpPr/>
        <p:nvPr/>
      </p:nvGrpSpPr>
      <p:grpSpPr>
        <a:xfrm>
          <a:off x="0" y="0"/>
          <a:ext cx="0" cy="0"/>
          <a:chOff x="0" y="0"/>
          <a:chExt cx="0" cy="0"/>
        </a:xfrm>
      </p:grpSpPr>
      <p:pic>
        <p:nvPicPr>
          <p:cNvPr id="179" name="Google Shape;179;p13"/>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180" name="Google Shape;180;p13" descr="En bild som visar person, personer, grupp, står&#10;&#10;Automatiskt genererad beskrivning"/>
          <p:cNvPicPr preferRelativeResize="0"/>
          <p:nvPr/>
        </p:nvPicPr>
        <p:blipFill rotWithShape="1">
          <a:blip r:embed="rId4">
            <a:alphaModFix/>
          </a:blip>
          <a:srcRect/>
          <a:stretch/>
        </p:blipFill>
        <p:spPr>
          <a:xfrm>
            <a:off x="0" y="226436"/>
            <a:ext cx="12192000" cy="663372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187"/>
        <p:cNvGrpSpPr/>
        <p:nvPr/>
      </p:nvGrpSpPr>
      <p:grpSpPr>
        <a:xfrm>
          <a:off x="0" y="0"/>
          <a:ext cx="0" cy="0"/>
          <a:chOff x="0" y="0"/>
          <a:chExt cx="0" cy="0"/>
        </a:xfrm>
      </p:grpSpPr>
      <p:pic>
        <p:nvPicPr>
          <p:cNvPr id="189" name="Google Shape;189;p14"/>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2" name="Rektangel 3">
            <a:extLst>
              <a:ext uri="{FF2B5EF4-FFF2-40B4-BE49-F238E27FC236}">
                <a16:creationId xmlns:a16="http://schemas.microsoft.com/office/drawing/2014/main" id="{4B5171FF-DEC8-DBCA-B249-D9D157E8C731}"/>
              </a:ext>
            </a:extLst>
          </p:cNvPr>
          <p:cNvSpPr/>
          <p:nvPr/>
        </p:nvSpPr>
        <p:spPr>
          <a:xfrm>
            <a:off x="6117302" y="1504698"/>
            <a:ext cx="4894915" cy="2431435"/>
          </a:xfrm>
          <a:prstGeom prst="rect">
            <a:avLst/>
          </a:prstGeom>
        </p:spPr>
        <p:txBody>
          <a:bodyPr wrap="square">
            <a:spAutoFit/>
          </a:bodyPr>
          <a:lstStyle/>
          <a:p>
            <a:pPr algn="r"/>
            <a:r>
              <a:rPr lang="ku-Arab-IQ" sz="4400" b="1" dirty="0">
                <a:latin typeface="Calibri" panose="020F0502020204030204" pitchFamily="34" charset="0"/>
                <a:ea typeface="Calibri" panose="020F0502020204030204" pitchFamily="34" charset="0"/>
                <a:cs typeface="Calibri" panose="020F0502020204030204" pitchFamily="34" charset="0"/>
              </a:rPr>
              <a:t>پێناسە:تاکتیکەکان</a:t>
            </a:r>
            <a:endParaRPr lang="en-US" sz="4400" dirty="0">
              <a:latin typeface="Calibri" panose="020F0502020204030204" pitchFamily="34" charset="0"/>
              <a:ea typeface="Calibri" panose="020F0502020204030204" pitchFamily="34" charset="0"/>
              <a:cs typeface="Calibri" panose="020F0502020204030204" pitchFamily="34" charset="0"/>
            </a:endParaRPr>
          </a:p>
          <a:p>
            <a:pPr algn="r"/>
            <a:br>
              <a:rPr lang="en-US" sz="3600" dirty="0">
                <a:latin typeface="Calibri" panose="020F0502020204030204" pitchFamily="34" charset="0"/>
                <a:ea typeface="Calibri" panose="020F0502020204030204" pitchFamily="34" charset="0"/>
                <a:cs typeface="Calibri" panose="020F0502020204030204" pitchFamily="34" charset="0"/>
              </a:rPr>
            </a:br>
            <a:r>
              <a:rPr lang="ku-Arab-IQ" sz="3600" dirty="0">
                <a:latin typeface="Calibri" panose="020F0502020204030204" pitchFamily="34" charset="0"/>
                <a:ea typeface="Calibri" panose="020F0502020204030204" pitchFamily="34" charset="0"/>
                <a:cs typeface="Calibri" panose="020F0502020204030204" pitchFamily="34" charset="0"/>
              </a:rPr>
              <a:t>نەخشەسازیی چەند هەنگاوێک  بۆ بەدەستهێنانی ئامانجێک</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15"/>
          <p:cNvPicPr preferRelativeResize="0"/>
          <p:nvPr/>
        </p:nvPicPr>
        <p:blipFill rotWithShape="1">
          <a:blip r:embed="rId3">
            <a:alphaModFix/>
          </a:blip>
          <a:srcRect/>
          <a:stretch/>
        </p:blipFill>
        <p:spPr>
          <a:xfrm>
            <a:off x="4302091" y="1629000"/>
            <a:ext cx="3587817" cy="3600000"/>
          </a:xfrm>
          <a:prstGeom prst="rect">
            <a:avLst/>
          </a:prstGeom>
          <a:noFill/>
          <a:ln>
            <a:noFill/>
          </a:ln>
        </p:spPr>
      </p:pic>
      <p:pic>
        <p:nvPicPr>
          <p:cNvPr id="198" name="Google Shape;198;p15"/>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16"/>
          <p:cNvPicPr preferRelativeResize="0"/>
          <p:nvPr/>
        </p:nvPicPr>
        <p:blipFill rotWithShape="1">
          <a:blip r:embed="rId3">
            <a:alphaModFix/>
          </a:blip>
          <a:srcRect/>
          <a:stretch/>
        </p:blipFill>
        <p:spPr>
          <a:xfrm>
            <a:off x="9581204" y="2811050"/>
            <a:ext cx="1260000" cy="1260000"/>
          </a:xfrm>
          <a:prstGeom prst="rect">
            <a:avLst/>
          </a:prstGeom>
          <a:noFill/>
          <a:ln>
            <a:noFill/>
          </a:ln>
        </p:spPr>
      </p:pic>
      <p:pic>
        <p:nvPicPr>
          <p:cNvPr id="207" name="Google Shape;207;p16"/>
          <p:cNvPicPr preferRelativeResize="0"/>
          <p:nvPr/>
        </p:nvPicPr>
        <p:blipFill rotWithShape="1">
          <a:blip r:embed="rId4">
            <a:alphaModFix/>
          </a:blip>
          <a:srcRect/>
          <a:stretch/>
        </p:blipFill>
        <p:spPr>
          <a:xfrm>
            <a:off x="4090860" y="2809516"/>
            <a:ext cx="1260000" cy="1260000"/>
          </a:xfrm>
          <a:prstGeom prst="rect">
            <a:avLst/>
          </a:prstGeom>
          <a:noFill/>
          <a:ln>
            <a:noFill/>
          </a:ln>
        </p:spPr>
      </p:pic>
      <p:pic>
        <p:nvPicPr>
          <p:cNvPr id="208" name="Google Shape;208;p16"/>
          <p:cNvPicPr preferRelativeResize="0"/>
          <p:nvPr/>
        </p:nvPicPr>
        <p:blipFill rotWithShape="1">
          <a:blip r:embed="rId5">
            <a:alphaModFix/>
          </a:blip>
          <a:srcRect/>
          <a:stretch/>
        </p:blipFill>
        <p:spPr>
          <a:xfrm>
            <a:off x="9581204" y="4864100"/>
            <a:ext cx="1260000" cy="1260000"/>
          </a:xfrm>
          <a:prstGeom prst="rect">
            <a:avLst/>
          </a:prstGeom>
          <a:noFill/>
          <a:ln>
            <a:noFill/>
          </a:ln>
        </p:spPr>
      </p:pic>
      <p:sp>
        <p:nvSpPr>
          <p:cNvPr id="210" name="Google Shape;210;p16"/>
          <p:cNvSpPr/>
          <p:nvPr/>
        </p:nvSpPr>
        <p:spPr>
          <a:xfrm>
            <a:off x="0" y="2932232"/>
            <a:ext cx="12192000" cy="30773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ar-SA"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endParaRPr sz="18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11" name="Google Shape;211;p16"/>
          <p:cNvSpPr/>
          <p:nvPr/>
        </p:nvSpPr>
        <p:spPr>
          <a:xfrm>
            <a:off x="0" y="3821232"/>
            <a:ext cx="12192000" cy="30773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ar-SA"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endParaRPr sz="18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13" name="Google Shape;213;p16"/>
          <p:cNvSpPr/>
          <p:nvPr/>
        </p:nvSpPr>
        <p:spPr>
          <a:xfrm>
            <a:off x="4348774" y="1352183"/>
            <a:ext cx="4853685" cy="769401"/>
          </a:xfrm>
          <a:prstGeom prst="rect">
            <a:avLst/>
          </a:prstGeom>
          <a:noFill/>
          <a:ln>
            <a:noFill/>
          </a:ln>
        </p:spPr>
        <p:txBody>
          <a:bodyPr spcFirstLastPara="1" wrap="square" lIns="91425" tIns="45700" rIns="91425" bIns="45700" anchor="t" anchorCtr="0">
            <a:spAutoFit/>
          </a:bodyPr>
          <a:lstStyle/>
          <a:p>
            <a:pPr algn="r"/>
            <a:r>
              <a:rPr lang="ku-Arab-IQ" sz="4400" b="1" dirty="0">
                <a:latin typeface="Calibri" panose="020F0502020204030204" pitchFamily="34" charset="0"/>
                <a:ea typeface="Calibri" panose="020F0502020204030204" pitchFamily="34" charset="0"/>
                <a:cs typeface="Calibri" panose="020F0502020204030204" pitchFamily="34" charset="0"/>
              </a:rPr>
              <a:t>تاکتیکە خێراکان</a:t>
            </a:r>
            <a:endParaRPr lang="sv-SE" sz="4400" b="1" dirty="0">
              <a:latin typeface="Calibri" panose="020F0502020204030204" pitchFamily="34" charset="0"/>
              <a:ea typeface="Calibri" panose="020F0502020204030204" pitchFamily="34" charset="0"/>
              <a:cs typeface="Calibri" panose="020F0502020204030204" pitchFamily="34" charset="0"/>
            </a:endParaRPr>
          </a:p>
        </p:txBody>
      </p:sp>
      <p:sp>
        <p:nvSpPr>
          <p:cNvPr id="214" name="Google Shape;214;p16"/>
          <p:cNvSpPr txBox="1"/>
          <p:nvPr/>
        </p:nvSpPr>
        <p:spPr>
          <a:xfrm>
            <a:off x="6677409" y="3054815"/>
            <a:ext cx="2525050" cy="646290"/>
          </a:xfrm>
          <a:prstGeom prst="rect">
            <a:avLst/>
          </a:prstGeom>
          <a:noFill/>
          <a:ln>
            <a:noFill/>
          </a:ln>
        </p:spPr>
        <p:txBody>
          <a:bodyPr spcFirstLastPara="1" wrap="square" lIns="91425" tIns="45700" rIns="91425" bIns="45700" anchor="t" anchorCtr="0">
            <a:spAutoFit/>
          </a:bodyPr>
          <a:lstStyle/>
          <a:p>
            <a:pPr lvl="0" algn="r"/>
            <a:r>
              <a:rPr lang="ku-Arab-IQ" sz="3600" dirty="0">
                <a:latin typeface="Calibri" panose="020F0502020204030204" pitchFamily="34" charset="0"/>
                <a:ea typeface="Calibri" panose="020F0502020204030204" pitchFamily="34" charset="0"/>
                <a:cs typeface="Calibri" panose="020F0502020204030204" pitchFamily="34" charset="0"/>
              </a:rPr>
              <a:t>ڕێگری</a:t>
            </a:r>
            <a:endParaRPr sz="3600" dirty="0">
              <a:solidFill>
                <a:schemeClr val="dk1"/>
              </a:solidFill>
              <a:latin typeface="Calibri"/>
              <a:ea typeface="Calibri"/>
              <a:cs typeface="Calibri"/>
              <a:sym typeface="Calibri"/>
            </a:endParaRPr>
          </a:p>
        </p:txBody>
      </p:sp>
      <p:sp>
        <p:nvSpPr>
          <p:cNvPr id="215" name="Google Shape;215;p16"/>
          <p:cNvSpPr txBox="1"/>
          <p:nvPr/>
        </p:nvSpPr>
        <p:spPr>
          <a:xfrm>
            <a:off x="4677715" y="4822674"/>
            <a:ext cx="4632621" cy="1200288"/>
          </a:xfrm>
          <a:prstGeom prst="rect">
            <a:avLst/>
          </a:prstGeom>
          <a:noFill/>
          <a:ln>
            <a:noFill/>
          </a:ln>
        </p:spPr>
        <p:txBody>
          <a:bodyPr spcFirstLastPara="1" wrap="square" lIns="91425" tIns="45700" rIns="91425" bIns="45700" anchor="t" anchorCtr="0">
            <a:spAutoFit/>
          </a:bodyPr>
          <a:lstStyle/>
          <a:p>
            <a:pPr algn="r"/>
            <a:r>
              <a:rPr lang="ku-Arab-IQ" sz="3600" dirty="0">
                <a:latin typeface="Calibri" panose="020F0502020204030204" pitchFamily="34" charset="0"/>
                <a:ea typeface="Calibri" panose="020F0502020204030204" pitchFamily="34" charset="0"/>
                <a:cs typeface="Calibri" panose="020F0502020204030204" pitchFamily="34" charset="0"/>
              </a:rPr>
              <a:t>داواکردنی یارمەتی و ئاگادارکردنەوە</a:t>
            </a:r>
            <a:endParaRPr lang="en-GB" sz="3600" dirty="0">
              <a:latin typeface="Calibri" panose="020F0502020204030204" pitchFamily="34" charset="0"/>
              <a:ea typeface="Calibri" panose="020F0502020204030204" pitchFamily="34" charset="0"/>
              <a:cs typeface="Calibri" panose="020F0502020204030204" pitchFamily="34" charset="0"/>
            </a:endParaRPr>
          </a:p>
        </p:txBody>
      </p:sp>
      <p:sp>
        <p:nvSpPr>
          <p:cNvPr id="216" name="Google Shape;216;p16"/>
          <p:cNvSpPr txBox="1"/>
          <p:nvPr/>
        </p:nvSpPr>
        <p:spPr>
          <a:xfrm>
            <a:off x="1350797" y="2809516"/>
            <a:ext cx="2322454" cy="1200288"/>
          </a:xfrm>
          <a:prstGeom prst="rect">
            <a:avLst/>
          </a:prstGeom>
          <a:noFill/>
          <a:ln>
            <a:noFill/>
          </a:ln>
        </p:spPr>
        <p:txBody>
          <a:bodyPr spcFirstLastPara="1" wrap="square" lIns="91425" tIns="45700" rIns="91425" bIns="45700" anchor="t" anchorCtr="0">
            <a:spAutoFit/>
          </a:bodyPr>
          <a:lstStyle/>
          <a:p>
            <a:pPr algn="r"/>
            <a:r>
              <a:rPr lang="ku-Arab-IQ" sz="3600" dirty="0">
                <a:latin typeface="Calibri" panose="020F0502020204030204" pitchFamily="34" charset="0"/>
                <a:ea typeface="Calibri" panose="020F0502020204030204" pitchFamily="34" charset="0"/>
                <a:cs typeface="Calibri" panose="020F0502020204030204" pitchFamily="34" charset="0"/>
              </a:rPr>
              <a:t>وەستاندن و ڕزگارکردن</a:t>
            </a:r>
            <a:endParaRPr lang="en-GB" sz="3600" dirty="0">
              <a:latin typeface="Calibri" panose="020F0502020204030204" pitchFamily="34" charset="0"/>
              <a:ea typeface="Calibri" panose="020F0502020204030204" pitchFamily="34" charset="0"/>
              <a:cs typeface="Calibri" panose="020F0502020204030204" pitchFamily="34" charset="0"/>
            </a:endParaRPr>
          </a:p>
        </p:txBody>
      </p:sp>
      <p:pic>
        <p:nvPicPr>
          <p:cNvPr id="217" name="Google Shape;217;p16"/>
          <p:cNvPicPr preferRelativeResize="0"/>
          <p:nvPr/>
        </p:nvPicPr>
        <p:blipFill rotWithShape="1">
          <a:blip r:embed="rId6">
            <a:alphaModFix/>
          </a:blip>
          <a:srcRect/>
          <a:stretch/>
        </p:blipFill>
        <p:spPr>
          <a:xfrm>
            <a:off x="9581204" y="793303"/>
            <a:ext cx="1432467" cy="1438243"/>
          </a:xfrm>
          <a:prstGeom prst="rect">
            <a:avLst/>
          </a:prstGeom>
          <a:noFill/>
          <a:ln>
            <a:noFill/>
          </a:ln>
        </p:spPr>
      </p:pic>
      <p:pic>
        <p:nvPicPr>
          <p:cNvPr id="218" name="Google Shape;218;p16"/>
          <p:cNvPicPr preferRelativeResize="0"/>
          <p:nvPr/>
        </p:nvPicPr>
        <p:blipFill rotWithShape="1">
          <a:blip r:embed="rId7">
            <a:alphaModFix/>
          </a:blip>
          <a:srcRect/>
          <a:stretch/>
        </p:blipFill>
        <p:spPr>
          <a:xfrm>
            <a:off x="-11749" y="0"/>
            <a:ext cx="12192000" cy="228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7" name="Google Shape;227;p17"/>
          <p:cNvPicPr preferRelativeResize="0"/>
          <p:nvPr/>
        </p:nvPicPr>
        <p:blipFill rotWithShape="1">
          <a:blip r:embed="rId3">
            <a:alphaModFix/>
          </a:blip>
          <a:srcRect/>
          <a:stretch/>
        </p:blipFill>
        <p:spPr>
          <a:xfrm>
            <a:off x="1157416" y="784698"/>
            <a:ext cx="1435126" cy="1440000"/>
          </a:xfrm>
          <a:prstGeom prst="rect">
            <a:avLst/>
          </a:prstGeom>
          <a:noFill/>
          <a:ln>
            <a:noFill/>
          </a:ln>
        </p:spPr>
      </p:pic>
      <p:pic>
        <p:nvPicPr>
          <p:cNvPr id="228" name="Google Shape;228;p17"/>
          <p:cNvPicPr preferRelativeResize="0"/>
          <p:nvPr/>
        </p:nvPicPr>
        <p:blipFill rotWithShape="1">
          <a:blip r:embed="rId4">
            <a:alphaModFix/>
          </a:blip>
          <a:srcRect/>
          <a:stretch/>
        </p:blipFill>
        <p:spPr>
          <a:xfrm>
            <a:off x="-11749" y="0"/>
            <a:ext cx="12192000" cy="228600"/>
          </a:xfrm>
          <a:prstGeom prst="rect">
            <a:avLst/>
          </a:prstGeom>
          <a:noFill/>
          <a:ln>
            <a:noFill/>
          </a:ln>
        </p:spPr>
      </p:pic>
      <p:sp>
        <p:nvSpPr>
          <p:cNvPr id="2" name="Rektangel 1">
            <a:extLst>
              <a:ext uri="{FF2B5EF4-FFF2-40B4-BE49-F238E27FC236}">
                <a16:creationId xmlns:a16="http://schemas.microsoft.com/office/drawing/2014/main" id="{402C6F20-FA7F-9E6D-9BAA-7566721EE6A9}"/>
              </a:ext>
            </a:extLst>
          </p:cNvPr>
          <p:cNvSpPr/>
          <p:nvPr/>
        </p:nvSpPr>
        <p:spPr>
          <a:xfrm>
            <a:off x="3024376" y="1504698"/>
            <a:ext cx="8010208" cy="4031873"/>
          </a:xfrm>
          <a:prstGeom prst="rect">
            <a:avLst/>
          </a:prstGeom>
        </p:spPr>
        <p:txBody>
          <a:bodyPr wrap="square">
            <a:spAutoFit/>
          </a:bodyPr>
          <a:lstStyle/>
          <a:p>
            <a:pPr marL="457200" lvl="0" indent="-457200" algn="r" rtl="1">
              <a:buFont typeface="Arial" panose="020B0604020202020204" pitchFamily="34" charset="0"/>
              <a:buChar char="•"/>
            </a:pPr>
            <a:r>
              <a:rPr lang="ku-Arab-IQ" sz="3200" dirty="0">
                <a:latin typeface="Calibri" panose="020F0502020204030204" pitchFamily="34" charset="0"/>
                <a:ea typeface="Calibri" panose="020F0502020204030204" pitchFamily="34" charset="0"/>
                <a:cs typeface="Calibri" panose="020F0502020204030204" pitchFamily="34" charset="0"/>
              </a:rPr>
              <a:t>هەراسانکردن</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457200" lvl="0" indent="-457200" algn="r" rtl="1">
              <a:buFont typeface="Arial" panose="020B0604020202020204" pitchFamily="34" charset="0"/>
              <a:buChar char="•"/>
            </a:pPr>
            <a:r>
              <a:rPr lang="ku-Arab-IQ" sz="3200" dirty="0">
                <a:latin typeface="Calibri" panose="020F0502020204030204" pitchFamily="34" charset="0"/>
                <a:ea typeface="Calibri" panose="020F0502020204030204" pitchFamily="34" charset="0"/>
                <a:cs typeface="Calibri" panose="020F0502020204030204" pitchFamily="34" charset="0"/>
              </a:rPr>
              <a:t>وتاری کیناوی </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457200" lvl="0" indent="-457200" algn="r" rtl="1">
              <a:buFont typeface="Arial" panose="020B0604020202020204" pitchFamily="34" charset="0"/>
              <a:buChar char="•"/>
            </a:pPr>
            <a:r>
              <a:rPr lang="ku-Arab-IQ" sz="3200" dirty="0">
                <a:latin typeface="Calibri" panose="020F0502020204030204" pitchFamily="34" charset="0"/>
                <a:ea typeface="Calibri" panose="020F0502020204030204" pitchFamily="34" charset="0"/>
                <a:cs typeface="Calibri" panose="020F0502020204030204" pitchFamily="34" charset="0"/>
              </a:rPr>
              <a:t>وێرانکردن</a:t>
            </a:r>
          </a:p>
          <a:p>
            <a:pPr marL="457200" lvl="0" indent="-457200" algn="r" rtl="1">
              <a:buFont typeface="Arial" panose="020B0604020202020204" pitchFamily="34" charset="0"/>
              <a:buChar char="•"/>
            </a:pPr>
            <a:r>
              <a:rPr lang="ku-Arab-IQ" sz="3200" dirty="0">
                <a:latin typeface="Calibri" panose="020F0502020204030204" pitchFamily="34" charset="0"/>
                <a:ea typeface="Calibri" panose="020F0502020204030204" pitchFamily="34" charset="0"/>
                <a:cs typeface="Calibri" panose="020F0502020204030204" pitchFamily="34" charset="0"/>
              </a:rPr>
              <a:t>سوکایەتیی</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457200" lvl="0" indent="-457200" algn="r" rtl="1">
              <a:buFont typeface="Arial" panose="020B0604020202020204" pitchFamily="34" charset="0"/>
              <a:buChar char="•"/>
            </a:pPr>
            <a:r>
              <a:rPr lang="ku-Arab-IQ" sz="3200" dirty="0">
                <a:latin typeface="Calibri" panose="020F0502020204030204" pitchFamily="34" charset="0"/>
                <a:ea typeface="Calibri" panose="020F0502020204030204" pitchFamily="34" charset="0"/>
                <a:cs typeface="Calibri" panose="020F0502020204030204" pitchFamily="34" charset="0"/>
              </a:rPr>
              <a:t>هێرشکردنە سەر شوێنەکانی پەرستن</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457200" lvl="0" indent="-457200" algn="r" rtl="1">
              <a:buFont typeface="Arial" panose="020B0604020202020204" pitchFamily="34" charset="0"/>
              <a:buChar char="•"/>
            </a:pPr>
            <a:r>
              <a:rPr lang="ku-Arab-IQ" sz="3200" dirty="0">
                <a:latin typeface="Calibri" panose="020F0502020204030204" pitchFamily="34" charset="0"/>
                <a:ea typeface="Calibri" panose="020F0502020204030204" pitchFamily="34" charset="0"/>
                <a:cs typeface="Calibri" panose="020F0502020204030204" pitchFamily="34" charset="0"/>
              </a:rPr>
              <a:t>توندوتیژیی کۆمەڵایەتیی</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457200" lvl="0" indent="-457200" algn="r" rtl="1">
              <a:buFont typeface="Arial" panose="020B0604020202020204" pitchFamily="34" charset="0"/>
              <a:buChar char="•"/>
            </a:pPr>
            <a:r>
              <a:rPr lang="ku-Arab-IQ" sz="3200" dirty="0">
                <a:latin typeface="Calibri" panose="020F0502020204030204" pitchFamily="34" charset="0"/>
                <a:ea typeface="Calibri" panose="020F0502020204030204" pitchFamily="34" charset="0"/>
                <a:cs typeface="Calibri" panose="020F0502020204030204" pitchFamily="34" charset="0"/>
              </a:rPr>
              <a:t>دەستگیرکردنی هەڕەمەکیی</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571500" indent="-571500" fontAlgn="base">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35"/>
        <p:cNvGrpSpPr/>
        <p:nvPr/>
      </p:nvGrpSpPr>
      <p:grpSpPr>
        <a:xfrm>
          <a:off x="0" y="0"/>
          <a:ext cx="0" cy="0"/>
          <a:chOff x="0" y="0"/>
          <a:chExt cx="0" cy="0"/>
        </a:xfrm>
      </p:grpSpPr>
      <p:pic>
        <p:nvPicPr>
          <p:cNvPr id="236" name="Google Shape;236;p18"/>
          <p:cNvPicPr preferRelativeResize="0"/>
          <p:nvPr/>
        </p:nvPicPr>
        <p:blipFill rotWithShape="1">
          <a:blip r:embed="rId3">
            <a:alphaModFix/>
          </a:blip>
          <a:srcRect/>
          <a:stretch/>
        </p:blipFill>
        <p:spPr>
          <a:xfrm>
            <a:off x="4288577" y="1654399"/>
            <a:ext cx="3591345" cy="3600000"/>
          </a:xfrm>
          <a:prstGeom prst="rect">
            <a:avLst/>
          </a:prstGeom>
          <a:noFill/>
          <a:ln>
            <a:noFill/>
          </a:ln>
        </p:spPr>
      </p:pic>
      <p:sp>
        <p:nvSpPr>
          <p:cNvPr id="237" name="Google Shape;237;p18"/>
          <p:cNvSpPr/>
          <p:nvPr/>
        </p:nvSpPr>
        <p:spPr>
          <a:xfrm>
            <a:off x="0" y="-63767"/>
            <a:ext cx="12192000" cy="584735"/>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br>
              <a:rPr lang="ar-SA" sz="14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br>
            <a:endParaRPr sz="18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38" name="Google Shape;238;p18"/>
          <p:cNvSpPr/>
          <p:nvPr/>
        </p:nvSpPr>
        <p:spPr>
          <a:xfrm>
            <a:off x="0" y="172720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18"/>
          <p:cNvSpPr/>
          <p:nvPr/>
        </p:nvSpPr>
        <p:spPr>
          <a:xfrm>
            <a:off x="0" y="2932232"/>
            <a:ext cx="12192000" cy="30773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ar-SA"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endParaRPr sz="18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40" name="Google Shape;240;p18"/>
          <p:cNvSpPr/>
          <p:nvPr/>
        </p:nvSpPr>
        <p:spPr>
          <a:xfrm>
            <a:off x="0" y="3821232"/>
            <a:ext cx="12192000" cy="30773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ar-SA"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endParaRPr sz="18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41" name="Google Shape;241;p18"/>
          <p:cNvSpPr/>
          <p:nvPr/>
        </p:nvSpPr>
        <p:spPr>
          <a:xfrm>
            <a:off x="0" y="4710232"/>
            <a:ext cx="12192000" cy="30773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ar-SA"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endParaRPr sz="18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42" name="Google Shape;242;p18"/>
          <p:cNvPicPr preferRelativeResize="0"/>
          <p:nvPr/>
        </p:nvPicPr>
        <p:blipFill rotWithShape="1">
          <a:blip r:embed="rId3">
            <a:alphaModFix/>
          </a:blip>
          <a:srcRect/>
          <a:stretch/>
        </p:blipFill>
        <p:spPr>
          <a:xfrm>
            <a:off x="4288578" y="1629000"/>
            <a:ext cx="3591345" cy="3600000"/>
          </a:xfrm>
          <a:prstGeom prst="rect">
            <a:avLst/>
          </a:prstGeom>
          <a:noFill/>
          <a:ln>
            <a:noFill/>
          </a:ln>
        </p:spPr>
      </p:pic>
      <p:pic>
        <p:nvPicPr>
          <p:cNvPr id="243" name="Google Shape;243;p18"/>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50"/>
        <p:cNvGrpSpPr/>
        <p:nvPr/>
      </p:nvGrpSpPr>
      <p:grpSpPr>
        <a:xfrm>
          <a:off x="0" y="0"/>
          <a:ext cx="0" cy="0"/>
          <a:chOff x="0" y="0"/>
          <a:chExt cx="0" cy="0"/>
        </a:xfrm>
      </p:grpSpPr>
      <p:pic>
        <p:nvPicPr>
          <p:cNvPr id="251" name="Google Shape;251;p19"/>
          <p:cNvPicPr preferRelativeResize="0"/>
          <p:nvPr/>
        </p:nvPicPr>
        <p:blipFill rotWithShape="1">
          <a:blip r:embed="rId3">
            <a:alphaModFix/>
          </a:blip>
          <a:srcRect/>
          <a:stretch/>
        </p:blipFill>
        <p:spPr>
          <a:xfrm>
            <a:off x="9602180" y="4836953"/>
            <a:ext cx="1260000" cy="1260000"/>
          </a:xfrm>
          <a:prstGeom prst="rect">
            <a:avLst/>
          </a:prstGeom>
          <a:noFill/>
          <a:ln>
            <a:noFill/>
          </a:ln>
        </p:spPr>
      </p:pic>
      <p:pic>
        <p:nvPicPr>
          <p:cNvPr id="252" name="Google Shape;252;p19"/>
          <p:cNvPicPr preferRelativeResize="0"/>
          <p:nvPr/>
        </p:nvPicPr>
        <p:blipFill rotWithShape="1">
          <a:blip r:embed="rId4">
            <a:alphaModFix/>
          </a:blip>
          <a:srcRect/>
          <a:stretch/>
        </p:blipFill>
        <p:spPr>
          <a:xfrm>
            <a:off x="4084986" y="2824400"/>
            <a:ext cx="1260000" cy="1260000"/>
          </a:xfrm>
          <a:prstGeom prst="rect">
            <a:avLst/>
          </a:prstGeom>
          <a:noFill/>
          <a:ln>
            <a:noFill/>
          </a:ln>
        </p:spPr>
      </p:pic>
      <p:pic>
        <p:nvPicPr>
          <p:cNvPr id="253" name="Google Shape;253;p19"/>
          <p:cNvPicPr preferRelativeResize="0"/>
          <p:nvPr/>
        </p:nvPicPr>
        <p:blipFill rotWithShape="1">
          <a:blip r:embed="rId5">
            <a:alphaModFix/>
          </a:blip>
          <a:srcRect/>
          <a:stretch/>
        </p:blipFill>
        <p:spPr>
          <a:xfrm>
            <a:off x="9600965" y="816801"/>
            <a:ext cx="1428251" cy="1432354"/>
          </a:xfrm>
          <a:prstGeom prst="rect">
            <a:avLst/>
          </a:prstGeom>
          <a:noFill/>
          <a:ln>
            <a:noFill/>
          </a:ln>
        </p:spPr>
      </p:pic>
      <p:pic>
        <p:nvPicPr>
          <p:cNvPr id="254" name="Google Shape;254;p19"/>
          <p:cNvPicPr preferRelativeResize="0"/>
          <p:nvPr/>
        </p:nvPicPr>
        <p:blipFill rotWithShape="1">
          <a:blip r:embed="rId6">
            <a:alphaModFix/>
          </a:blip>
          <a:srcRect/>
          <a:stretch/>
        </p:blipFill>
        <p:spPr>
          <a:xfrm>
            <a:off x="9581204" y="2799000"/>
            <a:ext cx="1260000" cy="1260000"/>
          </a:xfrm>
          <a:prstGeom prst="rect">
            <a:avLst/>
          </a:prstGeom>
          <a:noFill/>
          <a:ln>
            <a:noFill/>
          </a:ln>
        </p:spPr>
      </p:pic>
      <p:pic>
        <p:nvPicPr>
          <p:cNvPr id="255" name="Google Shape;255;p19"/>
          <p:cNvPicPr preferRelativeResize="0"/>
          <p:nvPr/>
        </p:nvPicPr>
        <p:blipFill rotWithShape="1">
          <a:blip r:embed="rId7">
            <a:alphaModFix/>
          </a:blip>
          <a:srcRect/>
          <a:stretch/>
        </p:blipFill>
        <p:spPr>
          <a:xfrm>
            <a:off x="4089051" y="4836953"/>
            <a:ext cx="1260000" cy="1260000"/>
          </a:xfrm>
          <a:prstGeom prst="rect">
            <a:avLst/>
          </a:prstGeom>
          <a:noFill/>
          <a:ln>
            <a:noFill/>
          </a:ln>
        </p:spPr>
      </p:pic>
      <p:sp>
        <p:nvSpPr>
          <p:cNvPr id="256" name="Google Shape;256;p19"/>
          <p:cNvSpPr/>
          <p:nvPr/>
        </p:nvSpPr>
        <p:spPr>
          <a:xfrm>
            <a:off x="0" y="-63767"/>
            <a:ext cx="12192000" cy="584735"/>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br>
              <a:rPr lang="ar-SA" sz="14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br>
            <a:endParaRPr sz="18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57" name="Google Shape;257;p19"/>
          <p:cNvSpPr/>
          <p:nvPr/>
        </p:nvSpPr>
        <p:spPr>
          <a:xfrm>
            <a:off x="0" y="172720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19"/>
          <p:cNvSpPr/>
          <p:nvPr/>
        </p:nvSpPr>
        <p:spPr>
          <a:xfrm>
            <a:off x="-11749" y="2885637"/>
            <a:ext cx="12192000" cy="30773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ar-SA"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endParaRPr sz="18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60" name="Google Shape;260;p19"/>
          <p:cNvSpPr/>
          <p:nvPr/>
        </p:nvSpPr>
        <p:spPr>
          <a:xfrm>
            <a:off x="0" y="4710232"/>
            <a:ext cx="12192000" cy="30773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ar-SA"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endParaRPr sz="18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61" name="Google Shape;261;p19"/>
          <p:cNvSpPr/>
          <p:nvPr/>
        </p:nvSpPr>
        <p:spPr>
          <a:xfrm>
            <a:off x="1162784" y="1420146"/>
            <a:ext cx="8010208" cy="769401"/>
          </a:xfrm>
          <a:prstGeom prst="rect">
            <a:avLst/>
          </a:prstGeom>
          <a:noFill/>
          <a:ln>
            <a:noFill/>
          </a:ln>
        </p:spPr>
        <p:txBody>
          <a:bodyPr spcFirstLastPara="1" wrap="square" lIns="91425" tIns="45700" rIns="91425" bIns="45700" anchor="t" anchorCtr="0">
            <a:spAutoFit/>
          </a:bodyPr>
          <a:lstStyle/>
          <a:p>
            <a:pPr algn="r"/>
            <a:r>
              <a:rPr lang="ku-Arab-IQ" sz="4400" b="1" dirty="0">
                <a:latin typeface="Calibri" panose="020F0502020204030204" pitchFamily="34" charset="0"/>
                <a:ea typeface="Calibri" panose="020F0502020204030204" pitchFamily="34" charset="0"/>
                <a:cs typeface="Calibri" panose="020F0502020204030204" pitchFamily="34" charset="0"/>
              </a:rPr>
              <a:t>تاکتیکەکانی گۆڕانکاریی</a:t>
            </a:r>
            <a:endParaRPr lang="sv-SE" sz="4400" dirty="0">
              <a:latin typeface="Calibri" panose="020F0502020204030204" pitchFamily="34" charset="0"/>
              <a:ea typeface="Calibri" panose="020F0502020204030204" pitchFamily="34" charset="0"/>
              <a:cs typeface="Calibri" panose="020F0502020204030204" pitchFamily="34" charset="0"/>
            </a:endParaRPr>
          </a:p>
        </p:txBody>
      </p:sp>
      <p:sp>
        <p:nvSpPr>
          <p:cNvPr id="262" name="Google Shape;262;p19"/>
          <p:cNvSpPr txBox="1"/>
          <p:nvPr/>
        </p:nvSpPr>
        <p:spPr>
          <a:xfrm>
            <a:off x="6449622" y="5068060"/>
            <a:ext cx="2789546" cy="646290"/>
          </a:xfrm>
          <a:prstGeom prst="rect">
            <a:avLst/>
          </a:prstGeom>
          <a:noFill/>
          <a:ln>
            <a:noFill/>
          </a:ln>
        </p:spPr>
        <p:txBody>
          <a:bodyPr spcFirstLastPara="1" wrap="square" lIns="91425" tIns="45700" rIns="91425" bIns="45700" anchor="t" anchorCtr="0">
            <a:spAutoFit/>
          </a:bodyPr>
          <a:lstStyle/>
          <a:p>
            <a:pPr algn="r"/>
            <a:r>
              <a:rPr lang="ku-Arab-IQ" sz="3600" dirty="0">
                <a:latin typeface="Calibri" panose="020F0502020204030204" pitchFamily="34" charset="0"/>
                <a:ea typeface="Calibri" panose="020F0502020204030204" pitchFamily="34" charset="0"/>
                <a:cs typeface="Calibri" panose="020F0502020204030204" pitchFamily="34" charset="0"/>
              </a:rPr>
              <a:t>هاندان</a:t>
            </a:r>
            <a:endParaRPr lang="en-GB" sz="3600" dirty="0">
              <a:latin typeface="Calibri" panose="020F0502020204030204" pitchFamily="34" charset="0"/>
              <a:ea typeface="Calibri" panose="020F0502020204030204" pitchFamily="34" charset="0"/>
              <a:cs typeface="Calibri" panose="020F0502020204030204" pitchFamily="34" charset="0"/>
            </a:endParaRPr>
          </a:p>
        </p:txBody>
      </p:sp>
      <p:sp>
        <p:nvSpPr>
          <p:cNvPr id="263" name="Google Shape;263;p19"/>
          <p:cNvSpPr txBox="1"/>
          <p:nvPr/>
        </p:nvSpPr>
        <p:spPr>
          <a:xfrm>
            <a:off x="1981473" y="3129275"/>
            <a:ext cx="1715533" cy="646290"/>
          </a:xfrm>
          <a:prstGeom prst="rect">
            <a:avLst/>
          </a:prstGeom>
          <a:noFill/>
          <a:ln>
            <a:noFill/>
          </a:ln>
        </p:spPr>
        <p:txBody>
          <a:bodyPr spcFirstLastPara="1" wrap="square" lIns="91425" tIns="45700" rIns="91425" bIns="45700" anchor="t" anchorCtr="0">
            <a:spAutoFit/>
          </a:bodyPr>
          <a:lstStyle/>
          <a:p>
            <a:pPr lvl="0" algn="r" rtl="1"/>
            <a:r>
              <a:rPr lang="ku-Arab-IQ" sz="3600" dirty="0">
                <a:latin typeface="Calibri" panose="020F0502020204030204" pitchFamily="34" charset="0"/>
                <a:ea typeface="Calibri" panose="020F0502020204030204" pitchFamily="34" charset="0"/>
                <a:cs typeface="Calibri" panose="020F0502020204030204" pitchFamily="34" charset="0"/>
              </a:rPr>
              <a:t>داکۆکیی</a:t>
            </a:r>
            <a:endParaRPr sz="3600" dirty="0">
              <a:solidFill>
                <a:schemeClr val="dk1"/>
              </a:solidFill>
              <a:latin typeface="Calibri"/>
              <a:ea typeface="Calibri"/>
              <a:cs typeface="Calibri"/>
              <a:sym typeface="Calibri"/>
            </a:endParaRPr>
          </a:p>
        </p:txBody>
      </p:sp>
      <p:sp>
        <p:nvSpPr>
          <p:cNvPr id="264" name="Google Shape;264;p19"/>
          <p:cNvSpPr txBox="1"/>
          <p:nvPr/>
        </p:nvSpPr>
        <p:spPr>
          <a:xfrm>
            <a:off x="566107" y="5114206"/>
            <a:ext cx="3159932" cy="1200288"/>
          </a:xfrm>
          <a:prstGeom prst="rect">
            <a:avLst/>
          </a:prstGeom>
          <a:noFill/>
          <a:ln>
            <a:noFill/>
          </a:ln>
        </p:spPr>
        <p:txBody>
          <a:bodyPr spcFirstLastPara="1" wrap="square" lIns="91425" tIns="45700" rIns="91425" bIns="45700" anchor="t" anchorCtr="0">
            <a:spAutoFit/>
          </a:bodyPr>
          <a:lstStyle/>
          <a:p>
            <a:pPr algn="r" rtl="1"/>
            <a:r>
              <a:rPr lang="ku-Arab-IQ" sz="3600" dirty="0">
                <a:latin typeface="Calibri" panose="020F0502020204030204" pitchFamily="34" charset="0"/>
                <a:ea typeface="Calibri" panose="020F0502020204030204" pitchFamily="34" charset="0"/>
                <a:cs typeface="Calibri" panose="020F0502020204030204" pitchFamily="34" charset="0"/>
              </a:rPr>
              <a:t>بەرەنگاریی</a:t>
            </a:r>
            <a:endParaRPr lang="en-GB" sz="3600" dirty="0">
              <a:latin typeface="Calibri" panose="020F0502020204030204" pitchFamily="34" charset="0"/>
              <a:ea typeface="Calibri" panose="020F0502020204030204" pitchFamily="34" charset="0"/>
              <a:cs typeface="Calibri" panose="020F0502020204030204" pitchFamily="34" charset="0"/>
            </a:endParaRPr>
          </a:p>
          <a:p>
            <a:pPr marL="0" marR="0" lvl="0" indent="0" algn="r" rtl="1">
              <a:spcBef>
                <a:spcPts val="0"/>
              </a:spcBef>
              <a:spcAft>
                <a:spcPts val="0"/>
              </a:spcAft>
              <a:buNone/>
            </a:pPr>
            <a:endParaRPr sz="3600" dirty="0">
              <a:solidFill>
                <a:schemeClr val="dk1"/>
              </a:solidFill>
              <a:latin typeface="Calibri"/>
              <a:ea typeface="Calibri"/>
              <a:cs typeface="Calibri"/>
              <a:sym typeface="Calibri"/>
            </a:endParaRPr>
          </a:p>
        </p:txBody>
      </p:sp>
      <p:sp>
        <p:nvSpPr>
          <p:cNvPr id="265" name="Google Shape;265;p19"/>
          <p:cNvSpPr txBox="1"/>
          <p:nvPr/>
        </p:nvSpPr>
        <p:spPr>
          <a:xfrm>
            <a:off x="6096000" y="3109878"/>
            <a:ext cx="3075126" cy="685084"/>
          </a:xfrm>
          <a:prstGeom prst="rect">
            <a:avLst/>
          </a:prstGeom>
          <a:noFill/>
          <a:ln>
            <a:noFill/>
          </a:ln>
        </p:spPr>
        <p:txBody>
          <a:bodyPr spcFirstLastPara="1" wrap="square" lIns="91425" tIns="45700" rIns="91425" bIns="45700" anchor="t" anchorCtr="0">
            <a:spAutoFit/>
          </a:bodyPr>
          <a:lstStyle/>
          <a:p>
            <a:pPr lvl="0" algn="r" rtl="1">
              <a:lnSpc>
                <a:spcPct val="107000"/>
              </a:lnSpc>
            </a:pPr>
            <a:r>
              <a:rPr lang="ku-Arab-IQ" sz="3600" dirty="0">
                <a:latin typeface="Calibri" panose="020F0502020204030204" pitchFamily="34" charset="0"/>
                <a:ea typeface="Calibri" panose="020F0502020204030204" pitchFamily="34" charset="0"/>
                <a:cs typeface="Calibri" panose="020F0502020204030204" pitchFamily="34" charset="0"/>
              </a:rPr>
              <a:t>هەڵمەت</a:t>
            </a:r>
            <a:endParaRPr sz="3600" dirty="0">
              <a:solidFill>
                <a:schemeClr val="dk1"/>
              </a:solidFill>
              <a:latin typeface="Calibri"/>
              <a:ea typeface="Calibri"/>
              <a:cs typeface="Calibri"/>
              <a:sym typeface="Calibri"/>
            </a:endParaRPr>
          </a:p>
        </p:txBody>
      </p:sp>
      <p:pic>
        <p:nvPicPr>
          <p:cNvPr id="266" name="Google Shape;266;p19"/>
          <p:cNvPicPr preferRelativeResize="0"/>
          <p:nvPr/>
        </p:nvPicPr>
        <p:blipFill rotWithShape="1">
          <a:blip r:embed="rId8">
            <a:alphaModFix/>
          </a:blip>
          <a:srcRect/>
          <a:stretch/>
        </p:blipFill>
        <p:spPr>
          <a:xfrm>
            <a:off x="-11749" y="0"/>
            <a:ext cx="12192000" cy="228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60"/>
        <p:cNvGrpSpPr/>
        <p:nvPr/>
      </p:nvGrpSpPr>
      <p:grpSpPr>
        <a:xfrm>
          <a:off x="0" y="0"/>
          <a:ext cx="0" cy="0"/>
          <a:chOff x="0" y="0"/>
          <a:chExt cx="0" cy="0"/>
        </a:xfrm>
      </p:grpSpPr>
      <p:pic>
        <p:nvPicPr>
          <p:cNvPr id="61" name="Google Shape;61;p2"/>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62" name="Google Shape;62;p2"/>
          <p:cNvSpPr txBox="1"/>
          <p:nvPr/>
        </p:nvSpPr>
        <p:spPr>
          <a:xfrm>
            <a:off x="0" y="792000"/>
            <a:ext cx="12192000" cy="2769949"/>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r>
              <a:rPr lang="ku-Arab-IQ" sz="4400" b="0" i="0" u="none" strike="noStrike" cap="none" dirty="0">
                <a:solidFill>
                  <a:schemeClr val="lt1"/>
                </a:solidFill>
                <a:latin typeface="Calibri"/>
                <a:ea typeface="Calibri"/>
                <a:cs typeface="Calibri"/>
                <a:sym typeface="Calibri"/>
              </a:rPr>
              <a:t>دانیشتنی ٦</a:t>
            </a:r>
            <a:endParaRPr sz="4400" b="0" i="0" u="none" strike="noStrike" cap="none" dirty="0">
              <a:solidFill>
                <a:schemeClr val="lt1"/>
              </a:solidFill>
              <a:latin typeface="Calibri"/>
              <a:ea typeface="Calibri"/>
              <a:cs typeface="Calibri"/>
              <a:sym typeface="Calibri"/>
            </a:endParaRPr>
          </a:p>
          <a:p>
            <a:pPr algn="ctr" rtl="1"/>
            <a:r>
              <a:rPr lang="ku-Arab-IQ" sz="5400" dirty="0">
                <a:solidFill>
                  <a:schemeClr val="bg1"/>
                </a:solidFill>
                <a:latin typeface="Calibri" panose="020F0502020204030204" pitchFamily="34" charset="0"/>
                <a:ea typeface="Calibri" panose="020F0502020204030204" pitchFamily="34" charset="0"/>
                <a:cs typeface="Calibri" panose="020F0502020204030204" pitchFamily="34" charset="0"/>
              </a:rPr>
              <a:t>ئیلهام وەرگرتن لە چیرۆکەکان</a:t>
            </a:r>
            <a:br>
              <a:rPr lang="sv-SE" sz="5400"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ku-Arab-IQ" sz="5400" dirty="0">
                <a:solidFill>
                  <a:schemeClr val="bg1"/>
                </a:solidFill>
                <a:latin typeface="Calibri" panose="020F0502020204030204" pitchFamily="34" charset="0"/>
                <a:ea typeface="Calibri" panose="020F0502020204030204" pitchFamily="34" charset="0"/>
                <a:cs typeface="Calibri" panose="020F0502020204030204" pitchFamily="34" charset="0"/>
              </a:rPr>
              <a:t>- هێزوەرگرتن لە تاکتیک</a:t>
            </a:r>
            <a:endParaRPr lang="en-US" sz="5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63" name="Google Shape;63;p2"/>
          <p:cNvPicPr preferRelativeResize="0"/>
          <p:nvPr/>
        </p:nvPicPr>
        <p:blipFill rotWithShape="1">
          <a:blip r:embed="rId4">
            <a:alphaModFix/>
          </a:blip>
          <a:srcRect/>
          <a:stretch/>
        </p:blipFill>
        <p:spPr>
          <a:xfrm>
            <a:off x="5188190" y="4262274"/>
            <a:ext cx="1792122" cy="179517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73"/>
        <p:cNvGrpSpPr/>
        <p:nvPr/>
      </p:nvGrpSpPr>
      <p:grpSpPr>
        <a:xfrm>
          <a:off x="0" y="0"/>
          <a:ext cx="0" cy="0"/>
          <a:chOff x="0" y="0"/>
          <a:chExt cx="0" cy="0"/>
        </a:xfrm>
      </p:grpSpPr>
      <p:pic>
        <p:nvPicPr>
          <p:cNvPr id="274" name="Google Shape;274;p20"/>
          <p:cNvPicPr preferRelativeResize="0"/>
          <p:nvPr/>
        </p:nvPicPr>
        <p:blipFill rotWithShape="1">
          <a:blip r:embed="rId3">
            <a:alphaModFix/>
          </a:blip>
          <a:srcRect/>
          <a:stretch/>
        </p:blipFill>
        <p:spPr>
          <a:xfrm>
            <a:off x="4271612" y="1629000"/>
            <a:ext cx="3686578" cy="3686578"/>
          </a:xfrm>
          <a:prstGeom prst="rect">
            <a:avLst/>
          </a:prstGeom>
          <a:noFill/>
          <a:ln>
            <a:noFill/>
          </a:ln>
        </p:spPr>
      </p:pic>
      <p:pic>
        <p:nvPicPr>
          <p:cNvPr id="275" name="Google Shape;275;p20"/>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82"/>
        <p:cNvGrpSpPr/>
        <p:nvPr/>
      </p:nvGrpSpPr>
      <p:grpSpPr>
        <a:xfrm>
          <a:off x="0" y="0"/>
          <a:ext cx="0" cy="0"/>
          <a:chOff x="0" y="0"/>
          <a:chExt cx="0" cy="0"/>
        </a:xfrm>
      </p:grpSpPr>
      <p:pic>
        <p:nvPicPr>
          <p:cNvPr id="283" name="Google Shape;283;p21"/>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284" name="Google Shape;284;p21"/>
          <p:cNvPicPr preferRelativeResize="0"/>
          <p:nvPr/>
        </p:nvPicPr>
        <p:blipFill rotWithShape="1">
          <a:blip r:embed="rId4">
            <a:alphaModFix/>
          </a:blip>
          <a:srcRect/>
          <a:stretch/>
        </p:blipFill>
        <p:spPr>
          <a:xfrm>
            <a:off x="9563165" y="2829710"/>
            <a:ext cx="1260000" cy="1260000"/>
          </a:xfrm>
          <a:prstGeom prst="rect">
            <a:avLst/>
          </a:prstGeom>
          <a:noFill/>
          <a:ln>
            <a:noFill/>
          </a:ln>
        </p:spPr>
      </p:pic>
      <p:pic>
        <p:nvPicPr>
          <p:cNvPr id="285" name="Google Shape;285;p21"/>
          <p:cNvPicPr preferRelativeResize="0"/>
          <p:nvPr/>
        </p:nvPicPr>
        <p:blipFill rotWithShape="1">
          <a:blip r:embed="rId5">
            <a:alphaModFix/>
          </a:blip>
          <a:srcRect/>
          <a:stretch/>
        </p:blipFill>
        <p:spPr>
          <a:xfrm>
            <a:off x="4082425" y="2819258"/>
            <a:ext cx="1260000" cy="1260000"/>
          </a:xfrm>
          <a:prstGeom prst="rect">
            <a:avLst/>
          </a:prstGeom>
          <a:noFill/>
          <a:ln>
            <a:noFill/>
          </a:ln>
        </p:spPr>
      </p:pic>
      <p:pic>
        <p:nvPicPr>
          <p:cNvPr id="286" name="Google Shape;286;p21"/>
          <p:cNvPicPr preferRelativeResize="0"/>
          <p:nvPr/>
        </p:nvPicPr>
        <p:blipFill rotWithShape="1">
          <a:blip r:embed="rId6">
            <a:alphaModFix/>
          </a:blip>
          <a:srcRect/>
          <a:stretch/>
        </p:blipFill>
        <p:spPr>
          <a:xfrm>
            <a:off x="9563165" y="4841145"/>
            <a:ext cx="1260000" cy="1260000"/>
          </a:xfrm>
          <a:prstGeom prst="rect">
            <a:avLst/>
          </a:prstGeom>
          <a:noFill/>
          <a:ln>
            <a:noFill/>
          </a:ln>
        </p:spPr>
      </p:pic>
      <p:sp>
        <p:nvSpPr>
          <p:cNvPr id="287" name="Google Shape;287;p21"/>
          <p:cNvSpPr/>
          <p:nvPr/>
        </p:nvSpPr>
        <p:spPr>
          <a:xfrm>
            <a:off x="1243462" y="1315686"/>
            <a:ext cx="8010208" cy="923289"/>
          </a:xfrm>
          <a:prstGeom prst="rect">
            <a:avLst/>
          </a:prstGeom>
          <a:noFill/>
          <a:ln>
            <a:noFill/>
          </a:ln>
        </p:spPr>
        <p:txBody>
          <a:bodyPr spcFirstLastPara="1" wrap="square" lIns="91425" tIns="45700" rIns="91425" bIns="45700" anchor="t" anchorCtr="0">
            <a:spAutoFit/>
          </a:bodyPr>
          <a:lstStyle/>
          <a:p>
            <a:pPr algn="r"/>
            <a:r>
              <a:rPr lang="ku-Arab-IQ" sz="4400" b="1" dirty="0">
                <a:latin typeface="Calibri" panose="020F0502020204030204" pitchFamily="34" charset="0"/>
                <a:ea typeface="Calibri" panose="020F0502020204030204" pitchFamily="34" charset="0"/>
                <a:cs typeface="Calibri" panose="020F0502020204030204" pitchFamily="34" charset="0"/>
              </a:rPr>
              <a:t>تاکتیکەکانی</a:t>
            </a:r>
            <a:r>
              <a:rPr lang="ku-Arab-IQ" sz="5400" b="1" dirty="0">
                <a:latin typeface="Calibri" panose="020F0502020204030204" pitchFamily="34" charset="0"/>
                <a:ea typeface="Calibri" panose="020F0502020204030204" pitchFamily="34" charset="0"/>
                <a:cs typeface="Calibri" panose="020F0502020204030204" pitchFamily="34" charset="0"/>
              </a:rPr>
              <a:t> بونیادنان</a:t>
            </a:r>
            <a:endParaRPr lang="sv-SE" sz="5400" dirty="0">
              <a:latin typeface="Calibri" panose="020F0502020204030204" pitchFamily="34" charset="0"/>
              <a:ea typeface="Calibri" panose="020F0502020204030204" pitchFamily="34" charset="0"/>
              <a:cs typeface="Calibri" panose="020F0502020204030204" pitchFamily="34" charset="0"/>
            </a:endParaRPr>
          </a:p>
        </p:txBody>
      </p:sp>
      <p:sp>
        <p:nvSpPr>
          <p:cNvPr id="288" name="Google Shape;288;p21"/>
          <p:cNvSpPr txBox="1"/>
          <p:nvPr/>
        </p:nvSpPr>
        <p:spPr>
          <a:xfrm>
            <a:off x="6877910" y="3086458"/>
            <a:ext cx="2355887" cy="685084"/>
          </a:xfrm>
          <a:prstGeom prst="rect">
            <a:avLst/>
          </a:prstGeom>
          <a:noFill/>
          <a:ln>
            <a:noFill/>
          </a:ln>
        </p:spPr>
        <p:txBody>
          <a:bodyPr spcFirstLastPara="1" wrap="square" lIns="91425" tIns="45700" rIns="91425" bIns="45700" anchor="t" anchorCtr="0">
            <a:spAutoFit/>
          </a:bodyPr>
          <a:lstStyle/>
          <a:p>
            <a:pPr lvl="0" algn="r" rtl="1">
              <a:lnSpc>
                <a:spcPct val="107000"/>
              </a:lnSpc>
            </a:pPr>
            <a:r>
              <a:rPr lang="ku-Arab-IQ" sz="3600" dirty="0">
                <a:latin typeface="Calibri" panose="020F0502020204030204" pitchFamily="34" charset="0"/>
                <a:ea typeface="Calibri" panose="020F0502020204030204" pitchFamily="34" charset="0"/>
                <a:cs typeface="Calibri" panose="020F0502020204030204" pitchFamily="34" charset="0"/>
              </a:rPr>
              <a:t>هۆشیاریی</a:t>
            </a:r>
            <a:endParaRPr sz="3600" dirty="0">
              <a:solidFill>
                <a:schemeClr val="dk1"/>
              </a:solidFill>
              <a:latin typeface="Calibri"/>
              <a:ea typeface="Calibri"/>
              <a:cs typeface="Calibri"/>
              <a:sym typeface="Calibri"/>
            </a:endParaRPr>
          </a:p>
        </p:txBody>
      </p:sp>
      <p:sp>
        <p:nvSpPr>
          <p:cNvPr id="289" name="Google Shape;289;p21"/>
          <p:cNvSpPr txBox="1"/>
          <p:nvPr/>
        </p:nvSpPr>
        <p:spPr>
          <a:xfrm>
            <a:off x="6631479" y="5176590"/>
            <a:ext cx="2622191" cy="685084"/>
          </a:xfrm>
          <a:prstGeom prst="rect">
            <a:avLst/>
          </a:prstGeom>
          <a:noFill/>
          <a:ln>
            <a:noFill/>
          </a:ln>
        </p:spPr>
        <p:txBody>
          <a:bodyPr spcFirstLastPara="1" wrap="square" lIns="91425" tIns="45700" rIns="91425" bIns="45700" anchor="t" anchorCtr="0">
            <a:spAutoFit/>
          </a:bodyPr>
          <a:lstStyle/>
          <a:p>
            <a:pPr lvl="0" algn="r" rtl="1">
              <a:lnSpc>
                <a:spcPct val="107000"/>
              </a:lnSpc>
            </a:pPr>
            <a:r>
              <a:rPr lang="ku-Arab-IQ" sz="3600" dirty="0">
                <a:latin typeface="Calibri" panose="020F0502020204030204" pitchFamily="34" charset="0"/>
                <a:ea typeface="Calibri" panose="020F0502020204030204" pitchFamily="34" charset="0"/>
                <a:cs typeface="Calibri" panose="020F0502020204030204" pitchFamily="34" charset="0"/>
              </a:rPr>
              <a:t>کارامەییەکان</a:t>
            </a:r>
            <a:endParaRPr sz="3600" dirty="0">
              <a:solidFill>
                <a:schemeClr val="dk1"/>
              </a:solidFill>
              <a:latin typeface="Calibri"/>
              <a:ea typeface="Calibri"/>
              <a:cs typeface="Calibri"/>
              <a:sym typeface="Calibri"/>
            </a:endParaRPr>
          </a:p>
        </p:txBody>
      </p:sp>
      <p:sp>
        <p:nvSpPr>
          <p:cNvPr id="290" name="Google Shape;290;p21"/>
          <p:cNvSpPr txBox="1"/>
          <p:nvPr/>
        </p:nvSpPr>
        <p:spPr>
          <a:xfrm>
            <a:off x="466758" y="3079414"/>
            <a:ext cx="3196633" cy="1754286"/>
          </a:xfrm>
          <a:prstGeom prst="rect">
            <a:avLst/>
          </a:prstGeom>
          <a:noFill/>
          <a:ln>
            <a:noFill/>
          </a:ln>
        </p:spPr>
        <p:txBody>
          <a:bodyPr spcFirstLastPara="1" wrap="square" lIns="91425" tIns="45700" rIns="91425" bIns="45700" anchor="t" anchorCtr="0">
            <a:spAutoFit/>
          </a:bodyPr>
          <a:lstStyle/>
          <a:p>
            <a:pPr algn="r" rtl="1"/>
            <a:r>
              <a:rPr lang="ku-Arab-IQ" sz="3600" dirty="0">
                <a:latin typeface="Calibri" panose="020F0502020204030204" pitchFamily="34" charset="0"/>
                <a:ea typeface="Calibri" panose="020F0502020204030204" pitchFamily="34" charset="0"/>
                <a:cs typeface="Calibri" panose="020F0502020204030204" pitchFamily="34" charset="0"/>
              </a:rPr>
              <a:t>بەشداریی</a:t>
            </a:r>
            <a:endParaRPr lang="en-GB" sz="3600" dirty="0">
              <a:latin typeface="Calibri" panose="020F0502020204030204" pitchFamily="34" charset="0"/>
              <a:ea typeface="Calibri" panose="020F0502020204030204" pitchFamily="34" charset="0"/>
              <a:cs typeface="Calibri" panose="020F0502020204030204" pitchFamily="34" charset="0"/>
            </a:endParaRPr>
          </a:p>
          <a:p>
            <a:pPr marL="0" marR="0" lvl="0" indent="0" algn="r" rtl="1">
              <a:spcBef>
                <a:spcPts val="0"/>
              </a:spcBef>
              <a:spcAft>
                <a:spcPts val="0"/>
              </a:spcAft>
              <a:buNone/>
            </a:pPr>
            <a:endParaRPr sz="3600" dirty="0">
              <a:solidFill>
                <a:schemeClr val="dk1"/>
              </a:solidFill>
              <a:latin typeface="Calibri"/>
              <a:ea typeface="Calibri"/>
              <a:cs typeface="Calibri"/>
              <a:sym typeface="Calibri"/>
            </a:endParaRPr>
          </a:p>
          <a:p>
            <a:pPr marL="0" marR="0" lvl="0" indent="0" algn="l" rtl="0">
              <a:spcBef>
                <a:spcPts val="0"/>
              </a:spcBef>
              <a:spcAft>
                <a:spcPts val="0"/>
              </a:spcAft>
              <a:buNone/>
            </a:pPr>
            <a:endParaRPr sz="3600" dirty="0">
              <a:solidFill>
                <a:schemeClr val="dk1"/>
              </a:solidFill>
              <a:latin typeface="Calibri"/>
              <a:ea typeface="Calibri"/>
              <a:cs typeface="Calibri"/>
              <a:sym typeface="Calibri"/>
            </a:endParaRPr>
          </a:p>
        </p:txBody>
      </p:sp>
      <p:sp>
        <p:nvSpPr>
          <p:cNvPr id="291" name="Google Shape;291;p21"/>
          <p:cNvSpPr txBox="1"/>
          <p:nvPr/>
        </p:nvSpPr>
        <p:spPr>
          <a:xfrm>
            <a:off x="568693" y="5174614"/>
            <a:ext cx="3166299" cy="1200288"/>
          </a:xfrm>
          <a:prstGeom prst="rect">
            <a:avLst/>
          </a:prstGeom>
          <a:noFill/>
          <a:ln>
            <a:noFill/>
          </a:ln>
        </p:spPr>
        <p:txBody>
          <a:bodyPr spcFirstLastPara="1" wrap="square" lIns="91425" tIns="45700" rIns="91425" bIns="45700" anchor="t" anchorCtr="0">
            <a:spAutoFit/>
          </a:bodyPr>
          <a:lstStyle/>
          <a:p>
            <a:pPr algn="r" rtl="1"/>
            <a:r>
              <a:rPr lang="ku-Arab-IQ" sz="3600" dirty="0">
                <a:latin typeface="Calibri" panose="020F0502020204030204" pitchFamily="34" charset="0"/>
                <a:ea typeface="Calibri" panose="020F0502020204030204" pitchFamily="34" charset="0"/>
                <a:cs typeface="Calibri" panose="020F0502020204030204" pitchFamily="34" charset="0"/>
              </a:rPr>
              <a:t>پەیوەندی و تۆڕەکان</a:t>
            </a:r>
            <a:endParaRPr lang="en-GB" sz="3600" dirty="0">
              <a:latin typeface="Calibri" panose="020F0502020204030204" pitchFamily="34" charset="0"/>
              <a:ea typeface="Calibri" panose="020F0502020204030204" pitchFamily="34" charset="0"/>
              <a:cs typeface="Calibri" panose="020F0502020204030204" pitchFamily="34" charset="0"/>
            </a:endParaRPr>
          </a:p>
          <a:p>
            <a:pPr marL="0" marR="0" lvl="0" indent="0" algn="r" rtl="1">
              <a:spcBef>
                <a:spcPts val="0"/>
              </a:spcBef>
              <a:spcAft>
                <a:spcPts val="0"/>
              </a:spcAft>
              <a:buNone/>
            </a:pPr>
            <a:endParaRPr sz="3600" dirty="0">
              <a:solidFill>
                <a:schemeClr val="dk1"/>
              </a:solidFill>
              <a:latin typeface="Calibri"/>
              <a:ea typeface="Calibri"/>
              <a:cs typeface="Calibri"/>
              <a:sym typeface="Calibri"/>
            </a:endParaRPr>
          </a:p>
        </p:txBody>
      </p:sp>
      <p:pic>
        <p:nvPicPr>
          <p:cNvPr id="292" name="Google Shape;292;p21"/>
          <p:cNvPicPr preferRelativeResize="0"/>
          <p:nvPr/>
        </p:nvPicPr>
        <p:blipFill rotWithShape="1">
          <a:blip r:embed="rId7">
            <a:alphaModFix/>
          </a:blip>
          <a:srcRect/>
          <a:stretch/>
        </p:blipFill>
        <p:spPr>
          <a:xfrm>
            <a:off x="4079112" y="4833700"/>
            <a:ext cx="1260000" cy="1260000"/>
          </a:xfrm>
          <a:prstGeom prst="rect">
            <a:avLst/>
          </a:prstGeom>
          <a:noFill/>
          <a:ln>
            <a:noFill/>
          </a:ln>
        </p:spPr>
      </p:pic>
      <p:pic>
        <p:nvPicPr>
          <p:cNvPr id="293" name="Google Shape;293;p21"/>
          <p:cNvPicPr preferRelativeResize="0"/>
          <p:nvPr/>
        </p:nvPicPr>
        <p:blipFill rotWithShape="1">
          <a:blip r:embed="rId8">
            <a:alphaModFix/>
          </a:blip>
          <a:srcRect/>
          <a:stretch/>
        </p:blipFill>
        <p:spPr>
          <a:xfrm>
            <a:off x="9583043" y="860206"/>
            <a:ext cx="1440000" cy="1440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300"/>
        <p:cNvGrpSpPr/>
        <p:nvPr/>
      </p:nvGrpSpPr>
      <p:grpSpPr>
        <a:xfrm>
          <a:off x="0" y="0"/>
          <a:ext cx="0" cy="0"/>
          <a:chOff x="0" y="0"/>
          <a:chExt cx="0" cy="0"/>
        </a:xfrm>
      </p:grpSpPr>
      <p:pic>
        <p:nvPicPr>
          <p:cNvPr id="301" name="Google Shape;301;p22"/>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302" name="Google Shape;302;p22"/>
          <p:cNvPicPr preferRelativeResize="0"/>
          <p:nvPr/>
        </p:nvPicPr>
        <p:blipFill rotWithShape="1">
          <a:blip r:embed="rId4">
            <a:alphaModFix/>
          </a:blip>
          <a:srcRect/>
          <a:stretch/>
        </p:blipFill>
        <p:spPr>
          <a:xfrm>
            <a:off x="4288547" y="1631485"/>
            <a:ext cx="3591408" cy="359751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309"/>
        <p:cNvGrpSpPr/>
        <p:nvPr/>
      </p:nvGrpSpPr>
      <p:grpSpPr>
        <a:xfrm>
          <a:off x="0" y="0"/>
          <a:ext cx="0" cy="0"/>
          <a:chOff x="0" y="0"/>
          <a:chExt cx="0" cy="0"/>
        </a:xfrm>
      </p:grpSpPr>
      <p:pic>
        <p:nvPicPr>
          <p:cNvPr id="310" name="Google Shape;310;p23"/>
          <p:cNvPicPr preferRelativeResize="0"/>
          <p:nvPr/>
        </p:nvPicPr>
        <p:blipFill rotWithShape="1">
          <a:blip r:embed="rId3">
            <a:alphaModFix/>
          </a:blip>
          <a:srcRect/>
          <a:stretch/>
        </p:blipFill>
        <p:spPr>
          <a:xfrm>
            <a:off x="9581204" y="809155"/>
            <a:ext cx="1436563" cy="1440000"/>
          </a:xfrm>
          <a:prstGeom prst="rect">
            <a:avLst/>
          </a:prstGeom>
          <a:noFill/>
          <a:ln>
            <a:noFill/>
          </a:ln>
        </p:spPr>
      </p:pic>
      <p:pic>
        <p:nvPicPr>
          <p:cNvPr id="311" name="Google Shape;311;p23"/>
          <p:cNvPicPr preferRelativeResize="0"/>
          <p:nvPr/>
        </p:nvPicPr>
        <p:blipFill rotWithShape="1">
          <a:blip r:embed="rId4">
            <a:alphaModFix/>
          </a:blip>
          <a:srcRect/>
          <a:stretch/>
        </p:blipFill>
        <p:spPr>
          <a:xfrm>
            <a:off x="9581204" y="2813908"/>
            <a:ext cx="1260000" cy="1260000"/>
          </a:xfrm>
          <a:prstGeom prst="rect">
            <a:avLst/>
          </a:prstGeom>
          <a:noFill/>
          <a:ln>
            <a:noFill/>
          </a:ln>
        </p:spPr>
      </p:pic>
      <p:pic>
        <p:nvPicPr>
          <p:cNvPr id="312" name="Google Shape;312;p23"/>
          <p:cNvPicPr preferRelativeResize="0"/>
          <p:nvPr/>
        </p:nvPicPr>
        <p:blipFill rotWithShape="1">
          <a:blip r:embed="rId5">
            <a:alphaModFix/>
          </a:blip>
          <a:srcRect/>
          <a:stretch/>
        </p:blipFill>
        <p:spPr>
          <a:xfrm>
            <a:off x="4090861" y="2813908"/>
            <a:ext cx="1248251" cy="1260000"/>
          </a:xfrm>
          <a:prstGeom prst="rect">
            <a:avLst/>
          </a:prstGeom>
          <a:noFill/>
          <a:ln>
            <a:noFill/>
          </a:ln>
        </p:spPr>
      </p:pic>
      <p:pic>
        <p:nvPicPr>
          <p:cNvPr id="313" name="Google Shape;313;p23"/>
          <p:cNvPicPr preferRelativeResize="0"/>
          <p:nvPr/>
        </p:nvPicPr>
        <p:blipFill rotWithShape="1">
          <a:blip r:embed="rId6">
            <a:alphaModFix/>
          </a:blip>
          <a:srcRect/>
          <a:stretch/>
        </p:blipFill>
        <p:spPr>
          <a:xfrm>
            <a:off x="9581204" y="4838526"/>
            <a:ext cx="1260000" cy="1260000"/>
          </a:xfrm>
          <a:prstGeom prst="rect">
            <a:avLst/>
          </a:prstGeom>
          <a:noFill/>
          <a:ln>
            <a:noFill/>
          </a:ln>
        </p:spPr>
      </p:pic>
      <p:pic>
        <p:nvPicPr>
          <p:cNvPr id="314" name="Google Shape;314;p23"/>
          <p:cNvPicPr preferRelativeResize="0"/>
          <p:nvPr/>
        </p:nvPicPr>
        <p:blipFill rotWithShape="1">
          <a:blip r:embed="rId7">
            <a:alphaModFix/>
          </a:blip>
          <a:srcRect/>
          <a:stretch/>
        </p:blipFill>
        <p:spPr>
          <a:xfrm>
            <a:off x="4090861" y="4841145"/>
            <a:ext cx="1260000" cy="1260000"/>
          </a:xfrm>
          <a:prstGeom prst="rect">
            <a:avLst/>
          </a:prstGeom>
          <a:noFill/>
          <a:ln>
            <a:noFill/>
          </a:ln>
        </p:spPr>
      </p:pic>
      <p:sp>
        <p:nvSpPr>
          <p:cNvPr id="315" name="Google Shape;315;p23"/>
          <p:cNvSpPr/>
          <p:nvPr/>
        </p:nvSpPr>
        <p:spPr>
          <a:xfrm>
            <a:off x="1153386" y="1387381"/>
            <a:ext cx="8010208" cy="769401"/>
          </a:xfrm>
          <a:prstGeom prst="rect">
            <a:avLst/>
          </a:prstGeom>
          <a:noFill/>
          <a:ln>
            <a:noFill/>
          </a:ln>
        </p:spPr>
        <p:txBody>
          <a:bodyPr spcFirstLastPara="1" wrap="square" lIns="91425" tIns="45700" rIns="91425" bIns="45700" anchor="t" anchorCtr="0">
            <a:spAutoFit/>
          </a:bodyPr>
          <a:lstStyle/>
          <a:p>
            <a:pPr algn="r"/>
            <a:r>
              <a:rPr lang="ku-Arab-IQ" sz="4400" b="1" dirty="0">
                <a:latin typeface="Calibri" panose="020F0502020204030204" pitchFamily="34" charset="0"/>
                <a:ea typeface="Calibri" panose="020F0502020204030204" pitchFamily="34" charset="0"/>
                <a:cs typeface="Calibri" panose="020F0502020204030204" pitchFamily="34" charset="0"/>
              </a:rPr>
              <a:t>تاکتیکەکانی چاکبوونەوە</a:t>
            </a:r>
            <a:endParaRPr lang="sv-SE" sz="4400" dirty="0">
              <a:latin typeface="Calibri" panose="020F0502020204030204" pitchFamily="34" charset="0"/>
              <a:ea typeface="Calibri" panose="020F0502020204030204" pitchFamily="34" charset="0"/>
              <a:cs typeface="Calibri" panose="020F0502020204030204" pitchFamily="34" charset="0"/>
            </a:endParaRPr>
          </a:p>
        </p:txBody>
      </p:sp>
      <p:sp>
        <p:nvSpPr>
          <p:cNvPr id="316" name="Google Shape;316;p23"/>
          <p:cNvSpPr txBox="1"/>
          <p:nvPr/>
        </p:nvSpPr>
        <p:spPr>
          <a:xfrm>
            <a:off x="5909502" y="2873620"/>
            <a:ext cx="3254092" cy="1200288"/>
          </a:xfrm>
          <a:prstGeom prst="rect">
            <a:avLst/>
          </a:prstGeom>
          <a:noFill/>
          <a:ln>
            <a:noFill/>
          </a:ln>
        </p:spPr>
        <p:txBody>
          <a:bodyPr spcFirstLastPara="1" wrap="square" lIns="91425" tIns="45700" rIns="91425" bIns="45700" anchor="t" anchorCtr="0">
            <a:spAutoFit/>
          </a:bodyPr>
          <a:lstStyle/>
          <a:p>
            <a:pPr algn="r" rtl="1"/>
            <a:r>
              <a:rPr lang="ku-Arab-IQ" sz="3600" dirty="0">
                <a:latin typeface="Calibri" panose="020F0502020204030204" pitchFamily="34" charset="0"/>
                <a:ea typeface="Calibri" panose="020F0502020204030204" pitchFamily="34" charset="0"/>
                <a:cs typeface="Calibri" panose="020F0502020204030204" pitchFamily="34" charset="0"/>
              </a:rPr>
              <a:t>پاڵپشتی ماددی ودەروون کۆمەڵایەتی</a:t>
            </a:r>
            <a:endParaRPr lang="en-GB" sz="3600" dirty="0">
              <a:latin typeface="Calibri" panose="020F0502020204030204" pitchFamily="34" charset="0"/>
              <a:ea typeface="Calibri" panose="020F0502020204030204" pitchFamily="34" charset="0"/>
              <a:cs typeface="Calibri" panose="020F0502020204030204" pitchFamily="34" charset="0"/>
            </a:endParaRPr>
          </a:p>
        </p:txBody>
      </p:sp>
      <p:sp>
        <p:nvSpPr>
          <p:cNvPr id="317" name="Google Shape;317;p23"/>
          <p:cNvSpPr txBox="1"/>
          <p:nvPr/>
        </p:nvSpPr>
        <p:spPr>
          <a:xfrm>
            <a:off x="5909501" y="5174614"/>
            <a:ext cx="3563588" cy="646290"/>
          </a:xfrm>
          <a:prstGeom prst="rect">
            <a:avLst/>
          </a:prstGeom>
          <a:noFill/>
          <a:ln>
            <a:noFill/>
          </a:ln>
        </p:spPr>
        <p:txBody>
          <a:bodyPr spcFirstLastPara="1" wrap="square" lIns="91425" tIns="45700" rIns="91425" bIns="45700" anchor="t" anchorCtr="0">
            <a:spAutoFit/>
          </a:bodyPr>
          <a:lstStyle/>
          <a:p>
            <a:r>
              <a:rPr lang="ku-Arab-IQ" sz="3600" dirty="0">
                <a:latin typeface="Calibri" panose="020F0502020204030204" pitchFamily="34" charset="0"/>
                <a:ea typeface="Calibri" panose="020F0502020204030204" pitchFamily="34" charset="0"/>
                <a:cs typeface="Calibri" panose="020F0502020204030204" pitchFamily="34" charset="0"/>
              </a:rPr>
              <a:t>داواکردنی دادپەروەری</a:t>
            </a:r>
            <a:endParaRPr lang="en-GB" sz="3600" dirty="0">
              <a:latin typeface="Calibri" panose="020F0502020204030204" pitchFamily="34" charset="0"/>
              <a:ea typeface="Calibri" panose="020F0502020204030204" pitchFamily="34" charset="0"/>
              <a:cs typeface="Calibri" panose="020F0502020204030204" pitchFamily="34" charset="0"/>
            </a:endParaRPr>
          </a:p>
        </p:txBody>
      </p:sp>
      <p:sp>
        <p:nvSpPr>
          <p:cNvPr id="318" name="Google Shape;318;p23"/>
          <p:cNvSpPr txBox="1"/>
          <p:nvPr/>
        </p:nvSpPr>
        <p:spPr>
          <a:xfrm>
            <a:off x="506951" y="2873620"/>
            <a:ext cx="3166299" cy="1200288"/>
          </a:xfrm>
          <a:prstGeom prst="rect">
            <a:avLst/>
          </a:prstGeom>
          <a:noFill/>
          <a:ln>
            <a:noFill/>
          </a:ln>
        </p:spPr>
        <p:txBody>
          <a:bodyPr spcFirstLastPara="1" wrap="square" lIns="91425" tIns="45700" rIns="91425" bIns="45700" anchor="t" anchorCtr="0">
            <a:spAutoFit/>
          </a:bodyPr>
          <a:lstStyle/>
          <a:p>
            <a:pPr algn="r" rtl="1"/>
            <a:r>
              <a:rPr lang="ku-Arab-IQ" sz="3600" dirty="0">
                <a:latin typeface="Calibri" panose="020F0502020204030204" pitchFamily="34" charset="0"/>
                <a:ea typeface="Calibri" panose="020F0502020204030204" pitchFamily="34" charset="0"/>
                <a:cs typeface="Calibri" panose="020F0502020204030204" pitchFamily="34" charset="0"/>
              </a:rPr>
              <a:t>تۆمارکردنی پێشێلکارییەکان</a:t>
            </a:r>
            <a:endParaRPr lang="en-GB" sz="3600" dirty="0">
              <a:latin typeface="Calibri" panose="020F0502020204030204" pitchFamily="34" charset="0"/>
              <a:ea typeface="Calibri" panose="020F0502020204030204" pitchFamily="34" charset="0"/>
              <a:cs typeface="Calibri" panose="020F0502020204030204" pitchFamily="34" charset="0"/>
            </a:endParaRPr>
          </a:p>
        </p:txBody>
      </p:sp>
      <p:sp>
        <p:nvSpPr>
          <p:cNvPr id="319" name="Google Shape;319;p23"/>
          <p:cNvSpPr txBox="1"/>
          <p:nvPr/>
        </p:nvSpPr>
        <p:spPr>
          <a:xfrm>
            <a:off x="1616756" y="5175446"/>
            <a:ext cx="2056494" cy="646290"/>
          </a:xfrm>
          <a:prstGeom prst="rect">
            <a:avLst/>
          </a:prstGeom>
          <a:noFill/>
          <a:ln>
            <a:noFill/>
          </a:ln>
        </p:spPr>
        <p:txBody>
          <a:bodyPr spcFirstLastPara="1" wrap="square" lIns="91425" tIns="45700" rIns="91425" bIns="45700" anchor="t" anchorCtr="0">
            <a:spAutoFit/>
          </a:bodyPr>
          <a:lstStyle/>
          <a:p>
            <a:pPr lvl="0" algn="r" rtl="1"/>
            <a:r>
              <a:rPr lang="ku-Arab-IQ" sz="3600" dirty="0">
                <a:latin typeface="Calibri" panose="020F0502020204030204" pitchFamily="34" charset="0"/>
                <a:ea typeface="Calibri" panose="020F0502020204030204" pitchFamily="34" charset="0"/>
                <a:cs typeface="Calibri" panose="020F0502020204030204" pitchFamily="34" charset="0"/>
              </a:rPr>
              <a:t>یادکردنەوە</a:t>
            </a:r>
            <a:endParaRPr sz="3600" dirty="0">
              <a:solidFill>
                <a:schemeClr val="dk1"/>
              </a:solidFill>
              <a:latin typeface="Calibri"/>
              <a:ea typeface="Calibri"/>
              <a:cs typeface="Calibri"/>
              <a:sym typeface="Calibri"/>
            </a:endParaRPr>
          </a:p>
        </p:txBody>
      </p:sp>
      <p:pic>
        <p:nvPicPr>
          <p:cNvPr id="320" name="Google Shape;320;p23"/>
          <p:cNvPicPr preferRelativeResize="0"/>
          <p:nvPr/>
        </p:nvPicPr>
        <p:blipFill rotWithShape="1">
          <a:blip r:embed="rId8">
            <a:alphaModFix/>
          </a:blip>
          <a:srcRect/>
          <a:stretch/>
        </p:blipFill>
        <p:spPr>
          <a:xfrm>
            <a:off x="-11749" y="0"/>
            <a:ext cx="12192000" cy="228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3E5D1"/>
        </a:solidFill>
        <a:effectLst/>
      </p:bgPr>
    </p:bg>
    <p:spTree>
      <p:nvGrpSpPr>
        <p:cNvPr id="1" name="Shape 327"/>
        <p:cNvGrpSpPr/>
        <p:nvPr/>
      </p:nvGrpSpPr>
      <p:grpSpPr>
        <a:xfrm>
          <a:off x="0" y="0"/>
          <a:ext cx="0" cy="0"/>
          <a:chOff x="0" y="0"/>
          <a:chExt cx="0" cy="0"/>
        </a:xfrm>
      </p:grpSpPr>
      <p:sp>
        <p:nvSpPr>
          <p:cNvPr id="328" name="Google Shape;328;p24"/>
          <p:cNvSpPr/>
          <p:nvPr/>
        </p:nvSpPr>
        <p:spPr>
          <a:xfrm>
            <a:off x="0" y="-63767"/>
            <a:ext cx="12192000" cy="584735"/>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br>
              <a:rPr lang="ar-SA" sz="14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br>
            <a:endParaRPr sz="18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329" name="Google Shape;329;p24"/>
          <p:cNvSpPr/>
          <p:nvPr/>
        </p:nvSpPr>
        <p:spPr>
          <a:xfrm>
            <a:off x="0" y="172720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24"/>
          <p:cNvSpPr/>
          <p:nvPr/>
        </p:nvSpPr>
        <p:spPr>
          <a:xfrm>
            <a:off x="0" y="4710232"/>
            <a:ext cx="12192000" cy="30773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ar-SA"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endParaRPr sz="18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331" name="Google Shape;331;p24"/>
          <p:cNvPicPr preferRelativeResize="0"/>
          <p:nvPr/>
        </p:nvPicPr>
        <p:blipFill rotWithShape="1">
          <a:blip r:embed="rId3">
            <a:alphaModFix/>
          </a:blip>
          <a:srcRect/>
          <a:stretch/>
        </p:blipFill>
        <p:spPr>
          <a:xfrm>
            <a:off x="-11749" y="0"/>
            <a:ext cx="12192000" cy="228600"/>
          </a:xfrm>
          <a:prstGeom prst="rect">
            <a:avLst/>
          </a:prstGeom>
          <a:noFill/>
          <a:ln>
            <a:noFill/>
          </a:ln>
        </p:spPr>
      </p:pic>
      <p:grpSp>
        <p:nvGrpSpPr>
          <p:cNvPr id="332" name="Google Shape;332;p24"/>
          <p:cNvGrpSpPr/>
          <p:nvPr/>
        </p:nvGrpSpPr>
        <p:grpSpPr>
          <a:xfrm>
            <a:off x="399482" y="458287"/>
            <a:ext cx="11396478" cy="6164815"/>
            <a:chOff x="399482" y="458287"/>
            <a:chExt cx="11396478" cy="6164815"/>
          </a:xfrm>
        </p:grpSpPr>
        <p:sp>
          <p:nvSpPr>
            <p:cNvPr id="333" name="Google Shape;333;p24"/>
            <p:cNvSpPr/>
            <p:nvPr/>
          </p:nvSpPr>
          <p:spPr>
            <a:xfrm>
              <a:off x="4028364" y="1619704"/>
              <a:ext cx="1968900" cy="1805892"/>
            </a:xfrm>
            <a:prstGeom prst="roundRect">
              <a:avLst>
                <a:gd name="adj" fmla="val 16667"/>
              </a:avLst>
            </a:prstGeom>
            <a:solidFill>
              <a:srgbClr val="E1945A"/>
            </a:solidFill>
            <a:ln>
              <a:noFill/>
            </a:ln>
          </p:spPr>
          <p:txBody>
            <a:bodyPr spcFirstLastPara="1" wrap="square" lIns="91425" tIns="45700" rIns="91425" bIns="45700" anchor="ctr" anchorCtr="0">
              <a:noAutofit/>
            </a:bodyPr>
            <a:lstStyle/>
            <a:p>
              <a:pPr algn="ctr"/>
              <a:r>
                <a:rPr lang="ku-Arab-IQ" sz="2000" dirty="0">
                  <a:solidFill>
                    <a:schemeClr val="bg1"/>
                  </a:solidFill>
                  <a:latin typeface="Calibri" panose="020F0502020204030204" pitchFamily="34" charset="0"/>
                  <a:ea typeface="Calibri" panose="020F0502020204030204" pitchFamily="34" charset="0"/>
                  <a:cs typeface="Calibri" panose="020F0502020204030204" pitchFamily="34" charset="0"/>
                </a:rPr>
                <a:t>ڕێگری</a:t>
              </a:r>
            </a:p>
            <a:p>
              <a:pPr algn="ctr"/>
              <a:r>
                <a:rPr lang="ku-Arab-IQ" sz="2000" dirty="0">
                  <a:solidFill>
                    <a:schemeClr val="bg1"/>
                  </a:solidFill>
                  <a:latin typeface="Calibri" panose="020F0502020204030204" pitchFamily="34" charset="0"/>
                  <a:ea typeface="Calibri" panose="020F0502020204030204" pitchFamily="34" charset="0"/>
                  <a:cs typeface="Calibri" panose="020F0502020204030204" pitchFamily="34" charset="0"/>
                </a:rPr>
                <a:t>وەستاندن ڕزگارکردن داواکردنی یارمەتی و ئاگادارکردنەوە</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35" name="Google Shape;335;p24"/>
            <p:cNvSpPr/>
            <p:nvPr/>
          </p:nvSpPr>
          <p:spPr>
            <a:xfrm>
              <a:off x="4028364" y="3559317"/>
              <a:ext cx="1999372" cy="1805892"/>
            </a:xfrm>
            <a:prstGeom prst="roundRect">
              <a:avLst>
                <a:gd name="adj" fmla="val 16667"/>
              </a:avLst>
            </a:prstGeom>
            <a:solidFill>
              <a:srgbClr val="88546C"/>
            </a:solidFill>
            <a:ln>
              <a:noFill/>
            </a:ln>
          </p:spPr>
          <p:txBody>
            <a:bodyPr spcFirstLastPara="1" wrap="square" lIns="91425" tIns="45700" rIns="91425" bIns="45700" anchor="ctr" anchorCtr="0">
              <a:noAutofit/>
            </a:bodyPr>
            <a:lstStyle/>
            <a:p>
              <a:pPr algn="ctr"/>
              <a:r>
                <a:rPr lang="ku-Arab-IQ" sz="2400" dirty="0">
                  <a:solidFill>
                    <a:schemeClr val="bg1"/>
                  </a:solidFill>
                  <a:latin typeface="Calibri" panose="020F0502020204030204" pitchFamily="34" charset="0"/>
                  <a:ea typeface="Calibri" panose="020F0502020204030204" pitchFamily="34" charset="0"/>
                  <a:cs typeface="Calibri" panose="020F0502020204030204" pitchFamily="34" charset="0"/>
                </a:rPr>
                <a:t>هۆشیاریی</a:t>
              </a:r>
              <a:br>
                <a:rPr lang="en-GB" sz="2800"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ku-Arab-IQ" sz="2000" dirty="0">
                  <a:solidFill>
                    <a:schemeClr val="bg1"/>
                  </a:solidFill>
                  <a:latin typeface="Calibri" panose="020F0502020204030204" pitchFamily="34" charset="0"/>
                  <a:ea typeface="Calibri" panose="020F0502020204030204" pitchFamily="34" charset="0"/>
                  <a:cs typeface="Calibri" panose="020F0502020204030204" pitchFamily="34" charset="0"/>
                </a:rPr>
                <a:t>بەشداریی</a:t>
              </a:r>
              <a:endParaRPr lang="en-GB"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ku-Arab-IQ" sz="2400" dirty="0">
                  <a:solidFill>
                    <a:schemeClr val="bg1"/>
                  </a:solidFill>
                  <a:latin typeface="Calibri" panose="020F0502020204030204" pitchFamily="34" charset="0"/>
                  <a:ea typeface="Calibri" panose="020F0502020204030204" pitchFamily="34" charset="0"/>
                  <a:cs typeface="Calibri" panose="020F0502020204030204" pitchFamily="34" charset="0"/>
                </a:rPr>
                <a:t>کارامەیی</a:t>
              </a:r>
              <a:br>
                <a:rPr lang="en-GB" sz="2800"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ku-Arab-IQ" sz="2400" dirty="0">
                  <a:solidFill>
                    <a:schemeClr val="bg1"/>
                  </a:solidFill>
                  <a:latin typeface="Calibri" panose="020F0502020204030204" pitchFamily="34" charset="0"/>
                  <a:ea typeface="Calibri" panose="020F0502020204030204" pitchFamily="34" charset="0"/>
                  <a:cs typeface="Calibri" panose="020F0502020204030204" pitchFamily="34" charset="0"/>
                </a:rPr>
                <a:t>پەیوەندیی</a:t>
              </a:r>
              <a:endParaRPr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36" name="Google Shape;336;p24"/>
            <p:cNvSpPr/>
            <p:nvPr/>
          </p:nvSpPr>
          <p:spPr>
            <a:xfrm>
              <a:off x="6166534" y="3559317"/>
              <a:ext cx="1999372" cy="1805892"/>
            </a:xfrm>
            <a:prstGeom prst="roundRect">
              <a:avLst>
                <a:gd name="adj" fmla="val 16667"/>
              </a:avLst>
            </a:prstGeom>
            <a:solidFill>
              <a:srgbClr val="919191"/>
            </a:solidFill>
            <a:ln>
              <a:noFill/>
            </a:ln>
          </p:spPr>
          <p:txBody>
            <a:bodyPr spcFirstLastPara="1" wrap="square" lIns="91425" tIns="45700" rIns="91425" bIns="45700" anchor="ctr" anchorCtr="0">
              <a:noAutofit/>
            </a:bodyPr>
            <a:lstStyle/>
            <a:p>
              <a:pPr algn="ctr"/>
              <a:r>
                <a:rPr lang="ku-Arab-IQ" sz="2000" dirty="0">
                  <a:solidFill>
                    <a:schemeClr val="bg1"/>
                  </a:solidFill>
                  <a:latin typeface="Calibri" panose="020F0502020204030204" pitchFamily="34" charset="0"/>
                  <a:ea typeface="Calibri" panose="020F0502020204030204" pitchFamily="34" charset="0"/>
                  <a:cs typeface="Calibri" panose="020F0502020204030204" pitchFamily="34" charset="0"/>
                </a:rPr>
                <a:t>پاڵپشتیی </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ku-Arab-IQ" sz="2000" dirty="0">
                  <a:solidFill>
                    <a:schemeClr val="bg1"/>
                  </a:solidFill>
                  <a:latin typeface="Calibri" panose="020F0502020204030204" pitchFamily="34" charset="0"/>
                  <a:ea typeface="Calibri" panose="020F0502020204030204" pitchFamily="34" charset="0"/>
                  <a:cs typeface="Calibri" panose="020F0502020204030204" pitchFamily="34" charset="0"/>
                </a:rPr>
                <a:t>بەڵگەنامەکردن</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ku-Arab-IQ" sz="2000" dirty="0">
                  <a:solidFill>
                    <a:schemeClr val="bg1"/>
                  </a:solidFill>
                  <a:latin typeface="Calibri" panose="020F0502020204030204" pitchFamily="34" charset="0"/>
                  <a:ea typeface="Calibri" panose="020F0502020204030204" pitchFamily="34" charset="0"/>
                  <a:cs typeface="Calibri" panose="020F0502020204030204" pitchFamily="34" charset="0"/>
                </a:rPr>
                <a:t>داواکردنی دادپەروەریی </a:t>
              </a:r>
              <a:r>
                <a:rPr lang="ku-Arab-IQ" sz="2400" dirty="0">
                  <a:solidFill>
                    <a:schemeClr val="bg1"/>
                  </a:solidFill>
                  <a:latin typeface="Calibri" panose="020F0502020204030204" pitchFamily="34" charset="0"/>
                  <a:ea typeface="Calibri" panose="020F0502020204030204" pitchFamily="34" charset="0"/>
                  <a:cs typeface="Calibri" panose="020F0502020204030204" pitchFamily="34" charset="0"/>
                </a:rPr>
                <a:t>یادکردنەوە</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337" name="Google Shape;337;p24"/>
            <p:cNvGrpSpPr/>
            <p:nvPr/>
          </p:nvGrpSpPr>
          <p:grpSpPr>
            <a:xfrm>
              <a:off x="399482" y="458287"/>
              <a:ext cx="11396478" cy="6164815"/>
              <a:chOff x="399482" y="458287"/>
              <a:chExt cx="11396478" cy="6164815"/>
            </a:xfrm>
          </p:grpSpPr>
          <p:pic>
            <p:nvPicPr>
              <p:cNvPr id="338" name="Google Shape;338;p24"/>
              <p:cNvPicPr preferRelativeResize="0"/>
              <p:nvPr/>
            </p:nvPicPr>
            <p:blipFill rotWithShape="1">
              <a:blip r:embed="rId4">
                <a:alphaModFix/>
              </a:blip>
              <a:srcRect/>
              <a:stretch/>
            </p:blipFill>
            <p:spPr>
              <a:xfrm>
                <a:off x="8619668" y="5435673"/>
                <a:ext cx="1008000" cy="1008000"/>
              </a:xfrm>
              <a:prstGeom prst="rect">
                <a:avLst/>
              </a:prstGeom>
              <a:noFill/>
              <a:ln>
                <a:noFill/>
              </a:ln>
            </p:spPr>
          </p:pic>
          <p:pic>
            <p:nvPicPr>
              <p:cNvPr id="339" name="Google Shape;339;p24"/>
              <p:cNvPicPr preferRelativeResize="0"/>
              <p:nvPr/>
            </p:nvPicPr>
            <p:blipFill rotWithShape="1">
              <a:blip r:embed="rId5">
                <a:alphaModFix/>
              </a:blip>
              <a:srcRect/>
              <a:stretch/>
            </p:blipFill>
            <p:spPr>
              <a:xfrm>
                <a:off x="10787960" y="4731751"/>
                <a:ext cx="1008000" cy="1008000"/>
              </a:xfrm>
              <a:prstGeom prst="rect">
                <a:avLst/>
              </a:prstGeom>
              <a:noFill/>
              <a:ln>
                <a:noFill/>
              </a:ln>
            </p:spPr>
          </p:pic>
          <p:pic>
            <p:nvPicPr>
              <p:cNvPr id="340" name="Google Shape;340;p24"/>
              <p:cNvPicPr preferRelativeResize="0"/>
              <p:nvPr/>
            </p:nvPicPr>
            <p:blipFill rotWithShape="1">
              <a:blip r:embed="rId6">
                <a:alphaModFix/>
              </a:blip>
              <a:srcRect/>
              <a:stretch/>
            </p:blipFill>
            <p:spPr>
              <a:xfrm>
                <a:off x="2470252" y="611704"/>
                <a:ext cx="1008000" cy="1008000"/>
              </a:xfrm>
              <a:prstGeom prst="rect">
                <a:avLst/>
              </a:prstGeom>
              <a:noFill/>
              <a:ln>
                <a:noFill/>
              </a:ln>
            </p:spPr>
          </p:pic>
          <p:pic>
            <p:nvPicPr>
              <p:cNvPr id="341" name="Google Shape;341;p24"/>
              <p:cNvPicPr preferRelativeResize="0"/>
              <p:nvPr/>
            </p:nvPicPr>
            <p:blipFill rotWithShape="1">
              <a:blip r:embed="rId7">
                <a:alphaModFix/>
              </a:blip>
              <a:srcRect/>
              <a:stretch/>
            </p:blipFill>
            <p:spPr>
              <a:xfrm>
                <a:off x="628072" y="2266282"/>
                <a:ext cx="1008000" cy="1008000"/>
              </a:xfrm>
              <a:prstGeom prst="rect">
                <a:avLst/>
              </a:prstGeom>
              <a:noFill/>
              <a:ln>
                <a:noFill/>
              </a:ln>
            </p:spPr>
          </p:pic>
          <p:pic>
            <p:nvPicPr>
              <p:cNvPr id="342" name="Google Shape;342;p24"/>
              <p:cNvPicPr preferRelativeResize="0"/>
              <p:nvPr/>
            </p:nvPicPr>
            <p:blipFill rotWithShape="1">
              <a:blip r:embed="rId8">
                <a:alphaModFix/>
              </a:blip>
              <a:srcRect/>
              <a:stretch/>
            </p:blipFill>
            <p:spPr>
              <a:xfrm>
                <a:off x="1148658" y="990022"/>
                <a:ext cx="1008000" cy="1008000"/>
              </a:xfrm>
              <a:prstGeom prst="rect">
                <a:avLst/>
              </a:prstGeom>
              <a:noFill/>
              <a:ln>
                <a:noFill/>
              </a:ln>
            </p:spPr>
          </p:pic>
          <p:pic>
            <p:nvPicPr>
              <p:cNvPr id="343" name="Google Shape;343;p24"/>
              <p:cNvPicPr preferRelativeResize="0"/>
              <p:nvPr/>
            </p:nvPicPr>
            <p:blipFill rotWithShape="1">
              <a:blip r:embed="rId9">
                <a:alphaModFix/>
              </a:blip>
              <a:srcRect/>
              <a:stretch/>
            </p:blipFill>
            <p:spPr>
              <a:xfrm>
                <a:off x="8619668" y="611704"/>
                <a:ext cx="1008000" cy="1008000"/>
              </a:xfrm>
              <a:prstGeom prst="rect">
                <a:avLst/>
              </a:prstGeom>
              <a:noFill/>
              <a:ln>
                <a:noFill/>
              </a:ln>
            </p:spPr>
          </p:pic>
          <p:pic>
            <p:nvPicPr>
              <p:cNvPr id="344" name="Google Shape;344;p24"/>
              <p:cNvPicPr preferRelativeResize="0"/>
              <p:nvPr/>
            </p:nvPicPr>
            <p:blipFill rotWithShape="1">
              <a:blip r:embed="rId10">
                <a:alphaModFix/>
              </a:blip>
              <a:srcRect/>
              <a:stretch/>
            </p:blipFill>
            <p:spPr>
              <a:xfrm>
                <a:off x="9794670" y="458287"/>
                <a:ext cx="1008000" cy="1008000"/>
              </a:xfrm>
              <a:prstGeom prst="rect">
                <a:avLst/>
              </a:prstGeom>
              <a:noFill/>
              <a:ln>
                <a:noFill/>
              </a:ln>
            </p:spPr>
          </p:pic>
          <p:pic>
            <p:nvPicPr>
              <p:cNvPr id="345" name="Google Shape;345;p24"/>
              <p:cNvPicPr preferRelativeResize="0"/>
              <p:nvPr/>
            </p:nvPicPr>
            <p:blipFill rotWithShape="1">
              <a:blip r:embed="rId11">
                <a:alphaModFix/>
              </a:blip>
              <a:srcRect/>
              <a:stretch/>
            </p:blipFill>
            <p:spPr>
              <a:xfrm>
                <a:off x="10787960" y="1122986"/>
                <a:ext cx="1008000" cy="1008000"/>
              </a:xfrm>
              <a:prstGeom prst="rect">
                <a:avLst/>
              </a:prstGeom>
              <a:noFill/>
              <a:ln>
                <a:noFill/>
              </a:ln>
            </p:spPr>
          </p:pic>
          <p:pic>
            <p:nvPicPr>
              <p:cNvPr id="346" name="Google Shape;346;p24"/>
              <p:cNvPicPr preferRelativeResize="0"/>
              <p:nvPr/>
            </p:nvPicPr>
            <p:blipFill rotWithShape="1">
              <a:blip r:embed="rId12">
                <a:alphaModFix/>
              </a:blip>
              <a:srcRect/>
              <a:stretch/>
            </p:blipFill>
            <p:spPr>
              <a:xfrm>
                <a:off x="10555928" y="2266282"/>
                <a:ext cx="1008000" cy="1008000"/>
              </a:xfrm>
              <a:prstGeom prst="rect">
                <a:avLst/>
              </a:prstGeom>
              <a:noFill/>
              <a:ln>
                <a:noFill/>
              </a:ln>
            </p:spPr>
          </p:pic>
          <p:pic>
            <p:nvPicPr>
              <p:cNvPr id="347" name="Google Shape;347;p24"/>
              <p:cNvPicPr preferRelativeResize="0"/>
              <p:nvPr/>
            </p:nvPicPr>
            <p:blipFill rotWithShape="1">
              <a:blip r:embed="rId13">
                <a:alphaModFix/>
              </a:blip>
              <a:srcRect/>
              <a:stretch/>
            </p:blipFill>
            <p:spPr>
              <a:xfrm>
                <a:off x="628072" y="3743567"/>
                <a:ext cx="1008000" cy="1008000"/>
              </a:xfrm>
              <a:prstGeom prst="rect">
                <a:avLst/>
              </a:prstGeom>
              <a:noFill/>
              <a:ln>
                <a:noFill/>
              </a:ln>
            </p:spPr>
          </p:pic>
          <p:pic>
            <p:nvPicPr>
              <p:cNvPr id="348" name="Google Shape;348;p24"/>
              <p:cNvPicPr preferRelativeResize="0"/>
              <p:nvPr/>
            </p:nvPicPr>
            <p:blipFill rotWithShape="1">
              <a:blip r:embed="rId14">
                <a:alphaModFix/>
              </a:blip>
              <a:srcRect/>
              <a:stretch/>
            </p:blipFill>
            <p:spPr>
              <a:xfrm>
                <a:off x="399482" y="4859978"/>
                <a:ext cx="1008000" cy="1008000"/>
              </a:xfrm>
              <a:prstGeom prst="rect">
                <a:avLst/>
              </a:prstGeom>
              <a:noFill/>
              <a:ln>
                <a:noFill/>
              </a:ln>
            </p:spPr>
          </p:pic>
          <p:pic>
            <p:nvPicPr>
              <p:cNvPr id="349" name="Google Shape;349;p24"/>
              <p:cNvPicPr preferRelativeResize="0"/>
              <p:nvPr/>
            </p:nvPicPr>
            <p:blipFill rotWithShape="1">
              <a:blip r:embed="rId15">
                <a:alphaModFix/>
              </a:blip>
              <a:srcRect/>
              <a:stretch/>
            </p:blipFill>
            <p:spPr>
              <a:xfrm>
                <a:off x="1337599" y="5615102"/>
                <a:ext cx="1008000" cy="1008000"/>
              </a:xfrm>
              <a:prstGeom prst="rect">
                <a:avLst/>
              </a:prstGeom>
              <a:noFill/>
              <a:ln>
                <a:noFill/>
              </a:ln>
            </p:spPr>
          </p:pic>
          <p:pic>
            <p:nvPicPr>
              <p:cNvPr id="350" name="Google Shape;350;p24"/>
              <p:cNvPicPr preferRelativeResize="0"/>
              <p:nvPr/>
            </p:nvPicPr>
            <p:blipFill rotWithShape="1">
              <a:blip r:embed="rId16">
                <a:alphaModFix/>
              </a:blip>
              <a:srcRect/>
              <a:stretch/>
            </p:blipFill>
            <p:spPr>
              <a:xfrm>
                <a:off x="2470252" y="5435673"/>
                <a:ext cx="1008000" cy="1008000"/>
              </a:xfrm>
              <a:prstGeom prst="rect">
                <a:avLst/>
              </a:prstGeom>
              <a:noFill/>
              <a:ln>
                <a:noFill/>
              </a:ln>
            </p:spPr>
          </p:pic>
          <p:pic>
            <p:nvPicPr>
              <p:cNvPr id="351" name="Google Shape;351;p24"/>
              <p:cNvPicPr preferRelativeResize="0"/>
              <p:nvPr/>
            </p:nvPicPr>
            <p:blipFill rotWithShape="1">
              <a:blip r:embed="rId17">
                <a:alphaModFix/>
              </a:blip>
              <a:srcRect/>
              <a:stretch/>
            </p:blipFill>
            <p:spPr>
              <a:xfrm>
                <a:off x="10555928" y="3615340"/>
                <a:ext cx="1008000" cy="1008000"/>
              </a:xfrm>
              <a:prstGeom prst="rect">
                <a:avLst/>
              </a:prstGeom>
              <a:noFill/>
              <a:ln>
                <a:noFill/>
              </a:ln>
            </p:spPr>
          </p:pic>
          <p:pic>
            <p:nvPicPr>
              <p:cNvPr id="352" name="Google Shape;352;p24"/>
              <p:cNvPicPr preferRelativeResize="0"/>
              <p:nvPr/>
            </p:nvPicPr>
            <p:blipFill rotWithShape="1">
              <a:blip r:embed="rId18">
                <a:alphaModFix/>
              </a:blip>
              <a:srcRect/>
              <a:stretch/>
            </p:blipFill>
            <p:spPr>
              <a:xfrm>
                <a:off x="9794670" y="5615102"/>
                <a:ext cx="1008000" cy="1008000"/>
              </a:xfrm>
              <a:prstGeom prst="rect">
                <a:avLst/>
              </a:prstGeom>
              <a:noFill/>
              <a:ln>
                <a:noFill/>
              </a:ln>
            </p:spPr>
          </p:pic>
          <p:pic>
            <p:nvPicPr>
              <p:cNvPr id="353" name="Google Shape;353;p24"/>
              <p:cNvPicPr preferRelativeResize="0"/>
              <p:nvPr/>
            </p:nvPicPr>
            <p:blipFill rotWithShape="1">
              <a:blip r:embed="rId19">
                <a:alphaModFix/>
              </a:blip>
              <a:srcRect/>
              <a:stretch/>
            </p:blipFill>
            <p:spPr>
              <a:xfrm>
                <a:off x="2149455" y="1941852"/>
                <a:ext cx="1328797" cy="1332000"/>
              </a:xfrm>
              <a:prstGeom prst="rect">
                <a:avLst/>
              </a:prstGeom>
              <a:noFill/>
              <a:ln>
                <a:noFill/>
              </a:ln>
            </p:spPr>
          </p:pic>
          <p:pic>
            <p:nvPicPr>
              <p:cNvPr id="354" name="Google Shape;354;p24"/>
              <p:cNvPicPr preferRelativeResize="0"/>
              <p:nvPr/>
            </p:nvPicPr>
            <p:blipFill rotWithShape="1">
              <a:blip r:embed="rId20">
                <a:alphaModFix/>
              </a:blip>
              <a:srcRect/>
              <a:stretch/>
            </p:blipFill>
            <p:spPr>
              <a:xfrm>
                <a:off x="8619668" y="1940248"/>
                <a:ext cx="1332000" cy="1335209"/>
              </a:xfrm>
              <a:prstGeom prst="rect">
                <a:avLst/>
              </a:prstGeom>
              <a:noFill/>
              <a:ln>
                <a:noFill/>
              </a:ln>
            </p:spPr>
          </p:pic>
          <p:pic>
            <p:nvPicPr>
              <p:cNvPr id="355" name="Google Shape;355;p24"/>
              <p:cNvPicPr preferRelativeResize="0"/>
              <p:nvPr/>
            </p:nvPicPr>
            <p:blipFill rotWithShape="1">
              <a:blip r:embed="rId21">
                <a:alphaModFix/>
              </a:blip>
              <a:srcRect/>
              <a:stretch/>
            </p:blipFill>
            <p:spPr>
              <a:xfrm>
                <a:off x="2134111" y="3856541"/>
                <a:ext cx="1344141" cy="1334119"/>
              </a:xfrm>
              <a:prstGeom prst="rect">
                <a:avLst/>
              </a:prstGeom>
              <a:noFill/>
              <a:ln>
                <a:noFill/>
              </a:ln>
            </p:spPr>
          </p:pic>
          <p:pic>
            <p:nvPicPr>
              <p:cNvPr id="356" name="Google Shape;356;p24"/>
              <p:cNvPicPr preferRelativeResize="0"/>
              <p:nvPr/>
            </p:nvPicPr>
            <p:blipFill rotWithShape="1">
              <a:blip r:embed="rId22">
                <a:alphaModFix/>
              </a:blip>
              <a:srcRect/>
              <a:stretch/>
            </p:blipFill>
            <p:spPr>
              <a:xfrm>
                <a:off x="8619668" y="3857600"/>
                <a:ext cx="1329739" cy="1332000"/>
              </a:xfrm>
              <a:prstGeom prst="rect">
                <a:avLst/>
              </a:prstGeom>
              <a:noFill/>
              <a:ln>
                <a:noFill/>
              </a:ln>
            </p:spPr>
          </p:pic>
        </p:grpSp>
      </p:grpSp>
      <p:sp>
        <p:nvSpPr>
          <p:cNvPr id="2" name="Rektangel: rundade hörn 32">
            <a:extLst>
              <a:ext uri="{FF2B5EF4-FFF2-40B4-BE49-F238E27FC236}">
                <a16:creationId xmlns:a16="http://schemas.microsoft.com/office/drawing/2014/main" id="{F246179C-CC99-BD20-56E3-299F4A745429}"/>
              </a:ext>
            </a:extLst>
          </p:cNvPr>
          <p:cNvSpPr/>
          <p:nvPr/>
        </p:nvSpPr>
        <p:spPr>
          <a:xfrm>
            <a:off x="6164266" y="1619704"/>
            <a:ext cx="1999372" cy="1805892"/>
          </a:xfrm>
          <a:prstGeom prst="roundRect">
            <a:avLst/>
          </a:prstGeom>
          <a:solidFill>
            <a:srgbClr val="417A8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ku-Arab-IQ" sz="2000" dirty="0">
                <a:latin typeface="Calibri" panose="020F0502020204030204" pitchFamily="34" charset="0"/>
                <a:cs typeface="Calibri" panose="020F0502020204030204" pitchFamily="34" charset="0"/>
              </a:rPr>
              <a:t>هەڵمەت</a:t>
            </a:r>
          </a:p>
          <a:p>
            <a:pPr algn="ctr"/>
            <a:r>
              <a:rPr lang="ku-Arab-IQ" sz="2000" dirty="0">
                <a:latin typeface="Calibri" panose="020F0502020204030204" pitchFamily="34" charset="0"/>
                <a:cs typeface="Calibri" panose="020F0502020204030204" pitchFamily="34" charset="0"/>
              </a:rPr>
              <a:t> داکۆکیی </a:t>
            </a:r>
          </a:p>
          <a:p>
            <a:pPr algn="ctr"/>
            <a:r>
              <a:rPr lang="ku-Arab-IQ" sz="2000" dirty="0">
                <a:latin typeface="Calibri" panose="020F0502020204030204" pitchFamily="34" charset="0"/>
                <a:cs typeface="Calibri" panose="020F0502020204030204" pitchFamily="34" charset="0"/>
              </a:rPr>
              <a:t>هاندان</a:t>
            </a:r>
          </a:p>
          <a:p>
            <a:pPr algn="ctr"/>
            <a:r>
              <a:rPr lang="ku-Arab-IQ" sz="2000" dirty="0">
                <a:latin typeface="Calibri" panose="020F0502020204030204" pitchFamily="34" charset="0"/>
                <a:cs typeface="Calibri" panose="020F0502020204030204" pitchFamily="34" charset="0"/>
              </a:rPr>
              <a:t> بەرەنگاریی</a:t>
            </a:r>
            <a:endParaRPr lang="en-GB" sz="3200" dirty="0">
              <a:solidFill>
                <a:schemeClr val="bg1"/>
              </a:solidFill>
              <a:latin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73" name="Google Shape;373;p25"/>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2" name="Rektangel 39">
            <a:extLst>
              <a:ext uri="{FF2B5EF4-FFF2-40B4-BE49-F238E27FC236}">
                <a16:creationId xmlns:a16="http://schemas.microsoft.com/office/drawing/2014/main" id="{FE7AF402-90D3-73B1-B030-BE2EB32CA037}"/>
              </a:ext>
            </a:extLst>
          </p:cNvPr>
          <p:cNvSpPr/>
          <p:nvPr/>
        </p:nvSpPr>
        <p:spPr>
          <a:xfrm>
            <a:off x="1116116" y="1509331"/>
            <a:ext cx="6154294" cy="3539430"/>
          </a:xfrm>
          <a:prstGeom prst="rect">
            <a:avLst/>
          </a:prstGeom>
        </p:spPr>
        <p:txBody>
          <a:bodyPr wrap="square">
            <a:spAutoFit/>
          </a:bodyPr>
          <a:lstStyle/>
          <a:p>
            <a:pPr marL="457200" lvl="0" indent="-457200" algn="r" rtl="1">
              <a:buFont typeface="Arial" panose="020B0604020202020204" pitchFamily="34" charset="0"/>
              <a:buChar char="•"/>
            </a:pPr>
            <a:r>
              <a:rPr lang="ku-Arab-IQ" sz="3200" dirty="0">
                <a:latin typeface="Calibri" panose="020F0502020204030204" pitchFamily="34" charset="0"/>
                <a:ea typeface="Calibri" panose="020F0502020204030204" pitchFamily="34" charset="0"/>
                <a:cs typeface="Calibri" panose="020F0502020204030204" pitchFamily="34" charset="0"/>
              </a:rPr>
              <a:t>هەراسانکردن</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457200" lvl="0" indent="-457200" algn="r" rtl="1">
              <a:buFont typeface="Arial" panose="020B0604020202020204" pitchFamily="34" charset="0"/>
              <a:buChar char="•"/>
            </a:pPr>
            <a:r>
              <a:rPr lang="ku-Arab-IQ" sz="3200" dirty="0">
                <a:latin typeface="Calibri" panose="020F0502020204030204" pitchFamily="34" charset="0"/>
                <a:ea typeface="Calibri" panose="020F0502020204030204" pitchFamily="34" charset="0"/>
                <a:cs typeface="Calibri" panose="020F0502020204030204" pitchFamily="34" charset="0"/>
              </a:rPr>
              <a:t>وتاری کیناوی </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457200" lvl="0" indent="-457200" algn="r" rtl="1">
              <a:buFont typeface="Arial" panose="020B0604020202020204" pitchFamily="34" charset="0"/>
              <a:buChar char="•"/>
            </a:pPr>
            <a:r>
              <a:rPr lang="ku-Arab-IQ" sz="3200" dirty="0">
                <a:latin typeface="Calibri" panose="020F0502020204030204" pitchFamily="34" charset="0"/>
                <a:ea typeface="Calibri" panose="020F0502020204030204" pitchFamily="34" charset="0"/>
                <a:cs typeface="Calibri" panose="020F0502020204030204" pitchFamily="34" charset="0"/>
              </a:rPr>
              <a:t>وێرانکردن</a:t>
            </a:r>
          </a:p>
          <a:p>
            <a:pPr marL="457200" lvl="0" indent="-457200" algn="r" rtl="1">
              <a:buFont typeface="Arial" panose="020B0604020202020204" pitchFamily="34" charset="0"/>
              <a:buChar char="•"/>
            </a:pPr>
            <a:r>
              <a:rPr lang="ku-Arab-IQ" sz="3200" dirty="0">
                <a:latin typeface="Calibri" panose="020F0502020204030204" pitchFamily="34" charset="0"/>
                <a:ea typeface="Calibri" panose="020F0502020204030204" pitchFamily="34" charset="0"/>
                <a:cs typeface="Calibri" panose="020F0502020204030204" pitchFamily="34" charset="0"/>
              </a:rPr>
              <a:t>سوکایەتیی</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457200" lvl="0" indent="-457200" algn="r" rtl="1">
              <a:buFont typeface="Arial" panose="020B0604020202020204" pitchFamily="34" charset="0"/>
              <a:buChar char="•"/>
            </a:pPr>
            <a:r>
              <a:rPr lang="ku-Arab-IQ" sz="3200" dirty="0">
                <a:latin typeface="Calibri" panose="020F0502020204030204" pitchFamily="34" charset="0"/>
                <a:ea typeface="Calibri" panose="020F0502020204030204" pitchFamily="34" charset="0"/>
                <a:cs typeface="Calibri" panose="020F0502020204030204" pitchFamily="34" charset="0"/>
              </a:rPr>
              <a:t>هێرشکردنە سەر شوێنەکانی پەرستن</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457200" lvl="0" indent="-457200" algn="r" rtl="1">
              <a:buFont typeface="Arial" panose="020B0604020202020204" pitchFamily="34" charset="0"/>
              <a:buChar char="•"/>
            </a:pPr>
            <a:r>
              <a:rPr lang="ku-Arab-IQ" sz="3200" dirty="0">
                <a:latin typeface="Calibri" panose="020F0502020204030204" pitchFamily="34" charset="0"/>
                <a:ea typeface="Calibri" panose="020F0502020204030204" pitchFamily="34" charset="0"/>
                <a:cs typeface="Calibri" panose="020F0502020204030204" pitchFamily="34" charset="0"/>
              </a:rPr>
              <a:t>توندوتیژیی کۆمەڵایەتیی</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457200" lvl="0" indent="-457200" algn="r" rtl="1">
              <a:buFont typeface="Arial" panose="020B0604020202020204" pitchFamily="34" charset="0"/>
              <a:buChar char="•"/>
            </a:pPr>
            <a:r>
              <a:rPr lang="ku-Arab-IQ" sz="3200" dirty="0">
                <a:latin typeface="Calibri" panose="020F0502020204030204" pitchFamily="34" charset="0"/>
                <a:ea typeface="Calibri" panose="020F0502020204030204" pitchFamily="34" charset="0"/>
                <a:cs typeface="Calibri" panose="020F0502020204030204" pitchFamily="34" charset="0"/>
              </a:rPr>
              <a:t>دەستگیرکردنی هەڕەمەکیی</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5" name="Google Shape;364;p25">
            <a:extLst>
              <a:ext uri="{FF2B5EF4-FFF2-40B4-BE49-F238E27FC236}">
                <a16:creationId xmlns:a16="http://schemas.microsoft.com/office/drawing/2014/main" id="{ED43903F-7286-D627-0AB0-5AAF1AB0288F}"/>
              </a:ext>
            </a:extLst>
          </p:cNvPr>
          <p:cNvPicPr preferRelativeResize="0"/>
          <p:nvPr/>
        </p:nvPicPr>
        <p:blipFill rotWithShape="1">
          <a:blip r:embed="rId4">
            <a:alphaModFix/>
          </a:blip>
          <a:srcRect/>
          <a:stretch/>
        </p:blipFill>
        <p:spPr>
          <a:xfrm>
            <a:off x="8116362" y="4005584"/>
            <a:ext cx="900000" cy="900000"/>
          </a:xfrm>
          <a:prstGeom prst="rect">
            <a:avLst/>
          </a:prstGeom>
          <a:noFill/>
          <a:ln>
            <a:noFill/>
          </a:ln>
        </p:spPr>
      </p:pic>
      <p:pic>
        <p:nvPicPr>
          <p:cNvPr id="6" name="Google Shape;365;p25">
            <a:extLst>
              <a:ext uri="{FF2B5EF4-FFF2-40B4-BE49-F238E27FC236}">
                <a16:creationId xmlns:a16="http://schemas.microsoft.com/office/drawing/2014/main" id="{64D9D729-A159-693B-E9E7-FDE85CFB772A}"/>
              </a:ext>
            </a:extLst>
          </p:cNvPr>
          <p:cNvPicPr preferRelativeResize="0"/>
          <p:nvPr/>
        </p:nvPicPr>
        <p:blipFill rotWithShape="1">
          <a:blip r:embed="rId5">
            <a:alphaModFix/>
          </a:blip>
          <a:srcRect/>
          <a:stretch/>
        </p:blipFill>
        <p:spPr>
          <a:xfrm>
            <a:off x="9125473" y="3998384"/>
            <a:ext cx="900000" cy="900000"/>
          </a:xfrm>
          <a:prstGeom prst="rect">
            <a:avLst/>
          </a:prstGeom>
          <a:noFill/>
          <a:ln>
            <a:noFill/>
          </a:ln>
        </p:spPr>
      </p:pic>
      <p:pic>
        <p:nvPicPr>
          <p:cNvPr id="7" name="Google Shape;366;p25">
            <a:extLst>
              <a:ext uri="{FF2B5EF4-FFF2-40B4-BE49-F238E27FC236}">
                <a16:creationId xmlns:a16="http://schemas.microsoft.com/office/drawing/2014/main" id="{89F31D8B-F8B8-BCE3-F94B-1E63403A96FE}"/>
              </a:ext>
            </a:extLst>
          </p:cNvPr>
          <p:cNvPicPr preferRelativeResize="0"/>
          <p:nvPr/>
        </p:nvPicPr>
        <p:blipFill rotWithShape="1">
          <a:blip r:embed="rId6">
            <a:alphaModFix/>
          </a:blip>
          <a:srcRect/>
          <a:stretch/>
        </p:blipFill>
        <p:spPr>
          <a:xfrm>
            <a:off x="10134584" y="3992883"/>
            <a:ext cx="900000" cy="900000"/>
          </a:xfrm>
          <a:prstGeom prst="rect">
            <a:avLst/>
          </a:prstGeom>
          <a:noFill/>
          <a:ln>
            <a:noFill/>
          </a:ln>
        </p:spPr>
      </p:pic>
      <p:pic>
        <p:nvPicPr>
          <p:cNvPr id="8" name="Google Shape;372;p25">
            <a:extLst>
              <a:ext uri="{FF2B5EF4-FFF2-40B4-BE49-F238E27FC236}">
                <a16:creationId xmlns:a16="http://schemas.microsoft.com/office/drawing/2014/main" id="{131886A0-53CE-DFD4-A267-CDB8443DF8D1}"/>
              </a:ext>
            </a:extLst>
          </p:cNvPr>
          <p:cNvPicPr preferRelativeResize="0"/>
          <p:nvPr/>
        </p:nvPicPr>
        <p:blipFill rotWithShape="1">
          <a:blip r:embed="rId7">
            <a:alphaModFix/>
          </a:blip>
          <a:srcRect/>
          <a:stretch/>
        </p:blipFill>
        <p:spPr>
          <a:xfrm>
            <a:off x="8517067" y="1567384"/>
            <a:ext cx="2116812" cy="2124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380"/>
        <p:cNvGrpSpPr/>
        <p:nvPr/>
      </p:nvGrpSpPr>
      <p:grpSpPr>
        <a:xfrm>
          <a:off x="0" y="0"/>
          <a:ext cx="0" cy="0"/>
          <a:chOff x="0" y="0"/>
          <a:chExt cx="0" cy="0"/>
        </a:xfrm>
      </p:grpSpPr>
      <p:pic>
        <p:nvPicPr>
          <p:cNvPr id="382" name="Google Shape;382;p26"/>
          <p:cNvPicPr preferRelativeResize="0"/>
          <p:nvPr/>
        </p:nvPicPr>
        <p:blipFill rotWithShape="1">
          <a:blip r:embed="rId3">
            <a:alphaModFix/>
          </a:blip>
          <a:srcRect/>
          <a:stretch/>
        </p:blipFill>
        <p:spPr>
          <a:xfrm flipH="1">
            <a:off x="677446" y="871414"/>
            <a:ext cx="1437556" cy="1440000"/>
          </a:xfrm>
          <a:prstGeom prst="rect">
            <a:avLst/>
          </a:prstGeom>
          <a:noFill/>
          <a:ln>
            <a:noFill/>
          </a:ln>
        </p:spPr>
      </p:pic>
      <p:pic>
        <p:nvPicPr>
          <p:cNvPr id="383" name="Google Shape;383;p26"/>
          <p:cNvPicPr preferRelativeResize="0"/>
          <p:nvPr/>
        </p:nvPicPr>
        <p:blipFill rotWithShape="1">
          <a:blip r:embed="rId4">
            <a:alphaModFix/>
          </a:blip>
          <a:srcRect/>
          <a:stretch/>
        </p:blipFill>
        <p:spPr>
          <a:xfrm>
            <a:off x="-11749" y="0"/>
            <a:ext cx="12192000" cy="228600"/>
          </a:xfrm>
          <a:prstGeom prst="rect">
            <a:avLst/>
          </a:prstGeom>
          <a:noFill/>
          <a:ln>
            <a:noFill/>
          </a:ln>
        </p:spPr>
      </p:pic>
      <p:sp>
        <p:nvSpPr>
          <p:cNvPr id="2" name="Rektangel 8">
            <a:extLst>
              <a:ext uri="{FF2B5EF4-FFF2-40B4-BE49-F238E27FC236}">
                <a16:creationId xmlns:a16="http://schemas.microsoft.com/office/drawing/2014/main" id="{6074E70A-4806-E86D-CED2-48C08155A5F2}"/>
              </a:ext>
            </a:extLst>
          </p:cNvPr>
          <p:cNvSpPr/>
          <p:nvPr/>
        </p:nvSpPr>
        <p:spPr>
          <a:xfrm>
            <a:off x="3008601" y="1504698"/>
            <a:ext cx="8010208" cy="4093428"/>
          </a:xfrm>
          <a:prstGeom prst="rect">
            <a:avLst/>
          </a:prstGeom>
        </p:spPr>
        <p:txBody>
          <a:bodyPr wrap="square">
            <a:spAutoFit/>
          </a:bodyPr>
          <a:lstStyle/>
          <a:p>
            <a:pPr algn="r" rtl="1"/>
            <a:r>
              <a:rPr lang="ku-Arab-IQ" sz="4400" b="1" dirty="0">
                <a:solidFill>
                  <a:srgbClr val="000000"/>
                </a:solidFill>
                <a:latin typeface="Calibri" panose="020F0502020204030204" pitchFamily="34" charset="0"/>
                <a:ea typeface="Calibri" panose="020F0502020204030204" pitchFamily="34" charset="0"/>
                <a:cs typeface="Calibri" panose="020F0502020204030204" pitchFamily="34" charset="0"/>
              </a:rPr>
              <a:t>چارەخوازان</a:t>
            </a:r>
          </a:p>
          <a:p>
            <a:pPr algn="r" rtl="1"/>
            <a:endParaRPr lang="sv-SE" sz="3600" dirty="0">
              <a:latin typeface="Calibri" panose="020F0502020204030204" pitchFamily="34" charset="0"/>
              <a:ea typeface="Calibri" panose="020F0502020204030204" pitchFamily="34" charset="0"/>
              <a:cs typeface="Calibri" panose="020F0502020204030204" pitchFamily="34" charset="0"/>
            </a:endParaRPr>
          </a:p>
          <a:p>
            <a:pPr marL="571500" indent="-571500" algn="r" rtl="1">
              <a:buFont typeface="Arial" charset="0"/>
              <a:buChar char="•"/>
            </a:pPr>
            <a:r>
              <a:rPr lang="ku-Arab-IQ" sz="3600" dirty="0">
                <a:latin typeface="Calibri" panose="020F0502020204030204" pitchFamily="34" charset="0"/>
                <a:ea typeface="Calibri" panose="020F0502020204030204" pitchFamily="34" charset="0"/>
                <a:cs typeface="Calibri" panose="020F0502020204030204" pitchFamily="34" charset="0"/>
              </a:rPr>
              <a:t>بونیادنانی پەیوەندی</a:t>
            </a:r>
          </a:p>
          <a:p>
            <a:pPr marL="571500" indent="-571500" algn="r" rtl="1">
              <a:buFont typeface="Arial" charset="0"/>
              <a:buChar char="•"/>
            </a:pPr>
            <a:r>
              <a:rPr lang="ku-Arab-IQ" sz="3600" dirty="0">
                <a:latin typeface="Calibri" panose="020F0502020204030204" pitchFamily="34" charset="0"/>
                <a:ea typeface="Calibri" panose="020F0502020204030204" pitchFamily="34" charset="0"/>
                <a:cs typeface="Calibri" panose="020F0502020204030204" pitchFamily="34" charset="0"/>
              </a:rPr>
              <a:t>کاری پێکەوەیی</a:t>
            </a:r>
          </a:p>
          <a:p>
            <a:pPr marL="571500" indent="-571500" algn="r" rtl="1">
              <a:buFont typeface="Arial" charset="0"/>
              <a:buChar char="•"/>
            </a:pPr>
            <a:r>
              <a:rPr lang="ku-Arab-IQ" sz="3600" dirty="0">
                <a:latin typeface="Calibri" panose="020F0502020204030204" pitchFamily="34" charset="0"/>
                <a:ea typeface="Calibri" panose="020F0502020204030204" pitchFamily="34" charset="0"/>
                <a:cs typeface="Calibri" panose="020F0502020204030204" pitchFamily="34" charset="0"/>
              </a:rPr>
              <a:t>گەڕان بە دوای زانیاریی</a:t>
            </a:r>
          </a:p>
          <a:p>
            <a:pPr marL="571500" indent="-571500" algn="r" rtl="1">
              <a:buFont typeface="Arial" charset="0"/>
              <a:buChar char="•"/>
            </a:pPr>
            <a:r>
              <a:rPr lang="ku-Arab-IQ" sz="3600" dirty="0">
                <a:latin typeface="Calibri" panose="020F0502020204030204" pitchFamily="34" charset="0"/>
                <a:ea typeface="Calibri" panose="020F0502020204030204" pitchFamily="34" charset="0"/>
                <a:cs typeface="Calibri" panose="020F0502020204030204" pitchFamily="34" charset="0"/>
              </a:rPr>
              <a:t>پلان و ئامادەکاریی</a:t>
            </a:r>
            <a:endParaRPr lang="en-US" sz="3600" dirty="0">
              <a:latin typeface="Calibri" panose="020F0502020204030204" pitchFamily="34" charset="0"/>
              <a:ea typeface="Calibri" panose="020F0502020204030204" pitchFamily="34" charset="0"/>
              <a:cs typeface="Calibri" panose="020F0502020204030204" pitchFamily="34" charset="0"/>
            </a:endParaRPr>
          </a:p>
          <a:p>
            <a:pPr algn="r" rtl="1"/>
            <a:endParaRPr lang="sv-SE" sz="3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2" name="Google Shape;392;p27"/>
          <p:cNvPicPr preferRelativeResize="0"/>
          <p:nvPr/>
        </p:nvPicPr>
        <p:blipFill rotWithShape="1">
          <a:blip r:embed="rId3">
            <a:alphaModFix/>
          </a:blip>
          <a:srcRect/>
          <a:stretch/>
        </p:blipFill>
        <p:spPr>
          <a:xfrm flipH="1">
            <a:off x="679876" y="871414"/>
            <a:ext cx="1435126" cy="1440000"/>
          </a:xfrm>
          <a:prstGeom prst="rect">
            <a:avLst/>
          </a:prstGeom>
          <a:noFill/>
          <a:ln>
            <a:noFill/>
          </a:ln>
        </p:spPr>
      </p:pic>
      <p:pic>
        <p:nvPicPr>
          <p:cNvPr id="393" name="Google Shape;393;p27"/>
          <p:cNvPicPr preferRelativeResize="0"/>
          <p:nvPr/>
        </p:nvPicPr>
        <p:blipFill rotWithShape="1">
          <a:blip r:embed="rId4">
            <a:alphaModFix/>
          </a:blip>
          <a:srcRect/>
          <a:stretch/>
        </p:blipFill>
        <p:spPr>
          <a:xfrm>
            <a:off x="-11749" y="0"/>
            <a:ext cx="12192000" cy="228600"/>
          </a:xfrm>
          <a:prstGeom prst="rect">
            <a:avLst/>
          </a:prstGeom>
          <a:noFill/>
          <a:ln>
            <a:noFill/>
          </a:ln>
        </p:spPr>
      </p:pic>
      <p:sp>
        <p:nvSpPr>
          <p:cNvPr id="2" name="Rektangel 1">
            <a:extLst>
              <a:ext uri="{FF2B5EF4-FFF2-40B4-BE49-F238E27FC236}">
                <a16:creationId xmlns:a16="http://schemas.microsoft.com/office/drawing/2014/main" id="{1E844799-A8CA-54F4-1A79-508A70567906}"/>
              </a:ext>
            </a:extLst>
          </p:cNvPr>
          <p:cNvSpPr/>
          <p:nvPr/>
        </p:nvSpPr>
        <p:spPr>
          <a:xfrm>
            <a:off x="2422956" y="1476122"/>
            <a:ext cx="8601234" cy="4647426"/>
          </a:xfrm>
          <a:prstGeom prst="rect">
            <a:avLst/>
          </a:prstGeom>
        </p:spPr>
        <p:txBody>
          <a:bodyPr wrap="square">
            <a:spAutoFit/>
          </a:bodyPr>
          <a:lstStyle/>
          <a:p>
            <a:pPr algn="r" rtl="1" fontAlgn="base"/>
            <a:r>
              <a:rPr lang="ku-Arab-IQ" sz="4400" b="1" dirty="0">
                <a:latin typeface="Calibri" panose="020F0502020204030204" pitchFamily="34" charset="0"/>
                <a:ea typeface="Calibri" panose="020F0502020204030204" pitchFamily="34" charset="0"/>
                <a:cs typeface="Calibri" panose="020F0502020204030204" pitchFamily="34" charset="0"/>
              </a:rPr>
              <a:t>ئامادەکاریی </a:t>
            </a:r>
            <a:r>
              <a:rPr lang="ku-Arab-IQ" sz="3600" dirty="0">
                <a:latin typeface="Calibri" panose="020F0502020204030204" pitchFamily="34" charset="0"/>
                <a:ea typeface="Calibri" panose="020F0502020204030204" pitchFamily="34" charset="0"/>
                <a:cs typeface="Calibri" panose="020F0502020204030204" pitchFamily="34" charset="0"/>
              </a:rPr>
              <a:t>بۆ بەکارهێنانی تاکتیکە خێراکان</a:t>
            </a:r>
            <a:endParaRPr lang="sv-SE" sz="3600" dirty="0">
              <a:latin typeface="Calibri" panose="020F0502020204030204" pitchFamily="34" charset="0"/>
              <a:ea typeface="Calibri" panose="020F0502020204030204" pitchFamily="34" charset="0"/>
              <a:cs typeface="Calibri" panose="020F0502020204030204" pitchFamily="34" charset="0"/>
            </a:endParaRPr>
          </a:p>
          <a:p>
            <a:pPr algn="r" rtl="1" fontAlgn="base"/>
            <a:r>
              <a:rPr lang="en-US" sz="3600" dirty="0">
                <a:latin typeface="Calibri" panose="020F0502020204030204" pitchFamily="34" charset="0"/>
                <a:ea typeface="Calibri" panose="020F0502020204030204" pitchFamily="34" charset="0"/>
                <a:cs typeface="Calibri" panose="020F0502020204030204" pitchFamily="34" charset="0"/>
              </a:rPr>
              <a:t> </a:t>
            </a:r>
          </a:p>
          <a:p>
            <a:pPr marL="571500" indent="-571500" algn="r" rtl="1" fontAlgn="base">
              <a:buFont typeface="Arial" panose="020B0604020202020204" pitchFamily="34" charset="0"/>
              <a:buChar char="•"/>
            </a:pPr>
            <a:r>
              <a:rPr lang="ku-Arab-IQ" sz="3600" dirty="0">
                <a:latin typeface="Calibri" panose="020F0502020204030204" pitchFamily="34" charset="0"/>
                <a:ea typeface="Calibri" panose="020F0502020204030204" pitchFamily="34" charset="0"/>
                <a:cs typeface="Calibri" panose="020F0502020204030204" pitchFamily="34" charset="0"/>
              </a:rPr>
              <a:t>دەستنیشانکردنی ئەگەری  پێشێلکاریی</a:t>
            </a:r>
            <a:br>
              <a:rPr lang="sv-SE" sz="3600" dirty="0">
                <a:latin typeface="Calibri" panose="020F0502020204030204" pitchFamily="34" charset="0"/>
                <a:ea typeface="Calibri" panose="020F0502020204030204" pitchFamily="34" charset="0"/>
                <a:cs typeface="Calibri" panose="020F0502020204030204" pitchFamily="34" charset="0"/>
              </a:rPr>
            </a:br>
            <a:r>
              <a:rPr lang="ku-Arab-IQ" sz="3600" dirty="0">
                <a:latin typeface="Calibri" panose="020F0502020204030204" pitchFamily="34" charset="0"/>
                <a:ea typeface="Calibri" panose="020F0502020204030204" pitchFamily="34" charset="0"/>
                <a:cs typeface="Calibri" panose="020F0502020204030204" pitchFamily="34" charset="0"/>
              </a:rPr>
              <a:t> – کێ، چی، لەکوێ، کەی</a:t>
            </a:r>
          </a:p>
          <a:p>
            <a:pPr marL="571500" indent="-571500" algn="r" rtl="1" fontAlgn="base">
              <a:buFont typeface="Arial" panose="020B0604020202020204" pitchFamily="34" charset="0"/>
              <a:buChar char="•"/>
            </a:pPr>
            <a:r>
              <a:rPr lang="ku-Arab-IQ" sz="3600" dirty="0">
                <a:latin typeface="Calibri" panose="020F0502020204030204" pitchFamily="34" charset="0"/>
                <a:ea typeface="Calibri" panose="020F0502020204030204" pitchFamily="34" charset="0"/>
                <a:cs typeface="Calibri" panose="020F0502020204030204" pitchFamily="34" charset="0"/>
              </a:rPr>
              <a:t>دەستنیشانکردنی وەڵامە ئەگەرییەکان</a:t>
            </a:r>
          </a:p>
          <a:p>
            <a:pPr marL="571500" indent="-571500" algn="r" rtl="1" fontAlgn="base">
              <a:buFont typeface="Arial" panose="020B0604020202020204" pitchFamily="34" charset="0"/>
              <a:buChar char="•"/>
            </a:pPr>
            <a:r>
              <a:rPr lang="ku-Arab-IQ" sz="3600" dirty="0">
                <a:latin typeface="Calibri" panose="020F0502020204030204" pitchFamily="34" charset="0"/>
                <a:ea typeface="Calibri" panose="020F0502020204030204" pitchFamily="34" charset="0"/>
                <a:cs typeface="Calibri" panose="020F0502020204030204" pitchFamily="34" charset="0"/>
              </a:rPr>
              <a:t>پێکەوەبوون</a:t>
            </a:r>
          </a:p>
          <a:p>
            <a:pPr marL="571500" indent="-571500" algn="r" rtl="1" fontAlgn="base">
              <a:buFont typeface="Arial" panose="020B0604020202020204" pitchFamily="34" charset="0"/>
              <a:buChar char="•"/>
            </a:pPr>
            <a:r>
              <a:rPr lang="ku-Arab-IQ" sz="3600" dirty="0">
                <a:latin typeface="Calibri" panose="020F0502020204030204" pitchFamily="34" charset="0"/>
                <a:ea typeface="Calibri" panose="020F0502020204030204" pitchFamily="34" charset="0"/>
                <a:cs typeface="Calibri" panose="020F0502020204030204" pitchFamily="34" charset="0"/>
              </a:rPr>
              <a:t>ئاگاداربوون</a:t>
            </a:r>
          </a:p>
          <a:p>
            <a:pPr marL="571500" indent="-571500" algn="r" rtl="1" fontAlgn="base">
              <a:buFont typeface="Arial" panose="020B0604020202020204" pitchFamily="34" charset="0"/>
              <a:buChar char="•"/>
            </a:pPr>
            <a:r>
              <a:rPr lang="ku-Arab-IQ" sz="3600" dirty="0">
                <a:latin typeface="Calibri" panose="020F0502020204030204" pitchFamily="34" charset="0"/>
                <a:ea typeface="Calibri" panose="020F0502020204030204" pitchFamily="34" charset="0"/>
                <a:cs typeface="Calibri" panose="020F0502020204030204" pitchFamily="34" charset="0"/>
              </a:rPr>
              <a:t>هەڵسەنگاندنی مەترسییەکان</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8"/>
          <p:cNvSpPr/>
          <p:nvPr/>
        </p:nvSpPr>
        <p:spPr>
          <a:xfrm>
            <a:off x="0" y="172720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 name="Google Shape;402;p28"/>
          <p:cNvSpPr/>
          <p:nvPr/>
        </p:nvSpPr>
        <p:spPr>
          <a:xfrm>
            <a:off x="0" y="2932232"/>
            <a:ext cx="12192000" cy="30773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ar-SA"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endParaRPr sz="18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03" name="Google Shape;403;p28"/>
          <p:cNvSpPr/>
          <p:nvPr/>
        </p:nvSpPr>
        <p:spPr>
          <a:xfrm>
            <a:off x="0" y="3821232"/>
            <a:ext cx="12192000" cy="30773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ar-SA"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endParaRPr sz="18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04" name="Google Shape;404;p28"/>
          <p:cNvSpPr/>
          <p:nvPr/>
        </p:nvSpPr>
        <p:spPr>
          <a:xfrm>
            <a:off x="0" y="4710232"/>
            <a:ext cx="12192000" cy="30773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ar-SA"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endParaRPr sz="18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405" name="Google Shape;405;p28"/>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406" name="Google Shape;406;p28"/>
          <p:cNvSpPr/>
          <p:nvPr/>
        </p:nvSpPr>
        <p:spPr>
          <a:xfrm>
            <a:off x="152400" y="187960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07" name="Google Shape;407;p28"/>
          <p:cNvGrpSpPr/>
          <p:nvPr/>
        </p:nvGrpSpPr>
        <p:grpSpPr>
          <a:xfrm>
            <a:off x="399482" y="458287"/>
            <a:ext cx="11396478" cy="6164815"/>
            <a:chOff x="399482" y="458287"/>
            <a:chExt cx="11396478" cy="6164815"/>
          </a:xfrm>
        </p:grpSpPr>
        <p:grpSp>
          <p:nvGrpSpPr>
            <p:cNvPr id="408" name="Google Shape;408;p28"/>
            <p:cNvGrpSpPr/>
            <p:nvPr/>
          </p:nvGrpSpPr>
          <p:grpSpPr>
            <a:xfrm>
              <a:off x="4204881" y="1778573"/>
              <a:ext cx="3787086" cy="3300853"/>
              <a:chOff x="4453063" y="1982488"/>
              <a:chExt cx="3331125" cy="3017125"/>
            </a:xfrm>
          </p:grpSpPr>
          <p:sp>
            <p:nvSpPr>
              <p:cNvPr id="409" name="Google Shape;409;p28"/>
              <p:cNvSpPr/>
              <p:nvPr/>
            </p:nvSpPr>
            <p:spPr>
              <a:xfrm>
                <a:off x="4453063" y="1982488"/>
                <a:ext cx="1596163" cy="1441702"/>
              </a:xfrm>
              <a:prstGeom prst="roundRect">
                <a:avLst>
                  <a:gd name="adj" fmla="val 16667"/>
                </a:avLst>
              </a:prstGeom>
              <a:solidFill>
                <a:srgbClr val="E1945A"/>
              </a:solidFill>
              <a:ln>
                <a:noFill/>
              </a:ln>
            </p:spPr>
            <p:txBody>
              <a:bodyPr spcFirstLastPara="1" wrap="square" lIns="91425" tIns="45700" rIns="91425" bIns="45700" anchor="ctr" anchorCtr="0">
                <a:noAutofit/>
              </a:bodyPr>
              <a:lstStyle/>
              <a:p>
                <a:pPr algn="ctr"/>
                <a:r>
                  <a:rPr lang="ku-Arab-IQ" sz="2400" dirty="0">
                    <a:solidFill>
                      <a:schemeClr val="bg1"/>
                    </a:solidFill>
                    <a:latin typeface="Calibri" panose="020F0502020204030204" pitchFamily="34" charset="0"/>
                    <a:ea typeface="Calibri" panose="020F0502020204030204" pitchFamily="34" charset="0"/>
                    <a:cs typeface="Calibri" panose="020F0502020204030204" pitchFamily="34" charset="0"/>
                  </a:rPr>
                  <a:t>تاکتیکە خێراکان</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10" name="Google Shape;410;p28"/>
              <p:cNvSpPr/>
              <p:nvPr/>
            </p:nvSpPr>
            <p:spPr>
              <a:xfrm>
                <a:off x="6188025" y="1982488"/>
                <a:ext cx="1596163" cy="1441702"/>
              </a:xfrm>
              <a:prstGeom prst="roundRect">
                <a:avLst>
                  <a:gd name="adj" fmla="val 16667"/>
                </a:avLst>
              </a:prstGeom>
              <a:solidFill>
                <a:srgbClr val="417A81"/>
              </a:solidFill>
              <a:ln>
                <a:noFill/>
              </a:ln>
            </p:spPr>
            <p:txBody>
              <a:bodyPr spcFirstLastPara="1" wrap="square" lIns="91425" tIns="45700" rIns="91425" bIns="45700" anchor="ctr" anchorCtr="0">
                <a:noAutofit/>
              </a:bodyPr>
              <a:lstStyle/>
              <a:p>
                <a:pPr algn="ctr"/>
                <a:r>
                  <a:rPr lang="ku-Arab-IQ" sz="2400" dirty="0">
                    <a:solidFill>
                      <a:schemeClr val="bg1"/>
                    </a:solidFill>
                    <a:latin typeface="Calibri" panose="020F0502020204030204" pitchFamily="34" charset="0"/>
                    <a:ea typeface="Calibri" panose="020F0502020204030204" pitchFamily="34" charset="0"/>
                    <a:cs typeface="Calibri" panose="020F0502020204030204" pitchFamily="34" charset="0"/>
                  </a:rPr>
                  <a:t>تاکتیکەکانی گۆڕانکاریی</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11" name="Google Shape;411;p28"/>
              <p:cNvSpPr/>
              <p:nvPr/>
            </p:nvSpPr>
            <p:spPr>
              <a:xfrm>
                <a:off x="4453063" y="3557911"/>
                <a:ext cx="1596163" cy="1441702"/>
              </a:xfrm>
              <a:prstGeom prst="roundRect">
                <a:avLst>
                  <a:gd name="adj" fmla="val 16667"/>
                </a:avLst>
              </a:prstGeom>
              <a:solidFill>
                <a:srgbClr val="88546C"/>
              </a:solidFill>
              <a:ln>
                <a:noFill/>
              </a:ln>
            </p:spPr>
            <p:txBody>
              <a:bodyPr spcFirstLastPara="1" wrap="square" lIns="91425" tIns="45700" rIns="91425" bIns="45700" anchor="ctr" anchorCtr="0">
                <a:noAutofit/>
              </a:bodyPr>
              <a:lstStyle/>
              <a:p>
                <a:pPr algn="ctr"/>
                <a:r>
                  <a:rPr lang="ku-Arab-IQ" sz="2400" dirty="0">
                    <a:solidFill>
                      <a:schemeClr val="bg1"/>
                    </a:solidFill>
                    <a:latin typeface="Calibri" panose="020F0502020204030204" pitchFamily="34" charset="0"/>
                    <a:ea typeface="Calibri" panose="020F0502020204030204" pitchFamily="34" charset="0"/>
                    <a:cs typeface="Calibri" panose="020F0502020204030204" pitchFamily="34" charset="0"/>
                  </a:rPr>
                  <a:t>تاکتیکەکانی بونیادنان</a:t>
                </a: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
            <p:nvSpPr>
              <p:cNvPr id="412" name="Google Shape;412;p28"/>
              <p:cNvSpPr/>
              <p:nvPr/>
            </p:nvSpPr>
            <p:spPr>
              <a:xfrm>
                <a:off x="6188025" y="3557911"/>
                <a:ext cx="1596163" cy="1441702"/>
              </a:xfrm>
              <a:prstGeom prst="roundRect">
                <a:avLst>
                  <a:gd name="adj" fmla="val 16667"/>
                </a:avLst>
              </a:prstGeom>
              <a:solidFill>
                <a:srgbClr val="919191"/>
              </a:solidFill>
              <a:ln>
                <a:noFill/>
              </a:ln>
            </p:spPr>
            <p:txBody>
              <a:bodyPr spcFirstLastPara="1" wrap="square" lIns="91425" tIns="45700" rIns="91425" bIns="45700" anchor="ctr" anchorCtr="0">
                <a:noAutofit/>
              </a:bodyPr>
              <a:lstStyle/>
              <a:p>
                <a:pPr algn="ctr"/>
                <a:r>
                  <a:rPr lang="ku-Arab-IQ" sz="2400" dirty="0">
                    <a:solidFill>
                      <a:schemeClr val="bg1"/>
                    </a:solidFill>
                    <a:latin typeface="Calibri" panose="020F0502020204030204" pitchFamily="34" charset="0"/>
                    <a:ea typeface="Calibri" panose="020F0502020204030204" pitchFamily="34" charset="0"/>
                    <a:cs typeface="Calibri" panose="020F0502020204030204" pitchFamily="34" charset="0"/>
                  </a:rPr>
                  <a:t>تاکتیکەکانی چاکبوونەوە</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413" name="Google Shape;413;p28"/>
            <p:cNvGrpSpPr/>
            <p:nvPr/>
          </p:nvGrpSpPr>
          <p:grpSpPr>
            <a:xfrm>
              <a:off x="399482" y="458287"/>
              <a:ext cx="11396478" cy="6164815"/>
              <a:chOff x="399482" y="458287"/>
              <a:chExt cx="11396478" cy="6164815"/>
            </a:xfrm>
          </p:grpSpPr>
          <p:pic>
            <p:nvPicPr>
              <p:cNvPr id="414" name="Google Shape;414;p28"/>
              <p:cNvPicPr preferRelativeResize="0"/>
              <p:nvPr/>
            </p:nvPicPr>
            <p:blipFill rotWithShape="1">
              <a:blip r:embed="rId4">
                <a:alphaModFix/>
              </a:blip>
              <a:srcRect/>
              <a:stretch/>
            </p:blipFill>
            <p:spPr>
              <a:xfrm>
                <a:off x="8619668" y="5435673"/>
                <a:ext cx="1008000" cy="1008000"/>
              </a:xfrm>
              <a:prstGeom prst="rect">
                <a:avLst/>
              </a:prstGeom>
              <a:noFill/>
              <a:ln>
                <a:noFill/>
              </a:ln>
            </p:spPr>
          </p:pic>
          <p:pic>
            <p:nvPicPr>
              <p:cNvPr id="415" name="Google Shape;415;p28"/>
              <p:cNvPicPr preferRelativeResize="0"/>
              <p:nvPr/>
            </p:nvPicPr>
            <p:blipFill rotWithShape="1">
              <a:blip r:embed="rId5">
                <a:alphaModFix/>
              </a:blip>
              <a:srcRect/>
              <a:stretch/>
            </p:blipFill>
            <p:spPr>
              <a:xfrm>
                <a:off x="10787960" y="4731751"/>
                <a:ext cx="1008000" cy="1008000"/>
              </a:xfrm>
              <a:prstGeom prst="rect">
                <a:avLst/>
              </a:prstGeom>
              <a:noFill/>
              <a:ln>
                <a:noFill/>
              </a:ln>
            </p:spPr>
          </p:pic>
          <p:pic>
            <p:nvPicPr>
              <p:cNvPr id="416" name="Google Shape;416;p28"/>
              <p:cNvPicPr preferRelativeResize="0"/>
              <p:nvPr/>
            </p:nvPicPr>
            <p:blipFill rotWithShape="1">
              <a:blip r:embed="rId6">
                <a:alphaModFix/>
              </a:blip>
              <a:srcRect/>
              <a:stretch/>
            </p:blipFill>
            <p:spPr>
              <a:xfrm>
                <a:off x="2470252" y="611704"/>
                <a:ext cx="1008000" cy="1008000"/>
              </a:xfrm>
              <a:prstGeom prst="rect">
                <a:avLst/>
              </a:prstGeom>
              <a:noFill/>
              <a:ln>
                <a:noFill/>
              </a:ln>
            </p:spPr>
          </p:pic>
          <p:pic>
            <p:nvPicPr>
              <p:cNvPr id="417" name="Google Shape;417;p28"/>
              <p:cNvPicPr preferRelativeResize="0"/>
              <p:nvPr/>
            </p:nvPicPr>
            <p:blipFill rotWithShape="1">
              <a:blip r:embed="rId7">
                <a:alphaModFix/>
              </a:blip>
              <a:srcRect/>
              <a:stretch/>
            </p:blipFill>
            <p:spPr>
              <a:xfrm>
                <a:off x="628072" y="2266282"/>
                <a:ext cx="1008000" cy="1008000"/>
              </a:xfrm>
              <a:prstGeom prst="rect">
                <a:avLst/>
              </a:prstGeom>
              <a:noFill/>
              <a:ln>
                <a:noFill/>
              </a:ln>
            </p:spPr>
          </p:pic>
          <p:pic>
            <p:nvPicPr>
              <p:cNvPr id="418" name="Google Shape;418;p28"/>
              <p:cNvPicPr preferRelativeResize="0"/>
              <p:nvPr/>
            </p:nvPicPr>
            <p:blipFill rotWithShape="1">
              <a:blip r:embed="rId8">
                <a:alphaModFix/>
              </a:blip>
              <a:srcRect/>
              <a:stretch/>
            </p:blipFill>
            <p:spPr>
              <a:xfrm>
                <a:off x="1148658" y="990022"/>
                <a:ext cx="1008000" cy="1008000"/>
              </a:xfrm>
              <a:prstGeom prst="rect">
                <a:avLst/>
              </a:prstGeom>
              <a:noFill/>
              <a:ln>
                <a:noFill/>
              </a:ln>
            </p:spPr>
          </p:pic>
          <p:pic>
            <p:nvPicPr>
              <p:cNvPr id="419" name="Google Shape;419;p28"/>
              <p:cNvPicPr preferRelativeResize="0"/>
              <p:nvPr/>
            </p:nvPicPr>
            <p:blipFill rotWithShape="1">
              <a:blip r:embed="rId9">
                <a:alphaModFix/>
              </a:blip>
              <a:srcRect/>
              <a:stretch/>
            </p:blipFill>
            <p:spPr>
              <a:xfrm>
                <a:off x="8619668" y="611704"/>
                <a:ext cx="1008000" cy="1008000"/>
              </a:xfrm>
              <a:prstGeom prst="rect">
                <a:avLst/>
              </a:prstGeom>
              <a:noFill/>
              <a:ln>
                <a:noFill/>
              </a:ln>
            </p:spPr>
          </p:pic>
          <p:pic>
            <p:nvPicPr>
              <p:cNvPr id="420" name="Google Shape;420;p28"/>
              <p:cNvPicPr preferRelativeResize="0"/>
              <p:nvPr/>
            </p:nvPicPr>
            <p:blipFill rotWithShape="1">
              <a:blip r:embed="rId10">
                <a:alphaModFix/>
              </a:blip>
              <a:srcRect/>
              <a:stretch/>
            </p:blipFill>
            <p:spPr>
              <a:xfrm>
                <a:off x="9794670" y="458287"/>
                <a:ext cx="1008000" cy="1008000"/>
              </a:xfrm>
              <a:prstGeom prst="rect">
                <a:avLst/>
              </a:prstGeom>
              <a:noFill/>
              <a:ln>
                <a:noFill/>
              </a:ln>
            </p:spPr>
          </p:pic>
          <p:pic>
            <p:nvPicPr>
              <p:cNvPr id="421" name="Google Shape;421;p28"/>
              <p:cNvPicPr preferRelativeResize="0"/>
              <p:nvPr/>
            </p:nvPicPr>
            <p:blipFill rotWithShape="1">
              <a:blip r:embed="rId11">
                <a:alphaModFix/>
              </a:blip>
              <a:srcRect/>
              <a:stretch/>
            </p:blipFill>
            <p:spPr>
              <a:xfrm>
                <a:off x="10787960" y="1122986"/>
                <a:ext cx="1008000" cy="1008000"/>
              </a:xfrm>
              <a:prstGeom prst="rect">
                <a:avLst/>
              </a:prstGeom>
              <a:noFill/>
              <a:ln>
                <a:noFill/>
              </a:ln>
            </p:spPr>
          </p:pic>
          <p:pic>
            <p:nvPicPr>
              <p:cNvPr id="422" name="Google Shape;422;p28"/>
              <p:cNvPicPr preferRelativeResize="0"/>
              <p:nvPr/>
            </p:nvPicPr>
            <p:blipFill rotWithShape="1">
              <a:blip r:embed="rId12">
                <a:alphaModFix/>
              </a:blip>
              <a:srcRect/>
              <a:stretch/>
            </p:blipFill>
            <p:spPr>
              <a:xfrm>
                <a:off x="10555928" y="2266282"/>
                <a:ext cx="1008000" cy="1008000"/>
              </a:xfrm>
              <a:prstGeom prst="rect">
                <a:avLst/>
              </a:prstGeom>
              <a:noFill/>
              <a:ln>
                <a:noFill/>
              </a:ln>
            </p:spPr>
          </p:pic>
          <p:pic>
            <p:nvPicPr>
              <p:cNvPr id="423" name="Google Shape;423;p28"/>
              <p:cNvPicPr preferRelativeResize="0"/>
              <p:nvPr/>
            </p:nvPicPr>
            <p:blipFill rotWithShape="1">
              <a:blip r:embed="rId13">
                <a:alphaModFix/>
              </a:blip>
              <a:srcRect/>
              <a:stretch/>
            </p:blipFill>
            <p:spPr>
              <a:xfrm>
                <a:off x="628072" y="3615340"/>
                <a:ext cx="1008000" cy="1008000"/>
              </a:xfrm>
              <a:prstGeom prst="rect">
                <a:avLst/>
              </a:prstGeom>
              <a:noFill/>
              <a:ln>
                <a:noFill/>
              </a:ln>
            </p:spPr>
          </p:pic>
          <p:pic>
            <p:nvPicPr>
              <p:cNvPr id="424" name="Google Shape;424;p28"/>
              <p:cNvPicPr preferRelativeResize="0"/>
              <p:nvPr/>
            </p:nvPicPr>
            <p:blipFill rotWithShape="1">
              <a:blip r:embed="rId14">
                <a:alphaModFix/>
              </a:blip>
              <a:srcRect/>
              <a:stretch/>
            </p:blipFill>
            <p:spPr>
              <a:xfrm>
                <a:off x="399482" y="4731751"/>
                <a:ext cx="1008000" cy="1008000"/>
              </a:xfrm>
              <a:prstGeom prst="rect">
                <a:avLst/>
              </a:prstGeom>
              <a:noFill/>
              <a:ln>
                <a:noFill/>
              </a:ln>
            </p:spPr>
          </p:pic>
          <p:pic>
            <p:nvPicPr>
              <p:cNvPr id="425" name="Google Shape;425;p28"/>
              <p:cNvPicPr preferRelativeResize="0"/>
              <p:nvPr/>
            </p:nvPicPr>
            <p:blipFill rotWithShape="1">
              <a:blip r:embed="rId15">
                <a:alphaModFix/>
              </a:blip>
              <a:srcRect/>
              <a:stretch/>
            </p:blipFill>
            <p:spPr>
              <a:xfrm>
                <a:off x="1337599" y="5615102"/>
                <a:ext cx="1008000" cy="1008000"/>
              </a:xfrm>
              <a:prstGeom prst="rect">
                <a:avLst/>
              </a:prstGeom>
              <a:noFill/>
              <a:ln>
                <a:noFill/>
              </a:ln>
            </p:spPr>
          </p:pic>
          <p:pic>
            <p:nvPicPr>
              <p:cNvPr id="426" name="Google Shape;426;p28"/>
              <p:cNvPicPr preferRelativeResize="0"/>
              <p:nvPr/>
            </p:nvPicPr>
            <p:blipFill rotWithShape="1">
              <a:blip r:embed="rId16">
                <a:alphaModFix/>
              </a:blip>
              <a:srcRect/>
              <a:stretch/>
            </p:blipFill>
            <p:spPr>
              <a:xfrm>
                <a:off x="2470252" y="5435673"/>
                <a:ext cx="1008000" cy="1008000"/>
              </a:xfrm>
              <a:prstGeom prst="rect">
                <a:avLst/>
              </a:prstGeom>
              <a:noFill/>
              <a:ln>
                <a:noFill/>
              </a:ln>
            </p:spPr>
          </p:pic>
          <p:pic>
            <p:nvPicPr>
              <p:cNvPr id="427" name="Google Shape;427;p28"/>
              <p:cNvPicPr preferRelativeResize="0"/>
              <p:nvPr/>
            </p:nvPicPr>
            <p:blipFill rotWithShape="1">
              <a:blip r:embed="rId17">
                <a:alphaModFix/>
              </a:blip>
              <a:srcRect/>
              <a:stretch/>
            </p:blipFill>
            <p:spPr>
              <a:xfrm>
                <a:off x="10555928" y="3615340"/>
                <a:ext cx="1008000" cy="1008000"/>
              </a:xfrm>
              <a:prstGeom prst="rect">
                <a:avLst/>
              </a:prstGeom>
              <a:noFill/>
              <a:ln>
                <a:noFill/>
              </a:ln>
            </p:spPr>
          </p:pic>
          <p:pic>
            <p:nvPicPr>
              <p:cNvPr id="428" name="Google Shape;428;p28"/>
              <p:cNvPicPr preferRelativeResize="0"/>
              <p:nvPr/>
            </p:nvPicPr>
            <p:blipFill rotWithShape="1">
              <a:blip r:embed="rId18">
                <a:alphaModFix/>
              </a:blip>
              <a:srcRect/>
              <a:stretch/>
            </p:blipFill>
            <p:spPr>
              <a:xfrm>
                <a:off x="9794670" y="5615102"/>
                <a:ext cx="1008000" cy="1008000"/>
              </a:xfrm>
              <a:prstGeom prst="rect">
                <a:avLst/>
              </a:prstGeom>
              <a:noFill/>
              <a:ln>
                <a:noFill/>
              </a:ln>
            </p:spPr>
          </p:pic>
          <p:pic>
            <p:nvPicPr>
              <p:cNvPr id="429" name="Google Shape;429;p28"/>
              <p:cNvPicPr preferRelativeResize="0"/>
              <p:nvPr/>
            </p:nvPicPr>
            <p:blipFill rotWithShape="1">
              <a:blip r:embed="rId19">
                <a:alphaModFix/>
              </a:blip>
              <a:srcRect/>
              <a:stretch/>
            </p:blipFill>
            <p:spPr>
              <a:xfrm>
                <a:off x="2149455" y="1941852"/>
                <a:ext cx="1328797" cy="1332000"/>
              </a:xfrm>
              <a:prstGeom prst="rect">
                <a:avLst/>
              </a:prstGeom>
              <a:noFill/>
              <a:ln>
                <a:noFill/>
              </a:ln>
            </p:spPr>
          </p:pic>
          <p:pic>
            <p:nvPicPr>
              <p:cNvPr id="430" name="Google Shape;430;p28"/>
              <p:cNvPicPr preferRelativeResize="0"/>
              <p:nvPr/>
            </p:nvPicPr>
            <p:blipFill rotWithShape="1">
              <a:blip r:embed="rId20">
                <a:alphaModFix/>
              </a:blip>
              <a:srcRect/>
              <a:stretch/>
            </p:blipFill>
            <p:spPr>
              <a:xfrm>
                <a:off x="8619668" y="1940248"/>
                <a:ext cx="1332000" cy="1335209"/>
              </a:xfrm>
              <a:prstGeom prst="rect">
                <a:avLst/>
              </a:prstGeom>
              <a:noFill/>
              <a:ln>
                <a:noFill/>
              </a:ln>
            </p:spPr>
          </p:pic>
          <p:pic>
            <p:nvPicPr>
              <p:cNvPr id="431" name="Google Shape;431;p28"/>
              <p:cNvPicPr preferRelativeResize="0"/>
              <p:nvPr/>
            </p:nvPicPr>
            <p:blipFill rotWithShape="1">
              <a:blip r:embed="rId21">
                <a:alphaModFix/>
              </a:blip>
              <a:srcRect/>
              <a:stretch/>
            </p:blipFill>
            <p:spPr>
              <a:xfrm>
                <a:off x="2134111" y="3856541"/>
                <a:ext cx="1344141" cy="1334119"/>
              </a:xfrm>
              <a:prstGeom prst="rect">
                <a:avLst/>
              </a:prstGeom>
              <a:noFill/>
              <a:ln>
                <a:noFill/>
              </a:ln>
            </p:spPr>
          </p:pic>
          <p:pic>
            <p:nvPicPr>
              <p:cNvPr id="432" name="Google Shape;432;p28"/>
              <p:cNvPicPr preferRelativeResize="0"/>
              <p:nvPr/>
            </p:nvPicPr>
            <p:blipFill rotWithShape="1">
              <a:blip r:embed="rId22">
                <a:alphaModFix/>
              </a:blip>
              <a:srcRect/>
              <a:stretch/>
            </p:blipFill>
            <p:spPr>
              <a:xfrm>
                <a:off x="8619668" y="3857600"/>
                <a:ext cx="1329739" cy="1332000"/>
              </a:xfrm>
              <a:prstGeom prst="rect">
                <a:avLst/>
              </a:prstGeom>
              <a:noFill/>
              <a:ln>
                <a:noFill/>
              </a:ln>
            </p:spPr>
          </p:pic>
        </p:gr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439"/>
        <p:cNvGrpSpPr/>
        <p:nvPr/>
      </p:nvGrpSpPr>
      <p:grpSpPr>
        <a:xfrm>
          <a:off x="0" y="0"/>
          <a:ext cx="0" cy="0"/>
          <a:chOff x="0" y="0"/>
          <a:chExt cx="0" cy="0"/>
        </a:xfrm>
      </p:grpSpPr>
      <p:pic>
        <p:nvPicPr>
          <p:cNvPr id="440" name="Google Shape;440;p29"/>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442" name="Google Shape;442;p29"/>
          <p:cNvPicPr preferRelativeResize="0"/>
          <p:nvPr/>
        </p:nvPicPr>
        <p:blipFill rotWithShape="1">
          <a:blip r:embed="rId4">
            <a:alphaModFix/>
          </a:blip>
          <a:srcRect/>
          <a:stretch/>
        </p:blipFill>
        <p:spPr>
          <a:xfrm>
            <a:off x="5207482" y="4280097"/>
            <a:ext cx="1777037" cy="1777037"/>
          </a:xfrm>
          <a:prstGeom prst="rect">
            <a:avLst/>
          </a:prstGeom>
          <a:noFill/>
          <a:ln>
            <a:noFill/>
          </a:ln>
        </p:spPr>
      </p:pic>
      <p:sp>
        <p:nvSpPr>
          <p:cNvPr id="2" name="textruta 6">
            <a:extLst>
              <a:ext uri="{FF2B5EF4-FFF2-40B4-BE49-F238E27FC236}">
                <a16:creationId xmlns:a16="http://schemas.microsoft.com/office/drawing/2014/main" id="{A93BF298-1138-C151-4F46-09FEB42330F6}"/>
              </a:ext>
            </a:extLst>
          </p:cNvPr>
          <p:cNvSpPr txBox="1"/>
          <p:nvPr/>
        </p:nvSpPr>
        <p:spPr>
          <a:xfrm>
            <a:off x="-11749" y="1285241"/>
            <a:ext cx="12192000" cy="2585323"/>
          </a:xfrm>
          <a:prstGeom prst="rect">
            <a:avLst/>
          </a:prstGeom>
          <a:noFill/>
        </p:spPr>
        <p:txBody>
          <a:bodyPr wrap="square" rtlCol="0">
            <a:spAutoFit/>
          </a:bodyPr>
          <a:lstStyle/>
          <a:p>
            <a:pPr algn="ctr"/>
            <a:r>
              <a:rPr lang="ku-Arab-IQ" sz="5400" b="1" dirty="0">
                <a:solidFill>
                  <a:schemeClr val="bg1"/>
                </a:solidFill>
                <a:latin typeface="Calibri" panose="020F0502020204030204" pitchFamily="34" charset="0"/>
                <a:ea typeface="Calibri" panose="020F0502020204030204" pitchFamily="34" charset="0"/>
                <a:cs typeface="Calibri" panose="020F0502020204030204" pitchFamily="34" charset="0"/>
              </a:rPr>
              <a:t>ئافەرین و بەخێربێنەوە</a:t>
            </a:r>
            <a:endParaRPr lang="en-GB" sz="5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ku-Arab-IQ" sz="4400" dirty="0">
                <a:solidFill>
                  <a:schemeClr val="bg1"/>
                </a:solidFill>
                <a:latin typeface="Calibri" panose="020F0502020204030204" pitchFamily="34" charset="0"/>
                <a:ea typeface="Calibri" panose="020F0502020204030204" pitchFamily="34" charset="0"/>
                <a:cs typeface="Calibri" panose="020F0502020204030204" pitchFamily="34" charset="0"/>
              </a:rPr>
              <a:t>دانیشتنی داهاتوو:</a:t>
            </a:r>
          </a:p>
          <a:p>
            <a:pPr algn="ctr"/>
            <a:r>
              <a:rPr lang="ku-Arab-IQ" sz="4400" dirty="0">
                <a:solidFill>
                  <a:schemeClr val="bg1"/>
                </a:solidFill>
                <a:latin typeface="Calibri" panose="020F0502020204030204" pitchFamily="34" charset="0"/>
                <a:ea typeface="Calibri" panose="020F0502020204030204" pitchFamily="34" charset="0"/>
                <a:cs typeface="Calibri" panose="020F0502020204030204" pitchFamily="34" charset="0"/>
              </a:rPr>
              <a:t>باسکردنی تاکتیکەکان</a:t>
            </a:r>
            <a:endParaRPr lang="sv-SE" sz="4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70"/>
        <p:cNvGrpSpPr/>
        <p:nvPr/>
      </p:nvGrpSpPr>
      <p:grpSpPr>
        <a:xfrm>
          <a:off x="0" y="0"/>
          <a:ext cx="0" cy="0"/>
          <a:chOff x="0" y="0"/>
          <a:chExt cx="0" cy="0"/>
        </a:xfrm>
      </p:grpSpPr>
      <p:sp>
        <p:nvSpPr>
          <p:cNvPr id="71" name="Google Shape;71;p3"/>
          <p:cNvSpPr/>
          <p:nvPr/>
        </p:nvSpPr>
        <p:spPr>
          <a:xfrm rot="-5400000">
            <a:off x="-776204" y="4794749"/>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SA" sz="800" b="0" i="0" u="none" strike="noStrike" cap="none">
                <a:solidFill>
                  <a:srgbClr val="595959"/>
                </a:solidFill>
                <a:latin typeface="Calibri"/>
                <a:ea typeface="Calibri"/>
                <a:cs typeface="Calibri"/>
                <a:sym typeface="Calibri"/>
              </a:rPr>
              <a:t>Photo: Vikramvisu / Shutterstock Photo:Unknown</a:t>
            </a:r>
            <a:endParaRPr sz="800">
              <a:solidFill>
                <a:srgbClr val="595959"/>
              </a:solidFill>
              <a:latin typeface="Calibri"/>
              <a:ea typeface="Calibri"/>
              <a:cs typeface="Calibri"/>
              <a:sym typeface="Calibri"/>
            </a:endParaRPr>
          </a:p>
        </p:txBody>
      </p:sp>
      <p:pic>
        <p:nvPicPr>
          <p:cNvPr id="73" name="Google Shape;73;p3" descr="En bild som visar utomhus, mark, byggnad, gammal&#10;&#10;Automatiskt genererad beskrivning"/>
          <p:cNvPicPr preferRelativeResize="0"/>
          <p:nvPr/>
        </p:nvPicPr>
        <p:blipFill rotWithShape="1">
          <a:blip r:embed="rId3">
            <a:alphaModFix/>
          </a:blip>
          <a:srcRect t="1561"/>
          <a:stretch/>
        </p:blipFill>
        <p:spPr>
          <a:xfrm>
            <a:off x="603205" y="852697"/>
            <a:ext cx="3637432" cy="5280000"/>
          </a:xfrm>
          <a:prstGeom prst="rect">
            <a:avLst/>
          </a:prstGeom>
          <a:noFill/>
          <a:ln>
            <a:noFill/>
          </a:ln>
        </p:spPr>
      </p:pic>
      <p:pic>
        <p:nvPicPr>
          <p:cNvPr id="74" name="Google Shape;74;p3"/>
          <p:cNvPicPr preferRelativeResize="0"/>
          <p:nvPr/>
        </p:nvPicPr>
        <p:blipFill rotWithShape="1">
          <a:blip r:embed="rId4">
            <a:alphaModFix/>
          </a:blip>
          <a:srcRect l="21425" t="7164" r="32697" b="5829"/>
          <a:stretch/>
        </p:blipFill>
        <p:spPr>
          <a:xfrm>
            <a:off x="4300953" y="864000"/>
            <a:ext cx="4177085" cy="5280000"/>
          </a:xfrm>
          <a:prstGeom prst="rect">
            <a:avLst/>
          </a:prstGeom>
          <a:noFill/>
          <a:ln>
            <a:noFill/>
          </a:ln>
        </p:spPr>
      </p:pic>
      <p:pic>
        <p:nvPicPr>
          <p:cNvPr id="75" name="Google Shape;75;p3"/>
          <p:cNvPicPr preferRelativeResize="0"/>
          <p:nvPr/>
        </p:nvPicPr>
        <p:blipFill rotWithShape="1">
          <a:blip r:embed="rId5">
            <a:alphaModFix/>
          </a:blip>
          <a:srcRect/>
          <a:stretch/>
        </p:blipFill>
        <p:spPr>
          <a:xfrm>
            <a:off x="-11749" y="11723"/>
            <a:ext cx="12192000" cy="228600"/>
          </a:xfrm>
          <a:prstGeom prst="rect">
            <a:avLst/>
          </a:prstGeom>
          <a:noFill/>
          <a:ln>
            <a:noFill/>
          </a:ln>
        </p:spPr>
      </p:pic>
      <p:sp>
        <p:nvSpPr>
          <p:cNvPr id="2" name="Rektangel 12">
            <a:extLst>
              <a:ext uri="{FF2B5EF4-FFF2-40B4-BE49-F238E27FC236}">
                <a16:creationId xmlns:a16="http://schemas.microsoft.com/office/drawing/2014/main" id="{647A6284-9D06-53F0-3378-8E729FA679CE}"/>
              </a:ext>
            </a:extLst>
          </p:cNvPr>
          <p:cNvSpPr/>
          <p:nvPr/>
        </p:nvSpPr>
        <p:spPr>
          <a:xfrm>
            <a:off x="8726218" y="1325280"/>
            <a:ext cx="2916000" cy="4524315"/>
          </a:xfrm>
          <a:prstGeom prst="rect">
            <a:avLst/>
          </a:prstGeom>
        </p:spPr>
        <p:txBody>
          <a:bodyPr wrap="square" lIns="0">
            <a:spAutoFit/>
          </a:bodyPr>
          <a:lstStyle/>
          <a:p>
            <a:pPr algn="r" rtl="1"/>
            <a:r>
              <a:rPr lang="ku-Arab-IQ" sz="3600" dirty="0">
                <a:latin typeface="Calibri" panose="020F0502020204030204" pitchFamily="34" charset="0"/>
                <a:ea typeface="Calibri" panose="020F0502020204030204" pitchFamily="34" charset="0"/>
                <a:cs typeface="Calibri" panose="020F0502020204030204" pitchFamily="34" charset="0"/>
              </a:rPr>
              <a:t>بەگالپور،</a:t>
            </a:r>
          </a:p>
          <a:p>
            <a:pPr algn="r" rtl="1"/>
            <a:r>
              <a:rPr lang="ku-Arab-IQ" sz="3600" dirty="0">
                <a:latin typeface="Calibri" panose="020F0502020204030204" pitchFamily="34" charset="0"/>
                <a:ea typeface="Calibri" panose="020F0502020204030204" pitchFamily="34" charset="0"/>
                <a:cs typeface="Calibri" panose="020F0502020204030204" pitchFamily="34" charset="0"/>
              </a:rPr>
              <a:t> هیندستان</a:t>
            </a:r>
            <a:endParaRPr lang="en-GB" sz="3600" dirty="0">
              <a:latin typeface="Calibri" panose="020F0502020204030204" pitchFamily="34" charset="0"/>
              <a:ea typeface="Calibri" panose="020F0502020204030204" pitchFamily="34" charset="0"/>
              <a:cs typeface="Calibri" panose="020F0502020204030204" pitchFamily="34" charset="0"/>
            </a:endParaRPr>
          </a:p>
          <a:p>
            <a:pPr algn="r" rtl="1"/>
            <a:endParaRPr lang="en-GB" sz="3600" dirty="0">
              <a:latin typeface="Calibri" panose="020F0502020204030204" pitchFamily="34" charset="0"/>
              <a:ea typeface="Calibri" panose="020F0502020204030204" pitchFamily="34" charset="0"/>
              <a:cs typeface="Calibri" panose="020F0502020204030204" pitchFamily="34" charset="0"/>
            </a:endParaRPr>
          </a:p>
          <a:p>
            <a:pPr algn="r" rtl="1"/>
            <a:endParaRPr lang="en-GB" sz="3600" dirty="0">
              <a:latin typeface="Calibri" panose="020F0502020204030204" pitchFamily="34" charset="0"/>
              <a:ea typeface="Calibri" panose="020F0502020204030204" pitchFamily="34" charset="0"/>
              <a:cs typeface="Calibri" panose="020F0502020204030204" pitchFamily="34" charset="0"/>
            </a:endParaRPr>
          </a:p>
          <a:p>
            <a:pPr algn="r" rtl="1"/>
            <a:endParaRPr lang="en-GB" sz="3600" dirty="0">
              <a:latin typeface="Calibri" panose="020F0502020204030204" pitchFamily="34" charset="0"/>
              <a:ea typeface="Calibri" panose="020F0502020204030204" pitchFamily="34" charset="0"/>
              <a:cs typeface="Calibri" panose="020F0502020204030204" pitchFamily="34" charset="0"/>
            </a:endParaRPr>
          </a:p>
          <a:p>
            <a:pPr algn="r" rtl="1"/>
            <a:endParaRPr lang="en-GB" sz="3600" dirty="0">
              <a:latin typeface="Calibri" panose="020F0502020204030204" pitchFamily="34" charset="0"/>
              <a:ea typeface="Calibri" panose="020F0502020204030204" pitchFamily="34" charset="0"/>
              <a:cs typeface="Calibri" panose="020F0502020204030204" pitchFamily="34" charset="0"/>
            </a:endParaRPr>
          </a:p>
          <a:p>
            <a:pPr algn="r" rtl="1"/>
            <a:endParaRPr lang="en-GB" sz="3600" dirty="0">
              <a:latin typeface="Calibri" panose="020F0502020204030204" pitchFamily="34" charset="0"/>
              <a:ea typeface="Calibri" panose="020F0502020204030204" pitchFamily="34" charset="0"/>
              <a:cs typeface="Calibri" panose="020F0502020204030204" pitchFamily="34" charset="0"/>
            </a:endParaRPr>
          </a:p>
          <a:p>
            <a:pPr algn="r" rtl="1"/>
            <a:r>
              <a:rPr lang="ku-Arab-IQ" sz="3600" dirty="0">
                <a:latin typeface="Calibri" panose="020F0502020204030204" pitchFamily="34" charset="0"/>
                <a:ea typeface="Calibri" panose="020F0502020204030204" pitchFamily="34" charset="0"/>
                <a:cs typeface="Calibri" panose="020F0502020204030204" pitchFamily="34" charset="0"/>
              </a:rPr>
              <a:t>پشێوی ١٩٨٩  </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4"/>
          <p:cNvPicPr preferRelativeResize="0"/>
          <p:nvPr/>
        </p:nvPicPr>
        <p:blipFill rotWithShape="1">
          <a:blip r:embed="rId3">
            <a:alphaModFix/>
          </a:blip>
          <a:srcRect/>
          <a:stretch/>
        </p:blipFill>
        <p:spPr>
          <a:xfrm>
            <a:off x="668400" y="789000"/>
            <a:ext cx="7920000" cy="5280000"/>
          </a:xfrm>
          <a:prstGeom prst="rect">
            <a:avLst/>
          </a:prstGeom>
          <a:noFill/>
          <a:ln>
            <a:noFill/>
          </a:ln>
        </p:spPr>
      </p:pic>
      <p:sp>
        <p:nvSpPr>
          <p:cNvPr id="84" name="Google Shape;84;p4"/>
          <p:cNvSpPr/>
          <p:nvPr/>
        </p:nvSpPr>
        <p:spPr>
          <a:xfrm rot="-5400000">
            <a:off x="-656524" y="4719749"/>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SA" sz="800" b="0" i="0">
                <a:solidFill>
                  <a:srgbClr val="595959"/>
                </a:solidFill>
                <a:latin typeface="Calibri"/>
                <a:ea typeface="Calibri"/>
                <a:cs typeface="Calibri"/>
                <a:sym typeface="Calibri"/>
              </a:rPr>
              <a:t>Photo: </a:t>
            </a:r>
            <a:r>
              <a:rPr lang="ar-SA" sz="800">
                <a:solidFill>
                  <a:srgbClr val="595959"/>
                </a:solidFill>
                <a:latin typeface="Calibri"/>
                <a:ea typeface="Calibri"/>
                <a:cs typeface="Calibri"/>
                <a:sym typeface="Calibri"/>
              </a:rPr>
              <a:t>Supplied</a:t>
            </a:r>
            <a:endParaRPr sz="800">
              <a:solidFill>
                <a:srgbClr val="595959"/>
              </a:solidFill>
              <a:latin typeface="Calibri"/>
              <a:ea typeface="Calibri"/>
              <a:cs typeface="Calibri"/>
              <a:sym typeface="Calibri"/>
            </a:endParaRPr>
          </a:p>
        </p:txBody>
      </p:sp>
      <p:pic>
        <p:nvPicPr>
          <p:cNvPr id="86" name="Google Shape;86;p4"/>
          <p:cNvPicPr preferRelativeResize="0"/>
          <p:nvPr/>
        </p:nvPicPr>
        <p:blipFill rotWithShape="1">
          <a:blip r:embed="rId4">
            <a:alphaModFix/>
          </a:blip>
          <a:srcRect/>
          <a:stretch/>
        </p:blipFill>
        <p:spPr>
          <a:xfrm>
            <a:off x="-11749" y="0"/>
            <a:ext cx="12192000" cy="228600"/>
          </a:xfrm>
          <a:prstGeom prst="rect">
            <a:avLst/>
          </a:prstGeom>
          <a:noFill/>
          <a:ln>
            <a:noFill/>
          </a:ln>
        </p:spPr>
      </p:pic>
      <p:sp>
        <p:nvSpPr>
          <p:cNvPr id="2" name="Rektangel 9">
            <a:extLst>
              <a:ext uri="{FF2B5EF4-FFF2-40B4-BE49-F238E27FC236}">
                <a16:creationId xmlns:a16="http://schemas.microsoft.com/office/drawing/2014/main" id="{8A0E87C1-5C4F-42A8-BA37-8C9A78BF8F04}"/>
              </a:ext>
            </a:extLst>
          </p:cNvPr>
          <p:cNvSpPr/>
          <p:nvPr/>
        </p:nvSpPr>
        <p:spPr>
          <a:xfrm>
            <a:off x="8726218" y="1322186"/>
            <a:ext cx="2916000" cy="1200329"/>
          </a:xfrm>
          <a:prstGeom prst="rect">
            <a:avLst/>
          </a:prstGeom>
        </p:spPr>
        <p:txBody>
          <a:bodyPr wrap="square">
            <a:spAutoFit/>
          </a:bodyPr>
          <a:lstStyle/>
          <a:p>
            <a:pPr algn="r" rtl="1"/>
            <a:r>
              <a:rPr lang="ku-Arab-IQ" sz="3600" dirty="0">
                <a:latin typeface="Calibri" panose="020F0502020204030204" pitchFamily="34" charset="0"/>
                <a:ea typeface="Calibri" panose="020F0502020204030204" pitchFamily="34" charset="0"/>
                <a:cs typeface="Calibri" panose="020F0502020204030204" pitchFamily="34" charset="0"/>
              </a:rPr>
              <a:t>کۆبوونەوەی ئاشتی کۆمەڵگە</a:t>
            </a:r>
            <a:endParaRPr lang="en-GB" sz="3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93"/>
        <p:cNvGrpSpPr/>
        <p:nvPr/>
      </p:nvGrpSpPr>
      <p:grpSpPr>
        <a:xfrm>
          <a:off x="0" y="0"/>
          <a:ext cx="0" cy="0"/>
          <a:chOff x="0" y="0"/>
          <a:chExt cx="0" cy="0"/>
        </a:xfrm>
      </p:grpSpPr>
      <p:pic>
        <p:nvPicPr>
          <p:cNvPr id="94" name="Google Shape;94;p5"/>
          <p:cNvPicPr preferRelativeResize="0"/>
          <p:nvPr/>
        </p:nvPicPr>
        <p:blipFill rotWithShape="1">
          <a:blip r:embed="rId3">
            <a:alphaModFix/>
          </a:blip>
          <a:srcRect/>
          <a:stretch/>
        </p:blipFill>
        <p:spPr>
          <a:xfrm>
            <a:off x="673758" y="789000"/>
            <a:ext cx="7920000" cy="5280000"/>
          </a:xfrm>
          <a:prstGeom prst="rect">
            <a:avLst/>
          </a:prstGeom>
          <a:noFill/>
          <a:ln>
            <a:noFill/>
          </a:ln>
        </p:spPr>
      </p:pic>
      <p:sp>
        <p:nvSpPr>
          <p:cNvPr id="95" name="Google Shape;95;p5"/>
          <p:cNvSpPr/>
          <p:nvPr/>
        </p:nvSpPr>
        <p:spPr>
          <a:xfrm rot="-5400000">
            <a:off x="-684233" y="4719749"/>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SA" sz="800" b="0" i="0" u="none" strike="noStrike">
                <a:solidFill>
                  <a:srgbClr val="595959"/>
                </a:solidFill>
                <a:latin typeface="Calibri"/>
                <a:ea typeface="Calibri"/>
                <a:cs typeface="Calibri"/>
                <a:sym typeface="Calibri"/>
              </a:rPr>
              <a:t>Photo: David Talukdar</a:t>
            </a:r>
            <a:r>
              <a:rPr lang="ar-SA" sz="800" b="0" i="0">
                <a:solidFill>
                  <a:srgbClr val="595959"/>
                </a:solidFill>
                <a:latin typeface="Calibri"/>
                <a:ea typeface="Calibri"/>
                <a:cs typeface="Calibri"/>
                <a:sym typeface="Calibri"/>
              </a:rPr>
              <a:t> / Alamy Stock Photo </a:t>
            </a:r>
            <a:endParaRPr sz="800">
              <a:solidFill>
                <a:srgbClr val="595959"/>
              </a:solidFill>
              <a:latin typeface="Calibri"/>
              <a:ea typeface="Calibri"/>
              <a:cs typeface="Calibri"/>
              <a:sym typeface="Calibri"/>
            </a:endParaRPr>
          </a:p>
        </p:txBody>
      </p:sp>
      <p:pic>
        <p:nvPicPr>
          <p:cNvPr id="97" name="Google Shape;97;p5"/>
          <p:cNvPicPr preferRelativeResize="0"/>
          <p:nvPr/>
        </p:nvPicPr>
        <p:blipFill rotWithShape="1">
          <a:blip r:embed="rId4">
            <a:alphaModFix/>
          </a:blip>
          <a:srcRect/>
          <a:stretch/>
        </p:blipFill>
        <p:spPr>
          <a:xfrm>
            <a:off x="-11749" y="0"/>
            <a:ext cx="12192000" cy="228600"/>
          </a:xfrm>
          <a:prstGeom prst="rect">
            <a:avLst/>
          </a:prstGeom>
          <a:noFill/>
          <a:ln>
            <a:noFill/>
          </a:ln>
        </p:spPr>
      </p:pic>
      <p:sp>
        <p:nvSpPr>
          <p:cNvPr id="2" name="Rektangel 7">
            <a:extLst>
              <a:ext uri="{FF2B5EF4-FFF2-40B4-BE49-F238E27FC236}">
                <a16:creationId xmlns:a16="http://schemas.microsoft.com/office/drawing/2014/main" id="{4D5F14BE-EE04-6A61-2EEB-DDBAE7913610}"/>
              </a:ext>
            </a:extLst>
          </p:cNvPr>
          <p:cNvSpPr/>
          <p:nvPr/>
        </p:nvSpPr>
        <p:spPr>
          <a:xfrm>
            <a:off x="8726218" y="1323793"/>
            <a:ext cx="2916000" cy="1200329"/>
          </a:xfrm>
          <a:prstGeom prst="rect">
            <a:avLst/>
          </a:prstGeom>
        </p:spPr>
        <p:txBody>
          <a:bodyPr wrap="square" lIns="0">
            <a:spAutoFit/>
          </a:bodyPr>
          <a:lstStyle/>
          <a:p>
            <a:pPr algn="r" rtl="1"/>
            <a:r>
              <a:rPr lang="ku-Arab-IQ" sz="3600" dirty="0">
                <a:latin typeface="Calibri" panose="020F0502020204030204" pitchFamily="34" charset="0"/>
                <a:ea typeface="Calibri" panose="020F0502020204030204" pitchFamily="34" charset="0"/>
                <a:cs typeface="Calibri" panose="020F0502020204030204" pitchFamily="34" charset="0"/>
              </a:rPr>
              <a:t>پشێوی مۆدێرن</a:t>
            </a:r>
          </a:p>
          <a:p>
            <a:pPr algn="r" rtl="1"/>
            <a:r>
              <a:rPr lang="ku-Arab-IQ" sz="3600" dirty="0">
                <a:latin typeface="Calibri" panose="020F0502020204030204" pitchFamily="34" charset="0"/>
                <a:ea typeface="Calibri" panose="020F0502020204030204" pitchFamily="34" charset="0"/>
                <a:cs typeface="Calibri" panose="020F0502020204030204" pitchFamily="34" charset="0"/>
              </a:rPr>
              <a:t>لە بەگالپور</a:t>
            </a:r>
            <a:endParaRPr lang="en-GB" sz="3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104"/>
        <p:cNvGrpSpPr/>
        <p:nvPr/>
      </p:nvGrpSpPr>
      <p:grpSpPr>
        <a:xfrm>
          <a:off x="0" y="0"/>
          <a:ext cx="0" cy="0"/>
          <a:chOff x="0" y="0"/>
          <a:chExt cx="0" cy="0"/>
        </a:xfrm>
      </p:grpSpPr>
      <p:pic>
        <p:nvPicPr>
          <p:cNvPr id="105" name="Google Shape;105;p6"/>
          <p:cNvPicPr preferRelativeResize="0"/>
          <p:nvPr/>
        </p:nvPicPr>
        <p:blipFill rotWithShape="1">
          <a:blip r:embed="rId3">
            <a:alphaModFix/>
          </a:blip>
          <a:srcRect/>
          <a:stretch/>
        </p:blipFill>
        <p:spPr>
          <a:xfrm>
            <a:off x="726932" y="898735"/>
            <a:ext cx="7920000" cy="5280000"/>
          </a:xfrm>
          <a:prstGeom prst="rect">
            <a:avLst/>
          </a:prstGeom>
          <a:noFill/>
          <a:ln>
            <a:noFill/>
          </a:ln>
        </p:spPr>
      </p:pic>
      <p:sp>
        <p:nvSpPr>
          <p:cNvPr id="106" name="Google Shape;106;p6"/>
          <p:cNvSpPr/>
          <p:nvPr/>
        </p:nvSpPr>
        <p:spPr>
          <a:xfrm rot="-5400000">
            <a:off x="-514597" y="4995738"/>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SA" sz="800" b="0" i="0">
                <a:solidFill>
                  <a:srgbClr val="595959"/>
                </a:solidFill>
                <a:latin typeface="Calibri"/>
                <a:ea typeface="Calibri"/>
                <a:cs typeface="Calibri"/>
                <a:sym typeface="Calibri"/>
              </a:rPr>
              <a:t>Photo: </a:t>
            </a:r>
            <a:r>
              <a:rPr lang="ar-SA" sz="800">
                <a:solidFill>
                  <a:srgbClr val="595959"/>
                </a:solidFill>
                <a:latin typeface="Calibri"/>
                <a:ea typeface="Calibri"/>
                <a:cs typeface="Calibri"/>
                <a:sym typeface="Calibri"/>
              </a:rPr>
              <a:t>Supplied</a:t>
            </a:r>
            <a:endParaRPr sz="800">
              <a:solidFill>
                <a:srgbClr val="595959"/>
              </a:solidFill>
              <a:latin typeface="Calibri"/>
              <a:ea typeface="Calibri"/>
              <a:cs typeface="Calibri"/>
              <a:sym typeface="Calibri"/>
            </a:endParaRPr>
          </a:p>
        </p:txBody>
      </p:sp>
      <p:sp>
        <p:nvSpPr>
          <p:cNvPr id="107" name="Google Shape;107;p6"/>
          <p:cNvSpPr/>
          <p:nvPr/>
        </p:nvSpPr>
        <p:spPr>
          <a:xfrm>
            <a:off x="-237782" y="1316657"/>
            <a:ext cx="11880000" cy="1200288"/>
          </a:xfrm>
          <a:prstGeom prst="rect">
            <a:avLst/>
          </a:prstGeom>
          <a:noFill/>
          <a:ln>
            <a:noFill/>
          </a:ln>
        </p:spPr>
        <p:txBody>
          <a:bodyPr spcFirstLastPara="1" wrap="square" lIns="0" tIns="45700" rIns="91425" bIns="45700" anchor="t" anchorCtr="0">
            <a:spAutoFit/>
          </a:bodyPr>
          <a:lstStyle/>
          <a:p>
            <a:pPr algn="r" rtl="1"/>
            <a:r>
              <a:rPr lang="ku-Arab-IQ" sz="3600" dirty="0">
                <a:latin typeface="Calibri" panose="020F0502020204030204" pitchFamily="34" charset="0"/>
                <a:ea typeface="Calibri" panose="020F0502020204030204" pitchFamily="34" charset="0"/>
                <a:cs typeface="Calibri" panose="020F0502020204030204" pitchFamily="34" charset="0"/>
              </a:rPr>
              <a:t>گرووپی ئاشتی</a:t>
            </a:r>
          </a:p>
          <a:p>
            <a:pPr algn="r" rtl="1"/>
            <a:r>
              <a:rPr lang="ku-Arab-IQ" sz="3600" dirty="0">
                <a:latin typeface="Calibri" panose="020F0502020204030204" pitchFamily="34" charset="0"/>
                <a:ea typeface="Calibri" panose="020F0502020204030204" pitchFamily="34" charset="0"/>
                <a:cs typeface="Calibri" panose="020F0502020204030204" pitchFamily="34" charset="0"/>
              </a:rPr>
              <a:t> گەڕەک</a:t>
            </a:r>
            <a:endParaRPr lang="en-GB" sz="3600" dirty="0">
              <a:latin typeface="Calibri" panose="020F0502020204030204" pitchFamily="34" charset="0"/>
              <a:ea typeface="Calibri" panose="020F0502020204030204" pitchFamily="34" charset="0"/>
              <a:cs typeface="Calibri" panose="020F0502020204030204" pitchFamily="34" charset="0"/>
            </a:endParaRPr>
          </a:p>
        </p:txBody>
      </p:sp>
      <p:pic>
        <p:nvPicPr>
          <p:cNvPr id="108" name="Google Shape;108;p6"/>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115"/>
        <p:cNvGrpSpPr/>
        <p:nvPr/>
      </p:nvGrpSpPr>
      <p:grpSpPr>
        <a:xfrm>
          <a:off x="0" y="0"/>
          <a:ext cx="0" cy="0"/>
          <a:chOff x="0" y="0"/>
          <a:chExt cx="0" cy="0"/>
        </a:xfrm>
      </p:grpSpPr>
      <p:grpSp>
        <p:nvGrpSpPr>
          <p:cNvPr id="116" name="Google Shape;116;p7"/>
          <p:cNvGrpSpPr/>
          <p:nvPr/>
        </p:nvGrpSpPr>
        <p:grpSpPr>
          <a:xfrm>
            <a:off x="674245" y="902700"/>
            <a:ext cx="7556744" cy="5281200"/>
            <a:chOff x="3798232" y="864000"/>
            <a:chExt cx="7119624" cy="5281200"/>
          </a:xfrm>
        </p:grpSpPr>
        <p:pic>
          <p:nvPicPr>
            <p:cNvPr id="117" name="Google Shape;117;p7"/>
            <p:cNvPicPr preferRelativeResize="0"/>
            <p:nvPr/>
          </p:nvPicPr>
          <p:blipFill rotWithShape="1">
            <a:blip r:embed="rId3">
              <a:alphaModFix/>
            </a:blip>
            <a:srcRect l="784" t="4633" r="2184"/>
            <a:stretch/>
          </p:blipFill>
          <p:spPr>
            <a:xfrm>
              <a:off x="3798232" y="864000"/>
              <a:ext cx="3363758" cy="5281200"/>
            </a:xfrm>
            <a:prstGeom prst="rect">
              <a:avLst/>
            </a:prstGeom>
            <a:noFill/>
            <a:ln>
              <a:noFill/>
            </a:ln>
          </p:spPr>
        </p:pic>
        <p:pic>
          <p:nvPicPr>
            <p:cNvPr id="118" name="Google Shape;118;p7"/>
            <p:cNvPicPr preferRelativeResize="0"/>
            <p:nvPr/>
          </p:nvPicPr>
          <p:blipFill rotWithShape="1">
            <a:blip r:embed="rId3">
              <a:alphaModFix/>
            </a:blip>
            <a:srcRect l="784" t="4633" r="2184"/>
            <a:stretch/>
          </p:blipFill>
          <p:spPr>
            <a:xfrm>
              <a:off x="7554098" y="864000"/>
              <a:ext cx="3363758" cy="5281200"/>
            </a:xfrm>
            <a:prstGeom prst="rect">
              <a:avLst/>
            </a:prstGeom>
            <a:noFill/>
            <a:ln>
              <a:noFill/>
            </a:ln>
          </p:spPr>
        </p:pic>
      </p:grpSp>
      <p:sp>
        <p:nvSpPr>
          <p:cNvPr id="119" name="Google Shape;119;p7"/>
          <p:cNvSpPr/>
          <p:nvPr/>
        </p:nvSpPr>
        <p:spPr>
          <a:xfrm rot="-5400000">
            <a:off x="-675006" y="4834649"/>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SA" sz="800" b="0" i="0" dirty="0">
                <a:solidFill>
                  <a:srgbClr val="595959"/>
                </a:solidFill>
                <a:latin typeface="Calibri"/>
                <a:ea typeface="Calibri"/>
                <a:cs typeface="Calibri"/>
                <a:sym typeface="Calibri"/>
              </a:rPr>
              <a:t>Photo: </a:t>
            </a:r>
            <a:r>
              <a:rPr lang="ar-SA" sz="800" dirty="0">
                <a:solidFill>
                  <a:srgbClr val="595959"/>
                </a:solidFill>
                <a:latin typeface="Calibri"/>
                <a:ea typeface="Calibri"/>
                <a:cs typeface="Calibri"/>
                <a:sym typeface="Calibri"/>
              </a:rPr>
              <a:t>Supplied</a:t>
            </a:r>
            <a:endParaRPr sz="800" dirty="0">
              <a:solidFill>
                <a:srgbClr val="595959"/>
              </a:solidFill>
              <a:latin typeface="Calibri"/>
              <a:ea typeface="Calibri"/>
              <a:cs typeface="Calibri"/>
              <a:sym typeface="Calibri"/>
            </a:endParaRPr>
          </a:p>
        </p:txBody>
      </p:sp>
      <p:sp>
        <p:nvSpPr>
          <p:cNvPr id="120" name="Google Shape;120;p7"/>
          <p:cNvSpPr/>
          <p:nvPr/>
        </p:nvSpPr>
        <p:spPr>
          <a:xfrm>
            <a:off x="8230989" y="1307127"/>
            <a:ext cx="3388829" cy="1754286"/>
          </a:xfrm>
          <a:prstGeom prst="rect">
            <a:avLst/>
          </a:prstGeom>
          <a:noFill/>
          <a:ln>
            <a:noFill/>
          </a:ln>
        </p:spPr>
        <p:txBody>
          <a:bodyPr spcFirstLastPara="1" wrap="square" lIns="0" tIns="45700" rIns="91425" bIns="45700" anchor="t" anchorCtr="0">
            <a:spAutoFit/>
          </a:bodyPr>
          <a:lstStyle/>
          <a:p>
            <a:pPr algn="r" rtl="1"/>
            <a:r>
              <a:rPr lang="ku-Arab-IQ" sz="3600" dirty="0">
                <a:latin typeface="Calibri" panose="020F0502020204030204" pitchFamily="34" charset="0"/>
                <a:ea typeface="Calibri" panose="020F0502020204030204" pitchFamily="34" charset="0"/>
                <a:cs typeface="Calibri" panose="020F0502020204030204" pitchFamily="34" charset="0"/>
              </a:rPr>
              <a:t>نامیلکەی</a:t>
            </a:r>
            <a:br>
              <a:rPr lang="sv-SE" sz="3600" dirty="0">
                <a:latin typeface="Calibri" panose="020F0502020204030204" pitchFamily="34" charset="0"/>
                <a:ea typeface="Calibri" panose="020F0502020204030204" pitchFamily="34" charset="0"/>
                <a:cs typeface="Calibri" panose="020F0502020204030204" pitchFamily="34" charset="0"/>
              </a:rPr>
            </a:br>
            <a:r>
              <a:rPr lang="ku-Arab-IQ" sz="3600" dirty="0">
                <a:latin typeface="Calibri" panose="020F0502020204030204" pitchFamily="34" charset="0"/>
                <a:ea typeface="Calibri" panose="020F0502020204030204" pitchFamily="34" charset="0"/>
                <a:cs typeface="Calibri" panose="020F0502020204030204" pitchFamily="34" charset="0"/>
              </a:rPr>
              <a:t> دابەشکراو</a:t>
            </a:r>
            <a:r>
              <a:rPr lang="sv-SE" sz="3600" dirty="0">
                <a:latin typeface="Calibri" panose="020F0502020204030204" pitchFamily="34" charset="0"/>
                <a:ea typeface="Calibri" panose="020F0502020204030204" pitchFamily="34" charset="0"/>
                <a:cs typeface="Calibri" panose="020F0502020204030204" pitchFamily="34" charset="0"/>
              </a:rPr>
              <a:t> </a:t>
            </a:r>
            <a:r>
              <a:rPr lang="ku-Arab-IQ" sz="3600" dirty="0">
                <a:latin typeface="Calibri" panose="020F0502020204030204" pitchFamily="34" charset="0"/>
                <a:ea typeface="Calibri" panose="020F0502020204030204" pitchFamily="34" charset="0"/>
                <a:cs typeface="Calibri" panose="020F0502020204030204" pitchFamily="34" charset="0"/>
              </a:rPr>
              <a:t>لەلایەن خۆبەخشەکانەوە</a:t>
            </a:r>
            <a:endParaRPr lang="en-GB" sz="3600" dirty="0">
              <a:latin typeface="Calibri" panose="020F0502020204030204" pitchFamily="34" charset="0"/>
              <a:ea typeface="Calibri" panose="020F0502020204030204" pitchFamily="34" charset="0"/>
              <a:cs typeface="Calibri" panose="020F0502020204030204" pitchFamily="34" charset="0"/>
            </a:endParaRPr>
          </a:p>
        </p:txBody>
      </p:sp>
      <p:pic>
        <p:nvPicPr>
          <p:cNvPr id="121" name="Google Shape;121;p7"/>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128"/>
        <p:cNvGrpSpPr/>
        <p:nvPr/>
      </p:nvGrpSpPr>
      <p:grpSpPr>
        <a:xfrm>
          <a:off x="0" y="0"/>
          <a:ext cx="0" cy="0"/>
          <a:chOff x="0" y="0"/>
          <a:chExt cx="0" cy="0"/>
        </a:xfrm>
      </p:grpSpPr>
      <p:pic>
        <p:nvPicPr>
          <p:cNvPr id="129" name="Google Shape;129;p8"/>
          <p:cNvPicPr preferRelativeResize="0"/>
          <p:nvPr/>
        </p:nvPicPr>
        <p:blipFill rotWithShape="1">
          <a:blip r:embed="rId3">
            <a:alphaModFix/>
          </a:blip>
          <a:srcRect/>
          <a:stretch/>
        </p:blipFill>
        <p:spPr>
          <a:xfrm>
            <a:off x="751527" y="789000"/>
            <a:ext cx="7920000" cy="5280000"/>
          </a:xfrm>
          <a:prstGeom prst="rect">
            <a:avLst/>
          </a:prstGeom>
          <a:noFill/>
          <a:ln>
            <a:noFill/>
          </a:ln>
        </p:spPr>
      </p:pic>
      <p:sp>
        <p:nvSpPr>
          <p:cNvPr id="130" name="Google Shape;130;p8"/>
          <p:cNvSpPr/>
          <p:nvPr/>
        </p:nvSpPr>
        <p:spPr>
          <a:xfrm rot="-5400000">
            <a:off x="-597724" y="4719749"/>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SA" sz="800" i="0" u="none" strike="noStrike">
                <a:solidFill>
                  <a:srgbClr val="595959"/>
                </a:solidFill>
                <a:latin typeface="Calibri"/>
                <a:ea typeface="Calibri"/>
                <a:cs typeface="Calibri"/>
                <a:sym typeface="Calibri"/>
              </a:rPr>
              <a:t>Photo: Gonzales Photo</a:t>
            </a:r>
            <a:r>
              <a:rPr lang="ar-SA" sz="800" i="0">
                <a:solidFill>
                  <a:srgbClr val="595959"/>
                </a:solidFill>
                <a:latin typeface="Calibri"/>
                <a:ea typeface="Calibri"/>
                <a:cs typeface="Calibri"/>
                <a:sym typeface="Calibri"/>
              </a:rPr>
              <a:t> / Alamy Stock Photo </a:t>
            </a:r>
            <a:endParaRPr sz="800">
              <a:solidFill>
                <a:srgbClr val="595959"/>
              </a:solidFill>
              <a:latin typeface="Calibri"/>
              <a:ea typeface="Calibri"/>
              <a:cs typeface="Calibri"/>
              <a:sym typeface="Calibri"/>
            </a:endParaRPr>
          </a:p>
        </p:txBody>
      </p:sp>
      <p:sp>
        <p:nvSpPr>
          <p:cNvPr id="131" name="Google Shape;131;p8"/>
          <p:cNvSpPr/>
          <p:nvPr/>
        </p:nvSpPr>
        <p:spPr>
          <a:xfrm>
            <a:off x="-237782" y="1323793"/>
            <a:ext cx="11880000" cy="2308284"/>
          </a:xfrm>
          <a:prstGeom prst="rect">
            <a:avLst/>
          </a:prstGeom>
          <a:noFill/>
          <a:ln>
            <a:noFill/>
          </a:ln>
        </p:spPr>
        <p:txBody>
          <a:bodyPr spcFirstLastPara="1" wrap="square" lIns="0" tIns="45700" rIns="91425" bIns="45700" anchor="t" anchorCtr="0">
            <a:spAutoFit/>
          </a:bodyPr>
          <a:lstStyle/>
          <a:p>
            <a:pPr algn="r" rtl="1"/>
            <a:r>
              <a:rPr lang="ku-Arab-IQ" sz="3600" dirty="0">
                <a:latin typeface="Calibri" panose="020F0502020204030204" pitchFamily="34" charset="0"/>
                <a:ea typeface="Calibri" panose="020F0502020204030204" pitchFamily="34" charset="0"/>
                <a:cs typeface="Calibri" panose="020F0502020204030204" pitchFamily="34" charset="0"/>
              </a:rPr>
              <a:t>ڤێستیڤاڵی</a:t>
            </a:r>
          </a:p>
          <a:p>
            <a:pPr algn="r" rtl="1"/>
            <a:r>
              <a:rPr lang="ku-Arab-IQ" sz="3600" dirty="0">
                <a:latin typeface="Calibri" panose="020F0502020204030204" pitchFamily="34" charset="0"/>
                <a:ea typeface="Calibri" panose="020F0502020204030204" pitchFamily="34" charset="0"/>
                <a:cs typeface="Calibri" panose="020F0502020204030204" pitchFamily="34" charset="0"/>
              </a:rPr>
              <a:t>مۆسیقای</a:t>
            </a:r>
          </a:p>
          <a:p>
            <a:pPr algn="r" rtl="1"/>
            <a:r>
              <a:rPr lang="ku-Arab-IQ" sz="3600" dirty="0">
                <a:latin typeface="Calibri" panose="020F0502020204030204" pitchFamily="34" charset="0"/>
                <a:ea typeface="Calibri" panose="020F0502020204030204" pitchFamily="34" charset="0"/>
                <a:cs typeface="Calibri" panose="020F0502020204030204" pitchFamily="34" charset="0"/>
              </a:rPr>
              <a:t>ڕۆسکیلدە،</a:t>
            </a:r>
          </a:p>
          <a:p>
            <a:pPr algn="r" rtl="1"/>
            <a:r>
              <a:rPr lang="ku-Arab-IQ" sz="3600" dirty="0">
                <a:latin typeface="Calibri" panose="020F0502020204030204" pitchFamily="34" charset="0"/>
                <a:ea typeface="Calibri" panose="020F0502020204030204" pitchFamily="34" charset="0"/>
                <a:cs typeface="Calibri" panose="020F0502020204030204" pitchFamily="34" charset="0"/>
              </a:rPr>
              <a:t>دانیمارک</a:t>
            </a:r>
            <a:endParaRPr lang="en-GB" sz="3600" dirty="0">
              <a:latin typeface="Calibri" panose="020F0502020204030204" pitchFamily="34" charset="0"/>
              <a:ea typeface="Calibri" panose="020F0502020204030204" pitchFamily="34" charset="0"/>
              <a:cs typeface="Calibri" panose="020F0502020204030204" pitchFamily="34" charset="0"/>
            </a:endParaRPr>
          </a:p>
        </p:txBody>
      </p:sp>
      <p:pic>
        <p:nvPicPr>
          <p:cNvPr id="132" name="Google Shape;132;p8"/>
          <p:cNvPicPr preferRelativeResize="0"/>
          <p:nvPr/>
        </p:nvPicPr>
        <p:blipFill rotWithShape="1">
          <a:blip r:embed="rId4">
            <a:alphaModFix/>
          </a:blip>
          <a:srcRect/>
          <a:stretch/>
        </p:blipFill>
        <p:spPr>
          <a:xfrm>
            <a:off x="-11749" y="0"/>
            <a:ext cx="12192000" cy="228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9"/>
          <p:cNvPicPr preferRelativeResize="0"/>
          <p:nvPr/>
        </p:nvPicPr>
        <p:blipFill rotWithShape="1">
          <a:blip r:embed="rId3">
            <a:alphaModFix/>
          </a:blip>
          <a:srcRect/>
          <a:stretch/>
        </p:blipFill>
        <p:spPr>
          <a:xfrm>
            <a:off x="779236" y="789000"/>
            <a:ext cx="7920000" cy="5280000"/>
          </a:xfrm>
          <a:prstGeom prst="rect">
            <a:avLst/>
          </a:prstGeom>
          <a:noFill/>
          <a:ln>
            <a:noFill/>
          </a:ln>
        </p:spPr>
      </p:pic>
      <p:sp>
        <p:nvSpPr>
          <p:cNvPr id="141" name="Google Shape;141;p9"/>
          <p:cNvSpPr/>
          <p:nvPr/>
        </p:nvSpPr>
        <p:spPr>
          <a:xfrm rot="-5400000">
            <a:off x="-570015" y="4719749"/>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SA" sz="800" b="0" i="0">
                <a:solidFill>
                  <a:srgbClr val="595959"/>
                </a:solidFill>
                <a:latin typeface="Calibri"/>
                <a:ea typeface="Calibri"/>
                <a:cs typeface="Calibri"/>
                <a:sym typeface="Calibri"/>
              </a:rPr>
              <a:t>Photo: Human Library Organisation </a:t>
            </a:r>
            <a:endParaRPr sz="800">
              <a:solidFill>
                <a:srgbClr val="595959"/>
              </a:solidFill>
              <a:latin typeface="Calibri"/>
              <a:ea typeface="Calibri"/>
              <a:cs typeface="Calibri"/>
              <a:sym typeface="Calibri"/>
            </a:endParaRPr>
          </a:p>
        </p:txBody>
      </p:sp>
      <p:sp>
        <p:nvSpPr>
          <p:cNvPr id="2" name="Rektangel 6">
            <a:extLst>
              <a:ext uri="{FF2B5EF4-FFF2-40B4-BE49-F238E27FC236}">
                <a16:creationId xmlns:a16="http://schemas.microsoft.com/office/drawing/2014/main" id="{EA51B477-7B38-8251-E226-68DD42594339}"/>
              </a:ext>
            </a:extLst>
          </p:cNvPr>
          <p:cNvSpPr/>
          <p:nvPr/>
        </p:nvSpPr>
        <p:spPr>
          <a:xfrm>
            <a:off x="9233754" y="1325281"/>
            <a:ext cx="2408464" cy="1754326"/>
          </a:xfrm>
          <a:prstGeom prst="rect">
            <a:avLst/>
          </a:prstGeom>
        </p:spPr>
        <p:txBody>
          <a:bodyPr wrap="square" lIns="0">
            <a:spAutoFit/>
          </a:bodyPr>
          <a:lstStyle/>
          <a:p>
            <a:pPr algn="r" rtl="1"/>
            <a:r>
              <a:rPr lang="ku-Arab-IQ" sz="3600" dirty="0">
                <a:latin typeface="Calibri" panose="020F0502020204030204" pitchFamily="34" charset="0"/>
                <a:ea typeface="Calibri" panose="020F0502020204030204" pitchFamily="34" charset="0"/>
                <a:cs typeface="Calibri" panose="020F0502020204030204" pitchFamily="34" charset="0"/>
              </a:rPr>
              <a:t>بۆنەی</a:t>
            </a:r>
          </a:p>
          <a:p>
            <a:pPr algn="r" rtl="1"/>
            <a:r>
              <a:rPr lang="ku-Arab-IQ" sz="3600" dirty="0">
                <a:latin typeface="Calibri" panose="020F0502020204030204" pitchFamily="34" charset="0"/>
                <a:ea typeface="Calibri" panose="020F0502020204030204" pitchFamily="34" charset="0"/>
                <a:cs typeface="Calibri" panose="020F0502020204030204" pitchFamily="34" charset="0"/>
              </a:rPr>
              <a:t>کتێبخانەی مرۆیی، سۆماڵ</a:t>
            </a:r>
            <a:endParaRPr lang="en-GB" sz="3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43bf8746da3a65419f265cdb127ce9b2">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2496e89e4111f5d92a6c6185452cb8a6"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FC7E44-346F-425C-84FB-36000F1DC3A4}">
  <ds:schemaRefs>
    <ds:schemaRef ds:uri="http://purl.org/dc/dcmitype/"/>
    <ds:schemaRef ds:uri="http://schemas.microsoft.com/office/2006/metadata/properties"/>
    <ds:schemaRef ds:uri="007ce96f-f6e4-41e9-bbc1-3453ece26c5d"/>
    <ds:schemaRef ds:uri="http://schemas.microsoft.com/office/2006/documentManagement/types"/>
    <ds:schemaRef ds:uri="http://purl.org/dc/terms/"/>
    <ds:schemaRef ds:uri="http://purl.org/dc/elements/1.1/"/>
    <ds:schemaRef ds:uri="http://schemas.openxmlformats.org/package/2006/metadata/core-properties"/>
    <ds:schemaRef ds:uri="27879760-8d42-4139-817b-a85748325e78"/>
    <ds:schemaRef ds:uri="http://schemas.microsoft.com/office/infopath/2007/PartnerControls"/>
    <ds:schemaRef ds:uri="http://www.w3.org/XML/1998/namespace"/>
    <ds:schemaRef ds:uri="22fecd5d-df39-456e-b4cb-878c351283d5"/>
    <ds:schemaRef ds:uri="6542285b-0a69-4616-8a34-3bdbf91ac2f1"/>
  </ds:schemaRefs>
</ds:datastoreItem>
</file>

<file path=customXml/itemProps2.xml><?xml version="1.0" encoding="utf-8"?>
<ds:datastoreItem xmlns:ds="http://schemas.openxmlformats.org/officeDocument/2006/customXml" ds:itemID="{5EEE99CD-7B24-4D4C-A8DE-718F11EFA1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cd5d-df39-456e-b4cb-878c351283d5"/>
    <ds:schemaRef ds:uri="6542285b-0a69-4616-8a34-3bdbf91ac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73C234-8DE9-4019-BBD6-91477134CB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215</TotalTime>
  <Words>3100</Words>
  <Application>Microsoft Office PowerPoint</Application>
  <PresentationFormat>Bredbild</PresentationFormat>
  <Paragraphs>381</Paragraphs>
  <Slides>29</Slides>
  <Notes>29</Notes>
  <HiddenSlides>0</HiddenSlides>
  <MMClips>0</MMClips>
  <ScaleCrop>false</ScaleCrop>
  <HeadingPairs>
    <vt:vector size="6" baseType="variant">
      <vt:variant>
        <vt:lpstr>Använt teckensnitt</vt:lpstr>
      </vt:variant>
      <vt:variant>
        <vt:i4>3</vt:i4>
      </vt:variant>
      <vt:variant>
        <vt:lpstr>Tema</vt:lpstr>
      </vt:variant>
      <vt:variant>
        <vt:i4>4</vt:i4>
      </vt:variant>
      <vt:variant>
        <vt:lpstr>Bildrubriker</vt:lpstr>
      </vt:variant>
      <vt:variant>
        <vt:i4>29</vt:i4>
      </vt:variant>
    </vt:vector>
  </HeadingPairs>
  <TitlesOfParts>
    <vt:vector size="36" baseType="lpstr">
      <vt:lpstr>Symbol</vt:lpstr>
      <vt:lpstr>Calibri</vt:lpstr>
      <vt:lpstr>Arial</vt:lpstr>
      <vt:lpstr>FORBTema2</vt:lpstr>
      <vt:lpstr>1_Anpassad formgivning</vt:lpstr>
      <vt:lpstr>4_FORBTema2</vt:lpstr>
      <vt:lpstr>3_FORBTema2</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FORB Learning Platform;Katherine.Cash@smc.global</dc:creator>
  <cp:lastModifiedBy>Victoria Pfeiffer</cp:lastModifiedBy>
  <cp:revision>17</cp:revision>
  <dcterms:created xsi:type="dcterms:W3CDTF">2021-07-01T23:28:14Z</dcterms:created>
  <dcterms:modified xsi:type="dcterms:W3CDTF">2025-11-11T14:34:14Z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