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40"/>
  </p:notesMasterIdLst>
  <p:handoutMasterIdLst>
    <p:handoutMasterId r:id="rId41"/>
  </p:handoutMasterIdLst>
  <p:sldIdLst>
    <p:sldId id="256" r:id="rId11"/>
    <p:sldId id="373" r:id="rId12"/>
    <p:sldId id="353" r:id="rId13"/>
    <p:sldId id="395" r:id="rId14"/>
    <p:sldId id="370" r:id="rId15"/>
    <p:sldId id="371" r:id="rId16"/>
    <p:sldId id="372" r:id="rId17"/>
    <p:sldId id="374" r:id="rId18"/>
    <p:sldId id="375" r:id="rId19"/>
    <p:sldId id="382" r:id="rId20"/>
    <p:sldId id="377" r:id="rId21"/>
    <p:sldId id="378" r:id="rId22"/>
    <p:sldId id="379" r:id="rId23"/>
    <p:sldId id="380" r:id="rId24"/>
    <p:sldId id="381" r:id="rId25"/>
    <p:sldId id="398" r:id="rId26"/>
    <p:sldId id="399" r:id="rId27"/>
    <p:sldId id="385" r:id="rId28"/>
    <p:sldId id="401" r:id="rId29"/>
    <p:sldId id="386" r:id="rId30"/>
    <p:sldId id="400" r:id="rId31"/>
    <p:sldId id="388" r:id="rId32"/>
    <p:sldId id="402" r:id="rId33"/>
    <p:sldId id="397" r:id="rId34"/>
    <p:sldId id="390" r:id="rId35"/>
    <p:sldId id="391" r:id="rId36"/>
    <p:sldId id="403" r:id="rId37"/>
    <p:sldId id="393" r:id="rId38"/>
    <p:sldId id="404"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0" clrIdx="6"/>
  <p:cmAuthor id="1" name="Viktoria Myrén" initials="VM" lastIdx="0" clrIdx="0"/>
  <p:cmAuthor id="8" name="Viktoria Myren" initials="VM" lastIdx="0" clrIdx="7"/>
  <p:cmAuthor id="2" name="Viktoria Myrén" initials="VM [2]" lastIdx="0" clrIdx="1"/>
  <p:cmAuthor id="9" name="Kristina Schollin-Borg" initials="KSB" lastIdx="0" clrIdx="8">
    <p:extLst>
      <p:ext uri="{19B8F6BF-5375-455C-9EA6-DF929625EA0E}">
        <p15:presenceInfo xmlns:p15="http://schemas.microsoft.com/office/powerpoint/2012/main" userId="b4e1ecc18a5bd808" providerId="Windows Live"/>
      </p:ext>
    </p:extLst>
  </p:cmAuthor>
  <p:cmAuthor id="3" name="Viktoria Myrén" initials="VM [3]" lastIdx="0" clrIdx="2"/>
  <p:cmAuthor id="10" name="Katherine Cash" initials="KC" lastIdx="0"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0" clrIdx="3"/>
  <p:cmAuthor id="11" name="Katherine Cash" initials="KC [2]" lastIdx="0"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0" clrIdx="4"/>
  <p:cmAuthor id="6" name="Viktoria Myrén" initials="VM [6]"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E2301-ACC7-4C87-966E-0E303106AD4B}" v="36" dt="2025-11-18T09:04:00.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92" autoAdjust="0"/>
    <p:restoredTop sz="39163" autoAdjust="0"/>
  </p:normalViewPr>
  <p:slideViewPr>
    <p:cSldViewPr snapToGrid="0">
      <p:cViewPr varScale="1">
        <p:scale>
          <a:sx n="41" d="100"/>
          <a:sy n="41" d="100"/>
        </p:scale>
        <p:origin x="918" y="48"/>
      </p:cViewPr>
      <p:guideLst>
        <p:guide orient="horz" pos="2160"/>
        <p:guide pos="3863"/>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notesViewPr>
    <p:cSldViewPr snapToGrid="0">
      <p:cViewPr varScale="1">
        <p:scale>
          <a:sx n="95" d="100"/>
          <a:sy n="95"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f7797b46-2b2d-4b8f-b225-8c373fe2af75" providerId="ADAL" clId="{1427DA49-09E3-42B4-868A-A097AF352E7D}"/>
    <pc:docChg chg="modSld">
      <pc:chgData name="Katherine Cash" userId="f7797b46-2b2d-4b8f-b225-8c373fe2af75" providerId="ADAL" clId="{1427DA49-09E3-42B4-868A-A097AF352E7D}" dt="2025-10-31T15:27:20.020" v="1" actId="6549"/>
      <pc:docMkLst>
        <pc:docMk/>
      </pc:docMkLst>
      <pc:sldChg chg="modSp mod">
        <pc:chgData name="Katherine Cash" userId="f7797b46-2b2d-4b8f-b225-8c373fe2af75" providerId="ADAL" clId="{1427DA49-09E3-42B4-868A-A097AF352E7D}" dt="2025-10-31T15:27:09.035" v="0" actId="6549"/>
        <pc:sldMkLst>
          <pc:docMk/>
          <pc:sldMk cId="3775798966" sldId="397"/>
        </pc:sldMkLst>
        <pc:spChg chg="mod">
          <ac:chgData name="Katherine Cash" userId="f7797b46-2b2d-4b8f-b225-8c373fe2af75" providerId="ADAL" clId="{1427DA49-09E3-42B4-868A-A097AF352E7D}" dt="2025-10-31T15:27:09.035" v="0" actId="6549"/>
          <ac:spMkLst>
            <pc:docMk/>
            <pc:sldMk cId="3775798966" sldId="397"/>
            <ac:spMk id="33" creationId="{D4A03BAD-F563-44CF-9044-817BC40CD8ED}"/>
          </ac:spMkLst>
        </pc:spChg>
      </pc:sldChg>
      <pc:sldChg chg="modSp mod">
        <pc:chgData name="Katherine Cash" userId="f7797b46-2b2d-4b8f-b225-8c373fe2af75" providerId="ADAL" clId="{1427DA49-09E3-42B4-868A-A097AF352E7D}" dt="2025-10-31T15:27:20.020" v="1" actId="6549"/>
        <pc:sldMkLst>
          <pc:docMk/>
          <pc:sldMk cId="3521267132" sldId="401"/>
        </pc:sldMkLst>
        <pc:spChg chg="mod">
          <ac:chgData name="Katherine Cash" userId="f7797b46-2b2d-4b8f-b225-8c373fe2af75" providerId="ADAL" clId="{1427DA49-09E3-42B4-868A-A097AF352E7D}" dt="2025-10-31T15:27:20.020" v="1" actId="6549"/>
          <ac:spMkLst>
            <pc:docMk/>
            <pc:sldMk cId="3521267132" sldId="401"/>
            <ac:spMk id="31" creationId="{F7361C79-E86D-4BC7-BCA7-0CE8759473F7}"/>
          </ac:spMkLst>
        </pc:spChg>
      </pc:sldChg>
    </pc:docChg>
  </pc:docChgLst>
  <pc:docChgLst>
    <pc:chgData name="Victoria Pfeiffer" userId="7eecac38-ed42-4dcd-a14b-32bf074e092b" providerId="ADAL" clId="{05AE2301-ACC7-4C87-966E-0E303106AD4B}"/>
    <pc:docChg chg="modSld">
      <pc:chgData name="Victoria Pfeiffer" userId="7eecac38-ed42-4dcd-a14b-32bf074e092b" providerId="ADAL" clId="{05AE2301-ACC7-4C87-966E-0E303106AD4B}" dt="2025-11-18T09:21:06.590" v="437" actId="20577"/>
      <pc:docMkLst>
        <pc:docMk/>
      </pc:docMkLst>
      <pc:sldChg chg="modNotesTx">
        <pc:chgData name="Victoria Pfeiffer" userId="7eecac38-ed42-4dcd-a14b-32bf074e092b" providerId="ADAL" clId="{05AE2301-ACC7-4C87-966E-0E303106AD4B}" dt="2025-11-17T09:04:56.704" v="11" actId="20577"/>
        <pc:sldMkLst>
          <pc:docMk/>
          <pc:sldMk cId="523184214" sldId="353"/>
        </pc:sldMkLst>
      </pc:sldChg>
      <pc:sldChg chg="modNotesTx">
        <pc:chgData name="Victoria Pfeiffer" userId="7eecac38-ed42-4dcd-a14b-32bf074e092b" providerId="ADAL" clId="{05AE2301-ACC7-4C87-966E-0E303106AD4B}" dt="2025-11-17T09:06:59.943" v="45" actId="20577"/>
        <pc:sldMkLst>
          <pc:docMk/>
          <pc:sldMk cId="1193706311" sldId="370"/>
        </pc:sldMkLst>
      </pc:sldChg>
      <pc:sldChg chg="modNotesTx">
        <pc:chgData name="Victoria Pfeiffer" userId="7eecac38-ed42-4dcd-a14b-32bf074e092b" providerId="ADAL" clId="{05AE2301-ACC7-4C87-966E-0E303106AD4B}" dt="2025-11-17T09:07:38.446" v="54" actId="6549"/>
        <pc:sldMkLst>
          <pc:docMk/>
          <pc:sldMk cId="1723071046" sldId="371"/>
        </pc:sldMkLst>
      </pc:sldChg>
      <pc:sldChg chg="modNotesTx">
        <pc:chgData name="Victoria Pfeiffer" userId="7eecac38-ed42-4dcd-a14b-32bf074e092b" providerId="ADAL" clId="{05AE2301-ACC7-4C87-966E-0E303106AD4B}" dt="2025-11-17T09:08:16.046" v="66" actId="20577"/>
        <pc:sldMkLst>
          <pc:docMk/>
          <pc:sldMk cId="188278840" sldId="372"/>
        </pc:sldMkLst>
      </pc:sldChg>
      <pc:sldChg chg="modNotesTx">
        <pc:chgData name="Victoria Pfeiffer" userId="7eecac38-ed42-4dcd-a14b-32bf074e092b" providerId="ADAL" clId="{05AE2301-ACC7-4C87-966E-0E303106AD4B}" dt="2025-11-17T09:00:40.739" v="8" actId="20577"/>
        <pc:sldMkLst>
          <pc:docMk/>
          <pc:sldMk cId="1669646669" sldId="373"/>
        </pc:sldMkLst>
      </pc:sldChg>
      <pc:sldChg chg="modNotesTx">
        <pc:chgData name="Victoria Pfeiffer" userId="7eecac38-ed42-4dcd-a14b-32bf074e092b" providerId="ADAL" clId="{05AE2301-ACC7-4C87-966E-0E303106AD4B}" dt="2025-11-17T09:10:16.574" v="85" actId="20577"/>
        <pc:sldMkLst>
          <pc:docMk/>
          <pc:sldMk cId="1298144166" sldId="374"/>
        </pc:sldMkLst>
      </pc:sldChg>
      <pc:sldChg chg="modNotesTx">
        <pc:chgData name="Victoria Pfeiffer" userId="7eecac38-ed42-4dcd-a14b-32bf074e092b" providerId="ADAL" clId="{05AE2301-ACC7-4C87-966E-0E303106AD4B}" dt="2025-11-17T09:17:37.847" v="105" actId="20577"/>
        <pc:sldMkLst>
          <pc:docMk/>
          <pc:sldMk cId="2264081852" sldId="375"/>
        </pc:sldMkLst>
      </pc:sldChg>
      <pc:sldChg chg="modNotesTx">
        <pc:chgData name="Victoria Pfeiffer" userId="7eecac38-ed42-4dcd-a14b-32bf074e092b" providerId="ADAL" clId="{05AE2301-ACC7-4C87-966E-0E303106AD4B}" dt="2025-11-17T09:21:43.670" v="147" actId="20577"/>
        <pc:sldMkLst>
          <pc:docMk/>
          <pc:sldMk cId="1762104901" sldId="377"/>
        </pc:sldMkLst>
      </pc:sldChg>
      <pc:sldChg chg="modNotesTx">
        <pc:chgData name="Victoria Pfeiffer" userId="7eecac38-ed42-4dcd-a14b-32bf074e092b" providerId="ADAL" clId="{05AE2301-ACC7-4C87-966E-0E303106AD4B}" dt="2025-11-17T09:27:39.307" v="213" actId="20577"/>
        <pc:sldMkLst>
          <pc:docMk/>
          <pc:sldMk cId="420723366" sldId="378"/>
        </pc:sldMkLst>
      </pc:sldChg>
      <pc:sldChg chg="modNotesTx">
        <pc:chgData name="Victoria Pfeiffer" userId="7eecac38-ed42-4dcd-a14b-32bf074e092b" providerId="ADAL" clId="{05AE2301-ACC7-4C87-966E-0E303106AD4B}" dt="2025-11-18T08:55:59.219" v="350" actId="20577"/>
        <pc:sldMkLst>
          <pc:docMk/>
          <pc:sldMk cId="4187154971" sldId="379"/>
        </pc:sldMkLst>
      </pc:sldChg>
      <pc:sldChg chg="modNotesTx">
        <pc:chgData name="Victoria Pfeiffer" userId="7eecac38-ed42-4dcd-a14b-32bf074e092b" providerId="ADAL" clId="{05AE2301-ACC7-4C87-966E-0E303106AD4B}" dt="2025-11-18T08:56:09.164" v="351" actId="20577"/>
        <pc:sldMkLst>
          <pc:docMk/>
          <pc:sldMk cId="1558524240" sldId="380"/>
        </pc:sldMkLst>
      </pc:sldChg>
      <pc:sldChg chg="modNotesTx">
        <pc:chgData name="Victoria Pfeiffer" userId="7eecac38-ed42-4dcd-a14b-32bf074e092b" providerId="ADAL" clId="{05AE2301-ACC7-4C87-966E-0E303106AD4B}" dt="2025-11-18T08:56:34.121" v="355" actId="20577"/>
        <pc:sldMkLst>
          <pc:docMk/>
          <pc:sldMk cId="581836706" sldId="381"/>
        </pc:sldMkLst>
      </pc:sldChg>
      <pc:sldChg chg="modNotesTx">
        <pc:chgData name="Victoria Pfeiffer" userId="7eecac38-ed42-4dcd-a14b-32bf074e092b" providerId="ADAL" clId="{05AE2301-ACC7-4C87-966E-0E303106AD4B}" dt="2025-11-17T09:18:00.910" v="110" actId="20577"/>
        <pc:sldMkLst>
          <pc:docMk/>
          <pc:sldMk cId="4131785051" sldId="382"/>
        </pc:sldMkLst>
      </pc:sldChg>
      <pc:sldChg chg="modNotesTx">
        <pc:chgData name="Victoria Pfeiffer" userId="7eecac38-ed42-4dcd-a14b-32bf074e092b" providerId="ADAL" clId="{05AE2301-ACC7-4C87-966E-0E303106AD4B}" dt="2025-11-18T08:57:44.894" v="369" actId="20577"/>
        <pc:sldMkLst>
          <pc:docMk/>
          <pc:sldMk cId="2100755952" sldId="385"/>
        </pc:sldMkLst>
      </pc:sldChg>
      <pc:sldChg chg="modNotesTx">
        <pc:chgData name="Victoria Pfeiffer" userId="7eecac38-ed42-4dcd-a14b-32bf074e092b" providerId="ADAL" clId="{05AE2301-ACC7-4C87-966E-0E303106AD4B}" dt="2025-11-18T09:20:55.449" v="435" actId="20577"/>
        <pc:sldMkLst>
          <pc:docMk/>
          <pc:sldMk cId="2140477479" sldId="386"/>
        </pc:sldMkLst>
      </pc:sldChg>
      <pc:sldChg chg="modNotesTx">
        <pc:chgData name="Victoria Pfeiffer" userId="7eecac38-ed42-4dcd-a14b-32bf074e092b" providerId="ADAL" clId="{05AE2301-ACC7-4C87-966E-0E303106AD4B}" dt="2025-11-18T09:00:07.166" v="410" actId="20577"/>
        <pc:sldMkLst>
          <pc:docMk/>
          <pc:sldMk cId="1698643706" sldId="388"/>
        </pc:sldMkLst>
      </pc:sldChg>
      <pc:sldChg chg="modNotesTx">
        <pc:chgData name="Victoria Pfeiffer" userId="7eecac38-ed42-4dcd-a14b-32bf074e092b" providerId="ADAL" clId="{05AE2301-ACC7-4C87-966E-0E303106AD4B}" dt="2025-11-17T09:37:57.836" v="290" actId="5793"/>
        <pc:sldMkLst>
          <pc:docMk/>
          <pc:sldMk cId="3057957872" sldId="390"/>
        </pc:sldMkLst>
      </pc:sldChg>
      <pc:sldChg chg="modNotesTx">
        <pc:chgData name="Victoria Pfeiffer" userId="7eecac38-ed42-4dcd-a14b-32bf074e092b" providerId="ADAL" clId="{05AE2301-ACC7-4C87-966E-0E303106AD4B}" dt="2025-11-17T09:39:05.215" v="291" actId="12"/>
        <pc:sldMkLst>
          <pc:docMk/>
          <pc:sldMk cId="1416470817" sldId="391"/>
        </pc:sldMkLst>
      </pc:sldChg>
      <pc:sldChg chg="modNotesTx">
        <pc:chgData name="Victoria Pfeiffer" userId="7eecac38-ed42-4dcd-a14b-32bf074e092b" providerId="ADAL" clId="{05AE2301-ACC7-4C87-966E-0E303106AD4B}" dt="2025-11-17T09:43:10.538" v="346" actId="5793"/>
        <pc:sldMkLst>
          <pc:docMk/>
          <pc:sldMk cId="361777885" sldId="393"/>
        </pc:sldMkLst>
      </pc:sldChg>
      <pc:sldChg chg="modNotesTx">
        <pc:chgData name="Victoria Pfeiffer" userId="7eecac38-ed42-4dcd-a14b-32bf074e092b" providerId="ADAL" clId="{05AE2301-ACC7-4C87-966E-0E303106AD4B}" dt="2025-11-17T09:05:44.614" v="25" actId="20577"/>
        <pc:sldMkLst>
          <pc:docMk/>
          <pc:sldMk cId="2349737552" sldId="395"/>
        </pc:sldMkLst>
      </pc:sldChg>
      <pc:sldChg chg="modNotesTx">
        <pc:chgData name="Victoria Pfeiffer" userId="7eecac38-ed42-4dcd-a14b-32bf074e092b" providerId="ADAL" clId="{05AE2301-ACC7-4C87-966E-0E303106AD4B}" dt="2025-11-18T09:21:06.590" v="437" actId="20577"/>
        <pc:sldMkLst>
          <pc:docMk/>
          <pc:sldMk cId="3775798966" sldId="397"/>
        </pc:sldMkLst>
      </pc:sldChg>
      <pc:sldChg chg="modNotesTx">
        <pc:chgData name="Victoria Pfeiffer" userId="7eecac38-ed42-4dcd-a14b-32bf074e092b" providerId="ADAL" clId="{05AE2301-ACC7-4C87-966E-0E303106AD4B}" dt="2025-11-18T09:20:04.310" v="429" actId="20577"/>
        <pc:sldMkLst>
          <pc:docMk/>
          <pc:sldMk cId="1901970243" sldId="398"/>
        </pc:sldMkLst>
      </pc:sldChg>
      <pc:sldChg chg="modNotesTx">
        <pc:chgData name="Victoria Pfeiffer" userId="7eecac38-ed42-4dcd-a14b-32bf074e092b" providerId="ADAL" clId="{05AE2301-ACC7-4C87-966E-0E303106AD4B}" dt="2025-11-18T09:20:18.416" v="431" actId="20577"/>
        <pc:sldMkLst>
          <pc:docMk/>
          <pc:sldMk cId="3959998896" sldId="399"/>
        </pc:sldMkLst>
      </pc:sldChg>
      <pc:sldChg chg="modNotesTx">
        <pc:chgData name="Victoria Pfeiffer" userId="7eecac38-ed42-4dcd-a14b-32bf074e092b" providerId="ADAL" clId="{05AE2301-ACC7-4C87-966E-0E303106AD4B}" dt="2025-11-18T08:59:38.803" v="406" actId="5793"/>
        <pc:sldMkLst>
          <pc:docMk/>
          <pc:sldMk cId="4181070466" sldId="400"/>
        </pc:sldMkLst>
      </pc:sldChg>
      <pc:sldChg chg="modNotesTx">
        <pc:chgData name="Victoria Pfeiffer" userId="7eecac38-ed42-4dcd-a14b-32bf074e092b" providerId="ADAL" clId="{05AE2301-ACC7-4C87-966E-0E303106AD4B}" dt="2025-11-18T08:58:18.706" v="382" actId="5793"/>
        <pc:sldMkLst>
          <pc:docMk/>
          <pc:sldMk cId="3521267132" sldId="401"/>
        </pc:sldMkLst>
      </pc:sldChg>
      <pc:sldChg chg="modNotesTx">
        <pc:chgData name="Victoria Pfeiffer" userId="7eecac38-ed42-4dcd-a14b-32bf074e092b" providerId="ADAL" clId="{05AE2301-ACC7-4C87-966E-0E303106AD4B}" dt="2025-11-18T09:00:46.135" v="424" actId="20577"/>
        <pc:sldMkLst>
          <pc:docMk/>
          <pc:sldMk cId="783445952" sldId="402"/>
        </pc:sldMkLst>
      </pc:sldChg>
      <pc:sldChg chg="modNotesTx">
        <pc:chgData name="Victoria Pfeiffer" userId="7eecac38-ed42-4dcd-a14b-32bf074e092b" providerId="ADAL" clId="{05AE2301-ACC7-4C87-966E-0E303106AD4B}" dt="2025-11-17T09:41:27.431" v="320" actId="20577"/>
        <pc:sldMkLst>
          <pc:docMk/>
          <pc:sldMk cId="4184818663" sldId="403"/>
        </pc:sldMkLst>
      </pc:sldChg>
    </pc:docChg>
  </pc:docChgLst>
  <pc:docChgLst>
    <pc:chgData name="Katherine Cash" userId="S::katherine.cash_smc.global#ext#@stefanusalliansen.onmicrosoft.com::c8443033-ba39-4d66-bc55-3451e72e1980" providerId="AD" clId="Web-{7F64F0E8-D157-8EAA-293E-F1A2C01E2437}"/>
    <pc:docChg chg="modSld">
      <pc:chgData name="Katherine Cash" userId="S::katherine.cash_smc.global#ext#@stefanusalliansen.onmicrosoft.com::c8443033-ba39-4d66-bc55-3451e72e1980" providerId="AD" clId="Web-{7F64F0E8-D157-8EAA-293E-F1A2C01E2437}" dt="2025-10-31T14:51:26.950" v="23" actId="20577"/>
      <pc:docMkLst>
        <pc:docMk/>
      </pc:docMkLst>
      <pc:sldChg chg="modSp">
        <pc:chgData name="Katherine Cash" userId="S::katherine.cash_smc.global#ext#@stefanusalliansen.onmicrosoft.com::c8443033-ba39-4d66-bc55-3451e72e1980" providerId="AD" clId="Web-{7F64F0E8-D157-8EAA-293E-F1A2C01E2437}" dt="2025-10-31T14:51:26.950" v="23" actId="20577"/>
        <pc:sldMkLst>
          <pc:docMk/>
          <pc:sldMk cId="3775798966" sldId="397"/>
        </pc:sldMkLst>
        <pc:spChg chg="mod">
          <ac:chgData name="Katherine Cash" userId="S::katherine.cash_smc.global#ext#@stefanusalliansen.onmicrosoft.com::c8443033-ba39-4d66-bc55-3451e72e1980" providerId="AD" clId="Web-{7F64F0E8-D157-8EAA-293E-F1A2C01E2437}" dt="2025-10-31T14:47:45.731" v="6" actId="20577"/>
          <ac:spMkLst>
            <pc:docMk/>
            <pc:sldMk cId="3775798966" sldId="397"/>
            <ac:spMk id="20" creationId="{BB018FDA-A982-4811-B39B-E9E455C24407}"/>
          </ac:spMkLst>
        </pc:spChg>
        <pc:spChg chg="mod">
          <ac:chgData name="Katherine Cash" userId="S::katherine.cash_smc.global#ext#@stefanusalliansen.onmicrosoft.com::c8443033-ba39-4d66-bc55-3451e72e1980" providerId="AD" clId="Web-{7F64F0E8-D157-8EAA-293E-F1A2C01E2437}" dt="2025-10-31T14:51:26.950" v="23" actId="20577"/>
          <ac:spMkLst>
            <pc:docMk/>
            <pc:sldMk cId="3775798966" sldId="397"/>
            <ac:spMk id="33" creationId="{D4A03BAD-F563-44CF-9044-817BC40CD8ED}"/>
          </ac:spMkLst>
        </pc:spChg>
      </pc:sldChg>
      <pc:sldChg chg="modSp">
        <pc:chgData name="Katherine Cash" userId="S::katherine.cash_smc.global#ext#@stefanusalliansen.onmicrosoft.com::c8443033-ba39-4d66-bc55-3451e72e1980" providerId="AD" clId="Web-{7F64F0E8-D157-8EAA-293E-F1A2C01E2437}" dt="2025-10-31T14:47:51.996" v="7" actId="20577"/>
        <pc:sldMkLst>
          <pc:docMk/>
          <pc:sldMk cId="1901970243" sldId="398"/>
        </pc:sldMkLst>
        <pc:spChg chg="mod">
          <ac:chgData name="Katherine Cash" userId="S::katherine.cash_smc.global#ext#@stefanusalliansen.onmicrosoft.com::c8443033-ba39-4d66-bc55-3451e72e1980" providerId="AD" clId="Web-{7F64F0E8-D157-8EAA-293E-F1A2C01E2437}" dt="2025-10-31T14:46:26.574" v="2" actId="14100"/>
          <ac:spMkLst>
            <pc:docMk/>
            <pc:sldMk cId="1901970243" sldId="398"/>
            <ac:spMk id="11" creationId="{FC045B1D-58C1-4840-9E5D-1410C01756EA}"/>
          </ac:spMkLst>
        </pc:spChg>
        <pc:spChg chg="mod">
          <ac:chgData name="Katherine Cash" userId="S::katherine.cash_smc.global#ext#@stefanusalliansen.onmicrosoft.com::c8443033-ba39-4d66-bc55-3451e72e1980" providerId="AD" clId="Web-{7F64F0E8-D157-8EAA-293E-F1A2C01E2437}" dt="2025-10-31T14:47:51.996" v="7" actId="20577"/>
          <ac:spMkLst>
            <pc:docMk/>
            <pc:sldMk cId="1901970243" sldId="398"/>
            <ac:spMk id="12" creationId="{4981ECF8-AED5-4D93-AC8E-ABD9FDCABC38}"/>
          </ac:spMkLst>
        </pc:spChg>
      </pc:sldChg>
      <pc:sldChg chg="modSp">
        <pc:chgData name="Katherine Cash" userId="S::katherine.cash_smc.global#ext#@stefanusalliansen.onmicrosoft.com::c8443033-ba39-4d66-bc55-3451e72e1980" providerId="AD" clId="Web-{7F64F0E8-D157-8EAA-293E-F1A2C01E2437}" dt="2025-10-31T14:51:20.810" v="22" actId="20577"/>
        <pc:sldMkLst>
          <pc:docMk/>
          <pc:sldMk cId="3521267132" sldId="401"/>
        </pc:sldMkLst>
        <pc:spChg chg="mod">
          <ac:chgData name="Katherine Cash" userId="S::katherine.cash_smc.global#ext#@stefanusalliansen.onmicrosoft.com::c8443033-ba39-4d66-bc55-3451e72e1980" providerId="AD" clId="Web-{7F64F0E8-D157-8EAA-293E-F1A2C01E2437}" dt="2025-10-31T14:51:20.810" v="22" actId="20577"/>
          <ac:spMkLst>
            <pc:docMk/>
            <pc:sldMk cId="3521267132" sldId="401"/>
            <ac:spMk id="27" creationId="{6C688F67-AB84-485F-BFE5-96167E7605E4}"/>
          </ac:spMkLst>
        </pc:spChg>
      </pc:sldChg>
    </pc:docChg>
  </pc:docChgLst>
  <pc:docChgLst>
    <pc:chgData name="Katherine Cash" userId="S::katherine.cash_smc.global#ext#@stefanusalliansen.onmicrosoft.com::c8443033-ba39-4d66-bc55-3451e72e1980" providerId="AD" clId="Web-{9439374B-8C7F-0F75-B049-6481993242F1}"/>
    <pc:docChg chg="modSld">
      <pc:chgData name="Katherine Cash" userId="S::katherine.cash_smc.global#ext#@stefanusalliansen.onmicrosoft.com::c8443033-ba39-4d66-bc55-3451e72e1980" providerId="AD" clId="Web-{9439374B-8C7F-0F75-B049-6481993242F1}" dt="2025-10-31T16:17:08.261" v="21" actId="14100"/>
      <pc:docMkLst>
        <pc:docMk/>
      </pc:docMkLst>
      <pc:sldChg chg="modSp">
        <pc:chgData name="Katherine Cash" userId="S::katherine.cash_smc.global#ext#@stefanusalliansen.onmicrosoft.com::c8443033-ba39-4d66-bc55-3451e72e1980" providerId="AD" clId="Web-{9439374B-8C7F-0F75-B049-6481993242F1}" dt="2025-10-31T16:17:08.261" v="21" actId="14100"/>
        <pc:sldMkLst>
          <pc:docMk/>
          <pc:sldMk cId="361777885" sldId="393"/>
        </pc:sldMkLst>
        <pc:spChg chg="mod">
          <ac:chgData name="Katherine Cash" userId="S::katherine.cash_smc.global#ext#@stefanusalliansen.onmicrosoft.com::c8443033-ba39-4d66-bc55-3451e72e1980" providerId="AD" clId="Web-{9439374B-8C7F-0F75-B049-6481993242F1}" dt="2025-10-31T16:17:08.261" v="21" actId="14100"/>
          <ac:spMkLst>
            <pc:docMk/>
            <pc:sldMk cId="361777885" sldId="393"/>
            <ac:spMk id="55" creationId="{0ACAC051-61FA-4FEE-A53B-AFF4CC91B0C6}"/>
          </ac:spMkLst>
        </pc:spChg>
        <pc:spChg chg="mod">
          <ac:chgData name="Katherine Cash" userId="S::katherine.cash_smc.global#ext#@stefanusalliansen.onmicrosoft.com::c8443033-ba39-4d66-bc55-3451e72e1980" providerId="AD" clId="Web-{9439374B-8C7F-0F75-B049-6481993242F1}" dt="2025-10-31T16:16:59.683" v="20" actId="14100"/>
          <ac:spMkLst>
            <pc:docMk/>
            <pc:sldMk cId="361777885" sldId="393"/>
            <ac:spMk id="56" creationId="{14996EEB-485F-4EF2-91B3-14E9F259ABB7}"/>
          </ac:spMkLst>
        </pc:spChg>
        <pc:spChg chg="mod">
          <ac:chgData name="Katherine Cash" userId="S::katherine.cash_smc.global#ext#@stefanusalliansen.onmicrosoft.com::c8443033-ba39-4d66-bc55-3451e72e1980" providerId="AD" clId="Web-{9439374B-8C7F-0F75-B049-6481993242F1}" dt="2025-10-31T16:16:29.010" v="17" actId="14100"/>
          <ac:spMkLst>
            <pc:docMk/>
            <pc:sldMk cId="361777885" sldId="393"/>
            <ac:spMk id="57" creationId="{A2C7A3A3-A2AA-4CB8-8CDC-B20C73D41025}"/>
          </ac:spMkLst>
        </pc:spChg>
        <pc:spChg chg="mod">
          <ac:chgData name="Katherine Cash" userId="S::katherine.cash_smc.global#ext#@stefanusalliansen.onmicrosoft.com::c8443033-ba39-4d66-bc55-3451e72e1980" providerId="AD" clId="Web-{9439374B-8C7F-0F75-B049-6481993242F1}" dt="2025-10-31T16:16:39.510" v="18" actId="14100"/>
          <ac:spMkLst>
            <pc:docMk/>
            <pc:sldMk cId="361777885" sldId="393"/>
            <ac:spMk id="58" creationId="{5066CD4C-02F8-4F2C-BEEB-281359C3E32D}"/>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64D4-C84C-96E5-E111EB5482BE}"/>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64D4-C84C-96E5-E111EB5482BE}"/>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64D4-C84C-96E5-E111EB5482BE}"/>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64D4-C84C-96E5-E111EB5482BE}"/>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64D4-C84C-96E5-E111EB5482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06E1-4E46-AC3B-89BD51B5113C}"/>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06E1-4E46-AC3B-89BD51B5113C}"/>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06E1-4E46-AC3B-89BD51B5113C}"/>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06E1-4E46-AC3B-89BD51B5113C}"/>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06E1-4E46-AC3B-89BD51B511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465-EF46-B174-6954805BF035}"/>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465-EF46-B174-6954805BF035}"/>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465-EF46-B174-6954805BF035}"/>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465-EF46-B174-6954805BF035}"/>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465-EF46-B174-6954805BF0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5B0-5E46-91EC-E82B60225D54}"/>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5B0-5E46-91EC-E82B60225D54}"/>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5B0-5E46-91EC-E82B60225D54}"/>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5B0-5E46-91EC-E82B60225D54}"/>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5B0-5E46-91EC-E82B60225D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2A5A2514-ED87-4325-BAF5-3B768753F46C}">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2A5A2514-ED87-4325-BAF5-3B768753F46C}">
      <dgm:prSet/>
      <dgm:spPr/>
      <dgm:t>
        <a:bodyPr/>
        <a:lstStyle/>
        <a:p>
          <a:endParaRPr lang="sv-SE"/>
        </a:p>
      </dgm:t>
    </dgm:pt>
    <dgm:pt modelId="{31FAF54A-D612-7F44-98A8-F8ECE4111116}" type="parTrans" cxnId="{8720F32C-1B4F-4E79-8BBB-40266D434F62}">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8720F32C-1B4F-4E79-8BBB-40266D434F62}">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2A5A2514-ED87-4325-BAF5-3B768753F46C}" srcId="{22C3C5C5-607E-0F41-ABAB-A0430CFD97B3}" destId="{34489489-90E6-654A-B525-3C6811FBB6EF}" srcOrd="0" destOrd="0" parTransId="{ED83613C-7D55-984B-A611-566105DB1990}" sibTransId="{137DFD68-1E99-F943-AC1D-71869AF5D30D}"/>
    <dgm:cxn modelId="{8720F32C-1B4F-4E79-8BBB-40266D434F62}" srcId="{22C3C5C5-607E-0F41-ABAB-A0430CFD97B3}" destId="{C1FE8847-C981-5B46-8034-26BB844B5B47}" srcOrd="1" destOrd="0" parTransId="{31FAF54A-D612-7F44-98A8-F8ECE4111116}" sibTransId="{D2BAB59A-EB35-9E4D-862A-6052E21775E3}"/>
    <dgm:cxn modelId="{06D39983-D438-4DF2-A6A7-12841A97E7BF}" type="presOf" srcId="{22C3C5C5-607E-0F41-ABAB-A0430CFD97B3}" destId="{A967CEDB-1B33-034A-B76A-79D1831743B0}" srcOrd="0" destOrd="0" presId="urn:microsoft.com/office/officeart/2005/8/layout/hChevron3"/>
    <dgm:cxn modelId="{D9EC3E8E-27FA-48D3-A898-A2E45C20A892}" type="presOf" srcId="{34489489-90E6-654A-B525-3C6811FBB6EF}" destId="{DEAF8DD0-D6A0-9B40-ABB7-A49AE5026804}" srcOrd="0" destOrd="0" presId="urn:microsoft.com/office/officeart/2005/8/layout/hChevron3"/>
    <dgm:cxn modelId="{3007A89D-119B-4E83-B4E6-2C8D9D973AF8}" type="presOf" srcId="{C1FE8847-C981-5B46-8034-26BB844B5B47}" destId="{70589828-B410-1D48-B114-7D78427C4F9A}" srcOrd="0" destOrd="0" presId="urn:microsoft.com/office/officeart/2005/8/layout/hChevron3"/>
    <dgm:cxn modelId="{42B1DB78-A5AE-4F07-9575-C1DDFE461377}" type="presParOf" srcId="{A967CEDB-1B33-034A-B76A-79D1831743B0}" destId="{DEAF8DD0-D6A0-9B40-ABB7-A49AE5026804}" srcOrd="0" destOrd="0" presId="urn:microsoft.com/office/officeart/2005/8/layout/hChevron3"/>
    <dgm:cxn modelId="{F30F781D-1D2C-41AD-9B86-9D48E3D0535A}" type="presParOf" srcId="{A967CEDB-1B33-034A-B76A-79D1831743B0}" destId="{3647DC3A-F9F7-3347-8E43-52AF574056EF}" srcOrd="1" destOrd="0" presId="urn:microsoft.com/office/officeart/2005/8/layout/hChevron3"/>
    <dgm:cxn modelId="{6C54CABE-194A-4568-A86C-9C5313A31D6F}"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391126B3-C85F-420B-AC33-BDEA1066D529}">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391126B3-C85F-420B-AC33-BDEA1066D529}">
      <dgm:prSet/>
      <dgm:spPr/>
      <dgm:t>
        <a:bodyPr/>
        <a:lstStyle/>
        <a:p>
          <a:endParaRPr lang="sv-SE"/>
        </a:p>
      </dgm:t>
    </dgm:pt>
    <dgm:pt modelId="{31FAF54A-D612-7F44-98A8-F8ECE4111116}" type="parTrans" cxnId="{40668090-DE61-4B34-A2DD-76B0B9BDF31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40668090-DE61-4B34-A2DD-76B0B9BDF31B}">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DFFB773F-9DDE-4BFA-9D55-488461909751}" type="presOf" srcId="{C1FE8847-C981-5B46-8034-26BB844B5B47}" destId="{70589828-B410-1D48-B114-7D78427C4F9A}" srcOrd="0" destOrd="0" presId="urn:microsoft.com/office/officeart/2005/8/layout/hChevron3"/>
    <dgm:cxn modelId="{40668090-DE61-4B34-A2DD-76B0B9BDF31B}" srcId="{22C3C5C5-607E-0F41-ABAB-A0430CFD97B3}" destId="{C1FE8847-C981-5B46-8034-26BB844B5B47}" srcOrd="1" destOrd="0" parTransId="{31FAF54A-D612-7F44-98A8-F8ECE4111116}" sibTransId="{D2BAB59A-EB35-9E4D-862A-6052E21775E3}"/>
    <dgm:cxn modelId="{06E2DAB2-0ADA-4CE3-BB05-518E6E20BADD}" type="presOf" srcId="{34489489-90E6-654A-B525-3C6811FBB6EF}" destId="{DEAF8DD0-D6A0-9B40-ABB7-A49AE5026804}" srcOrd="0" destOrd="0" presId="urn:microsoft.com/office/officeart/2005/8/layout/hChevron3"/>
    <dgm:cxn modelId="{391126B3-C85F-420B-AC33-BDEA1066D529}" srcId="{22C3C5C5-607E-0F41-ABAB-A0430CFD97B3}" destId="{34489489-90E6-654A-B525-3C6811FBB6EF}" srcOrd="0" destOrd="0" parTransId="{ED83613C-7D55-984B-A611-566105DB1990}" sibTransId="{137DFD68-1E99-F943-AC1D-71869AF5D30D}"/>
    <dgm:cxn modelId="{A90FFEC3-579B-4024-9F9A-114126754464}" type="presOf" srcId="{22C3C5C5-607E-0F41-ABAB-A0430CFD97B3}" destId="{A967CEDB-1B33-034A-B76A-79D1831743B0}" srcOrd="0" destOrd="0" presId="urn:microsoft.com/office/officeart/2005/8/layout/hChevron3"/>
    <dgm:cxn modelId="{F182856A-5D1D-4751-8295-79C9191C5EDA}" type="presParOf" srcId="{A967CEDB-1B33-034A-B76A-79D1831743B0}" destId="{DEAF8DD0-D6A0-9B40-ABB7-A49AE5026804}" srcOrd="0" destOrd="0" presId="urn:microsoft.com/office/officeart/2005/8/layout/hChevron3"/>
    <dgm:cxn modelId="{DD42CD1F-272E-47C6-B4CC-877A8BB25ECF}" type="presParOf" srcId="{A967CEDB-1B33-034A-B76A-79D1831743B0}" destId="{3647DC3A-F9F7-3347-8E43-52AF574056EF}" srcOrd="1" destOrd="0" presId="urn:microsoft.com/office/officeart/2005/8/layout/hChevron3"/>
    <dgm:cxn modelId="{3ADD8CC1-B940-4220-92F8-7CEAC576BF1D}"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52B5341A-A0CA-44BE-8F6B-68DB29962A3D}">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52B5341A-A0CA-44BE-8F6B-68DB29962A3D}">
      <dgm:prSet/>
      <dgm:spPr/>
      <dgm:t>
        <a:bodyPr/>
        <a:lstStyle/>
        <a:p>
          <a:endParaRPr lang="sv-SE"/>
        </a:p>
      </dgm:t>
    </dgm:pt>
    <dgm:pt modelId="{31FAF54A-D612-7F44-98A8-F8ECE4111116}" type="parTrans" cxnId="{1390F0CD-09BE-498A-AE64-FA7D26F3E109}">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1390F0CD-09BE-498A-AE64-FA7D26F3E109}">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A3C63319-8260-4075-BD20-B05DC51BBDDD}" type="presOf" srcId="{34489489-90E6-654A-B525-3C6811FBB6EF}" destId="{DEAF8DD0-D6A0-9B40-ABB7-A49AE5026804}" srcOrd="0" destOrd="0" presId="urn:microsoft.com/office/officeart/2005/8/layout/hChevron3"/>
    <dgm:cxn modelId="{52B5341A-A0CA-44BE-8F6B-68DB29962A3D}" srcId="{22C3C5C5-607E-0F41-ABAB-A0430CFD97B3}" destId="{34489489-90E6-654A-B525-3C6811FBB6EF}" srcOrd="0" destOrd="0" parTransId="{ED83613C-7D55-984B-A611-566105DB1990}" sibTransId="{137DFD68-1E99-F943-AC1D-71869AF5D30D}"/>
    <dgm:cxn modelId="{1C6A09AA-FB07-4BB1-979B-FD978A992E15}" type="presOf" srcId="{C1FE8847-C981-5B46-8034-26BB844B5B47}" destId="{70589828-B410-1D48-B114-7D78427C4F9A}" srcOrd="0" destOrd="0" presId="urn:microsoft.com/office/officeart/2005/8/layout/hChevron3"/>
    <dgm:cxn modelId="{1390F0CD-09BE-498A-AE64-FA7D26F3E109}" srcId="{22C3C5C5-607E-0F41-ABAB-A0430CFD97B3}" destId="{C1FE8847-C981-5B46-8034-26BB844B5B47}" srcOrd="1" destOrd="0" parTransId="{31FAF54A-D612-7F44-98A8-F8ECE4111116}" sibTransId="{D2BAB59A-EB35-9E4D-862A-6052E21775E3}"/>
    <dgm:cxn modelId="{1AFB7AEC-F357-411E-86E2-961E59DEA79D}" type="presOf" srcId="{22C3C5C5-607E-0F41-ABAB-A0430CFD97B3}" destId="{A967CEDB-1B33-034A-B76A-79D1831743B0}" srcOrd="0" destOrd="0" presId="urn:microsoft.com/office/officeart/2005/8/layout/hChevron3"/>
    <dgm:cxn modelId="{8476BA9C-60F4-4F1F-9120-6D08063452A9}" type="presParOf" srcId="{A967CEDB-1B33-034A-B76A-79D1831743B0}" destId="{DEAF8DD0-D6A0-9B40-ABB7-A49AE5026804}" srcOrd="0" destOrd="0" presId="urn:microsoft.com/office/officeart/2005/8/layout/hChevron3"/>
    <dgm:cxn modelId="{19FA3C80-F1FF-4EEA-92C7-40A79197C8B7}" type="presParOf" srcId="{A967CEDB-1B33-034A-B76A-79D1831743B0}" destId="{3647DC3A-F9F7-3347-8E43-52AF574056EF}" srcOrd="1" destOrd="0" presId="urn:microsoft.com/office/officeart/2005/8/layout/hChevron3"/>
    <dgm:cxn modelId="{CFCE4789-984E-4A15-97D6-BA3EE2DB225F}"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9DD8E730-5514-47E5-BA9A-5E1074964F32}">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9DD8E730-5514-47E5-BA9A-5E1074964F32}">
      <dgm:prSet/>
      <dgm:spPr/>
      <dgm:t>
        <a:bodyPr/>
        <a:lstStyle/>
        <a:p>
          <a:endParaRPr lang="sv-SE"/>
        </a:p>
      </dgm:t>
    </dgm:pt>
    <dgm:pt modelId="{31FAF54A-D612-7F44-98A8-F8ECE4111116}" type="parTrans" cxnId="{3356DEA5-937E-4604-949C-494381C15D00}">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3356DEA5-937E-4604-949C-494381C15D00}">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24F4718-F036-43FC-AF93-48064541D38E}" type="presOf" srcId="{34489489-90E6-654A-B525-3C6811FBB6EF}" destId="{DEAF8DD0-D6A0-9B40-ABB7-A49AE5026804}" srcOrd="0" destOrd="0" presId="urn:microsoft.com/office/officeart/2005/8/layout/hChevron3"/>
    <dgm:cxn modelId="{9DD8E730-5514-47E5-BA9A-5E1074964F32}" srcId="{22C3C5C5-607E-0F41-ABAB-A0430CFD97B3}" destId="{34489489-90E6-654A-B525-3C6811FBB6EF}" srcOrd="0" destOrd="0" parTransId="{ED83613C-7D55-984B-A611-566105DB1990}" sibTransId="{137DFD68-1E99-F943-AC1D-71869AF5D30D}"/>
    <dgm:cxn modelId="{3356DEA5-937E-4604-949C-494381C15D00}" srcId="{22C3C5C5-607E-0F41-ABAB-A0430CFD97B3}" destId="{C1FE8847-C981-5B46-8034-26BB844B5B47}" srcOrd="1" destOrd="0" parTransId="{31FAF54A-D612-7F44-98A8-F8ECE4111116}" sibTransId="{D2BAB59A-EB35-9E4D-862A-6052E21775E3}"/>
    <dgm:cxn modelId="{A6F4F8B8-CFB2-462F-978D-598B247A47A9}" type="presOf" srcId="{C1FE8847-C981-5B46-8034-26BB844B5B47}" destId="{70589828-B410-1D48-B114-7D78427C4F9A}" srcOrd="0" destOrd="0" presId="urn:microsoft.com/office/officeart/2005/8/layout/hChevron3"/>
    <dgm:cxn modelId="{205E8DED-F664-49D0-AC8D-15BBD1117B4E}" type="presOf" srcId="{22C3C5C5-607E-0F41-ABAB-A0430CFD97B3}" destId="{A967CEDB-1B33-034A-B76A-79D1831743B0}" srcOrd="0" destOrd="0" presId="urn:microsoft.com/office/officeart/2005/8/layout/hChevron3"/>
    <dgm:cxn modelId="{A09F983D-5A32-404D-8B31-6AF16120BDAD}" type="presParOf" srcId="{A967CEDB-1B33-034A-B76A-79D1831743B0}" destId="{DEAF8DD0-D6A0-9B40-ABB7-A49AE5026804}" srcOrd="0" destOrd="0" presId="urn:microsoft.com/office/officeart/2005/8/layout/hChevron3"/>
    <dgm:cxn modelId="{D137A99C-070A-4552-A9DE-672C10856CDE}" type="presParOf" srcId="{A967CEDB-1B33-034A-B76A-79D1831743B0}" destId="{3647DC3A-F9F7-3347-8E43-52AF574056EF}" srcOrd="1" destOrd="0" presId="urn:microsoft.com/office/officeart/2005/8/layout/hChevron3"/>
    <dgm:cxn modelId="{4DE87286-DA24-49F2-A0B3-6598F7E0B0D1}"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9582291B-3BD2-4B35-BEF4-05EDF18078A3}">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9582291B-3BD2-4B35-BEF4-05EDF18078A3}">
      <dgm:prSet/>
      <dgm:spPr/>
      <dgm:t>
        <a:bodyPr/>
        <a:lstStyle/>
        <a:p>
          <a:endParaRPr lang="sv-SE"/>
        </a:p>
      </dgm:t>
    </dgm:pt>
    <dgm:pt modelId="{31FAF54A-D612-7F44-98A8-F8ECE4111116}" type="parTrans" cxnId="{5A327CBC-EC30-4952-B22D-D644339A63FF}">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5A327CBC-EC30-4952-B22D-D644339A63FF}">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9582291B-3BD2-4B35-BEF4-05EDF18078A3}" srcId="{22C3C5C5-607E-0F41-ABAB-A0430CFD97B3}" destId="{34489489-90E6-654A-B525-3C6811FBB6EF}" srcOrd="0" destOrd="0" parTransId="{ED83613C-7D55-984B-A611-566105DB1990}" sibTransId="{137DFD68-1E99-F943-AC1D-71869AF5D30D}"/>
    <dgm:cxn modelId="{55EC603D-8025-47A1-8A22-8A5EA4292F19}" type="presOf" srcId="{34489489-90E6-654A-B525-3C6811FBB6EF}" destId="{DEAF8DD0-D6A0-9B40-ABB7-A49AE5026804}" srcOrd="0" destOrd="0" presId="urn:microsoft.com/office/officeart/2005/8/layout/hChevron3"/>
    <dgm:cxn modelId="{5A327CBC-EC30-4952-B22D-D644339A63FF}" srcId="{22C3C5C5-607E-0F41-ABAB-A0430CFD97B3}" destId="{C1FE8847-C981-5B46-8034-26BB844B5B47}" srcOrd="1" destOrd="0" parTransId="{31FAF54A-D612-7F44-98A8-F8ECE4111116}" sibTransId="{D2BAB59A-EB35-9E4D-862A-6052E21775E3}"/>
    <dgm:cxn modelId="{19EB89D7-8A87-4F1B-8FD9-9A0D5004F1D7}" type="presOf" srcId="{22C3C5C5-607E-0F41-ABAB-A0430CFD97B3}" destId="{A967CEDB-1B33-034A-B76A-79D1831743B0}" srcOrd="0" destOrd="0" presId="urn:microsoft.com/office/officeart/2005/8/layout/hChevron3"/>
    <dgm:cxn modelId="{17845BF3-A94B-4FA4-B624-471A549D7D20}" type="presOf" srcId="{C1FE8847-C981-5B46-8034-26BB844B5B47}" destId="{70589828-B410-1D48-B114-7D78427C4F9A}" srcOrd="0" destOrd="0" presId="urn:microsoft.com/office/officeart/2005/8/layout/hChevron3"/>
    <dgm:cxn modelId="{C6E4B2B5-BD26-4AB4-AB77-B111D1388C03}" type="presParOf" srcId="{A967CEDB-1B33-034A-B76A-79D1831743B0}" destId="{DEAF8DD0-D6A0-9B40-ABB7-A49AE5026804}" srcOrd="0" destOrd="0" presId="urn:microsoft.com/office/officeart/2005/8/layout/hChevron3"/>
    <dgm:cxn modelId="{676985E8-FA5E-4CB1-86E8-D44D61C59B20}" type="presParOf" srcId="{A967CEDB-1B33-034A-B76A-79D1831743B0}" destId="{3647DC3A-F9F7-3347-8E43-52AF574056EF}" srcOrd="1" destOrd="0" presId="urn:microsoft.com/office/officeart/2005/8/layout/hChevron3"/>
    <dgm:cxn modelId="{0B89E3AE-4B00-4C6E-8A15-4BEAFAE1D7A3}"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8CB6EBC3-738F-426B-B802-ED0D25BC4E65}">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8CB6EBC3-738F-426B-B802-ED0D25BC4E65}">
      <dgm:prSet/>
      <dgm:spPr/>
      <dgm:t>
        <a:bodyPr/>
        <a:lstStyle/>
        <a:p>
          <a:endParaRPr lang="sv-SE"/>
        </a:p>
      </dgm:t>
    </dgm:pt>
    <dgm:pt modelId="{31FAF54A-D612-7F44-98A8-F8ECE4111116}" type="parTrans" cxnId="{988E952A-E976-4EED-B1FF-C336FB016AEC}">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988E952A-E976-4EED-B1FF-C336FB016AEC}">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8160201B-5CF0-452D-941B-B059344B7830}" type="presOf" srcId="{C1FE8847-C981-5B46-8034-26BB844B5B47}" destId="{70589828-B410-1D48-B114-7D78427C4F9A}" srcOrd="0" destOrd="0" presId="urn:microsoft.com/office/officeart/2005/8/layout/hChevron3"/>
    <dgm:cxn modelId="{988E952A-E976-4EED-B1FF-C336FB016AEC}" srcId="{22C3C5C5-607E-0F41-ABAB-A0430CFD97B3}" destId="{C1FE8847-C981-5B46-8034-26BB844B5B47}" srcOrd="1" destOrd="0" parTransId="{31FAF54A-D612-7F44-98A8-F8ECE4111116}" sibTransId="{D2BAB59A-EB35-9E4D-862A-6052E21775E3}"/>
    <dgm:cxn modelId="{94F12742-BB88-40FF-A31E-48C72149D9D7}" type="presOf" srcId="{22C3C5C5-607E-0F41-ABAB-A0430CFD97B3}" destId="{A967CEDB-1B33-034A-B76A-79D1831743B0}" srcOrd="0" destOrd="0" presId="urn:microsoft.com/office/officeart/2005/8/layout/hChevron3"/>
    <dgm:cxn modelId="{6108F250-F941-48B7-991B-25E0C30C3669}" type="presOf" srcId="{34489489-90E6-654A-B525-3C6811FBB6EF}" destId="{DEAF8DD0-D6A0-9B40-ABB7-A49AE5026804}" srcOrd="0" destOrd="0" presId="urn:microsoft.com/office/officeart/2005/8/layout/hChevron3"/>
    <dgm:cxn modelId="{8CB6EBC3-738F-426B-B802-ED0D25BC4E65}" srcId="{22C3C5C5-607E-0F41-ABAB-A0430CFD97B3}" destId="{34489489-90E6-654A-B525-3C6811FBB6EF}" srcOrd="0" destOrd="0" parTransId="{ED83613C-7D55-984B-A611-566105DB1990}" sibTransId="{137DFD68-1E99-F943-AC1D-71869AF5D30D}"/>
    <dgm:cxn modelId="{97139CF4-84E1-4DE7-8C4A-B7B7FAE17D91}" type="presParOf" srcId="{A967CEDB-1B33-034A-B76A-79D1831743B0}" destId="{DEAF8DD0-D6A0-9B40-ABB7-A49AE5026804}" srcOrd="0" destOrd="0" presId="urn:microsoft.com/office/officeart/2005/8/layout/hChevron3"/>
    <dgm:cxn modelId="{D577FC2C-A88A-43D3-8191-6755D70EA0C6}" type="presParOf" srcId="{A967CEDB-1B33-034A-B76A-79D1831743B0}" destId="{3647DC3A-F9F7-3347-8E43-52AF574056EF}" srcOrd="1" destOrd="0" presId="urn:microsoft.com/office/officeart/2005/8/layout/hChevron3"/>
    <dgm:cxn modelId="{6802F07F-CC17-4B8C-AC94-986B1F876652}"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2E645158-D5FE-466B-A9C5-CCA42059C83A}">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2E645158-D5FE-466B-A9C5-CCA42059C83A}">
      <dgm:prSet/>
      <dgm:spPr/>
      <dgm:t>
        <a:bodyPr/>
        <a:lstStyle/>
        <a:p>
          <a:endParaRPr lang="sv-SE"/>
        </a:p>
      </dgm:t>
    </dgm:pt>
    <dgm:pt modelId="{31FAF54A-D612-7F44-98A8-F8ECE4111116}" type="parTrans" cxnId="{C8982F0E-3904-4F24-A562-C83D848E5A5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C8982F0E-3904-4F24-A562-C83D848E5A5B}">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C8982F0E-3904-4F24-A562-C83D848E5A5B}" srcId="{22C3C5C5-607E-0F41-ABAB-A0430CFD97B3}" destId="{C1FE8847-C981-5B46-8034-26BB844B5B47}" srcOrd="1" destOrd="0" parTransId="{31FAF54A-D612-7F44-98A8-F8ECE4111116}" sibTransId="{D2BAB59A-EB35-9E4D-862A-6052E21775E3}"/>
    <dgm:cxn modelId="{8C2C7E12-FFA3-434F-A596-3026AF574569}" type="presOf" srcId="{C1FE8847-C981-5B46-8034-26BB844B5B47}" destId="{70589828-B410-1D48-B114-7D78427C4F9A}" srcOrd="0" destOrd="0" presId="urn:microsoft.com/office/officeart/2005/8/layout/hChevron3"/>
    <dgm:cxn modelId="{66E91813-8C62-48BA-8E54-DA118B8784D5}" type="presOf" srcId="{34489489-90E6-654A-B525-3C6811FBB6EF}" destId="{DEAF8DD0-D6A0-9B40-ABB7-A49AE5026804}" srcOrd="0" destOrd="0" presId="urn:microsoft.com/office/officeart/2005/8/layout/hChevron3"/>
    <dgm:cxn modelId="{0C74BB64-A845-476B-80CF-3914CC0A276E}" type="presOf" srcId="{22C3C5C5-607E-0F41-ABAB-A0430CFD97B3}" destId="{A967CEDB-1B33-034A-B76A-79D1831743B0}" srcOrd="0" destOrd="0" presId="urn:microsoft.com/office/officeart/2005/8/layout/hChevron3"/>
    <dgm:cxn modelId="{2E645158-D5FE-466B-A9C5-CCA42059C83A}" srcId="{22C3C5C5-607E-0F41-ABAB-A0430CFD97B3}" destId="{34489489-90E6-654A-B525-3C6811FBB6EF}" srcOrd="0" destOrd="0" parTransId="{ED83613C-7D55-984B-A611-566105DB1990}" sibTransId="{137DFD68-1E99-F943-AC1D-71869AF5D30D}"/>
    <dgm:cxn modelId="{F40C9751-A5CF-4F18-A345-6B4EB2C53594}" type="presParOf" srcId="{A967CEDB-1B33-034A-B76A-79D1831743B0}" destId="{DEAF8DD0-D6A0-9B40-ABB7-A49AE5026804}" srcOrd="0" destOrd="0" presId="urn:microsoft.com/office/officeart/2005/8/layout/hChevron3"/>
    <dgm:cxn modelId="{DD963E4D-4F27-4310-9F26-542B1A0A02C3}" type="presParOf" srcId="{A967CEDB-1B33-034A-B76A-79D1831743B0}" destId="{3647DC3A-F9F7-3347-8E43-52AF574056EF}" srcOrd="1" destOrd="0" presId="urn:microsoft.com/office/officeart/2005/8/layout/hChevron3"/>
    <dgm:cxn modelId="{BBA81CC8-F513-4754-B231-E5C4EAC018ED}"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2025-11-18</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2025-11-18</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1"/>
          </p:nvPr>
        </p:nvSpPr>
        <p:spPr/>
        <p:txBody>
          <a:bodyPr/>
          <a:lstStyle/>
          <a:p>
            <a:fld id="{93F28D6D-EA6A-E844-8FEC-210152C040C6}" type="datetime1">
              <a:rPr lang="sv-SE" smtClean="0"/>
              <a:t>2025-11-18</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idx="2"/>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800" b="1" i="0" u="none" strike="noStrike" cap="none" baseline="0" dirty="0">
                <a:solidFill>
                  <a:srgbClr val="000000"/>
                </a:solidFill>
                <a:effectLst/>
                <a:uFill>
                  <a:solidFill>
                    <a:prstClr val="black">
                      <a:alpha val="0"/>
                    </a:prstClr>
                  </a:solidFill>
                </a:uFill>
                <a:latin typeface="Calibri"/>
                <a:ea typeface="Calibri"/>
                <a:cs typeface="Calibri"/>
              </a:rPr>
              <a:t>Persuadindo o poder de agir, Quirguistão </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p>
          <a:p>
            <a:pPr algn="l" rtl="0" fontAlgn="base"/>
            <a:endParaRPr lang="en-US" sz="4000" b="0" i="0" dirty="0">
              <a:solidFill>
                <a:srgbClr val="000000"/>
              </a:solidFill>
              <a:effectLst/>
              <a:latin typeface="Segoe UI" panose="020B0502040204020203" pitchFamily="34" charset="0"/>
            </a:endParaRPr>
          </a:p>
          <a:p>
            <a:pPr algn="l" rtl="0" fontAlgn="base"/>
            <a:r>
              <a:rPr lang="pt-BR" sz="1800" b="0" i="0" u="none" strike="noStrike" cap="none" baseline="0" dirty="0">
                <a:solidFill>
                  <a:srgbClr val="000000"/>
                </a:solidFill>
                <a:effectLst/>
                <a:uFill>
                  <a:solidFill>
                    <a:prstClr val="black">
                      <a:alpha val="0"/>
                    </a:prstClr>
                  </a:solidFill>
                </a:uFill>
                <a:latin typeface="Calibri"/>
                <a:ea typeface="Calibri"/>
                <a:cs typeface="Calibri"/>
              </a:rPr>
              <a:t>Após a revolução de 2010, uma pequena gangue de vândalos intolerantes começou a saquear locais de culto pertencentes a denominações protestantes e ortodoxas. Os ataques continuaram por cerca de seis meses.</a:t>
            </a:r>
          </a:p>
          <a:p>
            <a:pPr algn="l" rtl="0" fontAlgn="base"/>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pPr algn="l" rtl="0" fontAlgn="base"/>
            <a:r>
              <a:rPr lang="pt-BR" sz="1800" b="0" i="0" u="none" strike="noStrike" cap="none" baseline="0" dirty="0">
                <a:solidFill>
                  <a:srgbClr val="000000"/>
                </a:solidFill>
                <a:effectLst/>
                <a:uFill>
                  <a:solidFill>
                    <a:prstClr val="black">
                      <a:alpha val="0"/>
                    </a:prstClr>
                  </a:solidFill>
                </a:uFill>
                <a:latin typeface="Calibri"/>
                <a:ea typeface="Calibri"/>
                <a:cs typeface="Calibri"/>
              </a:rPr>
              <a:t>Apesar de muitas reclamações, não houve reação do Ministério Público, da Comissão Estadual de Assuntos Religiosos ou do Ministério de Assuntos Internos. As autoridades até aconselharam as comunidades a lidar com o problema elas mesmas.  </a:t>
            </a:r>
          </a:p>
          <a:p>
            <a:pPr algn="l" rtl="0" fontAlgn="base"/>
            <a:endParaRPr lang="en-US" sz="4000" b="0" i="0" dirty="0">
              <a:solidFill>
                <a:srgbClr val="000000"/>
              </a:solidFill>
              <a:effectLst/>
              <a:latin typeface="Segoe UI" panose="020B0502040204020203" pitchFamily="34" charset="0"/>
            </a:endParaRPr>
          </a:p>
          <a:p>
            <a:pPr algn="l" rtl="0" fontAlgn="base"/>
            <a:r>
              <a:rPr lang="pt-BR" sz="1800" b="0" i="0" u="none" strike="noStrike" cap="none" baseline="0" dirty="0">
                <a:solidFill>
                  <a:srgbClr val="000000"/>
                </a:solidFill>
                <a:effectLst/>
                <a:uFill>
                  <a:solidFill>
                    <a:prstClr val="black">
                      <a:alpha val="0"/>
                    </a:prstClr>
                  </a:solidFill>
                </a:uFill>
                <a:latin typeface="Calibri"/>
                <a:ea typeface="Calibri"/>
                <a:cs typeface="Calibri"/>
              </a:rPr>
              <a:t>Líderes religiosos frustrados se reuniram para entrar em contato com um jornal nacional para destacar os incidentes e a falta de ação das autoridades. As informações chegaram à presidente que assumiu o caso sob seu controle direto. Todos os membros da gangue foram capturados em quatro dias.  </a:t>
            </a:r>
            <a:endParaRPr lang="en-US" sz="4000" b="0" i="0" dirty="0">
              <a:solidFill>
                <a:srgbClr val="000000"/>
              </a:solidFill>
              <a:effectLst/>
              <a:latin typeface="Segoe UI" panose="020B0502040204020203" pitchFamily="34" charset="0"/>
            </a:endParaRPr>
          </a:p>
          <a:p>
            <a:pPr algn="l" rtl="0" fontAlgn="base"/>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800" b="0" i="1" u="none" strike="noStrike" cap="none" baseline="0" dirty="0">
                <a:solidFill>
                  <a:srgbClr val="000000"/>
                </a:solidFill>
                <a:effectLst/>
                <a:uFill>
                  <a:solidFill>
                    <a:prstClr val="black">
                      <a:alpha val="0"/>
                    </a:prstClr>
                  </a:solidFill>
                </a:uFill>
                <a:latin typeface="Calibri"/>
                <a:ea typeface="Calibri"/>
                <a:cs typeface="Calibri"/>
              </a:rPr>
              <a:t>Exercício de espectador-reparador</a:t>
            </a:r>
            <a:r>
              <a:rPr lang="pt-BR" sz="1800" b="0" i="0" u="none" strike="noStrike" cap="none" baseline="0" dirty="0">
                <a:solidFill>
                  <a:srgbClr val="000000"/>
                </a:solidFill>
                <a:effectLst/>
                <a:uFill>
                  <a:solidFill>
                    <a:prstClr val="black">
                      <a:alpha val="0"/>
                    </a:prstClr>
                  </a:solidFill>
                </a:uFill>
                <a:latin typeface="WordVisiCarriageReturn_MSFontService"/>
                <a:ea typeface="WordVisiCarriageReturn_MSFontService"/>
                <a:cs typeface="WordVisiCarriageReturn_MSFontService"/>
              </a:rPr>
              <a:t> </a:t>
            </a:r>
            <a:br>
              <a:rPr sz="1800" dirty="0"/>
            </a:br>
            <a:r>
              <a:rPr lang="pt-BR" sz="1800" b="0" i="1" u="none" strike="noStrike" cap="none" baseline="0" dirty="0">
                <a:solidFill>
                  <a:srgbClr val="000000"/>
                </a:solidFill>
                <a:effectLst/>
                <a:uFill>
                  <a:solidFill>
                    <a:prstClr val="black">
                      <a:alpha val="0"/>
                    </a:prstClr>
                  </a:solidFill>
                </a:uFill>
                <a:latin typeface="Calibri"/>
                <a:ea typeface="Calibri"/>
                <a:cs typeface="Calibri"/>
              </a:rPr>
              <a:t>Use este slide ao concluir o exercício, fazendo os seguintes pontos:</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pt-BR" sz="1800" b="0" i="0" u="none" strike="noStrike" cap="none" baseline="0" dirty="0">
                <a:solidFill>
                  <a:srgbClr val="000000"/>
                </a:solidFill>
                <a:effectLst/>
                <a:uFill>
                  <a:solidFill>
                    <a:prstClr val="black">
                      <a:alpha val="0"/>
                    </a:prstClr>
                  </a:solidFill>
                </a:uFill>
                <a:latin typeface="Calibri"/>
                <a:ea typeface="Calibri"/>
                <a:cs typeface="Calibri"/>
              </a:rPr>
              <a:t>Podemos tomar decisões conscientes para nos tornarmos reparadores em vez de espectadores, por exemplo, construindo relacionamentos com pessoas que são afetadas por violações de direitos, sendo organizadas em grupos, buscando as informações de que precisamos e planejando como queremos agir juntos.  </a:t>
            </a:r>
            <a:endParaRPr lang="pt-BR" sz="1800" b="0" i="0" u="none" strike="noStrike" kern="1200" cap="none" baseline="0" dirty="0">
              <a:solidFill>
                <a:srgbClr val="000000"/>
              </a:solidFill>
              <a:effectLst/>
              <a:uFill>
                <a:solidFill>
                  <a:prstClr val="black">
                    <a:alpha val="0"/>
                  </a:prstClr>
                </a:solidFill>
              </a:uFill>
              <a:latin typeface="Calibri"/>
              <a:ea typeface="Calibri"/>
              <a:cs typeface="Calibri"/>
            </a:endParaRPr>
          </a:p>
          <a:p>
            <a:pPr marL="285750" indent="-285750" algn="l" rtl="0" fontAlgn="base">
              <a:buFont typeface="Arial" panose="020B0604020202020204" pitchFamily="34" charset="0"/>
              <a:buChar char="•"/>
            </a:pPr>
            <a:endParaRPr lang="pt-BR" sz="1800" b="0" i="0" u="none" strike="noStrike" kern="1200" cap="none" baseline="0" dirty="0">
              <a:solidFill>
                <a:srgbClr val="000000"/>
              </a:solidFill>
              <a:effectLst/>
              <a:uFill>
                <a:solidFill>
                  <a:prstClr val="black">
                    <a:alpha val="0"/>
                  </a:prstClr>
                </a:solidFill>
              </a:uFill>
              <a:latin typeface="Calibri"/>
              <a:ea typeface="Calibri"/>
              <a:cs typeface="Calibri"/>
            </a:endParaRPr>
          </a:p>
          <a:p>
            <a:pPr marL="285750" indent="-285750" algn="l" rtl="0" fontAlgn="base">
              <a:buFont typeface="Arial" panose="020B0604020202020204" pitchFamily="34" charset="0"/>
              <a:buChar char="•"/>
            </a:pPr>
            <a:r>
              <a:rPr lang="pt-BR" sz="1200" b="0" i="0" u="none" strike="noStrike" kern="1200" baseline="0" dirty="0">
                <a:solidFill>
                  <a:schemeClr val="tx1"/>
                </a:solidFill>
                <a:latin typeface="+mn-lt"/>
                <a:ea typeface="+mn-ea"/>
                <a:cs typeface="+mn-cs"/>
              </a:rPr>
              <a:t>Nem sempre poderemos agir. Nem sempre será seguro ou construtivo fazê-lo. Mas teremos mais probabilidade de agir e sermos mais eficazes se construirmos </a:t>
            </a:r>
            <a:r>
              <a:rPr lang="sv-SE" sz="1200" b="0" i="0" u="none" strike="noStrike" kern="1200" baseline="0" dirty="0" err="1">
                <a:solidFill>
                  <a:schemeClr val="tx1"/>
                </a:solidFill>
                <a:latin typeface="+mn-lt"/>
                <a:ea typeface="+mn-ea"/>
                <a:cs typeface="+mn-cs"/>
              </a:rPr>
              <a:t>relacionamentos</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trabalharmos</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juntos</a:t>
            </a:r>
            <a:r>
              <a:rPr lang="sv-SE" sz="1200" b="0" i="0" u="none" strike="noStrike" kern="1200" baseline="0" dirty="0">
                <a:solidFill>
                  <a:schemeClr val="tx1"/>
                </a:solidFill>
                <a:latin typeface="+mn-lt"/>
                <a:ea typeface="+mn-ea"/>
                <a:cs typeface="+mn-cs"/>
              </a:rPr>
              <a:t> etc.</a:t>
            </a:r>
            <a:endParaRPr lang="pt-BR" sz="1800" b="0" i="0" u="none" strike="noStrike" cap="none" baseline="0" dirty="0">
              <a:solidFill>
                <a:srgbClr val="000000"/>
              </a:solidFill>
              <a:effectLst/>
              <a:uFill>
                <a:solidFill>
                  <a:prstClr val="black">
                    <a:alpha val="0"/>
                  </a:prstClr>
                </a:solidFill>
              </a:uFill>
              <a:latin typeface="Times New Roman"/>
              <a:ea typeface="Times New Roman"/>
              <a:cs typeface="Times New Roman"/>
            </a:endParaRPr>
          </a:p>
          <a:p>
            <a:pPr marL="0" indent="0" algn="l" rtl="0" fontAlgn="base">
              <a:buFont typeface="Arial" panose="020B0604020202020204" pitchFamily="34" charset="0"/>
              <a:buNone/>
            </a:pPr>
            <a:endParaRPr lang="pt-BR" sz="1800" b="0" i="0" u="none" strike="noStrike" cap="none" baseline="0" dirty="0">
              <a:solidFill>
                <a:srgbClr val="000000"/>
              </a:solidFill>
              <a:effectLst/>
              <a:uFill>
                <a:solidFill>
                  <a:prstClr val="black">
                    <a:alpha val="0"/>
                  </a:prstClr>
                </a:solidFill>
              </a:uFill>
              <a:latin typeface="Times New Roman"/>
              <a:ea typeface="Times New Roman"/>
              <a:cs typeface="Times New Roman"/>
            </a:endParaRPr>
          </a:p>
          <a:p>
            <a:pPr marL="285750" indent="-285750" algn="l" rtl="0" fontAlgn="base">
              <a:buFont typeface="Arial" panose="020B0604020202020204" pitchFamily="34" charset="0"/>
              <a:buChar char="•"/>
            </a:pPr>
            <a:r>
              <a:rPr lang="pt-BR" sz="1800" b="0" i="0" u="none" strike="noStrike" cap="none" baseline="0" dirty="0">
                <a:solidFill>
                  <a:srgbClr val="000000"/>
                </a:solidFill>
                <a:effectLst/>
                <a:uFill>
                  <a:solidFill>
                    <a:prstClr val="black">
                      <a:alpha val="0"/>
                    </a:prstClr>
                  </a:solidFill>
                </a:uFill>
                <a:latin typeface="Calibri"/>
                <a:ea typeface="Calibri"/>
                <a:cs typeface="Calibri"/>
              </a:rPr>
              <a:t>Aponte para o mapa FORB nas páginas de flip chart de nossa cidade. Peça às pessoas que pensem em silêncio sobre quais dos problemas que identificaram gostariam de ser reparadores. (Dê um momento para as pessoas pensarem, mas não peça respostas.) </a:t>
            </a:r>
          </a:p>
          <a:p>
            <a:pPr marL="0" indent="0" algn="l" rtl="0" fontAlgn="base">
              <a:buFont typeface="Arial" panose="020B0604020202020204" pitchFamily="34" charset="0"/>
              <a:buNone/>
            </a:pPr>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pPr marL="285750" indent="-285750" algn="l" rtl="0" fontAlgn="base">
              <a:buFont typeface="Arial" panose="020B0604020202020204" pitchFamily="34" charset="0"/>
              <a:buChar char="•"/>
            </a:pPr>
            <a:r>
              <a:rPr lang="pt-BR" sz="1800" b="0" i="0" u="none" strike="noStrike" cap="none" baseline="0" dirty="0">
                <a:solidFill>
                  <a:srgbClr val="000000"/>
                </a:solidFill>
                <a:effectLst/>
                <a:uFill>
                  <a:solidFill>
                    <a:prstClr val="black">
                      <a:alpha val="0"/>
                    </a:prstClr>
                  </a:solidFill>
                </a:uFill>
                <a:latin typeface="Calibri"/>
                <a:ea typeface="Calibri"/>
                <a:cs typeface="Calibri"/>
              </a:rPr>
              <a:t>Nas sessões restantes, vamos pensar em COMO passar de espectadores para reparadores em relação a esses problemas.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800" b="0" i="1" u="none" strike="noStrike" cap="none" baseline="0" dirty="0">
                <a:solidFill>
                  <a:srgbClr val="000000"/>
                </a:solidFill>
                <a:effectLst/>
                <a:uFill>
                  <a:solidFill>
                    <a:prstClr val="black">
                      <a:alpha val="0"/>
                    </a:prstClr>
                  </a:solidFill>
                </a:uFill>
                <a:latin typeface="Calibri"/>
                <a:ea typeface="Calibri"/>
                <a:cs typeface="Calibri"/>
              </a:rPr>
              <a:t>Exercício Quem sou eu</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endParaRPr lang="en-US" sz="1800" b="0" i="0" dirty="0">
              <a:solidFill>
                <a:srgbClr val="000000"/>
              </a:solidFill>
              <a:effectLst/>
              <a:latin typeface="Segoe UI" panose="020B0502040204020203" pitchFamily="34" charset="0"/>
            </a:endParaRPr>
          </a:p>
          <a:p>
            <a:pPr algn="l" rtl="0" fontAlgn="base"/>
            <a:r>
              <a:rPr lang="pt-BR" sz="1800" b="0" i="1" u="none" strike="noStrike" cap="none" baseline="0" dirty="0">
                <a:solidFill>
                  <a:srgbClr val="000000"/>
                </a:solidFill>
                <a:effectLst/>
                <a:uFill>
                  <a:solidFill>
                    <a:prstClr val="black">
                      <a:alpha val="0"/>
                    </a:prstClr>
                  </a:solidFill>
                </a:uFill>
                <a:latin typeface="Calibri"/>
                <a:ea typeface="Calibri"/>
                <a:cs typeface="Calibri"/>
              </a:rPr>
              <a:t>Use este slide ao concluir o exercício, fazendo os seguintes pontos.</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p>
          <a:p>
            <a:pPr algn="l" rtl="0" fontAlgn="base"/>
            <a:endParaRPr lang="en-US" sz="18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pt-BR" sz="1800" b="0" i="0" u="none" strike="noStrike" cap="none" baseline="0" dirty="0">
                <a:solidFill>
                  <a:srgbClr val="000000"/>
                </a:solidFill>
                <a:effectLst/>
                <a:uFill>
                  <a:solidFill>
                    <a:prstClr val="black">
                      <a:alpha val="0"/>
                    </a:prstClr>
                  </a:solidFill>
                </a:uFill>
                <a:latin typeface="Calibri"/>
                <a:ea typeface="Calibri"/>
                <a:cs typeface="Calibri"/>
              </a:rPr>
              <a:t>Em cada um dos diferentes ambientes que identificamos, podemos desempenhar o papel de ser um espectador ou um reparador proativo. Poderíamos ser um recurso que promove a liberdade de religião ou crença nessas redes e grupos. </a:t>
            </a:r>
          </a:p>
          <a:p>
            <a:pPr marL="0" indent="0" algn="l" rtl="0" fontAlgn="base">
              <a:buFont typeface="Arial" panose="020B0604020202020204" pitchFamily="34" charset="0"/>
              <a:buNone/>
            </a:pPr>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pPr marL="285750" indent="-285750" algn="l" rtl="0" fontAlgn="base">
              <a:buFont typeface="Arial" panose="020B0604020202020204" pitchFamily="34" charset="0"/>
              <a:buChar char="•"/>
            </a:pPr>
            <a:r>
              <a:rPr lang="pt-BR" sz="1800" b="0" i="0" u="none" strike="noStrike" cap="none" baseline="0" dirty="0">
                <a:solidFill>
                  <a:srgbClr val="000000"/>
                </a:solidFill>
                <a:effectLst/>
                <a:uFill>
                  <a:solidFill>
                    <a:prstClr val="black">
                      <a:alpha val="0"/>
                    </a:prstClr>
                  </a:solidFill>
                </a:uFill>
                <a:latin typeface="Calibri"/>
                <a:ea typeface="Calibri"/>
                <a:cs typeface="Calibri"/>
              </a:rPr>
              <a:t>Em tudo o que você ouvir e fizer no restante do curso, pense em três perguntas.  </a:t>
            </a:r>
          </a:p>
          <a:p>
            <a:pPr marL="0" indent="0" algn="l" rtl="0" fontAlgn="base">
              <a:buFont typeface="Arial" panose="020B0604020202020204" pitchFamily="34" charset="0"/>
              <a:buNone/>
            </a:pPr>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pPr marL="742950" lvl="1" indent="-285750" algn="l" rtl="0" fontAlgn="base">
              <a:buFont typeface="Calibri" panose="020F0502020204030204" pitchFamily="34" charset="0"/>
              <a:buChar char="―"/>
            </a:pPr>
            <a:r>
              <a:rPr lang="pt-BR" sz="1800" b="0" i="0" u="sng" strike="noStrike" cap="none" baseline="0" dirty="0">
                <a:solidFill>
                  <a:srgbClr val="000000"/>
                </a:solidFill>
                <a:effectLst/>
                <a:uFill>
                  <a:solidFill>
                    <a:srgbClr val="000000"/>
                  </a:solidFill>
                </a:uFill>
                <a:latin typeface="Calibri"/>
                <a:ea typeface="Calibri"/>
                <a:cs typeface="Calibri"/>
              </a:rPr>
              <a:t>O que eu poderia fazer?</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r>
              <a:rPr lang="pt-BR" sz="1800" b="0" i="0" u="none" strike="noStrike" cap="none" baseline="0" dirty="0">
                <a:solidFill>
                  <a:srgbClr val="000000"/>
                </a:solidFill>
                <a:effectLst/>
                <a:uFill>
                  <a:solidFill>
                    <a:prstClr val="black">
                      <a:alpha val="0"/>
                    </a:prstClr>
                  </a:solidFill>
                </a:uFill>
                <a:latin typeface="WordVisiCarriageReturn_MSFontService"/>
                <a:ea typeface="WordVisiCarriageReturn_MSFontService"/>
                <a:cs typeface="WordVisiCarriageReturn_MSFontService"/>
              </a:rPr>
              <a:t> </a:t>
            </a:r>
            <a:br>
              <a:rPr sz="1800" dirty="0"/>
            </a:br>
            <a:r>
              <a:rPr lang="pt-BR" sz="1800" b="0" i="0" u="none" strike="noStrike" cap="none" baseline="0" dirty="0">
                <a:solidFill>
                  <a:srgbClr val="000000"/>
                </a:solidFill>
                <a:effectLst/>
                <a:uFill>
                  <a:solidFill>
                    <a:prstClr val="black">
                      <a:alpha val="0"/>
                    </a:prstClr>
                  </a:solidFill>
                </a:uFill>
                <a:latin typeface="Calibri"/>
                <a:ea typeface="Calibri"/>
                <a:cs typeface="Calibri"/>
              </a:rPr>
              <a:t>Por exemplo, em minha função como pai, mãe, filho, amigo ou vizinho. O que eu poderia fazer por meio da minha função no trabalho ou por meio de funções que tenho na minha vida privada; na minha comunidade religiosa, por exemplo?  </a:t>
            </a:r>
          </a:p>
          <a:p>
            <a:pPr marL="457200" lvl="1" indent="0" algn="l" rtl="0" fontAlgn="base">
              <a:buFont typeface="Arial" panose="020B0604020202020204" pitchFamily="34" charset="0"/>
              <a:buNone/>
            </a:pPr>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pPr marL="742950" lvl="1" indent="-285750">
              <a:buFont typeface="Calibri" panose="020F0502020204030204" pitchFamily="34" charset="0"/>
              <a:buChar char="―"/>
            </a:pPr>
            <a:r>
              <a:rPr lang="pt-BR" sz="1200" b="0" i="0" u="sng" strike="noStrike" kern="1200" baseline="0" dirty="0">
                <a:solidFill>
                  <a:schemeClr val="tx1"/>
                </a:solidFill>
                <a:latin typeface="+mn-lt"/>
                <a:ea typeface="+mn-ea"/>
                <a:cs typeface="+mn-cs"/>
              </a:rPr>
              <a:t>O que poderíamos fazer se nos organizássemos e trabalhássemos juntos?</a:t>
            </a:r>
            <a:r>
              <a:rPr lang="pt-BR" sz="1200" b="0" i="0" u="none" strike="noStrike" kern="1200" baseline="0" dirty="0">
                <a:solidFill>
                  <a:schemeClr val="tx1"/>
                </a:solidFill>
                <a:latin typeface="+mn-lt"/>
                <a:ea typeface="+mn-ea"/>
                <a:cs typeface="+mn-cs"/>
              </a:rPr>
              <a:t> Minha comunidade religiosa, grupo de jovens ou local de trabalho poderia tomar uma iniciativa, por exemplo?</a:t>
            </a:r>
            <a:endParaRPr lang="pt-BR" sz="2800" b="0" i="0" u="sng" strike="noStrike" cap="none" baseline="0" dirty="0">
              <a:solidFill>
                <a:srgbClr val="000000"/>
              </a:solidFill>
              <a:effectLst/>
              <a:uFill>
                <a:solidFill>
                  <a:srgbClr val="000000"/>
                </a:solidFill>
              </a:uFill>
              <a:latin typeface="Calibri"/>
              <a:ea typeface="Calibri"/>
              <a:cs typeface="Calibri"/>
            </a:endParaRPr>
          </a:p>
          <a:p>
            <a:pPr marL="457200" lvl="1" indent="0" algn="l" rtl="0" fontAlgn="base">
              <a:buFont typeface="Arial" panose="020B0604020202020204" pitchFamily="34" charset="0"/>
              <a:buNone/>
            </a:pPr>
            <a:endParaRPr lang="en-US" sz="1800" b="0" i="0" u="none" strike="noStrike" cap="none" baseline="0" dirty="0">
              <a:solidFill>
                <a:srgbClr val="000000"/>
              </a:solidFill>
              <a:effectLst/>
              <a:uFillTx/>
              <a:latin typeface="Calibri" panose="020F0502020204030204" pitchFamily="34" charset="0"/>
              <a:ea typeface="+mn-ea"/>
              <a:cs typeface="+mn-cs"/>
            </a:endParaRPr>
          </a:p>
          <a:p>
            <a:pPr marL="742950" lvl="1" indent="-285750" algn="l" rtl="0" fontAlgn="base">
              <a:buFont typeface="Calibri" panose="020F0502020204030204" pitchFamily="34" charset="0"/>
              <a:buChar char="―"/>
            </a:pPr>
            <a:r>
              <a:rPr lang="pt-BR" sz="1800" b="0" i="0" u="sng" strike="noStrike" cap="none" baseline="0" dirty="0">
                <a:solidFill>
                  <a:srgbClr val="000000"/>
                </a:solidFill>
                <a:effectLst/>
                <a:uFill>
                  <a:solidFill>
                    <a:srgbClr val="000000"/>
                  </a:solidFill>
                </a:uFill>
                <a:latin typeface="Calibri"/>
                <a:ea typeface="Calibri"/>
                <a:cs typeface="Calibri"/>
              </a:rPr>
              <a:t>O que poderíamos incentivar outras pessoas/organizações a fazer</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r>
              <a:rPr lang="pt-BR" sz="1800" b="0" i="0" u="none" strike="noStrike" cap="none" baseline="0" dirty="0">
                <a:solidFill>
                  <a:srgbClr val="000000"/>
                </a:solidFill>
                <a:effectLst/>
                <a:uFill>
                  <a:solidFill>
                    <a:prstClr val="black">
                      <a:alpha val="0"/>
                    </a:prstClr>
                  </a:solidFill>
                </a:uFill>
                <a:latin typeface="WordVisiCarriageReturn_MSFontService"/>
                <a:ea typeface="WordVisiCarriageReturn_MSFontService"/>
                <a:cs typeface="WordVisiCarriageReturn_MSFontService"/>
              </a:rPr>
              <a:t> </a:t>
            </a:r>
            <a:br>
              <a:rPr sz="1800" dirty="0"/>
            </a:br>
            <a:r>
              <a:rPr lang="pt-BR" sz="1800" b="0" i="0" u="none" strike="noStrike" cap="none" baseline="0" dirty="0">
                <a:solidFill>
                  <a:srgbClr val="000000"/>
                </a:solidFill>
                <a:effectLst/>
                <a:uFill>
                  <a:solidFill>
                    <a:prstClr val="black">
                      <a:alpha val="0"/>
                    </a:prstClr>
                  </a:solidFill>
                </a:uFill>
                <a:latin typeface="Calibri"/>
                <a:ea typeface="Calibri"/>
                <a:cs typeface="Calibri"/>
              </a:rPr>
              <a:t>Há coisas que não podemos fazer que os outros podem fazer. Talvez outra comunidade religiosa, ou o diretor da escola local, possa agir. Quem poderíamos incentivar a agir? </a:t>
            </a:r>
          </a:p>
          <a:p>
            <a:pPr algn="l" rtl="0" fontAlgn="base"/>
            <a:r>
              <a:rPr lang="en-US" sz="1800" b="0" i="0" dirty="0">
                <a:solidFill>
                  <a:srgbClr val="000000"/>
                </a:solidFill>
                <a:effectLst/>
                <a:latin typeface="Calibri" panose="020F0502020204030204" pitchFamily="34" charset="0"/>
              </a:rPr>
              <a:t> </a:t>
            </a:r>
            <a:endParaRPr lang="en-US" sz="1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800" b="0" i="1" u="none" strike="noStrike" cap="none" baseline="0" dirty="0">
                <a:solidFill>
                  <a:srgbClr val="000000"/>
                </a:solidFill>
                <a:effectLst/>
                <a:uFill>
                  <a:solidFill>
                    <a:prstClr val="black">
                      <a:alpha val="0"/>
                    </a:prstClr>
                  </a:solidFill>
                </a:uFill>
                <a:latin typeface="Calibri"/>
                <a:ea typeface="Calibri"/>
                <a:cs typeface="Calibri"/>
              </a:rPr>
              <a:t>Os slides 13 a 24 ilustram a apresentação da sessão 6 </a:t>
            </a:r>
          </a:p>
          <a:p>
            <a:pPr algn="l" rtl="0" fontAlgn="base"/>
            <a:endParaRPr lang="en-US" sz="1800" b="0" i="1" dirty="0">
              <a:solidFill>
                <a:srgbClr val="000000"/>
              </a:solidFill>
              <a:effectLst/>
              <a:latin typeface="Calibri" panose="020F0502020204030204" pitchFamily="34" charset="0"/>
            </a:endParaRPr>
          </a:p>
          <a:p>
            <a:pPr algn="l" rtl="0" fontAlgn="base"/>
            <a:r>
              <a:rPr lang="pt-BR" sz="1800" b="1" i="0" u="none" strike="noStrike" cap="none" baseline="0" dirty="0">
                <a:solidFill>
                  <a:srgbClr val="000000"/>
                </a:solidFill>
                <a:effectLst/>
                <a:uFill>
                  <a:solidFill>
                    <a:prstClr val="black">
                      <a:alpha val="0"/>
                    </a:prstClr>
                  </a:solidFill>
                </a:uFill>
                <a:latin typeface="Calibri"/>
                <a:ea typeface="Calibri"/>
                <a:cs typeface="Calibri"/>
              </a:rPr>
              <a:t>Apresentação: Táticas para promover os direitos humanos</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p>
          <a:p>
            <a:pPr algn="l" rtl="0" fontAlgn="base"/>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pt-BR" sz="1200" b="1" kern="1200" dirty="0">
                <a:solidFill>
                  <a:schemeClr val="tx1"/>
                </a:solidFill>
                <a:effectLst/>
                <a:latin typeface="+mn-lt"/>
                <a:ea typeface="+mn-ea"/>
                <a:cs typeface="+mn-cs"/>
              </a:rPr>
              <a:t>INTRODUÇÃO</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fontAlgn="base"/>
            <a:r>
              <a:rPr lang="pt-BR" sz="1200" kern="1200" dirty="0">
                <a:solidFill>
                  <a:schemeClr val="tx1"/>
                </a:solidFill>
                <a:effectLst/>
                <a:latin typeface="+mn-lt"/>
                <a:ea typeface="+mn-ea"/>
                <a:cs typeface="+mn-cs"/>
              </a:rPr>
              <a:t>Nestas e nas sessões anteriores, ouvimos histórias sobre pessoas diferentes fazendo coisas diferentes para tentar tornar a situação de liberdade de religião ou crença melhor em sua comunidade. Também nos lembramos dos problemas para a FORB em nossa comunidade. </a:t>
            </a:r>
            <a:r>
              <a:rPr lang="pt-BR" sz="1200" i="1" kern="1200" dirty="0">
                <a:solidFill>
                  <a:schemeClr val="tx1"/>
                </a:solidFill>
                <a:effectLst/>
                <a:latin typeface="+mn-lt"/>
                <a:ea typeface="+mn-ea"/>
                <a:cs typeface="+mn-cs"/>
              </a:rPr>
              <a:t>(Aponte para a FORB nas páginas de flip chart de nossa cidade.)</a:t>
            </a:r>
            <a:endParaRPr lang="sv-SE" sz="1200" kern="1200" dirty="0">
              <a:solidFill>
                <a:schemeClr val="tx1"/>
              </a:solidFill>
              <a:effectLst/>
              <a:latin typeface="+mn-lt"/>
              <a:ea typeface="+mn-ea"/>
              <a:cs typeface="+mn-cs"/>
            </a:endParaRPr>
          </a:p>
          <a:p>
            <a:pPr fontAlgn="base"/>
            <a:endParaRPr lang="pt-BR"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Agora vamos aprender sobre diferentes táticas que podem ser usadas para promover e proteger os direitos humanos em nível comunitário. E vamos pensar em como </a:t>
            </a:r>
            <a:r>
              <a:rPr lang="pt-BR" sz="1200" u="sng" kern="1200" dirty="0">
                <a:solidFill>
                  <a:schemeClr val="tx1"/>
                </a:solidFill>
                <a:effectLst/>
                <a:latin typeface="+mn-lt"/>
                <a:ea typeface="+mn-ea"/>
                <a:cs typeface="+mn-cs"/>
              </a:rPr>
              <a:t>nós</a:t>
            </a:r>
            <a:r>
              <a:rPr lang="pt-BR" sz="1200" kern="1200" dirty="0">
                <a:solidFill>
                  <a:schemeClr val="tx1"/>
                </a:solidFill>
                <a:effectLst/>
                <a:latin typeface="+mn-lt"/>
                <a:ea typeface="+mn-ea"/>
                <a:cs typeface="+mn-cs"/>
              </a:rPr>
              <a:t> poderíamos usar essas táticas para enfrentar os problemas que identificamos em nossa comunidade.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Então, o que queremos dizer com táticas? Táticas são definidas como “um conjunto planejado de ações realizadas para alcançar uma meta”.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Há quatro tipos diferentes de táticas para o trabalho de direitos humanos. Para ajudar a explicar esses quatro tipos de táticas, podemos pensar no fogo como uma metáfora para representar violações de direitos humanos. </a:t>
            </a:r>
          </a:p>
          <a:p>
            <a:pPr fontAlgn="base"/>
            <a:endParaRPr lang="pt-BR"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Não um fogo agradável em volta do qual nos sentamos para nos aquecer, mas um fogo perigoso, fora de controle. Assim como as violações de direitos humanos, os incêndios prejudicam as pessoas; eles traumatizam, ferem e matam pessoas, além de destruir propriedades e terras. </a:t>
            </a:r>
          </a:p>
          <a:p>
            <a:pPr fontAlgn="base"/>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Então, como paramos os incêndios? Fazemos quatro tipos de coisas:</a:t>
            </a:r>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b="1" kern="1200" dirty="0">
                <a:solidFill>
                  <a:schemeClr val="tx1"/>
                </a:solidFill>
                <a:effectLst/>
                <a:latin typeface="+mn-lt"/>
                <a:ea typeface="+mn-ea"/>
                <a:cs typeface="+mn-cs"/>
              </a:rPr>
              <a:t>1. TÁTICAS DE EMERGÊNCIA</a:t>
            </a:r>
            <a:endParaRPr lang="sv-SE" sz="1200" kern="1200" dirty="0">
              <a:solidFill>
                <a:schemeClr val="tx1"/>
              </a:solidFill>
              <a:effectLst/>
              <a:latin typeface="+mn-lt"/>
              <a:ea typeface="+mn-ea"/>
              <a:cs typeface="+mn-cs"/>
            </a:endParaRPr>
          </a:p>
          <a:p>
            <a:pPr fontAlgn="base"/>
            <a:br>
              <a:rPr sz="1800" dirty="0"/>
            </a:br>
            <a:r>
              <a:rPr lang="pt-BR" sz="1200" kern="1200" dirty="0">
                <a:solidFill>
                  <a:schemeClr val="tx1"/>
                </a:solidFill>
                <a:effectLst/>
                <a:latin typeface="+mn-lt"/>
                <a:ea typeface="+mn-ea"/>
                <a:cs typeface="+mn-cs"/>
              </a:rPr>
              <a:t>Táticas de emergência tratam de impedir incêndios antes que eles comecem, apagar incêndios e salvar pessoas.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O que você faria se visse uma criança brincando com fósforos? Você apagaria o fósforo e tiraria a caixa de fósforos dela! Você tentaria evitar que o fogo começasse.</a:t>
            </a:r>
          </a:p>
          <a:p>
            <a:pPr fontAlgn="base"/>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Se fosse tarde demais e um pequeno fogo já tivesse começado, talvez você tentasse apagá-lo sozinho, com um extintor ou um balde de água. Você tentaria proteger as pessoas e as propriedades em risco, apagando o fogo. E se o fogo fosse grande demais para isso, você chamaria os bombeiros e avisaria as pessoas para evacuarem o local. </a:t>
            </a:r>
          </a:p>
          <a:p>
            <a:pPr fontAlgn="base"/>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As táticas de emergência para os direitos humanos funcionam exatamente assim! Usamos táticas de emergência para abusos de direitos humanos que estão prestes a acontecer ou que já estão acontecendo, com pessoas específicas, em locais específicos. </a:t>
            </a:r>
          </a:p>
          <a:p>
            <a:pPr fontAlgn="base"/>
            <a:endParaRPr lang="pt-BR"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Isso pode significar intervir diretamente para evitar ou interromper o abuso e salvar as pessoas, ou pode significar pedir ajuda e alertar quem está em perigo.</a:t>
            </a:r>
            <a:endParaRPr lang="sv-SE" sz="1200" kern="1200" dirty="0">
              <a:solidFill>
                <a:schemeClr val="tx1"/>
              </a:solidFill>
              <a:effectLst/>
              <a:latin typeface="+mn-lt"/>
              <a:ea typeface="+mn-ea"/>
              <a:cs typeface="+mn-cs"/>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1186944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200" kern="1200" dirty="0">
                <a:solidFill>
                  <a:schemeClr val="tx1"/>
                </a:solidFill>
                <a:effectLst/>
                <a:latin typeface="+mn-lt"/>
                <a:ea typeface="+mn-ea"/>
                <a:cs typeface="+mn-cs"/>
              </a:rPr>
              <a:t>Então, para que tipo de violações de FORB poderíamos usar táticas de “emergência”? Assédio, discurso de ódio, agressões, depredação de propriedades, ataques a locais de culto, violência comunitária e prisões arbitrárias são todos exemplos de violações que acontecem com pessoas ou grupos específicos, em lugares e momentos específicos. </a:t>
            </a:r>
          </a:p>
          <a:p>
            <a:pPr fontAlgn="base"/>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Embora as táticas de emergência respondam a esses acontecimentos imediatos, elas exigem que estejamos preparados, que saibamos o que fazer. </a:t>
            </a:r>
          </a:p>
          <a:p>
            <a:pPr fontAlgn="base"/>
            <a:endParaRPr lang="pt-BR"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Assim como as pessoas aprendem o número dos bombeiros ou aprendem a usar um extintor de incêndio, também podemos aprender maneiras de prevenir, interromper e pedir ajuda quando ocorrerem violações de direitos humanos. </a:t>
            </a:r>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GB" dirty="0"/>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786569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b="1" kern="1200" dirty="0">
                <a:solidFill>
                  <a:schemeClr val="tx1"/>
                </a:solidFill>
                <a:effectLst/>
                <a:latin typeface="+mn-lt"/>
                <a:ea typeface="+mn-ea"/>
                <a:cs typeface="+mn-cs"/>
              </a:rPr>
              <a:t>2. TÁTICAS DE MUDANÇA</a:t>
            </a:r>
            <a:endParaRPr lang="sv-SE" sz="1200" kern="1200" dirty="0">
              <a:solidFill>
                <a:schemeClr val="tx1"/>
              </a:solidFill>
              <a:effectLst/>
              <a:latin typeface="+mn-lt"/>
              <a:ea typeface="+mn-ea"/>
              <a:cs typeface="+mn-cs"/>
            </a:endParaRPr>
          </a:p>
          <a:p>
            <a:pPr fontAlgn="base"/>
            <a:br>
              <a:rPr sz="1800" dirty="0"/>
            </a:br>
            <a:r>
              <a:rPr lang="pt-BR" sz="1200" kern="1200" dirty="0">
                <a:solidFill>
                  <a:schemeClr val="tx1"/>
                </a:solidFill>
                <a:effectLst/>
                <a:latin typeface="+mn-lt"/>
                <a:ea typeface="+mn-ea"/>
                <a:cs typeface="+mn-cs"/>
              </a:rPr>
              <a:t>Incêndios acontecem e se espalham por um motivo; por exemplo, fiação elétrica perigosa. As táticas de mudança têm o objetivo de alterar as situações que levam aos incêndios; por exemplo, garantindo que existam normas de construção que exijam uma fiação segura. </a:t>
            </a:r>
          </a:p>
          <a:p>
            <a:pPr fontAlgn="base"/>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As violações de direitos humanos também acontecem por determinados motivos; por exemplo, porque a sociedade não tem as regras necessárias para proteger as pessoas ou porque aqueles que deveriam garantir o cumprimento dessas regras não o fazem. É como se a sociedade estivesse mal “programada”.</a:t>
            </a:r>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kern="1200" dirty="0">
                <a:solidFill>
                  <a:schemeClr val="tx1"/>
                </a:solidFill>
                <a:effectLst/>
                <a:latin typeface="+mn-lt"/>
                <a:ea typeface="+mn-ea"/>
                <a:cs typeface="+mn-cs"/>
              </a:rPr>
              <a:t>Muitas violações de direitos humanos só podem ser resolvidas convencendo as pessoas a mudarem as regras ou a forma como as coisas são feitas. Podemos fazer isso de quatro formas diferentes:</a:t>
            </a:r>
          </a:p>
          <a:p>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fazendo campanhas e protestos para destacar o problema; </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convencendo as pessoas que têm o poder de mudar as coisas e que podem fazer algo para enfrentar o problema; vamos chamar isso de defesa;</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oferecendo incentivos para que as pessoas se comportem de maneira diferente;</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ou desafiando pacificamente leis ou normas sociais injustas para mostrar que não as aceitamos.</a:t>
            </a:r>
            <a:endParaRPr lang="sv-SE" sz="1200" kern="1200" dirty="0">
              <a:solidFill>
                <a:schemeClr val="tx1"/>
              </a:solidFill>
              <a:effectLst/>
              <a:latin typeface="+mn-lt"/>
              <a:ea typeface="+mn-ea"/>
              <a:cs typeface="+mn-cs"/>
            </a:endParaRPr>
          </a:p>
          <a:p>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Essas são as táticas de mudança. Elas costumam focar em problemas mais duradouros e estruturais da sociedade, problemas que afetam muitas pessoas em muitos lugares.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286818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800" b="0" i="0" u="none" strike="noStrike" cap="none" baseline="0" dirty="0">
                <a:solidFill>
                  <a:srgbClr val="000000"/>
                </a:solidFill>
                <a:effectLst/>
                <a:uFill>
                  <a:solidFill>
                    <a:prstClr val="black">
                      <a:alpha val="0"/>
                    </a:prstClr>
                  </a:solidFill>
                </a:uFill>
                <a:latin typeface="Calibri"/>
                <a:ea typeface="Calibri"/>
                <a:cs typeface="Calibri"/>
              </a:rPr>
              <a:t>Dê as boas-vindas a todos na sessão e explique o seguinte:  </a:t>
            </a:r>
          </a:p>
          <a:p>
            <a:pPr algn="l" rtl="0" fontAlgn="base"/>
            <a:endParaRPr lang="en-US"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pt-BR" sz="1800" b="0" i="0" u="none" strike="noStrike" cap="none" baseline="0" dirty="0">
                <a:solidFill>
                  <a:srgbClr val="000000"/>
                </a:solidFill>
                <a:effectLst/>
                <a:uFill>
                  <a:solidFill>
                    <a:prstClr val="black">
                      <a:alpha val="0"/>
                    </a:prstClr>
                  </a:solidFill>
                </a:uFill>
                <a:latin typeface="+mn-lt"/>
                <a:ea typeface="+mn-ea"/>
                <a:cs typeface="Calibri"/>
              </a:rPr>
              <a:t>Nas sessões até agora, aprendemos sobre os direitos humanos, sobre o direito à liberdade de religião ou crença e sobre violações do direito. Também mapeamos como são as violações de FORB em nossa comunidade.  </a:t>
            </a:r>
          </a:p>
          <a:p>
            <a:pPr marL="285750" indent="-285750" algn="l" rtl="0" fontAlgn="base">
              <a:buFont typeface="Arial" panose="020B0604020202020204" pitchFamily="34" charset="0"/>
              <a:buChar char="•"/>
            </a:pPr>
            <a:endParaRPr lang="pt-BR" sz="1800" b="0" i="0" u="none" strike="noStrike" cap="none" baseline="0" dirty="0">
              <a:solidFill>
                <a:srgbClr val="000000"/>
              </a:solidFill>
              <a:effectLst/>
              <a:uFill>
                <a:solidFill>
                  <a:prstClr val="black">
                    <a:alpha val="0"/>
                  </a:prstClr>
                </a:solidFill>
              </a:uFill>
              <a:latin typeface="+mn-lt"/>
              <a:ea typeface="+mn-ea"/>
              <a:cs typeface="Calibri"/>
            </a:endParaRPr>
          </a:p>
          <a:p>
            <a:pPr marL="285750" indent="-285750" algn="l" rtl="0" fontAlgn="base">
              <a:buFont typeface="Arial" panose="020B0604020202020204" pitchFamily="34" charset="0"/>
              <a:buChar char="•"/>
            </a:pPr>
            <a:r>
              <a:rPr lang="pt-BR" sz="1800" b="0" i="0" u="none" strike="noStrike" cap="none" baseline="0" dirty="0">
                <a:solidFill>
                  <a:srgbClr val="000000"/>
                </a:solidFill>
                <a:effectLst/>
                <a:uFill>
                  <a:solidFill>
                    <a:prstClr val="black">
                      <a:alpha val="0"/>
                    </a:prstClr>
                  </a:solidFill>
                </a:uFill>
                <a:latin typeface="+mn-lt"/>
                <a:ea typeface="+mn-ea"/>
                <a:cs typeface="Calibri"/>
              </a:rPr>
              <a:t>A partir de agora, vamos nos concentrar na ação. Nesta e na próxima sessão, vamos descobrir uma variedade de métodos ou táticas diferentes que podem ser usados para promover os direitos humanos e pensar em como poderíamos usar essas táticas. Nas duas sessões finais vamos nos concentrar no desenvolvimento de planos de ação.  </a:t>
            </a:r>
          </a:p>
          <a:p>
            <a:pPr marL="285750" indent="-285750" algn="l" rtl="0" fontAlgn="base">
              <a:buFont typeface="Arial" panose="020B0604020202020204" pitchFamily="34" charset="0"/>
              <a:buChar char="•"/>
            </a:pPr>
            <a:endParaRPr lang="pt-BR" sz="1800" b="0" i="0" u="none" strike="noStrike" cap="none" baseline="0" dirty="0">
              <a:solidFill>
                <a:srgbClr val="000000"/>
              </a:solidFill>
              <a:effectLst/>
              <a:uFill>
                <a:solidFill>
                  <a:prstClr val="black">
                    <a:alpha val="0"/>
                  </a:prstClr>
                </a:solidFill>
              </a:uFill>
              <a:latin typeface="+mn-lt"/>
              <a:ea typeface="+mn-ea"/>
              <a:cs typeface="Calibri"/>
            </a:endParaRPr>
          </a:p>
          <a:p>
            <a:pPr marL="285750" indent="-285750" algn="l" rtl="0" fontAlgn="base">
              <a:buFont typeface="Arial" panose="020B0604020202020204" pitchFamily="34" charset="0"/>
              <a:buChar char="•"/>
            </a:pPr>
            <a:r>
              <a:rPr lang="pt-BR" sz="1800" b="0" i="0" u="none" strike="noStrike" cap="none" baseline="0" dirty="0">
                <a:solidFill>
                  <a:srgbClr val="000000"/>
                </a:solidFill>
                <a:effectLst/>
                <a:uFill>
                  <a:solidFill>
                    <a:prstClr val="black">
                      <a:alpha val="0"/>
                    </a:prstClr>
                  </a:solidFill>
                </a:uFill>
                <a:latin typeface="+mn-lt"/>
                <a:ea typeface="+mn-ea"/>
                <a:cs typeface="Calibri"/>
              </a:rPr>
              <a:t>Vamos começar ouvindo três histórias de pessoas que estão fazendo mudanças pela liberdade de religião ou crença em suas comunidades. </a:t>
            </a:r>
          </a:p>
          <a:p>
            <a:pPr marL="285750" indent="-285750" algn="l" rtl="0" fontAlgn="base">
              <a:buFont typeface="Arial" panose="020B0604020202020204" pitchFamily="34" charset="0"/>
              <a:buChar char="•"/>
            </a:pP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2025-11-18</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pt-BR" sz="1200" b="1" kern="1200" dirty="0">
                <a:solidFill>
                  <a:schemeClr val="tx1"/>
                </a:solidFill>
                <a:effectLst/>
                <a:latin typeface="+mn-lt"/>
                <a:ea typeface="+mn-ea"/>
                <a:cs typeface="+mn-cs"/>
              </a:rPr>
              <a:t>3. TÁTICAS DE DESENVOLVIMENTO</a:t>
            </a:r>
          </a:p>
          <a:p>
            <a:pPr lvl="0"/>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Outra forma de trabalharmos para evitar incêndios é promovendo a conscientização pública e mudando atitudes, por exemplo, a conscientização sobre os perigos de jogar pontas de cigarro em solo seco.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Também podemos incentivar o engajamento do público fazendo com que mais pessoas se envolvam no voluntariado para combater incêndios. E podemos desenvolver habilidades; por exemplo, garantindo que as pessoas saibam como usar um extintor de incêndio.</a:t>
            </a:r>
          </a:p>
          <a:p>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No contexto dos direitos humanos, as táticas de desenvolvimento dizem respeito ao trabalho de longo prazo para criar uma cultura de respeito aos direitos humanos.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Isso significa caminhar em direção a uma sociedade onde todos compreendam seus próprios direitos e os direitos dos outros, enxerguem o respeito aos direitos humanos como algo normal e correto, saibam o que fazer se esses direitos forem violados e saibam COMO defender seus próprios direitos e os direitos dos outros.</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kern="1200" dirty="0">
                <a:solidFill>
                  <a:schemeClr val="tx1"/>
                </a:solidFill>
                <a:effectLst/>
                <a:latin typeface="+mn-lt"/>
                <a:ea typeface="+mn-ea"/>
                <a:cs typeface="+mn-cs"/>
              </a:rPr>
              <a:t>Construir esse tipo de sociedade envolve quatro ações principais: </a:t>
            </a:r>
          </a:p>
          <a:p>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Promover a conscientização sobre a importância dos direitos humanos e sobre as violações que ocorrem e os danos que elas causam.</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Estimular o engajamento, envolvendo cada vez mais pessoas comprometidas em agir para promover os direitos humanos. </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Desenvolver habilidades para que as pessoas saibam como promover os direitos humanos. </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E desenvolver redes de pessoas e organizações, que atuam de maneiras diferentes, em lugares diferentes, mas trabalham em direção a objetivos comuns de forma coordenada. </a:t>
            </a:r>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Essas são táticas de longo prazo, que criam as pré-condições para as mudanças. Elas constroem a base sobre a qual podemos nos apoiar ao utilizar todas as outras táticas. </a:t>
            </a:r>
            <a:br>
              <a:rPr lang="pt-BR" sz="1200" kern="1200" dirty="0">
                <a:solidFill>
                  <a:schemeClr val="tx1"/>
                </a:solidFill>
                <a:effectLst/>
                <a:latin typeface="+mn-lt"/>
                <a:ea typeface="+mn-ea"/>
                <a:cs typeface="+mn-cs"/>
              </a:rPr>
            </a:br>
            <a:endParaRPr lang="en-US" sz="1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364920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fontAlgn="base"/>
            <a:r>
              <a:rPr lang="pt-BR" sz="1200" b="1" kern="1200" dirty="0">
                <a:solidFill>
                  <a:schemeClr val="tx1"/>
                </a:solidFill>
                <a:effectLst/>
                <a:latin typeface="+mn-lt"/>
                <a:ea typeface="+mn-ea"/>
                <a:cs typeface="+mn-cs"/>
              </a:rPr>
              <a:t>4. TÁTICAS DE CURA</a:t>
            </a:r>
          </a:p>
          <a:p>
            <a:pPr lvl="0" fontAlgn="base"/>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Por fim, temos as táticas de cura. Assim como os incêndios, as violações de direitos humanos prejudicam pessoas, propriedades e comunidades. As táticas de cura tratam do que fazemos para cuidar das pessoas depois que uma violação de direitos humanos ocorre. </a:t>
            </a:r>
            <a:endParaRPr lang="sv-SE" sz="1200" kern="1200" dirty="0">
              <a:solidFill>
                <a:schemeClr val="tx1"/>
              </a:solidFill>
              <a:effectLst/>
              <a:latin typeface="+mn-lt"/>
              <a:ea typeface="+mn-ea"/>
              <a:cs typeface="+mn-cs"/>
            </a:endParaRPr>
          </a:p>
          <a:p>
            <a:pPr algn="l" rtl="0" fontAlgn="base"/>
            <a:br>
              <a:rPr sz="1800" dirty="0"/>
            </a:br>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200" kern="1200" dirty="0">
                <a:solidFill>
                  <a:schemeClr val="tx1"/>
                </a:solidFill>
                <a:effectLst/>
                <a:latin typeface="+mn-lt"/>
                <a:ea typeface="+mn-ea"/>
                <a:cs typeface="+mn-cs"/>
              </a:rPr>
              <a:t>Em parte, trata-se de garantir que as pessoas obtenham o apoio médico, material e psicossocial de que precisam para se recuperar. Mas também diz respeito à dignidade e à justiça:</a:t>
            </a:r>
          </a:p>
          <a:p>
            <a:pPr fontAlgn="base"/>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documentar o que aconteceu, para que não seja esquecido ou encoberto;</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oferecer às pessoas a oportunidade de falar e de lembrar o que aconteceu;</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e garantir que as pessoas tenham acesso à justiça e à compensação.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523698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Bef>
                <a:spcPts val="1200"/>
              </a:spcBef>
              <a:spcAft>
                <a:spcPts val="800"/>
              </a:spcAft>
            </a:pPr>
            <a:r>
              <a:rPr lang="pt-BR" sz="1800" b="1" i="0" u="none" strike="noStrike" cap="none" baseline="0" dirty="0">
                <a:solidFill>
                  <a:srgbClr val="000000"/>
                </a:solidFill>
                <a:effectLst/>
                <a:uFill>
                  <a:solidFill>
                    <a:prstClr val="black">
                      <a:alpha val="0"/>
                    </a:prstClr>
                  </a:solidFill>
                </a:uFill>
                <a:latin typeface="MULISH SEMIBOLD ROMAN"/>
                <a:ea typeface="MULISH SEMIBOLD ROMAN"/>
                <a:cs typeface="MULISH SEMIBOLD ROMAN"/>
              </a:rPr>
              <a:t>CONCLUSÃO </a:t>
            </a:r>
            <a:endParaRPr lang="sv-SE" sz="18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Todas essas diferentes formas de atuação são importantes para promover os direitos humanos. Elas se complementam, se sobrepõem e podem ser usadas simultaneamente. </a:t>
            </a:r>
          </a:p>
          <a:p>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Nenhuma pessoa ou organização pode utilizar todas as táticas. Temos papéis, habilidades e oportunidades diferentes, o que influencia naturalmente quais táticas podemos usar. </a:t>
            </a:r>
          </a:p>
          <a:p>
            <a:endParaRPr lang="pt-BR" sz="1200" kern="1200">
              <a:solidFill>
                <a:schemeClr val="tx1"/>
              </a:solidFill>
              <a:effectLst/>
              <a:latin typeface="+mn-lt"/>
              <a:ea typeface="+mn-ea"/>
              <a:cs typeface="+mn-cs"/>
            </a:endParaRPr>
          </a:p>
          <a:p>
            <a:r>
              <a:rPr lang="pt-BR" sz="1200" kern="1200">
                <a:solidFill>
                  <a:schemeClr val="tx1"/>
                </a:solidFill>
                <a:effectLst/>
                <a:latin typeface="+mn-lt"/>
                <a:ea typeface="+mn-ea"/>
                <a:cs typeface="+mn-cs"/>
              </a:rPr>
              <a:t>O </a:t>
            </a:r>
            <a:r>
              <a:rPr lang="pt-BR" sz="1200" kern="1200" dirty="0">
                <a:solidFill>
                  <a:schemeClr val="tx1"/>
                </a:solidFill>
                <a:effectLst/>
                <a:latin typeface="+mn-lt"/>
                <a:ea typeface="+mn-ea"/>
                <a:cs typeface="+mn-cs"/>
              </a:rPr>
              <a:t>importante é que todos podem fazer algo e que, juntos, por meio de redes de pessoas e organizações que trabalham na mesma direção, podemos promover mudanças.</a:t>
            </a:r>
          </a:p>
          <a:p>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Todos nós podemos contribuir para apagar os incêndios das violações de direitos humanos e para construir uma sociedade onde os direitos humanos sejam respeitados em nossas casas, comunidades e por nossos governos.</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3890939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b="1" i="0" u="none" strike="noStrike" kern="1200" baseline="0" dirty="0">
                <a:solidFill>
                  <a:schemeClr val="tx1"/>
                </a:solidFill>
                <a:latin typeface="+mn-lt"/>
                <a:ea typeface="+mn-ea"/>
                <a:cs typeface="+mn-cs"/>
              </a:rPr>
              <a:t>Exercício de discussão: Conversando sobre táticas </a:t>
            </a:r>
            <a:r>
              <a:rPr lang="sv-SE" sz="1200" b="1" i="0" u="none" strike="noStrike" kern="1200" baseline="0" dirty="0">
                <a:solidFill>
                  <a:schemeClr val="tx1"/>
                </a:solidFill>
                <a:latin typeface="+mn-lt"/>
                <a:ea typeface="+mn-ea"/>
                <a:cs typeface="+mn-cs"/>
              </a:rPr>
              <a:t>de </a:t>
            </a:r>
            <a:r>
              <a:rPr lang="sv-SE" sz="1200" b="1" i="0" u="none" strike="noStrike" kern="1200" baseline="0" dirty="0" err="1">
                <a:solidFill>
                  <a:schemeClr val="tx1"/>
                </a:solidFill>
                <a:latin typeface="+mn-lt"/>
                <a:ea typeface="+mn-ea"/>
                <a:cs typeface="+mn-cs"/>
              </a:rPr>
              <a:t>emergência</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0" i="1" u="none" strike="noStrike" kern="1200" baseline="0" dirty="0" err="1">
                <a:solidFill>
                  <a:schemeClr val="tx1"/>
                </a:solidFill>
                <a:latin typeface="+mn-lt"/>
                <a:ea typeface="+mn-ea"/>
                <a:cs typeface="+mn-cs"/>
              </a:rPr>
              <a:t>Faça</a:t>
            </a:r>
            <a:r>
              <a:rPr lang="sv-SE" sz="1200" b="0" i="1" u="none" strike="noStrike" kern="1200" baseline="0" dirty="0">
                <a:solidFill>
                  <a:schemeClr val="tx1"/>
                </a:solidFill>
                <a:latin typeface="+mn-lt"/>
                <a:ea typeface="+mn-ea"/>
                <a:cs typeface="+mn-cs"/>
              </a:rPr>
              <a:t> os </a:t>
            </a:r>
            <a:r>
              <a:rPr lang="sv-SE" sz="1200" b="0" i="1" u="none" strike="noStrike" kern="1200" baseline="0" dirty="0" err="1">
                <a:solidFill>
                  <a:schemeClr val="tx1"/>
                </a:solidFill>
                <a:latin typeface="+mn-lt"/>
                <a:ea typeface="+mn-ea"/>
                <a:cs typeface="+mn-cs"/>
              </a:rPr>
              <a:t>seguintes</a:t>
            </a:r>
            <a:r>
              <a:rPr lang="sv-SE" sz="1200" b="0" i="1" u="none" strike="noStrike" kern="1200" baseline="0" dirty="0">
                <a:solidFill>
                  <a:schemeClr val="tx1"/>
                </a:solidFill>
                <a:latin typeface="+mn-lt"/>
                <a:ea typeface="+mn-ea"/>
                <a:cs typeface="+mn-cs"/>
              </a:rPr>
              <a:t> </a:t>
            </a:r>
            <a:r>
              <a:rPr lang="sv-SE" sz="1200" b="0" i="1" u="none" strike="noStrike" kern="1200" baseline="0" dirty="0" err="1">
                <a:solidFill>
                  <a:schemeClr val="tx1"/>
                </a:solidFill>
                <a:latin typeface="+mn-lt"/>
                <a:ea typeface="+mn-ea"/>
                <a:cs typeface="+mn-cs"/>
              </a:rPr>
              <a:t>pontos</a:t>
            </a:r>
            <a:r>
              <a:rPr lang="sv-SE" sz="1200" b="0" i="1" u="none" strike="noStrike" kern="1200" baseline="0" dirty="0">
                <a:solidFill>
                  <a:schemeClr val="tx1"/>
                </a:solidFill>
                <a:latin typeface="+mn-lt"/>
                <a:ea typeface="+mn-ea"/>
                <a:cs typeface="+mn-cs"/>
              </a:rPr>
              <a:t>:</a:t>
            </a:r>
          </a:p>
          <a:p>
            <a:endParaRPr lang="sv-S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pt-BR" sz="1200" b="0" i="0" u="none" strike="noStrike" kern="1200" baseline="0" dirty="0">
                <a:solidFill>
                  <a:schemeClr val="tx1"/>
                </a:solidFill>
                <a:latin typeface="+mn-lt"/>
                <a:ea typeface="+mn-ea"/>
                <a:cs typeface="+mn-cs"/>
              </a:rPr>
              <a:t>No restante desta sessão, vamos nos concentrar em táticas de emergência e pensar se poderíamos usá-las para lidar com problemas relacionados ao FORB em nossas comunidades. Analisaremos as outras táticas na próxima sessão.</a:t>
            </a:r>
          </a:p>
          <a:p>
            <a:pPr marL="0" indent="0">
              <a:buFont typeface="Arial" panose="020B0604020202020204" pitchFamily="34" charset="0"/>
              <a:buNone/>
            </a:pPr>
            <a:endParaRPr lang="pt-BR"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pt-BR" sz="1200" b="0" i="0" u="none" strike="noStrike" kern="1200" baseline="0" dirty="0">
                <a:solidFill>
                  <a:schemeClr val="tx1"/>
                </a:solidFill>
                <a:latin typeface="+mn-lt"/>
                <a:ea typeface="+mn-ea"/>
                <a:cs typeface="+mn-cs"/>
              </a:rPr>
              <a:t>Por meio deste exercício, vamos aprender sobre táticas de emergência e discutir o máximo de ideias possível para ação em nossa comunidade. Pensando — o que posso fazer, o que podemos fazer e o que poderíamos incentivar os outros a fazer?</a:t>
            </a:r>
          </a:p>
          <a:p>
            <a:pPr marL="0" indent="0">
              <a:buFont typeface="Arial" panose="020B0604020202020204" pitchFamily="34" charset="0"/>
              <a:buNone/>
            </a:pPr>
            <a:endParaRPr lang="pt-BR"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pt-BR" sz="1200" b="0" i="0" u="none" strike="noStrike" kern="1200" baseline="0" dirty="0">
                <a:solidFill>
                  <a:schemeClr val="tx1"/>
                </a:solidFill>
                <a:latin typeface="+mn-lt"/>
                <a:ea typeface="+mn-ea"/>
                <a:cs typeface="+mn-cs"/>
              </a:rPr>
              <a:t>Mas antes de começarmos, vamos nos lembrar do que constitui uma “emergência” da FORB. Táticas de emergência são usadas quando um abuso específico dos direitos humanos está acontecendo ou prestes a acontecer com uma pessoa específica em um local específico. Então, que tipo de violações FORB estamos tentando enfrentar com essas táticas?</a:t>
            </a:r>
          </a:p>
          <a:p>
            <a:endParaRPr lang="pt-BR" sz="1200" b="0" i="0" u="none" strike="noStrike" kern="1200" baseline="0" dirty="0">
              <a:solidFill>
                <a:schemeClr val="tx1"/>
              </a:solidFill>
              <a:effectLst/>
              <a:latin typeface="+mn-lt"/>
              <a:ea typeface="+mn-ea"/>
              <a:cs typeface="+mn-cs"/>
            </a:endParaRPr>
          </a:p>
          <a:p>
            <a:r>
              <a:rPr lang="pt-BR" sz="1200" b="0" i="1" u="none" strike="noStrike" kern="1200" baseline="0" dirty="0">
                <a:solidFill>
                  <a:schemeClr val="tx1"/>
                </a:solidFill>
                <a:latin typeface="+mn-lt"/>
                <a:ea typeface="+mn-ea"/>
                <a:cs typeface="+mn-cs"/>
              </a:rPr>
              <a:t>Mostre o slide 24 do PowerPoint e leia estes exemplos:</a:t>
            </a:r>
          </a:p>
          <a:p>
            <a:endParaRPr lang="pt-BR"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pt-BR" sz="1200" b="0" i="0" u="none" strike="noStrike" kern="1200" baseline="0" dirty="0">
                <a:solidFill>
                  <a:schemeClr val="tx1"/>
                </a:solidFill>
                <a:latin typeface="+mn-lt"/>
                <a:ea typeface="+mn-ea"/>
                <a:cs typeface="+mn-cs"/>
              </a:rPr>
              <a:t>Assédio, por exemplo, assédio de rua de mulheres minoritárias</a:t>
            </a:r>
          </a:p>
          <a:p>
            <a:pPr marL="0" indent="0">
              <a:buFont typeface="Calibri" panose="020F0502020204030204" pitchFamily="34" charset="0"/>
              <a:buNone/>
            </a:pPr>
            <a:endParaRPr lang="pt-BR"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pt-BR" sz="1200" b="0" i="0" u="none" strike="noStrike" kern="1200" baseline="0" dirty="0">
                <a:solidFill>
                  <a:schemeClr val="tx1"/>
                </a:solidFill>
                <a:latin typeface="+mn-lt"/>
                <a:ea typeface="+mn-ea"/>
                <a:cs typeface="+mn-cs"/>
              </a:rPr>
              <a:t>Discurso de ódio (on-line ou pessoalmente)</a:t>
            </a:r>
          </a:p>
          <a:p>
            <a:pPr marL="0" indent="0">
              <a:buFont typeface="Calibri" panose="020F0502020204030204" pitchFamily="34" charset="0"/>
              <a:buNone/>
            </a:pPr>
            <a:endParaRPr lang="pt-BR"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pt-BR" sz="1200" b="0" i="0" u="none" strike="noStrike" kern="1200" baseline="0" dirty="0">
                <a:solidFill>
                  <a:schemeClr val="tx1"/>
                </a:solidFill>
                <a:latin typeface="+mn-lt"/>
                <a:ea typeface="+mn-ea"/>
                <a:cs typeface="+mn-cs"/>
              </a:rPr>
              <a:t>Crimes de ódio como vandalismo ou agressão</a:t>
            </a:r>
          </a:p>
          <a:p>
            <a:pPr marL="0" indent="0">
              <a:buFont typeface="Calibri" panose="020F0502020204030204" pitchFamily="34" charset="0"/>
              <a:buNone/>
            </a:pPr>
            <a:endParaRPr lang="pt-BR"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pt-BR" sz="1200" b="0" i="0" u="none" strike="noStrike" kern="1200" baseline="0" dirty="0">
                <a:solidFill>
                  <a:schemeClr val="tx1"/>
                </a:solidFill>
                <a:latin typeface="+mn-lt"/>
                <a:ea typeface="+mn-ea"/>
                <a:cs typeface="+mn-cs"/>
              </a:rPr>
              <a:t>Ataques em locais de culto</a:t>
            </a:r>
          </a:p>
          <a:p>
            <a:pPr marL="0" indent="0">
              <a:buFont typeface="Calibri" panose="020F0502020204030204" pitchFamily="34" charset="0"/>
              <a:buNone/>
            </a:pPr>
            <a:endParaRPr lang="pt-BR"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sv-SE" sz="1200" b="0" i="0" u="none" strike="noStrike" kern="1200" baseline="0" dirty="0" err="1">
                <a:solidFill>
                  <a:schemeClr val="tx1"/>
                </a:solidFill>
                <a:latin typeface="+mn-lt"/>
                <a:ea typeface="+mn-ea"/>
                <a:cs typeface="+mn-cs"/>
              </a:rPr>
              <a:t>Violência</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comunitária</a:t>
            </a:r>
            <a:endParaRPr lang="sv-SE" sz="1200" b="0" i="0" u="none" strike="noStrike" kern="1200" baseline="0" dirty="0">
              <a:solidFill>
                <a:schemeClr val="tx1"/>
              </a:solidFill>
              <a:latin typeface="+mn-lt"/>
              <a:ea typeface="+mn-ea"/>
              <a:cs typeface="+mn-cs"/>
            </a:endParaRPr>
          </a:p>
          <a:p>
            <a:pPr marL="0" indent="0">
              <a:buFont typeface="Calibri" panose="020F0502020204030204" pitchFamily="34" charset="0"/>
              <a:buNone/>
            </a:pPr>
            <a:endParaRPr lang="sv-SE"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sv-SE" sz="1200" b="0" i="0" u="none" strike="noStrike" kern="1200" baseline="0" dirty="0" err="1">
                <a:solidFill>
                  <a:schemeClr val="tx1"/>
                </a:solidFill>
                <a:latin typeface="+mn-lt"/>
                <a:ea typeface="+mn-ea"/>
                <a:cs typeface="+mn-cs"/>
              </a:rPr>
              <a:t>Prisões</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arbitrárias</a:t>
            </a:r>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523315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800" b="1" i="1" u="none" strike="noStrike" cap="none" baseline="0" dirty="0">
                <a:solidFill>
                  <a:srgbClr val="000000"/>
                </a:solidFill>
                <a:effectLst/>
                <a:uFill>
                  <a:solidFill>
                    <a:prstClr val="black">
                      <a:alpha val="0"/>
                    </a:prstClr>
                  </a:solidFill>
                </a:uFill>
                <a:latin typeface="Calibri"/>
                <a:ea typeface="Calibri"/>
                <a:cs typeface="Calibri"/>
              </a:rPr>
              <a:t>Comentários de conclusão </a:t>
            </a:r>
            <a:r>
              <a:rPr lang="pt-BR" sz="1800" b="0" i="0" u="none" strike="noStrike" cap="none" baseline="0" dirty="0">
                <a:solidFill>
                  <a:srgbClr val="000000"/>
                </a:solidFill>
                <a:effectLst/>
                <a:uFill>
                  <a:solidFill>
                    <a:prstClr val="black">
                      <a:alpha val="0"/>
                    </a:prstClr>
                  </a:solidFill>
                </a:uFill>
                <a:latin typeface="WordVisiCarriageReturn_MSFontService"/>
                <a:ea typeface="WordVisiCarriageReturn_MSFontService"/>
                <a:cs typeface="WordVisiCarriageReturn_MSFontService"/>
              </a:rPr>
              <a:t> </a:t>
            </a:r>
            <a:br>
              <a:rPr sz="1800" dirty="0"/>
            </a:br>
            <a:r>
              <a:rPr lang="pt-BR" sz="1800" b="0" i="1" u="none" strike="noStrike" cap="none" baseline="0" dirty="0">
                <a:solidFill>
                  <a:srgbClr val="000000"/>
                </a:solidFill>
                <a:effectLst/>
                <a:uFill>
                  <a:solidFill>
                    <a:prstClr val="black">
                      <a:alpha val="0"/>
                    </a:prstClr>
                  </a:solidFill>
                </a:uFill>
                <a:latin typeface="Calibri"/>
                <a:ea typeface="Calibri"/>
                <a:cs typeface="Calibri"/>
              </a:rPr>
              <a:t>Conclua a sessão compartilhando os seguintes comentários, mostrando os slides 26 a 28:</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endParaRPr lang="en-US" sz="2800" b="0" i="0" dirty="0">
              <a:solidFill>
                <a:srgbClr val="000000"/>
              </a:solidFill>
              <a:effectLst/>
              <a:latin typeface="Calibri" panose="020F0502020204030204"/>
              <a:cs typeface="Calibri"/>
            </a:endParaRPr>
          </a:p>
          <a:p>
            <a:pPr algn="l" rtl="0" fontAlgn="base"/>
            <a:r>
              <a:rPr lang="en-US" sz="1800" b="0" i="0" dirty="0">
                <a:solidFill>
                  <a:srgbClr val="000000"/>
                </a:solidFill>
                <a:effectLst/>
                <a:latin typeface="Times New Roman" panose="02020603050405020304" pitchFamily="18" charset="0"/>
              </a:rPr>
              <a:t> </a:t>
            </a:r>
            <a:endParaRPr lang="en-US" sz="28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pt-BR" sz="1800" b="0" i="0" u="none" strike="noStrike" cap="none" baseline="0" dirty="0">
                <a:solidFill>
                  <a:srgbClr val="000000"/>
                </a:solidFill>
                <a:effectLst/>
                <a:uFill>
                  <a:solidFill>
                    <a:prstClr val="black">
                      <a:alpha val="0"/>
                    </a:prstClr>
                  </a:solidFill>
                </a:uFill>
                <a:latin typeface="Calibri"/>
                <a:ea typeface="Calibri"/>
                <a:cs typeface="Calibri"/>
              </a:rPr>
              <a:t>No início da sessão, falamos sobre maneiras de passar de espectadores para reparadores. Falamos sobre construir relacionamentos, trabalhar juntos, buscar informações, planejar e preparar. </a:t>
            </a:r>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26</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fontAlgn="base">
              <a:buFont typeface="Arial" panose="020B0604020202020204" pitchFamily="34" charset="0"/>
              <a:buChar char="•"/>
            </a:pPr>
            <a:r>
              <a:rPr lang="pt-BR" sz="1200" b="0" i="0" u="none" strike="noStrike" cap="none" baseline="0" dirty="0">
                <a:solidFill>
                  <a:srgbClr val="000000"/>
                </a:solidFill>
                <a:effectLst/>
                <a:uFill>
                  <a:solidFill>
                    <a:prstClr val="black">
                      <a:alpha val="0"/>
                    </a:prstClr>
                  </a:solidFill>
                </a:uFill>
                <a:latin typeface="Calibri"/>
                <a:ea typeface="Calibri"/>
                <a:cs typeface="Calibri"/>
              </a:rPr>
              <a:t>Em relação às táticas de emergência, isso envolve fazer os tipos de perguntas que acabamos de discutir, por exemplo. </a:t>
            </a:r>
          </a:p>
          <a:p>
            <a:pPr marL="0" indent="0" fontAlgn="base">
              <a:buFont typeface="Arial" panose="020B0604020202020204" pitchFamily="34" charset="0"/>
              <a:buNone/>
            </a:pPr>
            <a:r>
              <a:rPr lang="pt-BR" sz="1200" b="0" i="0" u="none" strike="noStrike" cap="none" baseline="0" dirty="0">
                <a:solidFill>
                  <a:srgbClr val="000000"/>
                </a:solidFill>
                <a:effectLst/>
                <a:uFill>
                  <a:solidFill>
                    <a:prstClr val="black">
                      <a:alpha val="0"/>
                    </a:prstClr>
                  </a:solidFill>
                </a:uFill>
                <a:latin typeface="Calibri"/>
                <a:ea typeface="Calibri"/>
                <a:cs typeface="Calibri"/>
              </a:rPr>
              <a:t>  </a:t>
            </a:r>
            <a:endParaRPr lang="en-US" sz="1800" b="0" i="0" dirty="0">
              <a:solidFill>
                <a:srgbClr val="000000"/>
              </a:solidFill>
              <a:effectLst/>
              <a:latin typeface="Calibri" panose="020F0502020204030204"/>
              <a:cs typeface="Calibri"/>
            </a:endParaRPr>
          </a:p>
          <a:p>
            <a:pPr marL="742950" lvl="1" indent="-285750" algn="l" rtl="0" fontAlgn="base">
              <a:buFont typeface="Calibri" panose="020F0502020204030204" pitchFamily="34" charset="0"/>
              <a:buChar char="―"/>
            </a:pPr>
            <a:r>
              <a:rPr lang="pt-BR" sz="1200" b="0" i="0" u="none" strike="noStrike" cap="none" baseline="0" dirty="0">
                <a:solidFill>
                  <a:srgbClr val="000000"/>
                </a:solidFill>
                <a:effectLst/>
                <a:uFill>
                  <a:solidFill>
                    <a:prstClr val="black">
                      <a:alpha val="0"/>
                    </a:prstClr>
                  </a:solidFill>
                </a:uFill>
                <a:latin typeface="Calibri"/>
                <a:ea typeface="Calibri"/>
                <a:cs typeface="Calibri"/>
              </a:rPr>
              <a:t>Identificar quem pode ser afetado por emergências FORB, onde e quando.  </a:t>
            </a:r>
          </a:p>
          <a:p>
            <a:pPr marL="457200" lvl="1" indent="0" algn="l" rtl="0" fontAlgn="base">
              <a:buFont typeface="Calibri" panose="020F0502020204030204" pitchFamily="34" charset="0"/>
              <a:buNone/>
            </a:pPr>
            <a:endParaRPr lang="pt-BR" sz="1200" b="0" i="0" u="none" strike="noStrike" cap="none" baseline="0" dirty="0">
              <a:solidFill>
                <a:srgbClr val="000000"/>
              </a:solidFill>
              <a:effectLst/>
              <a:uFill>
                <a:solidFill>
                  <a:prstClr val="black">
                    <a:alpha val="0"/>
                  </a:prstClr>
                </a:solidFill>
              </a:uFill>
              <a:latin typeface="Calibri"/>
              <a:ea typeface="Calibri"/>
              <a:cs typeface="Calibri"/>
            </a:endParaRPr>
          </a:p>
          <a:p>
            <a:pPr marL="742950" lvl="1" indent="-285750" algn="l" rtl="0" fontAlgn="base">
              <a:buFont typeface="Calibri" panose="020F0502020204030204" pitchFamily="34" charset="0"/>
              <a:buChar char="―"/>
            </a:pPr>
            <a:r>
              <a:rPr lang="pt-BR" sz="1200" b="0" i="0" u="none" strike="noStrike" cap="none" baseline="0" dirty="0">
                <a:solidFill>
                  <a:srgbClr val="000000"/>
                </a:solidFill>
                <a:effectLst/>
                <a:uFill>
                  <a:solidFill>
                    <a:prstClr val="black">
                      <a:alpha val="0"/>
                    </a:prstClr>
                  </a:solidFill>
                </a:uFill>
                <a:latin typeface="Calibri"/>
                <a:ea typeface="Calibri"/>
                <a:cs typeface="Calibri"/>
              </a:rPr>
              <a:t>Pensando em como poderíamos responder a essas emergências antes que elas acontecessem. Por exemplo: Como quero agir pessoalmente quando vejo discurso de ódio nas mídias sociais ou assédio na rua? Ou queremos que eu desenvolva uma resposta mais organizada e proativa como parte de um grupo que planeja, prepara e age em conjunto?    </a:t>
            </a:r>
          </a:p>
          <a:p>
            <a:pPr marL="457200" lvl="1" indent="0" algn="l" rtl="0" fontAlgn="base">
              <a:buFont typeface="Calibri" panose="020F0502020204030204" pitchFamily="34" charset="0"/>
              <a:buNone/>
            </a:pPr>
            <a:endParaRPr lang="pt-BR" sz="1200" b="0" i="0" u="none" strike="noStrike" cap="none" baseline="0" dirty="0">
              <a:solidFill>
                <a:srgbClr val="000000"/>
              </a:solidFill>
              <a:effectLst/>
              <a:uFill>
                <a:solidFill>
                  <a:prstClr val="black">
                    <a:alpha val="0"/>
                  </a:prstClr>
                </a:solidFill>
              </a:uFill>
              <a:latin typeface="Calibri"/>
              <a:ea typeface="Calibri"/>
              <a:cs typeface="Calibri"/>
            </a:endParaRPr>
          </a:p>
          <a:p>
            <a:pPr marL="742950" lvl="1" indent="-285750" algn="l" rtl="0" fontAlgn="base">
              <a:buFont typeface="Calibri" panose="020F0502020204030204" pitchFamily="34" charset="0"/>
              <a:buChar char="―"/>
            </a:pPr>
            <a:r>
              <a:rPr lang="pt-BR" sz="1200" b="0" i="0" u="none" strike="noStrike" cap="none" baseline="0" dirty="0">
                <a:solidFill>
                  <a:srgbClr val="000000"/>
                </a:solidFill>
                <a:effectLst/>
                <a:uFill>
                  <a:solidFill>
                    <a:prstClr val="black">
                      <a:alpha val="0"/>
                    </a:prstClr>
                  </a:solidFill>
                </a:uFill>
                <a:latin typeface="Calibri"/>
                <a:ea typeface="Calibri"/>
                <a:cs typeface="Calibri"/>
              </a:rPr>
              <a:t>Verificar se temos todas as informações e contatos que precisamos para podermos responder. </a:t>
            </a:r>
          </a:p>
          <a:p>
            <a:pPr marL="457200" lvl="1" indent="0" algn="l" rtl="0" fontAlgn="base">
              <a:buFont typeface="Calibri" panose="020F0502020204030204" pitchFamily="34" charset="0"/>
              <a:buNone/>
            </a:pPr>
            <a:endParaRPr lang="pt-BR" sz="1200" b="0" i="0" u="none" strike="noStrike" cap="none" baseline="0" dirty="0">
              <a:solidFill>
                <a:srgbClr val="000000"/>
              </a:solidFill>
              <a:effectLst/>
              <a:uFill>
                <a:solidFill>
                  <a:prstClr val="black">
                    <a:alpha val="0"/>
                  </a:prstClr>
                </a:solidFill>
              </a:uFill>
              <a:latin typeface="Calibri"/>
              <a:ea typeface="Calibri"/>
              <a:cs typeface="Calibri"/>
            </a:endParaRPr>
          </a:p>
          <a:p>
            <a:pPr marL="742950" lvl="1" indent="-285750" algn="l" rtl="0" fontAlgn="base">
              <a:buFont typeface="Calibri" panose="020F0502020204030204" pitchFamily="34" charset="0"/>
              <a:buChar char="―"/>
            </a:pPr>
            <a:r>
              <a:rPr lang="pt-BR" sz="1200" b="0" i="0" u="none" strike="noStrike" cap="none" baseline="0" dirty="0">
                <a:solidFill>
                  <a:srgbClr val="000000"/>
                </a:solidFill>
                <a:effectLst/>
                <a:uFill>
                  <a:solidFill>
                    <a:prstClr val="black">
                      <a:alpha val="0"/>
                    </a:prstClr>
                  </a:solidFill>
                </a:uFill>
                <a:latin typeface="Calibri"/>
                <a:ea typeface="Calibri"/>
                <a:cs typeface="Calibri"/>
              </a:rPr>
              <a:t>E, claro, avaliar os riscos para garantir que permaneçamos seguros e não pioremos as coisas. </a:t>
            </a:r>
          </a:p>
          <a:p>
            <a:endParaRPr lang="en-GB" dirty="0"/>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27</a:t>
            </a:fld>
            <a:endParaRPr lang="en-GB"/>
          </a:p>
        </p:txBody>
      </p:sp>
    </p:spTree>
    <p:extLst>
      <p:ext uri="{BB962C8B-B14F-4D97-AF65-F5344CB8AC3E}">
        <p14:creationId xmlns:p14="http://schemas.microsoft.com/office/powerpoint/2010/main" val="2853105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lgn="l" rtl="0" fontAlgn="base">
              <a:buFont typeface="Arial" panose="020B0604020202020204" pitchFamily="34" charset="0"/>
              <a:buChar char="•"/>
            </a:pPr>
            <a:r>
              <a:rPr lang="pt-BR" sz="1800" b="0" i="0" u="none" strike="noStrike" cap="none" baseline="0" dirty="0">
                <a:solidFill>
                  <a:srgbClr val="000000"/>
                </a:solidFill>
                <a:effectLst/>
                <a:uFill>
                  <a:solidFill>
                    <a:prstClr val="black">
                      <a:alpha val="0"/>
                    </a:prstClr>
                  </a:solidFill>
                </a:uFill>
                <a:latin typeface="Calibri"/>
                <a:ea typeface="Calibri"/>
                <a:cs typeface="Calibri"/>
              </a:rPr>
              <a:t>É claro que pode ser que as táticas de emergência não sejam as táticas que queremos usar. Por exemplo, podemos estar mais bem posicionados para trabalhar com a conscientização ou campanha de mudança. Ninguém pode ou deve tentar fazer tudo.  </a:t>
            </a:r>
          </a:p>
          <a:p>
            <a:pPr marL="0" indent="0" algn="l" rtl="0" fontAlgn="base">
              <a:buFont typeface="Arial" panose="020B0604020202020204" pitchFamily="34" charset="0"/>
              <a:buNone/>
            </a:pPr>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pPr marL="285750" indent="-285750" algn="l" rtl="0" fontAlgn="base">
              <a:buFont typeface="Arial" panose="020B0604020202020204" pitchFamily="34" charset="0"/>
              <a:buChar char="•"/>
            </a:pPr>
            <a:r>
              <a:rPr lang="pt-BR" sz="1800" b="0" i="0" u="none" strike="noStrike" cap="none" baseline="0" dirty="0">
                <a:solidFill>
                  <a:srgbClr val="000000"/>
                </a:solidFill>
                <a:effectLst/>
                <a:uFill>
                  <a:solidFill>
                    <a:prstClr val="black">
                      <a:alpha val="0"/>
                    </a:prstClr>
                  </a:solidFill>
                </a:uFill>
                <a:latin typeface="Calibri"/>
                <a:ea typeface="Calibri"/>
                <a:cs typeface="Calibri"/>
              </a:rPr>
              <a:t>Na próxima sessão, vamos aprender e discutir ideias de ação para táticas de mudança, táticas de desenvolvimento e táticas de cura. Nosso objetivo é reunir o máximo possível de ideias de ação.  </a:t>
            </a:r>
          </a:p>
          <a:p>
            <a:pPr marL="0" indent="0" algn="l" rtl="0" fontAlgn="base">
              <a:buFont typeface="Arial" panose="020B0604020202020204" pitchFamily="34" charset="0"/>
              <a:buNone/>
            </a:pPr>
            <a:endParaRPr lang="pt-BR" sz="1800" b="0" i="0" u="none" strike="noStrike" kern="1200" cap="none" baseline="0" dirty="0">
              <a:solidFill>
                <a:srgbClr val="000000"/>
              </a:solidFill>
              <a:effectLst/>
              <a:uFill>
                <a:solidFill>
                  <a:prstClr val="black">
                    <a:alpha val="0"/>
                  </a:prstClr>
                </a:solidFill>
              </a:uFill>
              <a:latin typeface="Calibri"/>
              <a:ea typeface="Calibri"/>
              <a:cs typeface="Calibri"/>
            </a:endParaRPr>
          </a:p>
          <a:p>
            <a:pPr marL="285750" indent="-285750" algn="l" rtl="0" fontAlgn="base">
              <a:buFont typeface="Arial" panose="020B0604020202020204" pitchFamily="34" charset="0"/>
              <a:buChar char="•"/>
            </a:pPr>
            <a:r>
              <a:rPr lang="pt-BR" sz="1200" b="0" i="0" u="none" strike="noStrike" kern="1200" baseline="0" dirty="0">
                <a:solidFill>
                  <a:schemeClr val="tx1"/>
                </a:solidFill>
                <a:latin typeface="+mn-lt"/>
                <a:ea typeface="+mn-ea"/>
                <a:cs typeface="+mn-cs"/>
              </a:rPr>
              <a:t>Então, nas duas últimas sessões do curso, começaremos a restringir as coisas, pensando sobre quais problemas realmente queremos enfrentar e quais de nossas ideias de ação serão mais eficazes e realistas para </a:t>
            </a:r>
            <a:r>
              <a:rPr lang="pt-BR" sz="1200" b="0" i="0" u="none" strike="noStrike" kern="1200" baseline="0">
                <a:solidFill>
                  <a:schemeClr val="tx1"/>
                </a:solidFill>
                <a:latin typeface="+mn-lt"/>
                <a:ea typeface="+mn-ea"/>
                <a:cs typeface="+mn-cs"/>
              </a:rPr>
              <a:t>usarmos.</a:t>
            </a:r>
          </a:p>
          <a:p>
            <a:pPr marL="0" indent="0" algn="l" rtl="0" fontAlgn="base">
              <a:buFont typeface="Arial" panose="020B0604020202020204" pitchFamily="34" charset="0"/>
              <a:buNone/>
            </a:pPr>
            <a:endParaRPr lang="pt-BR" sz="1200" b="0" i="0" u="none" strike="noStrike" kern="1200" baseline="0">
              <a:solidFill>
                <a:schemeClr val="tx1"/>
              </a:solidFill>
              <a:latin typeface="+mn-lt"/>
              <a:ea typeface="+mn-ea"/>
              <a:cs typeface="+mn-cs"/>
            </a:endParaRPr>
          </a:p>
          <a:p>
            <a:pPr marL="285750" indent="-285750" algn="l" rtl="0" fontAlgn="base">
              <a:buFont typeface="Arial" panose="020B0604020202020204" pitchFamily="34" charset="0"/>
              <a:buChar char="•"/>
            </a:pPr>
            <a:r>
              <a:rPr lang="pt-BR" sz="1800" b="0" i="0" u="none" strike="noStrike" cap="none" baseline="0" dirty="0">
                <a:solidFill>
                  <a:srgbClr val="000000"/>
                </a:solidFill>
                <a:effectLst/>
                <a:uFill>
                  <a:solidFill>
                    <a:prstClr val="black">
                      <a:alpha val="0"/>
                    </a:prstClr>
                  </a:solidFill>
                </a:uFill>
                <a:latin typeface="Calibri"/>
                <a:ea typeface="Calibri"/>
                <a:cs typeface="Calibri"/>
              </a:rPr>
              <a:t>Conclua a sessão agradecendo a todos pela participação ativa. </a:t>
            </a: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28</a:t>
            </a:fld>
            <a:endParaRPr lang="en-GB"/>
          </a:p>
        </p:txBody>
      </p:sp>
    </p:spTree>
    <p:extLst>
      <p:ext uri="{BB962C8B-B14F-4D97-AF65-F5344CB8AC3E}">
        <p14:creationId xmlns:p14="http://schemas.microsoft.com/office/powerpoint/2010/main" val="1713712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29</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2025-11-18</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Tree>
    <p:extLst>
      <p:ext uri="{BB962C8B-B14F-4D97-AF65-F5344CB8AC3E}">
        <p14:creationId xmlns:p14="http://schemas.microsoft.com/office/powerpoint/2010/main" val="38703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800" b="0" i="1" u="none" strike="noStrike" cap="none" baseline="0" dirty="0">
                <a:solidFill>
                  <a:srgbClr val="000000"/>
                </a:solidFill>
                <a:effectLst/>
                <a:uFill>
                  <a:solidFill>
                    <a:prstClr val="black">
                      <a:alpha val="0"/>
                    </a:prstClr>
                  </a:solidFill>
                </a:uFill>
                <a:latin typeface="Calibri"/>
                <a:ea typeface="Calibri"/>
                <a:cs typeface="Calibri"/>
              </a:rPr>
              <a:t>Dinâmica de grupo de história dos agentes de mudanças.</a:t>
            </a:r>
            <a:r>
              <a:rPr lang="pt-BR" sz="1800" b="0" i="0" u="none" strike="noStrike" cap="none" baseline="0" dirty="0">
                <a:solidFill>
                  <a:srgbClr val="000000"/>
                </a:solidFill>
                <a:effectLst/>
                <a:uFill>
                  <a:solidFill>
                    <a:prstClr val="black">
                      <a:alpha val="0"/>
                    </a:prstClr>
                  </a:solidFill>
                </a:uFill>
                <a:latin typeface="WordVisiCarriageReturn_MSFontService"/>
                <a:ea typeface="WordVisiCarriageReturn_MSFontService"/>
                <a:cs typeface="WordVisiCarriageReturn_MSFontService"/>
              </a:rPr>
              <a:t> </a:t>
            </a:r>
            <a:br>
              <a:rPr sz="1800" dirty="0"/>
            </a:br>
            <a:r>
              <a:rPr lang="pt-BR" sz="1800" b="0" i="1" u="none" strike="noStrike" cap="none" baseline="0" dirty="0">
                <a:solidFill>
                  <a:srgbClr val="000000"/>
                </a:solidFill>
                <a:effectLst/>
                <a:uFill>
                  <a:solidFill>
                    <a:prstClr val="black">
                      <a:alpha val="0"/>
                    </a:prstClr>
                  </a:solidFill>
                </a:uFill>
                <a:latin typeface="Calibri"/>
                <a:ea typeface="Calibri"/>
                <a:cs typeface="Calibri"/>
              </a:rPr>
              <a:t>Os slides 3 a 10 ilustram as três histórias dos agentes de mudanças do exercício.</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endParaRPr lang="en-US" b="0" i="0" dirty="0">
              <a:solidFill>
                <a:srgbClr val="000000"/>
              </a:solidFill>
              <a:effectLst/>
              <a:latin typeface="Calibri" panose="020F0502020204030204"/>
              <a:cs typeface="Calibri"/>
            </a:endParaRPr>
          </a:p>
          <a:p>
            <a:pPr algn="l" rtl="0" fontAlgn="base"/>
            <a:r>
              <a:rPr lang="en-US" sz="1800" b="0" i="1"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pt-BR" sz="1800" b="1" i="0" u="none" strike="noStrike" cap="none" baseline="0" dirty="0">
                <a:solidFill>
                  <a:srgbClr val="000000"/>
                </a:solidFill>
                <a:effectLst/>
                <a:uFill>
                  <a:solidFill>
                    <a:prstClr val="black">
                      <a:alpha val="0"/>
                    </a:prstClr>
                  </a:solidFill>
                </a:uFill>
                <a:latin typeface="Calibri"/>
                <a:ea typeface="Calibri"/>
                <a:cs typeface="Calibri"/>
              </a:rPr>
              <a:t>A história de Rahul </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p>
          <a:p>
            <a:pPr algn="l" rtl="0" fontAlgn="base"/>
            <a:endParaRPr lang="en-US" b="0" i="0" dirty="0">
              <a:solidFill>
                <a:srgbClr val="000000"/>
              </a:solidFill>
              <a:effectLst/>
              <a:latin typeface="Segoe UI" panose="020B0502040204020203" pitchFamily="34" charset="0"/>
            </a:endParaRPr>
          </a:p>
          <a:p>
            <a:pPr algn="l" rtl="0" fontAlgn="base"/>
            <a:r>
              <a:rPr lang="pt-BR" sz="1800" b="0" i="0" u="none" strike="noStrike" cap="none" baseline="0" dirty="0">
                <a:solidFill>
                  <a:srgbClr val="000000"/>
                </a:solidFill>
                <a:effectLst/>
                <a:uFill>
                  <a:solidFill>
                    <a:prstClr val="black">
                      <a:alpha val="0"/>
                    </a:prstClr>
                  </a:solidFill>
                </a:uFill>
                <a:latin typeface="Calibri"/>
                <a:ea typeface="Calibri"/>
                <a:cs typeface="Calibri"/>
              </a:rPr>
              <a:t>Rahul mora em Bhagalpur, no leste da Índia. Cerca de 80% da população da cidade é hindu e 18% muçulmana, e a cidade tem uma história de violência. Em 1989, mais de 1.000 muçulmanos foram relatados mortos após tumultos que deslocaram 50.000 pessoas. </a:t>
            </a:r>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Rahul, um hindu, está envolvido no centro de paz inter-religião na cidade. Eles trabalham para construir relacionamentos e confiança entre divisões, por exemplo, por meio de comitês de paz, organizando um festival cultural anual e conectando líderes religiosos. </a:t>
            </a:r>
          </a:p>
          <a:p>
            <a:endParaRPr lang="pt-BR" sz="1200" b="0"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Esse trabalho de paz de longo prazo forma uma base a partir da qual ações urgentes podem ser tomadas quando os eventos começam a ficar fora de controle. Isso</a:t>
            </a:r>
          </a:p>
          <a:p>
            <a:r>
              <a:rPr lang="pt-BR" sz="1200" b="0" i="0" u="none" strike="noStrike" kern="1200" baseline="0" dirty="0">
                <a:solidFill>
                  <a:schemeClr val="tx1"/>
                </a:solidFill>
                <a:latin typeface="+mn-lt"/>
                <a:ea typeface="+mn-ea"/>
                <a:cs typeface="+mn-cs"/>
              </a:rPr>
              <a:t>é necessário com muita frequência.</a:t>
            </a:r>
            <a:endParaRPr lang="en-US" b="0" i="0" dirty="0">
              <a:solidFill>
                <a:srgbClr val="000000"/>
              </a:solidFill>
              <a:effectLst/>
              <a:latin typeface="Calibri" panose="020F0502020204030204"/>
              <a:cs typeface="Calibri"/>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39198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A violência é particularmente comum durante campanhas eleitorais. </a:t>
            </a:r>
          </a:p>
          <a:p>
            <a:endParaRPr lang="pt-BR" sz="1200" b="0"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Em 2019, um candidato eleitoral nacionalista hindu liderou um desfile em uma área muçulmana e usou provocações de discurso de ódio para tentar desencadear uma tumulto. Quando alguns jovens muçulmanos gritaram de volta com raiva, o candidato começou a violência, o que fez com que lojas e casas fossem danificadas. </a:t>
            </a:r>
          </a:p>
          <a:p>
            <a:endParaRPr lang="pt-BR" sz="1200" b="0"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Havia um sério risco de que os tumultos se espalhassem para outras áreas e se tornassem mais violentos. Rahul e seus colegas sabiam como isso poderia ser perigoso.</a:t>
            </a:r>
            <a:endParaRPr lang="sv-SE" dirty="0"/>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Nos dias seguintes, Rahul e seus colegas realizaram reuniões comunitárias nos bairros muçulmanos e hindus com maior risco de violência. Nas reuniões, foram formados grupos de voluntários da paz, que foram de porta em porta em seus próprios bairros.</a:t>
            </a:r>
          </a:p>
          <a:p>
            <a:endParaRPr lang="pt-BR" sz="1200" b="0"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Rahul diz: “Foi importante que homens e mulheres se reunissem em duplas, para que</a:t>
            </a:r>
          </a:p>
          <a:p>
            <a:r>
              <a:rPr lang="pt-BR" sz="1200" b="0" i="0" u="none" strike="noStrike" kern="1200" baseline="0" dirty="0">
                <a:solidFill>
                  <a:schemeClr val="tx1"/>
                </a:solidFill>
                <a:latin typeface="+mn-lt"/>
                <a:ea typeface="+mn-ea"/>
                <a:cs typeface="+mn-cs"/>
              </a:rPr>
              <a:t>houvesse alguém que pudesse falar livremente com quem abrisse a porta”.</a:t>
            </a:r>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Os voluntários entregaram materiais de apoio e conversaram e ouviram seus vizinhos, enfatizando como o tumulto pioraria as coisas para todos, independentemente da religião. </a:t>
            </a:r>
          </a:p>
          <a:p>
            <a:endParaRPr lang="pt-BR" sz="1200" b="0"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Felizmente, as reuniões e os voluntários ajudaram a acalmar a situação na </a:t>
            </a:r>
            <a:r>
              <a:rPr lang="sv-SE" sz="1200" b="0" i="0" u="none" strike="noStrike" kern="1200" baseline="0" dirty="0" err="1">
                <a:solidFill>
                  <a:schemeClr val="tx1"/>
                </a:solidFill>
                <a:latin typeface="+mn-lt"/>
                <a:ea typeface="+mn-ea"/>
                <a:cs typeface="+mn-cs"/>
              </a:rPr>
              <a:t>cidade</a:t>
            </a:r>
            <a:r>
              <a:rPr lang="sv-SE" sz="1200" b="0" i="0" u="none" strike="noStrike" kern="1200" baseline="0" dirty="0">
                <a:solidFill>
                  <a:schemeClr val="tx1"/>
                </a:solidFill>
                <a:latin typeface="+mn-lt"/>
                <a:ea typeface="+mn-ea"/>
                <a:cs typeface="+mn-cs"/>
              </a:rPr>
              <a:t>.</a:t>
            </a:r>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800" b="1" i="0" u="none" strike="noStrike" cap="none" baseline="0" dirty="0">
                <a:solidFill>
                  <a:srgbClr val="000000"/>
                </a:solidFill>
                <a:effectLst/>
                <a:uFill>
                  <a:solidFill>
                    <a:prstClr val="black">
                      <a:alpha val="0"/>
                    </a:prstClr>
                  </a:solidFill>
                </a:uFill>
                <a:latin typeface="Calibri"/>
                <a:ea typeface="Calibri"/>
                <a:cs typeface="Calibri"/>
              </a:rPr>
              <a:t>Não julgue um livro pela capa — The Human Library™, Dinamarca</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p>
          <a:p>
            <a:pPr algn="l" rtl="0" fontAlgn="base"/>
            <a:endParaRPr lang="en-US" b="0" i="0" dirty="0">
              <a:solidFill>
                <a:srgbClr val="000000"/>
              </a:solidFill>
              <a:effectLst/>
              <a:latin typeface="Segoe UI" panose="020B0502040204020203" pitchFamily="34" charset="0"/>
            </a:endParaRPr>
          </a:p>
          <a:p>
            <a:r>
              <a:rPr lang="pt-BR" sz="1200" b="0" i="0" u="none" strike="noStrike" kern="1200" baseline="0" dirty="0">
                <a:solidFill>
                  <a:schemeClr val="tx1"/>
                </a:solidFill>
                <a:latin typeface="+mn-lt"/>
                <a:ea typeface="+mn-ea"/>
                <a:cs typeface="+mn-cs"/>
              </a:rPr>
              <a:t>Em meados da década de 1990, quatro amigos iniciaram uma organização jovem para fazer campanhas contra a violência urbana. Sua associação cresceu e o organizador de um festival de música dinamarquês pediu que eles tivessem uma ideia para um evento para promover o diálogo entre os visitantes do festival. </a:t>
            </a:r>
          </a:p>
          <a:p>
            <a:endParaRPr lang="pt-BR" sz="1200" b="0"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Eles tiveram a ideia de uma biblioteca humana da qual os visitantes podem pegar emprestados “livros” humanos, pessoas que estão dispostas a se envolver em conversas respeitosas sobre sua identidade e experiências de vida.</a:t>
            </a:r>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Normalmente, livros humanos são pessoas da comunidade local que se voluntariam para deixar que sua “história” seja uma experiência de aprendizagem para outras pessoas. </a:t>
            </a:r>
          </a:p>
          <a:p>
            <a:endParaRPr lang="pt-BR" sz="1200" b="0"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Voluntários são normalmente pessoas para as quais um aspecto de sua identidade está associado a preconceito ou estigma ; por exemplo, sua religião, crença, etnia, orientação sexual, deficiência ou status HIV positivo. Isso ajuda a reduzir estereótipos mal informados. </a:t>
            </a:r>
          </a:p>
          <a:p>
            <a:endParaRPr lang="pt-BR" sz="1200" b="0"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A Organização da The Human Library™ agora tem atividades em mais </a:t>
            </a:r>
            <a:r>
              <a:rPr lang="sv-SE" sz="1200" b="0" i="0" u="none" strike="noStrike" kern="1200" baseline="0" dirty="0">
                <a:solidFill>
                  <a:schemeClr val="tx1"/>
                </a:solidFill>
                <a:latin typeface="+mn-lt"/>
                <a:ea typeface="+mn-ea"/>
                <a:cs typeface="+mn-cs"/>
              </a:rPr>
              <a:t>de 85 </a:t>
            </a:r>
            <a:r>
              <a:rPr lang="sv-SE" sz="1200" b="0" i="0" u="none" strike="noStrike" kern="1200" baseline="0" dirty="0" err="1">
                <a:solidFill>
                  <a:schemeClr val="tx1"/>
                </a:solidFill>
                <a:latin typeface="+mn-lt"/>
                <a:ea typeface="+mn-ea"/>
                <a:cs typeface="+mn-cs"/>
              </a:rPr>
              <a:t>países</a:t>
            </a:r>
            <a:r>
              <a:rPr lang="sv-SE" sz="1200" b="0" i="0" u="none" strike="noStrike" kern="1200" baseline="0" dirty="0">
                <a:solidFill>
                  <a:schemeClr val="tx1"/>
                </a:solidFill>
                <a:latin typeface="+mn-lt"/>
                <a:ea typeface="+mn-ea"/>
                <a:cs typeface="+mn-cs"/>
              </a:rPr>
              <a:t>.</a:t>
            </a:r>
            <a:endParaRPr lang="en-US" b="0" i="0" dirty="0">
              <a:solidFill>
                <a:srgbClr val="000000"/>
              </a:solidFill>
              <a:effectLst/>
              <a:latin typeface="Calibri" panose="020F0502020204030204"/>
              <a:cs typeface="Calibri"/>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3301709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sv-SE" sz="4800" b="1">
                <a:solidFill>
                  <a:schemeClr val="tx1">
                    <a:lumMod val="65000"/>
                    <a:lumOff val="35000"/>
                  </a:schemeClr>
                </a:solidFill>
              </a:rPr>
              <a:t>FORB colours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Pick from here</a:t>
            </a:r>
            <a:br>
              <a:rPr lang="sv-SE"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solidFill>
                  <a:schemeClr val="tx1">
                    <a:lumMod val="65000"/>
                    <a:lumOff val="35000"/>
                  </a:schemeClr>
                </a:solidFill>
                <a:latin typeface="Calibri" panose="020F0502020204030204" pitchFamily="34" charset="0"/>
              </a:rPr>
              <a:t>  Who’s behind the platform?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3889419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2025-11-18</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t>2025-11-18</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4768657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3785226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924555" y="5542367"/>
            <a:ext cx="2342884"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t>2025-11-18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26843632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2025-11-18</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6600" b="1">
                <a:solidFill>
                  <a:schemeClr val="bg1"/>
                </a:solidFill>
              </a:rPr>
              <a:t>For</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201762064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a:extLst>
              <a:ext uri="{28A0092B-C50C-407E-A947-70E740481C1C}">
                <a14:useLocalDpi xmlns:a14="http://schemas.microsoft.com/office/drawing/2010/main" val="0"/>
              </a:ext>
            </a:extLst>
          </a:blip>
          <a:srcRect t="9101" b="9101"/>
          <a:stretch>
            <a:fill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22278650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t>2025-11-18</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35485189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A496561D-C38B-9241-8896-D42CB203345A}" type="datetime1">
              <a:rPr lang="sv-SE" smtClean="0"/>
              <a:t>2025-11-18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AF8A7C-F939-AB45-BC63-AF968A5020FA}" type="slidenum">
              <a:rPr lang="sv-SE" smtClean="0"/>
              <a:t>‹#›</a:t>
            </a:fld>
            <a:endParaRPr lang="sv-SE"/>
          </a:p>
        </p:txBody>
      </p:sp>
    </p:spTree>
    <p:extLst>
      <p:ext uri="{BB962C8B-B14F-4D97-AF65-F5344CB8AC3E}">
        <p14:creationId xmlns:p14="http://schemas.microsoft.com/office/powerpoint/2010/main" val="32126871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t>2025-11-18</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8659644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107996"/>
          </a:xfrm>
          <a:prstGeom prst="rect">
            <a:avLst/>
          </a:prstGeom>
          <a:noFill/>
        </p:spPr>
        <p:txBody>
          <a:bodyPr wrap="square" rtlCol="0">
            <a:spAutoFit/>
          </a:bodyPr>
          <a:lstStyle/>
          <a:p>
            <a:pPr algn="ctr"/>
            <a:r>
              <a:rPr lang="sv-SE" sz="6600">
                <a:solidFill>
                  <a:schemeClr val="tx1">
                    <a:lumMod val="65000"/>
                    <a:lumOff val="35000"/>
                  </a:schemeClr>
                </a:solidFill>
                <a:latin typeface="Calibri" panose="020F0502020204030204" pitchFamily="34" charset="0"/>
                <a:cs typeface="Calibri" panose="020F0502020204030204" pitchFamily="34" charset="0"/>
              </a:rPr>
              <a:t>Social </a:t>
            </a:r>
            <a:r>
              <a:rPr lang="en-GB" sz="6600">
                <a:solidFill>
                  <a:schemeClr val="tx1">
                    <a:lumMod val="65000"/>
                    <a:lumOff val="35000"/>
                  </a:schemeClr>
                </a:solidFill>
                <a:latin typeface="Calibri" panose="020F0502020204030204" pitchFamily="34" charset="0"/>
                <a:cs typeface="Calibri" panose="020F0502020204030204" pitchFamily="34" charset="0"/>
              </a:rPr>
              <a:t>hostility</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0457455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4218081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38582140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12884543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180343145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317907373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14919606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63794335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a:blip r:embed="rId2">
            <a:extLst>
              <a:ext uri="{28A0092B-C50C-407E-A947-70E740481C1C}">
                <a14:useLocalDpi xmlns:a14="http://schemas.microsoft.com/office/drawing/2010/main" val="0"/>
              </a:ext>
            </a:extLst>
          </a:blip>
          <a:srcRect t="5975" b="11982"/>
          <a:stretch>
            <a:fill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2025-11-18</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2025-11-18</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939" y="-22860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atändrat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t>2025-11-18</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39" y="1588"/>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39" y="1588"/>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1.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image" Target="../media/image37.png"/><Relationship Id="rId5" Type="http://schemas.openxmlformats.org/officeDocument/2006/relationships/image" Target="../media/image34.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9.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1.png"/><Relationship Id="rId3" Type="http://schemas.openxmlformats.org/officeDocument/2006/relationships/image" Target="../media/image50.png"/><Relationship Id="rId21" Type="http://schemas.openxmlformats.org/officeDocument/2006/relationships/image" Target="../media/image64.png"/><Relationship Id="rId7" Type="http://schemas.openxmlformats.org/officeDocument/2006/relationships/image" Target="../media/image31.png"/><Relationship Id="rId12" Type="http://schemas.openxmlformats.org/officeDocument/2006/relationships/image" Target="../media/image56.png"/><Relationship Id="rId17" Type="http://schemas.openxmlformats.org/officeDocument/2006/relationships/image" Target="../media/image60.png"/><Relationship Id="rId2" Type="http://schemas.openxmlformats.org/officeDocument/2006/relationships/notesSlide" Target="../notesSlides/notesSlide24.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41.xml"/><Relationship Id="rId6" Type="http://schemas.openxmlformats.org/officeDocument/2006/relationships/image" Target="../media/image30.png"/><Relationship Id="rId11" Type="http://schemas.openxmlformats.org/officeDocument/2006/relationships/image" Target="../media/image55.png"/><Relationship Id="rId5" Type="http://schemas.openxmlformats.org/officeDocument/2006/relationships/image" Target="../media/image29.png"/><Relationship Id="rId15" Type="http://schemas.openxmlformats.org/officeDocument/2006/relationships/image" Target="../media/image43.png"/><Relationship Id="rId10" Type="http://schemas.openxmlformats.org/officeDocument/2006/relationships/image" Target="../media/image54.png"/><Relationship Id="rId19" Type="http://schemas.openxmlformats.org/officeDocument/2006/relationships/image" Target="../media/image62.png"/><Relationship Id="rId4" Type="http://schemas.openxmlformats.org/officeDocument/2006/relationships/image" Target="../media/image51.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image" Target="../media/image65.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6.png"/><Relationship Id="rId3" Type="http://schemas.openxmlformats.org/officeDocument/2006/relationships/image" Target="../media/image50.png"/><Relationship Id="rId21" Type="http://schemas.openxmlformats.org/officeDocument/2006/relationships/image" Target="../media/image64.png"/><Relationship Id="rId7" Type="http://schemas.openxmlformats.org/officeDocument/2006/relationships/image" Target="../media/image31.png"/><Relationship Id="rId12" Type="http://schemas.openxmlformats.org/officeDocument/2006/relationships/image" Target="../media/image56.png"/><Relationship Id="rId17" Type="http://schemas.openxmlformats.org/officeDocument/2006/relationships/image" Target="../media/image60.png"/><Relationship Id="rId2" Type="http://schemas.openxmlformats.org/officeDocument/2006/relationships/notesSlide" Target="../notesSlides/notesSlide28.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40.xml"/><Relationship Id="rId6" Type="http://schemas.openxmlformats.org/officeDocument/2006/relationships/image" Target="../media/image30.png"/><Relationship Id="rId11" Type="http://schemas.openxmlformats.org/officeDocument/2006/relationships/image" Target="../media/image55.png"/><Relationship Id="rId5" Type="http://schemas.openxmlformats.org/officeDocument/2006/relationships/image" Target="../media/image29.png"/><Relationship Id="rId15" Type="http://schemas.openxmlformats.org/officeDocument/2006/relationships/image" Target="../media/image43.png"/><Relationship Id="rId10" Type="http://schemas.openxmlformats.org/officeDocument/2006/relationships/image" Target="../media/image54.png"/><Relationship Id="rId19" Type="http://schemas.openxmlformats.org/officeDocument/2006/relationships/image" Target="../media/image62.png"/><Relationship Id="rId4" Type="http://schemas.openxmlformats.org/officeDocument/2006/relationships/image" Target="../media/image51.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0.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9.xml"/><Relationship Id="rId5" Type="http://schemas.openxmlformats.org/officeDocument/2006/relationships/image" Target="../media/image1.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F395E06-D74E-40CC-8DCE-FF14ADB6F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8" name="Bildobjekt 7">
            <a:extLst>
              <a:ext uri="{FF2B5EF4-FFF2-40B4-BE49-F238E27FC236}">
                <a16:creationId xmlns:a16="http://schemas.microsoft.com/office/drawing/2014/main" id="{DA380D46-FE4E-4C50-8F63-6E7B95A00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pic>
        <p:nvPicPr>
          <p:cNvPr id="11" name="Bildobjekt 10">
            <a:extLst>
              <a:ext uri="{FF2B5EF4-FFF2-40B4-BE49-F238E27FC236}">
                <a16:creationId xmlns:a16="http://schemas.microsoft.com/office/drawing/2014/main" id="{E803C975-F284-4FC3-B373-56C739476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6">
            <a:extLst>
              <a:ext uri="{FF2B5EF4-FFF2-40B4-BE49-F238E27FC236}">
                <a16:creationId xmlns:a16="http://schemas.microsoft.com/office/drawing/2014/main" id="{91781331-9365-471E-BD82-5E991594171F}"/>
              </a:ext>
            </a:extLst>
          </p:cNvPr>
          <p:cNvSpPr txBox="1"/>
          <p:nvPr/>
        </p:nvSpPr>
        <p:spPr>
          <a:xfrm>
            <a:off x="0" y="5947188"/>
            <a:ext cx="12192000" cy="923330"/>
          </a:xfrm>
          <a:prstGeom prst="rect">
            <a:avLst/>
          </a:prstGeom>
          <a:solidFill>
            <a:srgbClr val="F4DFCA"/>
          </a:solidFill>
        </p:spPr>
        <p:txBody>
          <a:bodyPr wrap="square" rtlCol="0">
            <a:spAutoFit/>
          </a:bodyPr>
          <a:lstStyle/>
          <a:p>
            <a:pPr algn="ctr"/>
            <a:r>
              <a:rPr lang="pt-BR" b="0" i="0" u="none" strike="noStrike" cap="none" baseline="0" dirty="0">
                <a:solidFill>
                  <a:srgbClr val="8F9091"/>
                </a:solidFill>
                <a:effectLst/>
                <a:uFill>
                  <a:solidFill>
                    <a:prstClr val="black">
                      <a:alpha val="0"/>
                    </a:prstClr>
                  </a:solidFill>
                </a:uFill>
                <a:latin typeface="Calibri"/>
                <a:ea typeface="Calibri"/>
                <a:cs typeface="Calibri"/>
              </a:rPr>
              <a:t>CURSO DE </a:t>
            </a:r>
          </a:p>
          <a:p>
            <a:pPr algn="ctr"/>
            <a:r>
              <a:rPr lang="pt-BR" b="1" i="0" u="none" strike="noStrike" cap="none" baseline="0" dirty="0">
                <a:solidFill>
                  <a:srgbClr val="8F9091"/>
                </a:solidFill>
                <a:effectLst/>
                <a:uFill>
                  <a:solidFill>
                    <a:prstClr val="black">
                      <a:alpha val="0"/>
                    </a:prstClr>
                  </a:solidFill>
                </a:uFill>
                <a:latin typeface="Calibri"/>
                <a:ea typeface="Calibri"/>
                <a:cs typeface="Calibri"/>
              </a:rPr>
              <a:t>AGENTES DE MUDANÇAS</a:t>
            </a:r>
          </a:p>
          <a:p>
            <a:pPr algn="ctr"/>
            <a:r>
              <a:rPr lang="pt-BR" b="1" i="0" u="none" strike="noStrike" cap="none" baseline="0" dirty="0">
                <a:solidFill>
                  <a:srgbClr val="8F9091"/>
                </a:solidFill>
                <a:effectLst/>
                <a:uFill>
                  <a:solidFill>
                    <a:prstClr val="black">
                      <a:alpha val="0"/>
                    </a:prstClr>
                  </a:solidFill>
                </a:uFill>
                <a:latin typeface="Calibri"/>
                <a:ea typeface="Calibri"/>
                <a:cs typeface="Calibri"/>
              </a:rPr>
              <a:t> </a:t>
            </a:r>
            <a:r>
              <a:rPr lang="pt-BR" b="0" i="0" u="none" strike="noStrike" cap="none" baseline="0" dirty="0">
                <a:solidFill>
                  <a:srgbClr val="8F9091"/>
                </a:solidFill>
                <a:effectLst/>
                <a:uFill>
                  <a:solidFill>
                    <a:prstClr val="black">
                      <a:alpha val="0"/>
                    </a:prstClr>
                  </a:solidFill>
                </a:uFill>
                <a:latin typeface="Calibri"/>
                <a:ea typeface="Calibri"/>
                <a:cs typeface="Calibri"/>
              </a:rPr>
              <a:t>LOCAIS</a:t>
            </a:r>
          </a:p>
        </p:txBody>
      </p:sp>
      <p:sp>
        <p:nvSpPr>
          <p:cNvPr id="2" name="textruta 1">
            <a:extLst>
              <a:ext uri="{FF2B5EF4-FFF2-40B4-BE49-F238E27FC236}">
                <a16:creationId xmlns:a16="http://schemas.microsoft.com/office/drawing/2014/main" id="{B2C95748-0468-AAC8-A6DC-354BE7FFC76F}"/>
              </a:ext>
            </a:extLst>
          </p:cNvPr>
          <p:cNvSpPr txBox="1"/>
          <p:nvPr/>
        </p:nvSpPr>
        <p:spPr>
          <a:xfrm>
            <a:off x="802104" y="881706"/>
            <a:ext cx="10371221" cy="1938992"/>
          </a:xfrm>
          <a:prstGeom prst="rect">
            <a:avLst/>
          </a:prstGeom>
          <a:noFill/>
        </p:spPr>
        <p:txBody>
          <a:bodyPr wrap="square" rtlCol="0">
            <a:spAutoFit/>
          </a:bodyPr>
          <a:lstStyle/>
          <a:p>
            <a:pPr algn="ctr"/>
            <a:r>
              <a:rPr lang="pt-BR" sz="6000" b="0" i="0" u="none" strike="noStrike" cap="none" baseline="0" dirty="0">
                <a:solidFill>
                  <a:srgbClr val="595959"/>
                </a:solidFill>
                <a:effectLst/>
                <a:uFill>
                  <a:solidFill>
                    <a:prstClr val="black">
                      <a:alpha val="0"/>
                    </a:prstClr>
                  </a:solidFill>
                </a:uFill>
                <a:latin typeface="Calibri"/>
                <a:ea typeface="Calibri"/>
                <a:cs typeface="Calibri"/>
              </a:rPr>
              <a:t>O Curso de </a:t>
            </a:r>
            <a:r>
              <a:rPr lang="pt-BR" sz="6000" b="1" i="0" u="none" strike="noStrike" cap="none" baseline="0" dirty="0">
                <a:solidFill>
                  <a:srgbClr val="595959"/>
                </a:solidFill>
                <a:effectLst/>
                <a:uFill>
                  <a:solidFill>
                    <a:prstClr val="black">
                      <a:alpha val="0"/>
                    </a:prstClr>
                  </a:solidFill>
                </a:uFill>
                <a:latin typeface="Calibri"/>
                <a:ea typeface="Calibri"/>
                <a:cs typeface="Calibri"/>
              </a:rPr>
              <a:t>Agentes </a:t>
            </a:r>
            <a:br>
              <a:rPr lang="pt-BR" sz="6000" b="1" i="0" u="none" strike="noStrike" cap="none" baseline="0" dirty="0">
                <a:solidFill>
                  <a:srgbClr val="595959"/>
                </a:solidFill>
                <a:effectLst/>
                <a:uFill>
                  <a:solidFill>
                    <a:prstClr val="black">
                      <a:alpha val="0"/>
                    </a:prstClr>
                  </a:solidFill>
                </a:uFill>
                <a:latin typeface="Calibri"/>
                <a:ea typeface="Calibri"/>
                <a:cs typeface="Calibri"/>
              </a:rPr>
            </a:br>
            <a:r>
              <a:rPr lang="pt-BR" sz="6000" b="1" i="0" u="none" strike="noStrike" cap="none" baseline="0" dirty="0">
                <a:solidFill>
                  <a:srgbClr val="595959"/>
                </a:solidFill>
                <a:effectLst/>
                <a:uFill>
                  <a:solidFill>
                    <a:prstClr val="black">
                      <a:alpha val="0"/>
                    </a:prstClr>
                  </a:solidFill>
                </a:uFill>
                <a:latin typeface="Calibri"/>
                <a:ea typeface="Calibri"/>
                <a:cs typeface="Calibri"/>
              </a:rPr>
              <a:t>de Mudanças </a:t>
            </a:r>
            <a:r>
              <a:rPr lang="pt-BR" sz="6000" b="0" i="0" u="none" strike="noStrike" cap="none" baseline="0" dirty="0">
                <a:solidFill>
                  <a:srgbClr val="595959"/>
                </a:solidFill>
                <a:effectLst/>
                <a:uFill>
                  <a:solidFill>
                    <a:prstClr val="black">
                      <a:alpha val="0"/>
                    </a:prstClr>
                  </a:solidFill>
                </a:uFill>
                <a:latin typeface="Calibri"/>
                <a:ea typeface="Calibri"/>
                <a:cs typeface="Calibri"/>
              </a:rPr>
              <a:t>Locais</a:t>
            </a:r>
          </a:p>
        </p:txBody>
      </p:sp>
    </p:spTree>
    <p:extLst>
      <p:ext uri="{BB962C8B-B14F-4D97-AF65-F5344CB8AC3E}">
        <p14:creationId xmlns:p14="http://schemas.microsoft.com/office/powerpoint/2010/main" val="28009220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F4240E5-59C8-464E-AC42-C5BF50EE7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000" y="864000"/>
            <a:ext cx="7920000" cy="5280000"/>
          </a:xfrm>
          <a:prstGeom prst="rect">
            <a:avLst/>
          </a:prstGeom>
        </p:spPr>
      </p:pic>
      <p:sp>
        <p:nvSpPr>
          <p:cNvPr id="10" name="Rektangel 9">
            <a:extLst>
              <a:ext uri="{FF2B5EF4-FFF2-40B4-BE49-F238E27FC236}">
                <a16:creationId xmlns:a16="http://schemas.microsoft.com/office/drawing/2014/main" id="{17E85BD8-7FE1-4D67-9091-869F6CDB6FED}"/>
              </a:ext>
            </a:extLst>
          </p:cNvPr>
          <p:cNvSpPr/>
          <p:nvPr/>
        </p:nvSpPr>
        <p:spPr>
          <a:xfrm rot="16200000">
            <a:off x="10382821" y="4885944"/>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Calibri"/>
                <a:ea typeface="Calibri"/>
                <a:cs typeface="Calibri"/>
              </a:rPr>
              <a:t>Foto: Robert Wyatt/Alamy Stock Photo </a:t>
            </a:r>
            <a:endParaRPr lang="sv-SE" sz="800">
              <a:solidFill>
                <a:schemeClr val="tx1">
                  <a:lumMod val="65000"/>
                  <a:lumOff val="35000"/>
                </a:schemeClr>
              </a:solidFill>
            </a:endParaRPr>
          </a:p>
        </p:txBody>
      </p:sp>
      <p:sp>
        <p:nvSpPr>
          <p:cNvPr id="8" name="Rektangel 7">
            <a:extLst>
              <a:ext uri="{FF2B5EF4-FFF2-40B4-BE49-F238E27FC236}">
                <a16:creationId xmlns:a16="http://schemas.microsoft.com/office/drawing/2014/main" id="{23C361B5-8269-49BF-BB14-5B5DF78A8E93}"/>
              </a:ext>
            </a:extLst>
          </p:cNvPr>
          <p:cNvSpPr/>
          <p:nvPr/>
        </p:nvSpPr>
        <p:spPr>
          <a:xfrm>
            <a:off x="540000" y="1320730"/>
            <a:ext cx="2916000" cy="1077218"/>
          </a:xfrm>
          <a:prstGeom prst="rect">
            <a:avLst/>
          </a:prstGeom>
        </p:spPr>
        <p:txBody>
          <a:bodyPr wrap="square" lIns="0">
            <a:spAutoFit/>
          </a:bodyPr>
          <a:lstStyle/>
          <a:p>
            <a:r>
              <a:rPr lang="pt-BR" sz="3200" b="0" i="0" u="none" strike="noStrike" cap="none" baseline="0" dirty="0">
                <a:solidFill>
                  <a:srgbClr val="000000"/>
                </a:solidFill>
                <a:effectLst/>
                <a:uFill>
                  <a:solidFill>
                    <a:prstClr val="black">
                      <a:alpha val="0"/>
                    </a:prstClr>
                  </a:solidFill>
                </a:uFill>
                <a:latin typeface="Calibri"/>
                <a:ea typeface="Calibri"/>
                <a:cs typeface="Calibri"/>
              </a:rPr>
              <a:t>Parlamento,</a:t>
            </a:r>
            <a:br>
              <a:rPr sz="3200" dirty="0"/>
            </a:br>
            <a:r>
              <a:rPr lang="pt-BR" sz="3200" b="0" i="0" u="none" strike="noStrike" cap="none" baseline="0" dirty="0">
                <a:solidFill>
                  <a:srgbClr val="000000"/>
                </a:solidFill>
                <a:effectLst/>
                <a:uFill>
                  <a:solidFill>
                    <a:prstClr val="black">
                      <a:alpha val="0"/>
                    </a:prstClr>
                  </a:solidFill>
                </a:uFill>
                <a:latin typeface="Calibri"/>
                <a:ea typeface="Calibri"/>
                <a:cs typeface="Calibri"/>
              </a:rPr>
              <a:t>Quirguistão</a:t>
            </a:r>
          </a:p>
        </p:txBody>
      </p:sp>
      <p:pic>
        <p:nvPicPr>
          <p:cNvPr id="7" name="Bildobjekt 6">
            <a:extLst>
              <a:ext uri="{FF2B5EF4-FFF2-40B4-BE49-F238E27FC236}">
                <a16:creationId xmlns:a16="http://schemas.microsoft.com/office/drawing/2014/main" id="{3B0E6DDC-C0D7-403F-9668-A81014B0B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13178505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8404D09-BEE2-45AF-B575-1C18DC45B393}"/>
              </a:ext>
            </a:extLst>
          </p:cNvPr>
          <p:cNvSpPr/>
          <p:nvPr/>
        </p:nvSpPr>
        <p:spPr>
          <a:xfrm>
            <a:off x="1145667" y="1320730"/>
            <a:ext cx="8010208" cy="3293209"/>
          </a:xfrm>
          <a:prstGeom prst="rect">
            <a:avLst/>
          </a:prstGeom>
        </p:spPr>
        <p:txBody>
          <a:bodyPr wrap="square">
            <a:spAutoFit/>
          </a:bodyPr>
          <a:lstStyle/>
          <a:p>
            <a:r>
              <a:rPr lang="pt-BR" sz="4400" b="1" i="0" u="none" strike="noStrike" cap="none" baseline="0" dirty="0">
                <a:solidFill>
                  <a:srgbClr val="000000"/>
                </a:solidFill>
                <a:effectLst/>
                <a:uFill>
                  <a:solidFill>
                    <a:prstClr val="black">
                      <a:alpha val="0"/>
                    </a:prstClr>
                  </a:solidFill>
                </a:uFill>
                <a:latin typeface="Calibri"/>
                <a:ea typeface="Calibri"/>
                <a:cs typeface="Calibri"/>
              </a:rPr>
              <a:t>Reparadores</a:t>
            </a:r>
            <a:br>
              <a:rPr sz="3600" dirty="0"/>
            </a:br>
            <a:r>
              <a:rPr lang="pt-BR" sz="3600" b="0" i="0" u="none" strike="noStrike" cap="none" baseline="0" dirty="0">
                <a:solidFill>
                  <a:srgbClr val="000000"/>
                </a:solidFill>
                <a:effectLst/>
                <a:uFill>
                  <a:solidFill>
                    <a:prstClr val="black">
                      <a:alpha val="0"/>
                    </a:prstClr>
                  </a:solidFill>
                </a:uFill>
                <a:latin typeface="Calibri"/>
                <a:ea typeface="Calibri"/>
                <a:cs typeface="Calibri"/>
              </a:rPr>
              <a:t> </a:t>
            </a:r>
          </a:p>
          <a:p>
            <a:pPr marL="571500" indent="-571500">
              <a:buFont typeface="Arial"/>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Construir relacionamentos</a:t>
            </a:r>
          </a:p>
          <a:p>
            <a:pPr marL="571500" indent="-571500">
              <a:buFont typeface="Arial"/>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Trabalhar juntos</a:t>
            </a:r>
          </a:p>
          <a:p>
            <a:pPr marL="571500" indent="-571500">
              <a:buFont typeface="Arial"/>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Buscar informações</a:t>
            </a:r>
          </a:p>
          <a:p>
            <a:pPr marL="571500" indent="-571500">
              <a:buFont typeface="Arial"/>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Planejar e preparar </a:t>
            </a:r>
            <a:endParaRPr lang="en-US" sz="3200" dirty="0"/>
          </a:p>
        </p:txBody>
      </p:sp>
      <p:pic>
        <p:nvPicPr>
          <p:cNvPr id="5" name="Bildobjekt 4">
            <a:extLst>
              <a:ext uri="{FF2B5EF4-FFF2-40B4-BE49-F238E27FC236}">
                <a16:creationId xmlns:a16="http://schemas.microsoft.com/office/drawing/2014/main" id="{53C8DDC5-8113-4B77-B4DF-68776F77F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621049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BCF2322-9C52-455D-B184-6A13E740A186}"/>
              </a:ext>
            </a:extLst>
          </p:cNvPr>
          <p:cNvSpPr/>
          <p:nvPr/>
        </p:nvSpPr>
        <p:spPr>
          <a:xfrm>
            <a:off x="1145667" y="1320730"/>
            <a:ext cx="9377428" cy="2800767"/>
          </a:xfrm>
          <a:prstGeom prst="rect">
            <a:avLst/>
          </a:prstGeom>
        </p:spPr>
        <p:txBody>
          <a:bodyPr wrap="square">
            <a:spAutoFit/>
          </a:bodyPr>
          <a:lstStyle/>
          <a:p>
            <a:r>
              <a:rPr lang="pt-BR" sz="4400" b="1" i="0" u="none" strike="noStrike" cap="none" baseline="0" dirty="0">
                <a:solidFill>
                  <a:srgbClr val="000000"/>
                </a:solidFill>
                <a:effectLst/>
                <a:uFill>
                  <a:solidFill>
                    <a:prstClr val="black">
                      <a:alpha val="0"/>
                    </a:prstClr>
                  </a:solidFill>
                </a:uFill>
                <a:latin typeface="Calibri"/>
                <a:ea typeface="Calibri"/>
                <a:cs typeface="Calibri"/>
              </a:rPr>
              <a:t>Exercício Quem sou eu</a:t>
            </a:r>
            <a:r>
              <a:rPr lang="pt-BR" sz="4400" b="0" i="0" u="none" strike="noStrike" cap="none" baseline="0" dirty="0">
                <a:solidFill>
                  <a:srgbClr val="000000"/>
                </a:solidFill>
                <a:effectLst/>
                <a:uFill>
                  <a:solidFill>
                    <a:prstClr val="black">
                      <a:alpha val="0"/>
                    </a:prstClr>
                  </a:solidFill>
                </a:uFill>
                <a:latin typeface="Calibri"/>
                <a:ea typeface="Calibri"/>
                <a:cs typeface="Calibri"/>
              </a:rPr>
              <a:t> </a:t>
            </a:r>
            <a:br>
              <a:rPr sz="4400" dirty="0"/>
            </a:br>
            <a:r>
              <a:rPr lang="pt-BR" sz="3600" b="0" i="0" u="none" strike="noStrike" cap="none" baseline="0" dirty="0">
                <a:solidFill>
                  <a:srgbClr val="000000"/>
                </a:solidFill>
                <a:effectLst/>
                <a:uFill>
                  <a:solidFill>
                    <a:prstClr val="black">
                      <a:alpha val="0"/>
                    </a:prstClr>
                  </a:solidFill>
                </a:uFill>
                <a:latin typeface="Calibri"/>
                <a:ea typeface="Calibri"/>
                <a:cs typeface="Calibri"/>
              </a:rPr>
              <a:t> </a:t>
            </a:r>
          </a:p>
          <a:p>
            <a:pPr marL="571500" indent="-571500">
              <a:buFont typeface="Arial"/>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O que eu poderia fazer?    </a:t>
            </a:r>
            <a:endParaRPr lang="sv-SE" sz="3200" dirty="0">
              <a:latin typeface="Calibri" panose="020F0502020204030204" pitchFamily="34" charset="0"/>
            </a:endParaRPr>
          </a:p>
          <a:p>
            <a:pPr marL="571500" indent="-571500">
              <a:buFont typeface="Arial"/>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O que poderíamos fazer?  </a:t>
            </a:r>
          </a:p>
          <a:p>
            <a:pPr marL="571500" indent="-571500">
              <a:buFont typeface="Arial"/>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O que podemos incentivar os outros a fazer? </a:t>
            </a:r>
          </a:p>
        </p:txBody>
      </p:sp>
      <p:pic>
        <p:nvPicPr>
          <p:cNvPr id="3" name="Bildobjekt 2">
            <a:extLst>
              <a:ext uri="{FF2B5EF4-FFF2-40B4-BE49-F238E27FC236}">
                <a16:creationId xmlns:a16="http://schemas.microsoft.com/office/drawing/2014/main" id="{E5959A6F-E997-443E-9A93-85E6AC62F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207233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87223DB-1300-4C90-B431-1542E23C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2" name="Bildobjekt 2" descr="En bild som visar person, personer, grupp, står&#10;&#10;Automatiskt genererad beskrivning">
            <a:extLst>
              <a:ext uri="{FF2B5EF4-FFF2-40B4-BE49-F238E27FC236}">
                <a16:creationId xmlns:a16="http://schemas.microsoft.com/office/drawing/2014/main" id="{E4926E9A-AD7D-4E4B-BF6C-72505F22FF81}"/>
              </a:ext>
            </a:extLst>
          </p:cNvPr>
          <p:cNvPicPr>
            <a:picLocks noChangeAspect="1"/>
          </p:cNvPicPr>
          <p:nvPr/>
        </p:nvPicPr>
        <p:blipFill>
          <a:blip r:embed="rId4"/>
          <a:stretch>
            <a:fillRect/>
          </a:stretch>
        </p:blipFill>
        <p:spPr>
          <a:xfrm>
            <a:off x="0" y="226436"/>
            <a:ext cx="12192000" cy="6633727"/>
          </a:xfrm>
          <a:prstGeom prst="rect">
            <a:avLst/>
          </a:prstGeom>
        </p:spPr>
      </p:pic>
    </p:spTree>
    <p:extLst>
      <p:ext uri="{BB962C8B-B14F-4D97-AF65-F5344CB8AC3E}">
        <p14:creationId xmlns:p14="http://schemas.microsoft.com/office/powerpoint/2010/main" val="41871549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47867F6-D038-4075-9DD8-C70F3F89909D}"/>
              </a:ext>
            </a:extLst>
          </p:cNvPr>
          <p:cNvSpPr/>
          <p:nvPr/>
        </p:nvSpPr>
        <p:spPr>
          <a:xfrm>
            <a:off x="1145666" y="1320730"/>
            <a:ext cx="10762315" cy="2407920"/>
          </a:xfrm>
          <a:prstGeom prst="rect">
            <a:avLst/>
          </a:prstGeom>
        </p:spPr>
        <p:txBody>
          <a:bodyPr wrap="square">
            <a:spAutoFit/>
          </a:bodyPr>
          <a:lstStyle/>
          <a:p>
            <a:r>
              <a:rPr lang="pt-BR" sz="4400" b="1" i="0" u="none" strike="noStrike" cap="none" baseline="0" dirty="0">
                <a:solidFill>
                  <a:srgbClr val="000000"/>
                </a:solidFill>
                <a:effectLst/>
                <a:uFill>
                  <a:solidFill>
                    <a:prstClr val="black">
                      <a:alpha val="0"/>
                    </a:prstClr>
                  </a:solidFill>
                </a:uFill>
                <a:latin typeface="Calibri"/>
                <a:ea typeface="Calibri"/>
                <a:cs typeface="Calibri"/>
              </a:rPr>
              <a:t>Definição: Táticas</a:t>
            </a:r>
            <a:r>
              <a:rPr lang="pt-BR" sz="3600" b="0" i="0" u="none" strike="noStrike" cap="none" baseline="0" dirty="0">
                <a:solidFill>
                  <a:srgbClr val="000000"/>
                </a:solidFill>
                <a:effectLst/>
                <a:uFill>
                  <a:solidFill>
                    <a:prstClr val="black">
                      <a:alpha val="0"/>
                    </a:prstClr>
                  </a:solidFill>
                </a:uFill>
                <a:latin typeface="Calibri"/>
                <a:ea typeface="Calibri"/>
                <a:cs typeface="Calibri"/>
              </a:rPr>
              <a:t> </a:t>
            </a:r>
          </a:p>
          <a:p>
            <a:br>
              <a:rPr sz="3600" dirty="0"/>
            </a:br>
            <a:r>
              <a:rPr lang="pt-BR" sz="3200" b="0" i="0" u="none" strike="noStrike" cap="none" baseline="0" dirty="0">
                <a:solidFill>
                  <a:srgbClr val="000000"/>
                </a:solidFill>
                <a:effectLst/>
                <a:uFill>
                  <a:solidFill>
                    <a:prstClr val="black">
                      <a:alpha val="0"/>
                    </a:prstClr>
                  </a:solidFill>
                </a:uFill>
                <a:latin typeface="Calibri"/>
                <a:ea typeface="Calibri"/>
                <a:cs typeface="Calibri"/>
              </a:rPr>
              <a:t>Um conjunto planejado de ações </a:t>
            </a:r>
            <a:br>
              <a:rPr sz="3200" dirty="0"/>
            </a:br>
            <a:r>
              <a:rPr lang="pt-BR" sz="3200" b="0" i="0" u="none" strike="noStrike" cap="none" baseline="0" dirty="0">
                <a:solidFill>
                  <a:srgbClr val="000000"/>
                </a:solidFill>
                <a:effectLst/>
                <a:uFill>
                  <a:solidFill>
                    <a:prstClr val="black">
                      <a:alpha val="0"/>
                    </a:prstClr>
                  </a:solidFill>
                </a:uFill>
                <a:latin typeface="Calibri"/>
                <a:ea typeface="Calibri"/>
                <a:cs typeface="Calibri"/>
              </a:rPr>
              <a:t>feito para alcançar um objetivo. </a:t>
            </a:r>
            <a:r>
              <a:rPr lang="pt-BR" sz="3600" b="0" i="0" u="none" strike="noStrike" cap="none" baseline="0" dirty="0">
                <a:solidFill>
                  <a:srgbClr val="000000"/>
                </a:solidFill>
                <a:effectLst/>
                <a:uFill>
                  <a:solidFill>
                    <a:prstClr val="black">
                      <a:alpha val="0"/>
                    </a:prstClr>
                  </a:solidFill>
                </a:uFill>
                <a:latin typeface="Calibri"/>
                <a:ea typeface="Calibri"/>
                <a:cs typeface="Calibri"/>
              </a:rPr>
              <a:t> </a:t>
            </a:r>
          </a:p>
        </p:txBody>
      </p:sp>
      <p:pic>
        <p:nvPicPr>
          <p:cNvPr id="5" name="Bildobjekt 4">
            <a:extLst>
              <a:ext uri="{FF2B5EF4-FFF2-40B4-BE49-F238E27FC236}">
                <a16:creationId xmlns:a16="http://schemas.microsoft.com/office/drawing/2014/main" id="{116BD06E-9C26-4B65-8687-E653D3FF8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5585242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E9E2161-D25D-44AC-B28C-1A2BC4297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091" y="1629000"/>
            <a:ext cx="3587817" cy="3600000"/>
          </a:xfrm>
          <a:prstGeom prst="rect">
            <a:avLst/>
          </a:prstGeom>
        </p:spPr>
      </p:pic>
      <p:pic>
        <p:nvPicPr>
          <p:cNvPr id="3" name="Bildobjekt 2">
            <a:extLst>
              <a:ext uri="{FF2B5EF4-FFF2-40B4-BE49-F238E27FC236}">
                <a16:creationId xmlns:a16="http://schemas.microsoft.com/office/drawing/2014/main" id="{55C9B15D-CF7F-4A8C-BBDE-E366DAF00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5818367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107">
            <a:extLst>
              <a:ext uri="{FF2B5EF4-FFF2-40B4-BE49-F238E27FC236}">
                <a16:creationId xmlns:a16="http://schemas.microsoft.com/office/drawing/2014/main" id="{D824FC26-6419-4E7E-A6C9-E6281A45A3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70912" y="30343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108">
            <a:extLst>
              <a:ext uri="{FF2B5EF4-FFF2-40B4-BE49-F238E27FC236}">
                <a16:creationId xmlns:a16="http://schemas.microsoft.com/office/drawing/2014/main" id="{3A0D94DB-1E59-45D6-A3AB-62B5EBA1536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91944" y="30343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109">
            <a:extLst>
              <a:ext uri="{FF2B5EF4-FFF2-40B4-BE49-F238E27FC236}">
                <a16:creationId xmlns:a16="http://schemas.microsoft.com/office/drawing/2014/main" id="{0D38C835-0657-438C-97D8-35D7F977C48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70912" y="4880762"/>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6">
            <a:extLst>
              <a:ext uri="{FF2B5EF4-FFF2-40B4-BE49-F238E27FC236}">
                <a16:creationId xmlns:a16="http://schemas.microsoft.com/office/drawing/2014/main" id="{EC62E479-7055-4A68-9F5F-23C24B9F3743}"/>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37">
            <a:extLst>
              <a:ext uri="{FF2B5EF4-FFF2-40B4-BE49-F238E27FC236}">
                <a16:creationId xmlns:a16="http://schemas.microsoft.com/office/drawing/2014/main" id="{4905D002-9AB9-42E4-84FD-CB07AB10691C}"/>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8" name="Rectangle 38">
            <a:extLst>
              <a:ext uri="{FF2B5EF4-FFF2-40B4-BE49-F238E27FC236}">
                <a16:creationId xmlns:a16="http://schemas.microsoft.com/office/drawing/2014/main" id="{230C1090-E614-455E-B716-64B7E70F5150}"/>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9" name="Rectangle 39">
            <a:extLst>
              <a:ext uri="{FF2B5EF4-FFF2-40B4-BE49-F238E27FC236}">
                <a16:creationId xmlns:a16="http://schemas.microsoft.com/office/drawing/2014/main" id="{EE499726-3082-442E-87E8-40B071E020E6}"/>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0" name="Rektangel 9">
            <a:extLst>
              <a:ext uri="{FF2B5EF4-FFF2-40B4-BE49-F238E27FC236}">
                <a16:creationId xmlns:a16="http://schemas.microsoft.com/office/drawing/2014/main" id="{AE9B08B6-6ED5-4CE4-AB78-A017F82D840C}"/>
              </a:ext>
            </a:extLst>
          </p:cNvPr>
          <p:cNvSpPr/>
          <p:nvPr/>
        </p:nvSpPr>
        <p:spPr>
          <a:xfrm>
            <a:off x="2652434" y="1309469"/>
            <a:ext cx="6164995" cy="769441"/>
          </a:xfrm>
          <a:prstGeom prst="rect">
            <a:avLst/>
          </a:prstGeom>
        </p:spPr>
        <p:txBody>
          <a:bodyPr wrap="square">
            <a:spAutoFit/>
          </a:bodyPr>
          <a:lstStyle/>
          <a:p>
            <a:r>
              <a:rPr lang="pt-BR" sz="4400" b="1" i="0" u="none" strike="noStrike" cap="none" baseline="0" dirty="0">
                <a:solidFill>
                  <a:srgbClr val="000000"/>
                </a:solidFill>
                <a:effectLst/>
                <a:uFill>
                  <a:solidFill>
                    <a:prstClr val="black">
                      <a:alpha val="0"/>
                    </a:prstClr>
                  </a:solidFill>
                </a:uFill>
                <a:latin typeface="Calibri"/>
                <a:ea typeface="Calibri"/>
                <a:cs typeface="Calibri"/>
              </a:rPr>
              <a:t>Táticas de emergência </a:t>
            </a:r>
            <a:endParaRPr lang="sv-SE" sz="4400" dirty="0">
              <a:latin typeface="Calibri" panose="020F0502020204030204" pitchFamily="34" charset="0"/>
            </a:endParaRPr>
          </a:p>
        </p:txBody>
      </p:sp>
      <p:sp>
        <p:nvSpPr>
          <p:cNvPr id="11" name="textruta 10">
            <a:extLst>
              <a:ext uri="{FF2B5EF4-FFF2-40B4-BE49-F238E27FC236}">
                <a16:creationId xmlns:a16="http://schemas.microsoft.com/office/drawing/2014/main" id="{FC045B1D-58C1-4840-9E5D-1410C01756EA}"/>
              </a:ext>
            </a:extLst>
          </p:cNvPr>
          <p:cNvSpPr txBox="1"/>
          <p:nvPr/>
        </p:nvSpPr>
        <p:spPr>
          <a:xfrm>
            <a:off x="2652434" y="3344224"/>
            <a:ext cx="3143544" cy="584775"/>
          </a:xfrm>
          <a:prstGeom prst="rect">
            <a:avLst/>
          </a:prstGeom>
          <a:noFill/>
        </p:spPr>
        <p:txBody>
          <a:bodyPr wrap="square" lIns="91440" tIns="45720" rIns="91440" bIns="45720" rtlCol="0" anchor="t">
            <a:spAutoFit/>
          </a:bodyPr>
          <a:lstStyle/>
          <a:p>
            <a:r>
              <a:rPr lang="pt-BR" sz="3200" dirty="0">
                <a:solidFill>
                  <a:srgbClr val="000000"/>
                </a:solidFill>
                <a:uFill>
                  <a:solidFill>
                    <a:prstClr val="black">
                      <a:alpha val="0"/>
                    </a:prstClr>
                  </a:solidFill>
                </a:uFill>
                <a:latin typeface="Calibri"/>
                <a:ea typeface="Calibri"/>
                <a:cs typeface="Calibri"/>
              </a:rPr>
              <a:t>Prevenção</a:t>
            </a:r>
            <a:endParaRPr lang="en-US" dirty="0"/>
          </a:p>
        </p:txBody>
      </p:sp>
      <p:sp>
        <p:nvSpPr>
          <p:cNvPr id="12" name="textruta 11">
            <a:extLst>
              <a:ext uri="{FF2B5EF4-FFF2-40B4-BE49-F238E27FC236}">
                <a16:creationId xmlns:a16="http://schemas.microsoft.com/office/drawing/2014/main" id="{4981ECF8-AED5-4D93-AC8E-ABD9FDCABC38}"/>
              </a:ext>
            </a:extLst>
          </p:cNvPr>
          <p:cNvSpPr txBox="1"/>
          <p:nvPr/>
        </p:nvSpPr>
        <p:spPr>
          <a:xfrm>
            <a:off x="2652434" y="5168325"/>
            <a:ext cx="8051425" cy="584775"/>
          </a:xfrm>
          <a:prstGeom prst="rect">
            <a:avLst/>
          </a:prstGeom>
          <a:noFill/>
        </p:spPr>
        <p:txBody>
          <a:bodyPr wrap="square" lIns="91440" tIns="45720" rIns="91440" bIns="45720" rtlCol="0" anchor="t">
            <a:spAutoFit/>
          </a:bodyPr>
          <a:lstStyle/>
          <a:p>
            <a:r>
              <a:rPr lang="pt-BR" sz="3200">
                <a:solidFill>
                  <a:srgbClr val="000000"/>
                </a:solidFill>
                <a:uFill>
                  <a:solidFill>
                    <a:prstClr val="black">
                      <a:alpha val="0"/>
                    </a:prstClr>
                  </a:solidFill>
                </a:uFill>
                <a:latin typeface="Calibri"/>
                <a:ea typeface="Calibri"/>
                <a:cs typeface="Calibri"/>
              </a:rPr>
              <a:t>Pedir </a:t>
            </a:r>
            <a:r>
              <a:rPr lang="pt-BR" sz="3200" b="0" i="0" u="none" strike="noStrike" cap="none" baseline="0">
                <a:solidFill>
                  <a:srgbClr val="000000"/>
                </a:solidFill>
                <a:effectLst/>
                <a:uFill>
                  <a:solidFill>
                    <a:prstClr val="black">
                      <a:alpha val="0"/>
                    </a:prstClr>
                  </a:solidFill>
                </a:uFill>
                <a:latin typeface="Calibri"/>
                <a:ea typeface="Calibri"/>
                <a:cs typeface="Calibri"/>
              </a:rPr>
              <a:t>ajuda e </a:t>
            </a:r>
            <a:r>
              <a:rPr lang="pt-BR" sz="3200">
                <a:solidFill>
                  <a:srgbClr val="000000"/>
                </a:solidFill>
                <a:uFill>
                  <a:solidFill>
                    <a:prstClr val="black">
                      <a:alpha val="0"/>
                    </a:prstClr>
                  </a:solidFill>
                </a:uFill>
                <a:latin typeface="Calibri"/>
                <a:ea typeface="Calibri"/>
                <a:cs typeface="Calibri"/>
              </a:rPr>
              <a:t>alertar</a:t>
            </a:r>
            <a:endParaRPr lang="en-US"/>
          </a:p>
        </p:txBody>
      </p:sp>
      <p:sp>
        <p:nvSpPr>
          <p:cNvPr id="13" name="textruta 12">
            <a:extLst>
              <a:ext uri="{FF2B5EF4-FFF2-40B4-BE49-F238E27FC236}">
                <a16:creationId xmlns:a16="http://schemas.microsoft.com/office/drawing/2014/main" id="{DB14551D-937E-40FD-9183-9627BCCE107C}"/>
              </a:ext>
            </a:extLst>
          </p:cNvPr>
          <p:cNvSpPr txBox="1"/>
          <p:nvPr/>
        </p:nvSpPr>
        <p:spPr>
          <a:xfrm>
            <a:off x="7688797" y="3344224"/>
            <a:ext cx="2772875" cy="584775"/>
          </a:xfrm>
          <a:prstGeom prst="rect">
            <a:avLst/>
          </a:prstGeom>
          <a:noFill/>
        </p:spPr>
        <p:txBody>
          <a:bodyPr wrap="square" rtlCol="0">
            <a:spAutoFit/>
          </a:bodyPr>
          <a:lstStyle/>
          <a:p>
            <a:r>
              <a:rPr lang="pt-BR" sz="3200" b="0" i="0" u="none" strike="noStrike" cap="none" baseline="0">
                <a:solidFill>
                  <a:srgbClr val="000000"/>
                </a:solidFill>
                <a:effectLst/>
                <a:uFill>
                  <a:solidFill>
                    <a:prstClr val="black">
                      <a:alpha val="0"/>
                    </a:prstClr>
                  </a:solidFill>
                </a:uFill>
                <a:latin typeface="Calibri"/>
                <a:ea typeface="Calibri"/>
                <a:cs typeface="Calibri"/>
              </a:rPr>
              <a:t>Pare e salve</a:t>
            </a:r>
          </a:p>
        </p:txBody>
      </p:sp>
      <p:pic>
        <p:nvPicPr>
          <p:cNvPr id="14" name="Bildobjekt 13">
            <a:extLst>
              <a:ext uri="{FF2B5EF4-FFF2-40B4-BE49-F238E27FC236}">
                <a16:creationId xmlns:a16="http://schemas.microsoft.com/office/drawing/2014/main" id="{75847692-669E-4287-808B-2218B5F3B9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609" y="810693"/>
            <a:ext cx="1432467" cy="1438243"/>
          </a:xfrm>
          <a:prstGeom prst="rect">
            <a:avLst/>
          </a:prstGeom>
        </p:spPr>
      </p:pic>
      <p:pic>
        <p:nvPicPr>
          <p:cNvPr id="15" name="Bildobjekt 14">
            <a:extLst>
              <a:ext uri="{FF2B5EF4-FFF2-40B4-BE49-F238E27FC236}">
                <a16:creationId xmlns:a16="http://schemas.microsoft.com/office/drawing/2014/main" id="{29880324-1B2E-4528-8889-364EDF059E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90197024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01116AC-0565-47BA-919B-693DDB11A113}"/>
              </a:ext>
            </a:extLst>
          </p:cNvPr>
          <p:cNvSpPr/>
          <p:nvPr/>
        </p:nvSpPr>
        <p:spPr>
          <a:xfrm>
            <a:off x="1145665" y="1320730"/>
            <a:ext cx="8010208" cy="3539430"/>
          </a:xfrm>
          <a:prstGeom prst="rect">
            <a:avLst/>
          </a:prstGeom>
        </p:spPr>
        <p:txBody>
          <a:bodyPr wrap="square">
            <a:spAutoFit/>
          </a:bodyPr>
          <a:lstStyle/>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Assédio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Discurso de ódio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Vandalismo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Agressão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Ataques em locais de culto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Violência comunitária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Prisões arbitrárias </a:t>
            </a:r>
          </a:p>
        </p:txBody>
      </p:sp>
      <p:pic>
        <p:nvPicPr>
          <p:cNvPr id="4" name="Bildobjekt 3">
            <a:extLst>
              <a:ext uri="{FF2B5EF4-FFF2-40B4-BE49-F238E27FC236}">
                <a16:creationId xmlns:a16="http://schemas.microsoft.com/office/drawing/2014/main" id="{E4F8D0AC-23C4-4C65-84F6-E7C4617A5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7215" y="870517"/>
            <a:ext cx="1435126" cy="1440000"/>
          </a:xfrm>
          <a:prstGeom prst="rect">
            <a:avLst/>
          </a:prstGeom>
        </p:spPr>
      </p:pic>
      <p:pic>
        <p:nvPicPr>
          <p:cNvPr id="5" name="Bildobjekt 4">
            <a:extLst>
              <a:ext uri="{FF2B5EF4-FFF2-40B4-BE49-F238E27FC236}">
                <a16:creationId xmlns:a16="http://schemas.microsoft.com/office/drawing/2014/main" id="{276F446F-374E-425C-8246-0209A1F134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9599988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48DC73A-B02C-45D3-81F1-C06BC16A8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577" y="1654399"/>
            <a:ext cx="3591345" cy="3600000"/>
          </a:xfrm>
          <a:prstGeom prst="rect">
            <a:avLst/>
          </a:prstGeom>
        </p:spPr>
      </p:pic>
      <p:sp>
        <p:nvSpPr>
          <p:cNvPr id="16" name="Rectangle 35">
            <a:extLst>
              <a:ext uri="{FF2B5EF4-FFF2-40B4-BE49-F238E27FC236}">
                <a16:creationId xmlns:a16="http://schemas.microsoft.com/office/drawing/2014/main" id="{24B72B8B-C2E0-4B73-A030-8362A2948A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br>
              <a:rPr kumimoji="0" lang="en-US" altLang="sv-SE"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7" name="Rectangle 36">
            <a:extLst>
              <a:ext uri="{FF2B5EF4-FFF2-40B4-BE49-F238E27FC236}">
                <a16:creationId xmlns:a16="http://schemas.microsoft.com/office/drawing/2014/main" id="{8826B29E-9DA6-4106-B686-B6A11225A248}"/>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8" name="Rectangle 37">
            <a:extLst>
              <a:ext uri="{FF2B5EF4-FFF2-40B4-BE49-F238E27FC236}">
                <a16:creationId xmlns:a16="http://schemas.microsoft.com/office/drawing/2014/main" id="{A85AFD24-D6F5-4D6F-83EF-7A7313DA8322}"/>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9" name="Rectangle 38">
            <a:extLst>
              <a:ext uri="{FF2B5EF4-FFF2-40B4-BE49-F238E27FC236}">
                <a16:creationId xmlns:a16="http://schemas.microsoft.com/office/drawing/2014/main" id="{12F45C01-DEB4-4AAA-961A-629768B9C501}"/>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9">
            <a:extLst>
              <a:ext uri="{FF2B5EF4-FFF2-40B4-BE49-F238E27FC236}">
                <a16:creationId xmlns:a16="http://schemas.microsoft.com/office/drawing/2014/main" id="{C437DCD7-BA89-447B-9768-16B21824C9D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F8FD7250-BD56-4381-AF9A-292748564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578" y="1629000"/>
            <a:ext cx="3591345" cy="3600000"/>
          </a:xfrm>
          <a:prstGeom prst="rect">
            <a:avLst/>
          </a:prstGeom>
        </p:spPr>
      </p:pic>
      <p:pic>
        <p:nvPicPr>
          <p:cNvPr id="11" name="Bildobjekt 10">
            <a:extLst>
              <a:ext uri="{FF2B5EF4-FFF2-40B4-BE49-F238E27FC236}">
                <a16:creationId xmlns:a16="http://schemas.microsoft.com/office/drawing/2014/main" id="{DC981E00-0986-491C-9E6F-637286A53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007559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2" name="Bildobjekt 148">
            <a:extLst>
              <a:ext uri="{FF2B5EF4-FFF2-40B4-BE49-F238E27FC236}">
                <a16:creationId xmlns:a16="http://schemas.microsoft.com/office/drawing/2014/main" id="{9FBD6511-151A-46CD-A9DC-B20DC09189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70000" y="4871150"/>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Bildobjekt 147">
            <a:extLst>
              <a:ext uri="{FF2B5EF4-FFF2-40B4-BE49-F238E27FC236}">
                <a16:creationId xmlns:a16="http://schemas.microsoft.com/office/drawing/2014/main" id="{B7B9EB85-39BA-45C7-834E-92BAA762E6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0000" y="303917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18888ABC-5A65-442B-B5F3-B2055F612B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610" y="843583"/>
            <a:ext cx="1428251" cy="1432354"/>
          </a:xfrm>
          <a:prstGeom prst="rect">
            <a:avLst/>
          </a:prstGeom>
        </p:spPr>
      </p:pic>
      <p:pic>
        <p:nvPicPr>
          <p:cNvPr id="10" name="Bildobjekt 146">
            <a:extLst>
              <a:ext uri="{FF2B5EF4-FFF2-40B4-BE49-F238E27FC236}">
                <a16:creationId xmlns:a16="http://schemas.microsoft.com/office/drawing/2014/main" id="{B5958571-9A7A-4559-951A-A93FCAFE3CE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70627" y="303694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objekt 149">
            <a:extLst>
              <a:ext uri="{FF2B5EF4-FFF2-40B4-BE49-F238E27FC236}">
                <a16:creationId xmlns:a16="http://schemas.microsoft.com/office/drawing/2014/main" id="{7893EACC-F36F-4716-B8CD-C1150403BD7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300000" y="486367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5">
            <a:extLst>
              <a:ext uri="{FF2B5EF4-FFF2-40B4-BE49-F238E27FC236}">
                <a16:creationId xmlns:a16="http://schemas.microsoft.com/office/drawing/2014/main" id="{24B72B8B-C2E0-4B73-A030-8362A2948A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br>
              <a:rPr kumimoji="0" lang="en-US" altLang="sv-SE"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7" name="Rectangle 36">
            <a:extLst>
              <a:ext uri="{FF2B5EF4-FFF2-40B4-BE49-F238E27FC236}">
                <a16:creationId xmlns:a16="http://schemas.microsoft.com/office/drawing/2014/main" id="{8826B29E-9DA6-4106-B686-B6A11225A248}"/>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8" name="Rectangle 37">
            <a:extLst>
              <a:ext uri="{FF2B5EF4-FFF2-40B4-BE49-F238E27FC236}">
                <a16:creationId xmlns:a16="http://schemas.microsoft.com/office/drawing/2014/main" id="{A85AFD24-D6F5-4D6F-83EF-7A7313DA8322}"/>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9" name="Rectangle 38">
            <a:extLst>
              <a:ext uri="{FF2B5EF4-FFF2-40B4-BE49-F238E27FC236}">
                <a16:creationId xmlns:a16="http://schemas.microsoft.com/office/drawing/2014/main" id="{12F45C01-DEB4-4AAA-961A-629768B9C501}"/>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9">
            <a:extLst>
              <a:ext uri="{FF2B5EF4-FFF2-40B4-BE49-F238E27FC236}">
                <a16:creationId xmlns:a16="http://schemas.microsoft.com/office/drawing/2014/main" id="{C437DCD7-BA89-447B-9768-16B21824C9D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ktangel 20">
            <a:extLst>
              <a:ext uri="{FF2B5EF4-FFF2-40B4-BE49-F238E27FC236}">
                <a16:creationId xmlns:a16="http://schemas.microsoft.com/office/drawing/2014/main" id="{56A58987-F1F7-4471-A545-3D1AA952653A}"/>
              </a:ext>
            </a:extLst>
          </p:cNvPr>
          <p:cNvSpPr/>
          <p:nvPr/>
        </p:nvSpPr>
        <p:spPr>
          <a:xfrm>
            <a:off x="2621261" y="1309469"/>
            <a:ext cx="8010208" cy="762000"/>
          </a:xfrm>
          <a:prstGeom prst="rect">
            <a:avLst/>
          </a:prstGeom>
        </p:spPr>
        <p:txBody>
          <a:bodyPr wrap="square">
            <a:spAutoFit/>
          </a:bodyPr>
          <a:lstStyle/>
          <a:p>
            <a:r>
              <a:rPr lang="pt-BR" sz="4400" b="1" i="0" u="none" strike="noStrike" cap="none" baseline="0">
                <a:solidFill>
                  <a:srgbClr val="000000"/>
                </a:solidFill>
                <a:effectLst/>
                <a:uFill>
                  <a:solidFill>
                    <a:prstClr val="black">
                      <a:alpha val="0"/>
                    </a:prstClr>
                  </a:solidFill>
                </a:uFill>
                <a:latin typeface="Calibri"/>
                <a:ea typeface="Calibri"/>
                <a:cs typeface="Calibri"/>
              </a:rPr>
              <a:t>Táticas de mudança </a:t>
            </a:r>
            <a:endParaRPr lang="sv-SE" sz="4400">
              <a:latin typeface="Calibri" panose="020F0502020204030204" pitchFamily="34" charset="0"/>
            </a:endParaRPr>
          </a:p>
        </p:txBody>
      </p:sp>
      <p:sp>
        <p:nvSpPr>
          <p:cNvPr id="23" name="textruta 22">
            <a:extLst>
              <a:ext uri="{FF2B5EF4-FFF2-40B4-BE49-F238E27FC236}">
                <a16:creationId xmlns:a16="http://schemas.microsoft.com/office/drawing/2014/main" id="{23A1BDC5-8ADC-463A-B2ED-7294D9701D03}"/>
              </a:ext>
            </a:extLst>
          </p:cNvPr>
          <p:cNvSpPr txBox="1"/>
          <p:nvPr/>
        </p:nvSpPr>
        <p:spPr>
          <a:xfrm>
            <a:off x="2621261" y="5170508"/>
            <a:ext cx="1885901" cy="584775"/>
          </a:xfrm>
          <a:prstGeom prst="rect">
            <a:avLst/>
          </a:prstGeom>
          <a:noFill/>
        </p:spPr>
        <p:txBody>
          <a:bodyPr wrap="none" rtlCol="0">
            <a:spAutoFit/>
          </a:bodyPr>
          <a:lstStyle/>
          <a:p>
            <a:r>
              <a:rPr lang="pt-BR" sz="3200" b="0" i="0" u="none" strike="noStrike" cap="none" baseline="0">
                <a:solidFill>
                  <a:srgbClr val="000000"/>
                </a:solidFill>
                <a:effectLst/>
                <a:uFill>
                  <a:solidFill>
                    <a:prstClr val="black">
                      <a:alpha val="0"/>
                    </a:prstClr>
                  </a:solidFill>
                </a:uFill>
                <a:latin typeface="Calibri"/>
                <a:ea typeface="Calibri"/>
                <a:cs typeface="Calibri"/>
              </a:rPr>
              <a:t>Incentivos</a:t>
            </a:r>
          </a:p>
        </p:txBody>
      </p:sp>
      <p:sp>
        <p:nvSpPr>
          <p:cNvPr id="24" name="textruta 23">
            <a:extLst>
              <a:ext uri="{FF2B5EF4-FFF2-40B4-BE49-F238E27FC236}">
                <a16:creationId xmlns:a16="http://schemas.microsoft.com/office/drawing/2014/main" id="{4EA387B1-99E2-4863-899E-09C57FAED5C7}"/>
              </a:ext>
            </a:extLst>
          </p:cNvPr>
          <p:cNvSpPr txBox="1"/>
          <p:nvPr/>
        </p:nvSpPr>
        <p:spPr>
          <a:xfrm>
            <a:off x="7801973" y="3342241"/>
            <a:ext cx="1313821" cy="584775"/>
          </a:xfrm>
          <a:prstGeom prst="rect">
            <a:avLst/>
          </a:prstGeom>
          <a:noFill/>
        </p:spPr>
        <p:txBody>
          <a:bodyPr wrap="none" rtlCol="0">
            <a:spAutoFit/>
          </a:bodyPr>
          <a:lstStyle/>
          <a:p>
            <a:r>
              <a:rPr lang="pt-BR" sz="3200" b="0" i="0" u="none" strike="noStrike" cap="none" baseline="0">
                <a:solidFill>
                  <a:srgbClr val="000000"/>
                </a:solidFill>
                <a:effectLst/>
                <a:uFill>
                  <a:solidFill>
                    <a:prstClr val="black">
                      <a:alpha val="0"/>
                    </a:prstClr>
                  </a:solidFill>
                </a:uFill>
                <a:latin typeface="Calibri"/>
                <a:ea typeface="Calibri"/>
                <a:cs typeface="Calibri"/>
              </a:rPr>
              <a:t>Defesa</a:t>
            </a:r>
          </a:p>
        </p:txBody>
      </p:sp>
      <p:sp>
        <p:nvSpPr>
          <p:cNvPr id="27" name="textruta 26">
            <a:extLst>
              <a:ext uri="{FF2B5EF4-FFF2-40B4-BE49-F238E27FC236}">
                <a16:creationId xmlns:a16="http://schemas.microsoft.com/office/drawing/2014/main" id="{6C688F67-AB84-485F-BFE5-96167E7605E4}"/>
              </a:ext>
            </a:extLst>
          </p:cNvPr>
          <p:cNvSpPr txBox="1"/>
          <p:nvPr/>
        </p:nvSpPr>
        <p:spPr>
          <a:xfrm>
            <a:off x="7801973" y="5177984"/>
            <a:ext cx="1556003" cy="584775"/>
          </a:xfrm>
          <a:prstGeom prst="rect">
            <a:avLst/>
          </a:prstGeom>
          <a:noFill/>
        </p:spPr>
        <p:txBody>
          <a:bodyPr wrap="none" lIns="91440" tIns="45720" rIns="91440" bIns="45720" rtlCol="0" anchor="t">
            <a:spAutoFit/>
          </a:bodyPr>
          <a:lstStyle/>
          <a:p>
            <a:r>
              <a:rPr lang="pt-BR" sz="3200" dirty="0">
                <a:solidFill>
                  <a:srgbClr val="000000"/>
                </a:solidFill>
                <a:uFill>
                  <a:solidFill>
                    <a:prstClr val="black">
                      <a:alpha val="0"/>
                    </a:prstClr>
                  </a:solidFill>
                </a:uFill>
                <a:latin typeface="Calibri"/>
                <a:ea typeface="Calibri"/>
                <a:cs typeface="Calibri"/>
              </a:rPr>
              <a:t>Desafiar</a:t>
            </a:r>
            <a:endParaRPr lang="en-US" dirty="0"/>
          </a:p>
        </p:txBody>
      </p:sp>
      <p:sp>
        <p:nvSpPr>
          <p:cNvPr id="31" name="textruta 30">
            <a:extLst>
              <a:ext uri="{FF2B5EF4-FFF2-40B4-BE49-F238E27FC236}">
                <a16:creationId xmlns:a16="http://schemas.microsoft.com/office/drawing/2014/main" id="{F7361C79-E86D-4BC7-BCA7-0CE8759473F7}"/>
              </a:ext>
            </a:extLst>
          </p:cNvPr>
          <p:cNvSpPr txBox="1"/>
          <p:nvPr/>
        </p:nvSpPr>
        <p:spPr>
          <a:xfrm>
            <a:off x="2652434" y="3344224"/>
            <a:ext cx="3075126" cy="584775"/>
          </a:xfrm>
          <a:prstGeom prst="rect">
            <a:avLst/>
          </a:prstGeom>
          <a:noFill/>
        </p:spPr>
        <p:txBody>
          <a:bodyPr wrap="square" rtlCol="0">
            <a:spAutoFit/>
          </a:bodyPr>
          <a:lstStyle/>
          <a:p>
            <a:r>
              <a:rPr lang="pt-BR" sz="3200" b="0" i="0" u="none" strike="noStrike" cap="none" baseline="0">
                <a:solidFill>
                  <a:srgbClr val="000000"/>
                </a:solidFill>
                <a:effectLst/>
                <a:uFill>
                  <a:solidFill>
                    <a:prstClr val="black">
                      <a:alpha val="0"/>
                    </a:prstClr>
                  </a:solidFill>
                </a:uFill>
                <a:latin typeface="Calibri"/>
                <a:ea typeface="Calibri"/>
                <a:cs typeface="Calibri"/>
              </a:rPr>
              <a:t>Campanha</a:t>
            </a:r>
            <a:endParaRPr lang="pt-BR" sz="3200" b="0" i="0" u="none" strike="noStrike" cap="none" baseline="0" dirty="0">
              <a:solidFill>
                <a:srgbClr val="000000"/>
              </a:solidFill>
              <a:effectLst/>
              <a:uFill>
                <a:solidFill>
                  <a:prstClr val="black">
                    <a:alpha val="0"/>
                  </a:prstClr>
                </a:solidFill>
              </a:uFill>
              <a:latin typeface="Calibri"/>
              <a:ea typeface="Calibri"/>
              <a:cs typeface="Calibri"/>
            </a:endParaRPr>
          </a:p>
        </p:txBody>
      </p:sp>
      <p:pic>
        <p:nvPicPr>
          <p:cNvPr id="22" name="Bildobjekt 21">
            <a:extLst>
              <a:ext uri="{FF2B5EF4-FFF2-40B4-BE49-F238E27FC236}">
                <a16:creationId xmlns:a16="http://schemas.microsoft.com/office/drawing/2014/main" id="{09313D9E-2028-4656-8709-46984596CA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5212671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11749" y="800556"/>
            <a:ext cx="12192000" cy="3901440"/>
          </a:xfrm>
          <a:prstGeom prst="rect">
            <a:avLst/>
          </a:prstGeom>
          <a:noFill/>
        </p:spPr>
        <p:txBody>
          <a:bodyPr wrap="square" rtlCol="0">
            <a:spAutoFit/>
          </a:bodyPr>
          <a:lstStyle/>
          <a:p>
            <a:pPr algn="ctr">
              <a:lnSpc>
                <a:spcPct val="150000"/>
              </a:lnSpc>
            </a:pPr>
            <a:r>
              <a:rPr lang="pt-BR" sz="3600" spc="600" dirty="0">
                <a:solidFill>
                  <a:schemeClr val="bg1"/>
                </a:solidFill>
                <a:latin typeface="Calibri" panose="020F0502020204030204" pitchFamily="34" charset="0"/>
              </a:rPr>
              <a:t>SESSÃO 6</a:t>
            </a:r>
          </a:p>
          <a:p>
            <a:pPr algn="ctr"/>
            <a:endParaRPr lang="sv-SE" sz="1600" dirty="0">
              <a:solidFill>
                <a:schemeClr val="bg1"/>
              </a:solidFill>
              <a:latin typeface="Calibri" panose="020F0502020204030204" pitchFamily="34" charset="0"/>
            </a:endParaRPr>
          </a:p>
          <a:p>
            <a:pPr algn="ctr"/>
            <a:r>
              <a:rPr lang="pt-BR" sz="6000" b="0" i="0" u="none" strike="noStrike" cap="none" baseline="0" dirty="0">
                <a:solidFill>
                  <a:srgbClr val="FFFFFF"/>
                </a:solidFill>
                <a:effectLst/>
                <a:uFill>
                  <a:solidFill>
                    <a:prstClr val="black">
                      <a:alpha val="0"/>
                    </a:prstClr>
                  </a:solidFill>
                </a:uFill>
                <a:latin typeface="Calibri"/>
                <a:ea typeface="Calibri"/>
                <a:cs typeface="Calibri"/>
              </a:rPr>
              <a:t>Inspirado em histórias </a:t>
            </a:r>
          </a:p>
          <a:p>
            <a:pPr algn="ctr"/>
            <a:r>
              <a:rPr lang="pt-BR" sz="6000" b="0" i="0" u="none" strike="noStrike" cap="none" baseline="0" dirty="0">
                <a:solidFill>
                  <a:srgbClr val="FFFFFF"/>
                </a:solidFill>
                <a:effectLst/>
                <a:uFill>
                  <a:solidFill>
                    <a:prstClr val="black">
                      <a:alpha val="0"/>
                    </a:prstClr>
                  </a:solidFill>
                </a:uFill>
                <a:latin typeface="Calibri"/>
                <a:ea typeface="Calibri"/>
                <a:cs typeface="Calibri"/>
              </a:rPr>
              <a:t>– Empoderado por táticas </a:t>
            </a:r>
          </a:p>
          <a:p>
            <a:pPr algn="ctr"/>
            <a:endParaRPr lang="sv-SE" sz="6000" dirty="0">
              <a:solidFill>
                <a:schemeClr val="bg1"/>
              </a:solidFill>
              <a:latin typeface="Calibri" panose="020F0502020204030204" pitchFamily="34" charset="0"/>
            </a:endParaRPr>
          </a:p>
        </p:txBody>
      </p:sp>
      <p:pic>
        <p:nvPicPr>
          <p:cNvPr id="10" name="Bildobjekt 9">
            <a:extLst>
              <a:ext uri="{FF2B5EF4-FFF2-40B4-BE49-F238E27FC236}">
                <a16:creationId xmlns:a16="http://schemas.microsoft.com/office/drawing/2014/main" id="{F973FF76-5C52-4DAB-A7D1-16EB1D4FC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3475" y="4262274"/>
            <a:ext cx="1792122" cy="1795170"/>
          </a:xfrm>
          <a:prstGeom prst="rect">
            <a:avLst/>
          </a:prstGeom>
        </p:spPr>
      </p:pic>
    </p:spTree>
    <p:extLst>
      <p:ext uri="{BB962C8B-B14F-4D97-AF65-F5344CB8AC3E}">
        <p14:creationId xmlns:p14="http://schemas.microsoft.com/office/powerpoint/2010/main" val="16696466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0797A3A-D775-4603-8EF1-573BB6B26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612" y="1629000"/>
            <a:ext cx="3686578" cy="3686578"/>
          </a:xfrm>
          <a:prstGeom prst="rect">
            <a:avLst/>
          </a:prstGeom>
        </p:spPr>
      </p:pic>
      <p:pic>
        <p:nvPicPr>
          <p:cNvPr id="4" name="Bildobjekt 3">
            <a:extLst>
              <a:ext uri="{FF2B5EF4-FFF2-40B4-BE49-F238E27FC236}">
                <a16:creationId xmlns:a16="http://schemas.microsoft.com/office/drawing/2014/main" id="{C351A126-4CD8-4402-A2B9-BEDC45C36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404774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151">
            <a:extLst>
              <a:ext uri="{FF2B5EF4-FFF2-40B4-BE49-F238E27FC236}">
                <a16:creationId xmlns:a16="http://schemas.microsoft.com/office/drawing/2014/main" id="{9E283798-8916-4057-8F57-D2CC48303F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3740" y="303167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152">
            <a:extLst>
              <a:ext uri="{FF2B5EF4-FFF2-40B4-BE49-F238E27FC236}">
                <a16:creationId xmlns:a16="http://schemas.microsoft.com/office/drawing/2014/main" id="{34D955BF-4226-4A59-8270-14E7F44CBCD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80198" y="3004935"/>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153">
            <a:extLst>
              <a:ext uri="{FF2B5EF4-FFF2-40B4-BE49-F238E27FC236}">
                <a16:creationId xmlns:a16="http://schemas.microsoft.com/office/drawing/2014/main" id="{21A35187-E97B-484D-ACE4-0441F0AE173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63740" y="485722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7DCDAB0D-378C-4F17-9A6F-58D124C67995}"/>
              </a:ext>
            </a:extLst>
          </p:cNvPr>
          <p:cNvSpPr/>
          <p:nvPr/>
        </p:nvSpPr>
        <p:spPr>
          <a:xfrm>
            <a:off x="2621261" y="1309469"/>
            <a:ext cx="8010208" cy="762000"/>
          </a:xfrm>
          <a:prstGeom prst="rect">
            <a:avLst/>
          </a:prstGeom>
        </p:spPr>
        <p:txBody>
          <a:bodyPr wrap="square">
            <a:spAutoFit/>
          </a:bodyPr>
          <a:lstStyle/>
          <a:p>
            <a:r>
              <a:rPr lang="pt-BR" sz="4400" b="1" i="0" u="none" strike="noStrike" cap="none" baseline="0">
                <a:solidFill>
                  <a:srgbClr val="000000"/>
                </a:solidFill>
                <a:effectLst/>
                <a:uFill>
                  <a:solidFill>
                    <a:prstClr val="black">
                      <a:alpha val="0"/>
                    </a:prstClr>
                  </a:solidFill>
                </a:uFill>
                <a:latin typeface="Calibri"/>
                <a:ea typeface="Calibri"/>
                <a:cs typeface="Calibri"/>
              </a:rPr>
              <a:t>Táticas de desenvolvimento </a:t>
            </a:r>
            <a:endParaRPr lang="sv-SE" sz="4400">
              <a:latin typeface="Calibri" panose="020F0502020204030204" pitchFamily="34" charset="0"/>
            </a:endParaRPr>
          </a:p>
        </p:txBody>
      </p:sp>
      <p:sp>
        <p:nvSpPr>
          <p:cNvPr id="9" name="textruta 8">
            <a:extLst>
              <a:ext uri="{FF2B5EF4-FFF2-40B4-BE49-F238E27FC236}">
                <a16:creationId xmlns:a16="http://schemas.microsoft.com/office/drawing/2014/main" id="{FEA9504E-25BB-41E0-A8B4-E8A957FB0286}"/>
              </a:ext>
            </a:extLst>
          </p:cNvPr>
          <p:cNvSpPr txBox="1"/>
          <p:nvPr/>
        </p:nvSpPr>
        <p:spPr>
          <a:xfrm>
            <a:off x="2665300" y="3338505"/>
            <a:ext cx="2849306" cy="584775"/>
          </a:xfrm>
          <a:prstGeom prst="rect">
            <a:avLst/>
          </a:prstGeom>
          <a:noFill/>
        </p:spPr>
        <p:txBody>
          <a:bodyPr wrap="none" rtlCol="0">
            <a:spAutoFit/>
          </a:bodyPr>
          <a:lstStyle/>
          <a:p>
            <a:r>
              <a:rPr lang="pt-BR" sz="3200" b="0" i="0" u="none" strike="noStrike" cap="none" baseline="0" dirty="0">
                <a:solidFill>
                  <a:srgbClr val="000000"/>
                </a:solidFill>
                <a:effectLst/>
                <a:uFill>
                  <a:solidFill>
                    <a:prstClr val="black">
                      <a:alpha val="0"/>
                    </a:prstClr>
                  </a:solidFill>
                </a:uFill>
                <a:latin typeface="Calibri"/>
                <a:ea typeface="Calibri"/>
                <a:cs typeface="Calibri"/>
              </a:rPr>
              <a:t>Conscientização</a:t>
            </a:r>
          </a:p>
        </p:txBody>
      </p:sp>
      <p:sp>
        <p:nvSpPr>
          <p:cNvPr id="10" name="textruta 9">
            <a:extLst>
              <a:ext uri="{FF2B5EF4-FFF2-40B4-BE49-F238E27FC236}">
                <a16:creationId xmlns:a16="http://schemas.microsoft.com/office/drawing/2014/main" id="{B1A03911-04F2-4E7A-81A4-344052339D05}"/>
              </a:ext>
            </a:extLst>
          </p:cNvPr>
          <p:cNvSpPr txBox="1"/>
          <p:nvPr/>
        </p:nvSpPr>
        <p:spPr>
          <a:xfrm>
            <a:off x="2700658" y="5164057"/>
            <a:ext cx="2132315" cy="584775"/>
          </a:xfrm>
          <a:prstGeom prst="rect">
            <a:avLst/>
          </a:prstGeom>
          <a:noFill/>
        </p:spPr>
        <p:txBody>
          <a:bodyPr wrap="none" rtlCol="0">
            <a:spAutoFit/>
          </a:bodyPr>
          <a:lstStyle/>
          <a:p>
            <a:r>
              <a:rPr lang="pt-BR" sz="3200" b="0" i="0" u="none" strike="noStrike" cap="none" baseline="0">
                <a:solidFill>
                  <a:srgbClr val="000000"/>
                </a:solidFill>
                <a:effectLst/>
                <a:uFill>
                  <a:solidFill>
                    <a:prstClr val="black">
                      <a:alpha val="0"/>
                    </a:prstClr>
                  </a:solidFill>
                </a:uFill>
                <a:latin typeface="Calibri"/>
                <a:ea typeface="Calibri"/>
                <a:cs typeface="Calibri"/>
              </a:rPr>
              <a:t>Habilidades</a:t>
            </a:r>
          </a:p>
        </p:txBody>
      </p:sp>
      <p:sp>
        <p:nvSpPr>
          <p:cNvPr id="11" name="textruta 10">
            <a:extLst>
              <a:ext uri="{FF2B5EF4-FFF2-40B4-BE49-F238E27FC236}">
                <a16:creationId xmlns:a16="http://schemas.microsoft.com/office/drawing/2014/main" id="{7E440E65-3D1F-4AF5-9671-E5EAD20EA6C6}"/>
              </a:ext>
            </a:extLst>
          </p:cNvPr>
          <p:cNvSpPr txBox="1"/>
          <p:nvPr/>
        </p:nvSpPr>
        <p:spPr>
          <a:xfrm>
            <a:off x="7832457" y="3299579"/>
            <a:ext cx="2374946" cy="584775"/>
          </a:xfrm>
          <a:prstGeom prst="rect">
            <a:avLst/>
          </a:prstGeom>
          <a:noFill/>
        </p:spPr>
        <p:txBody>
          <a:bodyPr wrap="none" rtlCol="0">
            <a:spAutoFit/>
          </a:bodyPr>
          <a:lstStyle/>
          <a:p>
            <a:r>
              <a:rPr lang="pt-BR" sz="3200" b="0" i="0" u="none" strike="noStrike" cap="none" baseline="0">
                <a:solidFill>
                  <a:srgbClr val="000000"/>
                </a:solidFill>
                <a:effectLst/>
                <a:uFill>
                  <a:solidFill>
                    <a:prstClr val="black">
                      <a:alpha val="0"/>
                    </a:prstClr>
                  </a:solidFill>
                </a:uFill>
                <a:latin typeface="Calibri"/>
                <a:ea typeface="Calibri"/>
                <a:cs typeface="Calibri"/>
              </a:rPr>
              <a:t>Engajamento</a:t>
            </a:r>
          </a:p>
        </p:txBody>
      </p:sp>
      <p:sp>
        <p:nvSpPr>
          <p:cNvPr id="12" name="textruta 11">
            <a:extLst>
              <a:ext uri="{FF2B5EF4-FFF2-40B4-BE49-F238E27FC236}">
                <a16:creationId xmlns:a16="http://schemas.microsoft.com/office/drawing/2014/main" id="{5E8F7632-FFC6-4553-A55D-2BD7FCDFBC44}"/>
              </a:ext>
            </a:extLst>
          </p:cNvPr>
          <p:cNvSpPr txBox="1"/>
          <p:nvPr/>
        </p:nvSpPr>
        <p:spPr>
          <a:xfrm>
            <a:off x="7832457" y="5164056"/>
            <a:ext cx="1184107" cy="584775"/>
          </a:xfrm>
          <a:prstGeom prst="rect">
            <a:avLst/>
          </a:prstGeom>
          <a:noFill/>
        </p:spPr>
        <p:txBody>
          <a:bodyPr wrap="none" rtlCol="0">
            <a:spAutoFit/>
          </a:bodyPr>
          <a:lstStyle/>
          <a:p>
            <a:r>
              <a:rPr lang="pt-BR" sz="3200" b="0" i="0" u="none" strike="noStrike" cap="none" baseline="0">
                <a:solidFill>
                  <a:srgbClr val="000000"/>
                </a:solidFill>
                <a:effectLst/>
                <a:uFill>
                  <a:solidFill>
                    <a:prstClr val="black">
                      <a:alpha val="0"/>
                    </a:prstClr>
                  </a:solidFill>
                </a:uFill>
                <a:latin typeface="Calibri"/>
                <a:ea typeface="Calibri"/>
                <a:cs typeface="Calibri"/>
              </a:rPr>
              <a:t>Redes</a:t>
            </a:r>
          </a:p>
        </p:txBody>
      </p:sp>
      <p:pic>
        <p:nvPicPr>
          <p:cNvPr id="13" name="Bildobjekt 272">
            <a:extLst>
              <a:ext uri="{FF2B5EF4-FFF2-40B4-BE49-F238E27FC236}">
                <a16:creationId xmlns:a16="http://schemas.microsoft.com/office/drawing/2014/main" id="{75243EB1-0A51-4CE2-AEF7-585D2752C30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91947" y="485722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37">
            <a:extLst>
              <a:ext uri="{FF2B5EF4-FFF2-40B4-BE49-F238E27FC236}">
                <a16:creationId xmlns:a16="http://schemas.microsoft.com/office/drawing/2014/main" id="{6E39B088-F3BA-4151-BC00-8636EE18C8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9563" y="834331"/>
            <a:ext cx="1440000" cy="1440000"/>
          </a:xfrm>
          <a:prstGeom prst="rect">
            <a:avLst/>
          </a:prstGeom>
        </p:spPr>
      </p:pic>
    </p:spTree>
    <p:extLst>
      <p:ext uri="{BB962C8B-B14F-4D97-AF65-F5344CB8AC3E}">
        <p14:creationId xmlns:p14="http://schemas.microsoft.com/office/powerpoint/2010/main" val="41810704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75AD6FA1-FC94-4C8F-B3C0-7B4F20859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547" y="1631485"/>
            <a:ext cx="3591408" cy="3597515"/>
          </a:xfrm>
          <a:prstGeom prst="rect">
            <a:avLst/>
          </a:prstGeom>
        </p:spPr>
      </p:pic>
    </p:spTree>
    <p:extLst>
      <p:ext uri="{BB962C8B-B14F-4D97-AF65-F5344CB8AC3E}">
        <p14:creationId xmlns:p14="http://schemas.microsoft.com/office/powerpoint/2010/main" val="16986437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43F51B65-126F-47A8-9EE5-1D563A6C4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08" y="809655"/>
            <a:ext cx="1436563" cy="1440000"/>
          </a:xfrm>
          <a:prstGeom prst="rect">
            <a:avLst/>
          </a:prstGeom>
        </p:spPr>
      </p:pic>
      <p:pic>
        <p:nvPicPr>
          <p:cNvPr id="15" name="Bildobjekt 156">
            <a:extLst>
              <a:ext uri="{FF2B5EF4-FFF2-40B4-BE49-F238E27FC236}">
                <a16:creationId xmlns:a16="http://schemas.microsoft.com/office/drawing/2014/main" id="{4DB3AD02-BD4D-4D7D-89BB-4E18B1C6765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8843" y="302162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objekt 157">
            <a:extLst>
              <a:ext uri="{FF2B5EF4-FFF2-40B4-BE49-F238E27FC236}">
                <a16:creationId xmlns:a16="http://schemas.microsoft.com/office/drawing/2014/main" id="{1938C75B-0376-4AAF-92E3-44A0A7420DE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79856" y="299038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objekt 158">
            <a:extLst>
              <a:ext uri="{FF2B5EF4-FFF2-40B4-BE49-F238E27FC236}">
                <a16:creationId xmlns:a16="http://schemas.microsoft.com/office/drawing/2014/main" id="{F72176EB-24ED-47B0-A15B-8F9E5DB65C5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63398" y="483678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Bildobjekt 159">
            <a:extLst>
              <a:ext uri="{FF2B5EF4-FFF2-40B4-BE49-F238E27FC236}">
                <a16:creationId xmlns:a16="http://schemas.microsoft.com/office/drawing/2014/main" id="{C5394DF1-6BBA-43FA-B762-E3CC92141B4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91605" y="4847175"/>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12">
            <a:extLst>
              <a:ext uri="{FF2B5EF4-FFF2-40B4-BE49-F238E27FC236}">
                <a16:creationId xmlns:a16="http://schemas.microsoft.com/office/drawing/2014/main" id="{24B8437B-5FF7-4D7C-8005-A59D08DF1766}"/>
              </a:ext>
            </a:extLst>
          </p:cNvPr>
          <p:cNvSpPr/>
          <p:nvPr/>
        </p:nvSpPr>
        <p:spPr>
          <a:xfrm>
            <a:off x="2610870" y="1309469"/>
            <a:ext cx="8010208" cy="762000"/>
          </a:xfrm>
          <a:prstGeom prst="rect">
            <a:avLst/>
          </a:prstGeom>
        </p:spPr>
        <p:txBody>
          <a:bodyPr wrap="square">
            <a:spAutoFit/>
          </a:bodyPr>
          <a:lstStyle/>
          <a:p>
            <a:r>
              <a:rPr lang="pt-BR" sz="4400" b="1" i="0" u="none" strike="noStrike" cap="none" baseline="0">
                <a:solidFill>
                  <a:srgbClr val="000000"/>
                </a:solidFill>
                <a:effectLst/>
                <a:uFill>
                  <a:solidFill>
                    <a:prstClr val="black">
                      <a:alpha val="0"/>
                    </a:prstClr>
                  </a:solidFill>
                </a:uFill>
                <a:latin typeface="Calibri"/>
                <a:ea typeface="Calibri"/>
                <a:cs typeface="Calibri"/>
              </a:rPr>
              <a:t>Táticas de cura</a:t>
            </a:r>
            <a:endParaRPr lang="sv-SE" sz="4400">
              <a:latin typeface="Calibri" panose="020F0502020204030204" pitchFamily="34" charset="0"/>
            </a:endParaRPr>
          </a:p>
        </p:txBody>
      </p:sp>
      <p:sp>
        <p:nvSpPr>
          <p:cNvPr id="19" name="textruta 18">
            <a:extLst>
              <a:ext uri="{FF2B5EF4-FFF2-40B4-BE49-F238E27FC236}">
                <a16:creationId xmlns:a16="http://schemas.microsoft.com/office/drawing/2014/main" id="{2D60B49C-7E27-4F6A-8562-354100FA31D2}"/>
              </a:ext>
            </a:extLst>
          </p:cNvPr>
          <p:cNvSpPr txBox="1"/>
          <p:nvPr/>
        </p:nvSpPr>
        <p:spPr>
          <a:xfrm>
            <a:off x="2665300" y="3152338"/>
            <a:ext cx="3327114" cy="1077218"/>
          </a:xfrm>
          <a:prstGeom prst="rect">
            <a:avLst/>
          </a:prstGeom>
          <a:noFill/>
        </p:spPr>
        <p:txBody>
          <a:bodyPr wrap="square" rtlCol="0">
            <a:spAutoFit/>
          </a:bodyPr>
          <a:lstStyle/>
          <a:p>
            <a:r>
              <a:rPr lang="pt-BR" sz="3200" b="0" i="0" u="none" strike="noStrike" cap="none" baseline="0" dirty="0">
                <a:solidFill>
                  <a:srgbClr val="000000"/>
                </a:solidFill>
                <a:effectLst/>
                <a:uFill>
                  <a:solidFill>
                    <a:prstClr val="black">
                      <a:alpha val="0"/>
                    </a:prstClr>
                  </a:solidFill>
                </a:uFill>
                <a:latin typeface="Calibri"/>
                <a:ea typeface="Calibri"/>
                <a:cs typeface="Calibri"/>
              </a:rPr>
              <a:t>Apoio psicossocial </a:t>
            </a:r>
            <a:br>
              <a:rPr sz="3200" dirty="0"/>
            </a:br>
            <a:r>
              <a:rPr lang="pt-BR" sz="3200" b="0" i="0" u="none" strike="noStrike" cap="none" baseline="0" dirty="0">
                <a:solidFill>
                  <a:srgbClr val="000000"/>
                </a:solidFill>
                <a:effectLst/>
                <a:uFill>
                  <a:solidFill>
                    <a:prstClr val="black">
                      <a:alpha val="0"/>
                    </a:prstClr>
                  </a:solidFill>
                </a:uFill>
                <a:latin typeface="Calibri"/>
                <a:ea typeface="Calibri"/>
                <a:cs typeface="Calibri"/>
              </a:rPr>
              <a:t>e material</a:t>
            </a:r>
          </a:p>
        </p:txBody>
      </p:sp>
      <p:sp>
        <p:nvSpPr>
          <p:cNvPr id="20" name="textruta 19">
            <a:extLst>
              <a:ext uri="{FF2B5EF4-FFF2-40B4-BE49-F238E27FC236}">
                <a16:creationId xmlns:a16="http://schemas.microsoft.com/office/drawing/2014/main" id="{90D6AAC3-A285-4FE8-B488-9B2D89CD9E32}"/>
              </a:ext>
            </a:extLst>
          </p:cNvPr>
          <p:cNvSpPr txBox="1"/>
          <p:nvPr/>
        </p:nvSpPr>
        <p:spPr>
          <a:xfrm>
            <a:off x="2665300" y="5143618"/>
            <a:ext cx="2455929" cy="584775"/>
          </a:xfrm>
          <a:prstGeom prst="rect">
            <a:avLst/>
          </a:prstGeom>
          <a:noFill/>
        </p:spPr>
        <p:txBody>
          <a:bodyPr wrap="none" rtlCol="0">
            <a:spAutoFit/>
          </a:bodyPr>
          <a:lstStyle/>
          <a:p>
            <a:r>
              <a:rPr lang="pt-BR" sz="3200" b="0" i="0" u="none" strike="noStrike" cap="none" baseline="0">
                <a:solidFill>
                  <a:srgbClr val="000000"/>
                </a:solidFill>
                <a:effectLst/>
                <a:uFill>
                  <a:solidFill>
                    <a:prstClr val="black">
                      <a:alpha val="0"/>
                    </a:prstClr>
                  </a:solidFill>
                </a:uFill>
                <a:latin typeface="Calibri"/>
                <a:ea typeface="Calibri"/>
                <a:cs typeface="Calibri"/>
              </a:rPr>
              <a:t>Buscar justiça</a:t>
            </a:r>
          </a:p>
        </p:txBody>
      </p:sp>
      <p:sp>
        <p:nvSpPr>
          <p:cNvPr id="21" name="textruta 20">
            <a:extLst>
              <a:ext uri="{FF2B5EF4-FFF2-40B4-BE49-F238E27FC236}">
                <a16:creationId xmlns:a16="http://schemas.microsoft.com/office/drawing/2014/main" id="{A37EBD11-E495-4CB5-A31A-11DE1EEA42B4}"/>
              </a:ext>
            </a:extLst>
          </p:cNvPr>
          <p:cNvSpPr txBox="1"/>
          <p:nvPr/>
        </p:nvSpPr>
        <p:spPr>
          <a:xfrm>
            <a:off x="7827298" y="3359235"/>
            <a:ext cx="4124650" cy="584775"/>
          </a:xfrm>
          <a:prstGeom prst="rect">
            <a:avLst/>
          </a:prstGeom>
          <a:noFill/>
        </p:spPr>
        <p:txBody>
          <a:bodyPr wrap="square" rtlCol="0">
            <a:spAutoFit/>
          </a:bodyPr>
          <a:lstStyle/>
          <a:p>
            <a:r>
              <a:rPr lang="pt-BR" sz="3200" b="0" i="0" u="none" strike="noStrike" cap="none" baseline="0" dirty="0">
                <a:solidFill>
                  <a:srgbClr val="000000"/>
                </a:solidFill>
                <a:effectLst/>
                <a:uFill>
                  <a:solidFill>
                    <a:prstClr val="black">
                      <a:alpha val="0"/>
                    </a:prstClr>
                  </a:solidFill>
                </a:uFill>
                <a:latin typeface="Calibri"/>
                <a:ea typeface="Calibri"/>
                <a:cs typeface="Calibri"/>
              </a:rPr>
              <a:t>Documente violações</a:t>
            </a:r>
          </a:p>
        </p:txBody>
      </p:sp>
      <p:sp>
        <p:nvSpPr>
          <p:cNvPr id="22" name="textruta 21">
            <a:extLst>
              <a:ext uri="{FF2B5EF4-FFF2-40B4-BE49-F238E27FC236}">
                <a16:creationId xmlns:a16="http://schemas.microsoft.com/office/drawing/2014/main" id="{7652C187-EDD6-4255-BD9A-A7089D306B55}"/>
              </a:ext>
            </a:extLst>
          </p:cNvPr>
          <p:cNvSpPr txBox="1"/>
          <p:nvPr/>
        </p:nvSpPr>
        <p:spPr>
          <a:xfrm>
            <a:off x="7827298" y="5137251"/>
            <a:ext cx="2172005" cy="584775"/>
          </a:xfrm>
          <a:prstGeom prst="rect">
            <a:avLst/>
          </a:prstGeom>
          <a:noFill/>
        </p:spPr>
        <p:txBody>
          <a:bodyPr wrap="none" rtlCol="0">
            <a:spAutoFit/>
          </a:bodyPr>
          <a:lstStyle/>
          <a:p>
            <a:r>
              <a:rPr lang="pt-BR" sz="3200" b="0" i="0" u="none" strike="noStrike" cap="none" baseline="0">
                <a:solidFill>
                  <a:srgbClr val="000000"/>
                </a:solidFill>
                <a:effectLst/>
                <a:uFill>
                  <a:solidFill>
                    <a:prstClr val="black">
                      <a:alpha val="0"/>
                    </a:prstClr>
                  </a:solidFill>
                </a:uFill>
                <a:latin typeface="Calibri"/>
                <a:ea typeface="Calibri"/>
                <a:cs typeface="Calibri"/>
              </a:rPr>
              <a:t>Comemorar</a:t>
            </a:r>
          </a:p>
        </p:txBody>
      </p:sp>
      <p:pic>
        <p:nvPicPr>
          <p:cNvPr id="23" name="Bildobjekt 22">
            <a:extLst>
              <a:ext uri="{FF2B5EF4-FFF2-40B4-BE49-F238E27FC236}">
                <a16:creationId xmlns:a16="http://schemas.microsoft.com/office/drawing/2014/main" id="{D70BD78D-D2F0-4259-85D4-4A4D7A173C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78344595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E5D1"/>
        </a:solidFill>
        <a:effectLst/>
      </p:bgPr>
    </p:bg>
    <p:spTree>
      <p:nvGrpSpPr>
        <p:cNvPr id="1" name=""/>
        <p:cNvGrpSpPr/>
        <p:nvPr/>
      </p:nvGrpSpPr>
      <p:grpSpPr>
        <a:xfrm>
          <a:off x="0" y="0"/>
          <a:ext cx="0" cy="0"/>
          <a:chOff x="0" y="0"/>
          <a:chExt cx="0" cy="0"/>
        </a:xfrm>
      </p:grpSpPr>
      <p:pic>
        <p:nvPicPr>
          <p:cNvPr id="36" name="Bildobjekt 58">
            <a:extLst>
              <a:ext uri="{FF2B5EF4-FFF2-40B4-BE49-F238E27FC236}">
                <a16:creationId xmlns:a16="http://schemas.microsoft.com/office/drawing/2014/main" id="{81506094-C589-4E41-9A2A-557919DD73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704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Bildobjekt 56">
            <a:extLst>
              <a:ext uri="{FF2B5EF4-FFF2-40B4-BE49-F238E27FC236}">
                <a16:creationId xmlns:a16="http://schemas.microsoft.com/office/drawing/2014/main" id="{47E2A098-0AEC-4D8D-8037-91DF2F0C18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387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07">
            <a:extLst>
              <a:ext uri="{FF2B5EF4-FFF2-40B4-BE49-F238E27FC236}">
                <a16:creationId xmlns:a16="http://schemas.microsoft.com/office/drawing/2014/main" id="{50EF4BB7-9E7F-4F6B-A8D9-EC200D18F13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194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108">
            <a:extLst>
              <a:ext uri="{FF2B5EF4-FFF2-40B4-BE49-F238E27FC236}">
                <a16:creationId xmlns:a16="http://schemas.microsoft.com/office/drawing/2014/main" id="{23D08A00-A411-49A3-ACF1-74E3B5C1BE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772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109">
            <a:extLst>
              <a:ext uri="{FF2B5EF4-FFF2-40B4-BE49-F238E27FC236}">
                <a16:creationId xmlns:a16="http://schemas.microsoft.com/office/drawing/2014/main" id="{3A2B8808-B817-4CA0-9ED5-43C3A95CCC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978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105">
            <a:extLst>
              <a:ext uri="{FF2B5EF4-FFF2-40B4-BE49-F238E27FC236}">
                <a16:creationId xmlns:a16="http://schemas.microsoft.com/office/drawing/2014/main" id="{6E3E1F9E-1069-4B0E-8059-A1B929245B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808244"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101">
            <a:extLst>
              <a:ext uri="{FF2B5EF4-FFF2-40B4-BE49-F238E27FC236}">
                <a16:creationId xmlns:a16="http://schemas.microsoft.com/office/drawing/2014/main" id="{E8B0D252-73E1-494A-B8F5-0FDF6D0195B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9923526"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103">
            <a:extLst>
              <a:ext uri="{FF2B5EF4-FFF2-40B4-BE49-F238E27FC236}">
                <a16:creationId xmlns:a16="http://schemas.microsoft.com/office/drawing/2014/main" id="{7DD97395-7D1D-4109-8791-7184DA1027B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0841856"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104">
            <a:extLst>
              <a:ext uri="{FF2B5EF4-FFF2-40B4-BE49-F238E27FC236}">
                <a16:creationId xmlns:a16="http://schemas.microsoft.com/office/drawing/2014/main" id="{5D27C4FC-705C-405F-A72F-63F531D758C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606728" y="22678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269">
            <a:extLst>
              <a:ext uri="{FF2B5EF4-FFF2-40B4-BE49-F238E27FC236}">
                <a16:creationId xmlns:a16="http://schemas.microsoft.com/office/drawing/2014/main" id="{A97402F1-39DB-4E1A-BB65-43675528153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44541" y="38685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objekt 270">
            <a:extLst>
              <a:ext uri="{FF2B5EF4-FFF2-40B4-BE49-F238E27FC236}">
                <a16:creationId xmlns:a16="http://schemas.microsoft.com/office/drawing/2014/main" id="{5F812B56-991B-493E-80A2-64F244C635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48682" y="499017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271">
            <a:extLst>
              <a:ext uri="{FF2B5EF4-FFF2-40B4-BE49-F238E27FC236}">
                <a16:creationId xmlns:a16="http://schemas.microsoft.com/office/drawing/2014/main" id="{E0AD17BB-0664-455B-BD04-34C2B8FC749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2867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objekt 272">
            <a:extLst>
              <a:ext uri="{FF2B5EF4-FFF2-40B4-BE49-F238E27FC236}">
                <a16:creationId xmlns:a16="http://schemas.microsoft.com/office/drawing/2014/main" id="{EAD10956-A933-4D4D-9065-BAA4083B95D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2419452" y="544759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objekt 55">
            <a:extLst>
              <a:ext uri="{FF2B5EF4-FFF2-40B4-BE49-F238E27FC236}">
                <a16:creationId xmlns:a16="http://schemas.microsoft.com/office/drawing/2014/main" id="{9BE5B143-15AD-4572-8F74-36336DA3BBB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1067304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objekt 57">
            <a:extLst>
              <a:ext uri="{FF2B5EF4-FFF2-40B4-BE49-F238E27FC236}">
                <a16:creationId xmlns:a16="http://schemas.microsoft.com/office/drawing/2014/main" id="{006919EE-AD84-472C-AC3B-A387DBF705D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98454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5">
            <a:extLst>
              <a:ext uri="{FF2B5EF4-FFF2-40B4-BE49-F238E27FC236}">
                <a16:creationId xmlns:a16="http://schemas.microsoft.com/office/drawing/2014/main" id="{009A235D-E2A1-453B-A23F-B98CBF6ED1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br>
              <a:rPr kumimoji="0" lang="en-US" altLang="sv-SE"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9" name="Rectangle 36">
            <a:extLst>
              <a:ext uri="{FF2B5EF4-FFF2-40B4-BE49-F238E27FC236}">
                <a16:creationId xmlns:a16="http://schemas.microsoft.com/office/drawing/2014/main" id="{DEE8654B-831B-49E6-8521-7BB13824EC8E}"/>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2" name="Rectangle 39">
            <a:extLst>
              <a:ext uri="{FF2B5EF4-FFF2-40B4-BE49-F238E27FC236}">
                <a16:creationId xmlns:a16="http://schemas.microsoft.com/office/drawing/2014/main" id="{B3432EAA-BBF9-47BA-B140-9695BD37F52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27" name="Bildobjekt 26">
            <a:extLst>
              <a:ext uri="{FF2B5EF4-FFF2-40B4-BE49-F238E27FC236}">
                <a16:creationId xmlns:a16="http://schemas.microsoft.com/office/drawing/2014/main" id="{9AF0F87E-5AD1-4ECB-AF5A-046D3E9DF26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98655" y="1938254"/>
            <a:ext cx="1328797" cy="1332000"/>
          </a:xfrm>
          <a:prstGeom prst="rect">
            <a:avLst/>
          </a:prstGeom>
        </p:spPr>
      </p:pic>
      <p:pic>
        <p:nvPicPr>
          <p:cNvPr id="28" name="Bildobjekt 27">
            <a:extLst>
              <a:ext uri="{FF2B5EF4-FFF2-40B4-BE49-F238E27FC236}">
                <a16:creationId xmlns:a16="http://schemas.microsoft.com/office/drawing/2014/main" id="{92492072-FE15-41F7-AF5B-7CE07EFCFB6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793672" y="1942241"/>
            <a:ext cx="1332000" cy="1335209"/>
          </a:xfrm>
          <a:prstGeom prst="rect">
            <a:avLst/>
          </a:prstGeom>
        </p:spPr>
      </p:pic>
      <p:pic>
        <p:nvPicPr>
          <p:cNvPr id="31" name="Bildobjekt 30">
            <a:extLst>
              <a:ext uri="{FF2B5EF4-FFF2-40B4-BE49-F238E27FC236}">
                <a16:creationId xmlns:a16="http://schemas.microsoft.com/office/drawing/2014/main" id="{685ADE10-9C8C-4172-BF78-DA75395E71C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83311" y="3856859"/>
            <a:ext cx="1344141" cy="1334119"/>
          </a:xfrm>
          <a:prstGeom prst="rect">
            <a:avLst/>
          </a:prstGeom>
        </p:spPr>
      </p:pic>
      <p:pic>
        <p:nvPicPr>
          <p:cNvPr id="32" name="Bildobjekt 31">
            <a:extLst>
              <a:ext uri="{FF2B5EF4-FFF2-40B4-BE49-F238E27FC236}">
                <a16:creationId xmlns:a16="http://schemas.microsoft.com/office/drawing/2014/main" id="{167D0F8A-DEA3-478A-A84B-592218609DE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808244" y="3856222"/>
            <a:ext cx="1329739" cy="1332000"/>
          </a:xfrm>
          <a:prstGeom prst="rect">
            <a:avLst/>
          </a:prstGeom>
        </p:spPr>
      </p:pic>
      <p:sp>
        <p:nvSpPr>
          <p:cNvPr id="20" name="Rektangel: rundade hörn 19">
            <a:extLst>
              <a:ext uri="{FF2B5EF4-FFF2-40B4-BE49-F238E27FC236}">
                <a16:creationId xmlns:a16="http://schemas.microsoft.com/office/drawing/2014/main" id="{BB018FDA-A982-4811-B39B-E9E455C24407}"/>
              </a:ext>
            </a:extLst>
          </p:cNvPr>
          <p:cNvSpPr/>
          <p:nvPr/>
        </p:nvSpPr>
        <p:spPr>
          <a:xfrm>
            <a:off x="4049855" y="1618298"/>
            <a:ext cx="1999372" cy="1805892"/>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dirty="0" err="1">
                <a:latin typeface="Calibri"/>
                <a:ea typeface="Calibri"/>
                <a:cs typeface="Calibri"/>
              </a:rPr>
              <a:t>Prevenção</a:t>
            </a:r>
            <a:br>
              <a:rPr dirty="0"/>
            </a:br>
            <a:r>
              <a:rPr lang="pt-BR" b="0" i="0" u="none" strike="noStrike" cap="none" baseline="0" dirty="0">
                <a:solidFill>
                  <a:srgbClr val="FFFFFF"/>
                </a:solidFill>
                <a:effectLst/>
                <a:uFill>
                  <a:solidFill>
                    <a:prstClr val="black">
                      <a:alpha val="0"/>
                    </a:prstClr>
                  </a:solidFill>
                </a:uFill>
                <a:latin typeface="Calibri"/>
                <a:ea typeface="Calibri"/>
                <a:cs typeface="Calibri"/>
              </a:rPr>
              <a:t>Parar e salvar</a:t>
            </a:r>
            <a:endParaRPr lang="en-US" dirty="0"/>
          </a:p>
          <a:p>
            <a:pPr algn="ctr"/>
            <a:r>
              <a:rPr lang="pt-BR">
                <a:solidFill>
                  <a:srgbClr val="FFFFFF"/>
                </a:solidFill>
                <a:uFill>
                  <a:solidFill>
                    <a:prstClr val="black">
                      <a:alpha val="0"/>
                    </a:prstClr>
                  </a:solidFill>
                </a:uFill>
                <a:latin typeface="Calibri"/>
                <a:ea typeface="Calibri"/>
                <a:cs typeface="Calibri"/>
              </a:rPr>
              <a:t>Pedir </a:t>
            </a:r>
            <a:r>
              <a:rPr lang="pt-BR" b="0" i="0" u="none" strike="noStrike" cap="none" baseline="0">
                <a:solidFill>
                  <a:srgbClr val="FFFFFF"/>
                </a:solidFill>
                <a:effectLst/>
                <a:uFill>
                  <a:solidFill>
                    <a:prstClr val="black">
                      <a:alpha val="0"/>
                    </a:prstClr>
                  </a:solidFill>
                </a:uFill>
                <a:latin typeface="Calibri"/>
                <a:ea typeface="Calibri"/>
                <a:cs typeface="Calibri"/>
              </a:rPr>
              <a:t>ajuda e </a:t>
            </a:r>
            <a:r>
              <a:rPr lang="pt-BR">
                <a:solidFill>
                  <a:srgbClr val="FFFFFF"/>
                </a:solidFill>
                <a:uFill>
                  <a:solidFill>
                    <a:prstClr val="black">
                      <a:alpha val="0"/>
                    </a:prstClr>
                  </a:solidFill>
                </a:uFill>
                <a:latin typeface="Calibri"/>
                <a:ea typeface="Calibri"/>
                <a:cs typeface="Calibri"/>
              </a:rPr>
              <a:t>alertar</a:t>
            </a:r>
            <a:endParaRPr lang="pt-BR"/>
          </a:p>
        </p:txBody>
      </p:sp>
      <p:sp>
        <p:nvSpPr>
          <p:cNvPr id="33" name="Rektangel: rundade hörn 32">
            <a:extLst>
              <a:ext uri="{FF2B5EF4-FFF2-40B4-BE49-F238E27FC236}">
                <a16:creationId xmlns:a16="http://schemas.microsoft.com/office/drawing/2014/main" id="{D4A03BAD-F563-44CF-9044-817BC40CD8ED}"/>
              </a:ext>
            </a:extLst>
          </p:cNvPr>
          <p:cNvSpPr/>
          <p:nvPr/>
        </p:nvSpPr>
        <p:spPr>
          <a:xfrm>
            <a:off x="6188025" y="1618298"/>
            <a:ext cx="1999372" cy="180589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pt-BR" b="0" i="0" u="none" strike="noStrike" cap="none" baseline="0" dirty="0">
                <a:solidFill>
                  <a:srgbClr val="FFFFFF"/>
                </a:solidFill>
                <a:effectLst/>
                <a:uFill>
                  <a:solidFill>
                    <a:prstClr val="black">
                      <a:alpha val="0"/>
                    </a:prstClr>
                  </a:solidFill>
                </a:uFill>
                <a:latin typeface="Calibri"/>
                <a:ea typeface="Calibri"/>
                <a:cs typeface="Calibri"/>
              </a:rPr>
              <a:t>Campanha</a:t>
            </a:r>
            <a:br>
              <a:rPr dirty="0"/>
            </a:br>
            <a:r>
              <a:rPr lang="pt-BR" b="0" i="0" u="none" strike="noStrike" cap="none" baseline="0" dirty="0">
                <a:solidFill>
                  <a:srgbClr val="FFFFFF"/>
                </a:solidFill>
                <a:effectLst/>
                <a:uFill>
                  <a:solidFill>
                    <a:prstClr val="black">
                      <a:alpha val="0"/>
                    </a:prstClr>
                  </a:solidFill>
                </a:uFill>
                <a:latin typeface="Calibri"/>
                <a:ea typeface="Calibri"/>
                <a:cs typeface="Calibri"/>
              </a:rPr>
              <a:t>Defesa</a:t>
            </a:r>
          </a:p>
          <a:p>
            <a:pPr algn="ctr"/>
            <a:r>
              <a:rPr lang="pt-BR" b="0" i="0" u="none" strike="noStrike" cap="none" baseline="0" dirty="0">
                <a:solidFill>
                  <a:srgbClr val="FFFFFF"/>
                </a:solidFill>
                <a:effectLst/>
                <a:uFill>
                  <a:solidFill>
                    <a:prstClr val="black">
                      <a:alpha val="0"/>
                    </a:prstClr>
                  </a:solidFill>
                </a:uFill>
                <a:latin typeface="Calibri"/>
                <a:ea typeface="Calibri"/>
                <a:cs typeface="Calibri"/>
              </a:rPr>
              <a:t>Incentivos</a:t>
            </a:r>
          </a:p>
          <a:p>
            <a:pPr algn="ctr"/>
            <a:r>
              <a:rPr lang="pt-BR" dirty="0">
                <a:solidFill>
                  <a:srgbClr val="FFFFFF"/>
                </a:solidFill>
                <a:uFill>
                  <a:solidFill>
                    <a:prstClr val="black">
                      <a:alpha val="0"/>
                    </a:prstClr>
                  </a:solidFill>
                </a:uFill>
                <a:latin typeface="Calibri"/>
                <a:ea typeface="Calibri"/>
                <a:cs typeface="Calibri"/>
              </a:rPr>
              <a:t>Desafiar</a:t>
            </a:r>
            <a:endParaRPr lang="pt-BR" dirty="0"/>
          </a:p>
        </p:txBody>
      </p:sp>
      <p:sp>
        <p:nvSpPr>
          <p:cNvPr id="34" name="Rektangel: rundade hörn 33">
            <a:extLst>
              <a:ext uri="{FF2B5EF4-FFF2-40B4-BE49-F238E27FC236}">
                <a16:creationId xmlns:a16="http://schemas.microsoft.com/office/drawing/2014/main" id="{2AFDEB4A-16BB-4CBF-9ABB-692017F5966A}"/>
              </a:ext>
            </a:extLst>
          </p:cNvPr>
          <p:cNvSpPr/>
          <p:nvPr/>
        </p:nvSpPr>
        <p:spPr>
          <a:xfrm>
            <a:off x="4049855" y="3557911"/>
            <a:ext cx="1999372" cy="180589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0" i="0" u="none" strike="noStrike" cap="none" baseline="0">
                <a:solidFill>
                  <a:srgbClr val="FFFFFF"/>
                </a:solidFill>
                <a:effectLst/>
                <a:uFill>
                  <a:solidFill>
                    <a:prstClr val="black">
                      <a:alpha val="0"/>
                    </a:prstClr>
                  </a:solidFill>
                </a:uFill>
                <a:latin typeface="Calibri"/>
                <a:ea typeface="Calibri"/>
                <a:cs typeface="Calibri"/>
              </a:rPr>
              <a:t>Conscientização</a:t>
            </a:r>
            <a:br>
              <a:rPr/>
            </a:br>
            <a:r>
              <a:rPr lang="pt-BR" b="0" i="0" u="none" strike="noStrike" cap="none" baseline="0">
                <a:solidFill>
                  <a:srgbClr val="FFFFFF"/>
                </a:solidFill>
                <a:effectLst/>
                <a:uFill>
                  <a:solidFill>
                    <a:prstClr val="black">
                      <a:alpha val="0"/>
                    </a:prstClr>
                  </a:solidFill>
                </a:uFill>
                <a:latin typeface="Calibri"/>
                <a:ea typeface="Calibri"/>
                <a:cs typeface="Calibri"/>
              </a:rPr>
              <a:t>Engajamento</a:t>
            </a:r>
          </a:p>
          <a:p>
            <a:pPr algn="ctr"/>
            <a:r>
              <a:rPr lang="pt-BR" b="0" i="0" u="none" strike="noStrike" cap="none" baseline="0">
                <a:solidFill>
                  <a:srgbClr val="FFFFFF"/>
                </a:solidFill>
                <a:effectLst/>
                <a:uFill>
                  <a:solidFill>
                    <a:prstClr val="black">
                      <a:alpha val="0"/>
                    </a:prstClr>
                  </a:solidFill>
                </a:uFill>
                <a:latin typeface="Calibri"/>
                <a:ea typeface="Calibri"/>
                <a:cs typeface="Calibri"/>
              </a:rPr>
              <a:t>Habilidades</a:t>
            </a:r>
            <a:br>
              <a:rPr/>
            </a:br>
            <a:r>
              <a:rPr lang="pt-BR" b="0" i="0" u="none" strike="noStrike" cap="none" baseline="0">
                <a:solidFill>
                  <a:srgbClr val="FFFFFF"/>
                </a:solidFill>
                <a:effectLst/>
                <a:uFill>
                  <a:solidFill>
                    <a:prstClr val="black">
                      <a:alpha val="0"/>
                    </a:prstClr>
                  </a:solidFill>
                </a:uFill>
                <a:latin typeface="Calibri"/>
                <a:ea typeface="Calibri"/>
                <a:cs typeface="Calibri"/>
              </a:rPr>
              <a:t>Redes</a:t>
            </a:r>
          </a:p>
        </p:txBody>
      </p:sp>
      <p:sp>
        <p:nvSpPr>
          <p:cNvPr id="35" name="Rektangel: rundade hörn 34">
            <a:extLst>
              <a:ext uri="{FF2B5EF4-FFF2-40B4-BE49-F238E27FC236}">
                <a16:creationId xmlns:a16="http://schemas.microsoft.com/office/drawing/2014/main" id="{F8046984-9084-42D1-869C-D4302F0E3087}"/>
              </a:ext>
            </a:extLst>
          </p:cNvPr>
          <p:cNvSpPr/>
          <p:nvPr/>
        </p:nvSpPr>
        <p:spPr>
          <a:xfrm>
            <a:off x="6188025" y="3557911"/>
            <a:ext cx="1999372" cy="1805892"/>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b="0" i="0" u="none" strike="noStrike" cap="none" baseline="0">
                <a:solidFill>
                  <a:srgbClr val="FFFFFF"/>
                </a:solidFill>
                <a:effectLst/>
                <a:uFill>
                  <a:solidFill>
                    <a:prstClr val="black">
                      <a:alpha val="0"/>
                    </a:prstClr>
                  </a:solidFill>
                </a:uFill>
                <a:latin typeface="Calibri"/>
                <a:ea typeface="Calibri"/>
                <a:cs typeface="Calibri"/>
              </a:rPr>
              <a:t>Suporte</a:t>
            </a:r>
          </a:p>
          <a:p>
            <a:pPr algn="ctr"/>
            <a:r>
              <a:rPr lang="pt-BR" b="0" i="0" u="none" strike="noStrike" cap="none" baseline="0">
                <a:solidFill>
                  <a:srgbClr val="FFFFFF"/>
                </a:solidFill>
                <a:effectLst/>
                <a:uFill>
                  <a:solidFill>
                    <a:prstClr val="black">
                      <a:alpha val="0"/>
                    </a:prstClr>
                  </a:solidFill>
                </a:uFill>
                <a:latin typeface="Calibri"/>
                <a:ea typeface="Calibri"/>
                <a:cs typeface="Calibri"/>
              </a:rPr>
              <a:t>Documento</a:t>
            </a:r>
          </a:p>
          <a:p>
            <a:pPr algn="ctr"/>
            <a:r>
              <a:rPr lang="pt-BR" b="0" i="0" u="none" strike="noStrike" cap="none" baseline="0">
                <a:solidFill>
                  <a:srgbClr val="FFFFFF"/>
                </a:solidFill>
                <a:effectLst/>
                <a:uFill>
                  <a:solidFill>
                    <a:prstClr val="black">
                      <a:alpha val="0"/>
                    </a:prstClr>
                  </a:solidFill>
                </a:uFill>
                <a:latin typeface="Calibri"/>
                <a:ea typeface="Calibri"/>
                <a:cs typeface="Calibri"/>
              </a:rPr>
              <a:t>Buscar justiça</a:t>
            </a:r>
          </a:p>
          <a:p>
            <a:pPr algn="ctr"/>
            <a:r>
              <a:rPr lang="pt-BR" b="0" i="0" u="none" strike="noStrike" cap="none" baseline="0">
                <a:solidFill>
                  <a:srgbClr val="FFFFFF"/>
                </a:solidFill>
                <a:effectLst/>
                <a:uFill>
                  <a:solidFill>
                    <a:prstClr val="black">
                      <a:alpha val="0"/>
                    </a:prstClr>
                  </a:solidFill>
                </a:uFill>
                <a:latin typeface="Calibri"/>
                <a:ea typeface="Calibri"/>
                <a:cs typeface="Calibri"/>
              </a:rPr>
              <a:t>Comemorar</a:t>
            </a:r>
          </a:p>
        </p:txBody>
      </p:sp>
      <p:pic>
        <p:nvPicPr>
          <p:cNvPr id="29" name="Bildobjekt 28">
            <a:extLst>
              <a:ext uri="{FF2B5EF4-FFF2-40B4-BE49-F238E27FC236}">
                <a16:creationId xmlns:a16="http://schemas.microsoft.com/office/drawing/2014/main" id="{DC79602D-3044-4A4B-88B5-13C0E7289CB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7757989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Bildobjekt 107">
            <a:extLst>
              <a:ext uri="{FF2B5EF4-FFF2-40B4-BE49-F238E27FC236}">
                <a16:creationId xmlns:a16="http://schemas.microsoft.com/office/drawing/2014/main" id="{F2182269-58FB-9E41-BE35-D88B7FFE84B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3383" y="41515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Bildobjekt 108">
            <a:extLst>
              <a:ext uri="{FF2B5EF4-FFF2-40B4-BE49-F238E27FC236}">
                <a16:creationId xmlns:a16="http://schemas.microsoft.com/office/drawing/2014/main" id="{82F78406-0E78-9B41-A698-5AF041A666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12494" y="41443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Bildobjekt 109">
            <a:extLst>
              <a:ext uri="{FF2B5EF4-FFF2-40B4-BE49-F238E27FC236}">
                <a16:creationId xmlns:a16="http://schemas.microsoft.com/office/drawing/2014/main" id="{8FA7ADD0-387B-CC44-BA53-253F02BCE3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921605" y="4138844"/>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6">
            <a:extLst>
              <a:ext uri="{FF2B5EF4-FFF2-40B4-BE49-F238E27FC236}">
                <a16:creationId xmlns:a16="http://schemas.microsoft.com/office/drawing/2014/main" id="{03C3A7F6-59E3-174B-A14C-CBABD98D144B}"/>
              </a:ext>
            </a:extLst>
          </p:cNvPr>
          <p:cNvSpPr>
            <a:spLocks noChangeArrowheads="1"/>
          </p:cNvSpPr>
          <p:nvPr/>
        </p:nvSpPr>
        <p:spPr bwMode="auto">
          <a:xfrm>
            <a:off x="270164" y="14466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9" name="Rectangle 37">
            <a:extLst>
              <a:ext uri="{FF2B5EF4-FFF2-40B4-BE49-F238E27FC236}">
                <a16:creationId xmlns:a16="http://schemas.microsoft.com/office/drawing/2014/main" id="{5E8A8D8E-E525-634F-9066-6827DB7EF71E}"/>
              </a:ext>
            </a:extLst>
          </p:cNvPr>
          <p:cNvSpPr>
            <a:spLocks noChangeArrowheads="1"/>
          </p:cNvSpPr>
          <p:nvPr/>
        </p:nvSpPr>
        <p:spPr bwMode="auto">
          <a:xfrm>
            <a:off x="270164" y="2805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8">
            <a:extLst>
              <a:ext uri="{FF2B5EF4-FFF2-40B4-BE49-F238E27FC236}">
                <a16:creationId xmlns:a16="http://schemas.microsoft.com/office/drawing/2014/main" id="{F6857A5E-DD14-C44B-8871-2A9C02844265}"/>
              </a:ext>
            </a:extLst>
          </p:cNvPr>
          <p:cNvSpPr>
            <a:spLocks noChangeArrowheads="1"/>
          </p:cNvSpPr>
          <p:nvPr/>
        </p:nvSpPr>
        <p:spPr bwMode="auto">
          <a:xfrm>
            <a:off x="270164" y="3694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ctangle 39">
            <a:extLst>
              <a:ext uri="{FF2B5EF4-FFF2-40B4-BE49-F238E27FC236}">
                <a16:creationId xmlns:a16="http://schemas.microsoft.com/office/drawing/2014/main" id="{0E5DA261-B87D-0A4C-91A4-E536E7B7D2BA}"/>
              </a:ext>
            </a:extLst>
          </p:cNvPr>
          <p:cNvSpPr>
            <a:spLocks noChangeArrowheads="1"/>
          </p:cNvSpPr>
          <p:nvPr/>
        </p:nvSpPr>
        <p:spPr bwMode="auto">
          <a:xfrm>
            <a:off x="270164" y="4583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40" name="Rektangel 39">
            <a:extLst>
              <a:ext uri="{FF2B5EF4-FFF2-40B4-BE49-F238E27FC236}">
                <a16:creationId xmlns:a16="http://schemas.microsoft.com/office/drawing/2014/main" id="{31BBA7F7-7C65-4C0C-AD4E-CEC346C9972F}"/>
              </a:ext>
            </a:extLst>
          </p:cNvPr>
          <p:cNvSpPr/>
          <p:nvPr/>
        </p:nvSpPr>
        <p:spPr>
          <a:xfrm>
            <a:off x="4600297" y="1521846"/>
            <a:ext cx="6154294" cy="3539430"/>
          </a:xfrm>
          <a:prstGeom prst="rect">
            <a:avLst/>
          </a:prstGeom>
        </p:spPr>
        <p:txBody>
          <a:bodyPr wrap="square">
            <a:spAutoFit/>
          </a:bodyPr>
          <a:lstStyle/>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Assédio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Discurso de ódio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Vandalismo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Agressão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Ataques em locais de culto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Violência comunitária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Prisões arbitrárias </a:t>
            </a:r>
          </a:p>
        </p:txBody>
      </p:sp>
      <p:pic>
        <p:nvPicPr>
          <p:cNvPr id="41" name="Bildobjekt 40">
            <a:extLst>
              <a:ext uri="{FF2B5EF4-FFF2-40B4-BE49-F238E27FC236}">
                <a16:creationId xmlns:a16="http://schemas.microsoft.com/office/drawing/2014/main" id="{6EC1001D-991D-4996-8922-848B0AEA45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4088" y="1713345"/>
            <a:ext cx="2116812" cy="2124000"/>
          </a:xfrm>
          <a:prstGeom prst="rect">
            <a:avLst/>
          </a:prstGeom>
        </p:spPr>
      </p:pic>
      <p:pic>
        <p:nvPicPr>
          <p:cNvPr id="12" name="Bildobjekt 11">
            <a:extLst>
              <a:ext uri="{FF2B5EF4-FFF2-40B4-BE49-F238E27FC236}">
                <a16:creationId xmlns:a16="http://schemas.microsoft.com/office/drawing/2014/main" id="{72254E42-415C-491A-889B-99A3CBA164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05795787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0C0B234-60BE-4241-96C5-2EB0390602D8}"/>
              </a:ext>
            </a:extLst>
          </p:cNvPr>
          <p:cNvSpPr/>
          <p:nvPr/>
        </p:nvSpPr>
        <p:spPr>
          <a:xfrm>
            <a:off x="1145667" y="1320730"/>
            <a:ext cx="8010208" cy="3293209"/>
          </a:xfrm>
          <a:prstGeom prst="rect">
            <a:avLst/>
          </a:prstGeom>
        </p:spPr>
        <p:txBody>
          <a:bodyPr wrap="square">
            <a:spAutoFit/>
          </a:bodyPr>
          <a:lstStyle/>
          <a:p>
            <a:r>
              <a:rPr lang="pt-BR" sz="4400" b="1" i="0" u="none" strike="noStrike" cap="none" baseline="0" dirty="0">
                <a:solidFill>
                  <a:srgbClr val="000000"/>
                </a:solidFill>
                <a:effectLst/>
                <a:uFill>
                  <a:solidFill>
                    <a:prstClr val="black">
                      <a:alpha val="0"/>
                    </a:prstClr>
                  </a:solidFill>
                </a:uFill>
                <a:latin typeface="Calibri"/>
                <a:ea typeface="Calibri"/>
                <a:cs typeface="Calibri"/>
              </a:rPr>
              <a:t>Reparadores</a:t>
            </a:r>
            <a:br>
              <a:rPr sz="3600" dirty="0"/>
            </a:br>
            <a:r>
              <a:rPr lang="pt-BR" sz="3600" b="0" i="0" u="none" strike="noStrike" cap="none" baseline="0" dirty="0">
                <a:solidFill>
                  <a:srgbClr val="000000"/>
                </a:solidFill>
                <a:effectLst/>
                <a:uFill>
                  <a:solidFill>
                    <a:prstClr val="black">
                      <a:alpha val="0"/>
                    </a:prstClr>
                  </a:solidFill>
                </a:uFill>
                <a:latin typeface="Calibri"/>
                <a:ea typeface="Calibri"/>
                <a:cs typeface="Calibri"/>
              </a:rPr>
              <a:t> </a:t>
            </a:r>
          </a:p>
          <a:p>
            <a:pPr marL="571500" indent="-571500">
              <a:buFont typeface="Arial"/>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Construir relacionamentos</a:t>
            </a:r>
          </a:p>
          <a:p>
            <a:pPr marL="571500" indent="-571500">
              <a:buFont typeface="Arial"/>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Trabalhar juntos</a:t>
            </a:r>
          </a:p>
          <a:p>
            <a:pPr marL="571500" indent="-571500">
              <a:buFont typeface="Arial"/>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Buscar informações</a:t>
            </a:r>
          </a:p>
          <a:p>
            <a:pPr marL="571500" indent="-571500">
              <a:buFont typeface="Arial"/>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Planejar e preparar </a:t>
            </a:r>
            <a:endParaRPr lang="en-US" sz="3200" dirty="0"/>
          </a:p>
        </p:txBody>
      </p:sp>
      <p:pic>
        <p:nvPicPr>
          <p:cNvPr id="4" name="Bildobjekt 3">
            <a:extLst>
              <a:ext uri="{FF2B5EF4-FFF2-40B4-BE49-F238E27FC236}">
                <a16:creationId xmlns:a16="http://schemas.microsoft.com/office/drawing/2014/main" id="{D6E9E36A-0C13-4104-92A9-30F691FFF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491" y="870517"/>
            <a:ext cx="1437556" cy="1440000"/>
          </a:xfrm>
          <a:prstGeom prst="rect">
            <a:avLst/>
          </a:prstGeom>
        </p:spPr>
      </p:pic>
      <p:pic>
        <p:nvPicPr>
          <p:cNvPr id="5" name="Bildobjekt 4">
            <a:extLst>
              <a:ext uri="{FF2B5EF4-FFF2-40B4-BE49-F238E27FC236}">
                <a16:creationId xmlns:a16="http://schemas.microsoft.com/office/drawing/2014/main" id="{4FBD3572-2193-47AC-B632-524C9A0E6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41647081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B50CC33-D172-4B70-A68D-C56B991774BB}"/>
              </a:ext>
            </a:extLst>
          </p:cNvPr>
          <p:cNvSpPr/>
          <p:nvPr/>
        </p:nvSpPr>
        <p:spPr>
          <a:xfrm>
            <a:off x="1145666" y="1320730"/>
            <a:ext cx="9122595" cy="4278094"/>
          </a:xfrm>
          <a:prstGeom prst="rect">
            <a:avLst/>
          </a:prstGeom>
        </p:spPr>
        <p:txBody>
          <a:bodyPr wrap="square">
            <a:spAutoFit/>
          </a:bodyPr>
          <a:lstStyle/>
          <a:p>
            <a:pPr fontAlgn="base"/>
            <a:r>
              <a:rPr lang="pt-BR" sz="4400" b="1" i="0" u="none" strike="noStrike" cap="none" spc="-20" dirty="0">
                <a:solidFill>
                  <a:srgbClr val="000000"/>
                </a:solidFill>
                <a:effectLst/>
                <a:uFill>
                  <a:solidFill>
                    <a:prstClr val="black">
                      <a:alpha val="0"/>
                    </a:prstClr>
                  </a:solidFill>
                </a:uFill>
                <a:latin typeface="Calibri"/>
                <a:ea typeface="Calibri"/>
                <a:cs typeface="Calibri"/>
              </a:rPr>
              <a:t>Preparando</a:t>
            </a:r>
            <a:r>
              <a:rPr lang="pt-BR" sz="4400" b="0" i="0" u="none" strike="noStrike" cap="none" spc="-20" dirty="0">
                <a:solidFill>
                  <a:srgbClr val="000000"/>
                </a:solidFill>
                <a:effectLst/>
                <a:uFill>
                  <a:solidFill>
                    <a:prstClr val="black">
                      <a:alpha val="0"/>
                    </a:prstClr>
                  </a:solidFill>
                </a:uFill>
                <a:latin typeface="Calibri"/>
                <a:ea typeface="Calibri"/>
                <a:cs typeface="Calibri"/>
              </a:rPr>
              <a:t> </a:t>
            </a:r>
            <a:r>
              <a:rPr lang="pt-BR" sz="3600" b="0" i="0" u="none" strike="noStrike" cap="none" spc="-20" dirty="0">
                <a:solidFill>
                  <a:srgbClr val="000000"/>
                </a:solidFill>
                <a:effectLst/>
                <a:uFill>
                  <a:solidFill>
                    <a:prstClr val="black">
                      <a:alpha val="0"/>
                    </a:prstClr>
                  </a:solidFill>
                </a:uFill>
                <a:latin typeface="Calibri"/>
                <a:ea typeface="Calibri"/>
                <a:cs typeface="Calibri"/>
              </a:rPr>
              <a:t>para usar táticas de emergência</a:t>
            </a:r>
          </a:p>
          <a:p>
            <a:pPr fontAlgn="base"/>
            <a:r>
              <a:rPr lang="en-US" sz="3600" dirty="0"/>
              <a:t>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Identificar possíveis violações </a:t>
            </a:r>
            <a:br>
              <a:rPr sz="3200" dirty="0"/>
            </a:br>
            <a:r>
              <a:rPr lang="pt-BR" sz="3200" b="0" i="0" u="none" strike="noStrike" cap="none" baseline="0" dirty="0">
                <a:solidFill>
                  <a:srgbClr val="000000"/>
                </a:solidFill>
                <a:effectLst/>
                <a:uFill>
                  <a:solidFill>
                    <a:prstClr val="black">
                      <a:alpha val="0"/>
                    </a:prstClr>
                  </a:solidFill>
                </a:uFill>
                <a:latin typeface="Calibri"/>
                <a:ea typeface="Calibri"/>
                <a:cs typeface="Calibri"/>
              </a:rPr>
              <a:t>— quem, o quê, onde, quando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Identificar possíveis respostas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Reunir-se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Ser informado    </a:t>
            </a:r>
          </a:p>
          <a:p>
            <a:pPr marL="571500" indent="-571500" fontAlgn="base">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Avaliar riscos  </a:t>
            </a:r>
          </a:p>
        </p:txBody>
      </p:sp>
      <p:pic>
        <p:nvPicPr>
          <p:cNvPr id="4" name="Bildobjekt 3">
            <a:extLst>
              <a:ext uri="{FF2B5EF4-FFF2-40B4-BE49-F238E27FC236}">
                <a16:creationId xmlns:a16="http://schemas.microsoft.com/office/drawing/2014/main" id="{7CA5F417-E58F-A94E-AF18-A1C5F7E3E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7215" y="870517"/>
            <a:ext cx="1435126" cy="1440000"/>
          </a:xfrm>
          <a:prstGeom prst="rect">
            <a:avLst/>
          </a:prstGeom>
        </p:spPr>
      </p:pic>
      <p:pic>
        <p:nvPicPr>
          <p:cNvPr id="5" name="Bildobjekt 4">
            <a:extLst>
              <a:ext uri="{FF2B5EF4-FFF2-40B4-BE49-F238E27FC236}">
                <a16:creationId xmlns:a16="http://schemas.microsoft.com/office/drawing/2014/main" id="{0EDCDA92-ACC0-41A2-9767-393BFEB7C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1848186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dobjekt 58">
            <a:extLst>
              <a:ext uri="{FF2B5EF4-FFF2-40B4-BE49-F238E27FC236}">
                <a16:creationId xmlns:a16="http://schemas.microsoft.com/office/drawing/2014/main" id="{B9FE2918-8CD1-48A9-B0B5-5BFA6D8634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704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Bildobjekt 56">
            <a:extLst>
              <a:ext uri="{FF2B5EF4-FFF2-40B4-BE49-F238E27FC236}">
                <a16:creationId xmlns:a16="http://schemas.microsoft.com/office/drawing/2014/main" id="{749AD75E-6F32-4DDD-9DD7-CF7E7BA729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387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6">
            <a:extLst>
              <a:ext uri="{FF2B5EF4-FFF2-40B4-BE49-F238E27FC236}">
                <a16:creationId xmlns:a16="http://schemas.microsoft.com/office/drawing/2014/main" id="{656035D4-34D9-4918-9F58-C88D47C965C5}"/>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9" name="Rectangle 37">
            <a:extLst>
              <a:ext uri="{FF2B5EF4-FFF2-40B4-BE49-F238E27FC236}">
                <a16:creationId xmlns:a16="http://schemas.microsoft.com/office/drawing/2014/main" id="{E34BC047-2675-4788-82D3-7677543E2A47}"/>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8">
            <a:extLst>
              <a:ext uri="{FF2B5EF4-FFF2-40B4-BE49-F238E27FC236}">
                <a16:creationId xmlns:a16="http://schemas.microsoft.com/office/drawing/2014/main" id="{54B09480-CF2A-4B3E-9564-51F9ABBC5230}"/>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ctangle 39">
            <a:extLst>
              <a:ext uri="{FF2B5EF4-FFF2-40B4-BE49-F238E27FC236}">
                <a16:creationId xmlns:a16="http://schemas.microsoft.com/office/drawing/2014/main" id="{426892A8-5246-428B-81AC-018D3657FC5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36" name="Bildobjekt 107">
            <a:extLst>
              <a:ext uri="{FF2B5EF4-FFF2-40B4-BE49-F238E27FC236}">
                <a16:creationId xmlns:a16="http://schemas.microsoft.com/office/drawing/2014/main" id="{706E96DE-AE65-49C5-8014-DABDC338CEC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194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Bildobjekt 108">
            <a:extLst>
              <a:ext uri="{FF2B5EF4-FFF2-40B4-BE49-F238E27FC236}">
                <a16:creationId xmlns:a16="http://schemas.microsoft.com/office/drawing/2014/main" id="{9E54406B-E927-49B2-A58A-7FCAF041D0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772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109">
            <a:extLst>
              <a:ext uri="{FF2B5EF4-FFF2-40B4-BE49-F238E27FC236}">
                <a16:creationId xmlns:a16="http://schemas.microsoft.com/office/drawing/2014/main" id="{312A3F38-F243-48D0-A2BB-4730C309F88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978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Bildobjekt 105">
            <a:extLst>
              <a:ext uri="{FF2B5EF4-FFF2-40B4-BE49-F238E27FC236}">
                <a16:creationId xmlns:a16="http://schemas.microsoft.com/office/drawing/2014/main" id="{A0A68FAB-FF38-4EB5-8581-C22968A468E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808244"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0" name="Bildobjekt 101">
            <a:extLst>
              <a:ext uri="{FF2B5EF4-FFF2-40B4-BE49-F238E27FC236}">
                <a16:creationId xmlns:a16="http://schemas.microsoft.com/office/drawing/2014/main" id="{66CFCA13-AB61-4ED0-8009-965AC1F462F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9923526"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Bildobjekt 103">
            <a:extLst>
              <a:ext uri="{FF2B5EF4-FFF2-40B4-BE49-F238E27FC236}">
                <a16:creationId xmlns:a16="http://schemas.microsoft.com/office/drawing/2014/main" id="{DEBA69D0-1980-4443-9803-5F17FEFCB37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0841856"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Bildobjekt 104">
            <a:extLst>
              <a:ext uri="{FF2B5EF4-FFF2-40B4-BE49-F238E27FC236}">
                <a16:creationId xmlns:a16="http://schemas.microsoft.com/office/drawing/2014/main" id="{0EEF4FF3-1325-4A4E-8214-6747F82E742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606728" y="22678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3" name="Bildobjekt 269">
            <a:extLst>
              <a:ext uri="{FF2B5EF4-FFF2-40B4-BE49-F238E27FC236}">
                <a16:creationId xmlns:a16="http://schemas.microsoft.com/office/drawing/2014/main" id="{A83BDA5B-EF40-4E1A-B991-1773F357AF0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44541" y="38685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4" name="Bildobjekt 270">
            <a:extLst>
              <a:ext uri="{FF2B5EF4-FFF2-40B4-BE49-F238E27FC236}">
                <a16:creationId xmlns:a16="http://schemas.microsoft.com/office/drawing/2014/main" id="{433B00E2-EAFB-4635-B4BD-8C9658DFEA1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48682" y="499017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5" name="Bildobjekt 271">
            <a:extLst>
              <a:ext uri="{FF2B5EF4-FFF2-40B4-BE49-F238E27FC236}">
                <a16:creationId xmlns:a16="http://schemas.microsoft.com/office/drawing/2014/main" id="{B723C952-DB30-45A8-BE8E-E8C31CFD119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2867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6" name="Bildobjekt 272">
            <a:extLst>
              <a:ext uri="{FF2B5EF4-FFF2-40B4-BE49-F238E27FC236}">
                <a16:creationId xmlns:a16="http://schemas.microsoft.com/office/drawing/2014/main" id="{03482969-D5C8-4F05-A490-BCE19B11DE4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2419452" y="544759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7" name="Bildobjekt 55">
            <a:extLst>
              <a:ext uri="{FF2B5EF4-FFF2-40B4-BE49-F238E27FC236}">
                <a16:creationId xmlns:a16="http://schemas.microsoft.com/office/drawing/2014/main" id="{CB7E63AE-C6D5-4396-B45F-610BDB83CA9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1067304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9" name="Bildobjekt 57">
            <a:extLst>
              <a:ext uri="{FF2B5EF4-FFF2-40B4-BE49-F238E27FC236}">
                <a16:creationId xmlns:a16="http://schemas.microsoft.com/office/drawing/2014/main" id="{F399C465-0644-46DB-AB74-73F47637A95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98454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1" name="Bildobjekt 50">
            <a:extLst>
              <a:ext uri="{FF2B5EF4-FFF2-40B4-BE49-F238E27FC236}">
                <a16:creationId xmlns:a16="http://schemas.microsoft.com/office/drawing/2014/main" id="{C188435F-8F52-47D4-8386-C7C9DB947C9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99307" y="1956879"/>
            <a:ext cx="1327492" cy="1332000"/>
          </a:xfrm>
          <a:prstGeom prst="rect">
            <a:avLst/>
          </a:prstGeom>
        </p:spPr>
      </p:pic>
      <p:pic>
        <p:nvPicPr>
          <p:cNvPr id="52" name="Bildobjekt 51">
            <a:extLst>
              <a:ext uri="{FF2B5EF4-FFF2-40B4-BE49-F238E27FC236}">
                <a16:creationId xmlns:a16="http://schemas.microsoft.com/office/drawing/2014/main" id="{98FF917B-11F6-4944-A5EA-5FF4D26C645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793672" y="1942241"/>
            <a:ext cx="1332000" cy="1335209"/>
          </a:xfrm>
          <a:prstGeom prst="rect">
            <a:avLst/>
          </a:prstGeom>
        </p:spPr>
      </p:pic>
      <p:pic>
        <p:nvPicPr>
          <p:cNvPr id="53" name="Bildobjekt 52">
            <a:extLst>
              <a:ext uri="{FF2B5EF4-FFF2-40B4-BE49-F238E27FC236}">
                <a16:creationId xmlns:a16="http://schemas.microsoft.com/office/drawing/2014/main" id="{70DADE7E-45D1-4330-93E6-856CF7DF879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83311" y="3856859"/>
            <a:ext cx="1344141" cy="1334119"/>
          </a:xfrm>
          <a:prstGeom prst="rect">
            <a:avLst/>
          </a:prstGeom>
        </p:spPr>
      </p:pic>
      <p:pic>
        <p:nvPicPr>
          <p:cNvPr id="54" name="Bildobjekt 53">
            <a:extLst>
              <a:ext uri="{FF2B5EF4-FFF2-40B4-BE49-F238E27FC236}">
                <a16:creationId xmlns:a16="http://schemas.microsoft.com/office/drawing/2014/main" id="{5E695C14-BAF9-4280-BB1E-39F49E73CAD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808244" y="3856222"/>
            <a:ext cx="1329739" cy="1332000"/>
          </a:xfrm>
          <a:prstGeom prst="rect">
            <a:avLst/>
          </a:prstGeom>
        </p:spPr>
      </p:pic>
      <p:sp>
        <p:nvSpPr>
          <p:cNvPr id="55" name="Rektangel: rundade hörn 54">
            <a:extLst>
              <a:ext uri="{FF2B5EF4-FFF2-40B4-BE49-F238E27FC236}">
                <a16:creationId xmlns:a16="http://schemas.microsoft.com/office/drawing/2014/main" id="{0ACAC051-61FA-4FEE-A53B-AFF4CC91B0C6}"/>
              </a:ext>
            </a:extLst>
          </p:cNvPr>
          <p:cNvSpPr/>
          <p:nvPr/>
        </p:nvSpPr>
        <p:spPr>
          <a:xfrm>
            <a:off x="3832577" y="1710346"/>
            <a:ext cx="2260191" cy="1713844"/>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pt-BR" sz="2000" b="1" i="0" u="none" strike="noStrike" cap="none" baseline="0" dirty="0">
                <a:solidFill>
                  <a:srgbClr val="FFFFFF"/>
                </a:solidFill>
                <a:effectLst/>
                <a:uFill>
                  <a:solidFill>
                    <a:prstClr val="black">
                      <a:alpha val="0"/>
                    </a:prstClr>
                  </a:solidFill>
                </a:uFill>
                <a:latin typeface="Calibri"/>
                <a:ea typeface="Calibri"/>
                <a:cs typeface="Calibri"/>
              </a:rPr>
              <a:t>Táticas de emergência</a:t>
            </a:r>
          </a:p>
        </p:txBody>
      </p:sp>
      <p:sp>
        <p:nvSpPr>
          <p:cNvPr id="56" name="Rektangel: rundade hörn 55">
            <a:extLst>
              <a:ext uri="{FF2B5EF4-FFF2-40B4-BE49-F238E27FC236}">
                <a16:creationId xmlns:a16="http://schemas.microsoft.com/office/drawing/2014/main" id="{14996EEB-485F-4EF2-91B3-14E9F259ABB7}"/>
              </a:ext>
            </a:extLst>
          </p:cNvPr>
          <p:cNvSpPr/>
          <p:nvPr/>
        </p:nvSpPr>
        <p:spPr>
          <a:xfrm>
            <a:off x="6188025" y="1710346"/>
            <a:ext cx="2260191" cy="1713844"/>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pt-BR" sz="2000" b="1" i="0" u="none" strike="noStrike" cap="none" baseline="0" dirty="0">
                <a:solidFill>
                  <a:srgbClr val="FFFFFF"/>
                </a:solidFill>
                <a:effectLst/>
                <a:uFill>
                  <a:solidFill>
                    <a:prstClr val="black">
                      <a:alpha val="0"/>
                    </a:prstClr>
                  </a:solidFill>
                </a:uFill>
                <a:latin typeface="Calibri"/>
                <a:ea typeface="Calibri"/>
                <a:cs typeface="Calibri"/>
              </a:rPr>
              <a:t>Táticas de </a:t>
            </a:r>
          </a:p>
          <a:p>
            <a:pPr algn="ctr"/>
            <a:r>
              <a:rPr lang="pt-BR" sz="2000" b="1" i="0" u="none" strike="noStrike" cap="none" baseline="0" dirty="0">
                <a:solidFill>
                  <a:srgbClr val="FFFFFF"/>
                </a:solidFill>
                <a:effectLst/>
                <a:uFill>
                  <a:solidFill>
                    <a:prstClr val="black">
                      <a:alpha val="0"/>
                    </a:prstClr>
                  </a:solidFill>
                </a:uFill>
                <a:latin typeface="Calibri"/>
                <a:ea typeface="Calibri"/>
                <a:cs typeface="Calibri"/>
              </a:rPr>
              <a:t>mudança</a:t>
            </a:r>
          </a:p>
        </p:txBody>
      </p:sp>
      <p:sp>
        <p:nvSpPr>
          <p:cNvPr id="57" name="Rektangel: rundade hörn 56">
            <a:extLst>
              <a:ext uri="{FF2B5EF4-FFF2-40B4-BE49-F238E27FC236}">
                <a16:creationId xmlns:a16="http://schemas.microsoft.com/office/drawing/2014/main" id="{A2C7A3A3-A2AA-4CB8-8CDC-B20C73D41025}"/>
              </a:ext>
            </a:extLst>
          </p:cNvPr>
          <p:cNvSpPr/>
          <p:nvPr/>
        </p:nvSpPr>
        <p:spPr>
          <a:xfrm>
            <a:off x="3832578" y="3612339"/>
            <a:ext cx="2260190" cy="1724730"/>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000" b="1" i="0" u="none" strike="noStrike" cap="none" baseline="0" dirty="0">
                <a:solidFill>
                  <a:srgbClr val="FFFFFF"/>
                </a:solidFill>
                <a:effectLst/>
                <a:uFill>
                  <a:solidFill>
                    <a:prstClr val="black">
                      <a:alpha val="0"/>
                    </a:prstClr>
                  </a:solidFill>
                </a:uFill>
                <a:latin typeface="Calibri"/>
                <a:ea typeface="Calibri"/>
                <a:cs typeface="Calibri"/>
              </a:rPr>
              <a:t>Táticas de </a:t>
            </a:r>
          </a:p>
          <a:p>
            <a:pPr algn="ctr"/>
            <a:r>
              <a:rPr lang="pt-BR" sz="2000" b="1" i="0" u="none" strike="noStrike" cap="none" baseline="0" dirty="0">
                <a:solidFill>
                  <a:srgbClr val="FFFFFF"/>
                </a:solidFill>
                <a:effectLst/>
                <a:uFill>
                  <a:solidFill>
                    <a:prstClr val="black">
                      <a:alpha val="0"/>
                    </a:prstClr>
                  </a:solidFill>
                </a:uFill>
                <a:latin typeface="Calibri"/>
                <a:ea typeface="Calibri"/>
                <a:cs typeface="Calibri"/>
              </a:rPr>
              <a:t>desenvolvimento</a:t>
            </a:r>
          </a:p>
        </p:txBody>
      </p:sp>
      <p:sp>
        <p:nvSpPr>
          <p:cNvPr id="58" name="Rektangel: rundade hörn 57">
            <a:extLst>
              <a:ext uri="{FF2B5EF4-FFF2-40B4-BE49-F238E27FC236}">
                <a16:creationId xmlns:a16="http://schemas.microsoft.com/office/drawing/2014/main" id="{5066CD4C-02F8-4F2C-BEEB-281359C3E32D}"/>
              </a:ext>
            </a:extLst>
          </p:cNvPr>
          <p:cNvSpPr/>
          <p:nvPr/>
        </p:nvSpPr>
        <p:spPr>
          <a:xfrm>
            <a:off x="6188025" y="3612339"/>
            <a:ext cx="2260191" cy="1724731"/>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000" b="1" i="0" u="none" strike="noStrike" cap="none" baseline="0">
                <a:solidFill>
                  <a:srgbClr val="FFFFFF"/>
                </a:solidFill>
                <a:effectLst/>
                <a:uFill>
                  <a:solidFill>
                    <a:prstClr val="black">
                      <a:alpha val="0"/>
                    </a:prstClr>
                  </a:solidFill>
                </a:uFill>
                <a:latin typeface="Calibri"/>
                <a:ea typeface="Calibri"/>
                <a:cs typeface="Calibri"/>
              </a:rPr>
              <a:t>Táticas de </a:t>
            </a:r>
          </a:p>
          <a:p>
            <a:pPr algn="ctr"/>
            <a:r>
              <a:rPr lang="pt-BR" sz="2000" b="1" i="0" u="none" strike="noStrike" cap="none" baseline="0">
                <a:solidFill>
                  <a:srgbClr val="FFFFFF"/>
                </a:solidFill>
                <a:effectLst/>
                <a:uFill>
                  <a:solidFill>
                    <a:prstClr val="black">
                      <a:alpha val="0"/>
                    </a:prstClr>
                  </a:solidFill>
                </a:uFill>
                <a:latin typeface="Calibri"/>
                <a:ea typeface="Calibri"/>
                <a:cs typeface="Calibri"/>
              </a:rPr>
              <a:t>cura</a:t>
            </a:r>
          </a:p>
        </p:txBody>
      </p:sp>
      <p:pic>
        <p:nvPicPr>
          <p:cNvPr id="29" name="Bildobjekt 28">
            <a:extLst>
              <a:ext uri="{FF2B5EF4-FFF2-40B4-BE49-F238E27FC236}">
                <a16:creationId xmlns:a16="http://schemas.microsoft.com/office/drawing/2014/main" id="{189B8D35-51BC-4247-9DD5-FEABAD9593C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617778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09AD358-FE73-4852-AC18-5CD0BCFB4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textruta 6">
            <a:extLst>
              <a:ext uri="{FF2B5EF4-FFF2-40B4-BE49-F238E27FC236}">
                <a16:creationId xmlns:a16="http://schemas.microsoft.com/office/drawing/2014/main" id="{24FB6A9D-B11C-4DCB-BE75-18374D5687E0}"/>
              </a:ext>
            </a:extLst>
          </p:cNvPr>
          <p:cNvSpPr txBox="1"/>
          <p:nvPr/>
        </p:nvSpPr>
        <p:spPr>
          <a:xfrm>
            <a:off x="0" y="800556"/>
            <a:ext cx="12192000" cy="3108960"/>
          </a:xfrm>
          <a:prstGeom prst="rect">
            <a:avLst/>
          </a:prstGeom>
          <a:noFill/>
        </p:spPr>
        <p:txBody>
          <a:bodyPr wrap="square" rtlCol="0">
            <a:spAutoFit/>
          </a:bodyPr>
          <a:lstStyle/>
          <a:p>
            <a:pPr algn="ctr">
              <a:lnSpc>
                <a:spcPct val="150000"/>
              </a:lnSpc>
            </a:pPr>
            <a:endParaRPr lang="sv-SE" sz="3600" spc="600" dirty="0">
              <a:solidFill>
                <a:schemeClr val="bg1"/>
              </a:solidFill>
              <a:latin typeface="Calibri" panose="020F0502020204030204" pitchFamily="34" charset="0"/>
            </a:endParaRPr>
          </a:p>
          <a:p>
            <a:pPr algn="ctr"/>
            <a:r>
              <a:rPr lang="pt-BR" sz="4400" b="1" i="0" u="none" strike="noStrike" cap="none" baseline="0" dirty="0">
                <a:solidFill>
                  <a:srgbClr val="FFFFFF"/>
                </a:solidFill>
                <a:effectLst/>
                <a:uFill>
                  <a:solidFill>
                    <a:prstClr val="black">
                      <a:alpha val="0"/>
                    </a:prstClr>
                  </a:solidFill>
                </a:uFill>
                <a:latin typeface="Calibri"/>
                <a:ea typeface="Calibri"/>
                <a:cs typeface="Calibri"/>
              </a:rPr>
              <a:t>Muito bem e boas-vindas de volta!</a:t>
            </a:r>
          </a:p>
          <a:p>
            <a:pPr algn="ctr"/>
            <a:endParaRPr lang="en-GB" sz="2800" dirty="0">
              <a:solidFill>
                <a:schemeClr val="bg1"/>
              </a:solidFill>
              <a:latin typeface="Calibri" panose="020F0502020204030204" pitchFamily="34" charset="0"/>
            </a:endParaRPr>
          </a:p>
          <a:p>
            <a:pPr algn="ctr"/>
            <a:r>
              <a:rPr lang="pt-BR" sz="3600" b="0" i="0" u="none" strike="noStrike" cap="none" baseline="0" dirty="0">
                <a:solidFill>
                  <a:srgbClr val="FFFFFF"/>
                </a:solidFill>
                <a:effectLst/>
                <a:uFill>
                  <a:solidFill>
                    <a:prstClr val="black">
                      <a:alpha val="0"/>
                    </a:prstClr>
                  </a:solidFill>
                </a:uFill>
                <a:latin typeface="Calibri"/>
                <a:ea typeface="Calibri"/>
                <a:cs typeface="Calibri"/>
              </a:rPr>
              <a:t>Próxima sessão: </a:t>
            </a:r>
            <a:br>
              <a:rPr sz="3600" dirty="0"/>
            </a:br>
            <a:r>
              <a:rPr lang="pt-BR" sz="3600" b="0" i="0" u="none" strike="noStrike" cap="none" baseline="0" dirty="0">
                <a:solidFill>
                  <a:srgbClr val="FFFFFF"/>
                </a:solidFill>
                <a:effectLst/>
                <a:uFill>
                  <a:solidFill>
                    <a:prstClr val="black">
                      <a:alpha val="0"/>
                    </a:prstClr>
                  </a:solidFill>
                </a:uFill>
                <a:latin typeface="Calibri"/>
                <a:ea typeface="Calibri"/>
                <a:cs typeface="Calibri"/>
              </a:rPr>
              <a:t>Conversando sobre táticas</a:t>
            </a:r>
          </a:p>
        </p:txBody>
      </p:sp>
      <p:pic>
        <p:nvPicPr>
          <p:cNvPr id="13" name="Bildobjekt 12">
            <a:extLst>
              <a:ext uri="{FF2B5EF4-FFF2-40B4-BE49-F238E27FC236}">
                <a16:creationId xmlns:a16="http://schemas.microsoft.com/office/drawing/2014/main" id="{4A1FD66F-ACA9-D34C-BFBC-B6F4E6673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482" y="4280097"/>
            <a:ext cx="1777037" cy="1777037"/>
          </a:xfrm>
          <a:prstGeom prst="rect">
            <a:avLst/>
          </a:prstGeom>
        </p:spPr>
      </p:pic>
    </p:spTree>
    <p:extLst>
      <p:ext uri="{BB962C8B-B14F-4D97-AF65-F5344CB8AC3E}">
        <p14:creationId xmlns:p14="http://schemas.microsoft.com/office/powerpoint/2010/main" val="26470789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49A1E66E-025D-4CBE-95C1-A5345752AA6C}"/>
              </a:ext>
            </a:extLst>
          </p:cNvPr>
          <p:cNvSpPr/>
          <p:nvPr/>
        </p:nvSpPr>
        <p:spPr>
          <a:xfrm rot="16200000">
            <a:off x="10387788" y="4888157"/>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Calibri"/>
                <a:ea typeface="Calibri"/>
                <a:cs typeface="Calibri"/>
              </a:rPr>
              <a:t>Foto: Vikramvisu/Shutterstock Foto: Desconhecido</a:t>
            </a:r>
            <a:endParaRPr lang="sv-SE" sz="800">
              <a:solidFill>
                <a:schemeClr val="tx1">
                  <a:lumMod val="65000"/>
                  <a:lumOff val="35000"/>
                </a:schemeClr>
              </a:solidFill>
            </a:endParaRPr>
          </a:p>
        </p:txBody>
      </p:sp>
      <p:sp>
        <p:nvSpPr>
          <p:cNvPr id="13" name="Rektangel 12">
            <a:extLst>
              <a:ext uri="{FF2B5EF4-FFF2-40B4-BE49-F238E27FC236}">
                <a16:creationId xmlns:a16="http://schemas.microsoft.com/office/drawing/2014/main" id="{6C773FE7-83EB-4453-AAE3-D7DCE7013E94}"/>
              </a:ext>
            </a:extLst>
          </p:cNvPr>
          <p:cNvSpPr/>
          <p:nvPr/>
        </p:nvSpPr>
        <p:spPr>
          <a:xfrm>
            <a:off x="540000" y="1320730"/>
            <a:ext cx="2916000" cy="4524315"/>
          </a:xfrm>
          <a:prstGeom prst="rect">
            <a:avLst/>
          </a:prstGeom>
        </p:spPr>
        <p:txBody>
          <a:bodyPr wrap="square" lIns="0">
            <a:spAutoFit/>
          </a:bodyPr>
          <a:lstStyle/>
          <a:p>
            <a:r>
              <a:rPr lang="pt-BR" sz="3200" b="0" i="0" u="none" strike="noStrike" cap="none" baseline="0" dirty="0" err="1">
                <a:solidFill>
                  <a:srgbClr val="000000"/>
                </a:solidFill>
                <a:effectLst/>
                <a:uFill>
                  <a:solidFill>
                    <a:prstClr val="black">
                      <a:alpha val="0"/>
                    </a:prstClr>
                  </a:solidFill>
                </a:uFill>
                <a:latin typeface="Calibri"/>
                <a:ea typeface="Calibri"/>
                <a:cs typeface="Calibri"/>
              </a:rPr>
              <a:t>Bhagalpur</a:t>
            </a:r>
            <a:r>
              <a:rPr lang="pt-BR" sz="3200" b="0" i="0" u="none" strike="noStrike" cap="none" baseline="0" dirty="0">
                <a:solidFill>
                  <a:srgbClr val="000000"/>
                </a:solidFill>
                <a:effectLst/>
                <a:uFill>
                  <a:solidFill>
                    <a:prstClr val="black">
                      <a:alpha val="0"/>
                    </a:prstClr>
                  </a:solidFill>
                </a:uFill>
                <a:latin typeface="Calibri"/>
                <a:ea typeface="Calibri"/>
                <a:cs typeface="Calibri"/>
              </a:rPr>
              <a:t>,</a:t>
            </a:r>
            <a:br>
              <a:rPr sz="3200" dirty="0"/>
            </a:br>
            <a:r>
              <a:rPr lang="pt-BR" sz="3200" b="0" i="0" u="none" strike="noStrike" cap="none" baseline="0" dirty="0">
                <a:solidFill>
                  <a:srgbClr val="000000"/>
                </a:solidFill>
                <a:effectLst/>
                <a:uFill>
                  <a:solidFill>
                    <a:prstClr val="black">
                      <a:alpha val="0"/>
                    </a:prstClr>
                  </a:solidFill>
                </a:uFill>
                <a:latin typeface="Calibri"/>
                <a:ea typeface="Calibri"/>
                <a:cs typeface="Calibri"/>
              </a:rPr>
              <a:t>Índia</a:t>
            </a:r>
          </a:p>
          <a:p>
            <a:endParaRPr lang="en-GB" sz="3200" dirty="0"/>
          </a:p>
          <a:p>
            <a:endParaRPr lang="en-GB" sz="3200" dirty="0"/>
          </a:p>
          <a:p>
            <a:endParaRPr lang="en-GB" sz="3200" dirty="0"/>
          </a:p>
          <a:p>
            <a:endParaRPr lang="en-GB" sz="3200" dirty="0"/>
          </a:p>
          <a:p>
            <a:endParaRPr lang="en-GB" sz="3200" dirty="0"/>
          </a:p>
          <a:p>
            <a:r>
              <a:rPr lang="pt-BR" sz="3200" b="0" i="0" u="none" strike="noStrike" cap="none" dirty="0">
                <a:solidFill>
                  <a:srgbClr val="000000"/>
                </a:solidFill>
                <a:effectLst/>
                <a:uFill>
                  <a:solidFill>
                    <a:prstClr val="black">
                      <a:alpha val="0"/>
                    </a:prstClr>
                  </a:solidFill>
                </a:uFill>
                <a:latin typeface="Calibri"/>
                <a:ea typeface="Calibri"/>
                <a:cs typeface="Calibri"/>
              </a:rPr>
              <a:t>Tumultos </a:t>
            </a:r>
            <a:br>
              <a:rPr lang="pt-BR" sz="3200" b="0" i="0" u="none" strike="noStrike" cap="none" dirty="0">
                <a:solidFill>
                  <a:srgbClr val="000000"/>
                </a:solidFill>
                <a:effectLst/>
                <a:uFill>
                  <a:solidFill>
                    <a:prstClr val="black">
                      <a:alpha val="0"/>
                    </a:prstClr>
                  </a:solidFill>
                </a:uFill>
                <a:latin typeface="Calibri"/>
                <a:ea typeface="Calibri"/>
                <a:cs typeface="Calibri"/>
              </a:rPr>
            </a:br>
            <a:r>
              <a:rPr lang="pt-BR" sz="3200" b="0" i="0" u="none" strike="noStrike" cap="none" dirty="0">
                <a:solidFill>
                  <a:srgbClr val="000000"/>
                </a:solidFill>
                <a:effectLst/>
                <a:uFill>
                  <a:solidFill>
                    <a:prstClr val="black">
                      <a:alpha val="0"/>
                    </a:prstClr>
                  </a:solidFill>
                </a:uFill>
                <a:latin typeface="Calibri"/>
                <a:ea typeface="Calibri"/>
                <a:cs typeface="Calibri"/>
              </a:rPr>
              <a:t>de 1989</a:t>
            </a:r>
            <a:endParaRPr lang="en-US" sz="3200" dirty="0"/>
          </a:p>
        </p:txBody>
      </p:sp>
      <p:pic>
        <p:nvPicPr>
          <p:cNvPr id="10" name="Bildobjekt 9" descr="En bild som visar utomhus, mark, byggnad, gammal&#10;&#10;Automatiskt genererad beskrivning">
            <a:extLst>
              <a:ext uri="{FF2B5EF4-FFF2-40B4-BE49-F238E27FC236}">
                <a16:creationId xmlns:a16="http://schemas.microsoft.com/office/drawing/2014/main" id="{73A8953A-8AC2-43EC-B6F8-3919BC0DA522}"/>
              </a:ext>
            </a:extLst>
          </p:cNvPr>
          <p:cNvPicPr>
            <a:picLocks noChangeAspect="1"/>
          </p:cNvPicPr>
          <p:nvPr/>
        </p:nvPicPr>
        <p:blipFill>
          <a:blip r:embed="rId3">
            <a:extLst>
              <a:ext uri="{28A0092B-C50C-407E-A947-70E740481C1C}">
                <a14:useLocalDpi xmlns:a14="http://schemas.microsoft.com/office/drawing/2010/main" val="0"/>
              </a:ext>
            </a:extLst>
          </a:blip>
          <a:srcRect t="1561"/>
          <a:stretch>
            <a:fillRect/>
          </a:stretch>
        </p:blipFill>
        <p:spPr>
          <a:xfrm>
            <a:off x="7846568" y="864000"/>
            <a:ext cx="3637432" cy="5280000"/>
          </a:xfrm>
          <a:prstGeom prst="rect">
            <a:avLst/>
          </a:prstGeom>
        </p:spPr>
      </p:pic>
      <p:pic>
        <p:nvPicPr>
          <p:cNvPr id="11" name="Bildobjekt 10">
            <a:extLst>
              <a:ext uri="{FF2B5EF4-FFF2-40B4-BE49-F238E27FC236}">
                <a16:creationId xmlns:a16="http://schemas.microsoft.com/office/drawing/2014/main" id="{792EEEB4-1D9E-43FD-9821-5D67176D49D1}"/>
              </a:ext>
            </a:extLst>
          </p:cNvPr>
          <p:cNvPicPr>
            <a:picLocks noChangeAspect="1"/>
          </p:cNvPicPr>
          <p:nvPr/>
        </p:nvPicPr>
        <p:blipFill>
          <a:blip r:embed="rId4">
            <a:extLst>
              <a:ext uri="{28A0092B-C50C-407E-A947-70E740481C1C}">
                <a14:useLocalDpi xmlns:a14="http://schemas.microsoft.com/office/drawing/2010/main" val="0"/>
              </a:ext>
            </a:extLst>
          </a:blip>
          <a:srcRect l="21425" t="7164" r="32697" b="5829"/>
          <a:stretch>
            <a:fillRect/>
          </a:stretch>
        </p:blipFill>
        <p:spPr>
          <a:xfrm>
            <a:off x="3564000" y="864000"/>
            <a:ext cx="4177085" cy="5280000"/>
          </a:xfrm>
          <a:prstGeom prst="rect">
            <a:avLst/>
          </a:prstGeom>
        </p:spPr>
      </p:pic>
      <p:pic>
        <p:nvPicPr>
          <p:cNvPr id="7" name="Bildobjekt 6">
            <a:extLst>
              <a:ext uri="{FF2B5EF4-FFF2-40B4-BE49-F238E27FC236}">
                <a16:creationId xmlns:a16="http://schemas.microsoft.com/office/drawing/2014/main" id="{72AF9F06-64F6-45FB-A832-0CEDEEC74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49" y="11723"/>
            <a:ext cx="12192000" cy="228600"/>
          </a:xfrm>
          <a:prstGeom prst="rect">
            <a:avLst/>
          </a:prstGeom>
        </p:spPr>
      </p:pic>
    </p:spTree>
    <p:extLst>
      <p:ext uri="{BB962C8B-B14F-4D97-AF65-F5344CB8AC3E}">
        <p14:creationId xmlns:p14="http://schemas.microsoft.com/office/powerpoint/2010/main" val="523184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7F254C1-6581-46A5-A43E-A9EA26969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000" y="864000"/>
            <a:ext cx="7920000" cy="5280000"/>
          </a:xfrm>
          <a:prstGeom prst="rect">
            <a:avLst/>
          </a:prstGeom>
        </p:spPr>
      </p:pic>
      <p:sp>
        <p:nvSpPr>
          <p:cNvPr id="6" name="Rektangel 5">
            <a:extLst>
              <a:ext uri="{FF2B5EF4-FFF2-40B4-BE49-F238E27FC236}">
                <a16:creationId xmlns:a16="http://schemas.microsoft.com/office/drawing/2014/main" id="{3DFB6081-0D85-46BD-B45A-6AA8FCDCE56F}"/>
              </a:ext>
            </a:extLst>
          </p:cNvPr>
          <p:cNvSpPr/>
          <p:nvPr/>
        </p:nvSpPr>
        <p:spPr>
          <a:xfrm rot="16200000">
            <a:off x="10374909" y="4885944"/>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Calibri"/>
                <a:ea typeface="Calibri"/>
                <a:cs typeface="Calibri"/>
              </a:rPr>
              <a:t>Foto: Fornecida</a:t>
            </a:r>
            <a:endParaRPr lang="sv-SE" sz="800">
              <a:solidFill>
                <a:schemeClr val="tx1">
                  <a:lumMod val="65000"/>
                  <a:lumOff val="35000"/>
                </a:schemeClr>
              </a:solidFill>
            </a:endParaRPr>
          </a:p>
        </p:txBody>
      </p:sp>
      <p:sp>
        <p:nvSpPr>
          <p:cNvPr id="10" name="Rektangel 9">
            <a:extLst>
              <a:ext uri="{FF2B5EF4-FFF2-40B4-BE49-F238E27FC236}">
                <a16:creationId xmlns:a16="http://schemas.microsoft.com/office/drawing/2014/main" id="{667E70BB-9BA1-491E-A8A2-D6B81FC8C014}"/>
              </a:ext>
            </a:extLst>
          </p:cNvPr>
          <p:cNvSpPr/>
          <p:nvPr/>
        </p:nvSpPr>
        <p:spPr>
          <a:xfrm>
            <a:off x="540000" y="1320730"/>
            <a:ext cx="2916000" cy="1077218"/>
          </a:xfrm>
          <a:prstGeom prst="rect">
            <a:avLst/>
          </a:prstGeom>
        </p:spPr>
        <p:txBody>
          <a:bodyPr wrap="square">
            <a:spAutoFit/>
          </a:bodyPr>
          <a:lstStyle/>
          <a:p>
            <a:r>
              <a:rPr lang="pt-BR" sz="3200" b="0" i="0" u="none" strike="noStrike" cap="none" baseline="0" dirty="0">
                <a:solidFill>
                  <a:srgbClr val="000000"/>
                </a:solidFill>
                <a:effectLst/>
                <a:uFill>
                  <a:solidFill>
                    <a:prstClr val="black">
                      <a:alpha val="0"/>
                    </a:prstClr>
                  </a:solidFill>
                </a:uFill>
                <a:latin typeface="Calibri"/>
                <a:ea typeface="Calibri"/>
                <a:cs typeface="Calibri"/>
              </a:rPr>
              <a:t>Reunião do </a:t>
            </a:r>
            <a:br>
              <a:rPr sz="3200" dirty="0"/>
            </a:br>
            <a:r>
              <a:rPr lang="pt-BR" sz="3200" b="0" i="0" u="none" strike="noStrike" cap="none" baseline="0" dirty="0">
                <a:solidFill>
                  <a:srgbClr val="000000"/>
                </a:solidFill>
                <a:effectLst/>
                <a:uFill>
                  <a:solidFill>
                    <a:prstClr val="black">
                      <a:alpha val="0"/>
                    </a:prstClr>
                  </a:solidFill>
                </a:uFill>
                <a:latin typeface="Calibri"/>
                <a:ea typeface="Calibri"/>
                <a:cs typeface="Calibri"/>
              </a:rPr>
              <a:t>comitê de paz</a:t>
            </a:r>
          </a:p>
        </p:txBody>
      </p:sp>
      <p:pic>
        <p:nvPicPr>
          <p:cNvPr id="7" name="Bildobjekt 6">
            <a:extLst>
              <a:ext uri="{FF2B5EF4-FFF2-40B4-BE49-F238E27FC236}">
                <a16:creationId xmlns:a16="http://schemas.microsoft.com/office/drawing/2014/main" id="{A6738F20-DDE2-4D6A-A1FE-13E0E95EB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3497375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CA651ED-890C-49B9-8688-B5689CB8B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000" y="864000"/>
            <a:ext cx="7920000" cy="5280000"/>
          </a:xfrm>
          <a:prstGeom prst="rect">
            <a:avLst/>
          </a:prstGeom>
        </p:spPr>
      </p:pic>
      <p:sp>
        <p:nvSpPr>
          <p:cNvPr id="13" name="Rektangel 12">
            <a:extLst>
              <a:ext uri="{FF2B5EF4-FFF2-40B4-BE49-F238E27FC236}">
                <a16:creationId xmlns:a16="http://schemas.microsoft.com/office/drawing/2014/main" id="{5925978E-1AB7-442F-B4B2-FCEA8596D7C3}"/>
              </a:ext>
            </a:extLst>
          </p:cNvPr>
          <p:cNvSpPr/>
          <p:nvPr/>
        </p:nvSpPr>
        <p:spPr>
          <a:xfrm rot="16200000">
            <a:off x="10374909" y="4885944"/>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Calibri"/>
                <a:ea typeface="Calibri"/>
                <a:cs typeface="Calibri"/>
              </a:rPr>
              <a:t>Foto: David Talukdar/Alamy Stock Photo </a:t>
            </a:r>
            <a:endParaRPr lang="sv-SE" sz="800">
              <a:solidFill>
                <a:schemeClr val="tx1">
                  <a:lumMod val="65000"/>
                  <a:lumOff val="35000"/>
                </a:schemeClr>
              </a:solidFill>
              <a:latin typeface="Calibri" panose="020F0502020204030204" pitchFamily="34" charset="0"/>
              <a:cs typeface="Calibri" panose="020F0502020204030204" pitchFamily="34" charset="0"/>
            </a:endParaRPr>
          </a:p>
        </p:txBody>
      </p:sp>
      <p:sp>
        <p:nvSpPr>
          <p:cNvPr id="8" name="Rektangel 7">
            <a:extLst>
              <a:ext uri="{FF2B5EF4-FFF2-40B4-BE49-F238E27FC236}">
                <a16:creationId xmlns:a16="http://schemas.microsoft.com/office/drawing/2014/main" id="{2C64931D-E862-427D-9240-B027FD4A325C}"/>
              </a:ext>
            </a:extLst>
          </p:cNvPr>
          <p:cNvSpPr/>
          <p:nvPr/>
        </p:nvSpPr>
        <p:spPr>
          <a:xfrm>
            <a:off x="540000" y="1320730"/>
            <a:ext cx="2916000" cy="1569660"/>
          </a:xfrm>
          <a:prstGeom prst="rect">
            <a:avLst/>
          </a:prstGeom>
        </p:spPr>
        <p:txBody>
          <a:bodyPr wrap="square" lIns="0">
            <a:spAutoFit/>
          </a:bodyPr>
          <a:lstStyle/>
          <a:p>
            <a:r>
              <a:rPr lang="pt-BR" sz="3200" b="0" i="0" u="none" strike="noStrike" cap="none" baseline="0" dirty="0">
                <a:solidFill>
                  <a:srgbClr val="000000"/>
                </a:solidFill>
                <a:effectLst/>
                <a:uFill>
                  <a:solidFill>
                    <a:prstClr val="black">
                      <a:alpha val="0"/>
                    </a:prstClr>
                  </a:solidFill>
                </a:uFill>
                <a:latin typeface="Calibri"/>
                <a:ea typeface="Calibri"/>
                <a:cs typeface="Calibri"/>
              </a:rPr>
              <a:t>Tumultos modernos em </a:t>
            </a:r>
          </a:p>
          <a:p>
            <a:r>
              <a:rPr lang="pt-BR" sz="3200" b="0" i="0" u="none" strike="noStrike" cap="none" baseline="0" dirty="0" err="1">
                <a:solidFill>
                  <a:srgbClr val="000000"/>
                </a:solidFill>
                <a:effectLst/>
                <a:uFill>
                  <a:solidFill>
                    <a:prstClr val="black">
                      <a:alpha val="0"/>
                    </a:prstClr>
                  </a:solidFill>
                </a:uFill>
                <a:latin typeface="Calibri"/>
                <a:ea typeface="Calibri"/>
                <a:cs typeface="Calibri"/>
              </a:rPr>
              <a:t>Bhagalpur</a:t>
            </a:r>
            <a:endParaRPr lang="pt-BR" sz="3200" b="0" i="0" u="none" strike="noStrike" cap="none" baseline="0" dirty="0">
              <a:solidFill>
                <a:srgbClr val="000000"/>
              </a:solidFill>
              <a:effectLst/>
              <a:uFill>
                <a:solidFill>
                  <a:prstClr val="black">
                    <a:alpha val="0"/>
                  </a:prstClr>
                </a:solidFill>
              </a:uFill>
              <a:latin typeface="Calibri"/>
              <a:ea typeface="Calibri"/>
              <a:cs typeface="Calibri"/>
            </a:endParaRPr>
          </a:p>
        </p:txBody>
      </p:sp>
      <p:pic>
        <p:nvPicPr>
          <p:cNvPr id="6" name="Bildobjekt 5">
            <a:extLst>
              <a:ext uri="{FF2B5EF4-FFF2-40B4-BE49-F238E27FC236}">
                <a16:creationId xmlns:a16="http://schemas.microsoft.com/office/drawing/2014/main" id="{23B99521-9590-459C-B62D-546133FD3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1937063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E655A66-DA45-4FEB-A35C-C01510619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000" y="864000"/>
            <a:ext cx="7920000" cy="5280000"/>
          </a:xfrm>
          <a:prstGeom prst="rect">
            <a:avLst/>
          </a:prstGeom>
        </p:spPr>
      </p:pic>
      <p:sp>
        <p:nvSpPr>
          <p:cNvPr id="12" name="Rektangel 11">
            <a:extLst>
              <a:ext uri="{FF2B5EF4-FFF2-40B4-BE49-F238E27FC236}">
                <a16:creationId xmlns:a16="http://schemas.microsoft.com/office/drawing/2014/main" id="{56B7BA58-9AB6-45F6-BA26-5C374FFFFDF4}"/>
              </a:ext>
            </a:extLst>
          </p:cNvPr>
          <p:cNvSpPr/>
          <p:nvPr/>
        </p:nvSpPr>
        <p:spPr>
          <a:xfrm rot="16200000">
            <a:off x="10374909" y="4885944"/>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Calibri"/>
                <a:ea typeface="Calibri"/>
                <a:cs typeface="Calibri"/>
              </a:rPr>
              <a:t>Foto: Fornecida</a:t>
            </a:r>
            <a:endParaRPr lang="sv-SE" sz="800">
              <a:solidFill>
                <a:schemeClr val="tx1">
                  <a:lumMod val="65000"/>
                  <a:lumOff val="35000"/>
                </a:schemeClr>
              </a:solidFill>
            </a:endParaRPr>
          </a:p>
        </p:txBody>
      </p:sp>
      <p:sp>
        <p:nvSpPr>
          <p:cNvPr id="8" name="Rektangel 7">
            <a:extLst>
              <a:ext uri="{FF2B5EF4-FFF2-40B4-BE49-F238E27FC236}">
                <a16:creationId xmlns:a16="http://schemas.microsoft.com/office/drawing/2014/main" id="{32C44968-5CFF-4279-9EDF-E7096679F3F3}"/>
              </a:ext>
            </a:extLst>
          </p:cNvPr>
          <p:cNvSpPr/>
          <p:nvPr/>
        </p:nvSpPr>
        <p:spPr>
          <a:xfrm>
            <a:off x="540000" y="1320730"/>
            <a:ext cx="3167704" cy="1569660"/>
          </a:xfrm>
          <a:prstGeom prst="rect">
            <a:avLst/>
          </a:prstGeom>
        </p:spPr>
        <p:txBody>
          <a:bodyPr wrap="square" lIns="0">
            <a:spAutoFit/>
          </a:bodyPr>
          <a:lstStyle/>
          <a:p>
            <a:r>
              <a:rPr lang="pt-BR" sz="3200" b="0" i="0" u="none" strike="noStrike" cap="none" baseline="0" dirty="0">
                <a:solidFill>
                  <a:srgbClr val="000000"/>
                </a:solidFill>
                <a:effectLst/>
                <a:uFill>
                  <a:solidFill>
                    <a:prstClr val="black">
                      <a:alpha val="0"/>
                    </a:prstClr>
                  </a:solidFill>
                </a:uFill>
                <a:latin typeface="Calibri"/>
                <a:ea typeface="Calibri"/>
                <a:cs typeface="Calibri"/>
              </a:rPr>
              <a:t>Grupo de paz </a:t>
            </a:r>
          </a:p>
          <a:p>
            <a:r>
              <a:rPr lang="pt-BR" sz="3200" b="0" i="0" u="none" strike="noStrike" cap="none" baseline="0" dirty="0">
                <a:solidFill>
                  <a:srgbClr val="000000"/>
                </a:solidFill>
                <a:effectLst/>
                <a:uFill>
                  <a:solidFill>
                    <a:prstClr val="black">
                      <a:alpha val="0"/>
                    </a:prstClr>
                  </a:solidFill>
                </a:uFill>
                <a:latin typeface="Calibri"/>
                <a:ea typeface="Calibri"/>
                <a:cs typeface="Calibri"/>
              </a:rPr>
              <a:t>do bairro</a:t>
            </a:r>
            <a:br>
              <a:rPr sz="3200" dirty="0"/>
            </a:br>
            <a:endParaRPr sz="3200" dirty="0"/>
          </a:p>
        </p:txBody>
      </p:sp>
      <p:pic>
        <p:nvPicPr>
          <p:cNvPr id="6" name="Bildobjekt 5">
            <a:extLst>
              <a:ext uri="{FF2B5EF4-FFF2-40B4-BE49-F238E27FC236}">
                <a16:creationId xmlns:a16="http://schemas.microsoft.com/office/drawing/2014/main" id="{4AA6E12A-E9B9-49D5-A17D-3DA1C42A3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230710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EB1003FC-4AB2-4697-8271-0AA814DEEA8E}"/>
              </a:ext>
            </a:extLst>
          </p:cNvPr>
          <p:cNvGrpSpPr/>
          <p:nvPr/>
        </p:nvGrpSpPr>
        <p:grpSpPr>
          <a:xfrm>
            <a:off x="3819227" y="864000"/>
            <a:ext cx="7556744" cy="5281200"/>
            <a:chOff x="3798232" y="864000"/>
            <a:chExt cx="7119624" cy="5281200"/>
          </a:xfrm>
        </p:grpSpPr>
        <p:pic>
          <p:nvPicPr>
            <p:cNvPr id="11" name="Bildobjekt 10">
              <a:extLst>
                <a:ext uri="{FF2B5EF4-FFF2-40B4-BE49-F238E27FC236}">
                  <a16:creationId xmlns:a16="http://schemas.microsoft.com/office/drawing/2014/main" id="{488DD9E4-44E3-634C-875F-111A8B5E3D25}"/>
                </a:ext>
              </a:extLst>
            </p:cNvPr>
            <p:cNvPicPr>
              <a:picLocks noChangeAspect="1"/>
            </p:cNvPicPr>
            <p:nvPr/>
          </p:nvPicPr>
          <p:blipFill>
            <a:blip r:embed="rId3">
              <a:extLst>
                <a:ext uri="{28A0092B-C50C-407E-A947-70E740481C1C}">
                  <a14:useLocalDpi xmlns:a14="http://schemas.microsoft.com/office/drawing/2010/main" val="0"/>
                </a:ext>
              </a:extLst>
            </a:blip>
            <a:srcRect l="784" t="4633" r="2185"/>
            <a:stretch>
              <a:fillRect/>
            </a:stretch>
          </p:blipFill>
          <p:spPr>
            <a:xfrm>
              <a:off x="3798232" y="864000"/>
              <a:ext cx="3363758" cy="5281200"/>
            </a:xfrm>
            <a:prstGeom prst="rect">
              <a:avLst/>
            </a:prstGeom>
          </p:spPr>
        </p:pic>
        <p:pic>
          <p:nvPicPr>
            <p:cNvPr id="7" name="Bildobjekt 6">
              <a:extLst>
                <a:ext uri="{FF2B5EF4-FFF2-40B4-BE49-F238E27FC236}">
                  <a16:creationId xmlns:a16="http://schemas.microsoft.com/office/drawing/2014/main" id="{8CC2782C-C901-4998-8070-FBC4E14B734C}"/>
                </a:ext>
              </a:extLst>
            </p:cNvPr>
            <p:cNvPicPr>
              <a:picLocks noChangeAspect="1"/>
            </p:cNvPicPr>
            <p:nvPr/>
          </p:nvPicPr>
          <p:blipFill>
            <a:blip r:embed="rId3">
              <a:extLst>
                <a:ext uri="{28A0092B-C50C-407E-A947-70E740481C1C}">
                  <a14:useLocalDpi xmlns:a14="http://schemas.microsoft.com/office/drawing/2010/main" val="0"/>
                </a:ext>
              </a:extLst>
            </a:blip>
            <a:srcRect l="784" t="4633" r="2185"/>
            <a:stretch>
              <a:fillRect/>
            </a:stretch>
          </p:blipFill>
          <p:spPr>
            <a:xfrm>
              <a:off x="7554098" y="864000"/>
              <a:ext cx="3363758" cy="5281200"/>
            </a:xfrm>
            <a:prstGeom prst="rect">
              <a:avLst/>
            </a:prstGeom>
          </p:spPr>
        </p:pic>
      </p:grpSp>
      <p:sp>
        <p:nvSpPr>
          <p:cNvPr id="9" name="Rektangel 8">
            <a:extLst>
              <a:ext uri="{FF2B5EF4-FFF2-40B4-BE49-F238E27FC236}">
                <a16:creationId xmlns:a16="http://schemas.microsoft.com/office/drawing/2014/main" id="{0FA02870-29F6-4B90-AEC1-2745B849FBB3}"/>
              </a:ext>
            </a:extLst>
          </p:cNvPr>
          <p:cNvSpPr/>
          <p:nvPr/>
        </p:nvSpPr>
        <p:spPr>
          <a:xfrm rot="16200000">
            <a:off x="10279788" y="4885944"/>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Calibri"/>
                <a:ea typeface="Calibri"/>
                <a:cs typeface="Calibri"/>
              </a:rPr>
              <a:t>Foto: Fornecida</a:t>
            </a:r>
            <a:endParaRPr lang="sv-SE" sz="800">
              <a:solidFill>
                <a:schemeClr val="tx1">
                  <a:lumMod val="65000"/>
                  <a:lumOff val="35000"/>
                </a:schemeClr>
              </a:solidFill>
            </a:endParaRPr>
          </a:p>
        </p:txBody>
      </p:sp>
      <p:sp>
        <p:nvSpPr>
          <p:cNvPr id="10" name="Rektangel 9">
            <a:extLst>
              <a:ext uri="{FF2B5EF4-FFF2-40B4-BE49-F238E27FC236}">
                <a16:creationId xmlns:a16="http://schemas.microsoft.com/office/drawing/2014/main" id="{ABD5755E-FD41-46CA-9C37-6EBFD28F8F03}"/>
              </a:ext>
            </a:extLst>
          </p:cNvPr>
          <p:cNvSpPr/>
          <p:nvPr/>
        </p:nvSpPr>
        <p:spPr>
          <a:xfrm>
            <a:off x="540000" y="1320730"/>
            <a:ext cx="2916000" cy="1569660"/>
          </a:xfrm>
          <a:prstGeom prst="rect">
            <a:avLst/>
          </a:prstGeom>
        </p:spPr>
        <p:txBody>
          <a:bodyPr wrap="square" lIns="0">
            <a:spAutoFit/>
          </a:bodyPr>
          <a:lstStyle/>
          <a:p>
            <a:r>
              <a:rPr lang="pt-BR" sz="3200" b="0" i="0" u="none" strike="noStrike" cap="none" baseline="0" dirty="0">
                <a:solidFill>
                  <a:srgbClr val="000000"/>
                </a:solidFill>
                <a:effectLst/>
                <a:uFill>
                  <a:solidFill>
                    <a:prstClr val="black">
                      <a:alpha val="0"/>
                    </a:prstClr>
                  </a:solidFill>
                </a:uFill>
                <a:latin typeface="Calibri"/>
                <a:ea typeface="Calibri"/>
                <a:cs typeface="Calibri"/>
              </a:rPr>
              <a:t>Folhetos distribuídos pelos voluntários</a:t>
            </a:r>
          </a:p>
        </p:txBody>
      </p:sp>
      <p:pic>
        <p:nvPicPr>
          <p:cNvPr id="8" name="Bildobjekt 7">
            <a:extLst>
              <a:ext uri="{FF2B5EF4-FFF2-40B4-BE49-F238E27FC236}">
                <a16:creationId xmlns:a16="http://schemas.microsoft.com/office/drawing/2014/main" id="{FD99AC6C-FA97-41EE-B89F-181BAA68C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882788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AF78567-F45C-4CD5-9940-83ADD3DCA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000" y="864000"/>
            <a:ext cx="7920000" cy="5280000"/>
          </a:xfrm>
          <a:prstGeom prst="rect">
            <a:avLst/>
          </a:prstGeom>
        </p:spPr>
      </p:pic>
      <p:sp>
        <p:nvSpPr>
          <p:cNvPr id="11" name="Rektangel 10">
            <a:extLst>
              <a:ext uri="{FF2B5EF4-FFF2-40B4-BE49-F238E27FC236}">
                <a16:creationId xmlns:a16="http://schemas.microsoft.com/office/drawing/2014/main" id="{2637BF7B-0698-4199-BE8B-DB1F1B899FC1}"/>
              </a:ext>
            </a:extLst>
          </p:cNvPr>
          <p:cNvSpPr/>
          <p:nvPr/>
        </p:nvSpPr>
        <p:spPr>
          <a:xfrm rot="16200000">
            <a:off x="10374909" y="4885944"/>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Calibri"/>
                <a:ea typeface="Calibri"/>
                <a:cs typeface="Calibri"/>
              </a:rPr>
              <a:t>Foto: Foto de Gonzales/Alamy Stock Photo </a:t>
            </a:r>
            <a:endParaRPr lang="sv-SE" sz="800">
              <a:solidFill>
                <a:schemeClr val="tx1">
                  <a:lumMod val="65000"/>
                  <a:lumOff val="35000"/>
                </a:schemeClr>
              </a:solidFill>
              <a:latin typeface="Calibri" panose="020F0502020204030204"/>
              <a:cs typeface="Calibri"/>
            </a:endParaRPr>
          </a:p>
        </p:txBody>
      </p:sp>
      <p:sp>
        <p:nvSpPr>
          <p:cNvPr id="7" name="Rektangel 6">
            <a:extLst>
              <a:ext uri="{FF2B5EF4-FFF2-40B4-BE49-F238E27FC236}">
                <a16:creationId xmlns:a16="http://schemas.microsoft.com/office/drawing/2014/main" id="{CE24E3FE-1749-4F8F-BB6E-1730C7B0CDED}"/>
              </a:ext>
            </a:extLst>
          </p:cNvPr>
          <p:cNvSpPr/>
          <p:nvPr/>
        </p:nvSpPr>
        <p:spPr>
          <a:xfrm>
            <a:off x="540000" y="1320730"/>
            <a:ext cx="2916000" cy="1569660"/>
          </a:xfrm>
          <a:prstGeom prst="rect">
            <a:avLst/>
          </a:prstGeom>
        </p:spPr>
        <p:txBody>
          <a:bodyPr wrap="square" lIns="0">
            <a:spAutoFit/>
          </a:bodyPr>
          <a:lstStyle/>
          <a:p>
            <a:r>
              <a:rPr lang="pt-BR" sz="3200" b="0" i="0" u="none" strike="noStrike" cap="none" baseline="0" dirty="0" err="1">
                <a:solidFill>
                  <a:srgbClr val="000000"/>
                </a:solidFill>
                <a:effectLst/>
                <a:uFill>
                  <a:solidFill>
                    <a:prstClr val="black">
                      <a:alpha val="0"/>
                    </a:prstClr>
                  </a:solidFill>
                </a:uFill>
                <a:latin typeface="Calibri"/>
                <a:ea typeface="Calibri"/>
                <a:cs typeface="Calibri"/>
              </a:rPr>
              <a:t>Roskilde</a:t>
            </a:r>
            <a:r>
              <a:rPr lang="pt-BR" sz="3200" b="0" i="0" u="none" strike="noStrike" cap="none" baseline="0" dirty="0">
                <a:solidFill>
                  <a:srgbClr val="000000"/>
                </a:solidFill>
                <a:effectLst/>
                <a:uFill>
                  <a:solidFill>
                    <a:prstClr val="black">
                      <a:alpha val="0"/>
                    </a:prstClr>
                  </a:solidFill>
                </a:uFill>
                <a:latin typeface="Calibri"/>
                <a:ea typeface="Calibri"/>
                <a:cs typeface="Calibri"/>
              </a:rPr>
              <a:t> festival de música,</a:t>
            </a:r>
            <a:br>
              <a:rPr sz="3200" dirty="0"/>
            </a:br>
            <a:r>
              <a:rPr lang="pt-BR" sz="3200" b="0" i="0" u="none" strike="noStrike" cap="none" baseline="0" dirty="0">
                <a:solidFill>
                  <a:srgbClr val="000000"/>
                </a:solidFill>
                <a:effectLst/>
                <a:uFill>
                  <a:solidFill>
                    <a:prstClr val="black">
                      <a:alpha val="0"/>
                    </a:prstClr>
                  </a:solidFill>
                </a:uFill>
                <a:latin typeface="Calibri"/>
                <a:ea typeface="Calibri"/>
                <a:cs typeface="Calibri"/>
              </a:rPr>
              <a:t>Dinamarca</a:t>
            </a:r>
          </a:p>
        </p:txBody>
      </p:sp>
      <p:pic>
        <p:nvPicPr>
          <p:cNvPr id="6" name="Bildobjekt 5">
            <a:extLst>
              <a:ext uri="{FF2B5EF4-FFF2-40B4-BE49-F238E27FC236}">
                <a16:creationId xmlns:a16="http://schemas.microsoft.com/office/drawing/2014/main" id="{178CAB03-7AE7-4393-9E0D-531D0BAB82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2981441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C2BB913-51FE-468C-8A23-E3F27CC82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000" y="864000"/>
            <a:ext cx="7920000" cy="5280000"/>
          </a:xfrm>
          <a:prstGeom prst="rect">
            <a:avLst/>
          </a:prstGeom>
        </p:spPr>
      </p:pic>
      <p:sp>
        <p:nvSpPr>
          <p:cNvPr id="10" name="Rektangel 9">
            <a:extLst>
              <a:ext uri="{FF2B5EF4-FFF2-40B4-BE49-F238E27FC236}">
                <a16:creationId xmlns:a16="http://schemas.microsoft.com/office/drawing/2014/main" id="{7DA93AD2-E069-4863-91E2-236F27C56DB2}"/>
              </a:ext>
            </a:extLst>
          </p:cNvPr>
          <p:cNvSpPr/>
          <p:nvPr/>
        </p:nvSpPr>
        <p:spPr>
          <a:xfrm rot="16200000">
            <a:off x="10374909" y="4885944"/>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Calibri"/>
                <a:ea typeface="Calibri"/>
                <a:cs typeface="Calibri"/>
              </a:rPr>
              <a:t>Foto: Organização Human Library </a:t>
            </a:r>
            <a:endParaRPr lang="sv-SE" sz="800">
              <a:solidFill>
                <a:schemeClr val="tx1">
                  <a:lumMod val="65000"/>
                  <a:lumOff val="35000"/>
                </a:schemeClr>
              </a:solidFill>
            </a:endParaRPr>
          </a:p>
        </p:txBody>
      </p:sp>
      <p:sp>
        <p:nvSpPr>
          <p:cNvPr id="7" name="Rektangel 6">
            <a:extLst>
              <a:ext uri="{FF2B5EF4-FFF2-40B4-BE49-F238E27FC236}">
                <a16:creationId xmlns:a16="http://schemas.microsoft.com/office/drawing/2014/main" id="{304CC61C-155D-4C61-8E30-C72EE51DC68D}"/>
              </a:ext>
            </a:extLst>
          </p:cNvPr>
          <p:cNvSpPr/>
          <p:nvPr/>
        </p:nvSpPr>
        <p:spPr>
          <a:xfrm>
            <a:off x="540000" y="1320730"/>
            <a:ext cx="2916000" cy="2062103"/>
          </a:xfrm>
          <a:prstGeom prst="rect">
            <a:avLst/>
          </a:prstGeom>
        </p:spPr>
        <p:txBody>
          <a:bodyPr wrap="square" lIns="0">
            <a:spAutoFit/>
          </a:bodyPr>
          <a:lstStyle/>
          <a:p>
            <a:r>
              <a:rPr lang="pt-BR" sz="3200" b="0" i="0" u="none" strike="noStrike" cap="none" baseline="0" dirty="0">
                <a:solidFill>
                  <a:srgbClr val="000000"/>
                </a:solidFill>
                <a:effectLst/>
                <a:uFill>
                  <a:solidFill>
                    <a:prstClr val="black">
                      <a:alpha val="0"/>
                    </a:prstClr>
                  </a:solidFill>
                </a:uFill>
                <a:latin typeface="Calibri"/>
                <a:ea typeface="Calibri"/>
                <a:cs typeface="Calibri"/>
              </a:rPr>
              <a:t>Evento da biblioteca humana, </a:t>
            </a:r>
            <a:br>
              <a:rPr sz="3200" dirty="0"/>
            </a:br>
            <a:r>
              <a:rPr lang="pt-BR" sz="3200" b="0" i="0" u="none" strike="noStrike" cap="none" baseline="0" dirty="0">
                <a:solidFill>
                  <a:srgbClr val="000000"/>
                </a:solidFill>
                <a:effectLst/>
                <a:uFill>
                  <a:solidFill>
                    <a:prstClr val="black">
                      <a:alpha val="0"/>
                    </a:prstClr>
                  </a:solidFill>
                </a:uFill>
                <a:latin typeface="Calibri"/>
                <a:ea typeface="Calibri"/>
                <a:cs typeface="Calibri"/>
              </a:rPr>
              <a:t>Somália</a:t>
            </a:r>
          </a:p>
        </p:txBody>
      </p:sp>
      <p:pic>
        <p:nvPicPr>
          <p:cNvPr id="6" name="Bildobjekt 5">
            <a:extLst>
              <a:ext uri="{FF2B5EF4-FFF2-40B4-BE49-F238E27FC236}">
                <a16:creationId xmlns:a16="http://schemas.microsoft.com/office/drawing/2014/main" id="{AF9564F3-E98F-4E3C-BFC1-42717E728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2640818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4.03.31"/>
  <p:tag name="AS_TITLE" val="Aspose.Slides for Java"/>
  <p:tag name="AS_VERSION" val="24.3"/>
</p:tagLst>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689F938-6260-A04B-AC5F-FDDDB8D0FED8}"/>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1E984D6B-7BC5-CF4B-9402-D20F7DBEF0F3}"/>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7874CB-BAE3-4370-A548-971A5924C6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59612-FB27-4A08-A657-FD317E5BFB2E}">
  <ds:schemaRefs>
    <ds:schemaRef ds:uri="http://purl.org/dc/elements/1.1/"/>
    <ds:schemaRef ds:uri="http://schemas.microsoft.com/office/2006/documentManagement/types"/>
    <ds:schemaRef ds:uri="007ce96f-f6e4-41e9-bbc1-3453ece26c5d"/>
    <ds:schemaRef ds:uri="http://schemas.microsoft.com/office/2006/metadata/properties"/>
    <ds:schemaRef ds:uri="http://purl.org/dc/terms/"/>
    <ds:schemaRef ds:uri="http://purl.org/dc/dcmitype/"/>
    <ds:schemaRef ds:uri="27879760-8d42-4139-817b-a85748325e78"/>
    <ds:schemaRef ds:uri="http://schemas.microsoft.com/office/infopath/2007/PartnerControls"/>
    <ds:schemaRef ds:uri="http://schemas.openxmlformats.org/package/2006/metadata/core-properties"/>
    <ds:schemaRef ds:uri="http://www.w3.org/XML/1998/namespace"/>
    <ds:schemaRef ds:uri="22fecd5d-df39-456e-b4cb-878c351283d5"/>
    <ds:schemaRef ds:uri="6542285b-0a69-4616-8a34-3bdbf91ac2f1"/>
  </ds:schemaRefs>
</ds:datastoreItem>
</file>

<file path=customXml/itemProps3.xml><?xml version="1.0" encoding="utf-8"?>
<ds:datastoreItem xmlns:ds="http://schemas.openxmlformats.org/officeDocument/2006/customXml" ds:itemID="{23068F6F-4F41-4F2C-B306-681BD5983E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Template>
  <TotalTime>6269</TotalTime>
  <Words>3449</Words>
  <Application>Microsoft Office PowerPoint</Application>
  <PresentationFormat>Bredbild</PresentationFormat>
  <Paragraphs>415</Paragraphs>
  <Slides>29</Slides>
  <Notes>29</Notes>
  <HiddenSlides>0</HiddenSlides>
  <MMClips>0</MMClips>
  <ScaleCrop>false</ScaleCrop>
  <HeadingPairs>
    <vt:vector size="6" baseType="variant">
      <vt:variant>
        <vt:lpstr>Använt teckensnitt</vt:lpstr>
      </vt:variant>
      <vt:variant>
        <vt:i4>7</vt:i4>
      </vt:variant>
      <vt:variant>
        <vt:lpstr>Tema</vt:lpstr>
      </vt:variant>
      <vt:variant>
        <vt:i4>7</vt:i4>
      </vt:variant>
      <vt:variant>
        <vt:lpstr>Bildrubriker</vt:lpstr>
      </vt:variant>
      <vt:variant>
        <vt:i4>29</vt:i4>
      </vt:variant>
    </vt:vector>
  </HeadingPairs>
  <TitlesOfParts>
    <vt:vector size="43" baseType="lpstr">
      <vt:lpstr>Arial</vt:lpstr>
      <vt:lpstr>Calibri</vt:lpstr>
      <vt:lpstr>Calibri Light</vt:lpstr>
      <vt:lpstr>MULISH SEMIBOLD ROMAN</vt:lpstr>
      <vt:lpstr>Segoe UI</vt:lpstr>
      <vt:lpstr>Times New Roman</vt:lpstr>
      <vt:lpstr>WordVisiCarriageReturn_MSFontService</vt:lpstr>
      <vt:lpstr>Anpassad formgivning</vt:lpstr>
      <vt:lpstr>1_Anpassad formgivning</vt:lpstr>
      <vt:lpstr>1_FORBTema2</vt:lpstr>
      <vt:lpstr>FORBTema2</vt:lpstr>
      <vt:lpstr>2_FORBTema2</vt:lpstr>
      <vt:lpstr>3_FORBTema2</vt:lpstr>
      <vt:lpstr>4_FORBTema2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6 PowerPoint</dc:title>
  <dc:creator>FORB Learning Platform;Katherine.Cash@smc.global</dc:creator>
  <cp:lastModifiedBy>Victoria Pfeiffer</cp:lastModifiedBy>
  <cp:revision>218</cp:revision>
  <cp:lastPrinted>2025-10-07T09:41:13Z</cp:lastPrinted>
  <dcterms:created xsi:type="dcterms:W3CDTF">2021-07-01T23:28:14Z</dcterms:created>
  <dcterms:modified xsi:type="dcterms:W3CDTF">2025-11-18T09:21:10Z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