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Noto Sans Symbols" panose="020B0604020202020204" charset="0"/>
      <p:regular r:id="rId35"/>
      <p:bold r:id="rId36"/>
    </p:embeddedFont>
    <p:embeddedFont>
      <p:font typeface="Quattrocento Sans" panose="020B05020500000200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X0EqRiU1ahTg0VAFB1MI998HY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5D146-8F67-367D-26C6-176613ABB194}" v="150" dt="2025-09-06T07:12:36.733"/>
    <p1510:client id="{311D4E6C-542B-2990-D9FD-8CDBE283538E}" v="2" dt="2025-09-06T07:24:41.407"/>
    <p1510:client id="{9C581BD7-5D71-B5E1-2F1C-A2FF7381176E}" v="4" dt="2025-09-06T07:37:02.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3"/>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5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311D4E6C-542B-2990-D9FD-8CDBE283538E}"/>
    <pc:docChg chg="addSld delSld">
      <pc:chgData name="Katherine Cash" userId="S::katherine.cash_smc.global#ext#@stefanusalliansen.onmicrosoft.com::c8443033-ba39-4d66-bc55-3451e72e1980" providerId="AD" clId="Web-{311D4E6C-542B-2990-D9FD-8CDBE283538E}" dt="2025-09-06T07:24:41.407" v="1"/>
      <pc:docMkLst>
        <pc:docMk/>
      </pc:docMkLst>
      <pc:sldChg chg="add del replId">
        <pc:chgData name="Katherine Cash" userId="S::katherine.cash_smc.global#ext#@stefanusalliansen.onmicrosoft.com::c8443033-ba39-4d66-bc55-3451e72e1980" providerId="AD" clId="Web-{311D4E6C-542B-2990-D9FD-8CDBE283538E}" dt="2025-09-06T07:24:41.407" v="1"/>
        <pc:sldMkLst>
          <pc:docMk/>
          <pc:sldMk cId="2905000146" sldId="285"/>
        </pc:sldMkLst>
      </pc:sldChg>
    </pc:docChg>
  </pc:docChgLst>
  <pc:docChgLst>
    <pc:chgData name="Katherine Cash" userId="S::katherine.cash_smc.global#ext#@stefanusalliansen.onmicrosoft.com::c8443033-ba39-4d66-bc55-3451e72e1980" providerId="AD" clId="Web-{07F5D146-8F67-367D-26C6-176613ABB194}"/>
    <pc:docChg chg="modSld">
      <pc:chgData name="Katherine Cash" userId="S::katherine.cash_smc.global#ext#@stefanusalliansen.onmicrosoft.com::c8443033-ba39-4d66-bc55-3451e72e1980" providerId="AD" clId="Web-{07F5D146-8F67-367D-26C6-176613ABB194}" dt="2025-09-06T07:12:36.733" v="157"/>
      <pc:docMkLst>
        <pc:docMk/>
      </pc:docMkLst>
      <pc:sldChg chg="modNotes">
        <pc:chgData name="Katherine Cash" userId="S::katherine.cash_smc.global#ext#@stefanusalliansen.onmicrosoft.com::c8443033-ba39-4d66-bc55-3451e72e1980" providerId="AD" clId="Web-{07F5D146-8F67-367D-26C6-176613ABB194}" dt="2025-09-06T06:56:03.799" v="16"/>
        <pc:sldMkLst>
          <pc:docMk/>
          <pc:sldMk cId="0" sldId="267"/>
        </pc:sldMkLst>
      </pc:sldChg>
      <pc:sldChg chg="modNotes">
        <pc:chgData name="Katherine Cash" userId="S::katherine.cash_smc.global#ext#@stefanusalliansen.onmicrosoft.com::c8443033-ba39-4d66-bc55-3451e72e1980" providerId="AD" clId="Web-{07F5D146-8F67-367D-26C6-176613ABB194}" dt="2025-09-06T06:56:58.206" v="19"/>
        <pc:sldMkLst>
          <pc:docMk/>
          <pc:sldMk cId="0" sldId="268"/>
        </pc:sldMkLst>
      </pc:sldChg>
      <pc:sldChg chg="modSp">
        <pc:chgData name="Katherine Cash" userId="S::katherine.cash_smc.global#ext#@stefanusalliansen.onmicrosoft.com::c8443033-ba39-4d66-bc55-3451e72e1980" providerId="AD" clId="Web-{07F5D146-8F67-367D-26C6-176613ABB194}" dt="2025-09-06T06:59:02.458" v="23" actId="20577"/>
        <pc:sldMkLst>
          <pc:docMk/>
          <pc:sldMk cId="0" sldId="271"/>
        </pc:sldMkLst>
        <pc:spChg chg="mod">
          <ac:chgData name="Katherine Cash" userId="S::katherine.cash_smc.global#ext#@stefanusalliansen.onmicrosoft.com::c8443033-ba39-4d66-bc55-3451e72e1980" providerId="AD" clId="Web-{07F5D146-8F67-367D-26C6-176613ABB194}" dt="2025-09-06T06:59:02.458" v="23" actId="20577"/>
          <ac:spMkLst>
            <pc:docMk/>
            <pc:sldMk cId="0" sldId="271"/>
            <ac:spMk id="215" creationId="{00000000-0000-0000-0000-000000000000}"/>
          </ac:spMkLst>
        </pc:spChg>
      </pc:sldChg>
      <pc:sldChg chg="modSp">
        <pc:chgData name="Katherine Cash" userId="S::katherine.cash_smc.global#ext#@stefanusalliansen.onmicrosoft.com::c8443033-ba39-4d66-bc55-3451e72e1980" providerId="AD" clId="Web-{07F5D146-8F67-367D-26C6-176613ABB194}" dt="2025-09-06T07:01:05.460" v="30" actId="20577"/>
        <pc:sldMkLst>
          <pc:docMk/>
          <pc:sldMk cId="0" sldId="274"/>
        </pc:sldMkLst>
        <pc:spChg chg="mod">
          <ac:chgData name="Katherine Cash" userId="S::katherine.cash_smc.global#ext#@stefanusalliansen.onmicrosoft.com::c8443033-ba39-4d66-bc55-3451e72e1980" providerId="AD" clId="Web-{07F5D146-8F67-367D-26C6-176613ABB194}" dt="2025-09-06T07:00:28.303" v="27" actId="20577"/>
          <ac:spMkLst>
            <pc:docMk/>
            <pc:sldMk cId="0" sldId="274"/>
            <ac:spMk id="263" creationId="{00000000-0000-0000-0000-000000000000}"/>
          </ac:spMkLst>
        </pc:spChg>
        <pc:spChg chg="mod">
          <ac:chgData name="Katherine Cash" userId="S::katherine.cash_smc.global#ext#@stefanusalliansen.onmicrosoft.com::c8443033-ba39-4d66-bc55-3451e72e1980" providerId="AD" clId="Web-{07F5D146-8F67-367D-26C6-176613ABB194}" dt="2025-09-06T07:01:05.460" v="30" actId="20577"/>
          <ac:spMkLst>
            <pc:docMk/>
            <pc:sldMk cId="0" sldId="274"/>
            <ac:spMk id="264" creationId="{00000000-0000-0000-0000-000000000000}"/>
          </ac:spMkLst>
        </pc:spChg>
      </pc:sldChg>
      <pc:sldChg chg="modSp">
        <pc:chgData name="Katherine Cash" userId="S::katherine.cash_smc.global#ext#@stefanusalliansen.onmicrosoft.com::c8443033-ba39-4d66-bc55-3451e72e1980" providerId="AD" clId="Web-{07F5D146-8F67-367D-26C6-176613ABB194}" dt="2025-09-06T07:03:12.039" v="33" actId="20577"/>
        <pc:sldMkLst>
          <pc:docMk/>
          <pc:sldMk cId="0" sldId="278"/>
        </pc:sldMkLst>
        <pc:spChg chg="mod">
          <ac:chgData name="Katherine Cash" userId="S::katherine.cash_smc.global#ext#@stefanusalliansen.onmicrosoft.com::c8443033-ba39-4d66-bc55-3451e72e1980" providerId="AD" clId="Web-{07F5D146-8F67-367D-26C6-176613ABB194}" dt="2025-09-06T07:03:12.039" v="33" actId="20577"/>
          <ac:spMkLst>
            <pc:docMk/>
            <pc:sldMk cId="0" sldId="278"/>
            <ac:spMk id="319" creationId="{00000000-0000-0000-0000-000000000000}"/>
          </ac:spMkLst>
        </pc:spChg>
      </pc:sldChg>
      <pc:sldChg chg="addSp delSp modSp">
        <pc:chgData name="Katherine Cash" userId="S::katherine.cash_smc.global#ext#@stefanusalliansen.onmicrosoft.com::c8443033-ba39-4d66-bc55-3451e72e1980" providerId="AD" clId="Web-{07F5D146-8F67-367D-26C6-176613ABB194}" dt="2025-09-06T07:12:19.780" v="153"/>
        <pc:sldMkLst>
          <pc:docMk/>
          <pc:sldMk cId="0" sldId="279"/>
        </pc:sldMkLst>
        <pc:spChg chg="mod topLvl">
          <ac:chgData name="Katherine Cash" userId="S::katherine.cash_smc.global#ext#@stefanusalliansen.onmicrosoft.com::c8443033-ba39-4d66-bc55-3451e72e1980" providerId="AD" clId="Web-{07F5D146-8F67-367D-26C6-176613ABB194}" dt="2025-09-06T07:11:24.513" v="144" actId="14100"/>
          <ac:spMkLst>
            <pc:docMk/>
            <pc:sldMk cId="0" sldId="279"/>
            <ac:spMk id="333" creationId="{00000000-0000-0000-0000-000000000000}"/>
          </ac:spMkLst>
        </pc:spChg>
        <pc:spChg chg="mod topLvl">
          <ac:chgData name="Katherine Cash" userId="S::katherine.cash_smc.global#ext#@stefanusalliansen.onmicrosoft.com::c8443033-ba39-4d66-bc55-3451e72e1980" providerId="AD" clId="Web-{07F5D146-8F67-367D-26C6-176613ABB194}" dt="2025-09-06T07:11:47.420" v="150" actId="1076"/>
          <ac:spMkLst>
            <pc:docMk/>
            <pc:sldMk cId="0" sldId="279"/>
            <ac:spMk id="334" creationId="{00000000-0000-0000-0000-000000000000}"/>
          </ac:spMkLst>
        </pc:spChg>
        <pc:spChg chg="mod topLvl">
          <ac:chgData name="Katherine Cash" userId="S::katherine.cash_smc.global#ext#@stefanusalliansen.onmicrosoft.com::c8443033-ba39-4d66-bc55-3451e72e1980" providerId="AD" clId="Web-{07F5D146-8F67-367D-26C6-176613ABB194}" dt="2025-09-06T07:11:24.529" v="146" actId="14100"/>
          <ac:spMkLst>
            <pc:docMk/>
            <pc:sldMk cId="0" sldId="279"/>
            <ac:spMk id="335" creationId="{00000000-0000-0000-0000-000000000000}"/>
          </ac:spMkLst>
        </pc:spChg>
        <pc:spChg chg="mod topLvl">
          <ac:chgData name="Katherine Cash" userId="S::katherine.cash_smc.global#ext#@stefanusalliansen.onmicrosoft.com::c8443033-ba39-4d66-bc55-3451e72e1980" providerId="AD" clId="Web-{07F5D146-8F67-367D-26C6-176613ABB194}" dt="2025-09-06T07:11:40.154" v="149" actId="1076"/>
          <ac:spMkLst>
            <pc:docMk/>
            <pc:sldMk cId="0" sldId="279"/>
            <ac:spMk id="356" creationId="{00000000-0000-0000-0000-000000000000}"/>
          </ac:spMkLst>
        </pc:spChg>
        <pc:grpChg chg="add mod">
          <ac:chgData name="Katherine Cash" userId="S::katherine.cash_smc.global#ext#@stefanusalliansen.onmicrosoft.com::c8443033-ba39-4d66-bc55-3451e72e1980" providerId="AD" clId="Web-{07F5D146-8F67-367D-26C6-176613ABB194}" dt="2025-09-06T07:12:10.889" v="152" actId="1076"/>
          <ac:grpSpMkLst>
            <pc:docMk/>
            <pc:sldMk cId="0" sldId="279"/>
            <ac:grpSpMk id="2" creationId="{17788FBC-4B31-569E-8DCF-434132E2E47F}"/>
          </ac:grpSpMkLst>
        </pc:grpChg>
        <pc:grpChg chg="add">
          <ac:chgData name="Katherine Cash" userId="S::katherine.cash_smc.global#ext#@stefanusalliansen.onmicrosoft.com::c8443033-ba39-4d66-bc55-3451e72e1980" providerId="AD" clId="Web-{07F5D146-8F67-367D-26C6-176613ABB194}" dt="2025-09-06T07:12:19.780" v="153"/>
          <ac:grpSpMkLst>
            <pc:docMk/>
            <pc:sldMk cId="0" sldId="279"/>
            <ac:grpSpMk id="3" creationId="{43D53979-3DBF-472D-1B02-AE0141784BA1}"/>
          </ac:grpSpMkLst>
        </pc:grpChg>
        <pc:grpChg chg="del">
          <ac:chgData name="Katherine Cash" userId="S::katherine.cash_smc.global#ext#@stefanusalliansen.onmicrosoft.com::c8443033-ba39-4d66-bc55-3451e72e1980" providerId="AD" clId="Web-{07F5D146-8F67-367D-26C6-176613ABB194}" dt="2025-09-06T07:08:33.287" v="90"/>
          <ac:grpSpMkLst>
            <pc:docMk/>
            <pc:sldMk cId="0" sldId="279"/>
            <ac:grpSpMk id="332" creationId="{00000000-0000-0000-0000-000000000000}"/>
          </ac:grpSpMkLst>
        </pc:grpChg>
        <pc:grpChg chg="mod topLvl">
          <ac:chgData name="Katherine Cash" userId="S::katherine.cash_smc.global#ext#@stefanusalliansen.onmicrosoft.com::c8443033-ba39-4d66-bc55-3451e72e1980" providerId="AD" clId="Web-{07F5D146-8F67-367D-26C6-176613ABB194}" dt="2025-09-06T07:10:25.435" v="108" actId="1076"/>
          <ac:grpSpMkLst>
            <pc:docMk/>
            <pc:sldMk cId="0" sldId="279"/>
            <ac:grpSpMk id="336" creationId="{00000000-0000-0000-0000-000000000000}"/>
          </ac:grpSpMkLst>
        </pc:grpChg>
      </pc:sldChg>
      <pc:sldChg chg="modSp">
        <pc:chgData name="Katherine Cash" userId="S::katherine.cash_smc.global#ext#@stefanusalliansen.onmicrosoft.com::c8443033-ba39-4d66-bc55-3451e72e1980" providerId="AD" clId="Web-{07F5D146-8F67-367D-26C6-176613ABB194}" dt="2025-09-06T07:12:36.733" v="157"/>
        <pc:sldMkLst>
          <pc:docMk/>
          <pc:sldMk cId="0" sldId="283"/>
        </pc:sldMkLst>
        <pc:spChg chg="mod">
          <ac:chgData name="Katherine Cash" userId="S::katherine.cash_smc.global#ext#@stefanusalliansen.onmicrosoft.com::c8443033-ba39-4d66-bc55-3451e72e1980" providerId="AD" clId="Web-{07F5D146-8F67-367D-26C6-176613ABB194}" dt="2025-09-06T07:12:36.702" v="154"/>
          <ac:spMkLst>
            <pc:docMk/>
            <pc:sldMk cId="0" sldId="283"/>
            <ac:spMk id="407" creationId="{00000000-0000-0000-0000-000000000000}"/>
          </ac:spMkLst>
        </pc:spChg>
        <pc:spChg chg="mod">
          <ac:chgData name="Katherine Cash" userId="S::katherine.cash_smc.global#ext#@stefanusalliansen.onmicrosoft.com::c8443033-ba39-4d66-bc55-3451e72e1980" providerId="AD" clId="Web-{07F5D146-8F67-367D-26C6-176613ABB194}" dt="2025-09-06T07:12:36.702" v="155"/>
          <ac:spMkLst>
            <pc:docMk/>
            <pc:sldMk cId="0" sldId="283"/>
            <ac:spMk id="408" creationId="{00000000-0000-0000-0000-000000000000}"/>
          </ac:spMkLst>
        </pc:spChg>
        <pc:spChg chg="mod">
          <ac:chgData name="Katherine Cash" userId="S::katherine.cash_smc.global#ext#@stefanusalliansen.onmicrosoft.com::c8443033-ba39-4d66-bc55-3451e72e1980" providerId="AD" clId="Web-{07F5D146-8F67-367D-26C6-176613ABB194}" dt="2025-09-06T07:12:36.702" v="156"/>
          <ac:spMkLst>
            <pc:docMk/>
            <pc:sldMk cId="0" sldId="283"/>
            <ac:spMk id="409" creationId="{00000000-0000-0000-0000-000000000000}"/>
          </ac:spMkLst>
        </pc:spChg>
        <pc:spChg chg="mod">
          <ac:chgData name="Katherine Cash" userId="S::katherine.cash_smc.global#ext#@stefanusalliansen.onmicrosoft.com::c8443033-ba39-4d66-bc55-3451e72e1980" providerId="AD" clId="Web-{07F5D146-8F67-367D-26C6-176613ABB194}" dt="2025-09-06T07:12:36.733" v="157"/>
          <ac:spMkLst>
            <pc:docMk/>
            <pc:sldMk cId="0" sldId="283"/>
            <ac:spMk id="410" creationId="{00000000-0000-0000-0000-000000000000}"/>
          </ac:spMkLst>
        </pc:spChg>
      </pc:sldChg>
    </pc:docChg>
  </pc:docChgLst>
  <pc:docChgLst>
    <pc:chgData name="Katherine Cash" userId="S::katherine.cash_smc.global#ext#@stefanusalliansen.onmicrosoft.com::c8443033-ba39-4d66-bc55-3451e72e1980" providerId="AD" clId="Web-{9C581BD7-5D71-B5E1-2F1C-A2FF7381176E}"/>
    <pc:docChg chg="modSld">
      <pc:chgData name="Katherine Cash" userId="S::katherine.cash_smc.global#ext#@stefanusalliansen.onmicrosoft.com::c8443033-ba39-4d66-bc55-3451e72e1980" providerId="AD" clId="Web-{9C581BD7-5D71-B5E1-2F1C-A2FF7381176E}" dt="2025-09-06T07:41:02.160" v="12"/>
      <pc:docMkLst>
        <pc:docMk/>
      </pc:docMkLst>
      <pc:sldChg chg="modNotes">
        <pc:chgData name="Katherine Cash" userId="S::katherine.cash_smc.global#ext#@stefanusalliansen.onmicrosoft.com::c8443033-ba39-4d66-bc55-3451e72e1980" providerId="AD" clId="Web-{9C581BD7-5D71-B5E1-2F1C-A2FF7381176E}" dt="2025-09-06T07:41:02.160" v="12"/>
        <pc:sldMkLst>
          <pc:docMk/>
          <pc:sldMk cId="0" sldId="280"/>
        </pc:sldMkLst>
      </pc:sldChg>
      <pc:sldChg chg="modSp">
        <pc:chgData name="Katherine Cash" userId="S::katherine.cash_smc.global#ext#@stefanusalliansen.onmicrosoft.com::c8443033-ba39-4d66-bc55-3451e72e1980" providerId="AD" clId="Web-{9C581BD7-5D71-B5E1-2F1C-A2FF7381176E}" dt="2025-09-06T07:37:02.917" v="1" actId="20577"/>
        <pc:sldMkLst>
          <pc:docMk/>
          <pc:sldMk cId="0" sldId="282"/>
        </pc:sldMkLst>
        <pc:spChg chg="mod">
          <ac:chgData name="Katherine Cash" userId="S::katherine.cash_smc.global#ext#@stefanusalliansen.onmicrosoft.com::c8443033-ba39-4d66-bc55-3451e72e1980" providerId="AD" clId="Web-{9C581BD7-5D71-B5E1-2F1C-A2FF7381176E}" dt="2025-09-06T07:37:02.917" v="1" actId="20577"/>
          <ac:spMkLst>
            <pc:docMk/>
            <pc:sldMk cId="0" sldId="282"/>
            <ac:spMk id="3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47" name="Google Shape;47;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48" name="Google Shape;4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Membujuk kekuasaan untuk beraksi, Kyrgyzstan</a:t>
            </a:r>
            <a:r>
              <a:rPr lang="en-US" b="1" i="0">
                <a:solidFill>
                  <a:srgbClr val="000000"/>
                </a:solidFill>
                <a:latin typeface="Calibri"/>
                <a:ea typeface="Calibri"/>
                <a:cs typeface="Calibri"/>
                <a:sym typeface="Calibri"/>
              </a:rPr>
              <a:t> </a:t>
            </a:r>
            <a:r>
              <a:rPr lang="en-US" b="0" i="0">
                <a:solidFill>
                  <a:srgbClr val="000000"/>
                </a:solidFill>
                <a:latin typeface="Calibri"/>
                <a:ea typeface="Calibri"/>
                <a:cs typeface="Calibri"/>
                <a:sym typeface="Calibri"/>
              </a:rPr>
              <a:t> </a:t>
            </a:r>
            <a:endParaRPr/>
          </a:p>
          <a:p>
            <a:pPr marL="0" lvl="0" indent="0" algn="l" rtl="0">
              <a:spcBef>
                <a:spcPts val="0"/>
              </a:spcBef>
              <a:spcAft>
                <a:spcPts val="0"/>
              </a:spcAft>
              <a:buSzPts val="1100"/>
              <a:buNone/>
            </a:pPr>
            <a:r>
              <a:rPr lang="en-US"/>
              <a:t>Setelah revolusi 2010, sebuah kelompok kecil berisikan pengacau intoleran mulai menjarah rumah-rumah ibadat milik denominasi Kristen Protestan dan Ortodoks. Serangan tersebut berlanjut selama kurang lebih enam bulan. Meskipun terdapat banyak keluhan, tidak ada tanggapan dari Kantor Kejaksaan, Komisi Negara tentang Agama atau Kementerian Dalam Negeri. Pihak berwenang bahkan menyarankan komunitas untuk menangani isu tersebut sendiri.</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Merasa frustrasi, para pemimpin agama berkumpul untuk menghubungi koran nasional untuk menyoroti peristiwa tersebut dan pihak berwenang yang tidak berbuat apa-apa. Informasi tersebut sampai kepada Presiden yang kemudian mengambil alih kasus tersebut di bawah kendalinya langsung. Semua anggota kelompok berhasil ditangkap dalam empat hari.</a:t>
            </a:r>
            <a:endParaRPr/>
          </a:p>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p:txBody>
      </p:sp>
      <p:sp>
        <p:nvSpPr>
          <p:cNvPr id="147" name="Google Shape;147;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48" name="Google Shape;148;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rgbClr val="000000"/>
                </a:solidFill>
                <a:latin typeface="Calibri"/>
                <a:ea typeface="Calibri"/>
                <a:cs typeface="Calibri"/>
                <a:sym typeface="Calibri"/>
              </a:rPr>
              <a:t>Latihan </a:t>
            </a:r>
            <a:r>
              <a:rPr lang="en-US" sz="1200" b="1" i="1" err="1">
                <a:solidFill>
                  <a:srgbClr val="000000"/>
                </a:solidFill>
                <a:latin typeface="Calibri"/>
                <a:ea typeface="Calibri"/>
                <a:cs typeface="Calibri"/>
                <a:sym typeface="Calibri"/>
              </a:rPr>
              <a:t>Pengamat</a:t>
            </a:r>
            <a:r>
              <a:rPr lang="en-US" sz="1200" b="1" i="1">
                <a:solidFill>
                  <a:srgbClr val="000000"/>
                </a:solidFill>
                <a:latin typeface="Calibri"/>
                <a:ea typeface="Calibri"/>
                <a:cs typeface="Calibri"/>
                <a:sym typeface="Calibri"/>
              </a:rPr>
              <a:t> - </a:t>
            </a:r>
            <a:r>
              <a:rPr lang="en-US" sz="1200" b="1" i="1" err="1">
                <a:solidFill>
                  <a:srgbClr val="000000"/>
                </a:solidFill>
                <a:latin typeface="Calibri"/>
                <a:ea typeface="Calibri"/>
                <a:cs typeface="Calibri"/>
                <a:sym typeface="Calibri"/>
              </a:rPr>
              <a:t>Penyembuh</a:t>
            </a:r>
            <a:r>
              <a:rPr lang="en-US" sz="1200" b="1" i="1">
                <a:solidFill>
                  <a:srgbClr val="000000"/>
                </a:solidFill>
                <a:latin typeface="Calibri"/>
                <a:ea typeface="Calibri"/>
                <a:cs typeface="Calibri"/>
                <a:sym typeface="Calibri"/>
              </a:rPr>
              <a:t> </a:t>
            </a:r>
            <a:endParaRPr/>
          </a:p>
          <a:p>
            <a:pPr marL="0" lvl="0" indent="0" algn="l" rtl="0">
              <a:spcBef>
                <a:spcPts val="0"/>
              </a:spcBef>
              <a:spcAft>
                <a:spcPts val="0"/>
              </a:spcAft>
              <a:buNone/>
            </a:pPr>
            <a:r>
              <a:rPr lang="en-US" sz="1200" b="0" i="1" err="1">
                <a:solidFill>
                  <a:srgbClr val="000000"/>
                </a:solidFill>
                <a:latin typeface="Calibri"/>
                <a:ea typeface="Calibri"/>
                <a:cs typeface="Calibri"/>
                <a:sym typeface="Calibri"/>
              </a:rPr>
              <a:t>Gunakan</a:t>
            </a:r>
            <a:r>
              <a:rPr lang="en-US" sz="1200" b="0" i="1">
                <a:solidFill>
                  <a:srgbClr val="000000"/>
                </a:solidFill>
                <a:latin typeface="Calibri"/>
                <a:ea typeface="Calibri"/>
                <a:cs typeface="Calibri"/>
                <a:sym typeface="Calibri"/>
              </a:rPr>
              <a:t> slide </a:t>
            </a:r>
            <a:r>
              <a:rPr lang="en-US" sz="1200" b="0" i="1" err="1">
                <a:solidFill>
                  <a:srgbClr val="000000"/>
                </a:solidFill>
                <a:latin typeface="Calibri"/>
                <a:ea typeface="Calibri"/>
                <a:cs typeface="Calibri"/>
                <a:sym typeface="Calibri"/>
              </a:rPr>
              <a:t>ini</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untuk</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menutup</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latihan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sampaikan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poin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berikut</a:t>
            </a:r>
            <a:r>
              <a:rPr lang="en-US" sz="1200" b="0" i="1">
                <a:solidFill>
                  <a:srgbClr val="000000"/>
                </a:solidFill>
                <a:latin typeface="Calibri"/>
                <a:ea typeface="Calibri"/>
                <a:cs typeface="Calibri"/>
                <a:sym typeface="Calibri"/>
              </a:rPr>
              <a:t>. </a:t>
            </a:r>
            <a:br>
              <a:rPr lang="en-US" sz="1200" b="0" i="1">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 </a:t>
            </a:r>
            <a:endParaRPr sz="1200" b="0" i="0">
              <a:solidFill>
                <a:srgbClr val="000000"/>
              </a:solidFill>
              <a:latin typeface="Calibri"/>
              <a:ea typeface="Calibri"/>
              <a:cs typeface="Calibri"/>
              <a:sym typeface="Calibri"/>
            </a:endParaRPr>
          </a:p>
          <a:p>
            <a:pPr marL="457200" lvl="0" indent="-304800" algn="l" rtl="0">
              <a:lnSpc>
                <a:spcPct val="107916"/>
              </a:lnSpc>
              <a:spcBef>
                <a:spcPts val="0"/>
              </a:spcBef>
              <a:spcAft>
                <a:spcPts val="0"/>
              </a:spcAft>
              <a:buClr>
                <a:schemeClr val="dk1"/>
              </a:buClr>
              <a:buSzPts val="1200"/>
              <a:buFont typeface="Noto Sans Symbols"/>
              <a:buChar char="●"/>
            </a:pPr>
            <a:r>
              <a:rPr lang="en-US"/>
              <a:t>Kita </a:t>
            </a:r>
            <a:r>
              <a:rPr lang="en-US" err="1"/>
              <a:t>bisa</a:t>
            </a:r>
            <a:r>
              <a:rPr lang="en-US"/>
              <a:t> </a:t>
            </a:r>
            <a:r>
              <a:rPr lang="en-US" err="1"/>
              <a:t>secara</a:t>
            </a:r>
            <a:r>
              <a:rPr lang="en-US"/>
              <a:t> </a:t>
            </a:r>
            <a:r>
              <a:rPr lang="en-US" err="1"/>
              <a:t>sadar</a:t>
            </a:r>
            <a:r>
              <a:rPr lang="en-US"/>
              <a:t> </a:t>
            </a:r>
            <a:r>
              <a:rPr lang="en-US" err="1"/>
              <a:t>mengambil</a:t>
            </a:r>
            <a:r>
              <a:rPr lang="en-US"/>
              <a:t> </a:t>
            </a:r>
            <a:r>
              <a:rPr lang="en-US" err="1"/>
              <a:t>keputusan</a:t>
            </a:r>
            <a:r>
              <a:rPr lang="en-US"/>
              <a:t> </a:t>
            </a:r>
            <a:r>
              <a:rPr lang="en-US" err="1"/>
              <a:t>untuk</a:t>
            </a:r>
            <a:r>
              <a:rPr lang="en-US"/>
              <a:t> </a:t>
            </a:r>
            <a:r>
              <a:rPr lang="en-US" err="1"/>
              <a:t>menjadi</a:t>
            </a:r>
            <a:r>
              <a:rPr lang="en-US"/>
              <a:t> </a:t>
            </a:r>
            <a:r>
              <a:rPr lang="en-US" err="1"/>
              <a:t>penyembuh</a:t>
            </a:r>
            <a:r>
              <a:rPr lang="en-US"/>
              <a:t> </a:t>
            </a:r>
            <a:r>
              <a:rPr lang="en-US" err="1"/>
              <a:t>ketimbang</a:t>
            </a:r>
            <a:r>
              <a:rPr lang="en-US"/>
              <a:t> </a:t>
            </a:r>
            <a:r>
              <a:rPr lang="en-US" err="1"/>
              <a:t>penonton</a:t>
            </a:r>
            <a:r>
              <a:rPr lang="en-US"/>
              <a:t>, </a:t>
            </a:r>
            <a:r>
              <a:rPr lang="en-US" err="1"/>
              <a:t>misalnya</a:t>
            </a:r>
            <a:r>
              <a:rPr lang="en-US"/>
              <a:t> </a:t>
            </a:r>
            <a:r>
              <a:rPr lang="en-US" err="1"/>
              <a:t>dengan</a:t>
            </a:r>
            <a:r>
              <a:rPr lang="en-US"/>
              <a:t> </a:t>
            </a:r>
            <a:r>
              <a:rPr lang="en-US" err="1"/>
              <a:t>membangun</a:t>
            </a:r>
            <a:r>
              <a:rPr lang="en-US"/>
              <a:t> </a:t>
            </a:r>
            <a:r>
              <a:rPr lang="en-US" err="1"/>
              <a:t>hubungan</a:t>
            </a:r>
            <a:r>
              <a:rPr lang="en-US"/>
              <a:t> </a:t>
            </a:r>
            <a:r>
              <a:rPr lang="en-US" err="1"/>
              <a:t>dengan</a:t>
            </a:r>
            <a:r>
              <a:rPr lang="en-US"/>
              <a:t> orang yang </a:t>
            </a:r>
            <a:r>
              <a:rPr lang="en-US" err="1"/>
              <a:t>terdampak</a:t>
            </a:r>
            <a:r>
              <a:rPr lang="en-US"/>
              <a:t> </a:t>
            </a:r>
            <a:r>
              <a:rPr lang="en-US" err="1"/>
              <a:t>pelanggaran</a:t>
            </a:r>
            <a:r>
              <a:rPr lang="en-US"/>
              <a:t> </a:t>
            </a:r>
            <a:r>
              <a:rPr lang="en-US" err="1"/>
              <a:t>hak</a:t>
            </a:r>
            <a:r>
              <a:rPr lang="en-US"/>
              <a:t> </a:t>
            </a:r>
            <a:r>
              <a:rPr lang="en-US" err="1"/>
              <a:t>asasi</a:t>
            </a:r>
            <a:r>
              <a:rPr lang="en-US"/>
              <a:t>, </a:t>
            </a:r>
            <a:r>
              <a:rPr lang="en-US" err="1"/>
              <a:t>mengkoordinasikan</a:t>
            </a:r>
            <a:r>
              <a:rPr lang="en-US"/>
              <a:t> </a:t>
            </a:r>
            <a:r>
              <a:rPr lang="en-US" err="1"/>
              <a:t>aksi</a:t>
            </a:r>
            <a:r>
              <a:rPr lang="en-US"/>
              <a:t> </a:t>
            </a:r>
            <a:r>
              <a:rPr lang="en-US" err="1"/>
              <a:t>dengan</a:t>
            </a:r>
            <a:r>
              <a:rPr lang="en-US"/>
              <a:t> </a:t>
            </a:r>
            <a:r>
              <a:rPr lang="en-US" err="1"/>
              <a:t>kelompok</a:t>
            </a:r>
            <a:r>
              <a:rPr lang="en-US"/>
              <a:t>, </a:t>
            </a:r>
            <a:r>
              <a:rPr lang="en-US" err="1"/>
              <a:t>mencari</a:t>
            </a:r>
            <a:r>
              <a:rPr lang="en-US"/>
              <a:t> </a:t>
            </a:r>
            <a:r>
              <a:rPr lang="en-US" err="1"/>
              <a:t>informasi</a:t>
            </a:r>
            <a:r>
              <a:rPr lang="en-US"/>
              <a:t> yang </a:t>
            </a:r>
            <a:r>
              <a:rPr lang="en-US" err="1"/>
              <a:t>dibutuhkan</a:t>
            </a:r>
            <a:r>
              <a:rPr lang="en-US"/>
              <a:t> dan </a:t>
            </a:r>
            <a:r>
              <a:rPr lang="en-US" err="1"/>
              <a:t>merencanakan</a:t>
            </a:r>
            <a:r>
              <a:rPr lang="en-US"/>
              <a:t> </a:t>
            </a:r>
            <a:r>
              <a:rPr lang="en-US" err="1"/>
              <a:t>bagaimana</a:t>
            </a:r>
            <a:r>
              <a:rPr lang="en-US"/>
              <a:t> </a:t>
            </a:r>
            <a:r>
              <a:rPr lang="en-US" err="1"/>
              <a:t>kita</a:t>
            </a:r>
            <a:r>
              <a:rPr lang="en-US"/>
              <a:t> </a:t>
            </a:r>
            <a:r>
              <a:rPr lang="en-US" err="1"/>
              <a:t>mau</a:t>
            </a:r>
            <a:r>
              <a:rPr lang="en-US"/>
              <a:t> </a:t>
            </a:r>
            <a:r>
              <a:rPr lang="en-US" err="1"/>
              <a:t>bertindak</a:t>
            </a:r>
            <a:r>
              <a:rPr lang="en-US"/>
              <a:t> </a:t>
            </a:r>
            <a:r>
              <a:rPr lang="en-US" err="1"/>
              <a:t>bersama</a:t>
            </a:r>
            <a:r>
              <a:rPr lang="en-US"/>
              <a:t>.</a:t>
            </a:r>
            <a:endParaRPr/>
          </a:p>
          <a:p>
            <a:pPr marL="457200" lvl="0" indent="-304800" algn="l" rtl="0">
              <a:lnSpc>
                <a:spcPct val="107916"/>
              </a:lnSpc>
              <a:spcBef>
                <a:spcPts val="800"/>
              </a:spcBef>
              <a:spcAft>
                <a:spcPts val="0"/>
              </a:spcAft>
              <a:buClr>
                <a:schemeClr val="dk1"/>
              </a:buClr>
              <a:buSzPts val="1200"/>
              <a:buFont typeface="Noto Sans Symbols"/>
              <a:buChar char="●"/>
            </a:pPr>
            <a:r>
              <a:rPr lang="en-US"/>
              <a:t>Kita </a:t>
            </a:r>
            <a:r>
              <a:rPr lang="en-US" err="1"/>
              <a:t>tidak</a:t>
            </a:r>
            <a:r>
              <a:rPr lang="en-US"/>
              <a:t> </a:t>
            </a:r>
            <a:r>
              <a:rPr lang="en-US" err="1"/>
              <a:t>akan</a:t>
            </a:r>
            <a:r>
              <a:rPr lang="en-US"/>
              <a:t> </a:t>
            </a:r>
            <a:r>
              <a:rPr lang="en-US" err="1"/>
              <a:t>selalu</a:t>
            </a:r>
            <a:r>
              <a:rPr lang="en-US"/>
              <a:t> </a:t>
            </a:r>
            <a:r>
              <a:rPr lang="en-US" err="1"/>
              <a:t>mampu</a:t>
            </a:r>
            <a:r>
              <a:rPr lang="en-US"/>
              <a:t> </a:t>
            </a:r>
            <a:r>
              <a:rPr lang="en-US" err="1"/>
              <a:t>bertindak</a:t>
            </a:r>
            <a:r>
              <a:rPr lang="en-US"/>
              <a:t> – </a:t>
            </a:r>
            <a:r>
              <a:rPr lang="en-US" err="1"/>
              <a:t>karena</a:t>
            </a:r>
            <a:r>
              <a:rPr lang="en-US"/>
              <a:t> </a:t>
            </a:r>
            <a:r>
              <a:rPr lang="en-US" err="1"/>
              <a:t>hal</a:t>
            </a:r>
            <a:r>
              <a:rPr lang="en-US"/>
              <a:t> </a:t>
            </a:r>
            <a:r>
              <a:rPr lang="en-US" err="1"/>
              <a:t>ini</a:t>
            </a:r>
            <a:r>
              <a:rPr lang="en-US"/>
              <a:t> </a:t>
            </a:r>
            <a:r>
              <a:rPr lang="en-US" err="1"/>
              <a:t>tidak</a:t>
            </a:r>
            <a:r>
              <a:rPr lang="en-US"/>
              <a:t> </a:t>
            </a:r>
            <a:r>
              <a:rPr lang="en-US" err="1"/>
              <a:t>aman</a:t>
            </a:r>
            <a:r>
              <a:rPr lang="en-US"/>
              <a:t> dan </a:t>
            </a:r>
            <a:r>
              <a:rPr lang="en-US" err="1"/>
              <a:t>tidak</a:t>
            </a:r>
            <a:r>
              <a:rPr lang="en-US"/>
              <a:t> </a:t>
            </a:r>
            <a:r>
              <a:rPr lang="en-US" err="1"/>
              <a:t>konstruktif</a:t>
            </a:r>
            <a:r>
              <a:rPr lang="en-US"/>
              <a:t>! </a:t>
            </a:r>
            <a:r>
              <a:rPr lang="en-US" err="1"/>
              <a:t>Namun</a:t>
            </a:r>
            <a:r>
              <a:rPr lang="en-US"/>
              <a:t>, </a:t>
            </a:r>
            <a:r>
              <a:rPr lang="en-US" err="1"/>
              <a:t>kita</a:t>
            </a:r>
            <a:r>
              <a:rPr lang="en-US"/>
              <a:t> </a:t>
            </a:r>
            <a:r>
              <a:rPr lang="en-US" err="1"/>
              <a:t>akan</a:t>
            </a:r>
            <a:r>
              <a:rPr lang="en-US"/>
              <a:t> </a:t>
            </a:r>
            <a:r>
              <a:rPr lang="en-US" err="1"/>
              <a:t>bisa</a:t>
            </a:r>
            <a:r>
              <a:rPr lang="en-US"/>
              <a:t> </a:t>
            </a:r>
            <a:r>
              <a:rPr lang="en-US" err="1"/>
              <a:t>bertindak</a:t>
            </a:r>
            <a:r>
              <a:rPr lang="en-US"/>
              <a:t> </a:t>
            </a:r>
            <a:r>
              <a:rPr lang="en-US" err="1"/>
              <a:t>dengan</a:t>
            </a:r>
            <a:r>
              <a:rPr lang="en-US"/>
              <a:t> </a:t>
            </a:r>
            <a:r>
              <a:rPr lang="en-US" err="1"/>
              <a:t>lebih</a:t>
            </a:r>
            <a:r>
              <a:rPr lang="en-US"/>
              <a:t> </a:t>
            </a:r>
            <a:r>
              <a:rPr lang="en-US" err="1"/>
              <a:t>efektif</a:t>
            </a:r>
            <a:r>
              <a:rPr lang="en-US"/>
              <a:t> </a:t>
            </a:r>
            <a:r>
              <a:rPr lang="en-US" err="1"/>
              <a:t>apabila</a:t>
            </a:r>
            <a:r>
              <a:rPr lang="en-US"/>
              <a:t> </a:t>
            </a:r>
            <a:r>
              <a:rPr lang="en-US" err="1"/>
              <a:t>kita</a:t>
            </a:r>
            <a:r>
              <a:rPr lang="en-US"/>
              <a:t> </a:t>
            </a:r>
            <a:r>
              <a:rPr lang="en-US" err="1"/>
              <a:t>sudah</a:t>
            </a:r>
            <a:r>
              <a:rPr lang="en-US"/>
              <a:t> </a:t>
            </a:r>
            <a:r>
              <a:rPr lang="en-US" err="1"/>
              <a:t>membangun</a:t>
            </a:r>
            <a:r>
              <a:rPr lang="en-US"/>
              <a:t> </a:t>
            </a:r>
            <a:r>
              <a:rPr lang="en-US" err="1"/>
              <a:t>koneksi</a:t>
            </a:r>
            <a:r>
              <a:rPr lang="en-US"/>
              <a:t>, </a:t>
            </a:r>
            <a:r>
              <a:rPr lang="en-US" err="1"/>
              <a:t>bekerja</a:t>
            </a:r>
            <a:r>
              <a:rPr lang="en-US"/>
              <a:t> </a:t>
            </a:r>
            <a:r>
              <a:rPr lang="en-US" err="1"/>
              <a:t>bersama</a:t>
            </a:r>
            <a:r>
              <a:rPr lang="en-US"/>
              <a:t>, </a:t>
            </a:r>
            <a:r>
              <a:rPr lang="en-US" err="1"/>
              <a:t>dsb</a:t>
            </a:r>
            <a:r>
              <a:rPr lang="en-US"/>
              <a:t>.</a:t>
            </a:r>
            <a:endParaRPr/>
          </a:p>
          <a:p>
            <a:pPr marL="457200" lvl="0" indent="-304800" algn="l" rtl="0">
              <a:lnSpc>
                <a:spcPct val="107916"/>
              </a:lnSpc>
              <a:spcBef>
                <a:spcPts val="800"/>
              </a:spcBef>
              <a:spcAft>
                <a:spcPts val="0"/>
              </a:spcAft>
              <a:buClr>
                <a:schemeClr val="dk1"/>
              </a:buClr>
              <a:buSzPts val="1200"/>
              <a:buFont typeface="Noto Sans Symbols"/>
              <a:buChar char="●"/>
            </a:pPr>
            <a:r>
              <a:rPr lang="en-US" err="1"/>
              <a:t>Tunjuk</a:t>
            </a:r>
            <a:r>
              <a:rPr lang="en-US"/>
              <a:t> </a:t>
            </a:r>
            <a:r>
              <a:rPr lang="en-US" err="1"/>
              <a:t>lembar</a:t>
            </a:r>
            <a:r>
              <a:rPr lang="en-US"/>
              <a:t> flip chart </a:t>
            </a:r>
            <a:r>
              <a:rPr lang="en-US" err="1"/>
              <a:t>peta</a:t>
            </a:r>
            <a:r>
              <a:rPr lang="en-US"/>
              <a:t> KBB </a:t>
            </a:r>
            <a:r>
              <a:rPr lang="en-US" err="1"/>
              <a:t>kota</a:t>
            </a:r>
            <a:r>
              <a:rPr lang="en-US"/>
              <a:t> </a:t>
            </a:r>
            <a:r>
              <a:rPr lang="en-US" err="1"/>
              <a:t>kita</a:t>
            </a:r>
            <a:r>
              <a:rPr lang="en-US"/>
              <a:t>. Minta </a:t>
            </a:r>
            <a:r>
              <a:rPr lang="en-US" err="1"/>
              <a:t>peserta</a:t>
            </a:r>
            <a:r>
              <a:rPr lang="en-US"/>
              <a:t>, di </a:t>
            </a:r>
            <a:r>
              <a:rPr lang="en-US" err="1"/>
              <a:t>dalam</a:t>
            </a:r>
            <a:r>
              <a:rPr lang="en-US"/>
              <a:t> </a:t>
            </a:r>
            <a:r>
              <a:rPr lang="en-US" err="1"/>
              <a:t>hati</a:t>
            </a:r>
            <a:r>
              <a:rPr lang="en-US"/>
              <a:t> </a:t>
            </a:r>
            <a:r>
              <a:rPr lang="en-US" err="1"/>
              <a:t>saja</a:t>
            </a:r>
            <a:r>
              <a:rPr lang="en-US"/>
              <a:t>, </a:t>
            </a:r>
            <a:r>
              <a:rPr lang="en-US" err="1"/>
              <a:t>untuk</a:t>
            </a:r>
            <a:r>
              <a:rPr lang="en-US"/>
              <a:t> </a:t>
            </a:r>
            <a:r>
              <a:rPr lang="en-US" err="1"/>
              <a:t>memikirkan</a:t>
            </a:r>
            <a:r>
              <a:rPr lang="en-US"/>
              <a:t>, </a:t>
            </a:r>
            <a:r>
              <a:rPr lang="en-US" err="1"/>
              <a:t>dari</a:t>
            </a:r>
            <a:r>
              <a:rPr lang="en-US"/>
              <a:t> </a:t>
            </a:r>
            <a:r>
              <a:rPr lang="en-US" err="1"/>
              <a:t>masalah</a:t>
            </a:r>
            <a:r>
              <a:rPr lang="en-US"/>
              <a:t> yang </a:t>
            </a:r>
            <a:r>
              <a:rPr lang="en-US" err="1"/>
              <a:t>sudah</a:t>
            </a:r>
            <a:r>
              <a:rPr lang="en-US"/>
              <a:t> </a:t>
            </a:r>
            <a:r>
              <a:rPr lang="en-US" err="1"/>
              <a:t>mereka</a:t>
            </a:r>
            <a:r>
              <a:rPr lang="en-US"/>
              <a:t> </a:t>
            </a:r>
            <a:r>
              <a:rPr lang="en-US" err="1"/>
              <a:t>identifikasi</a:t>
            </a:r>
            <a:r>
              <a:rPr lang="en-US"/>
              <a:t>, </a:t>
            </a:r>
            <a:r>
              <a:rPr lang="en-US" err="1"/>
              <a:t>masalah</a:t>
            </a:r>
            <a:r>
              <a:rPr lang="en-US"/>
              <a:t> mana yang </a:t>
            </a:r>
            <a:r>
              <a:rPr lang="en-US" err="1"/>
              <a:t>akan</a:t>
            </a:r>
            <a:r>
              <a:rPr lang="en-US"/>
              <a:t> </a:t>
            </a:r>
            <a:r>
              <a:rPr lang="en-US" err="1"/>
              <a:t>bisa</a:t>
            </a:r>
            <a:r>
              <a:rPr lang="en-US"/>
              <a:t> </a:t>
            </a:r>
            <a:r>
              <a:rPr lang="en-US" err="1"/>
              <a:t>membuat</a:t>
            </a:r>
            <a:r>
              <a:rPr lang="en-US"/>
              <a:t> </a:t>
            </a:r>
            <a:r>
              <a:rPr lang="en-US" err="1"/>
              <a:t>mereka</a:t>
            </a:r>
            <a:r>
              <a:rPr lang="en-US"/>
              <a:t> </a:t>
            </a:r>
            <a:r>
              <a:rPr lang="en-US" err="1"/>
              <a:t>menjadi</a:t>
            </a:r>
            <a:r>
              <a:rPr lang="en-US"/>
              <a:t> </a:t>
            </a:r>
            <a:r>
              <a:rPr lang="en-US" err="1"/>
              <a:t>penyembuh</a:t>
            </a:r>
            <a:r>
              <a:rPr lang="en-US"/>
              <a:t>. (Beri </a:t>
            </a:r>
            <a:r>
              <a:rPr lang="en-US" err="1"/>
              <a:t>peserta</a:t>
            </a:r>
            <a:r>
              <a:rPr lang="en-US"/>
              <a:t> </a:t>
            </a:r>
            <a:r>
              <a:rPr lang="en-US" err="1"/>
              <a:t>waktu</a:t>
            </a:r>
            <a:r>
              <a:rPr lang="en-US"/>
              <a:t> </a:t>
            </a:r>
            <a:r>
              <a:rPr lang="en-US" err="1"/>
              <a:t>berpikir</a:t>
            </a:r>
            <a:r>
              <a:rPr lang="en-US"/>
              <a:t>, </a:t>
            </a:r>
            <a:r>
              <a:rPr lang="en-US" err="1"/>
              <a:t>namun</a:t>
            </a:r>
            <a:r>
              <a:rPr lang="en-US"/>
              <a:t> </a:t>
            </a:r>
            <a:r>
              <a:rPr lang="en-US" err="1"/>
              <a:t>jangan</a:t>
            </a:r>
            <a:r>
              <a:rPr lang="en-US"/>
              <a:t> </a:t>
            </a:r>
            <a:r>
              <a:rPr lang="en-US" err="1"/>
              <a:t>pancing</a:t>
            </a:r>
            <a:r>
              <a:rPr lang="en-US"/>
              <a:t> </a:t>
            </a:r>
            <a:r>
              <a:rPr lang="en-US" err="1"/>
              <a:t>tanggapan</a:t>
            </a:r>
            <a:r>
              <a:rPr lang="en-US"/>
              <a:t>.)</a:t>
            </a:r>
            <a:endParaRPr/>
          </a:p>
          <a:p>
            <a:pPr marL="457200" lvl="0" indent="-304800" algn="l" rtl="0">
              <a:lnSpc>
                <a:spcPct val="107916"/>
              </a:lnSpc>
              <a:spcBef>
                <a:spcPts val="800"/>
              </a:spcBef>
              <a:spcAft>
                <a:spcPts val="800"/>
              </a:spcAft>
              <a:buClr>
                <a:schemeClr val="dk1"/>
              </a:buClr>
              <a:buSzPts val="1200"/>
              <a:buFont typeface="Noto Sans Symbols"/>
              <a:buChar char="●"/>
            </a:pPr>
            <a:r>
              <a:rPr lang="en-US"/>
              <a:t>Pada </a:t>
            </a:r>
            <a:r>
              <a:rPr lang="en-US" err="1"/>
              <a:t>sisa</a:t>
            </a:r>
            <a:r>
              <a:rPr lang="en-US"/>
              <a:t> </a:t>
            </a:r>
            <a:r>
              <a:rPr lang="en-US" err="1"/>
              <a:t>sesi</a:t>
            </a:r>
            <a:r>
              <a:rPr lang="en-US"/>
              <a:t> </a:t>
            </a:r>
            <a:r>
              <a:rPr lang="en-US" err="1"/>
              <a:t>ini</a:t>
            </a:r>
            <a:r>
              <a:rPr lang="en-US"/>
              <a:t>, </a:t>
            </a:r>
            <a:r>
              <a:rPr lang="en-US" err="1"/>
              <a:t>kita</a:t>
            </a:r>
            <a:r>
              <a:rPr lang="en-US"/>
              <a:t> </a:t>
            </a:r>
            <a:r>
              <a:rPr lang="en-US" err="1"/>
              <a:t>akan</a:t>
            </a:r>
            <a:r>
              <a:rPr lang="en-US"/>
              <a:t> </a:t>
            </a:r>
            <a:r>
              <a:rPr lang="en-US" err="1"/>
              <a:t>memikirkan</a:t>
            </a:r>
            <a:r>
              <a:rPr lang="en-US"/>
              <a:t> BAGAIMANA </a:t>
            </a:r>
            <a:r>
              <a:rPr lang="en-US" err="1"/>
              <a:t>kita</a:t>
            </a:r>
            <a:r>
              <a:rPr lang="en-US"/>
              <a:t> </a:t>
            </a:r>
            <a:r>
              <a:rPr lang="en-US" err="1"/>
              <a:t>bisa</a:t>
            </a:r>
            <a:r>
              <a:rPr lang="en-US"/>
              <a:t> </a:t>
            </a:r>
            <a:r>
              <a:rPr lang="en-US" err="1"/>
              <a:t>bergerak</a:t>
            </a:r>
            <a:r>
              <a:rPr lang="en-US"/>
              <a:t> </a:t>
            </a:r>
            <a:r>
              <a:rPr lang="en-US" err="1"/>
              <a:t>dari</a:t>
            </a:r>
            <a:r>
              <a:rPr lang="en-US"/>
              <a:t> </a:t>
            </a:r>
            <a:r>
              <a:rPr lang="en-US" err="1"/>
              <a:t>penonton</a:t>
            </a:r>
            <a:r>
              <a:rPr lang="en-US"/>
              <a:t> </a:t>
            </a:r>
            <a:r>
              <a:rPr lang="en-US" err="1"/>
              <a:t>menjadi</a:t>
            </a:r>
            <a:r>
              <a:rPr lang="en-US"/>
              <a:t> </a:t>
            </a:r>
            <a:r>
              <a:rPr lang="en-US" err="1"/>
              <a:t>penyembuh</a:t>
            </a:r>
            <a:r>
              <a:rPr lang="en-US"/>
              <a:t> </a:t>
            </a:r>
            <a:r>
              <a:rPr lang="en-US" err="1"/>
              <a:t>dalam</a:t>
            </a:r>
            <a:r>
              <a:rPr lang="en-US"/>
              <a:t> </a:t>
            </a:r>
            <a:r>
              <a:rPr lang="en-US" err="1"/>
              <a:t>kaitannya</a:t>
            </a:r>
            <a:r>
              <a:rPr lang="en-US"/>
              <a:t> </a:t>
            </a:r>
            <a:r>
              <a:rPr lang="en-US" err="1"/>
              <a:t>dengan</a:t>
            </a:r>
            <a:r>
              <a:rPr lang="en-US"/>
              <a:t> </a:t>
            </a:r>
            <a:r>
              <a:rPr lang="en-US" err="1"/>
              <a:t>masalah</a:t>
            </a:r>
            <a:r>
              <a:rPr lang="en-US"/>
              <a:t> </a:t>
            </a:r>
            <a:r>
              <a:rPr lang="en-US" err="1"/>
              <a:t>ini</a:t>
            </a:r>
            <a:r>
              <a:rPr lang="en-US"/>
              <a:t>.</a:t>
            </a:r>
            <a:endParaRPr>
              <a:solidFill>
                <a:srgbClr val="000000"/>
              </a:solidFill>
            </a:endParaRPr>
          </a:p>
        </p:txBody>
      </p:sp>
      <p:sp>
        <p:nvSpPr>
          <p:cNvPr id="158" name="Google Shape;158;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59" name="Google Shape;159;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rgbClr val="000000"/>
                </a:solidFill>
                <a:latin typeface="Calibri"/>
                <a:ea typeface="Calibri"/>
                <a:cs typeface="Calibri"/>
                <a:sym typeface="Calibri"/>
              </a:rPr>
              <a:t>Latihan ‘</a:t>
            </a:r>
            <a:r>
              <a:rPr lang="en-US" sz="1200" b="1" i="1" err="1">
                <a:solidFill>
                  <a:srgbClr val="000000"/>
                </a:solidFill>
                <a:latin typeface="Calibri"/>
                <a:ea typeface="Calibri"/>
                <a:cs typeface="Calibri"/>
                <a:sym typeface="Calibri"/>
              </a:rPr>
              <a:t>Siapakah</a:t>
            </a:r>
            <a:r>
              <a:rPr lang="en-US" sz="1200" b="1" i="1">
                <a:solidFill>
                  <a:srgbClr val="000000"/>
                </a:solidFill>
                <a:latin typeface="Calibri"/>
                <a:ea typeface="Calibri"/>
                <a:cs typeface="Calibri"/>
                <a:sym typeface="Calibri"/>
              </a:rPr>
              <a:t> </a:t>
            </a:r>
            <a:r>
              <a:rPr lang="en-US" sz="1200" b="1" i="1" err="1">
                <a:solidFill>
                  <a:srgbClr val="000000"/>
                </a:solidFill>
                <a:latin typeface="Calibri"/>
                <a:ea typeface="Calibri"/>
                <a:cs typeface="Calibri"/>
                <a:sym typeface="Calibri"/>
              </a:rPr>
              <a:t>aku</a:t>
            </a:r>
            <a:r>
              <a:rPr lang="en-US" sz="1200" b="1" i="1">
                <a:solidFill>
                  <a:srgbClr val="000000"/>
                </a:solidFill>
                <a:latin typeface="Calibri"/>
                <a:ea typeface="Calibri"/>
                <a:cs typeface="Calibri"/>
                <a:sym typeface="Calibri"/>
              </a:rPr>
              <a:t>?’ </a:t>
            </a:r>
            <a:endParaRPr/>
          </a:p>
          <a:p>
            <a:pPr marL="0" lvl="0" indent="0" algn="l" rtl="0">
              <a:spcBef>
                <a:spcPts val="0"/>
              </a:spcBef>
              <a:spcAft>
                <a:spcPts val="0"/>
              </a:spcAft>
              <a:buNone/>
            </a:pPr>
            <a:r>
              <a:rPr lang="en-US" sz="1200" b="0" i="1" err="1">
                <a:solidFill>
                  <a:srgbClr val="000000"/>
                </a:solidFill>
                <a:latin typeface="Calibri"/>
                <a:ea typeface="Calibri"/>
                <a:cs typeface="Calibri"/>
                <a:sym typeface="Calibri"/>
              </a:rPr>
              <a:t>Gunakan</a:t>
            </a:r>
            <a:r>
              <a:rPr lang="en-US" sz="1200" b="0" i="1">
                <a:solidFill>
                  <a:srgbClr val="000000"/>
                </a:solidFill>
                <a:latin typeface="Calibri"/>
                <a:ea typeface="Calibri"/>
                <a:cs typeface="Calibri"/>
                <a:sym typeface="Calibri"/>
              </a:rPr>
              <a:t> slide </a:t>
            </a:r>
            <a:r>
              <a:rPr lang="en-US" sz="1200" b="0" i="1" err="1">
                <a:solidFill>
                  <a:srgbClr val="000000"/>
                </a:solidFill>
                <a:latin typeface="Calibri"/>
                <a:ea typeface="Calibri"/>
                <a:cs typeface="Calibri"/>
                <a:sym typeface="Calibri"/>
              </a:rPr>
              <a:t>ini</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untuk</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menutup</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latihan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sampaikan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poin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berikut</a:t>
            </a:r>
            <a:r>
              <a:rPr lang="en-US" sz="1200" b="0" i="1">
                <a:solidFill>
                  <a:srgbClr val="000000"/>
                </a:solidFill>
                <a:latin typeface="Calibri"/>
                <a:ea typeface="Calibri"/>
                <a:cs typeface="Calibri"/>
                <a:sym typeface="Calibri"/>
              </a:rPr>
              <a:t>. </a:t>
            </a:r>
            <a:endParaRPr/>
          </a:p>
          <a:p>
            <a:pPr marL="0" lvl="0" indent="0" algn="l" rtl="0">
              <a:spcBef>
                <a:spcPts val="0"/>
              </a:spcBef>
              <a:spcAft>
                <a:spcPts val="0"/>
              </a:spcAft>
              <a:buNone/>
            </a:pPr>
            <a:endParaRPr sz="1200" b="0" i="0">
              <a:solidFill>
                <a:srgbClr val="000000"/>
              </a:solidFill>
              <a:latin typeface="Calibri"/>
              <a:ea typeface="Calibri"/>
              <a:cs typeface="Calibri"/>
              <a:sym typeface="Calibri"/>
            </a:endParaRPr>
          </a:p>
          <a:p>
            <a:pPr marL="457200" lvl="0" indent="-304800" algn="l" rtl="0">
              <a:lnSpc>
                <a:spcPct val="107916"/>
              </a:lnSpc>
              <a:spcBef>
                <a:spcPts val="0"/>
              </a:spcBef>
              <a:spcAft>
                <a:spcPts val="0"/>
              </a:spcAft>
              <a:buClr>
                <a:schemeClr val="dk1"/>
              </a:buClr>
              <a:buSzPts val="1200"/>
              <a:buFont typeface="Calibri"/>
              <a:buChar char="●"/>
            </a:pPr>
            <a:r>
              <a:rPr lang="en-US"/>
              <a:t>Pada </a:t>
            </a:r>
            <a:r>
              <a:rPr lang="en-US" err="1"/>
              <a:t>setiap</a:t>
            </a:r>
            <a:r>
              <a:rPr lang="en-US"/>
              <a:t> </a:t>
            </a:r>
            <a:r>
              <a:rPr lang="en-US" err="1"/>
              <a:t>situasi</a:t>
            </a:r>
            <a:r>
              <a:rPr lang="en-US"/>
              <a:t> yang </a:t>
            </a:r>
            <a:r>
              <a:rPr lang="en-US" err="1"/>
              <a:t>sudah</a:t>
            </a:r>
            <a:r>
              <a:rPr lang="en-US"/>
              <a:t> </a:t>
            </a:r>
            <a:r>
              <a:rPr lang="en-US" err="1"/>
              <a:t>kita</a:t>
            </a:r>
            <a:r>
              <a:rPr lang="en-US"/>
              <a:t> </a:t>
            </a:r>
            <a:r>
              <a:rPr lang="en-US" err="1"/>
              <a:t>identifikasi</a:t>
            </a:r>
            <a:r>
              <a:rPr lang="en-US"/>
              <a:t>, </a:t>
            </a:r>
            <a:r>
              <a:rPr lang="en-US" err="1"/>
              <a:t>kita</a:t>
            </a:r>
            <a:r>
              <a:rPr lang="en-US"/>
              <a:t> </a:t>
            </a:r>
            <a:r>
              <a:rPr lang="en-US" err="1"/>
              <a:t>bisa</a:t>
            </a:r>
            <a:r>
              <a:rPr lang="en-US"/>
              <a:t> </a:t>
            </a:r>
            <a:r>
              <a:rPr lang="en-US" err="1"/>
              <a:t>memainkan</a:t>
            </a:r>
            <a:r>
              <a:rPr lang="en-US"/>
              <a:t> </a:t>
            </a:r>
            <a:r>
              <a:rPr lang="en-US" err="1"/>
              <a:t>peran</a:t>
            </a:r>
            <a:r>
              <a:rPr lang="en-US"/>
              <a:t> </a:t>
            </a:r>
            <a:r>
              <a:rPr lang="en-US" err="1"/>
              <a:t>sebagai</a:t>
            </a:r>
            <a:r>
              <a:rPr lang="en-US"/>
              <a:t> </a:t>
            </a:r>
            <a:r>
              <a:rPr lang="en-US" err="1"/>
              <a:t>penonton</a:t>
            </a:r>
            <a:r>
              <a:rPr lang="en-US"/>
              <a:t> </a:t>
            </a:r>
            <a:r>
              <a:rPr lang="en-US" err="1"/>
              <a:t>atau</a:t>
            </a:r>
            <a:r>
              <a:rPr lang="en-US"/>
              <a:t> </a:t>
            </a:r>
            <a:r>
              <a:rPr lang="en-US" err="1"/>
              <a:t>penyembuh</a:t>
            </a:r>
            <a:r>
              <a:rPr lang="en-US"/>
              <a:t> yang </a:t>
            </a:r>
            <a:r>
              <a:rPr lang="en-US" err="1"/>
              <a:t>proaktif</a:t>
            </a:r>
            <a:r>
              <a:rPr lang="en-US"/>
              <a:t>. Kita </a:t>
            </a:r>
            <a:r>
              <a:rPr lang="en-US" err="1"/>
              <a:t>bisa</a:t>
            </a:r>
            <a:r>
              <a:rPr lang="en-US"/>
              <a:t> </a:t>
            </a:r>
            <a:r>
              <a:rPr lang="en-US" err="1"/>
              <a:t>menjadi</a:t>
            </a:r>
            <a:r>
              <a:rPr lang="en-US"/>
              <a:t> </a:t>
            </a:r>
            <a:r>
              <a:rPr lang="en-US" err="1"/>
              <a:t>sumber</a:t>
            </a:r>
            <a:r>
              <a:rPr lang="en-US"/>
              <a:t> </a:t>
            </a:r>
            <a:r>
              <a:rPr lang="en-US" err="1"/>
              <a:t>daya</a:t>
            </a:r>
            <a:r>
              <a:rPr lang="en-US"/>
              <a:t> yang </a:t>
            </a:r>
            <a:r>
              <a:rPr lang="en-US" err="1"/>
              <a:t>mendukung</a:t>
            </a:r>
            <a:r>
              <a:rPr lang="en-US"/>
              <a:t> </a:t>
            </a:r>
            <a:r>
              <a:rPr lang="en-US" err="1"/>
              <a:t>kebebasan</a:t>
            </a:r>
            <a:r>
              <a:rPr lang="en-US"/>
              <a:t> </a:t>
            </a:r>
            <a:r>
              <a:rPr lang="en-US" err="1"/>
              <a:t>beragama</a:t>
            </a:r>
            <a:r>
              <a:rPr lang="en-US"/>
              <a:t> dan </a:t>
            </a:r>
            <a:r>
              <a:rPr lang="en-US" err="1"/>
              <a:t>berkeyakinan</a:t>
            </a:r>
            <a:r>
              <a:rPr lang="en-US"/>
              <a:t> di </a:t>
            </a:r>
            <a:r>
              <a:rPr lang="en-US" err="1"/>
              <a:t>dalam</a:t>
            </a:r>
            <a:r>
              <a:rPr lang="en-US"/>
              <a:t> dan </a:t>
            </a:r>
            <a:r>
              <a:rPr lang="en-US" err="1"/>
              <a:t>melalui</a:t>
            </a:r>
            <a:r>
              <a:rPr lang="en-US"/>
              <a:t> </a:t>
            </a:r>
            <a:r>
              <a:rPr lang="en-US" err="1"/>
              <a:t>kelompok</a:t>
            </a:r>
            <a:r>
              <a:rPr lang="en-US"/>
              <a:t> </a:t>
            </a:r>
            <a:r>
              <a:rPr lang="en-US" err="1"/>
              <a:t>ini</a:t>
            </a:r>
            <a:r>
              <a:rPr lang="en-US"/>
              <a:t>.</a:t>
            </a:r>
            <a:endParaRPr/>
          </a:p>
          <a:p>
            <a:pPr indent="-304800">
              <a:lnSpc>
                <a:spcPct val="107916"/>
              </a:lnSpc>
              <a:buClr>
                <a:schemeClr val="dk1"/>
              </a:buClr>
              <a:buSzPts val="1200"/>
              <a:buFont typeface="Calibri"/>
              <a:buChar char="●"/>
            </a:pPr>
            <a:r>
              <a:rPr lang="en-US" err="1"/>
              <a:t>Untuk</a:t>
            </a:r>
            <a:r>
              <a:rPr lang="en-US"/>
              <a:t> </a:t>
            </a:r>
            <a:r>
              <a:rPr lang="en-US" err="1"/>
              <a:t>setiap</a:t>
            </a:r>
            <a:r>
              <a:rPr lang="en-US"/>
              <a:t> </a:t>
            </a:r>
            <a:r>
              <a:rPr lang="en-US" err="1"/>
              <a:t>hal</a:t>
            </a:r>
            <a:r>
              <a:rPr lang="en-US"/>
              <a:t> yang Anda </a:t>
            </a:r>
            <a:r>
              <a:rPr lang="en-US" err="1"/>
              <a:t>pikirkan</a:t>
            </a:r>
            <a:r>
              <a:rPr lang="en-US"/>
              <a:t> dan </a:t>
            </a:r>
            <a:r>
              <a:rPr lang="en-US" err="1"/>
              <a:t>lakukan</a:t>
            </a:r>
            <a:r>
              <a:rPr lang="en-US"/>
              <a:t> pada </a:t>
            </a:r>
            <a:r>
              <a:rPr lang="en-US" err="1"/>
              <a:t>sisa</a:t>
            </a:r>
            <a:r>
              <a:rPr lang="en-US"/>
              <a:t> </a:t>
            </a:r>
            <a:r>
              <a:rPr lang="en-US" err="1"/>
              <a:t>kursus</a:t>
            </a:r>
            <a:r>
              <a:rPr lang="en-US"/>
              <a:t> </a:t>
            </a:r>
            <a:r>
              <a:rPr lang="en-US" err="1"/>
              <a:t>ini</a:t>
            </a:r>
            <a:r>
              <a:rPr lang="en-US"/>
              <a:t>, </a:t>
            </a:r>
            <a:r>
              <a:rPr lang="en-US" err="1"/>
              <a:t>pikirkan</a:t>
            </a:r>
            <a:r>
              <a:rPr lang="en-US"/>
              <a:t> </a:t>
            </a:r>
            <a:r>
              <a:rPr lang="en-US" err="1"/>
              <a:t>tiga</a:t>
            </a:r>
            <a:r>
              <a:rPr lang="en-US"/>
              <a:t> </a:t>
            </a:r>
            <a:r>
              <a:rPr lang="en-US" err="1"/>
              <a:t>pertanyaan</a:t>
            </a:r>
            <a:r>
              <a:rPr lang="en-US"/>
              <a:t> </a:t>
            </a:r>
            <a:r>
              <a:rPr lang="en-US" err="1"/>
              <a:t>berikut</a:t>
            </a:r>
            <a:r>
              <a:rPr lang="en-US"/>
              <a:t>.</a:t>
            </a:r>
          </a:p>
          <a:p>
            <a:pPr lvl="1" indent="-304800">
              <a:lnSpc>
                <a:spcPct val="107915"/>
              </a:lnSpc>
              <a:spcBef>
                <a:spcPts val="800"/>
              </a:spcBef>
              <a:buClr>
                <a:schemeClr val="dk1"/>
              </a:buClr>
              <a:buSzPts val="1200"/>
              <a:buFont typeface="Noto Sans Symbols"/>
              <a:buChar char="−"/>
            </a:pPr>
            <a:r>
              <a:rPr lang="en-US" u="sng" err="1"/>
              <a:t>Apa</a:t>
            </a:r>
            <a:r>
              <a:rPr lang="en-US" u="sng"/>
              <a:t> yang </a:t>
            </a:r>
            <a:r>
              <a:rPr lang="en-US" u="sng" err="1"/>
              <a:t>dapat</a:t>
            </a:r>
            <a:r>
              <a:rPr lang="en-US" u="sng"/>
              <a:t> </a:t>
            </a:r>
            <a:r>
              <a:rPr lang="en-US" u="sng" err="1"/>
              <a:t>saya</a:t>
            </a:r>
            <a:r>
              <a:rPr lang="en-US" u="sng"/>
              <a:t> </a:t>
            </a:r>
            <a:r>
              <a:rPr lang="en-US" u="sng" err="1"/>
              <a:t>lakukan</a:t>
            </a:r>
            <a:r>
              <a:rPr lang="en-US" u="sng"/>
              <a:t>?</a:t>
            </a:r>
            <a:endParaRPr u="sng"/>
          </a:p>
          <a:p>
            <a:pPr marL="914400" lvl="0" indent="0" algn="l" rtl="0">
              <a:lnSpc>
                <a:spcPct val="107916"/>
              </a:lnSpc>
              <a:spcBef>
                <a:spcPts val="800"/>
              </a:spcBef>
              <a:spcAft>
                <a:spcPts val="0"/>
              </a:spcAft>
              <a:buClr>
                <a:schemeClr val="dk1"/>
              </a:buClr>
              <a:buSzPts val="1100"/>
              <a:buFont typeface="Arial"/>
              <a:buNone/>
            </a:pPr>
            <a:r>
              <a:rPr lang="en-US" err="1"/>
              <a:t>Misalnya</a:t>
            </a:r>
            <a:r>
              <a:rPr lang="en-US"/>
              <a:t>, </a:t>
            </a:r>
            <a:r>
              <a:rPr lang="en-US" err="1"/>
              <a:t>peran</a:t>
            </a:r>
            <a:r>
              <a:rPr lang="en-US"/>
              <a:t> </a:t>
            </a:r>
            <a:r>
              <a:rPr lang="en-US" err="1"/>
              <a:t>saya</a:t>
            </a:r>
            <a:r>
              <a:rPr lang="en-US"/>
              <a:t> </a:t>
            </a:r>
            <a:r>
              <a:rPr lang="en-US" err="1"/>
              <a:t>sebagai</a:t>
            </a:r>
            <a:r>
              <a:rPr lang="en-US"/>
              <a:t> </a:t>
            </a:r>
            <a:r>
              <a:rPr lang="en-US" err="1"/>
              <a:t>orangtua</a:t>
            </a:r>
            <a:r>
              <a:rPr lang="en-US"/>
              <a:t>, </a:t>
            </a:r>
            <a:r>
              <a:rPr lang="en-US" err="1"/>
              <a:t>anak</a:t>
            </a:r>
            <a:r>
              <a:rPr lang="en-US"/>
              <a:t>, </a:t>
            </a:r>
            <a:r>
              <a:rPr lang="en-US" err="1"/>
              <a:t>teman</a:t>
            </a:r>
            <a:r>
              <a:rPr lang="en-US"/>
              <a:t>, </a:t>
            </a:r>
            <a:r>
              <a:rPr lang="en-US" err="1"/>
              <a:t>atau</a:t>
            </a:r>
            <a:r>
              <a:rPr lang="en-US"/>
              <a:t> </a:t>
            </a:r>
            <a:r>
              <a:rPr lang="en-US" err="1"/>
              <a:t>tetangga</a:t>
            </a:r>
            <a:r>
              <a:rPr lang="en-US"/>
              <a:t>. Apa yang </a:t>
            </a:r>
            <a:r>
              <a:rPr lang="en-US" err="1"/>
              <a:t>dapat</a:t>
            </a:r>
            <a:r>
              <a:rPr lang="en-US"/>
              <a:t> </a:t>
            </a:r>
            <a:r>
              <a:rPr lang="en-US" err="1"/>
              <a:t>saya</a:t>
            </a:r>
            <a:r>
              <a:rPr lang="en-US"/>
              <a:t> </a:t>
            </a:r>
            <a:r>
              <a:rPr lang="en-US" err="1"/>
              <a:t>lakukan</a:t>
            </a:r>
            <a:r>
              <a:rPr lang="en-US"/>
              <a:t> </a:t>
            </a:r>
            <a:r>
              <a:rPr lang="en-US" err="1"/>
              <a:t>melalui</a:t>
            </a:r>
            <a:r>
              <a:rPr lang="en-US"/>
              <a:t> </a:t>
            </a:r>
            <a:r>
              <a:rPr lang="en-US" err="1"/>
              <a:t>peran</a:t>
            </a:r>
            <a:r>
              <a:rPr lang="en-US"/>
              <a:t> </a:t>
            </a:r>
            <a:r>
              <a:rPr lang="en-US" err="1"/>
              <a:t>saya</a:t>
            </a:r>
            <a:r>
              <a:rPr lang="en-US"/>
              <a:t> di </a:t>
            </a:r>
            <a:r>
              <a:rPr lang="en-US" err="1"/>
              <a:t>kantor</a:t>
            </a:r>
            <a:r>
              <a:rPr lang="en-US"/>
              <a:t> </a:t>
            </a:r>
            <a:r>
              <a:rPr lang="en-US" err="1"/>
              <a:t>atau</a:t>
            </a:r>
            <a:r>
              <a:rPr lang="en-US"/>
              <a:t> </a:t>
            </a:r>
            <a:r>
              <a:rPr lang="en-US" err="1"/>
              <a:t>peran</a:t>
            </a:r>
            <a:r>
              <a:rPr lang="en-US"/>
              <a:t> </a:t>
            </a:r>
            <a:r>
              <a:rPr lang="en-US" err="1"/>
              <a:t>saya</a:t>
            </a:r>
            <a:r>
              <a:rPr lang="en-US"/>
              <a:t> </a:t>
            </a:r>
            <a:r>
              <a:rPr lang="en-US" err="1"/>
              <a:t>dalam</a:t>
            </a:r>
            <a:r>
              <a:rPr lang="en-US"/>
              <a:t> </a:t>
            </a:r>
            <a:r>
              <a:rPr lang="en-US" err="1"/>
              <a:t>kehidupan</a:t>
            </a:r>
            <a:r>
              <a:rPr lang="en-US"/>
              <a:t> </a:t>
            </a:r>
            <a:r>
              <a:rPr lang="en-US" err="1"/>
              <a:t>pribadi</a:t>
            </a:r>
            <a:r>
              <a:rPr lang="en-US"/>
              <a:t> – </a:t>
            </a:r>
            <a:r>
              <a:rPr lang="en-US" err="1"/>
              <a:t>misalnya</a:t>
            </a:r>
            <a:r>
              <a:rPr lang="en-US"/>
              <a:t> di </a:t>
            </a:r>
            <a:r>
              <a:rPr lang="en-US" err="1"/>
              <a:t>komunitas</a:t>
            </a:r>
            <a:r>
              <a:rPr lang="en-US"/>
              <a:t> </a:t>
            </a:r>
            <a:r>
              <a:rPr lang="en-US" err="1"/>
              <a:t>keagamaan</a:t>
            </a:r>
            <a:r>
              <a:rPr lang="en-US"/>
              <a:t>?</a:t>
            </a:r>
            <a:endParaRPr/>
          </a:p>
          <a:p>
            <a:pPr marL="914400" lvl="0" indent="-304800" algn="l" rtl="0">
              <a:lnSpc>
                <a:spcPct val="107916"/>
              </a:lnSpc>
              <a:spcBef>
                <a:spcPts val="800"/>
              </a:spcBef>
              <a:spcAft>
                <a:spcPts val="0"/>
              </a:spcAft>
              <a:buClr>
                <a:schemeClr val="dk1"/>
              </a:buClr>
              <a:buSzPts val="1200"/>
              <a:buFont typeface="Noto Sans Symbols"/>
              <a:buChar char="−"/>
            </a:pPr>
            <a:r>
              <a:rPr lang="en-US" u="sng"/>
              <a:t>Apa yang </a:t>
            </a:r>
            <a:r>
              <a:rPr lang="en-US" u="sng" err="1"/>
              <a:t>dapat</a:t>
            </a:r>
            <a:r>
              <a:rPr lang="en-US" u="sng"/>
              <a:t> </a:t>
            </a:r>
            <a:r>
              <a:rPr lang="en-US" u="sng" err="1"/>
              <a:t>kita</a:t>
            </a:r>
            <a:r>
              <a:rPr lang="en-US" u="sng"/>
              <a:t> </a:t>
            </a:r>
            <a:r>
              <a:rPr lang="en-US" u="sng" err="1"/>
              <a:t>lakukan</a:t>
            </a:r>
            <a:r>
              <a:rPr lang="en-US" u="sng"/>
              <a:t> </a:t>
            </a:r>
            <a:r>
              <a:rPr lang="en-US" u="sng" err="1"/>
              <a:t>apabila</a:t>
            </a:r>
            <a:r>
              <a:rPr lang="en-US" u="sng"/>
              <a:t> </a:t>
            </a:r>
            <a:r>
              <a:rPr lang="en-US" u="sng" err="1"/>
              <a:t>kita</a:t>
            </a:r>
            <a:r>
              <a:rPr lang="en-US" u="sng"/>
              <a:t> </a:t>
            </a:r>
            <a:r>
              <a:rPr lang="en-US" u="sng" err="1"/>
              <a:t>mengorganisasikan</a:t>
            </a:r>
            <a:r>
              <a:rPr lang="en-US" u="sng"/>
              <a:t> </a:t>
            </a:r>
            <a:r>
              <a:rPr lang="en-US" u="sng" err="1"/>
              <a:t>diri</a:t>
            </a:r>
            <a:r>
              <a:rPr lang="en-US" u="sng"/>
              <a:t> dan </a:t>
            </a:r>
            <a:r>
              <a:rPr lang="en-US" u="sng" err="1"/>
              <a:t>bekerja</a:t>
            </a:r>
            <a:r>
              <a:rPr lang="en-US" u="sng"/>
              <a:t> </a:t>
            </a:r>
            <a:r>
              <a:rPr lang="en-US" u="sng" err="1"/>
              <a:t>bersama</a:t>
            </a:r>
            <a:r>
              <a:rPr lang="en-US" u="sng"/>
              <a:t>?</a:t>
            </a:r>
            <a:r>
              <a:rPr lang="en-US"/>
              <a:t> </a:t>
            </a:r>
            <a:endParaRPr/>
          </a:p>
          <a:p>
            <a:pPr marL="914400" lvl="0" indent="0" algn="l" rtl="0">
              <a:lnSpc>
                <a:spcPct val="107916"/>
              </a:lnSpc>
              <a:spcBef>
                <a:spcPts val="800"/>
              </a:spcBef>
              <a:spcAft>
                <a:spcPts val="0"/>
              </a:spcAft>
              <a:buNone/>
            </a:pPr>
            <a:r>
              <a:rPr lang="en-US" err="1"/>
              <a:t>Apakah</a:t>
            </a:r>
            <a:r>
              <a:rPr lang="en-US"/>
              <a:t> </a:t>
            </a:r>
            <a:r>
              <a:rPr lang="en-US" err="1"/>
              <a:t>komunitas</a:t>
            </a:r>
            <a:r>
              <a:rPr lang="en-US"/>
              <a:t> </a:t>
            </a:r>
            <a:r>
              <a:rPr lang="en-US" err="1"/>
              <a:t>keagamaan</a:t>
            </a:r>
            <a:r>
              <a:rPr lang="en-US"/>
              <a:t>, </a:t>
            </a:r>
            <a:r>
              <a:rPr lang="en-US" err="1"/>
              <a:t>kelompok</a:t>
            </a:r>
            <a:r>
              <a:rPr lang="en-US"/>
              <a:t> pemuda, </a:t>
            </a:r>
            <a:r>
              <a:rPr lang="en-US" err="1"/>
              <a:t>atau</a:t>
            </a:r>
            <a:r>
              <a:rPr lang="en-US"/>
              <a:t> </a:t>
            </a:r>
            <a:r>
              <a:rPr lang="en-US" err="1"/>
              <a:t>komunitas</a:t>
            </a:r>
            <a:r>
              <a:rPr lang="en-US"/>
              <a:t> </a:t>
            </a:r>
            <a:r>
              <a:rPr lang="en-US" err="1"/>
              <a:t>tempat</a:t>
            </a:r>
            <a:r>
              <a:rPr lang="en-US"/>
              <a:t> </a:t>
            </a:r>
            <a:r>
              <a:rPr lang="en-US" err="1"/>
              <a:t>kerja</a:t>
            </a:r>
            <a:r>
              <a:rPr lang="en-US"/>
              <a:t> Anda </a:t>
            </a:r>
            <a:r>
              <a:rPr lang="en-US" err="1"/>
              <a:t>bisa</a:t>
            </a:r>
            <a:r>
              <a:rPr lang="en-US"/>
              <a:t> </a:t>
            </a:r>
            <a:r>
              <a:rPr lang="en-US" err="1"/>
              <a:t>mengambil</a:t>
            </a:r>
            <a:r>
              <a:rPr lang="en-US"/>
              <a:t> </a:t>
            </a:r>
            <a:r>
              <a:rPr lang="en-US" err="1"/>
              <a:t>inisiatif</a:t>
            </a:r>
            <a:r>
              <a:rPr lang="en-US"/>
              <a:t> </a:t>
            </a:r>
            <a:r>
              <a:rPr lang="en-US" err="1"/>
              <a:t>sendiri</a:t>
            </a:r>
            <a:r>
              <a:rPr lang="en-US"/>
              <a:t>?</a:t>
            </a:r>
            <a:endParaRPr/>
          </a:p>
          <a:p>
            <a:pPr marL="914400" lvl="0" indent="-304800" algn="l" rtl="0">
              <a:lnSpc>
                <a:spcPct val="107916"/>
              </a:lnSpc>
              <a:spcBef>
                <a:spcPts val="800"/>
              </a:spcBef>
              <a:spcAft>
                <a:spcPts val="0"/>
              </a:spcAft>
              <a:buClr>
                <a:schemeClr val="dk1"/>
              </a:buClr>
              <a:buSzPts val="1200"/>
              <a:buFont typeface="Noto Sans Symbols"/>
              <a:buChar char="−"/>
            </a:pPr>
            <a:r>
              <a:rPr lang="en-US" u="sng"/>
              <a:t>Tindakan </a:t>
            </a:r>
            <a:r>
              <a:rPr lang="en-US" u="sng" err="1"/>
              <a:t>apa</a:t>
            </a:r>
            <a:r>
              <a:rPr lang="en-US" u="sng"/>
              <a:t> yang </a:t>
            </a:r>
            <a:r>
              <a:rPr lang="en-US" u="sng" err="1"/>
              <a:t>dapat</a:t>
            </a:r>
            <a:r>
              <a:rPr lang="en-US" u="sng"/>
              <a:t> </a:t>
            </a:r>
            <a:r>
              <a:rPr lang="en-US" u="sng" err="1"/>
              <a:t>kita</a:t>
            </a:r>
            <a:r>
              <a:rPr lang="en-US" u="sng"/>
              <a:t> </a:t>
            </a:r>
            <a:r>
              <a:rPr lang="en-US" u="sng" err="1"/>
              <a:t>dorong</a:t>
            </a:r>
            <a:r>
              <a:rPr lang="en-US" u="sng"/>
              <a:t> orang lain/</a:t>
            </a:r>
            <a:r>
              <a:rPr lang="en-US" u="sng" err="1"/>
              <a:t>organisasi</a:t>
            </a:r>
            <a:r>
              <a:rPr lang="en-US" u="sng"/>
              <a:t> </a:t>
            </a:r>
            <a:r>
              <a:rPr lang="en-US" u="sng" err="1"/>
              <a:t>untuk</a:t>
            </a:r>
            <a:r>
              <a:rPr lang="en-US" u="sng"/>
              <a:t> </a:t>
            </a:r>
            <a:r>
              <a:rPr lang="en-US" u="sng" err="1"/>
              <a:t>lakukan</a:t>
            </a:r>
            <a:r>
              <a:rPr lang="en-US" u="sng"/>
              <a:t>?</a:t>
            </a:r>
            <a:endParaRPr u="sng"/>
          </a:p>
          <a:p>
            <a:pPr marL="914400" lvl="0" indent="0" algn="l" rtl="0">
              <a:lnSpc>
                <a:spcPct val="107916"/>
              </a:lnSpc>
              <a:spcBef>
                <a:spcPts val="800"/>
              </a:spcBef>
              <a:spcAft>
                <a:spcPts val="800"/>
              </a:spcAft>
              <a:buClr>
                <a:schemeClr val="dk1"/>
              </a:buClr>
              <a:buSzPts val="1100"/>
              <a:buFont typeface="Arial"/>
              <a:buNone/>
            </a:pPr>
            <a:r>
              <a:rPr lang="en-US"/>
              <a:t>Ada </a:t>
            </a:r>
            <a:r>
              <a:rPr lang="en-US" err="1"/>
              <a:t>hal</a:t>
            </a:r>
            <a:r>
              <a:rPr lang="en-US"/>
              <a:t> yang </a:t>
            </a:r>
            <a:r>
              <a:rPr lang="en-US" err="1"/>
              <a:t>tidak</a:t>
            </a:r>
            <a:r>
              <a:rPr lang="en-US"/>
              <a:t> </a:t>
            </a:r>
            <a:r>
              <a:rPr lang="en-US" err="1"/>
              <a:t>dapat</a:t>
            </a:r>
            <a:r>
              <a:rPr lang="en-US"/>
              <a:t> </a:t>
            </a:r>
            <a:r>
              <a:rPr lang="en-US" err="1"/>
              <a:t>kita</a:t>
            </a:r>
            <a:r>
              <a:rPr lang="en-US"/>
              <a:t> </a:t>
            </a:r>
            <a:r>
              <a:rPr lang="en-US" err="1"/>
              <a:t>lakukan</a:t>
            </a:r>
            <a:r>
              <a:rPr lang="en-US"/>
              <a:t> </a:t>
            </a:r>
            <a:r>
              <a:rPr lang="en-US" err="1"/>
              <a:t>namun</a:t>
            </a:r>
            <a:r>
              <a:rPr lang="en-US"/>
              <a:t> </a:t>
            </a:r>
            <a:r>
              <a:rPr lang="en-US" err="1"/>
              <a:t>bisa</a:t>
            </a:r>
            <a:r>
              <a:rPr lang="en-US"/>
              <a:t> </a:t>
            </a:r>
            <a:r>
              <a:rPr lang="en-US" err="1"/>
              <a:t>dilakukan</a:t>
            </a:r>
            <a:r>
              <a:rPr lang="en-US"/>
              <a:t> orang lain – </a:t>
            </a:r>
            <a:r>
              <a:rPr lang="en-US" err="1"/>
              <a:t>misalnya</a:t>
            </a:r>
            <a:r>
              <a:rPr lang="en-US"/>
              <a:t> </a:t>
            </a:r>
            <a:r>
              <a:rPr lang="en-US" err="1"/>
              <a:t>komunitas</a:t>
            </a:r>
            <a:r>
              <a:rPr lang="en-US"/>
              <a:t> </a:t>
            </a:r>
            <a:r>
              <a:rPr lang="en-US" err="1"/>
              <a:t>keagamaan</a:t>
            </a:r>
            <a:r>
              <a:rPr lang="en-US"/>
              <a:t> lain, </a:t>
            </a:r>
            <a:r>
              <a:rPr lang="en-US" err="1"/>
              <a:t>atau</a:t>
            </a:r>
            <a:r>
              <a:rPr lang="en-US"/>
              <a:t> </a:t>
            </a:r>
            <a:r>
              <a:rPr lang="en-US" err="1"/>
              <a:t>kepala</a:t>
            </a:r>
            <a:r>
              <a:rPr lang="en-US"/>
              <a:t> </a:t>
            </a:r>
            <a:r>
              <a:rPr lang="en-US" err="1"/>
              <a:t>sekolah</a:t>
            </a:r>
            <a:r>
              <a:rPr lang="en-US"/>
              <a:t> di </a:t>
            </a:r>
            <a:r>
              <a:rPr lang="en-US" err="1"/>
              <a:t>daerah</a:t>
            </a:r>
            <a:r>
              <a:rPr lang="en-US"/>
              <a:t> </a:t>
            </a:r>
            <a:r>
              <a:rPr lang="en-US" err="1"/>
              <a:t>kita</a:t>
            </a:r>
            <a:r>
              <a:rPr lang="en-US"/>
              <a:t>. </a:t>
            </a:r>
            <a:r>
              <a:rPr lang="en-US" err="1"/>
              <a:t>Siapa</a:t>
            </a:r>
            <a:r>
              <a:rPr lang="en-US"/>
              <a:t> yang </a:t>
            </a:r>
            <a:r>
              <a:rPr lang="en-US" err="1"/>
              <a:t>dapat</a:t>
            </a:r>
            <a:r>
              <a:rPr lang="en-US"/>
              <a:t> </a:t>
            </a:r>
            <a:r>
              <a:rPr lang="en-US" err="1"/>
              <a:t>kita</a:t>
            </a:r>
            <a:r>
              <a:rPr lang="en-US"/>
              <a:t> </a:t>
            </a:r>
            <a:r>
              <a:rPr lang="en-US" err="1"/>
              <a:t>dorong</a:t>
            </a:r>
            <a:r>
              <a:rPr lang="en-US"/>
              <a:t> </a:t>
            </a:r>
            <a:r>
              <a:rPr lang="en-US" err="1"/>
              <a:t>untuk</a:t>
            </a:r>
            <a:r>
              <a:rPr lang="en-US"/>
              <a:t> </a:t>
            </a:r>
            <a:r>
              <a:rPr lang="en-US" err="1"/>
              <a:t>bertindak</a:t>
            </a:r>
            <a:r>
              <a:rPr lang="en-US"/>
              <a:t>?</a:t>
            </a:r>
            <a:endParaRPr>
              <a:solidFill>
                <a:srgbClr val="000000"/>
              </a:solidFill>
            </a:endParaRPr>
          </a:p>
        </p:txBody>
      </p:sp>
      <p:sp>
        <p:nvSpPr>
          <p:cNvPr id="167" name="Google Shape;16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68" name="Google Shape;16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a:solidFill>
                  <a:srgbClr val="000000"/>
                </a:solidFill>
                <a:latin typeface="Calibri"/>
                <a:ea typeface="Calibri"/>
                <a:cs typeface="Calibri"/>
                <a:sym typeface="Calibri"/>
              </a:rPr>
              <a:t>Slide 13-24 </a:t>
            </a:r>
            <a:r>
              <a:rPr lang="en-US" sz="1200" b="0" i="1" err="1">
                <a:solidFill>
                  <a:srgbClr val="000000"/>
                </a:solidFill>
                <a:latin typeface="Calibri"/>
                <a:ea typeface="Calibri"/>
                <a:cs typeface="Calibri"/>
                <a:sym typeface="Calibri"/>
              </a:rPr>
              <a:t>menunjukkan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gambaran</a:t>
            </a:r>
            <a:r>
              <a:rPr lang="en-US" sz="1200" b="0" i="1">
                <a:solidFill>
                  <a:srgbClr val="000000"/>
                </a:solidFill>
                <a:latin typeface="Calibri"/>
                <a:ea typeface="Calibri"/>
                <a:cs typeface="Calibri"/>
                <a:sym typeface="Calibri"/>
              </a:rPr>
              <a:t> </a:t>
            </a:r>
            <a:r>
              <a:rPr lang="en-US" sz="1200" b="0" i="1" err="1">
                <a:solidFill>
                  <a:srgbClr val="000000"/>
                </a:solidFill>
                <a:latin typeface="Calibri"/>
                <a:ea typeface="Calibri"/>
                <a:cs typeface="Calibri"/>
                <a:sym typeface="Calibri"/>
              </a:rPr>
              <a:t>akan</a:t>
            </a:r>
            <a:r>
              <a:rPr lang="en-US" sz="1200" b="0" i="1">
                <a:solidFill>
                  <a:srgbClr val="000000"/>
                </a:solidFill>
                <a:latin typeface="Calibri"/>
                <a:ea typeface="Calibri"/>
                <a:cs typeface="Calibri"/>
                <a:sym typeface="Calibri"/>
              </a:rPr>
              <a:t> </a:t>
            </a:r>
            <a:r>
              <a:rPr lang="en-US" i="1" err="1">
                <a:solidFill>
                  <a:srgbClr val="000000"/>
                </a:solidFill>
              </a:rPr>
              <a:t>Presentasi</a:t>
            </a:r>
            <a:r>
              <a:rPr lang="en-US" i="1">
                <a:solidFill>
                  <a:srgbClr val="000000"/>
                </a:solidFill>
              </a:rPr>
              <a:t> Sesi 6.</a:t>
            </a:r>
            <a:endParaRPr i="1">
              <a:solidFill>
                <a:srgbClr val="000000"/>
              </a:solidFill>
            </a:endParaRPr>
          </a:p>
          <a:p>
            <a:pPr marL="0" lvl="0" indent="0" algn="l" rtl="0">
              <a:spcBef>
                <a:spcPts val="0"/>
              </a:spcBef>
              <a:spcAft>
                <a:spcPts val="0"/>
              </a:spcAft>
              <a:buNone/>
            </a:pPr>
            <a:endParaRPr sz="1200" b="0" i="1">
              <a:solidFill>
                <a:srgbClr val="000000"/>
              </a:solidFill>
              <a:latin typeface="Calibri"/>
              <a:ea typeface="Calibri"/>
              <a:cs typeface="Calibri"/>
              <a:sym typeface="Calibri"/>
            </a:endParaRPr>
          </a:p>
          <a:p>
            <a:pPr marL="0" lvl="0" indent="0" algn="l" rtl="0">
              <a:spcBef>
                <a:spcPts val="0"/>
              </a:spcBef>
              <a:spcAft>
                <a:spcPts val="0"/>
              </a:spcAft>
              <a:buNone/>
            </a:pPr>
            <a:endParaRPr sz="1200" b="0" i="1">
              <a:solidFill>
                <a:srgbClr val="000000"/>
              </a:solidFill>
              <a:latin typeface="Calibri"/>
              <a:ea typeface="Calibri"/>
              <a:cs typeface="Calibri"/>
              <a:sym typeface="Calibri"/>
            </a:endParaRPr>
          </a:p>
          <a:p>
            <a:pPr marL="0" indent="0"/>
            <a:r>
              <a:rPr lang="en-US" b="1" err="1">
                <a:solidFill>
                  <a:srgbClr val="000000"/>
                </a:solidFill>
              </a:rPr>
              <a:t>Presentasi</a:t>
            </a:r>
            <a:r>
              <a:rPr lang="en-US" b="1">
                <a:solidFill>
                  <a:srgbClr val="000000"/>
                </a:solidFill>
              </a:rPr>
              <a:t>: </a:t>
            </a:r>
            <a:r>
              <a:rPr lang="en-US" b="1" err="1">
                <a:solidFill>
                  <a:srgbClr val="000000"/>
                </a:solidFill>
              </a:rPr>
              <a:t>Taktik</a:t>
            </a:r>
            <a:r>
              <a:rPr lang="en-US" b="1">
                <a:solidFill>
                  <a:srgbClr val="000000"/>
                </a:solidFill>
              </a:rPr>
              <a:t> yang </a:t>
            </a:r>
            <a:r>
              <a:rPr lang="en-US" b="1" err="1">
                <a:solidFill>
                  <a:srgbClr val="000000"/>
                </a:solidFill>
              </a:rPr>
              <a:t>digunakan</a:t>
            </a:r>
            <a:r>
              <a:rPr lang="en-US" b="1">
                <a:solidFill>
                  <a:srgbClr val="000000"/>
                </a:solidFill>
              </a:rPr>
              <a:t> </a:t>
            </a:r>
            <a:r>
              <a:rPr lang="en-US" b="1" err="1">
                <a:solidFill>
                  <a:srgbClr val="000000"/>
                </a:solidFill>
              </a:rPr>
              <a:t>untuk</a:t>
            </a:r>
            <a:r>
              <a:rPr lang="en-US" b="1">
                <a:solidFill>
                  <a:srgbClr val="000000"/>
                </a:solidFill>
              </a:rPr>
              <a:t> </a:t>
            </a:r>
            <a:r>
              <a:rPr lang="en-US" b="1" err="1">
                <a:solidFill>
                  <a:srgbClr val="000000"/>
                </a:solidFill>
              </a:rPr>
              <a:t>mendukung</a:t>
            </a:r>
            <a:r>
              <a:rPr lang="en-US" b="1">
                <a:solidFill>
                  <a:srgbClr val="000000"/>
                </a:solidFill>
              </a:rPr>
              <a:t> </a:t>
            </a:r>
            <a:r>
              <a:rPr lang="en-US" b="1" err="1">
                <a:solidFill>
                  <a:srgbClr val="000000"/>
                </a:solidFill>
              </a:rPr>
              <a:t>hak</a:t>
            </a:r>
            <a:r>
              <a:rPr lang="en-US" b="1">
                <a:solidFill>
                  <a:srgbClr val="000000"/>
                </a:solidFill>
              </a:rPr>
              <a:t> </a:t>
            </a:r>
            <a:r>
              <a:rPr lang="en-US" b="1" err="1">
                <a:solidFill>
                  <a:srgbClr val="000000"/>
                </a:solidFill>
              </a:rPr>
              <a:t>asasi</a:t>
            </a:r>
            <a:r>
              <a:rPr lang="en-US" b="1">
                <a:solidFill>
                  <a:srgbClr val="000000"/>
                </a:solidFill>
              </a:rPr>
              <a:t> </a:t>
            </a:r>
            <a:r>
              <a:rPr lang="en-US" b="1" err="1">
                <a:solidFill>
                  <a:srgbClr val="000000"/>
                </a:solidFill>
              </a:rPr>
              <a:t>manusia</a:t>
            </a:r>
            <a:endParaRPr b="1" err="1"/>
          </a:p>
          <a:p>
            <a:pPr marL="0" lvl="0" indent="0" algn="l" rtl="0">
              <a:spcBef>
                <a:spcPts val="0"/>
              </a:spcBef>
              <a:spcAft>
                <a:spcPts val="0"/>
              </a:spcAft>
              <a:buNone/>
            </a:pPr>
            <a:r>
              <a:rPr lang="en-US" sz="1200" b="0" i="0">
                <a:solidFill>
                  <a:srgbClr val="000000"/>
                </a:solidFill>
                <a:latin typeface="Calibri"/>
                <a:ea typeface="Calibri"/>
                <a:cs typeface="Calibri"/>
                <a:sym typeface="Calibri"/>
              </a:rPr>
              <a:t> </a:t>
            </a:r>
            <a:endParaRPr/>
          </a:p>
          <a:p>
            <a:pPr marL="0" marR="0" lvl="0" indent="0" algn="l" rtl="0">
              <a:spcBef>
                <a:spcPts val="0"/>
              </a:spcBef>
              <a:spcAft>
                <a:spcPts val="0"/>
              </a:spcAft>
              <a:buSzPts val="1100"/>
              <a:buNone/>
            </a:pPr>
            <a:r>
              <a:rPr lang="en-US"/>
              <a:t>Pada </a:t>
            </a:r>
            <a:r>
              <a:rPr lang="en-US" err="1"/>
              <a:t>sesi</a:t>
            </a:r>
            <a:r>
              <a:rPr lang="en-US"/>
              <a:t> </a:t>
            </a:r>
            <a:r>
              <a:rPr lang="en-US" err="1"/>
              <a:t>ini</a:t>
            </a:r>
            <a:r>
              <a:rPr lang="en-US"/>
              <a:t> dan </a:t>
            </a:r>
            <a:r>
              <a:rPr lang="en-US" err="1"/>
              <a:t>sebelumnya</a:t>
            </a:r>
            <a:r>
              <a:rPr lang="en-US"/>
              <a:t>, </a:t>
            </a:r>
            <a:r>
              <a:rPr lang="en-US" err="1"/>
              <a:t>kita</a:t>
            </a:r>
            <a:r>
              <a:rPr lang="en-US"/>
              <a:t> </a:t>
            </a:r>
            <a:r>
              <a:rPr lang="en-US" err="1"/>
              <a:t>sudah</a:t>
            </a:r>
            <a:r>
              <a:rPr lang="en-US"/>
              <a:t> </a:t>
            </a:r>
            <a:r>
              <a:rPr lang="en-US" err="1"/>
              <a:t>mendengar</a:t>
            </a:r>
            <a:r>
              <a:rPr lang="en-US"/>
              <a:t> </a:t>
            </a:r>
            <a:r>
              <a:rPr lang="en-US" err="1"/>
              <a:t>berbagai</a:t>
            </a:r>
            <a:r>
              <a:rPr lang="en-US"/>
              <a:t> </a:t>
            </a:r>
            <a:r>
              <a:rPr lang="en-US" err="1"/>
              <a:t>cerita</a:t>
            </a:r>
            <a:r>
              <a:rPr lang="en-US"/>
              <a:t> </a:t>
            </a:r>
            <a:r>
              <a:rPr lang="en-US" err="1"/>
              <a:t>mengenai</a:t>
            </a:r>
            <a:r>
              <a:rPr lang="en-US"/>
              <a:t> </a:t>
            </a:r>
            <a:r>
              <a:rPr lang="en-US" err="1"/>
              <a:t>bagaimana</a:t>
            </a:r>
            <a:r>
              <a:rPr lang="en-US"/>
              <a:t> orang-orang </a:t>
            </a:r>
            <a:r>
              <a:rPr lang="en-US" err="1"/>
              <a:t>berusaha</a:t>
            </a:r>
            <a:r>
              <a:rPr lang="en-US"/>
              <a:t> </a:t>
            </a:r>
            <a:r>
              <a:rPr lang="en-US" err="1"/>
              <a:t>untuk</a:t>
            </a:r>
            <a:r>
              <a:rPr lang="en-US"/>
              <a:t> </a:t>
            </a:r>
            <a:r>
              <a:rPr lang="en-US" err="1"/>
              <a:t>melakukan</a:t>
            </a:r>
            <a:r>
              <a:rPr lang="en-US"/>
              <a:t> </a:t>
            </a:r>
            <a:r>
              <a:rPr lang="en-US" err="1"/>
              <a:t>sesuatu</a:t>
            </a:r>
            <a:r>
              <a:rPr lang="en-US"/>
              <a:t> yang </a:t>
            </a:r>
            <a:r>
              <a:rPr lang="en-US" err="1"/>
              <a:t>berbeda</a:t>
            </a:r>
            <a:r>
              <a:rPr lang="en-US"/>
              <a:t> dan </a:t>
            </a:r>
            <a:r>
              <a:rPr lang="en-US" err="1"/>
              <a:t>mencoba</a:t>
            </a:r>
            <a:r>
              <a:rPr lang="en-US"/>
              <a:t> agar </a:t>
            </a:r>
            <a:r>
              <a:rPr lang="en-US" err="1"/>
              <a:t>situasi</a:t>
            </a:r>
            <a:r>
              <a:rPr lang="en-US"/>
              <a:t> </a:t>
            </a:r>
            <a:r>
              <a:rPr lang="en-US" err="1"/>
              <a:t>terkait</a:t>
            </a:r>
            <a:r>
              <a:rPr lang="en-US"/>
              <a:t> </a:t>
            </a:r>
            <a:r>
              <a:rPr lang="en-US" err="1"/>
              <a:t>kebebasan</a:t>
            </a:r>
            <a:r>
              <a:rPr lang="en-US"/>
              <a:t> </a:t>
            </a:r>
            <a:r>
              <a:rPr lang="en-US" err="1"/>
              <a:t>beragama</a:t>
            </a:r>
            <a:r>
              <a:rPr lang="en-US"/>
              <a:t> </a:t>
            </a:r>
            <a:r>
              <a:rPr lang="en-US" err="1"/>
              <a:t>atau</a:t>
            </a:r>
            <a:r>
              <a:rPr lang="en-US"/>
              <a:t> </a:t>
            </a:r>
            <a:r>
              <a:rPr lang="en-US" err="1"/>
              <a:t>berkeyakinan</a:t>
            </a:r>
            <a:r>
              <a:rPr lang="en-US"/>
              <a:t> </a:t>
            </a:r>
            <a:r>
              <a:rPr lang="en-US" err="1"/>
              <a:t>bisa</a:t>
            </a:r>
            <a:r>
              <a:rPr lang="en-US"/>
              <a:t> </a:t>
            </a:r>
            <a:r>
              <a:rPr lang="en-US" err="1"/>
              <a:t>menjadi</a:t>
            </a:r>
            <a:r>
              <a:rPr lang="en-US"/>
              <a:t> </a:t>
            </a:r>
            <a:r>
              <a:rPr lang="en-US" err="1"/>
              <a:t>lebih</a:t>
            </a:r>
            <a:r>
              <a:rPr lang="en-US"/>
              <a:t> </a:t>
            </a:r>
            <a:r>
              <a:rPr lang="en-US" err="1"/>
              <a:t>baik</a:t>
            </a:r>
            <a:r>
              <a:rPr lang="en-US"/>
              <a:t> di </a:t>
            </a:r>
            <a:r>
              <a:rPr lang="en-US" err="1"/>
              <a:t>komunitas</a:t>
            </a:r>
            <a:r>
              <a:rPr lang="en-US"/>
              <a:t> </a:t>
            </a:r>
            <a:r>
              <a:rPr lang="en-US" err="1"/>
              <a:t>mereka</a:t>
            </a:r>
            <a:r>
              <a:rPr lang="en-US"/>
              <a:t>. Kita juga </a:t>
            </a:r>
            <a:r>
              <a:rPr lang="en-US" err="1"/>
              <a:t>sudah</a:t>
            </a:r>
            <a:r>
              <a:rPr lang="en-US"/>
              <a:t> </a:t>
            </a:r>
            <a:r>
              <a:rPr lang="en-US" err="1"/>
              <a:t>berusaha</a:t>
            </a:r>
            <a:r>
              <a:rPr lang="en-US"/>
              <a:t> </a:t>
            </a:r>
            <a:r>
              <a:rPr lang="en-US" err="1"/>
              <a:t>mengingat-ingat</a:t>
            </a:r>
            <a:r>
              <a:rPr lang="en-US"/>
              <a:t> </a:t>
            </a:r>
            <a:r>
              <a:rPr lang="en-US" err="1"/>
              <a:t>masalah</a:t>
            </a:r>
            <a:r>
              <a:rPr lang="en-US"/>
              <a:t> KBB yang </a:t>
            </a:r>
            <a:r>
              <a:rPr lang="en-US" err="1"/>
              <a:t>terjadi</a:t>
            </a:r>
            <a:r>
              <a:rPr lang="en-US"/>
              <a:t> di </a:t>
            </a:r>
            <a:r>
              <a:rPr lang="en-US" err="1"/>
              <a:t>komunitas</a:t>
            </a:r>
            <a:r>
              <a:rPr lang="en-US"/>
              <a:t> </a:t>
            </a:r>
            <a:r>
              <a:rPr lang="en-US" err="1"/>
              <a:t>kita</a:t>
            </a:r>
            <a:r>
              <a:rPr lang="en-US"/>
              <a:t> </a:t>
            </a:r>
            <a:r>
              <a:rPr lang="en-US" i="1"/>
              <a:t>(</a:t>
            </a:r>
            <a:r>
              <a:rPr lang="en-US" i="1" err="1"/>
              <a:t>lihat</a:t>
            </a:r>
            <a:r>
              <a:rPr lang="en-US" i="1"/>
              <a:t> </a:t>
            </a:r>
            <a:r>
              <a:rPr lang="en-US" i="1" err="1"/>
              <a:t>lembar</a:t>
            </a:r>
            <a:r>
              <a:rPr lang="en-US" i="1"/>
              <a:t> </a:t>
            </a:r>
            <a:r>
              <a:rPr lang="en-US" i="1" err="1"/>
              <a:t>peta</a:t>
            </a:r>
            <a:r>
              <a:rPr lang="en-US" i="1"/>
              <a:t> KBB </a:t>
            </a:r>
            <a:r>
              <a:rPr lang="en-US" i="1" err="1"/>
              <a:t>kota</a:t>
            </a:r>
            <a:r>
              <a:rPr lang="en-US" i="1"/>
              <a:t> </a:t>
            </a:r>
            <a:r>
              <a:rPr lang="en-US" i="1" err="1"/>
              <a:t>kita</a:t>
            </a:r>
            <a:r>
              <a:rPr lang="en-US" i="1"/>
              <a:t> pada </a:t>
            </a:r>
            <a:r>
              <a:rPr lang="en-US"/>
              <a:t>flip chart</a:t>
            </a:r>
            <a:r>
              <a:rPr lang="en-US" i="1"/>
              <a:t>).</a:t>
            </a:r>
            <a:endParaRPr i="1"/>
          </a:p>
          <a:p>
            <a:pPr marL="0" marR="0" lvl="0" indent="0" algn="l" rtl="0">
              <a:spcBef>
                <a:spcPts val="0"/>
              </a:spcBef>
              <a:spcAft>
                <a:spcPts val="0"/>
              </a:spcAft>
              <a:buSzPts val="1100"/>
              <a:buNone/>
            </a:pPr>
            <a:endParaRPr i="1"/>
          </a:p>
          <a:p>
            <a:pPr marL="0" marR="0" lvl="0" indent="0" algn="l" rtl="0">
              <a:spcBef>
                <a:spcPts val="0"/>
              </a:spcBef>
              <a:spcAft>
                <a:spcPts val="0"/>
              </a:spcAft>
              <a:buClr>
                <a:schemeClr val="dk1"/>
              </a:buClr>
              <a:buSzPts val="1100"/>
              <a:buFont typeface="Arial"/>
              <a:buNone/>
            </a:pPr>
            <a:r>
              <a:rPr lang="en-US"/>
              <a:t>Saat </a:t>
            </a:r>
            <a:r>
              <a:rPr lang="en-US" err="1"/>
              <a:t>ini</a:t>
            </a:r>
            <a:r>
              <a:rPr lang="en-US"/>
              <a:t>, </a:t>
            </a:r>
            <a:r>
              <a:rPr lang="en-US" err="1"/>
              <a:t>kita</a:t>
            </a:r>
            <a:r>
              <a:rPr lang="en-US"/>
              <a:t> </a:t>
            </a:r>
            <a:r>
              <a:rPr lang="en-US" err="1"/>
              <a:t>akan</a:t>
            </a:r>
            <a:r>
              <a:rPr lang="en-US"/>
              <a:t> </a:t>
            </a:r>
            <a:r>
              <a:rPr lang="en-US" err="1"/>
              <a:t>belajar</a:t>
            </a:r>
            <a:r>
              <a:rPr lang="en-US"/>
              <a:t> </a:t>
            </a:r>
            <a:r>
              <a:rPr lang="en-US" err="1"/>
              <a:t>mengenai</a:t>
            </a:r>
            <a:r>
              <a:rPr lang="en-US"/>
              <a:t> </a:t>
            </a:r>
            <a:r>
              <a:rPr lang="en-US" err="1"/>
              <a:t>berbagai</a:t>
            </a:r>
            <a:r>
              <a:rPr lang="en-US"/>
              <a:t> </a:t>
            </a:r>
            <a:r>
              <a:rPr lang="en-US" err="1"/>
              <a:t>taktik</a:t>
            </a:r>
            <a:r>
              <a:rPr lang="en-US"/>
              <a:t> yang </a:t>
            </a:r>
            <a:r>
              <a:rPr lang="en-US" err="1"/>
              <a:t>bisa</a:t>
            </a:r>
            <a:r>
              <a:rPr lang="en-US"/>
              <a:t> </a:t>
            </a:r>
            <a:r>
              <a:rPr lang="en-US" err="1"/>
              <a:t>digunakan</a:t>
            </a:r>
            <a:r>
              <a:rPr lang="en-US"/>
              <a:t> </a:t>
            </a:r>
            <a:r>
              <a:rPr lang="en-US" err="1"/>
              <a:t>untuk</a:t>
            </a:r>
            <a:r>
              <a:rPr lang="en-US"/>
              <a:t> </a:t>
            </a:r>
            <a:r>
              <a:rPr lang="en-US" err="1"/>
              <a:t>mendukung</a:t>
            </a:r>
            <a:r>
              <a:rPr lang="en-US"/>
              <a:t> dan </a:t>
            </a:r>
            <a:r>
              <a:rPr lang="en-US" err="1"/>
              <a:t>melindungi</a:t>
            </a:r>
            <a:r>
              <a:rPr lang="en-US"/>
              <a:t> </a:t>
            </a:r>
            <a:r>
              <a:rPr lang="en-US" err="1"/>
              <a:t>hak</a:t>
            </a:r>
            <a:r>
              <a:rPr lang="en-US"/>
              <a:t> </a:t>
            </a:r>
            <a:r>
              <a:rPr lang="en-US" err="1"/>
              <a:t>asasi</a:t>
            </a:r>
            <a:r>
              <a:rPr lang="en-US"/>
              <a:t> </a:t>
            </a:r>
            <a:r>
              <a:rPr lang="en-US" err="1"/>
              <a:t>manusia</a:t>
            </a:r>
            <a:r>
              <a:rPr lang="en-US"/>
              <a:t> pada </a:t>
            </a:r>
            <a:r>
              <a:rPr lang="en-US" err="1"/>
              <a:t>tingkat</a:t>
            </a:r>
            <a:r>
              <a:rPr lang="en-US"/>
              <a:t> </a:t>
            </a:r>
            <a:r>
              <a:rPr lang="en-US" err="1"/>
              <a:t>komunitas</a:t>
            </a:r>
            <a:r>
              <a:rPr lang="en-US"/>
              <a:t>. Selain </a:t>
            </a:r>
            <a:r>
              <a:rPr lang="en-US" err="1"/>
              <a:t>itu</a:t>
            </a:r>
            <a:r>
              <a:rPr lang="en-US"/>
              <a:t>, </a:t>
            </a:r>
            <a:r>
              <a:rPr lang="en-US" err="1"/>
              <a:t>kita</a:t>
            </a:r>
            <a:r>
              <a:rPr lang="en-US"/>
              <a:t> juga </a:t>
            </a:r>
            <a:r>
              <a:rPr lang="en-US" err="1"/>
              <a:t>akan</a:t>
            </a:r>
            <a:r>
              <a:rPr lang="en-US"/>
              <a:t> </a:t>
            </a:r>
            <a:r>
              <a:rPr lang="en-US" err="1"/>
              <a:t>melihat</a:t>
            </a:r>
            <a:r>
              <a:rPr lang="en-US"/>
              <a:t> </a:t>
            </a:r>
            <a:r>
              <a:rPr lang="en-US" err="1"/>
              <a:t>bagaimana</a:t>
            </a:r>
            <a:r>
              <a:rPr lang="en-US"/>
              <a:t> </a:t>
            </a:r>
            <a:r>
              <a:rPr lang="en-US" u="sng" err="1"/>
              <a:t>kita</a:t>
            </a:r>
            <a:r>
              <a:rPr lang="en-US"/>
              <a:t> </a:t>
            </a:r>
            <a:r>
              <a:rPr lang="en-US" err="1"/>
              <a:t>dapat</a:t>
            </a:r>
            <a:r>
              <a:rPr lang="en-US"/>
              <a:t> </a:t>
            </a:r>
            <a:r>
              <a:rPr lang="en-US" err="1"/>
              <a:t>menggunakan</a:t>
            </a:r>
            <a:r>
              <a:rPr lang="en-US"/>
              <a:t> </a:t>
            </a:r>
            <a:r>
              <a:rPr lang="en-US" err="1"/>
              <a:t>taktik</a:t>
            </a:r>
            <a:r>
              <a:rPr lang="en-US"/>
              <a:t> </a:t>
            </a:r>
            <a:r>
              <a:rPr lang="en-US" err="1"/>
              <a:t>untuk</a:t>
            </a:r>
            <a:r>
              <a:rPr lang="en-US"/>
              <a:t> </a:t>
            </a:r>
            <a:r>
              <a:rPr lang="en-US" err="1"/>
              <a:t>mengatasi</a:t>
            </a:r>
            <a:r>
              <a:rPr lang="en-US"/>
              <a:t> </a:t>
            </a:r>
            <a:r>
              <a:rPr lang="en-US" err="1"/>
              <a:t>masalah</a:t>
            </a:r>
            <a:r>
              <a:rPr lang="en-US"/>
              <a:t> yang </a:t>
            </a:r>
            <a:r>
              <a:rPr lang="en-US" err="1"/>
              <a:t>sudah</a:t>
            </a:r>
            <a:r>
              <a:rPr lang="en-US"/>
              <a:t> </a:t>
            </a:r>
            <a:r>
              <a:rPr lang="en-US" err="1"/>
              <a:t>kita</a:t>
            </a:r>
            <a:r>
              <a:rPr lang="en-US"/>
              <a:t> </a:t>
            </a:r>
            <a:r>
              <a:rPr lang="en-US" err="1"/>
              <a:t>identifikasi</a:t>
            </a:r>
            <a:r>
              <a:rPr lang="en-US"/>
              <a:t> di </a:t>
            </a:r>
            <a:r>
              <a:rPr lang="en-US" err="1"/>
              <a:t>komunitas</a:t>
            </a:r>
            <a:r>
              <a:rPr lang="en-US"/>
              <a:t> </a:t>
            </a:r>
            <a:r>
              <a:rPr lang="en-US" u="sng" err="1"/>
              <a:t>kita</a:t>
            </a:r>
            <a:r>
              <a:rPr lang="en-US"/>
              <a:t>.</a:t>
            </a:r>
            <a:endParaRPr>
              <a:solidFill>
                <a:srgbClr val="000000"/>
              </a:solidFill>
            </a:endParaRPr>
          </a:p>
        </p:txBody>
      </p:sp>
      <p:sp>
        <p:nvSpPr>
          <p:cNvPr id="176" name="Google Shape;176;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77" name="Google Shape;177;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a:t>Jadi, </a:t>
            </a:r>
            <a:r>
              <a:rPr lang="en-US" err="1"/>
              <a:t>apa</a:t>
            </a:r>
            <a:r>
              <a:rPr lang="en-US"/>
              <a:t> yang </a:t>
            </a:r>
            <a:r>
              <a:rPr lang="en-US" err="1"/>
              <a:t>dimaksud</a:t>
            </a:r>
            <a:r>
              <a:rPr lang="en-US"/>
              <a:t> </a:t>
            </a:r>
            <a:r>
              <a:rPr lang="en-US" err="1"/>
              <a:t>dengan</a:t>
            </a:r>
            <a:r>
              <a:rPr lang="en-US"/>
              <a:t> </a:t>
            </a:r>
            <a:r>
              <a:rPr lang="en-US" err="1"/>
              <a:t>taktik</a:t>
            </a:r>
            <a:r>
              <a:rPr lang="en-US"/>
              <a:t>? </a:t>
            </a:r>
            <a:r>
              <a:rPr lang="en-US" err="1"/>
              <a:t>Taktik</a:t>
            </a:r>
            <a:r>
              <a:rPr lang="en-US"/>
              <a:t> </a:t>
            </a:r>
            <a:r>
              <a:rPr lang="en-US" err="1"/>
              <a:t>didefinisikan</a:t>
            </a:r>
            <a:r>
              <a:rPr lang="en-US"/>
              <a:t> </a:t>
            </a:r>
            <a:r>
              <a:rPr lang="en-US" err="1"/>
              <a:t>sebagai</a:t>
            </a:r>
            <a:r>
              <a:rPr lang="en-US"/>
              <a:t> “</a:t>
            </a:r>
            <a:r>
              <a:rPr lang="en-US" err="1"/>
              <a:t>serangkaian</a:t>
            </a:r>
            <a:r>
              <a:rPr lang="en-US"/>
              <a:t> </a:t>
            </a:r>
            <a:r>
              <a:rPr lang="en-US" err="1"/>
              <a:t>tindakan</a:t>
            </a:r>
            <a:r>
              <a:rPr lang="en-US"/>
              <a:t> yang </a:t>
            </a:r>
            <a:r>
              <a:rPr lang="en-US" err="1"/>
              <a:t>dilakukan</a:t>
            </a:r>
            <a:r>
              <a:rPr lang="en-US"/>
              <a:t> </a:t>
            </a:r>
            <a:r>
              <a:rPr lang="en-US" err="1"/>
              <a:t>untuk</a:t>
            </a:r>
            <a:r>
              <a:rPr lang="en-US"/>
              <a:t> </a:t>
            </a:r>
            <a:r>
              <a:rPr lang="en-US" err="1"/>
              <a:t>mencapai</a:t>
            </a:r>
            <a:r>
              <a:rPr lang="en-US"/>
              <a:t> </a:t>
            </a:r>
            <a:r>
              <a:rPr lang="en-US" err="1"/>
              <a:t>sebuah</a:t>
            </a:r>
            <a:r>
              <a:rPr lang="en-US"/>
              <a:t> </a:t>
            </a:r>
            <a:r>
              <a:rPr lang="en-US" err="1"/>
              <a:t>tujuan</a:t>
            </a:r>
            <a:r>
              <a:rPr lang="en-US"/>
              <a:t>".</a:t>
            </a:r>
            <a:endParaRPr>
              <a:solidFill>
                <a:schemeClr val="dk1"/>
              </a:solidFill>
              <a:latin typeface="Calibri"/>
              <a:ea typeface="Calibri"/>
              <a:cs typeface="Calibri"/>
              <a:sym typeface="Calibri"/>
            </a:endParaRPr>
          </a:p>
        </p:txBody>
      </p:sp>
      <p:sp>
        <p:nvSpPr>
          <p:cNvPr id="185" name="Google Shape;185;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86" name="Google Shape;18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US" err="1"/>
              <a:t>Terdapat</a:t>
            </a:r>
            <a:r>
              <a:rPr lang="en-US"/>
              <a:t> </a:t>
            </a:r>
            <a:r>
              <a:rPr lang="en-US" err="1"/>
              <a:t>empat</a:t>
            </a:r>
            <a:r>
              <a:rPr lang="en-US"/>
              <a:t> </a:t>
            </a:r>
            <a:r>
              <a:rPr lang="en-US" err="1"/>
              <a:t>jenis</a:t>
            </a:r>
            <a:r>
              <a:rPr lang="en-US"/>
              <a:t> </a:t>
            </a:r>
            <a:r>
              <a:rPr lang="en-US" err="1"/>
              <a:t>taktik</a:t>
            </a:r>
            <a:r>
              <a:rPr lang="en-US"/>
              <a:t> </a:t>
            </a:r>
            <a:r>
              <a:rPr lang="en-US" err="1"/>
              <a:t>dalam</a:t>
            </a:r>
            <a:r>
              <a:rPr lang="en-US"/>
              <a:t> </a:t>
            </a:r>
            <a:r>
              <a:rPr lang="en-US" err="1"/>
              <a:t>upaya</a:t>
            </a:r>
            <a:r>
              <a:rPr lang="en-US"/>
              <a:t> </a:t>
            </a:r>
            <a:r>
              <a:rPr lang="en-US" err="1"/>
              <a:t>untuk</a:t>
            </a:r>
            <a:r>
              <a:rPr lang="en-US"/>
              <a:t> </a:t>
            </a:r>
            <a:r>
              <a:rPr lang="en-US" err="1"/>
              <a:t>mendukung</a:t>
            </a:r>
            <a:r>
              <a:rPr lang="en-US"/>
              <a:t> </a:t>
            </a:r>
            <a:r>
              <a:rPr lang="en-US" err="1"/>
              <a:t>hak</a:t>
            </a:r>
            <a:r>
              <a:rPr lang="en-US"/>
              <a:t> </a:t>
            </a:r>
            <a:r>
              <a:rPr lang="en-US" err="1"/>
              <a:t>asasi</a:t>
            </a:r>
            <a:r>
              <a:rPr lang="en-US"/>
              <a:t> </a:t>
            </a:r>
            <a:r>
              <a:rPr lang="en-US" err="1"/>
              <a:t>manusia</a:t>
            </a:r>
            <a:r>
              <a:rPr lang="en-US"/>
              <a:t>. </a:t>
            </a:r>
            <a:r>
              <a:rPr lang="en-US" err="1"/>
              <a:t>Untuk</a:t>
            </a:r>
            <a:r>
              <a:rPr lang="en-US"/>
              <a:t> </a:t>
            </a:r>
            <a:r>
              <a:rPr lang="en-US" err="1"/>
              <a:t>mempermudah</a:t>
            </a:r>
            <a:r>
              <a:rPr lang="en-US"/>
              <a:t> </a:t>
            </a:r>
            <a:r>
              <a:rPr lang="en-US" err="1"/>
              <a:t>penjelasan</a:t>
            </a:r>
            <a:r>
              <a:rPr lang="en-US"/>
              <a:t> </a:t>
            </a:r>
            <a:r>
              <a:rPr lang="en-US" err="1"/>
              <a:t>terkait</a:t>
            </a:r>
            <a:r>
              <a:rPr lang="en-US"/>
              <a:t> </a:t>
            </a:r>
            <a:r>
              <a:rPr lang="en-US" err="1"/>
              <a:t>empat</a:t>
            </a:r>
            <a:r>
              <a:rPr lang="en-US"/>
              <a:t> </a:t>
            </a:r>
            <a:r>
              <a:rPr lang="en-US" err="1"/>
              <a:t>taktik</a:t>
            </a:r>
            <a:r>
              <a:rPr lang="en-US"/>
              <a:t> </a:t>
            </a:r>
            <a:r>
              <a:rPr lang="en-US" err="1"/>
              <a:t>ini</a:t>
            </a:r>
            <a:r>
              <a:rPr lang="en-US"/>
              <a:t>, </a:t>
            </a:r>
            <a:r>
              <a:rPr lang="en-US" err="1"/>
              <a:t>kita</a:t>
            </a:r>
            <a:r>
              <a:rPr lang="en-US"/>
              <a:t> </a:t>
            </a:r>
            <a:r>
              <a:rPr lang="en-US" err="1"/>
              <a:t>akan</a:t>
            </a:r>
            <a:r>
              <a:rPr lang="en-US"/>
              <a:t> </a:t>
            </a:r>
            <a:r>
              <a:rPr lang="en-US" err="1"/>
              <a:t>menggunakan</a:t>
            </a:r>
            <a:r>
              <a:rPr lang="en-US"/>
              <a:t> Api </a:t>
            </a:r>
            <a:r>
              <a:rPr lang="en-US" err="1"/>
              <a:t>sebagai</a:t>
            </a:r>
            <a:r>
              <a:rPr lang="en-US"/>
              <a:t> </a:t>
            </a:r>
            <a:r>
              <a:rPr lang="en-US" err="1"/>
              <a:t>kiasan</a:t>
            </a:r>
            <a:r>
              <a:rPr lang="en-US"/>
              <a:t> </a:t>
            </a:r>
            <a:r>
              <a:rPr lang="en-US" err="1"/>
              <a:t>untuk</a:t>
            </a:r>
            <a:r>
              <a:rPr lang="en-US"/>
              <a:t> </a:t>
            </a:r>
            <a:r>
              <a:rPr lang="en-US" err="1"/>
              <a:t>menggambarkan</a:t>
            </a:r>
            <a:r>
              <a:rPr lang="en-US"/>
              <a:t> </a:t>
            </a:r>
            <a:r>
              <a:rPr lang="en-US" err="1"/>
              <a:t>pelanggaran</a:t>
            </a:r>
            <a:r>
              <a:rPr lang="en-US"/>
              <a:t> </a:t>
            </a:r>
            <a:r>
              <a:rPr lang="en-US" err="1"/>
              <a:t>hak</a:t>
            </a:r>
            <a:r>
              <a:rPr lang="en-US"/>
              <a:t> </a:t>
            </a:r>
            <a:r>
              <a:rPr lang="en-US" err="1"/>
              <a:t>asasi</a:t>
            </a:r>
            <a:r>
              <a:rPr lang="en-US"/>
              <a:t> </a:t>
            </a:r>
            <a:r>
              <a:rPr lang="en-US" err="1"/>
              <a:t>manusia</a:t>
            </a:r>
            <a:r>
              <a:rPr lang="en-US"/>
              <a:t>. </a:t>
            </a:r>
            <a:r>
              <a:rPr lang="en-US" err="1"/>
              <a:t>Bukan</a:t>
            </a:r>
            <a:r>
              <a:rPr lang="en-US"/>
              <a:t> </a:t>
            </a:r>
            <a:r>
              <a:rPr lang="en-US" err="1"/>
              <a:t>seperti</a:t>
            </a:r>
            <a:r>
              <a:rPr lang="en-US"/>
              <a:t> </a:t>
            </a:r>
            <a:r>
              <a:rPr lang="en-US" err="1"/>
              <a:t>api</a:t>
            </a:r>
            <a:r>
              <a:rPr lang="en-US"/>
              <a:t> </a:t>
            </a:r>
            <a:r>
              <a:rPr lang="en-US" err="1"/>
              <a:t>tenang</a:t>
            </a:r>
            <a:r>
              <a:rPr lang="en-US"/>
              <a:t> yang </a:t>
            </a:r>
            <a:r>
              <a:rPr lang="en-US" err="1"/>
              <a:t>berfungsi</a:t>
            </a:r>
            <a:r>
              <a:rPr lang="en-US"/>
              <a:t> </a:t>
            </a:r>
            <a:r>
              <a:rPr lang="en-US" err="1"/>
              <a:t>untuk</a:t>
            </a:r>
            <a:r>
              <a:rPr lang="en-US"/>
              <a:t> </a:t>
            </a:r>
            <a:r>
              <a:rPr lang="en-US" err="1"/>
              <a:t>menghangatkan</a:t>
            </a:r>
            <a:r>
              <a:rPr lang="en-US"/>
              <a:t> </a:t>
            </a:r>
            <a:r>
              <a:rPr lang="en-US" err="1"/>
              <a:t>saat</a:t>
            </a:r>
            <a:r>
              <a:rPr lang="en-US"/>
              <a:t> </a:t>
            </a:r>
            <a:r>
              <a:rPr lang="en-US" err="1"/>
              <a:t>kita</a:t>
            </a:r>
            <a:r>
              <a:rPr lang="en-US"/>
              <a:t> duduk di </a:t>
            </a:r>
            <a:r>
              <a:rPr lang="en-US" err="1"/>
              <a:t>sekitarnya</a:t>
            </a:r>
            <a:r>
              <a:rPr lang="en-US"/>
              <a:t>, </a:t>
            </a:r>
            <a:r>
              <a:rPr lang="en-US" err="1"/>
              <a:t>namun</a:t>
            </a:r>
            <a:r>
              <a:rPr lang="en-US"/>
              <a:t> </a:t>
            </a:r>
            <a:r>
              <a:rPr lang="en-US" err="1"/>
              <a:t>api</a:t>
            </a:r>
            <a:r>
              <a:rPr lang="en-US"/>
              <a:t> yang </a:t>
            </a:r>
            <a:r>
              <a:rPr lang="en-US" err="1"/>
              <a:t>berbahaya</a:t>
            </a:r>
            <a:r>
              <a:rPr lang="en-US"/>
              <a:t> dan </a:t>
            </a:r>
            <a:r>
              <a:rPr lang="en-US" err="1"/>
              <a:t>tidak</a:t>
            </a:r>
            <a:r>
              <a:rPr lang="en-US"/>
              <a:t> </a:t>
            </a:r>
            <a:r>
              <a:rPr lang="en-US" err="1"/>
              <a:t>terkontrol</a:t>
            </a:r>
            <a:r>
              <a:rPr lang="en-US"/>
              <a:t>. Sama </a:t>
            </a:r>
            <a:r>
              <a:rPr lang="en-US" err="1"/>
              <a:t>seperti</a:t>
            </a:r>
            <a:r>
              <a:rPr lang="en-US"/>
              <a:t> Api, </a:t>
            </a:r>
            <a:r>
              <a:rPr lang="en-US" err="1"/>
              <a:t>pelanggaran</a:t>
            </a:r>
            <a:r>
              <a:rPr lang="en-US"/>
              <a:t> </a:t>
            </a:r>
            <a:r>
              <a:rPr lang="en-US" err="1"/>
              <a:t>hak</a:t>
            </a:r>
            <a:r>
              <a:rPr lang="en-US"/>
              <a:t> </a:t>
            </a:r>
            <a:r>
              <a:rPr lang="en-US" err="1"/>
              <a:t>asasi</a:t>
            </a:r>
            <a:r>
              <a:rPr lang="en-US"/>
              <a:t> </a:t>
            </a:r>
            <a:r>
              <a:rPr lang="en-US" err="1"/>
              <a:t>manusia</a:t>
            </a:r>
            <a:r>
              <a:rPr lang="en-US"/>
              <a:t> </a:t>
            </a:r>
            <a:r>
              <a:rPr lang="en-US" err="1"/>
              <a:t>menyakiti</a:t>
            </a:r>
            <a:r>
              <a:rPr lang="en-US"/>
              <a:t> </a:t>
            </a:r>
            <a:r>
              <a:rPr lang="en-US" err="1"/>
              <a:t>banyak</a:t>
            </a:r>
            <a:r>
              <a:rPr lang="en-US"/>
              <a:t> orang – </a:t>
            </a:r>
            <a:r>
              <a:rPr lang="en-US" err="1"/>
              <a:t>dengan</a:t>
            </a:r>
            <a:r>
              <a:rPr lang="en-US"/>
              <a:t> </a:t>
            </a:r>
            <a:r>
              <a:rPr lang="en-US" err="1"/>
              <a:t>memberikan</a:t>
            </a:r>
            <a:r>
              <a:rPr lang="en-US"/>
              <a:t> trauma, </a:t>
            </a:r>
            <a:r>
              <a:rPr lang="en-US" err="1"/>
              <a:t>melukai</a:t>
            </a:r>
            <a:r>
              <a:rPr lang="en-US"/>
              <a:t> </a:t>
            </a:r>
            <a:r>
              <a:rPr lang="en-US" err="1"/>
              <a:t>serta</a:t>
            </a:r>
            <a:r>
              <a:rPr lang="en-US"/>
              <a:t> </a:t>
            </a:r>
            <a:r>
              <a:rPr lang="en-US" err="1"/>
              <a:t>membunuh</a:t>
            </a:r>
            <a:r>
              <a:rPr lang="en-US"/>
              <a:t> orang, dan </a:t>
            </a:r>
            <a:r>
              <a:rPr lang="en-US" err="1"/>
              <a:t>menghancurkan</a:t>
            </a:r>
            <a:r>
              <a:rPr lang="en-US"/>
              <a:t> </a:t>
            </a:r>
            <a:r>
              <a:rPr lang="en-US" err="1"/>
              <a:t>bangunan</a:t>
            </a:r>
            <a:r>
              <a:rPr lang="en-US"/>
              <a:t> </a:t>
            </a:r>
            <a:r>
              <a:rPr lang="en-US" err="1"/>
              <a:t>serta</a:t>
            </a:r>
            <a:r>
              <a:rPr lang="en-US"/>
              <a:t> </a:t>
            </a:r>
            <a:r>
              <a:rPr lang="en-US" err="1"/>
              <a:t>lahan</a:t>
            </a:r>
            <a:r>
              <a:rPr lang="en-US"/>
              <a:t>. </a:t>
            </a:r>
            <a:endParaRPr/>
          </a:p>
          <a:p>
            <a:pPr marL="0" marR="0" lvl="0" indent="0" algn="l" rtl="0">
              <a:spcBef>
                <a:spcPts val="0"/>
              </a:spcBef>
              <a:spcAft>
                <a:spcPts val="0"/>
              </a:spcAft>
              <a:buSzPts val="1100"/>
              <a:buNone/>
            </a:pPr>
            <a:endParaRPr/>
          </a:p>
          <a:p>
            <a:pPr marL="0" marR="0" lvl="0" indent="0" algn="l" rtl="0">
              <a:spcBef>
                <a:spcPts val="0"/>
              </a:spcBef>
              <a:spcAft>
                <a:spcPts val="0"/>
              </a:spcAft>
              <a:buClr>
                <a:schemeClr val="dk1"/>
              </a:buClr>
              <a:buSzPts val="1100"/>
              <a:buFont typeface="Arial"/>
              <a:buNone/>
            </a:pPr>
            <a:r>
              <a:rPr lang="en-US"/>
              <a:t>Jadi, </a:t>
            </a:r>
            <a:r>
              <a:rPr lang="en-US" err="1"/>
              <a:t>bagaimana</a:t>
            </a:r>
            <a:r>
              <a:rPr lang="en-US"/>
              <a:t> </a:t>
            </a:r>
            <a:r>
              <a:rPr lang="en-US" err="1"/>
              <a:t>caranya</a:t>
            </a:r>
            <a:r>
              <a:rPr lang="en-US"/>
              <a:t> </a:t>
            </a:r>
            <a:r>
              <a:rPr lang="en-US" err="1"/>
              <a:t>kita</a:t>
            </a:r>
            <a:r>
              <a:rPr lang="en-US"/>
              <a:t> </a:t>
            </a:r>
            <a:r>
              <a:rPr lang="en-US" err="1"/>
              <a:t>bisa</a:t>
            </a:r>
            <a:r>
              <a:rPr lang="en-US"/>
              <a:t> </a:t>
            </a:r>
            <a:r>
              <a:rPr lang="en-US" err="1"/>
              <a:t>menghentikan</a:t>
            </a:r>
            <a:r>
              <a:rPr lang="en-US"/>
              <a:t> </a:t>
            </a:r>
            <a:r>
              <a:rPr lang="en-US" err="1"/>
              <a:t>api</a:t>
            </a:r>
            <a:r>
              <a:rPr lang="en-US"/>
              <a:t> </a:t>
            </a:r>
            <a:r>
              <a:rPr lang="en-US" err="1"/>
              <a:t>itu</a:t>
            </a:r>
            <a:r>
              <a:rPr lang="en-US"/>
              <a:t>? Kita </a:t>
            </a:r>
            <a:r>
              <a:rPr lang="en-US" err="1"/>
              <a:t>melakukan</a:t>
            </a:r>
            <a:r>
              <a:rPr lang="en-US"/>
              <a:t> </a:t>
            </a:r>
            <a:r>
              <a:rPr lang="en-US" err="1"/>
              <a:t>empat</a:t>
            </a:r>
            <a:r>
              <a:rPr lang="en-US"/>
              <a:t> </a:t>
            </a:r>
            <a:r>
              <a:rPr lang="en-US" err="1"/>
              <a:t>hal</a:t>
            </a:r>
            <a:r>
              <a:rPr lang="en-US"/>
              <a:t> </a:t>
            </a:r>
            <a:r>
              <a:rPr lang="en-US" err="1"/>
              <a:t>ini</a:t>
            </a:r>
            <a:r>
              <a:rPr lang="en-US"/>
              <a:t>:</a:t>
            </a:r>
            <a:endParaRPr>
              <a:solidFill>
                <a:srgbClr val="000000"/>
              </a:solidFill>
            </a:endParaRPr>
          </a:p>
        </p:txBody>
      </p:sp>
      <p:sp>
        <p:nvSpPr>
          <p:cNvPr id="194" name="Google Shape;194;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95" name="Google Shape;195;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96" name="Google Shape;1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rgbClr val="000000"/>
                </a:solidFill>
                <a:latin typeface="Calibri"/>
                <a:ea typeface="Calibri"/>
                <a:cs typeface="Calibri"/>
                <a:sym typeface="Calibri"/>
              </a:rPr>
              <a:t>A: </a:t>
            </a:r>
            <a:r>
              <a:rPr lang="en-US" sz="1200" b="1" i="1" err="1">
                <a:solidFill>
                  <a:srgbClr val="000000"/>
                </a:solidFill>
                <a:latin typeface="Calibri"/>
                <a:ea typeface="Calibri"/>
                <a:cs typeface="Calibri"/>
                <a:sym typeface="Calibri"/>
              </a:rPr>
              <a:t>Taktik</a:t>
            </a:r>
            <a:r>
              <a:rPr lang="en-US" sz="1200" b="1" i="1">
                <a:solidFill>
                  <a:srgbClr val="000000"/>
                </a:solidFill>
                <a:latin typeface="Calibri"/>
                <a:ea typeface="Calibri"/>
                <a:cs typeface="Calibri"/>
                <a:sym typeface="Calibri"/>
              </a:rPr>
              <a:t> </a:t>
            </a:r>
            <a:r>
              <a:rPr lang="en-US" b="1" i="1" err="1">
                <a:solidFill>
                  <a:srgbClr val="000000"/>
                </a:solidFill>
              </a:rPr>
              <a:t>darurat</a:t>
            </a:r>
            <a:r>
              <a:rPr lang="en-US" sz="1200" b="1" i="0">
                <a:solidFill>
                  <a:srgbClr val="000000"/>
                </a:solidFill>
                <a:latin typeface="Calibri"/>
                <a:ea typeface="Calibri"/>
                <a:cs typeface="Calibri"/>
                <a:sym typeface="Calibri"/>
              </a:rPr>
              <a:t> </a:t>
            </a:r>
            <a:r>
              <a:rPr lang="en-US" sz="1200" b="0" i="0">
                <a:solidFill>
                  <a:srgbClr val="000000"/>
                </a:solidFill>
                <a:latin typeface="Calibri"/>
                <a:ea typeface="Calibri"/>
                <a:cs typeface="Calibri"/>
                <a:sym typeface="Calibri"/>
              </a:rPr>
              <a:t>  </a:t>
            </a:r>
            <a:br>
              <a:rPr lang="en-US" sz="1200" b="0" i="0">
                <a:solidFill>
                  <a:srgbClr val="000000"/>
                </a:solidFill>
                <a:latin typeface="Calibri"/>
                <a:ea typeface="Calibri"/>
                <a:cs typeface="Calibri"/>
                <a:sym typeface="Calibri"/>
              </a:rPr>
            </a:br>
            <a:r>
              <a:rPr lang="en-US" err="1"/>
              <a:t>Taktik</a:t>
            </a:r>
            <a:r>
              <a:rPr lang="en-US"/>
              <a:t> </a:t>
            </a:r>
            <a:r>
              <a:rPr lang="en-US" err="1"/>
              <a:t>darurat</a:t>
            </a:r>
            <a:r>
              <a:rPr lang="en-US"/>
              <a:t> </a:t>
            </a:r>
            <a:r>
              <a:rPr lang="en-US" err="1"/>
              <a:t>berhubungan</a:t>
            </a:r>
            <a:r>
              <a:rPr lang="en-US"/>
              <a:t> </a:t>
            </a:r>
            <a:r>
              <a:rPr lang="en-US" err="1"/>
              <a:t>dengan</a:t>
            </a:r>
            <a:r>
              <a:rPr lang="en-US"/>
              <a:t> </a:t>
            </a:r>
            <a:r>
              <a:rPr lang="en-US" err="1"/>
              <a:t>mematikan</a:t>
            </a:r>
            <a:r>
              <a:rPr lang="en-US"/>
              <a:t> </a:t>
            </a:r>
            <a:r>
              <a:rPr lang="en-US" err="1"/>
              <a:t>api</a:t>
            </a:r>
            <a:r>
              <a:rPr lang="en-US"/>
              <a:t> </a:t>
            </a:r>
            <a:r>
              <a:rPr lang="en-US" err="1"/>
              <a:t>sebelum</a:t>
            </a:r>
            <a:r>
              <a:rPr lang="en-US"/>
              <a:t> </a:t>
            </a:r>
            <a:r>
              <a:rPr lang="en-US" err="1"/>
              <a:t>api</a:t>
            </a:r>
            <a:r>
              <a:rPr lang="en-US"/>
              <a:t> </a:t>
            </a:r>
            <a:r>
              <a:rPr lang="en-US" err="1"/>
              <a:t>ini</a:t>
            </a:r>
            <a:r>
              <a:rPr lang="en-US"/>
              <a:t> </a:t>
            </a:r>
            <a:r>
              <a:rPr lang="en-US" err="1"/>
              <a:t>menyala</a:t>
            </a:r>
            <a:r>
              <a:rPr lang="en-US"/>
              <a:t>, </a:t>
            </a:r>
            <a:r>
              <a:rPr lang="en-US" err="1"/>
              <a:t>memadamkan</a:t>
            </a:r>
            <a:r>
              <a:rPr lang="en-US"/>
              <a:t> </a:t>
            </a:r>
            <a:r>
              <a:rPr lang="en-US" err="1"/>
              <a:t>api</a:t>
            </a:r>
            <a:r>
              <a:rPr lang="en-US"/>
              <a:t> dan </a:t>
            </a:r>
            <a:r>
              <a:rPr lang="en-US" err="1"/>
              <a:t>menyelamatkan</a:t>
            </a:r>
            <a:r>
              <a:rPr lang="en-US"/>
              <a:t> orang-orang. </a:t>
            </a:r>
            <a:endParaRPr/>
          </a:p>
          <a:p>
            <a:pPr marL="0" lvl="0" indent="0" algn="l" rtl="0">
              <a:spcBef>
                <a:spcPts val="0"/>
              </a:spcBef>
              <a:spcAft>
                <a:spcPts val="0"/>
              </a:spcAft>
              <a:buNone/>
            </a:pPr>
            <a:r>
              <a:rPr lang="en-US" err="1"/>
              <a:t>Apa</a:t>
            </a:r>
            <a:r>
              <a:rPr lang="en-US"/>
              <a:t> yang </a:t>
            </a:r>
            <a:r>
              <a:rPr lang="en-US" err="1"/>
              <a:t>akan</a:t>
            </a:r>
            <a:r>
              <a:rPr lang="en-US"/>
              <a:t> Anda </a:t>
            </a:r>
            <a:r>
              <a:rPr lang="en-US" err="1"/>
              <a:t>lakukan</a:t>
            </a:r>
            <a:r>
              <a:rPr lang="en-US"/>
              <a:t> </a:t>
            </a:r>
            <a:r>
              <a:rPr lang="en-US" err="1"/>
              <a:t>jika</a:t>
            </a:r>
            <a:r>
              <a:rPr lang="en-US"/>
              <a:t> </a:t>
            </a:r>
            <a:r>
              <a:rPr lang="en-US" err="1"/>
              <a:t>melihat</a:t>
            </a:r>
            <a:r>
              <a:rPr lang="en-US"/>
              <a:t> </a:t>
            </a:r>
            <a:r>
              <a:rPr lang="en-US" err="1"/>
              <a:t>anak</a:t>
            </a:r>
            <a:r>
              <a:rPr lang="en-US"/>
              <a:t> </a:t>
            </a:r>
            <a:r>
              <a:rPr lang="en-US" err="1"/>
              <a:t>kecil</a:t>
            </a:r>
            <a:r>
              <a:rPr lang="en-US"/>
              <a:t> </a:t>
            </a:r>
            <a:r>
              <a:rPr lang="en-US" err="1"/>
              <a:t>bermain</a:t>
            </a:r>
            <a:r>
              <a:rPr lang="en-US"/>
              <a:t> </a:t>
            </a:r>
            <a:r>
              <a:rPr lang="en-US" err="1"/>
              <a:t>korek</a:t>
            </a:r>
            <a:r>
              <a:rPr lang="en-US"/>
              <a:t> </a:t>
            </a:r>
            <a:r>
              <a:rPr lang="en-US" err="1"/>
              <a:t>api</a:t>
            </a:r>
            <a:r>
              <a:rPr lang="en-US"/>
              <a:t>? Anda </a:t>
            </a:r>
            <a:r>
              <a:rPr lang="en-US" err="1"/>
              <a:t>akan</a:t>
            </a:r>
            <a:r>
              <a:rPr lang="en-US"/>
              <a:t> </a:t>
            </a:r>
            <a:r>
              <a:rPr lang="en-US" err="1"/>
              <a:t>berusaha</a:t>
            </a:r>
            <a:r>
              <a:rPr lang="en-US"/>
              <a:t> </a:t>
            </a:r>
            <a:r>
              <a:rPr lang="en-US" err="1"/>
              <a:t>untuk</a:t>
            </a:r>
            <a:r>
              <a:rPr lang="en-US"/>
              <a:t> </a:t>
            </a:r>
            <a:r>
              <a:rPr lang="en-US" err="1"/>
              <a:t>meniup</a:t>
            </a:r>
            <a:r>
              <a:rPr lang="en-US"/>
              <a:t> </a:t>
            </a:r>
            <a:r>
              <a:rPr lang="en-US" err="1"/>
              <a:t>apinya</a:t>
            </a:r>
            <a:r>
              <a:rPr lang="en-US"/>
              <a:t> dan </a:t>
            </a:r>
            <a:r>
              <a:rPr lang="en-US" err="1"/>
              <a:t>membawa</a:t>
            </a:r>
            <a:r>
              <a:rPr lang="en-US"/>
              <a:t> </a:t>
            </a:r>
            <a:r>
              <a:rPr lang="en-US" err="1"/>
              <a:t>koreknya</a:t>
            </a:r>
            <a:r>
              <a:rPr lang="en-US"/>
              <a:t> </a:t>
            </a:r>
            <a:r>
              <a:rPr lang="en-US" err="1"/>
              <a:t>pergi</a:t>
            </a:r>
            <a:r>
              <a:rPr lang="en-US"/>
              <a:t>! Anda </a:t>
            </a:r>
            <a:r>
              <a:rPr lang="en-US" err="1"/>
              <a:t>akan</a:t>
            </a:r>
            <a:r>
              <a:rPr lang="en-US"/>
              <a:t> </a:t>
            </a:r>
            <a:r>
              <a:rPr lang="en-US" err="1"/>
              <a:t>berusaha</a:t>
            </a:r>
            <a:r>
              <a:rPr lang="en-US"/>
              <a:t> </a:t>
            </a:r>
            <a:r>
              <a:rPr lang="en-US" err="1"/>
              <a:t>untuk</a:t>
            </a:r>
            <a:r>
              <a:rPr lang="en-US"/>
              <a:t> </a:t>
            </a:r>
            <a:r>
              <a:rPr lang="en-US" err="1"/>
              <a:t>mencegah</a:t>
            </a:r>
            <a:r>
              <a:rPr lang="en-US"/>
              <a:t> </a:t>
            </a:r>
            <a:r>
              <a:rPr lang="en-US" err="1"/>
              <a:t>terjadinya</a:t>
            </a:r>
            <a:r>
              <a:rPr lang="en-US"/>
              <a:t> </a:t>
            </a:r>
            <a:r>
              <a:rPr lang="en-US" err="1"/>
              <a:t>kebakaran</a:t>
            </a:r>
            <a:r>
              <a:rPr lang="en-US"/>
              <a:t>.</a:t>
            </a:r>
            <a:endParaRPr/>
          </a:p>
          <a:p>
            <a:pPr marL="0" lvl="0" indent="0" algn="l" rtl="0">
              <a:spcBef>
                <a:spcPts val="0"/>
              </a:spcBef>
              <a:spcAft>
                <a:spcPts val="0"/>
              </a:spcAft>
              <a:buNone/>
            </a:pPr>
            <a:r>
              <a:rPr lang="en-US"/>
              <a:t>Jika Anda </a:t>
            </a:r>
            <a:r>
              <a:rPr lang="en-US" err="1"/>
              <a:t>terlambat</a:t>
            </a:r>
            <a:r>
              <a:rPr lang="en-US"/>
              <a:t> dan </a:t>
            </a:r>
            <a:r>
              <a:rPr lang="en-US" err="1"/>
              <a:t>sudah</a:t>
            </a:r>
            <a:r>
              <a:rPr lang="en-US"/>
              <a:t> </a:t>
            </a:r>
            <a:r>
              <a:rPr lang="en-US" err="1"/>
              <a:t>ada</a:t>
            </a:r>
            <a:r>
              <a:rPr lang="en-US"/>
              <a:t> </a:t>
            </a:r>
            <a:r>
              <a:rPr lang="en-US" err="1"/>
              <a:t>api</a:t>
            </a:r>
            <a:r>
              <a:rPr lang="en-US"/>
              <a:t> </a:t>
            </a:r>
            <a:r>
              <a:rPr lang="en-US" err="1"/>
              <a:t>kecil</a:t>
            </a:r>
            <a:r>
              <a:rPr lang="en-US"/>
              <a:t> yang </a:t>
            </a:r>
            <a:r>
              <a:rPr lang="en-US" err="1"/>
              <a:t>menyala</a:t>
            </a:r>
            <a:r>
              <a:rPr lang="en-US"/>
              <a:t>, Anda </a:t>
            </a:r>
            <a:r>
              <a:rPr lang="en-US" err="1"/>
              <a:t>mungkin</a:t>
            </a:r>
            <a:r>
              <a:rPr lang="en-US"/>
              <a:t> </a:t>
            </a:r>
            <a:r>
              <a:rPr lang="en-US" err="1"/>
              <a:t>akan</a:t>
            </a:r>
            <a:r>
              <a:rPr lang="en-US"/>
              <a:t> </a:t>
            </a:r>
            <a:r>
              <a:rPr lang="en-US" err="1"/>
              <a:t>berusaha</a:t>
            </a:r>
            <a:r>
              <a:rPr lang="en-US"/>
              <a:t> </a:t>
            </a:r>
            <a:r>
              <a:rPr lang="en-US" err="1"/>
              <a:t>untuk</a:t>
            </a:r>
            <a:r>
              <a:rPr lang="en-US"/>
              <a:t> </a:t>
            </a:r>
            <a:r>
              <a:rPr lang="en-US" err="1"/>
              <a:t>mematikannya</a:t>
            </a:r>
            <a:r>
              <a:rPr lang="en-US"/>
              <a:t> </a:t>
            </a:r>
            <a:r>
              <a:rPr lang="en-US" err="1"/>
              <a:t>sendiri</a:t>
            </a:r>
            <a:r>
              <a:rPr lang="en-US"/>
              <a:t> </a:t>
            </a:r>
            <a:r>
              <a:rPr lang="en-US" err="1"/>
              <a:t>dengan</a:t>
            </a:r>
            <a:r>
              <a:rPr lang="en-US"/>
              <a:t> </a:t>
            </a:r>
            <a:r>
              <a:rPr lang="en-US" err="1"/>
              <a:t>alat</a:t>
            </a:r>
            <a:r>
              <a:rPr lang="en-US"/>
              <a:t> </a:t>
            </a:r>
            <a:r>
              <a:rPr lang="en-US" err="1"/>
              <a:t>pemadam</a:t>
            </a:r>
            <a:r>
              <a:rPr lang="en-US"/>
              <a:t> </a:t>
            </a:r>
            <a:r>
              <a:rPr lang="en-US" err="1"/>
              <a:t>atau</a:t>
            </a:r>
            <a:r>
              <a:rPr lang="en-US"/>
              <a:t> </a:t>
            </a:r>
            <a:r>
              <a:rPr lang="en-US" err="1"/>
              <a:t>seember</a:t>
            </a:r>
            <a:r>
              <a:rPr lang="en-US"/>
              <a:t> air. Anda </a:t>
            </a:r>
            <a:r>
              <a:rPr lang="en-US" err="1"/>
              <a:t>akan</a:t>
            </a:r>
            <a:r>
              <a:rPr lang="en-US"/>
              <a:t> </a:t>
            </a:r>
            <a:r>
              <a:rPr lang="en-US" err="1"/>
              <a:t>berusaha</a:t>
            </a:r>
            <a:r>
              <a:rPr lang="en-US"/>
              <a:t> </a:t>
            </a:r>
            <a:r>
              <a:rPr lang="en-US" err="1"/>
              <a:t>untuk</a:t>
            </a:r>
            <a:r>
              <a:rPr lang="en-US"/>
              <a:t> </a:t>
            </a:r>
            <a:r>
              <a:rPr lang="en-US" err="1"/>
              <a:t>melindungi</a:t>
            </a:r>
            <a:r>
              <a:rPr lang="en-US"/>
              <a:t> orang-orang dan </a:t>
            </a:r>
            <a:r>
              <a:rPr lang="en-US" err="1"/>
              <a:t>tempat</a:t>
            </a:r>
            <a:r>
              <a:rPr lang="en-US"/>
              <a:t> yang </a:t>
            </a:r>
            <a:r>
              <a:rPr lang="en-US" err="1"/>
              <a:t>mudah</a:t>
            </a:r>
            <a:r>
              <a:rPr lang="en-US"/>
              <a:t> </a:t>
            </a:r>
            <a:r>
              <a:rPr lang="en-US" err="1"/>
              <a:t>terbakar</a:t>
            </a:r>
            <a:r>
              <a:rPr lang="en-US"/>
              <a:t> </a:t>
            </a:r>
            <a:r>
              <a:rPr lang="en-US" err="1"/>
              <a:t>dengan</a:t>
            </a:r>
            <a:r>
              <a:rPr lang="en-US"/>
              <a:t> </a:t>
            </a:r>
            <a:r>
              <a:rPr lang="en-US" err="1"/>
              <a:t>mematikan</a:t>
            </a:r>
            <a:r>
              <a:rPr lang="en-US"/>
              <a:t> </a:t>
            </a:r>
            <a:r>
              <a:rPr lang="en-US" err="1"/>
              <a:t>api</a:t>
            </a:r>
            <a:r>
              <a:rPr lang="en-US"/>
              <a:t>. </a:t>
            </a:r>
            <a:r>
              <a:rPr lang="en-US" err="1"/>
              <a:t>Namun</a:t>
            </a:r>
            <a:r>
              <a:rPr lang="en-US"/>
              <a:t>, </a:t>
            </a:r>
            <a:r>
              <a:rPr lang="en-US" err="1"/>
              <a:t>jika</a:t>
            </a:r>
            <a:r>
              <a:rPr lang="en-US"/>
              <a:t> </a:t>
            </a:r>
            <a:r>
              <a:rPr lang="en-US" err="1"/>
              <a:t>apinya</a:t>
            </a:r>
            <a:r>
              <a:rPr lang="en-US"/>
              <a:t> </a:t>
            </a:r>
            <a:r>
              <a:rPr lang="en-US" err="1"/>
              <a:t>sudah</a:t>
            </a:r>
            <a:r>
              <a:rPr lang="en-US"/>
              <a:t> </a:t>
            </a:r>
            <a:r>
              <a:rPr lang="en-US" err="1"/>
              <a:t>terlampau</a:t>
            </a:r>
            <a:r>
              <a:rPr lang="en-US"/>
              <a:t> </a:t>
            </a:r>
            <a:r>
              <a:rPr lang="en-US" err="1"/>
              <a:t>besar</a:t>
            </a:r>
            <a:r>
              <a:rPr lang="en-US"/>
              <a:t>, Anda </a:t>
            </a:r>
            <a:r>
              <a:rPr lang="en-US" err="1"/>
              <a:t>akan</a:t>
            </a:r>
            <a:r>
              <a:rPr lang="en-US"/>
              <a:t> </a:t>
            </a:r>
            <a:r>
              <a:rPr lang="en-US" err="1"/>
              <a:t>meminta</a:t>
            </a:r>
            <a:r>
              <a:rPr lang="en-US"/>
              <a:t> </a:t>
            </a:r>
            <a:r>
              <a:rPr lang="en-US" err="1"/>
              <a:t>bantuan</a:t>
            </a:r>
            <a:r>
              <a:rPr lang="en-US"/>
              <a:t> </a:t>
            </a:r>
            <a:r>
              <a:rPr lang="en-US" err="1"/>
              <a:t>dari</a:t>
            </a:r>
            <a:r>
              <a:rPr lang="en-US"/>
              <a:t> </a:t>
            </a:r>
            <a:r>
              <a:rPr lang="en-US" err="1"/>
              <a:t>pemadam</a:t>
            </a:r>
            <a:r>
              <a:rPr lang="en-US"/>
              <a:t> </a:t>
            </a:r>
            <a:r>
              <a:rPr lang="en-US" err="1"/>
              <a:t>kebakaran</a:t>
            </a:r>
            <a:r>
              <a:rPr lang="en-US"/>
              <a:t> dan </a:t>
            </a:r>
            <a:r>
              <a:rPr lang="en-US" err="1"/>
              <a:t>memberi</a:t>
            </a:r>
            <a:r>
              <a:rPr lang="en-US"/>
              <a:t> </a:t>
            </a:r>
            <a:r>
              <a:rPr lang="en-US" err="1"/>
              <a:t>tahu</a:t>
            </a:r>
            <a:r>
              <a:rPr lang="en-US"/>
              <a:t> orang-orang </a:t>
            </a:r>
            <a:r>
              <a:rPr lang="en-US" err="1"/>
              <a:t>untuk</a:t>
            </a:r>
            <a:r>
              <a:rPr lang="en-US"/>
              <a:t> </a:t>
            </a:r>
            <a:r>
              <a:rPr lang="en-US" err="1"/>
              <a:t>keluar</a:t>
            </a:r>
            <a:r>
              <a:rPr lang="en-US"/>
              <a:t>. </a:t>
            </a:r>
            <a:endParaRPr/>
          </a:p>
          <a:p>
            <a:pPr marL="0" lvl="0" indent="0" algn="l" rtl="0">
              <a:spcBef>
                <a:spcPts val="0"/>
              </a:spcBef>
              <a:spcAft>
                <a:spcPts val="0"/>
              </a:spcAft>
              <a:buNone/>
            </a:pPr>
            <a:r>
              <a:rPr lang="en-US" err="1"/>
              <a:t>Begitulah</a:t>
            </a:r>
            <a:r>
              <a:rPr lang="en-US"/>
              <a:t> </a:t>
            </a:r>
            <a:r>
              <a:rPr lang="en-US" err="1"/>
              <a:t>taktik</a:t>
            </a:r>
            <a:r>
              <a:rPr lang="en-US"/>
              <a:t> </a:t>
            </a:r>
            <a:r>
              <a:rPr lang="en-US" err="1"/>
              <a:t>darurat</a:t>
            </a:r>
            <a:r>
              <a:rPr lang="en-US"/>
              <a:t> </a:t>
            </a:r>
            <a:r>
              <a:rPr lang="en-US" err="1"/>
              <a:t>untuk</a:t>
            </a:r>
            <a:r>
              <a:rPr lang="en-US"/>
              <a:t> </a:t>
            </a:r>
            <a:r>
              <a:rPr lang="en-US" err="1"/>
              <a:t>hak</a:t>
            </a:r>
            <a:r>
              <a:rPr lang="en-US"/>
              <a:t> </a:t>
            </a:r>
            <a:r>
              <a:rPr lang="en-US" err="1"/>
              <a:t>asasi</a:t>
            </a:r>
            <a:r>
              <a:rPr lang="en-US"/>
              <a:t> </a:t>
            </a:r>
            <a:r>
              <a:rPr lang="en-US" err="1"/>
              <a:t>manusia</a:t>
            </a:r>
            <a:r>
              <a:rPr lang="en-US"/>
              <a:t>! Kita </a:t>
            </a:r>
            <a:r>
              <a:rPr lang="en-US" err="1"/>
              <a:t>menggunakan</a:t>
            </a:r>
            <a:r>
              <a:rPr lang="en-US"/>
              <a:t> </a:t>
            </a:r>
            <a:r>
              <a:rPr lang="en-US" err="1"/>
              <a:t>taktik</a:t>
            </a:r>
            <a:r>
              <a:rPr lang="en-US"/>
              <a:t> </a:t>
            </a:r>
            <a:r>
              <a:rPr lang="en-US" err="1"/>
              <a:t>darurat</a:t>
            </a:r>
            <a:r>
              <a:rPr lang="en-US"/>
              <a:t> </a:t>
            </a:r>
            <a:r>
              <a:rPr lang="en-US" err="1"/>
              <a:t>untuk</a:t>
            </a:r>
            <a:r>
              <a:rPr lang="en-US"/>
              <a:t> </a:t>
            </a:r>
            <a:r>
              <a:rPr lang="en-US" err="1"/>
              <a:t>penyalahgunaan</a:t>
            </a:r>
            <a:r>
              <a:rPr lang="en-US"/>
              <a:t> </a:t>
            </a:r>
            <a:r>
              <a:rPr lang="en-US" err="1"/>
              <a:t>hak</a:t>
            </a:r>
            <a:r>
              <a:rPr lang="en-US"/>
              <a:t> </a:t>
            </a:r>
            <a:r>
              <a:rPr lang="en-US" err="1"/>
              <a:t>asasi</a:t>
            </a:r>
            <a:r>
              <a:rPr lang="en-US"/>
              <a:t> </a:t>
            </a:r>
            <a:r>
              <a:rPr lang="en-US" err="1"/>
              <a:t>manusia</a:t>
            </a:r>
            <a:r>
              <a:rPr lang="en-US"/>
              <a:t> yang </a:t>
            </a:r>
            <a:r>
              <a:rPr lang="en-US" err="1"/>
              <a:t>baru</a:t>
            </a:r>
            <a:r>
              <a:rPr lang="en-US"/>
              <a:t> </a:t>
            </a:r>
            <a:r>
              <a:rPr lang="en-US" err="1"/>
              <a:t>akan</a:t>
            </a:r>
            <a:r>
              <a:rPr lang="en-US"/>
              <a:t> </a:t>
            </a:r>
            <a:r>
              <a:rPr lang="en-US" err="1"/>
              <a:t>terjadi</a:t>
            </a:r>
            <a:r>
              <a:rPr lang="en-US"/>
              <a:t> </a:t>
            </a:r>
            <a:r>
              <a:rPr lang="en-US" err="1"/>
              <a:t>atau</a:t>
            </a:r>
            <a:r>
              <a:rPr lang="en-US"/>
              <a:t> </a:t>
            </a:r>
            <a:r>
              <a:rPr lang="en-US" err="1"/>
              <a:t>sedang</a:t>
            </a:r>
            <a:r>
              <a:rPr lang="en-US"/>
              <a:t> </a:t>
            </a:r>
            <a:r>
              <a:rPr lang="en-US" err="1"/>
              <a:t>terjadi</a:t>
            </a:r>
            <a:r>
              <a:rPr lang="en-US"/>
              <a:t> </a:t>
            </a:r>
            <a:r>
              <a:rPr lang="en-US" err="1"/>
              <a:t>ke</a:t>
            </a:r>
            <a:r>
              <a:rPr lang="en-US"/>
              <a:t> </a:t>
            </a:r>
            <a:r>
              <a:rPr lang="en-US" err="1"/>
              <a:t>beberapa</a:t>
            </a:r>
            <a:r>
              <a:rPr lang="en-US"/>
              <a:t> orang di </a:t>
            </a:r>
            <a:r>
              <a:rPr lang="en-US" err="1"/>
              <a:t>tempat</a:t>
            </a:r>
            <a:r>
              <a:rPr lang="en-US"/>
              <a:t> </a:t>
            </a:r>
            <a:r>
              <a:rPr lang="en-US" err="1"/>
              <a:t>tertentu</a:t>
            </a:r>
            <a:r>
              <a:rPr lang="en-US"/>
              <a:t>. Hal </a:t>
            </a:r>
            <a:r>
              <a:rPr lang="en-US" err="1"/>
              <a:t>ini</a:t>
            </a:r>
            <a:r>
              <a:rPr lang="en-US"/>
              <a:t> </a:t>
            </a:r>
            <a:r>
              <a:rPr lang="en-US" err="1"/>
              <a:t>berarti</a:t>
            </a:r>
            <a:r>
              <a:rPr lang="en-US"/>
              <a:t>, </a:t>
            </a:r>
            <a:r>
              <a:rPr lang="en-US" err="1"/>
              <a:t>kita</a:t>
            </a:r>
            <a:r>
              <a:rPr lang="en-US"/>
              <a:t> </a:t>
            </a:r>
            <a:r>
              <a:rPr lang="en-US" err="1"/>
              <a:t>dapat</a:t>
            </a:r>
            <a:r>
              <a:rPr lang="en-US"/>
              <a:t> </a:t>
            </a:r>
            <a:r>
              <a:rPr lang="en-US" err="1"/>
              <a:t>secara</a:t>
            </a:r>
            <a:r>
              <a:rPr lang="en-US"/>
              <a:t> </a:t>
            </a:r>
            <a:r>
              <a:rPr lang="en-US" err="1"/>
              <a:t>langsung</a:t>
            </a:r>
            <a:r>
              <a:rPr lang="en-US"/>
              <a:t> </a:t>
            </a:r>
            <a:r>
              <a:rPr lang="en-US" err="1"/>
              <a:t>turut</a:t>
            </a:r>
            <a:r>
              <a:rPr lang="en-US"/>
              <a:t> </a:t>
            </a:r>
            <a:r>
              <a:rPr lang="en-US" err="1"/>
              <a:t>campur</a:t>
            </a:r>
            <a:r>
              <a:rPr lang="en-US"/>
              <a:t> </a:t>
            </a:r>
            <a:r>
              <a:rPr lang="en-US" err="1"/>
              <a:t>untuk</a:t>
            </a:r>
            <a:r>
              <a:rPr lang="en-US"/>
              <a:t> </a:t>
            </a:r>
            <a:r>
              <a:rPr lang="en-US" err="1"/>
              <a:t>mencegah</a:t>
            </a:r>
            <a:r>
              <a:rPr lang="en-US"/>
              <a:t> </a:t>
            </a:r>
            <a:r>
              <a:rPr lang="en-US" err="1"/>
              <a:t>atau</a:t>
            </a:r>
            <a:r>
              <a:rPr lang="en-US"/>
              <a:t> </a:t>
            </a:r>
            <a:r>
              <a:rPr lang="en-US" err="1"/>
              <a:t>menghentikan</a:t>
            </a:r>
            <a:r>
              <a:rPr lang="en-US"/>
              <a:t> </a:t>
            </a:r>
            <a:r>
              <a:rPr lang="en-US" err="1"/>
              <a:t>pelanggaran</a:t>
            </a:r>
            <a:r>
              <a:rPr lang="en-US"/>
              <a:t> yang </a:t>
            </a:r>
            <a:r>
              <a:rPr lang="en-US" err="1"/>
              <a:t>terjadi</a:t>
            </a:r>
            <a:r>
              <a:rPr lang="en-US"/>
              <a:t> demi </a:t>
            </a:r>
            <a:r>
              <a:rPr lang="en-US" err="1"/>
              <a:t>menyelamatkan</a:t>
            </a:r>
            <a:r>
              <a:rPr lang="en-US"/>
              <a:t> orang lain, </a:t>
            </a:r>
            <a:r>
              <a:rPr lang="en-US" err="1"/>
              <a:t>atau</a:t>
            </a:r>
            <a:r>
              <a:rPr lang="en-US"/>
              <a:t> </a:t>
            </a:r>
            <a:r>
              <a:rPr lang="en-US" err="1"/>
              <a:t>kita</a:t>
            </a:r>
            <a:r>
              <a:rPr lang="en-US"/>
              <a:t> </a:t>
            </a:r>
            <a:r>
              <a:rPr lang="en-US" err="1"/>
              <a:t>bisa</a:t>
            </a:r>
            <a:r>
              <a:rPr lang="en-US"/>
              <a:t> juga </a:t>
            </a:r>
            <a:r>
              <a:rPr lang="en-US" err="1"/>
              <a:t>memanggil</a:t>
            </a:r>
            <a:r>
              <a:rPr lang="en-US"/>
              <a:t> </a:t>
            </a:r>
            <a:r>
              <a:rPr lang="en-US" err="1"/>
              <a:t>bantuan</a:t>
            </a:r>
            <a:r>
              <a:rPr lang="en-US"/>
              <a:t> dan </a:t>
            </a:r>
            <a:r>
              <a:rPr lang="en-US" err="1"/>
              <a:t>memperingatkan</a:t>
            </a:r>
            <a:r>
              <a:rPr lang="en-US"/>
              <a:t> orang-orang yang </a:t>
            </a:r>
            <a:r>
              <a:rPr lang="en-US" err="1"/>
              <a:t>mungkin</a:t>
            </a:r>
            <a:r>
              <a:rPr lang="en-US"/>
              <a:t> </a:t>
            </a:r>
            <a:r>
              <a:rPr lang="en-US" err="1"/>
              <a:t>berada</a:t>
            </a:r>
            <a:r>
              <a:rPr lang="en-US"/>
              <a:t> </a:t>
            </a:r>
            <a:r>
              <a:rPr lang="en-US" err="1"/>
              <a:t>dalam</a:t>
            </a:r>
            <a:r>
              <a:rPr lang="en-US"/>
              <a:t> </a:t>
            </a:r>
            <a:r>
              <a:rPr lang="en-US" err="1"/>
              <a:t>bahaya</a:t>
            </a:r>
            <a:r>
              <a:rPr lang="en-US"/>
              <a:t>.</a:t>
            </a:r>
            <a:endParaRPr>
              <a:solidFill>
                <a:srgbClr val="000000"/>
              </a:solidFill>
            </a:endParaRPr>
          </a:p>
        </p:txBody>
      </p:sp>
      <p:sp>
        <p:nvSpPr>
          <p:cNvPr id="203" name="Google Shape;20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04" name="Google Shape;20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205" name="Google Shape;2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2539" algn="l" rtl="0">
              <a:spcBef>
                <a:spcPts val="0"/>
              </a:spcBef>
              <a:spcAft>
                <a:spcPts val="0"/>
              </a:spcAft>
              <a:buSzPts val="1100"/>
              <a:buNone/>
            </a:pPr>
            <a:r>
              <a:rPr lang="en-US"/>
              <a:t>Jadi, </a:t>
            </a:r>
            <a:r>
              <a:rPr lang="en-US" err="1"/>
              <a:t>pelanggaran</a:t>
            </a:r>
            <a:r>
              <a:rPr lang="en-US"/>
              <a:t> KBB </a:t>
            </a:r>
            <a:r>
              <a:rPr lang="en-US" err="1"/>
              <a:t>seperti</a:t>
            </a:r>
            <a:r>
              <a:rPr lang="en-US"/>
              <a:t> </a:t>
            </a:r>
            <a:r>
              <a:rPr lang="en-US" err="1"/>
              <a:t>apa</a:t>
            </a:r>
            <a:r>
              <a:rPr lang="en-US"/>
              <a:t> yang </a:t>
            </a:r>
            <a:r>
              <a:rPr lang="en-US" err="1"/>
              <a:t>mungkin</a:t>
            </a:r>
            <a:r>
              <a:rPr lang="en-US"/>
              <a:t> </a:t>
            </a:r>
            <a:r>
              <a:rPr lang="en-US" err="1"/>
              <a:t>bisa</a:t>
            </a:r>
            <a:r>
              <a:rPr lang="en-US"/>
              <a:t> </a:t>
            </a:r>
            <a:r>
              <a:rPr lang="en-US" err="1"/>
              <a:t>diatasi</a:t>
            </a:r>
            <a:r>
              <a:rPr lang="en-US"/>
              <a:t> </a:t>
            </a:r>
            <a:r>
              <a:rPr lang="en-US" err="1"/>
              <a:t>dengan</a:t>
            </a:r>
            <a:r>
              <a:rPr lang="en-US"/>
              <a:t> </a:t>
            </a:r>
            <a:r>
              <a:rPr lang="en-US" err="1"/>
              <a:t>menggunakan</a:t>
            </a:r>
            <a:r>
              <a:rPr lang="en-US"/>
              <a:t> </a:t>
            </a:r>
            <a:r>
              <a:rPr lang="en-US" err="1"/>
              <a:t>taktik</a:t>
            </a:r>
            <a:r>
              <a:rPr lang="en-US"/>
              <a:t> “</a:t>
            </a:r>
            <a:r>
              <a:rPr lang="en-US" err="1"/>
              <a:t>darurat</a:t>
            </a:r>
            <a:r>
              <a:rPr lang="en-US"/>
              <a:t>”? </a:t>
            </a:r>
            <a:r>
              <a:rPr lang="en-US" err="1"/>
              <a:t>Pelecehan</a:t>
            </a:r>
            <a:r>
              <a:rPr lang="en-US"/>
              <a:t>, </a:t>
            </a:r>
            <a:r>
              <a:rPr lang="en-US" err="1"/>
              <a:t>ujaran</a:t>
            </a:r>
            <a:r>
              <a:rPr lang="en-US"/>
              <a:t> </a:t>
            </a:r>
            <a:r>
              <a:rPr lang="en-US" err="1"/>
              <a:t>kebencian</a:t>
            </a:r>
            <a:r>
              <a:rPr lang="en-US"/>
              <a:t>, </a:t>
            </a:r>
            <a:r>
              <a:rPr lang="en-US" err="1"/>
              <a:t>serangan</a:t>
            </a:r>
            <a:r>
              <a:rPr lang="en-US"/>
              <a:t>, </a:t>
            </a:r>
            <a:r>
              <a:rPr lang="en-US" err="1"/>
              <a:t>vandalisme</a:t>
            </a:r>
            <a:r>
              <a:rPr lang="en-US"/>
              <a:t> </a:t>
            </a:r>
            <a:r>
              <a:rPr lang="en-US" err="1"/>
              <a:t>ke</a:t>
            </a:r>
            <a:r>
              <a:rPr lang="en-US"/>
              <a:t> </a:t>
            </a:r>
            <a:r>
              <a:rPr lang="en-US" err="1"/>
              <a:t>properti</a:t>
            </a:r>
            <a:r>
              <a:rPr lang="en-US"/>
              <a:t>, </a:t>
            </a:r>
            <a:r>
              <a:rPr lang="en-US" err="1"/>
              <a:t>serangan</a:t>
            </a:r>
            <a:r>
              <a:rPr lang="en-US"/>
              <a:t> </a:t>
            </a:r>
            <a:r>
              <a:rPr lang="en-US" err="1"/>
              <a:t>ke</a:t>
            </a:r>
            <a:r>
              <a:rPr lang="en-US"/>
              <a:t> </a:t>
            </a:r>
            <a:r>
              <a:rPr lang="en-US" err="1"/>
              <a:t>tempat</a:t>
            </a:r>
            <a:r>
              <a:rPr lang="en-US"/>
              <a:t> ibadah, </a:t>
            </a:r>
            <a:r>
              <a:rPr lang="en-US" err="1"/>
              <a:t>kekerasan</a:t>
            </a:r>
            <a:r>
              <a:rPr lang="en-US"/>
              <a:t> </a:t>
            </a:r>
            <a:r>
              <a:rPr lang="en-US" err="1"/>
              <a:t>komunal</a:t>
            </a:r>
            <a:r>
              <a:rPr lang="en-US"/>
              <a:t> dan </a:t>
            </a:r>
            <a:r>
              <a:rPr lang="en-US" err="1"/>
              <a:t>penangkapan</a:t>
            </a:r>
            <a:r>
              <a:rPr lang="en-US"/>
              <a:t> </a:t>
            </a:r>
            <a:r>
              <a:rPr lang="en-US" err="1"/>
              <a:t>sewenang-wenang</a:t>
            </a:r>
            <a:r>
              <a:rPr lang="en-US"/>
              <a:t> </a:t>
            </a:r>
            <a:r>
              <a:rPr lang="en-US" err="1"/>
              <a:t>adalah</a:t>
            </a:r>
            <a:r>
              <a:rPr lang="en-US"/>
              <a:t> </a:t>
            </a:r>
            <a:r>
              <a:rPr lang="en-US" err="1"/>
              <a:t>contoh</a:t>
            </a:r>
            <a:r>
              <a:rPr lang="en-US"/>
              <a:t> </a:t>
            </a:r>
            <a:r>
              <a:rPr lang="en-US" err="1"/>
              <a:t>pelanggaran</a:t>
            </a:r>
            <a:r>
              <a:rPr lang="en-US"/>
              <a:t> yang </a:t>
            </a:r>
            <a:r>
              <a:rPr lang="en-US" err="1"/>
              <a:t>dapat</a:t>
            </a:r>
            <a:r>
              <a:rPr lang="en-US"/>
              <a:t> </a:t>
            </a:r>
            <a:r>
              <a:rPr lang="en-US" err="1"/>
              <a:t>terjadi</a:t>
            </a:r>
            <a:r>
              <a:rPr lang="en-US"/>
              <a:t> pada orang </a:t>
            </a:r>
            <a:r>
              <a:rPr lang="en-US" err="1"/>
              <a:t>atau</a:t>
            </a:r>
            <a:r>
              <a:rPr lang="en-US"/>
              <a:t> </a:t>
            </a:r>
            <a:r>
              <a:rPr lang="en-US" err="1"/>
              <a:t>kelompok</a:t>
            </a:r>
            <a:r>
              <a:rPr lang="en-US"/>
              <a:t> </a:t>
            </a:r>
            <a:r>
              <a:rPr lang="en-US" err="1"/>
              <a:t>tertentu</a:t>
            </a:r>
            <a:r>
              <a:rPr lang="en-US"/>
              <a:t>, di </a:t>
            </a:r>
            <a:r>
              <a:rPr lang="en-US" err="1"/>
              <a:t>tempat</a:t>
            </a:r>
            <a:r>
              <a:rPr lang="en-US"/>
              <a:t> dan </a:t>
            </a:r>
            <a:r>
              <a:rPr lang="en-US" err="1"/>
              <a:t>waktu</a:t>
            </a:r>
            <a:r>
              <a:rPr lang="en-US"/>
              <a:t> </a:t>
            </a:r>
            <a:r>
              <a:rPr lang="en-US" err="1"/>
              <a:t>tertentu</a:t>
            </a:r>
            <a:r>
              <a:rPr lang="en-US"/>
              <a:t>. </a:t>
            </a:r>
            <a:endParaRPr/>
          </a:p>
          <a:p>
            <a:pPr marL="0" lvl="0" indent="-2539" algn="l" rtl="0">
              <a:spcBef>
                <a:spcPts val="0"/>
              </a:spcBef>
              <a:spcAft>
                <a:spcPts val="0"/>
              </a:spcAft>
              <a:buSzPts val="1100"/>
              <a:buNone/>
            </a:pPr>
            <a:endParaRPr/>
          </a:p>
          <a:p>
            <a:pPr marL="0" lvl="0" indent="-2539" algn="l" rtl="0">
              <a:spcBef>
                <a:spcPts val="0"/>
              </a:spcBef>
              <a:spcAft>
                <a:spcPts val="0"/>
              </a:spcAft>
              <a:buClr>
                <a:schemeClr val="dk1"/>
              </a:buClr>
              <a:buSzPts val="1100"/>
              <a:buFont typeface="Arial"/>
              <a:buNone/>
            </a:pPr>
            <a:r>
              <a:rPr lang="en-US" err="1"/>
              <a:t>Meskipun</a:t>
            </a:r>
            <a:r>
              <a:rPr lang="en-US"/>
              <a:t> </a:t>
            </a:r>
            <a:r>
              <a:rPr lang="en-US" err="1"/>
              <a:t>taktik</a:t>
            </a:r>
            <a:r>
              <a:rPr lang="en-US"/>
              <a:t> </a:t>
            </a:r>
            <a:r>
              <a:rPr lang="en-US" err="1"/>
              <a:t>darurat</a:t>
            </a:r>
            <a:r>
              <a:rPr lang="en-US"/>
              <a:t> </a:t>
            </a:r>
            <a:r>
              <a:rPr lang="en-US" err="1"/>
              <a:t>adalah</a:t>
            </a:r>
            <a:r>
              <a:rPr lang="en-US"/>
              <a:t> </a:t>
            </a:r>
            <a:r>
              <a:rPr lang="en-US" err="1"/>
              <a:t>reaksi</a:t>
            </a:r>
            <a:r>
              <a:rPr lang="en-US"/>
              <a:t> </a:t>
            </a:r>
            <a:r>
              <a:rPr lang="en-US" err="1"/>
              <a:t>langsung</a:t>
            </a:r>
            <a:r>
              <a:rPr lang="en-US"/>
              <a:t> </a:t>
            </a:r>
            <a:r>
              <a:rPr lang="en-US" err="1"/>
              <a:t>untuk</a:t>
            </a:r>
            <a:r>
              <a:rPr lang="en-US"/>
              <a:t> </a:t>
            </a:r>
            <a:r>
              <a:rPr lang="en-US" err="1"/>
              <a:t>kejadian</a:t>
            </a:r>
            <a:r>
              <a:rPr lang="en-US"/>
              <a:t> </a:t>
            </a:r>
            <a:r>
              <a:rPr lang="en-US" err="1"/>
              <a:t>seperti</a:t>
            </a:r>
            <a:r>
              <a:rPr lang="en-US"/>
              <a:t> </a:t>
            </a:r>
            <a:r>
              <a:rPr lang="en-US" err="1"/>
              <a:t>ini</a:t>
            </a:r>
            <a:r>
              <a:rPr lang="en-US"/>
              <a:t>, </a:t>
            </a:r>
            <a:r>
              <a:rPr lang="en-US" err="1"/>
              <a:t>kita</a:t>
            </a:r>
            <a:r>
              <a:rPr lang="en-US"/>
              <a:t> </a:t>
            </a:r>
            <a:r>
              <a:rPr lang="en-US" err="1"/>
              <a:t>tetap</a:t>
            </a:r>
            <a:r>
              <a:rPr lang="en-US"/>
              <a:t> </a:t>
            </a:r>
            <a:r>
              <a:rPr lang="en-US" err="1"/>
              <a:t>harus</a:t>
            </a:r>
            <a:r>
              <a:rPr lang="en-US"/>
              <a:t> </a:t>
            </a:r>
            <a:r>
              <a:rPr lang="en-US" err="1"/>
              <a:t>siap</a:t>
            </a:r>
            <a:r>
              <a:rPr lang="en-US"/>
              <a:t> </a:t>
            </a:r>
            <a:r>
              <a:rPr lang="en-US" err="1"/>
              <a:t>untuk</a:t>
            </a:r>
            <a:r>
              <a:rPr lang="en-US"/>
              <a:t> </a:t>
            </a:r>
            <a:r>
              <a:rPr lang="en-US" err="1"/>
              <a:t>tahu</a:t>
            </a:r>
            <a:r>
              <a:rPr lang="en-US"/>
              <a:t> </a:t>
            </a:r>
            <a:r>
              <a:rPr lang="en-US" err="1"/>
              <a:t>apa</a:t>
            </a:r>
            <a:r>
              <a:rPr lang="en-US"/>
              <a:t> yang </a:t>
            </a:r>
            <a:r>
              <a:rPr lang="en-US" err="1"/>
              <a:t>harus</a:t>
            </a:r>
            <a:r>
              <a:rPr lang="en-US"/>
              <a:t> </a:t>
            </a:r>
            <a:r>
              <a:rPr lang="en-US" err="1"/>
              <a:t>dilakukan</a:t>
            </a:r>
            <a:r>
              <a:rPr lang="en-US"/>
              <a:t>. Sama </a:t>
            </a:r>
            <a:r>
              <a:rPr lang="en-US" err="1"/>
              <a:t>seperti</a:t>
            </a:r>
            <a:r>
              <a:rPr lang="en-US"/>
              <a:t> </a:t>
            </a:r>
            <a:r>
              <a:rPr lang="en-US" err="1"/>
              <a:t>saat</a:t>
            </a:r>
            <a:r>
              <a:rPr lang="en-US"/>
              <a:t> orang </a:t>
            </a:r>
            <a:r>
              <a:rPr lang="en-US" err="1"/>
              <a:t>mencari</a:t>
            </a:r>
            <a:r>
              <a:rPr lang="en-US"/>
              <a:t> </a:t>
            </a:r>
            <a:r>
              <a:rPr lang="en-US" err="1"/>
              <a:t>tahu</a:t>
            </a:r>
            <a:r>
              <a:rPr lang="en-US"/>
              <a:t> </a:t>
            </a:r>
            <a:r>
              <a:rPr lang="en-US" err="1"/>
              <a:t>nomor</a:t>
            </a:r>
            <a:r>
              <a:rPr lang="en-US"/>
              <a:t> </a:t>
            </a:r>
            <a:r>
              <a:rPr lang="en-US" err="1"/>
              <a:t>kontak</a:t>
            </a:r>
            <a:r>
              <a:rPr lang="en-US"/>
              <a:t> </a:t>
            </a:r>
            <a:r>
              <a:rPr lang="en-US" err="1"/>
              <a:t>pemadam</a:t>
            </a:r>
            <a:r>
              <a:rPr lang="en-US"/>
              <a:t> </a:t>
            </a:r>
            <a:r>
              <a:rPr lang="en-US" err="1"/>
              <a:t>kebakaran</a:t>
            </a:r>
            <a:r>
              <a:rPr lang="en-US"/>
              <a:t> </a:t>
            </a:r>
            <a:r>
              <a:rPr lang="en-US" err="1"/>
              <a:t>atau</a:t>
            </a:r>
            <a:r>
              <a:rPr lang="en-US"/>
              <a:t> </a:t>
            </a:r>
            <a:r>
              <a:rPr lang="en-US" err="1"/>
              <a:t>bagaimana</a:t>
            </a:r>
            <a:r>
              <a:rPr lang="en-US"/>
              <a:t> </a:t>
            </a:r>
            <a:r>
              <a:rPr lang="en-US" err="1"/>
              <a:t>menggunakan</a:t>
            </a:r>
            <a:r>
              <a:rPr lang="en-US"/>
              <a:t> </a:t>
            </a:r>
            <a:r>
              <a:rPr lang="en-US" err="1"/>
              <a:t>pemadam</a:t>
            </a:r>
            <a:r>
              <a:rPr lang="en-US"/>
              <a:t> </a:t>
            </a:r>
            <a:r>
              <a:rPr lang="en-US" err="1"/>
              <a:t>api</a:t>
            </a:r>
            <a:r>
              <a:rPr lang="en-US"/>
              <a:t>, </a:t>
            </a:r>
            <a:r>
              <a:rPr lang="en-US" err="1"/>
              <a:t>kita</a:t>
            </a:r>
            <a:r>
              <a:rPr lang="en-US"/>
              <a:t> juga </a:t>
            </a:r>
            <a:r>
              <a:rPr lang="en-US" err="1"/>
              <a:t>bisa</a:t>
            </a:r>
            <a:r>
              <a:rPr lang="en-US"/>
              <a:t> </a:t>
            </a:r>
            <a:r>
              <a:rPr lang="en-US" err="1"/>
              <a:t>belajar</a:t>
            </a:r>
            <a:r>
              <a:rPr lang="en-US"/>
              <a:t> </a:t>
            </a:r>
            <a:r>
              <a:rPr lang="en-US" err="1"/>
              <a:t>mencari</a:t>
            </a:r>
            <a:r>
              <a:rPr lang="en-US"/>
              <a:t> </a:t>
            </a:r>
            <a:r>
              <a:rPr lang="en-US" err="1"/>
              <a:t>tahu</a:t>
            </a:r>
            <a:r>
              <a:rPr lang="en-US"/>
              <a:t> </a:t>
            </a:r>
            <a:r>
              <a:rPr lang="en-US" err="1"/>
              <a:t>bagaimana</a:t>
            </a:r>
            <a:r>
              <a:rPr lang="en-US"/>
              <a:t> </a:t>
            </a:r>
            <a:r>
              <a:rPr lang="en-US" err="1"/>
              <a:t>mencegah</a:t>
            </a:r>
            <a:r>
              <a:rPr lang="en-US"/>
              <a:t>, </a:t>
            </a:r>
            <a:r>
              <a:rPr lang="en-US" err="1"/>
              <a:t>menghentikan</a:t>
            </a:r>
            <a:r>
              <a:rPr lang="en-US"/>
              <a:t>, dan </a:t>
            </a:r>
            <a:r>
              <a:rPr lang="en-US" err="1"/>
              <a:t>mencari</a:t>
            </a:r>
            <a:r>
              <a:rPr lang="en-US"/>
              <a:t> </a:t>
            </a:r>
            <a:r>
              <a:rPr lang="en-US" err="1"/>
              <a:t>bantuan</a:t>
            </a:r>
            <a:r>
              <a:rPr lang="en-US"/>
              <a:t> </a:t>
            </a:r>
            <a:r>
              <a:rPr lang="en-US" err="1"/>
              <a:t>ketika</a:t>
            </a:r>
            <a:r>
              <a:rPr lang="en-US"/>
              <a:t> </a:t>
            </a:r>
            <a:r>
              <a:rPr lang="en-US" err="1"/>
              <a:t>pelanggaran</a:t>
            </a:r>
            <a:r>
              <a:rPr lang="en-US"/>
              <a:t> </a:t>
            </a:r>
            <a:r>
              <a:rPr lang="en-US" err="1"/>
              <a:t>hak</a:t>
            </a:r>
            <a:r>
              <a:rPr lang="en-US"/>
              <a:t> </a:t>
            </a:r>
            <a:r>
              <a:rPr lang="en-US" err="1"/>
              <a:t>asasi</a:t>
            </a:r>
            <a:r>
              <a:rPr lang="en-US"/>
              <a:t> </a:t>
            </a:r>
            <a:r>
              <a:rPr lang="en-US" err="1"/>
              <a:t>manusia</a:t>
            </a:r>
            <a:r>
              <a:rPr lang="en-US"/>
              <a:t> </a:t>
            </a:r>
            <a:r>
              <a:rPr lang="en-US" err="1"/>
              <a:t>ini</a:t>
            </a:r>
            <a:r>
              <a:rPr lang="en-US"/>
              <a:t> </a:t>
            </a:r>
            <a:r>
              <a:rPr lang="en-US" err="1"/>
              <a:t>terjadi</a:t>
            </a:r>
            <a:r>
              <a:rPr lang="en-US"/>
              <a:t>.</a:t>
            </a:r>
            <a:endParaRPr>
              <a:solidFill>
                <a:srgbClr val="000000"/>
              </a:solidFill>
            </a:endParaRPr>
          </a:p>
        </p:txBody>
      </p:sp>
      <p:sp>
        <p:nvSpPr>
          <p:cNvPr id="223" name="Google Shape;223;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24" name="Google Shape;224;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rgbClr val="000000"/>
                </a:solidFill>
                <a:latin typeface="Calibri"/>
                <a:ea typeface="Calibri"/>
                <a:cs typeface="Calibri"/>
                <a:sym typeface="Calibri"/>
              </a:rPr>
              <a:t>B: </a:t>
            </a:r>
            <a:r>
              <a:rPr lang="en-US" sz="1200" b="1" i="1" err="1">
                <a:solidFill>
                  <a:srgbClr val="000000"/>
                </a:solidFill>
                <a:latin typeface="Calibri"/>
                <a:ea typeface="Calibri"/>
                <a:cs typeface="Calibri"/>
                <a:sym typeface="Calibri"/>
              </a:rPr>
              <a:t>Taktik</a:t>
            </a:r>
            <a:r>
              <a:rPr lang="en-US" sz="1200" b="1" i="1">
                <a:solidFill>
                  <a:srgbClr val="000000"/>
                </a:solidFill>
                <a:latin typeface="Calibri"/>
                <a:ea typeface="Calibri"/>
                <a:cs typeface="Calibri"/>
                <a:sym typeface="Calibri"/>
              </a:rPr>
              <a:t> </a:t>
            </a:r>
            <a:r>
              <a:rPr lang="en-US" sz="1200" b="1" i="1" err="1">
                <a:solidFill>
                  <a:srgbClr val="000000"/>
                </a:solidFill>
                <a:latin typeface="Calibri"/>
                <a:ea typeface="Calibri"/>
                <a:cs typeface="Calibri"/>
                <a:sym typeface="Calibri"/>
              </a:rPr>
              <a:t>perubahan</a:t>
            </a:r>
            <a:r>
              <a:rPr lang="en-US" sz="1200" b="0" i="0">
                <a:solidFill>
                  <a:srgbClr val="000000"/>
                </a:solidFill>
                <a:latin typeface="Calibri"/>
                <a:ea typeface="Calibri"/>
                <a:cs typeface="Calibri"/>
                <a:sym typeface="Calibri"/>
              </a:rPr>
              <a:t>  </a:t>
            </a:r>
            <a:br>
              <a:rPr lang="en-US" sz="1200" b="0" i="0">
                <a:solidFill>
                  <a:srgbClr val="000000"/>
                </a:solidFill>
                <a:latin typeface="Calibri"/>
                <a:ea typeface="Calibri"/>
                <a:cs typeface="Calibri"/>
                <a:sym typeface="Calibri"/>
              </a:rPr>
            </a:br>
            <a:r>
              <a:rPr lang="en-US"/>
              <a:t>Api </a:t>
            </a:r>
            <a:r>
              <a:rPr lang="en-US" err="1"/>
              <a:t>bisa</a:t>
            </a:r>
            <a:r>
              <a:rPr lang="en-US"/>
              <a:t> </a:t>
            </a:r>
            <a:r>
              <a:rPr lang="en-US" err="1"/>
              <a:t>terjadi</a:t>
            </a:r>
            <a:r>
              <a:rPr lang="en-US"/>
              <a:t> dan </a:t>
            </a:r>
            <a:r>
              <a:rPr lang="en-US" err="1"/>
              <a:t>menyebar</a:t>
            </a:r>
            <a:r>
              <a:rPr lang="en-US"/>
              <a:t> </a:t>
            </a:r>
            <a:r>
              <a:rPr lang="en-US" err="1"/>
              <a:t>karena</a:t>
            </a:r>
            <a:r>
              <a:rPr lang="en-US"/>
              <a:t> </a:t>
            </a:r>
            <a:r>
              <a:rPr lang="en-US" err="1"/>
              <a:t>ada</a:t>
            </a:r>
            <a:r>
              <a:rPr lang="en-US"/>
              <a:t> </a:t>
            </a:r>
            <a:r>
              <a:rPr lang="en-US" err="1"/>
              <a:t>penyebabnya</a:t>
            </a:r>
            <a:r>
              <a:rPr lang="en-US"/>
              <a:t> – </a:t>
            </a:r>
            <a:r>
              <a:rPr lang="en-US" err="1"/>
              <a:t>misalnya</a:t>
            </a:r>
            <a:r>
              <a:rPr lang="en-US"/>
              <a:t>, </a:t>
            </a:r>
            <a:r>
              <a:rPr lang="en-US" err="1"/>
              <a:t>instalasi</a:t>
            </a:r>
            <a:r>
              <a:rPr lang="en-US"/>
              <a:t> </a:t>
            </a:r>
            <a:r>
              <a:rPr lang="en-US" err="1"/>
              <a:t>kabel</a:t>
            </a:r>
            <a:r>
              <a:rPr lang="en-US"/>
              <a:t> </a:t>
            </a:r>
            <a:r>
              <a:rPr lang="en-US" err="1"/>
              <a:t>listrik</a:t>
            </a:r>
            <a:r>
              <a:rPr lang="en-US"/>
              <a:t> yang </a:t>
            </a:r>
            <a:r>
              <a:rPr lang="en-US" err="1"/>
              <a:t>berbahaya</a:t>
            </a:r>
            <a:r>
              <a:rPr lang="en-US"/>
              <a:t>. </a:t>
            </a:r>
            <a:r>
              <a:rPr lang="en-US" err="1"/>
              <a:t>Taktik</a:t>
            </a:r>
            <a:r>
              <a:rPr lang="en-US"/>
              <a:t> </a:t>
            </a:r>
            <a:r>
              <a:rPr lang="en-US" err="1"/>
              <a:t>perubahan</a:t>
            </a:r>
            <a:r>
              <a:rPr lang="en-US"/>
              <a:t> </a:t>
            </a:r>
            <a:r>
              <a:rPr lang="en-US" err="1"/>
              <a:t>berkaitan</a:t>
            </a:r>
            <a:r>
              <a:rPr lang="en-US"/>
              <a:t> </a:t>
            </a:r>
            <a:r>
              <a:rPr lang="en-US" err="1"/>
              <a:t>dengan</a:t>
            </a:r>
            <a:r>
              <a:rPr lang="en-US"/>
              <a:t> </a:t>
            </a:r>
            <a:r>
              <a:rPr lang="en-US" err="1"/>
              <a:t>mengubah</a:t>
            </a:r>
            <a:r>
              <a:rPr lang="en-US"/>
              <a:t> </a:t>
            </a:r>
            <a:r>
              <a:rPr lang="en-US" err="1"/>
              <a:t>situasi</a:t>
            </a:r>
            <a:r>
              <a:rPr lang="en-US"/>
              <a:t> yang </a:t>
            </a:r>
            <a:r>
              <a:rPr lang="en-US" err="1"/>
              <a:t>bisa</a:t>
            </a:r>
            <a:r>
              <a:rPr lang="en-US"/>
              <a:t> </a:t>
            </a:r>
            <a:r>
              <a:rPr lang="en-US" err="1"/>
              <a:t>menjadi</a:t>
            </a:r>
            <a:r>
              <a:rPr lang="en-US"/>
              <a:t> </a:t>
            </a:r>
            <a:r>
              <a:rPr lang="en-US" err="1"/>
              <a:t>penyebab</a:t>
            </a:r>
            <a:r>
              <a:rPr lang="en-US"/>
              <a:t> </a:t>
            </a:r>
            <a:r>
              <a:rPr lang="en-US" err="1"/>
              <a:t>terjadinya</a:t>
            </a:r>
            <a:r>
              <a:rPr lang="en-US"/>
              <a:t> </a:t>
            </a:r>
            <a:r>
              <a:rPr lang="en-US" err="1"/>
              <a:t>api</a:t>
            </a:r>
            <a:r>
              <a:rPr lang="en-US"/>
              <a:t> – </a:t>
            </a:r>
            <a:r>
              <a:rPr lang="en-US" err="1"/>
              <a:t>misalnya</a:t>
            </a:r>
            <a:r>
              <a:rPr lang="en-US"/>
              <a:t>, </a:t>
            </a:r>
            <a:r>
              <a:rPr lang="en-US" err="1"/>
              <a:t>memastikan</a:t>
            </a:r>
            <a:r>
              <a:rPr lang="en-US"/>
              <a:t> </a:t>
            </a:r>
            <a:r>
              <a:rPr lang="en-US" err="1"/>
              <a:t>adanya</a:t>
            </a:r>
            <a:r>
              <a:rPr lang="en-US"/>
              <a:t> </a:t>
            </a:r>
            <a:r>
              <a:rPr lang="en-US" err="1"/>
              <a:t>peraturan</a:t>
            </a:r>
            <a:r>
              <a:rPr lang="en-US"/>
              <a:t> </a:t>
            </a:r>
            <a:r>
              <a:rPr lang="en-US" err="1"/>
              <a:t>gedung</a:t>
            </a:r>
            <a:r>
              <a:rPr lang="en-US"/>
              <a:t> yang </a:t>
            </a:r>
            <a:r>
              <a:rPr lang="en-US" err="1"/>
              <a:t>mengatur</a:t>
            </a:r>
            <a:r>
              <a:rPr lang="en-US"/>
              <a:t> </a:t>
            </a:r>
            <a:r>
              <a:rPr lang="en-US" err="1"/>
              <a:t>instalasi</a:t>
            </a:r>
            <a:r>
              <a:rPr lang="en-US"/>
              <a:t> </a:t>
            </a:r>
            <a:r>
              <a:rPr lang="en-US" err="1"/>
              <a:t>listrik</a:t>
            </a:r>
            <a:r>
              <a:rPr lang="en-US"/>
              <a:t> yang </a:t>
            </a:r>
            <a:r>
              <a:rPr lang="en-US" err="1"/>
              <a:t>aman</a:t>
            </a:r>
            <a:r>
              <a:rPr lang="en-US"/>
              <a:t>. </a:t>
            </a:r>
            <a:endParaRPr/>
          </a:p>
          <a:p>
            <a:pPr marL="0" lvl="0" indent="0" algn="l" rtl="0">
              <a:spcBef>
                <a:spcPts val="0"/>
              </a:spcBef>
              <a:spcAft>
                <a:spcPts val="0"/>
              </a:spcAft>
              <a:buNone/>
            </a:pPr>
            <a:r>
              <a:rPr lang="en-US" err="1"/>
              <a:t>Pelanggaran</a:t>
            </a:r>
            <a:r>
              <a:rPr lang="en-US"/>
              <a:t> </a:t>
            </a:r>
            <a:r>
              <a:rPr lang="en-US" err="1"/>
              <a:t>hak</a:t>
            </a:r>
            <a:r>
              <a:rPr lang="en-US"/>
              <a:t> </a:t>
            </a:r>
            <a:r>
              <a:rPr lang="en-US" err="1"/>
              <a:t>asasi</a:t>
            </a:r>
            <a:r>
              <a:rPr lang="en-US"/>
              <a:t> </a:t>
            </a:r>
            <a:r>
              <a:rPr lang="en-US" err="1"/>
              <a:t>manusia</a:t>
            </a:r>
            <a:r>
              <a:rPr lang="en-US"/>
              <a:t> juga </a:t>
            </a:r>
            <a:r>
              <a:rPr lang="en-US" err="1"/>
              <a:t>terjadi</a:t>
            </a:r>
            <a:r>
              <a:rPr lang="en-US"/>
              <a:t> </a:t>
            </a:r>
            <a:r>
              <a:rPr lang="en-US" err="1"/>
              <a:t>karena</a:t>
            </a:r>
            <a:r>
              <a:rPr lang="en-US"/>
              <a:t> </a:t>
            </a:r>
            <a:r>
              <a:rPr lang="en-US" err="1"/>
              <a:t>ada</a:t>
            </a:r>
            <a:r>
              <a:rPr lang="en-US"/>
              <a:t> </a:t>
            </a:r>
            <a:r>
              <a:rPr lang="en-US" err="1"/>
              <a:t>penyebabnya</a:t>
            </a:r>
            <a:r>
              <a:rPr lang="en-US"/>
              <a:t> – </a:t>
            </a:r>
            <a:r>
              <a:rPr lang="en-US" err="1"/>
              <a:t>misalnya</a:t>
            </a:r>
            <a:r>
              <a:rPr lang="en-US"/>
              <a:t>, </a:t>
            </a:r>
            <a:r>
              <a:rPr lang="en-US" err="1"/>
              <a:t>karena</a:t>
            </a:r>
            <a:r>
              <a:rPr lang="en-US"/>
              <a:t> </a:t>
            </a:r>
            <a:r>
              <a:rPr lang="en-US" err="1"/>
              <a:t>masyarakat</a:t>
            </a:r>
            <a:r>
              <a:rPr lang="en-US"/>
              <a:t> </a:t>
            </a:r>
            <a:r>
              <a:rPr lang="en-US" err="1"/>
              <a:t>tidak</a:t>
            </a:r>
            <a:r>
              <a:rPr lang="en-US"/>
              <a:t> </a:t>
            </a:r>
            <a:r>
              <a:rPr lang="en-US" err="1"/>
              <a:t>memiliki</a:t>
            </a:r>
            <a:r>
              <a:rPr lang="en-US"/>
              <a:t> </a:t>
            </a:r>
            <a:r>
              <a:rPr lang="en-US" err="1"/>
              <a:t>aturan</a:t>
            </a:r>
            <a:r>
              <a:rPr lang="en-US"/>
              <a:t> yang </a:t>
            </a:r>
            <a:r>
              <a:rPr lang="en-US" err="1"/>
              <a:t>melindungi</a:t>
            </a:r>
            <a:r>
              <a:rPr lang="en-US"/>
              <a:t>, </a:t>
            </a:r>
            <a:r>
              <a:rPr lang="en-US" err="1"/>
              <a:t>atau</a:t>
            </a:r>
            <a:r>
              <a:rPr lang="en-US"/>
              <a:t> </a:t>
            </a:r>
            <a:r>
              <a:rPr lang="en-US" err="1"/>
              <a:t>karena</a:t>
            </a:r>
            <a:r>
              <a:rPr lang="en-US"/>
              <a:t> orang-orang </a:t>
            </a:r>
            <a:r>
              <a:rPr lang="en-US" err="1"/>
              <a:t>tidak</a:t>
            </a:r>
            <a:r>
              <a:rPr lang="en-US"/>
              <a:t> </a:t>
            </a:r>
            <a:r>
              <a:rPr lang="en-US" err="1"/>
              <a:t>patuh</a:t>
            </a:r>
            <a:r>
              <a:rPr lang="en-US"/>
              <a:t> pada </a:t>
            </a:r>
            <a:r>
              <a:rPr lang="en-US" err="1"/>
              <a:t>peraturan</a:t>
            </a:r>
            <a:r>
              <a:rPr lang="en-US"/>
              <a:t> </a:t>
            </a:r>
            <a:r>
              <a:rPr lang="en-US" err="1"/>
              <a:t>tersebut</a:t>
            </a:r>
            <a:r>
              <a:rPr lang="en-US"/>
              <a:t>. Ada yang salah </a:t>
            </a:r>
            <a:r>
              <a:rPr lang="en-US" err="1"/>
              <a:t>dengan</a:t>
            </a:r>
            <a:r>
              <a:rPr lang="en-US"/>
              <a:t> “</a:t>
            </a:r>
            <a:r>
              <a:rPr lang="en-US" err="1"/>
              <a:t>instalasi</a:t>
            </a:r>
            <a:r>
              <a:rPr lang="en-US"/>
              <a:t>” di </a:t>
            </a:r>
            <a:r>
              <a:rPr lang="en-US" err="1"/>
              <a:t>masyarakat</a:t>
            </a:r>
            <a:r>
              <a:rPr lang="en-US"/>
              <a:t>.</a:t>
            </a:r>
            <a:endParaRPr>
              <a:solidFill>
                <a:srgbClr val="000000"/>
              </a:solidFill>
            </a:endParaRPr>
          </a:p>
        </p:txBody>
      </p:sp>
      <p:sp>
        <p:nvSpPr>
          <p:cNvPr id="233" name="Google Shape;233;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34" name="Google Shape;234;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a:t>Banyak </a:t>
            </a:r>
            <a:r>
              <a:rPr lang="en-US" err="1"/>
              <a:t>pelanggaran</a:t>
            </a:r>
            <a:r>
              <a:rPr lang="en-US"/>
              <a:t> </a:t>
            </a:r>
            <a:r>
              <a:rPr lang="en-US" err="1"/>
              <a:t>hak</a:t>
            </a:r>
            <a:r>
              <a:rPr lang="en-US"/>
              <a:t> </a:t>
            </a:r>
            <a:r>
              <a:rPr lang="en-US" err="1"/>
              <a:t>asasi</a:t>
            </a:r>
            <a:r>
              <a:rPr lang="en-US"/>
              <a:t> </a:t>
            </a:r>
            <a:r>
              <a:rPr lang="en-US" err="1"/>
              <a:t>manusia</a:t>
            </a:r>
            <a:r>
              <a:rPr lang="en-US"/>
              <a:t> yang </a:t>
            </a:r>
            <a:r>
              <a:rPr lang="en-US" err="1"/>
              <a:t>penyelesaiannya</a:t>
            </a:r>
            <a:r>
              <a:rPr lang="en-US"/>
              <a:t> </a:t>
            </a:r>
            <a:r>
              <a:rPr lang="en-US" err="1"/>
              <a:t>hanya</a:t>
            </a:r>
            <a:r>
              <a:rPr lang="en-US"/>
              <a:t> </a:t>
            </a:r>
            <a:r>
              <a:rPr lang="en-US" err="1"/>
              <a:t>dapat</a:t>
            </a:r>
            <a:r>
              <a:rPr lang="en-US"/>
              <a:t> </a:t>
            </a:r>
            <a:r>
              <a:rPr lang="en-US" err="1"/>
              <a:t>dilakukan</a:t>
            </a:r>
            <a:r>
              <a:rPr lang="en-US"/>
              <a:t> </a:t>
            </a:r>
            <a:r>
              <a:rPr lang="en-US" err="1"/>
              <a:t>dengan</a:t>
            </a:r>
            <a:r>
              <a:rPr lang="en-US"/>
              <a:t> </a:t>
            </a:r>
            <a:r>
              <a:rPr lang="en-US" err="1"/>
              <a:t>meyakinkan</a:t>
            </a:r>
            <a:r>
              <a:rPr lang="en-US"/>
              <a:t> orang-orang </a:t>
            </a:r>
            <a:r>
              <a:rPr lang="en-US" err="1"/>
              <a:t>untuk</a:t>
            </a:r>
            <a:r>
              <a:rPr lang="en-US"/>
              <a:t> </a:t>
            </a:r>
            <a:r>
              <a:rPr lang="en-US" err="1"/>
              <a:t>mengubah</a:t>
            </a:r>
            <a:r>
              <a:rPr lang="en-US"/>
              <a:t> </a:t>
            </a:r>
            <a:r>
              <a:rPr lang="en-US" err="1"/>
              <a:t>peraturan</a:t>
            </a:r>
            <a:r>
              <a:rPr lang="en-US"/>
              <a:t> yang </a:t>
            </a:r>
            <a:r>
              <a:rPr lang="en-US" err="1"/>
              <a:t>ada</a:t>
            </a:r>
            <a:r>
              <a:rPr lang="en-US"/>
              <a:t> </a:t>
            </a:r>
            <a:r>
              <a:rPr lang="en-US" err="1"/>
              <a:t>atau</a:t>
            </a:r>
            <a:r>
              <a:rPr lang="en-US"/>
              <a:t> </a:t>
            </a:r>
            <a:r>
              <a:rPr lang="en-US" err="1"/>
              <a:t>mengubah</a:t>
            </a:r>
            <a:r>
              <a:rPr lang="en-US"/>
              <a:t> </a:t>
            </a:r>
            <a:r>
              <a:rPr lang="en-US" err="1"/>
              <a:t>bagaimana</a:t>
            </a:r>
            <a:r>
              <a:rPr lang="en-US"/>
              <a:t> </a:t>
            </a:r>
            <a:r>
              <a:rPr lang="en-US" err="1"/>
              <a:t>selama</a:t>
            </a:r>
            <a:r>
              <a:rPr lang="en-US"/>
              <a:t> </a:t>
            </a:r>
            <a:r>
              <a:rPr lang="en-US" err="1"/>
              <a:t>ini</a:t>
            </a:r>
            <a:r>
              <a:rPr lang="en-US"/>
              <a:t> </a:t>
            </a:r>
            <a:r>
              <a:rPr lang="en-US" err="1"/>
              <a:t>suatu</a:t>
            </a:r>
            <a:r>
              <a:rPr lang="en-US"/>
              <a:t> </a:t>
            </a:r>
            <a:r>
              <a:rPr lang="en-US" err="1"/>
              <a:t>hal</a:t>
            </a:r>
            <a:r>
              <a:rPr lang="en-US"/>
              <a:t> </a:t>
            </a:r>
            <a:r>
              <a:rPr lang="en-US" err="1"/>
              <a:t>dijalankan</a:t>
            </a:r>
            <a:r>
              <a:rPr lang="en-US"/>
              <a:t>. Kita </a:t>
            </a:r>
            <a:r>
              <a:rPr lang="en-US" err="1"/>
              <a:t>dapat</a:t>
            </a:r>
            <a:r>
              <a:rPr lang="en-US"/>
              <a:t> </a:t>
            </a:r>
            <a:r>
              <a:rPr lang="en-US" err="1"/>
              <a:t>melakukannya</a:t>
            </a:r>
            <a:r>
              <a:rPr lang="en-US"/>
              <a:t> </a:t>
            </a:r>
            <a:r>
              <a:rPr lang="en-US" err="1"/>
              <a:t>dengan</a:t>
            </a:r>
            <a:r>
              <a:rPr lang="en-US"/>
              <a:t> </a:t>
            </a:r>
            <a:r>
              <a:rPr lang="en-US" err="1"/>
              <a:t>empat</a:t>
            </a:r>
            <a:r>
              <a:rPr lang="en-US"/>
              <a:t> </a:t>
            </a:r>
            <a:r>
              <a:rPr lang="en-US" err="1"/>
              <a:t>cara</a:t>
            </a:r>
            <a:r>
              <a:rPr lang="en-US"/>
              <a:t>:</a:t>
            </a:r>
            <a:endParaRPr/>
          </a:p>
          <a:p>
            <a:pPr marL="199390" lvl="0" indent="-304800" algn="l" rtl="0">
              <a:spcBef>
                <a:spcPts val="1200"/>
              </a:spcBef>
              <a:spcAft>
                <a:spcPts val="0"/>
              </a:spcAft>
              <a:buClr>
                <a:schemeClr val="dk1"/>
              </a:buClr>
              <a:buSzPts val="1200"/>
              <a:buFont typeface="Calibri"/>
              <a:buChar char="●"/>
            </a:pPr>
            <a:r>
              <a:rPr lang="en-US" err="1"/>
              <a:t>dengan</a:t>
            </a:r>
            <a:r>
              <a:rPr lang="en-US"/>
              <a:t> </a:t>
            </a:r>
            <a:r>
              <a:rPr lang="en-US" err="1"/>
              <a:t>berkampanye</a:t>
            </a:r>
            <a:r>
              <a:rPr lang="en-US"/>
              <a:t> dan </a:t>
            </a:r>
            <a:r>
              <a:rPr lang="en-US" err="1"/>
              <a:t>melakukan</a:t>
            </a:r>
            <a:r>
              <a:rPr lang="en-US"/>
              <a:t> </a:t>
            </a:r>
            <a:r>
              <a:rPr lang="en-US" err="1"/>
              <a:t>protes</a:t>
            </a:r>
            <a:r>
              <a:rPr lang="en-US"/>
              <a:t> </a:t>
            </a:r>
            <a:r>
              <a:rPr lang="en-US" err="1"/>
              <a:t>untuk</a:t>
            </a:r>
            <a:r>
              <a:rPr lang="en-US"/>
              <a:t> </a:t>
            </a:r>
            <a:r>
              <a:rPr lang="en-US" err="1"/>
              <a:t>menyoroti</a:t>
            </a:r>
            <a:r>
              <a:rPr lang="en-US"/>
              <a:t> </a:t>
            </a:r>
            <a:r>
              <a:rPr lang="en-US" err="1"/>
              <a:t>masalahnya</a:t>
            </a:r>
            <a:r>
              <a:rPr lang="en-US"/>
              <a:t>, </a:t>
            </a:r>
            <a:endParaRPr/>
          </a:p>
          <a:p>
            <a:pPr marL="199390" lvl="0" indent="-304800" algn="l" rtl="0">
              <a:spcBef>
                <a:spcPts val="0"/>
              </a:spcBef>
              <a:spcAft>
                <a:spcPts val="0"/>
              </a:spcAft>
              <a:buClr>
                <a:schemeClr val="dk1"/>
              </a:buClr>
              <a:buSzPts val="1200"/>
              <a:buFont typeface="Calibri"/>
              <a:buChar char="●"/>
            </a:pPr>
            <a:r>
              <a:rPr lang="en-US" err="1"/>
              <a:t>dengan</a:t>
            </a:r>
            <a:r>
              <a:rPr lang="en-US"/>
              <a:t> </a:t>
            </a:r>
            <a:r>
              <a:rPr lang="en-US" err="1"/>
              <a:t>mengajak</a:t>
            </a:r>
            <a:r>
              <a:rPr lang="en-US"/>
              <a:t> </a:t>
            </a:r>
            <a:r>
              <a:rPr lang="en-US" err="1"/>
              <a:t>mereka</a:t>
            </a:r>
            <a:r>
              <a:rPr lang="en-US"/>
              <a:t>, yang </a:t>
            </a:r>
            <a:r>
              <a:rPr lang="en-US" err="1"/>
              <a:t>memiliki</a:t>
            </a:r>
            <a:r>
              <a:rPr lang="en-US"/>
              <a:t> </a:t>
            </a:r>
            <a:r>
              <a:rPr lang="en-US" err="1"/>
              <a:t>kekuasaan</a:t>
            </a:r>
            <a:r>
              <a:rPr lang="en-US"/>
              <a:t>, </a:t>
            </a:r>
            <a:r>
              <a:rPr lang="en-US" err="1"/>
              <a:t>untuk</a:t>
            </a:r>
            <a:r>
              <a:rPr lang="en-US"/>
              <a:t> </a:t>
            </a:r>
            <a:r>
              <a:rPr lang="en-US" err="1"/>
              <a:t>mengubah</a:t>
            </a:r>
            <a:r>
              <a:rPr lang="en-US"/>
              <a:t> </a:t>
            </a:r>
            <a:r>
              <a:rPr lang="en-US" err="1"/>
              <a:t>hal</a:t>
            </a:r>
            <a:r>
              <a:rPr lang="en-US"/>
              <a:t> yang </a:t>
            </a:r>
            <a:r>
              <a:rPr lang="en-US" err="1"/>
              <a:t>mempengaruhi</a:t>
            </a:r>
            <a:r>
              <a:rPr lang="en-US"/>
              <a:t> </a:t>
            </a:r>
            <a:r>
              <a:rPr lang="en-US" err="1"/>
              <a:t>masalahnya</a:t>
            </a:r>
            <a:r>
              <a:rPr lang="en-US"/>
              <a:t> – </a:t>
            </a:r>
            <a:r>
              <a:rPr lang="en-US" err="1"/>
              <a:t>hal</a:t>
            </a:r>
            <a:r>
              <a:rPr lang="en-US"/>
              <a:t> </a:t>
            </a:r>
            <a:r>
              <a:rPr lang="en-US" err="1"/>
              <a:t>ini</a:t>
            </a:r>
            <a:r>
              <a:rPr lang="en-US"/>
              <a:t> </a:t>
            </a:r>
            <a:r>
              <a:rPr lang="en-US" err="1"/>
              <a:t>disebut</a:t>
            </a:r>
            <a:r>
              <a:rPr lang="en-US"/>
              <a:t> </a:t>
            </a:r>
            <a:r>
              <a:rPr lang="en-US" err="1"/>
              <a:t>advokasi</a:t>
            </a:r>
            <a:r>
              <a:rPr lang="en-US"/>
              <a:t>,</a:t>
            </a:r>
            <a:endParaRPr/>
          </a:p>
          <a:p>
            <a:pPr marL="199390" lvl="0" indent="-304800" algn="l" rtl="0">
              <a:spcBef>
                <a:spcPts val="0"/>
              </a:spcBef>
              <a:spcAft>
                <a:spcPts val="0"/>
              </a:spcAft>
              <a:buClr>
                <a:schemeClr val="dk1"/>
              </a:buClr>
              <a:buSzPts val="1200"/>
              <a:buFont typeface="Calibri"/>
              <a:buChar char="●"/>
            </a:pPr>
            <a:r>
              <a:rPr lang="en-US" err="1"/>
              <a:t>dengan</a:t>
            </a:r>
            <a:r>
              <a:rPr lang="en-US"/>
              <a:t> </a:t>
            </a:r>
            <a:r>
              <a:rPr lang="en-US" err="1"/>
              <a:t>memberikan</a:t>
            </a:r>
            <a:r>
              <a:rPr lang="en-US"/>
              <a:t> </a:t>
            </a:r>
            <a:r>
              <a:rPr lang="en-US" err="1"/>
              <a:t>insentif</a:t>
            </a:r>
            <a:r>
              <a:rPr lang="en-US"/>
              <a:t> </a:t>
            </a:r>
            <a:r>
              <a:rPr lang="en-US" err="1"/>
              <a:t>untuk</a:t>
            </a:r>
            <a:r>
              <a:rPr lang="en-US"/>
              <a:t> </a:t>
            </a:r>
            <a:r>
              <a:rPr lang="en-US" err="1"/>
              <a:t>mereka</a:t>
            </a:r>
            <a:r>
              <a:rPr lang="en-US"/>
              <a:t> yang </a:t>
            </a:r>
            <a:r>
              <a:rPr lang="en-US" err="1"/>
              <a:t>mau</a:t>
            </a:r>
            <a:r>
              <a:rPr lang="en-US"/>
              <a:t> </a:t>
            </a:r>
            <a:r>
              <a:rPr lang="en-US" err="1"/>
              <a:t>mengubah</a:t>
            </a:r>
            <a:r>
              <a:rPr lang="en-US"/>
              <a:t> </a:t>
            </a:r>
            <a:r>
              <a:rPr lang="en-US" err="1"/>
              <a:t>perilakunya</a:t>
            </a:r>
            <a:r>
              <a:rPr lang="en-US"/>
              <a:t>,</a:t>
            </a:r>
            <a:endParaRPr/>
          </a:p>
          <a:p>
            <a:pPr marL="199390" lvl="0" indent="-304800" algn="l" rtl="0">
              <a:spcBef>
                <a:spcPts val="0"/>
              </a:spcBef>
              <a:spcAft>
                <a:spcPts val="0"/>
              </a:spcAft>
              <a:buClr>
                <a:schemeClr val="dk1"/>
              </a:buClr>
              <a:buSzPts val="1200"/>
              <a:buFont typeface="Calibri"/>
              <a:buChar char="●"/>
            </a:pPr>
            <a:r>
              <a:rPr lang="en-US" err="1"/>
              <a:t>atau</a:t>
            </a:r>
            <a:r>
              <a:rPr lang="en-US"/>
              <a:t> </a:t>
            </a:r>
            <a:r>
              <a:rPr lang="en-US" err="1"/>
              <a:t>secara</a:t>
            </a:r>
            <a:r>
              <a:rPr lang="en-US"/>
              <a:t> </a:t>
            </a:r>
            <a:r>
              <a:rPr lang="en-US" err="1"/>
              <a:t>damai</a:t>
            </a:r>
            <a:r>
              <a:rPr lang="en-US"/>
              <a:t>, </a:t>
            </a:r>
            <a:r>
              <a:rPr lang="en-US" err="1"/>
              <a:t>menolak</a:t>
            </a:r>
            <a:r>
              <a:rPr lang="en-US"/>
              <a:t> </a:t>
            </a:r>
            <a:r>
              <a:rPr lang="en-US" err="1"/>
              <a:t>hukum</a:t>
            </a:r>
            <a:r>
              <a:rPr lang="en-US"/>
              <a:t> dan norma </a:t>
            </a:r>
            <a:r>
              <a:rPr lang="en-US" err="1"/>
              <a:t>sosial</a:t>
            </a:r>
            <a:r>
              <a:rPr lang="en-US"/>
              <a:t> yang </a:t>
            </a:r>
            <a:r>
              <a:rPr lang="en-US" err="1"/>
              <a:t>buruk</a:t>
            </a:r>
            <a:r>
              <a:rPr lang="en-US"/>
              <a:t> </a:t>
            </a:r>
            <a:r>
              <a:rPr lang="en-US" err="1"/>
              <a:t>untuk</a:t>
            </a:r>
            <a:r>
              <a:rPr lang="en-US"/>
              <a:t> </a:t>
            </a:r>
            <a:r>
              <a:rPr lang="en-US" err="1"/>
              <a:t>menunjukkan</a:t>
            </a:r>
            <a:r>
              <a:rPr lang="en-US"/>
              <a:t> </a:t>
            </a:r>
            <a:r>
              <a:rPr lang="en-US" err="1"/>
              <a:t>ketidaksetujuan</a:t>
            </a:r>
            <a:r>
              <a:rPr lang="en-US"/>
              <a:t> </a:t>
            </a:r>
            <a:r>
              <a:rPr lang="en-US" err="1"/>
              <a:t>kita</a:t>
            </a:r>
            <a:r>
              <a:rPr lang="en-US"/>
              <a:t>.</a:t>
            </a:r>
            <a:endParaRPr/>
          </a:p>
          <a:p>
            <a:pPr marL="0" lvl="0" indent="0" algn="l" rtl="0">
              <a:spcBef>
                <a:spcPts val="0"/>
              </a:spcBef>
              <a:spcAft>
                <a:spcPts val="0"/>
              </a:spcAft>
              <a:buClr>
                <a:schemeClr val="dk1"/>
              </a:buClr>
              <a:buSzPts val="1100"/>
              <a:buFont typeface="Arial"/>
              <a:buNone/>
            </a:pPr>
            <a:br>
              <a:rPr lang="en-US"/>
            </a:br>
            <a:r>
              <a:rPr lang="en-US" err="1"/>
              <a:t>Itulah</a:t>
            </a:r>
            <a:r>
              <a:rPr lang="en-US"/>
              <a:t> </a:t>
            </a:r>
            <a:r>
              <a:rPr lang="en-US" err="1"/>
              <a:t>taktik</a:t>
            </a:r>
            <a:r>
              <a:rPr lang="en-US"/>
              <a:t> </a:t>
            </a:r>
            <a:r>
              <a:rPr lang="en-US" err="1"/>
              <a:t>perubahan</a:t>
            </a:r>
            <a:r>
              <a:rPr lang="en-US"/>
              <a:t>. </a:t>
            </a:r>
            <a:r>
              <a:rPr lang="en-US" err="1"/>
              <a:t>Mereka</a:t>
            </a:r>
            <a:r>
              <a:rPr lang="en-US"/>
              <a:t> </a:t>
            </a:r>
            <a:r>
              <a:rPr lang="en-US" err="1"/>
              <a:t>seringnya</a:t>
            </a:r>
            <a:r>
              <a:rPr lang="en-US"/>
              <a:t> </a:t>
            </a:r>
            <a:r>
              <a:rPr lang="en-US" err="1"/>
              <a:t>fokus</a:t>
            </a:r>
            <a:r>
              <a:rPr lang="en-US"/>
              <a:t> pada </a:t>
            </a:r>
            <a:r>
              <a:rPr lang="en-US" err="1"/>
              <a:t>masalah</a:t>
            </a:r>
            <a:r>
              <a:rPr lang="en-US"/>
              <a:t> yang </a:t>
            </a:r>
            <a:r>
              <a:rPr lang="en-US" err="1"/>
              <a:t>bersifat</a:t>
            </a:r>
            <a:r>
              <a:rPr lang="en-US"/>
              <a:t> </a:t>
            </a:r>
            <a:r>
              <a:rPr lang="en-US" err="1"/>
              <a:t>jangka</a:t>
            </a:r>
            <a:r>
              <a:rPr lang="en-US"/>
              <a:t> </a:t>
            </a:r>
            <a:r>
              <a:rPr lang="en-US" err="1"/>
              <a:t>panjang</a:t>
            </a:r>
            <a:r>
              <a:rPr lang="en-US"/>
              <a:t> dan </a:t>
            </a:r>
            <a:r>
              <a:rPr lang="en-US" err="1"/>
              <a:t>lebih</a:t>
            </a:r>
            <a:r>
              <a:rPr lang="en-US"/>
              <a:t> </a:t>
            </a:r>
            <a:r>
              <a:rPr lang="en-US" err="1"/>
              <a:t>sistematis</a:t>
            </a:r>
            <a:r>
              <a:rPr lang="en-US"/>
              <a:t> di </a:t>
            </a:r>
            <a:r>
              <a:rPr lang="en-US" err="1"/>
              <a:t>masyarakat</a:t>
            </a:r>
            <a:r>
              <a:rPr lang="en-US"/>
              <a:t> – yang </a:t>
            </a:r>
            <a:r>
              <a:rPr lang="en-US" err="1"/>
              <a:t>mempengaruhi</a:t>
            </a:r>
            <a:r>
              <a:rPr lang="en-US"/>
              <a:t> </a:t>
            </a:r>
            <a:r>
              <a:rPr lang="en-US" err="1"/>
              <a:t>banyak</a:t>
            </a:r>
            <a:r>
              <a:rPr lang="en-US"/>
              <a:t> orang di </a:t>
            </a:r>
            <a:r>
              <a:rPr lang="en-US" err="1"/>
              <a:t>banyak</a:t>
            </a:r>
            <a:r>
              <a:rPr lang="en-US"/>
              <a:t> </a:t>
            </a:r>
            <a:r>
              <a:rPr lang="en-US" err="1"/>
              <a:t>tempat</a:t>
            </a:r>
            <a:r>
              <a:rPr lang="en-US"/>
              <a:t>.</a:t>
            </a:r>
            <a:endParaRPr>
              <a:solidFill>
                <a:srgbClr val="000000"/>
              </a:solidFill>
            </a:endParaRPr>
          </a:p>
        </p:txBody>
      </p:sp>
      <p:sp>
        <p:nvSpPr>
          <p:cNvPr id="248" name="Google Shape;248;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49" name="Google Shape;249;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250" name="Google Shape;2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a:t>Ucapkan selamat datang ke semua peserta sesi dan jelaskan hal berikut:</a:t>
            </a:r>
            <a:endParaRPr/>
          </a:p>
          <a:p>
            <a:pPr marL="457200" lvl="0" indent="-304800" algn="l" rtl="0">
              <a:lnSpc>
                <a:spcPct val="107916"/>
              </a:lnSpc>
              <a:spcBef>
                <a:spcPts val="800"/>
              </a:spcBef>
              <a:spcAft>
                <a:spcPts val="0"/>
              </a:spcAft>
              <a:buClr>
                <a:schemeClr val="dk1"/>
              </a:buClr>
              <a:buSzPts val="1200"/>
              <a:buFont typeface="Calibri"/>
              <a:buChar char="●"/>
            </a:pPr>
            <a:r>
              <a:rPr lang="en-US"/>
              <a:t>Setelah melalui berbagai sesi sejauh ini, kita sudah belajar mengenai hak asasi manusia, hak untuk beragama atau berkeyakinan, dan pelanggaran hak tersebut. Kita juga sudah memetakan bagaimana pelanggaran KBB terjadi di komunitas kita.</a:t>
            </a:r>
            <a:endParaRPr/>
          </a:p>
          <a:p>
            <a:pPr marL="457200" lvl="0" indent="0" algn="l" rtl="0">
              <a:lnSpc>
                <a:spcPct val="107916"/>
              </a:lnSpc>
              <a:spcBef>
                <a:spcPts val="0"/>
              </a:spcBef>
              <a:spcAft>
                <a:spcPts val="0"/>
              </a:spcAft>
              <a:buClr>
                <a:schemeClr val="dk1"/>
              </a:buClr>
              <a:buSzPts val="1100"/>
              <a:buFont typeface="Arial"/>
              <a:buNone/>
            </a:pPr>
            <a:endParaRPr/>
          </a:p>
          <a:p>
            <a:pPr marL="457200" lvl="0" indent="-304800" algn="l" rtl="0">
              <a:lnSpc>
                <a:spcPct val="107916"/>
              </a:lnSpc>
              <a:spcBef>
                <a:spcPts val="0"/>
              </a:spcBef>
              <a:spcAft>
                <a:spcPts val="0"/>
              </a:spcAft>
              <a:buClr>
                <a:schemeClr val="dk1"/>
              </a:buClr>
              <a:buSzPts val="1200"/>
              <a:buFont typeface="Calibri"/>
              <a:buChar char="●"/>
            </a:pPr>
            <a:r>
              <a:rPr lang="en-US"/>
              <a:t>Mulai saat ini, kita akan fokus ke aksi! Pada sesi ini dan sesi selanjutnya, kita akan melihat berbagai metode taktik yang berbeda, yang bisa digunakan untuk mendukung hak asasi manusia dan pada sesi ini kita juga akan memikirkan bagaimana kita bisa menggunakan taktik tersebut. Di dua sesi terakhir, kita akan berfokus pada mengembangkan rencana aksi.</a:t>
            </a:r>
            <a:endParaRPr/>
          </a:p>
          <a:p>
            <a:pPr marL="457200" lvl="0" indent="0" algn="l" rtl="0">
              <a:lnSpc>
                <a:spcPct val="107916"/>
              </a:lnSpc>
              <a:spcBef>
                <a:spcPts val="800"/>
              </a:spcBef>
              <a:spcAft>
                <a:spcPts val="0"/>
              </a:spcAft>
              <a:buClr>
                <a:schemeClr val="dk1"/>
              </a:buClr>
              <a:buSzPts val="1100"/>
              <a:buFont typeface="Arial"/>
              <a:buNone/>
            </a:pPr>
            <a:endParaRPr/>
          </a:p>
          <a:p>
            <a:pPr marL="457200" lvl="0" indent="-304800" algn="l" rtl="0">
              <a:lnSpc>
                <a:spcPct val="107916"/>
              </a:lnSpc>
              <a:spcBef>
                <a:spcPts val="800"/>
              </a:spcBef>
              <a:spcAft>
                <a:spcPts val="800"/>
              </a:spcAft>
              <a:buClr>
                <a:schemeClr val="dk1"/>
              </a:buClr>
              <a:buSzPts val="1200"/>
              <a:buFont typeface="Calibri"/>
              <a:buChar char="●"/>
            </a:pPr>
            <a:r>
              <a:rPr lang="en-US"/>
              <a:t>Kita akan memulai sesi dengan mendengarkan cerita dari tiga orang yang membuat perubahan untuk kebebasan beragama atau berkeyakinan di komunitas mereka.</a:t>
            </a:r>
            <a:endParaRPr>
              <a:solidFill>
                <a:srgbClr val="000000"/>
              </a:solidFill>
            </a:endParaRPr>
          </a:p>
        </p:txBody>
      </p:sp>
      <p:sp>
        <p:nvSpPr>
          <p:cNvPr id="57" name="Google Shape;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58" name="Google Shape;58;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59" name="Google Shape;59;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rgbClr val="000000"/>
                </a:solidFill>
                <a:latin typeface="Calibri"/>
                <a:ea typeface="Calibri"/>
                <a:cs typeface="Calibri"/>
                <a:sym typeface="Calibri"/>
              </a:rPr>
              <a:t>C: </a:t>
            </a:r>
            <a:r>
              <a:rPr lang="en-US" sz="1200" b="1" i="1" err="1">
                <a:solidFill>
                  <a:srgbClr val="000000"/>
                </a:solidFill>
                <a:latin typeface="Calibri"/>
                <a:ea typeface="Calibri"/>
                <a:cs typeface="Calibri"/>
                <a:sym typeface="Calibri"/>
              </a:rPr>
              <a:t>Taktik</a:t>
            </a:r>
            <a:r>
              <a:rPr lang="en-US" sz="1200" b="1" i="1">
                <a:solidFill>
                  <a:srgbClr val="000000"/>
                </a:solidFill>
                <a:latin typeface="Calibri"/>
                <a:ea typeface="Calibri"/>
                <a:cs typeface="Calibri"/>
                <a:sym typeface="Calibri"/>
              </a:rPr>
              <a:t> </a:t>
            </a:r>
            <a:r>
              <a:rPr lang="en-US" sz="1200" b="1" i="1" err="1">
                <a:solidFill>
                  <a:srgbClr val="000000"/>
                </a:solidFill>
                <a:latin typeface="Calibri"/>
                <a:ea typeface="Calibri"/>
                <a:cs typeface="Calibri"/>
                <a:sym typeface="Calibri"/>
              </a:rPr>
              <a:t>membangun</a:t>
            </a:r>
            <a:r>
              <a:rPr lang="en-US" sz="1200" b="0" i="0">
                <a:solidFill>
                  <a:srgbClr val="000000"/>
                </a:solidFill>
                <a:latin typeface="Calibri"/>
                <a:ea typeface="Calibri"/>
                <a:cs typeface="Calibri"/>
                <a:sym typeface="Calibri"/>
              </a:rPr>
              <a:t>  </a:t>
            </a:r>
            <a:endParaRPr/>
          </a:p>
          <a:p>
            <a:pPr marL="0" marR="0" lvl="0" indent="0" algn="l" rtl="0">
              <a:spcBef>
                <a:spcPts val="0"/>
              </a:spcBef>
              <a:spcAft>
                <a:spcPts val="0"/>
              </a:spcAft>
              <a:buSzPts val="1100"/>
              <a:buNone/>
            </a:pPr>
            <a:r>
              <a:rPr lang="en-US"/>
              <a:t>Cara lain yang </a:t>
            </a:r>
            <a:r>
              <a:rPr lang="en-US" err="1"/>
              <a:t>dapat</a:t>
            </a:r>
            <a:r>
              <a:rPr lang="en-US"/>
              <a:t> </a:t>
            </a:r>
            <a:r>
              <a:rPr lang="en-US" err="1"/>
              <a:t>dilakukan</a:t>
            </a:r>
            <a:r>
              <a:rPr lang="en-US"/>
              <a:t> </a:t>
            </a:r>
            <a:r>
              <a:rPr lang="en-US" err="1"/>
              <a:t>untuk</a:t>
            </a:r>
            <a:r>
              <a:rPr lang="en-US"/>
              <a:t> </a:t>
            </a:r>
            <a:r>
              <a:rPr lang="en-US" err="1"/>
              <a:t>memadamkan</a:t>
            </a:r>
            <a:r>
              <a:rPr lang="en-US"/>
              <a:t> </a:t>
            </a:r>
            <a:r>
              <a:rPr lang="en-US" err="1"/>
              <a:t>api</a:t>
            </a:r>
            <a:r>
              <a:rPr lang="en-US"/>
              <a:t> </a:t>
            </a:r>
            <a:r>
              <a:rPr lang="en-US" err="1"/>
              <a:t>adalah</a:t>
            </a:r>
            <a:r>
              <a:rPr lang="en-US"/>
              <a:t> </a:t>
            </a:r>
            <a:r>
              <a:rPr lang="en-US" err="1"/>
              <a:t>dengan</a:t>
            </a:r>
            <a:r>
              <a:rPr lang="en-US"/>
              <a:t> </a:t>
            </a:r>
            <a:r>
              <a:rPr lang="en-US" err="1"/>
              <a:t>membangun</a:t>
            </a:r>
            <a:r>
              <a:rPr lang="en-US"/>
              <a:t> </a:t>
            </a:r>
            <a:r>
              <a:rPr lang="en-US" err="1"/>
              <a:t>kesadaran</a:t>
            </a:r>
            <a:r>
              <a:rPr lang="en-US"/>
              <a:t> </a:t>
            </a:r>
            <a:r>
              <a:rPr lang="en-US" err="1"/>
              <a:t>masyarakat</a:t>
            </a:r>
            <a:r>
              <a:rPr lang="en-US"/>
              <a:t> dan </a:t>
            </a:r>
            <a:r>
              <a:rPr lang="en-US" err="1"/>
              <a:t>mengubah</a:t>
            </a:r>
            <a:r>
              <a:rPr lang="en-US"/>
              <a:t> </a:t>
            </a:r>
            <a:r>
              <a:rPr lang="en-US" err="1"/>
              <a:t>perilaku</a:t>
            </a:r>
            <a:r>
              <a:rPr lang="en-US"/>
              <a:t>, </a:t>
            </a:r>
            <a:r>
              <a:rPr lang="en-US" err="1"/>
              <a:t>misalnya</a:t>
            </a:r>
            <a:r>
              <a:rPr lang="en-US"/>
              <a:t>, </a:t>
            </a:r>
            <a:r>
              <a:rPr lang="en-US" err="1"/>
              <a:t>kesadaran</a:t>
            </a:r>
            <a:r>
              <a:rPr lang="en-US"/>
              <a:t> </a:t>
            </a:r>
            <a:r>
              <a:rPr lang="en-US" err="1"/>
              <a:t>akan</a:t>
            </a:r>
            <a:r>
              <a:rPr lang="en-US"/>
              <a:t> </a:t>
            </a:r>
            <a:r>
              <a:rPr lang="en-US" err="1"/>
              <a:t>bahaya</a:t>
            </a:r>
            <a:r>
              <a:rPr lang="en-US"/>
              <a:t> </a:t>
            </a:r>
            <a:r>
              <a:rPr lang="en-US" err="1"/>
              <a:t>membuang</a:t>
            </a:r>
            <a:r>
              <a:rPr lang="en-US"/>
              <a:t> </a:t>
            </a:r>
            <a:r>
              <a:rPr lang="en-US" err="1"/>
              <a:t>puntung</a:t>
            </a:r>
            <a:r>
              <a:rPr lang="en-US"/>
              <a:t> </a:t>
            </a:r>
            <a:r>
              <a:rPr lang="en-US" err="1"/>
              <a:t>rokok</a:t>
            </a:r>
            <a:r>
              <a:rPr lang="en-US"/>
              <a:t> di </a:t>
            </a:r>
            <a:r>
              <a:rPr lang="en-US" err="1"/>
              <a:t>tanah</a:t>
            </a:r>
            <a:r>
              <a:rPr lang="en-US"/>
              <a:t> yang </a:t>
            </a:r>
            <a:r>
              <a:rPr lang="en-US" err="1"/>
              <a:t>kering</a:t>
            </a:r>
            <a:r>
              <a:rPr lang="en-US"/>
              <a:t>. Kita juga </a:t>
            </a:r>
            <a:r>
              <a:rPr lang="en-US" err="1"/>
              <a:t>bisa</a:t>
            </a:r>
            <a:r>
              <a:rPr lang="en-US"/>
              <a:t> </a:t>
            </a:r>
            <a:r>
              <a:rPr lang="en-US" err="1"/>
              <a:t>membangun</a:t>
            </a:r>
            <a:r>
              <a:rPr lang="en-US"/>
              <a:t> </a:t>
            </a:r>
            <a:r>
              <a:rPr lang="en-US" err="1"/>
              <a:t>keterlibatan</a:t>
            </a:r>
            <a:r>
              <a:rPr lang="en-US"/>
              <a:t> </a:t>
            </a:r>
            <a:r>
              <a:rPr lang="en-US" err="1"/>
              <a:t>masyarakat</a:t>
            </a:r>
            <a:r>
              <a:rPr lang="en-US"/>
              <a:t> – </a:t>
            </a:r>
            <a:r>
              <a:rPr lang="en-US" err="1"/>
              <a:t>mengajak</a:t>
            </a:r>
            <a:r>
              <a:rPr lang="en-US"/>
              <a:t> </a:t>
            </a:r>
            <a:r>
              <a:rPr lang="en-US" err="1"/>
              <a:t>lebih</a:t>
            </a:r>
            <a:r>
              <a:rPr lang="en-US"/>
              <a:t> </a:t>
            </a:r>
            <a:r>
              <a:rPr lang="en-US" err="1"/>
              <a:t>banyak</a:t>
            </a:r>
            <a:r>
              <a:rPr lang="en-US"/>
              <a:t> orang </a:t>
            </a:r>
            <a:r>
              <a:rPr lang="en-US" err="1"/>
              <a:t>terlibat</a:t>
            </a:r>
            <a:r>
              <a:rPr lang="en-US"/>
              <a:t> </a:t>
            </a:r>
            <a:r>
              <a:rPr lang="en-US" err="1"/>
              <a:t>untuk</a:t>
            </a:r>
            <a:r>
              <a:rPr lang="en-US"/>
              <a:t> </a:t>
            </a:r>
            <a:r>
              <a:rPr lang="en-US" err="1"/>
              <a:t>menjadi</a:t>
            </a:r>
            <a:r>
              <a:rPr lang="en-US"/>
              <a:t> </a:t>
            </a:r>
            <a:r>
              <a:rPr lang="en-US" err="1"/>
              <a:t>relawan</a:t>
            </a:r>
            <a:r>
              <a:rPr lang="en-US"/>
              <a:t> </a:t>
            </a:r>
            <a:r>
              <a:rPr lang="en-US" err="1"/>
              <a:t>pemadam</a:t>
            </a:r>
            <a:r>
              <a:rPr lang="en-US"/>
              <a:t> </a:t>
            </a:r>
            <a:r>
              <a:rPr lang="en-US" err="1"/>
              <a:t>kebakaran</a:t>
            </a:r>
            <a:r>
              <a:rPr lang="en-US"/>
              <a:t> dan </a:t>
            </a:r>
            <a:r>
              <a:rPr lang="en-US" err="1"/>
              <a:t>membangun</a:t>
            </a:r>
            <a:r>
              <a:rPr lang="en-US"/>
              <a:t> </a:t>
            </a:r>
            <a:r>
              <a:rPr lang="en-US" err="1"/>
              <a:t>keterampilan</a:t>
            </a:r>
            <a:r>
              <a:rPr lang="en-US"/>
              <a:t>, </a:t>
            </a:r>
            <a:r>
              <a:rPr lang="en-US" err="1"/>
              <a:t>misalnya</a:t>
            </a:r>
            <a:r>
              <a:rPr lang="en-US"/>
              <a:t>, </a:t>
            </a:r>
            <a:r>
              <a:rPr lang="en-US" err="1"/>
              <a:t>memastikan</a:t>
            </a:r>
            <a:r>
              <a:rPr lang="en-US"/>
              <a:t> orang </a:t>
            </a:r>
            <a:r>
              <a:rPr lang="en-US" err="1"/>
              <a:t>tahu</a:t>
            </a:r>
            <a:r>
              <a:rPr lang="en-US"/>
              <a:t> </a:t>
            </a:r>
            <a:r>
              <a:rPr lang="en-US" err="1"/>
              <a:t>bagaimana</a:t>
            </a:r>
            <a:r>
              <a:rPr lang="en-US"/>
              <a:t> </a:t>
            </a:r>
            <a:r>
              <a:rPr lang="en-US" err="1"/>
              <a:t>menggunakan</a:t>
            </a:r>
            <a:r>
              <a:rPr lang="en-US"/>
              <a:t> </a:t>
            </a:r>
            <a:r>
              <a:rPr lang="en-US" err="1"/>
              <a:t>alat</a:t>
            </a:r>
            <a:r>
              <a:rPr lang="en-US"/>
              <a:t> </a:t>
            </a:r>
            <a:r>
              <a:rPr lang="en-US" err="1"/>
              <a:t>pemadam</a:t>
            </a:r>
            <a:r>
              <a:rPr lang="en-US"/>
              <a:t> </a:t>
            </a:r>
            <a:r>
              <a:rPr lang="en-US" err="1"/>
              <a:t>api</a:t>
            </a:r>
            <a:r>
              <a:rPr lang="en-US"/>
              <a:t>.</a:t>
            </a:r>
            <a:endParaRPr/>
          </a:p>
          <a:p>
            <a:pPr marL="0" marR="0" lvl="0" indent="0" algn="l" rtl="0">
              <a:spcBef>
                <a:spcPts val="0"/>
              </a:spcBef>
              <a:spcAft>
                <a:spcPts val="0"/>
              </a:spcAft>
              <a:buSzPts val="1100"/>
              <a:buNone/>
            </a:pPr>
            <a:endParaRPr/>
          </a:p>
          <a:p>
            <a:pPr marL="0" marR="0" lvl="0" indent="0" algn="l" rtl="0">
              <a:spcBef>
                <a:spcPts val="0"/>
              </a:spcBef>
              <a:spcAft>
                <a:spcPts val="0"/>
              </a:spcAft>
              <a:buClr>
                <a:schemeClr val="dk1"/>
              </a:buClr>
              <a:buSzPts val="1100"/>
              <a:buFont typeface="Arial"/>
              <a:buNone/>
            </a:pPr>
            <a:r>
              <a:rPr lang="en-US" err="1"/>
              <a:t>Terkait</a:t>
            </a:r>
            <a:r>
              <a:rPr lang="en-US"/>
              <a:t> </a:t>
            </a:r>
            <a:r>
              <a:rPr lang="en-US" err="1"/>
              <a:t>dengan</a:t>
            </a:r>
            <a:r>
              <a:rPr lang="en-US"/>
              <a:t> </a:t>
            </a:r>
            <a:r>
              <a:rPr lang="en-US" err="1"/>
              <a:t>hak</a:t>
            </a:r>
            <a:r>
              <a:rPr lang="en-US"/>
              <a:t> </a:t>
            </a:r>
            <a:r>
              <a:rPr lang="en-US" err="1"/>
              <a:t>asasi</a:t>
            </a:r>
            <a:r>
              <a:rPr lang="en-US"/>
              <a:t> </a:t>
            </a:r>
            <a:r>
              <a:rPr lang="en-US" err="1"/>
              <a:t>manusia</a:t>
            </a:r>
            <a:r>
              <a:rPr lang="en-US"/>
              <a:t>, </a:t>
            </a:r>
            <a:r>
              <a:rPr lang="en-US" err="1"/>
              <a:t>membangun</a:t>
            </a:r>
            <a:r>
              <a:rPr lang="en-US"/>
              <a:t> </a:t>
            </a:r>
            <a:r>
              <a:rPr lang="en-US" err="1"/>
              <a:t>taktik</a:t>
            </a:r>
            <a:r>
              <a:rPr lang="en-US"/>
              <a:t> </a:t>
            </a:r>
            <a:r>
              <a:rPr lang="en-US" err="1"/>
              <a:t>merupakan</a:t>
            </a:r>
            <a:r>
              <a:rPr lang="en-US"/>
              <a:t> </a:t>
            </a:r>
            <a:r>
              <a:rPr lang="en-US" err="1"/>
              <a:t>pekerjaan</a:t>
            </a:r>
            <a:r>
              <a:rPr lang="en-US"/>
              <a:t> </a:t>
            </a:r>
            <a:r>
              <a:rPr lang="en-US" err="1"/>
              <a:t>jangka</a:t>
            </a:r>
            <a:r>
              <a:rPr lang="en-US"/>
              <a:t> </a:t>
            </a:r>
            <a:r>
              <a:rPr lang="en-US" err="1"/>
              <a:t>panjang</a:t>
            </a:r>
            <a:r>
              <a:rPr lang="en-US"/>
              <a:t> </a:t>
            </a:r>
            <a:r>
              <a:rPr lang="en-US" err="1"/>
              <a:t>untuk</a:t>
            </a:r>
            <a:r>
              <a:rPr lang="en-US"/>
              <a:t> </a:t>
            </a:r>
            <a:r>
              <a:rPr lang="en-US" err="1"/>
              <a:t>membentuk</a:t>
            </a:r>
            <a:r>
              <a:rPr lang="en-US"/>
              <a:t> </a:t>
            </a:r>
            <a:r>
              <a:rPr lang="en-US" err="1"/>
              <a:t>suatu</a:t>
            </a:r>
            <a:r>
              <a:rPr lang="en-US"/>
              <a:t> </a:t>
            </a:r>
            <a:r>
              <a:rPr lang="en-US" err="1"/>
              <a:t>budaya</a:t>
            </a:r>
            <a:r>
              <a:rPr lang="en-US"/>
              <a:t> yang </a:t>
            </a:r>
            <a:r>
              <a:rPr lang="en-US" err="1"/>
              <a:t>mendukung</a:t>
            </a:r>
            <a:r>
              <a:rPr lang="en-US"/>
              <a:t> </a:t>
            </a:r>
            <a:r>
              <a:rPr lang="en-US" err="1"/>
              <a:t>hak</a:t>
            </a:r>
            <a:r>
              <a:rPr lang="en-US"/>
              <a:t> </a:t>
            </a:r>
            <a:r>
              <a:rPr lang="en-US" err="1"/>
              <a:t>asasi</a:t>
            </a:r>
            <a:r>
              <a:rPr lang="en-US"/>
              <a:t> </a:t>
            </a:r>
            <a:r>
              <a:rPr lang="en-US" err="1"/>
              <a:t>manusia</a:t>
            </a:r>
            <a:r>
              <a:rPr lang="en-US"/>
              <a:t>. </a:t>
            </a:r>
            <a:r>
              <a:rPr lang="en-US" err="1"/>
              <a:t>Artinya</a:t>
            </a:r>
            <a:r>
              <a:rPr lang="en-US"/>
              <a:t>, </a:t>
            </a:r>
            <a:r>
              <a:rPr lang="en-US" err="1"/>
              <a:t>kita</a:t>
            </a:r>
            <a:r>
              <a:rPr lang="en-US"/>
              <a:t> </a:t>
            </a:r>
            <a:r>
              <a:rPr lang="en-US" err="1"/>
              <a:t>akan</a:t>
            </a:r>
            <a:r>
              <a:rPr lang="en-US"/>
              <a:t> </a:t>
            </a:r>
            <a:r>
              <a:rPr lang="en-US" err="1"/>
              <a:t>berusaha</a:t>
            </a:r>
            <a:r>
              <a:rPr lang="en-US"/>
              <a:t> </a:t>
            </a:r>
            <a:r>
              <a:rPr lang="en-US" err="1"/>
              <a:t>membentuk</a:t>
            </a:r>
            <a:r>
              <a:rPr lang="en-US"/>
              <a:t> </a:t>
            </a:r>
            <a:r>
              <a:rPr lang="en-US" err="1"/>
              <a:t>masyarakat</a:t>
            </a:r>
            <a:r>
              <a:rPr lang="en-US"/>
              <a:t> yang </a:t>
            </a:r>
            <a:r>
              <a:rPr lang="en-US" err="1"/>
              <a:t>mengetahui</a:t>
            </a:r>
            <a:r>
              <a:rPr lang="en-US"/>
              <a:t> </a:t>
            </a:r>
            <a:r>
              <a:rPr lang="en-US" err="1"/>
              <a:t>hak</a:t>
            </a:r>
            <a:r>
              <a:rPr lang="en-US"/>
              <a:t> </a:t>
            </a:r>
            <a:r>
              <a:rPr lang="en-US" err="1"/>
              <a:t>mereka</a:t>
            </a:r>
            <a:r>
              <a:rPr lang="en-US"/>
              <a:t> dan </a:t>
            </a:r>
            <a:r>
              <a:rPr lang="en-US" err="1"/>
              <a:t>hak</a:t>
            </a:r>
            <a:r>
              <a:rPr lang="en-US"/>
              <a:t> orang lain, </a:t>
            </a:r>
            <a:r>
              <a:rPr lang="en-US" err="1"/>
              <a:t>menghormati</a:t>
            </a:r>
            <a:r>
              <a:rPr lang="en-US"/>
              <a:t> </a:t>
            </a:r>
            <a:r>
              <a:rPr lang="en-US" err="1"/>
              <a:t>hak</a:t>
            </a:r>
            <a:r>
              <a:rPr lang="en-US"/>
              <a:t> </a:t>
            </a:r>
            <a:r>
              <a:rPr lang="en-US" err="1"/>
              <a:t>asasi</a:t>
            </a:r>
            <a:r>
              <a:rPr lang="en-US"/>
              <a:t> </a:t>
            </a:r>
            <a:r>
              <a:rPr lang="en-US" err="1"/>
              <a:t>manusia</a:t>
            </a:r>
            <a:r>
              <a:rPr lang="en-US"/>
              <a:t> </a:t>
            </a:r>
            <a:r>
              <a:rPr lang="en-US" err="1"/>
              <a:t>sebagai</a:t>
            </a:r>
            <a:r>
              <a:rPr lang="en-US"/>
              <a:t> </a:t>
            </a:r>
            <a:r>
              <a:rPr lang="en-US" err="1"/>
              <a:t>suatu</a:t>
            </a:r>
            <a:r>
              <a:rPr lang="en-US"/>
              <a:t> </a:t>
            </a:r>
            <a:r>
              <a:rPr lang="en-US" err="1"/>
              <a:t>hal</a:t>
            </a:r>
            <a:r>
              <a:rPr lang="en-US"/>
              <a:t> yang normal dan </a:t>
            </a:r>
            <a:r>
              <a:rPr lang="en-US" err="1"/>
              <a:t>benar</a:t>
            </a:r>
            <a:r>
              <a:rPr lang="en-US"/>
              <a:t>, </a:t>
            </a:r>
            <a:r>
              <a:rPr lang="en-US" err="1"/>
              <a:t>mengetahui</a:t>
            </a:r>
            <a:r>
              <a:rPr lang="en-US"/>
              <a:t> BAGAIMANA </a:t>
            </a:r>
            <a:r>
              <a:rPr lang="en-US" err="1"/>
              <a:t>cara</a:t>
            </a:r>
            <a:r>
              <a:rPr lang="en-US"/>
              <a:t> </a:t>
            </a:r>
            <a:r>
              <a:rPr lang="en-US" err="1"/>
              <a:t>menghormati</a:t>
            </a:r>
            <a:r>
              <a:rPr lang="en-US"/>
              <a:t> dan </a:t>
            </a:r>
            <a:r>
              <a:rPr lang="en-US" err="1"/>
              <a:t>membela</a:t>
            </a:r>
            <a:r>
              <a:rPr lang="en-US"/>
              <a:t> </a:t>
            </a:r>
            <a:r>
              <a:rPr lang="en-US" err="1"/>
              <a:t>hak</a:t>
            </a:r>
            <a:r>
              <a:rPr lang="en-US"/>
              <a:t> </a:t>
            </a:r>
            <a:r>
              <a:rPr lang="en-US" err="1"/>
              <a:t>asasi</a:t>
            </a:r>
            <a:r>
              <a:rPr lang="en-US"/>
              <a:t> orang lain, </a:t>
            </a:r>
            <a:r>
              <a:rPr lang="en-US" err="1"/>
              <a:t>serta</a:t>
            </a:r>
            <a:r>
              <a:rPr lang="en-US"/>
              <a:t> </a:t>
            </a:r>
            <a:r>
              <a:rPr lang="en-US" err="1"/>
              <a:t>apa</a:t>
            </a:r>
            <a:r>
              <a:rPr lang="en-US"/>
              <a:t> yang </a:t>
            </a:r>
            <a:r>
              <a:rPr lang="en-US" err="1"/>
              <a:t>harus</a:t>
            </a:r>
            <a:r>
              <a:rPr lang="en-US"/>
              <a:t> </a:t>
            </a:r>
            <a:r>
              <a:rPr lang="en-US" err="1"/>
              <a:t>diperbuat</a:t>
            </a:r>
            <a:r>
              <a:rPr lang="en-US"/>
              <a:t> </a:t>
            </a:r>
            <a:r>
              <a:rPr lang="en-US" err="1"/>
              <a:t>jika</a:t>
            </a:r>
            <a:r>
              <a:rPr lang="en-US"/>
              <a:t> </a:t>
            </a:r>
            <a:r>
              <a:rPr lang="en-US" err="1"/>
              <a:t>hak</a:t>
            </a:r>
            <a:r>
              <a:rPr lang="en-US"/>
              <a:t> </a:t>
            </a:r>
            <a:r>
              <a:rPr lang="en-US" err="1"/>
              <a:t>asasi</a:t>
            </a:r>
            <a:r>
              <a:rPr lang="en-US"/>
              <a:t> </a:t>
            </a:r>
            <a:r>
              <a:rPr lang="en-US" err="1"/>
              <a:t>dilanggar</a:t>
            </a:r>
            <a:r>
              <a:rPr lang="en-US"/>
              <a:t>.</a:t>
            </a:r>
            <a:endParaRPr>
              <a:solidFill>
                <a:srgbClr val="000000"/>
              </a:solidFill>
            </a:endParaRPr>
          </a:p>
        </p:txBody>
      </p:sp>
      <p:sp>
        <p:nvSpPr>
          <p:cNvPr id="271" name="Google Shape;271;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72" name="Google Shape;272;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b="1" err="1"/>
              <a:t>Membangun</a:t>
            </a:r>
            <a:r>
              <a:rPr lang="en-US" b="1"/>
              <a:t> </a:t>
            </a:r>
            <a:r>
              <a:rPr lang="en-US" b="1" err="1"/>
              <a:t>masyarakat</a:t>
            </a:r>
            <a:r>
              <a:rPr lang="en-US" b="1"/>
              <a:t> </a:t>
            </a:r>
            <a:r>
              <a:rPr lang="en-US" b="1" err="1"/>
              <a:t>seperti</a:t>
            </a:r>
            <a:r>
              <a:rPr lang="en-US" b="1"/>
              <a:t> </a:t>
            </a:r>
            <a:r>
              <a:rPr lang="en-US" b="1" err="1"/>
              <a:t>ini</a:t>
            </a:r>
            <a:r>
              <a:rPr lang="en-US" b="1"/>
              <a:t> </a:t>
            </a:r>
            <a:r>
              <a:rPr lang="en-US" b="1" err="1"/>
              <a:t>akan</a:t>
            </a:r>
            <a:r>
              <a:rPr lang="en-US" b="1"/>
              <a:t> </a:t>
            </a:r>
            <a:r>
              <a:rPr lang="en-US" b="1" err="1"/>
              <a:t>melibatkan</a:t>
            </a:r>
            <a:r>
              <a:rPr lang="en-US" b="1"/>
              <a:t> </a:t>
            </a:r>
            <a:r>
              <a:rPr lang="en-US" b="1" err="1"/>
              <a:t>empat</a:t>
            </a:r>
            <a:r>
              <a:rPr lang="en-US" b="1"/>
              <a:t> </a:t>
            </a:r>
            <a:r>
              <a:rPr lang="en-US" b="1" err="1"/>
              <a:t>hal</a:t>
            </a:r>
            <a:r>
              <a:rPr lang="en-US" b="1"/>
              <a:t>:</a:t>
            </a:r>
            <a:r>
              <a:rPr lang="en-US"/>
              <a:t> </a:t>
            </a:r>
            <a:endParaRPr/>
          </a:p>
          <a:p>
            <a:pPr marL="107950" lvl="0" indent="-234315" algn="l" rtl="0">
              <a:spcBef>
                <a:spcPts val="0"/>
              </a:spcBef>
              <a:spcAft>
                <a:spcPts val="0"/>
              </a:spcAft>
              <a:buClr>
                <a:schemeClr val="dk1"/>
              </a:buClr>
              <a:buSzPts val="1200"/>
              <a:buFont typeface="Calibri"/>
              <a:buChar char="●"/>
            </a:pPr>
            <a:r>
              <a:rPr lang="en-US" err="1"/>
              <a:t>Membangun</a:t>
            </a:r>
            <a:r>
              <a:rPr lang="en-US"/>
              <a:t> </a:t>
            </a:r>
            <a:r>
              <a:rPr lang="en-US" err="1"/>
              <a:t>kesadaran</a:t>
            </a:r>
            <a:r>
              <a:rPr lang="en-US"/>
              <a:t> </a:t>
            </a:r>
            <a:r>
              <a:rPr lang="en-US" err="1"/>
              <a:t>akan</a:t>
            </a:r>
            <a:r>
              <a:rPr lang="en-US"/>
              <a:t> </a:t>
            </a:r>
            <a:r>
              <a:rPr lang="en-US" err="1"/>
              <a:t>pentingnya</a:t>
            </a:r>
            <a:r>
              <a:rPr lang="en-US"/>
              <a:t> </a:t>
            </a:r>
            <a:r>
              <a:rPr lang="en-US" err="1"/>
              <a:t>hak</a:t>
            </a:r>
            <a:r>
              <a:rPr lang="en-US"/>
              <a:t> </a:t>
            </a:r>
            <a:r>
              <a:rPr lang="en-US" err="1"/>
              <a:t>asasi</a:t>
            </a:r>
            <a:r>
              <a:rPr lang="en-US"/>
              <a:t> </a:t>
            </a:r>
            <a:r>
              <a:rPr lang="en-US" err="1"/>
              <a:t>manusia</a:t>
            </a:r>
            <a:r>
              <a:rPr lang="en-US"/>
              <a:t> dan </a:t>
            </a:r>
            <a:r>
              <a:rPr lang="en-US" err="1"/>
              <a:t>kesadaran</a:t>
            </a:r>
            <a:r>
              <a:rPr lang="en-US"/>
              <a:t> </a:t>
            </a:r>
            <a:r>
              <a:rPr lang="en-US" err="1"/>
              <a:t>akan</a:t>
            </a:r>
            <a:r>
              <a:rPr lang="en-US"/>
              <a:t> </a:t>
            </a:r>
            <a:r>
              <a:rPr lang="en-US" err="1"/>
              <a:t>pelanggaran</a:t>
            </a:r>
            <a:r>
              <a:rPr lang="en-US"/>
              <a:t> yang </a:t>
            </a:r>
            <a:r>
              <a:rPr lang="en-US" err="1"/>
              <a:t>terjadi</a:t>
            </a:r>
            <a:r>
              <a:rPr lang="en-US"/>
              <a:t>, </a:t>
            </a:r>
            <a:r>
              <a:rPr lang="en-US" err="1"/>
              <a:t>serta</a:t>
            </a:r>
            <a:r>
              <a:rPr lang="en-US"/>
              <a:t> </a:t>
            </a:r>
            <a:r>
              <a:rPr lang="en-US" err="1"/>
              <a:t>dampak</a:t>
            </a:r>
            <a:r>
              <a:rPr lang="en-US"/>
              <a:t> </a:t>
            </a:r>
            <a:r>
              <a:rPr lang="en-US" err="1"/>
              <a:t>kerusakan</a:t>
            </a:r>
            <a:r>
              <a:rPr lang="en-US"/>
              <a:t> yang </a:t>
            </a:r>
            <a:r>
              <a:rPr lang="en-US" err="1"/>
              <a:t>ditimbulkan</a:t>
            </a:r>
            <a:r>
              <a:rPr lang="en-US"/>
              <a:t>.</a:t>
            </a:r>
            <a:endParaRPr/>
          </a:p>
          <a:p>
            <a:pPr marL="107950" lvl="0" indent="-234315" algn="l" rtl="0">
              <a:spcBef>
                <a:spcPts val="0"/>
              </a:spcBef>
              <a:spcAft>
                <a:spcPts val="0"/>
              </a:spcAft>
              <a:buClr>
                <a:schemeClr val="dk1"/>
              </a:buClr>
              <a:buSzPts val="1200"/>
              <a:buFont typeface="Calibri"/>
              <a:buChar char="●"/>
            </a:pPr>
            <a:r>
              <a:rPr lang="en-US" err="1"/>
              <a:t>Membangun</a:t>
            </a:r>
            <a:r>
              <a:rPr lang="en-US"/>
              <a:t> </a:t>
            </a:r>
            <a:r>
              <a:rPr lang="en-US" err="1"/>
              <a:t>kesadaran</a:t>
            </a:r>
            <a:r>
              <a:rPr lang="en-US"/>
              <a:t> – </a:t>
            </a:r>
            <a:r>
              <a:rPr lang="en-US" err="1"/>
              <a:t>mengajak</a:t>
            </a:r>
            <a:r>
              <a:rPr lang="en-US"/>
              <a:t> </a:t>
            </a:r>
            <a:r>
              <a:rPr lang="en-US" err="1"/>
              <a:t>lebih</a:t>
            </a:r>
            <a:r>
              <a:rPr lang="en-US"/>
              <a:t> </a:t>
            </a:r>
            <a:r>
              <a:rPr lang="en-US" err="1"/>
              <a:t>banyak</a:t>
            </a:r>
            <a:r>
              <a:rPr lang="en-US"/>
              <a:t> orang </a:t>
            </a:r>
            <a:r>
              <a:rPr lang="en-US" err="1"/>
              <a:t>berkomitmen</a:t>
            </a:r>
            <a:r>
              <a:rPr lang="en-US"/>
              <a:t> </a:t>
            </a:r>
            <a:r>
              <a:rPr lang="en-US" err="1"/>
              <a:t>untuk</a:t>
            </a:r>
            <a:r>
              <a:rPr lang="en-US"/>
              <a:t> </a:t>
            </a:r>
            <a:r>
              <a:rPr lang="en-US" err="1"/>
              <a:t>melakukan</a:t>
            </a:r>
            <a:r>
              <a:rPr lang="en-US"/>
              <a:t> </a:t>
            </a:r>
            <a:r>
              <a:rPr lang="en-US" err="1"/>
              <a:t>tindakan</a:t>
            </a:r>
            <a:r>
              <a:rPr lang="en-US"/>
              <a:t> yang </a:t>
            </a:r>
            <a:r>
              <a:rPr lang="en-US" err="1"/>
              <a:t>mendukung</a:t>
            </a:r>
            <a:r>
              <a:rPr lang="en-US"/>
              <a:t> </a:t>
            </a:r>
            <a:r>
              <a:rPr lang="en-US" err="1"/>
              <a:t>hak</a:t>
            </a:r>
            <a:r>
              <a:rPr lang="en-US"/>
              <a:t> </a:t>
            </a:r>
            <a:r>
              <a:rPr lang="en-US" err="1"/>
              <a:t>asasi</a:t>
            </a:r>
            <a:r>
              <a:rPr lang="en-US"/>
              <a:t> </a:t>
            </a:r>
            <a:r>
              <a:rPr lang="en-US" err="1"/>
              <a:t>manusia</a:t>
            </a:r>
            <a:r>
              <a:rPr lang="en-US"/>
              <a:t>. </a:t>
            </a:r>
            <a:endParaRPr/>
          </a:p>
          <a:p>
            <a:pPr marL="107950" lvl="0" indent="-234315" algn="l" rtl="0">
              <a:spcBef>
                <a:spcPts val="0"/>
              </a:spcBef>
              <a:spcAft>
                <a:spcPts val="0"/>
              </a:spcAft>
              <a:buClr>
                <a:schemeClr val="dk1"/>
              </a:buClr>
              <a:buSzPts val="1200"/>
              <a:buFont typeface="Calibri"/>
              <a:buChar char="●"/>
            </a:pPr>
            <a:r>
              <a:rPr lang="en-US" err="1"/>
              <a:t>Membangun</a:t>
            </a:r>
            <a:r>
              <a:rPr lang="en-US"/>
              <a:t> </a:t>
            </a:r>
            <a:r>
              <a:rPr lang="en-US" err="1"/>
              <a:t>keterampilan</a:t>
            </a:r>
            <a:r>
              <a:rPr lang="en-US"/>
              <a:t> – </a:t>
            </a:r>
            <a:r>
              <a:rPr lang="en-US" err="1"/>
              <a:t>sehingga</a:t>
            </a:r>
            <a:r>
              <a:rPr lang="en-US"/>
              <a:t> orang-orang </a:t>
            </a:r>
            <a:r>
              <a:rPr lang="en-US" err="1"/>
              <a:t>tahu</a:t>
            </a:r>
            <a:r>
              <a:rPr lang="en-US"/>
              <a:t> </a:t>
            </a:r>
            <a:r>
              <a:rPr lang="en-US" err="1"/>
              <a:t>caranya</a:t>
            </a:r>
            <a:r>
              <a:rPr lang="en-US"/>
              <a:t> </a:t>
            </a:r>
            <a:r>
              <a:rPr lang="en-US" err="1"/>
              <a:t>mendukung</a:t>
            </a:r>
            <a:r>
              <a:rPr lang="en-US"/>
              <a:t> </a:t>
            </a:r>
            <a:r>
              <a:rPr lang="en-US" err="1"/>
              <a:t>hak</a:t>
            </a:r>
            <a:r>
              <a:rPr lang="en-US"/>
              <a:t> </a:t>
            </a:r>
            <a:r>
              <a:rPr lang="en-US" err="1"/>
              <a:t>asasi</a:t>
            </a:r>
            <a:r>
              <a:rPr lang="en-US"/>
              <a:t> </a:t>
            </a:r>
            <a:r>
              <a:rPr lang="en-US" err="1"/>
              <a:t>manusia</a:t>
            </a:r>
            <a:r>
              <a:rPr lang="en-US"/>
              <a:t>. </a:t>
            </a:r>
            <a:endParaRPr/>
          </a:p>
          <a:p>
            <a:pPr marL="107950" lvl="0" indent="-234315" algn="l" rtl="0">
              <a:spcBef>
                <a:spcPts val="0"/>
              </a:spcBef>
              <a:spcAft>
                <a:spcPts val="0"/>
              </a:spcAft>
              <a:buClr>
                <a:schemeClr val="dk1"/>
              </a:buClr>
              <a:buSzPts val="1200"/>
              <a:buFont typeface="Calibri"/>
              <a:buChar char="●"/>
            </a:pPr>
            <a:r>
              <a:rPr lang="en-US"/>
              <a:t>Dan </a:t>
            </a:r>
            <a:r>
              <a:rPr lang="en-US" err="1"/>
              <a:t>membangun</a:t>
            </a:r>
            <a:r>
              <a:rPr lang="en-US"/>
              <a:t> </a:t>
            </a:r>
            <a:r>
              <a:rPr lang="en-US" err="1"/>
              <a:t>jaringan</a:t>
            </a:r>
            <a:r>
              <a:rPr lang="en-US"/>
              <a:t> </a:t>
            </a:r>
            <a:r>
              <a:rPr lang="en-US" err="1"/>
              <a:t>manusia</a:t>
            </a:r>
            <a:r>
              <a:rPr lang="en-US"/>
              <a:t> dan </a:t>
            </a:r>
            <a:r>
              <a:rPr lang="en-US" err="1"/>
              <a:t>organisasi</a:t>
            </a:r>
            <a:r>
              <a:rPr lang="en-US"/>
              <a:t>, yang </a:t>
            </a:r>
            <a:r>
              <a:rPr lang="en-US" err="1"/>
              <a:t>melakukan</a:t>
            </a:r>
            <a:r>
              <a:rPr lang="en-US"/>
              <a:t> </a:t>
            </a:r>
            <a:r>
              <a:rPr lang="en-US" err="1"/>
              <a:t>berbagai</a:t>
            </a:r>
            <a:r>
              <a:rPr lang="en-US"/>
              <a:t> </a:t>
            </a:r>
            <a:r>
              <a:rPr lang="en-US" err="1"/>
              <a:t>hal</a:t>
            </a:r>
            <a:r>
              <a:rPr lang="en-US"/>
              <a:t> </a:t>
            </a:r>
            <a:r>
              <a:rPr lang="en-US" err="1"/>
              <a:t>berbeda</a:t>
            </a:r>
            <a:r>
              <a:rPr lang="en-US"/>
              <a:t> di </a:t>
            </a:r>
            <a:r>
              <a:rPr lang="en-US" err="1"/>
              <a:t>berbagai</a:t>
            </a:r>
            <a:r>
              <a:rPr lang="en-US"/>
              <a:t> </a:t>
            </a:r>
            <a:r>
              <a:rPr lang="en-US" err="1"/>
              <a:t>tempat</a:t>
            </a:r>
            <a:r>
              <a:rPr lang="en-US"/>
              <a:t>, </a:t>
            </a:r>
            <a:r>
              <a:rPr lang="en-US" err="1"/>
              <a:t>namun</a:t>
            </a:r>
            <a:r>
              <a:rPr lang="en-US"/>
              <a:t> </a:t>
            </a:r>
            <a:r>
              <a:rPr lang="en-US" err="1"/>
              <a:t>dengan</a:t>
            </a:r>
            <a:r>
              <a:rPr lang="en-US"/>
              <a:t> </a:t>
            </a:r>
            <a:r>
              <a:rPr lang="en-US" err="1"/>
              <a:t>satu</a:t>
            </a:r>
            <a:r>
              <a:rPr lang="en-US"/>
              <a:t> </a:t>
            </a:r>
            <a:r>
              <a:rPr lang="en-US" err="1"/>
              <a:t>tujuan</a:t>
            </a:r>
            <a:r>
              <a:rPr lang="en-US"/>
              <a:t> dan </a:t>
            </a:r>
            <a:r>
              <a:rPr lang="en-US" err="1"/>
              <a:t>terkoordinasi</a:t>
            </a:r>
            <a:r>
              <a:rPr lang="en-US"/>
              <a:t>. </a:t>
            </a:r>
            <a:endParaRPr/>
          </a:p>
          <a:p>
            <a:pPr marL="0" marR="0" lvl="0" indent="635"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err="1"/>
              <a:t>Ini</a:t>
            </a:r>
            <a:r>
              <a:rPr lang="en-US"/>
              <a:t> </a:t>
            </a:r>
            <a:r>
              <a:rPr lang="en-US" err="1"/>
              <a:t>merupakan</a:t>
            </a:r>
            <a:r>
              <a:rPr lang="en-US"/>
              <a:t> </a:t>
            </a:r>
            <a:r>
              <a:rPr lang="en-US" err="1"/>
              <a:t>taktik</a:t>
            </a:r>
            <a:r>
              <a:rPr lang="en-US"/>
              <a:t> </a:t>
            </a:r>
            <a:r>
              <a:rPr lang="en-US" err="1"/>
              <a:t>jangka</a:t>
            </a:r>
            <a:r>
              <a:rPr lang="en-US"/>
              <a:t> </a:t>
            </a:r>
            <a:r>
              <a:rPr lang="en-US" err="1"/>
              <a:t>panjang</a:t>
            </a:r>
            <a:r>
              <a:rPr lang="en-US"/>
              <a:t> yang </a:t>
            </a:r>
            <a:r>
              <a:rPr lang="en-US" err="1"/>
              <a:t>menciptakan</a:t>
            </a:r>
            <a:r>
              <a:rPr lang="en-US"/>
              <a:t> </a:t>
            </a:r>
            <a:r>
              <a:rPr lang="en-US" err="1"/>
              <a:t>prakondisi</a:t>
            </a:r>
            <a:r>
              <a:rPr lang="en-US"/>
              <a:t> </a:t>
            </a:r>
            <a:r>
              <a:rPr lang="en-US" err="1"/>
              <a:t>untuk</a:t>
            </a:r>
            <a:r>
              <a:rPr lang="en-US"/>
              <a:t> </a:t>
            </a:r>
            <a:r>
              <a:rPr lang="en-US" err="1"/>
              <a:t>perubahan</a:t>
            </a:r>
            <a:r>
              <a:rPr lang="en-US"/>
              <a:t>. </a:t>
            </a:r>
            <a:r>
              <a:rPr lang="en-US" err="1"/>
              <a:t>Mereka</a:t>
            </a:r>
            <a:r>
              <a:rPr lang="en-US"/>
              <a:t> </a:t>
            </a:r>
            <a:r>
              <a:rPr lang="en-US" err="1"/>
              <a:t>membangun</a:t>
            </a:r>
            <a:r>
              <a:rPr lang="en-US"/>
              <a:t> </a:t>
            </a:r>
            <a:r>
              <a:rPr lang="en-US" err="1"/>
              <a:t>dasar</a:t>
            </a:r>
            <a:r>
              <a:rPr lang="en-US"/>
              <a:t> </a:t>
            </a:r>
            <a:r>
              <a:rPr lang="en-US" err="1"/>
              <a:t>untuk</a:t>
            </a:r>
            <a:r>
              <a:rPr lang="en-US"/>
              <a:t> </a:t>
            </a:r>
            <a:r>
              <a:rPr lang="en-US" err="1"/>
              <a:t>kita</a:t>
            </a:r>
            <a:r>
              <a:rPr lang="en-US"/>
              <a:t> </a:t>
            </a:r>
            <a:r>
              <a:rPr lang="en-US" err="1"/>
              <a:t>manfaatkan</a:t>
            </a:r>
            <a:r>
              <a:rPr lang="en-US"/>
              <a:t> pada </a:t>
            </a:r>
            <a:r>
              <a:rPr lang="en-US" err="1"/>
              <a:t>saat</a:t>
            </a:r>
            <a:r>
              <a:rPr lang="en-US"/>
              <a:t> </a:t>
            </a:r>
            <a:r>
              <a:rPr lang="en-US" err="1"/>
              <a:t>kita</a:t>
            </a:r>
            <a:r>
              <a:rPr lang="en-US"/>
              <a:t> </a:t>
            </a:r>
            <a:r>
              <a:rPr lang="en-US" err="1"/>
              <a:t>menggunakan</a:t>
            </a:r>
            <a:r>
              <a:rPr lang="en-US"/>
              <a:t> </a:t>
            </a:r>
            <a:r>
              <a:rPr lang="en-US" err="1"/>
              <a:t>taktik</a:t>
            </a:r>
            <a:r>
              <a:rPr lang="en-US"/>
              <a:t> yang lain.</a:t>
            </a:r>
            <a:endParaRPr b="1">
              <a:solidFill>
                <a:srgbClr val="000000"/>
              </a:solidFill>
            </a:endParaRPr>
          </a:p>
        </p:txBody>
      </p:sp>
      <p:sp>
        <p:nvSpPr>
          <p:cNvPr id="280" name="Google Shape;280;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81" name="Google Shape;281;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282" name="Google Shape;2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rgbClr val="000000"/>
                </a:solidFill>
                <a:latin typeface="Calibri"/>
                <a:ea typeface="Calibri"/>
                <a:cs typeface="Calibri"/>
                <a:sym typeface="Calibri"/>
              </a:rPr>
              <a:t>D: </a:t>
            </a:r>
            <a:r>
              <a:rPr lang="en-US" sz="1200" b="1" i="0" err="1">
                <a:solidFill>
                  <a:srgbClr val="000000"/>
                </a:solidFill>
                <a:latin typeface="Calibri"/>
                <a:ea typeface="Calibri"/>
                <a:cs typeface="Calibri"/>
                <a:sym typeface="Calibri"/>
              </a:rPr>
              <a:t>Akhirnya</a:t>
            </a:r>
            <a:r>
              <a:rPr lang="en-US" sz="1200" b="1" i="0">
                <a:solidFill>
                  <a:srgbClr val="000000"/>
                </a:solidFill>
                <a:latin typeface="Calibri"/>
                <a:ea typeface="Calibri"/>
                <a:cs typeface="Calibri"/>
                <a:sym typeface="Calibri"/>
              </a:rPr>
              <a:t>, </a:t>
            </a:r>
            <a:r>
              <a:rPr lang="en-US" sz="1200" b="1" i="0" err="1">
                <a:solidFill>
                  <a:srgbClr val="000000"/>
                </a:solidFill>
                <a:latin typeface="Calibri"/>
                <a:ea typeface="Calibri"/>
                <a:cs typeface="Calibri"/>
                <a:sym typeface="Calibri"/>
              </a:rPr>
              <a:t>kita</a:t>
            </a:r>
            <a:r>
              <a:rPr lang="en-US" sz="1200" b="1" i="0">
                <a:solidFill>
                  <a:srgbClr val="000000"/>
                </a:solidFill>
                <a:latin typeface="Calibri"/>
                <a:ea typeface="Calibri"/>
                <a:cs typeface="Calibri"/>
                <a:sym typeface="Calibri"/>
              </a:rPr>
              <a:t> </a:t>
            </a:r>
            <a:r>
              <a:rPr lang="en-US" sz="1200" b="1" i="0" err="1">
                <a:solidFill>
                  <a:srgbClr val="000000"/>
                </a:solidFill>
                <a:latin typeface="Calibri"/>
                <a:ea typeface="Calibri"/>
                <a:cs typeface="Calibri"/>
                <a:sym typeface="Calibri"/>
              </a:rPr>
              <a:t>memiliki</a:t>
            </a:r>
            <a:r>
              <a:rPr lang="en-US" sz="1200" b="1" i="0">
                <a:solidFill>
                  <a:srgbClr val="000000"/>
                </a:solidFill>
                <a:latin typeface="Calibri"/>
                <a:ea typeface="Calibri"/>
                <a:cs typeface="Calibri"/>
                <a:sym typeface="Calibri"/>
              </a:rPr>
              <a:t> </a:t>
            </a:r>
            <a:r>
              <a:rPr lang="en-US" b="1" i="1" err="1">
                <a:solidFill>
                  <a:srgbClr val="000000"/>
                </a:solidFill>
              </a:rPr>
              <a:t>Taktik</a:t>
            </a:r>
            <a:r>
              <a:rPr lang="en-US" b="1" i="1">
                <a:solidFill>
                  <a:srgbClr val="000000"/>
                </a:solidFill>
              </a:rPr>
              <a:t> </a:t>
            </a:r>
            <a:r>
              <a:rPr lang="en-US" b="1" i="1" err="1">
                <a:solidFill>
                  <a:srgbClr val="000000"/>
                </a:solidFill>
              </a:rPr>
              <a:t>penyembuhan</a:t>
            </a:r>
            <a:r>
              <a:rPr lang="en-US" sz="1200" b="0" i="0">
                <a:solidFill>
                  <a:srgbClr val="000000"/>
                </a:solidFill>
                <a:latin typeface="Calibri"/>
                <a:ea typeface="Calibri"/>
                <a:cs typeface="Calibri"/>
                <a:sym typeface="Calibri"/>
              </a:rPr>
              <a:t>  </a:t>
            </a:r>
            <a:endParaRPr/>
          </a:p>
          <a:p>
            <a:pPr marL="0" marR="0" lvl="0" indent="0" algn="l" rtl="0">
              <a:spcBef>
                <a:spcPts val="0"/>
              </a:spcBef>
              <a:spcAft>
                <a:spcPts val="0"/>
              </a:spcAft>
              <a:buClr>
                <a:schemeClr val="dk1"/>
              </a:buClr>
              <a:buSzPts val="1100"/>
              <a:buFont typeface="Arial"/>
              <a:buNone/>
            </a:pPr>
            <a:r>
              <a:rPr lang="en-US"/>
              <a:t>Sama </a:t>
            </a:r>
            <a:r>
              <a:rPr lang="en-US" err="1"/>
              <a:t>seperti</a:t>
            </a:r>
            <a:r>
              <a:rPr lang="en-US"/>
              <a:t> </a:t>
            </a:r>
            <a:r>
              <a:rPr lang="en-US" err="1"/>
              <a:t>api</a:t>
            </a:r>
            <a:r>
              <a:rPr lang="en-US"/>
              <a:t>, </a:t>
            </a:r>
            <a:r>
              <a:rPr lang="en-US" err="1"/>
              <a:t>pelanggaran</a:t>
            </a:r>
            <a:r>
              <a:rPr lang="en-US"/>
              <a:t> </a:t>
            </a:r>
            <a:r>
              <a:rPr lang="en-US" err="1"/>
              <a:t>hak</a:t>
            </a:r>
            <a:r>
              <a:rPr lang="en-US"/>
              <a:t> </a:t>
            </a:r>
            <a:r>
              <a:rPr lang="en-US" err="1"/>
              <a:t>asasi</a:t>
            </a:r>
            <a:r>
              <a:rPr lang="en-US"/>
              <a:t> </a:t>
            </a:r>
            <a:r>
              <a:rPr lang="en-US" err="1"/>
              <a:t>manusia</a:t>
            </a:r>
            <a:r>
              <a:rPr lang="en-US"/>
              <a:t> </a:t>
            </a:r>
            <a:r>
              <a:rPr lang="en-US" err="1"/>
              <a:t>dapat</a:t>
            </a:r>
            <a:r>
              <a:rPr lang="en-US"/>
              <a:t> </a:t>
            </a:r>
            <a:r>
              <a:rPr lang="en-US" err="1"/>
              <a:t>merusak</a:t>
            </a:r>
            <a:r>
              <a:rPr lang="en-US"/>
              <a:t> </a:t>
            </a:r>
            <a:r>
              <a:rPr lang="en-US" err="1"/>
              <a:t>masyarakat</a:t>
            </a:r>
            <a:r>
              <a:rPr lang="en-US"/>
              <a:t>, </a:t>
            </a:r>
            <a:r>
              <a:rPr lang="en-US" err="1"/>
              <a:t>properti</a:t>
            </a:r>
            <a:r>
              <a:rPr lang="en-US"/>
              <a:t>, dan </a:t>
            </a:r>
            <a:r>
              <a:rPr lang="en-US" err="1"/>
              <a:t>komunitas</a:t>
            </a:r>
            <a:r>
              <a:rPr lang="en-US"/>
              <a:t>. </a:t>
            </a:r>
            <a:r>
              <a:rPr lang="en-US" err="1"/>
              <a:t>Taktik</a:t>
            </a:r>
            <a:r>
              <a:rPr lang="en-US"/>
              <a:t> </a:t>
            </a:r>
            <a:r>
              <a:rPr lang="en-US" err="1"/>
              <a:t>penyembuhan</a:t>
            </a:r>
            <a:r>
              <a:rPr lang="en-US"/>
              <a:t> </a:t>
            </a:r>
            <a:r>
              <a:rPr lang="en-US" err="1"/>
              <a:t>berfokus</a:t>
            </a:r>
            <a:r>
              <a:rPr lang="en-US"/>
              <a:t> pada </a:t>
            </a:r>
            <a:r>
              <a:rPr lang="en-US" err="1"/>
              <a:t>apa</a:t>
            </a:r>
            <a:r>
              <a:rPr lang="en-US"/>
              <a:t> yang </a:t>
            </a:r>
            <a:r>
              <a:rPr lang="en-US" err="1"/>
              <a:t>kita</a:t>
            </a:r>
            <a:r>
              <a:rPr lang="en-US"/>
              <a:t> </a:t>
            </a:r>
            <a:r>
              <a:rPr lang="en-US" err="1"/>
              <a:t>lakukan</a:t>
            </a:r>
            <a:r>
              <a:rPr lang="en-US"/>
              <a:t> </a:t>
            </a:r>
            <a:r>
              <a:rPr lang="en-US" err="1"/>
              <a:t>setelah</a:t>
            </a:r>
            <a:r>
              <a:rPr lang="en-US"/>
              <a:t> </a:t>
            </a:r>
            <a:r>
              <a:rPr lang="en-US" err="1"/>
              <a:t>pelanggaran</a:t>
            </a:r>
            <a:r>
              <a:rPr lang="en-US"/>
              <a:t> </a:t>
            </a:r>
            <a:r>
              <a:rPr lang="en-US" err="1"/>
              <a:t>hak</a:t>
            </a:r>
            <a:r>
              <a:rPr lang="en-US"/>
              <a:t> </a:t>
            </a:r>
            <a:r>
              <a:rPr lang="en-US" err="1"/>
              <a:t>asasi</a:t>
            </a:r>
            <a:r>
              <a:rPr lang="en-US"/>
              <a:t> </a:t>
            </a:r>
            <a:r>
              <a:rPr lang="en-US" err="1"/>
              <a:t>manusia</a:t>
            </a:r>
            <a:r>
              <a:rPr lang="en-US"/>
              <a:t> </a:t>
            </a:r>
            <a:r>
              <a:rPr lang="en-US" err="1"/>
              <a:t>sudah</a:t>
            </a:r>
            <a:r>
              <a:rPr lang="en-US"/>
              <a:t> </a:t>
            </a:r>
            <a:r>
              <a:rPr lang="en-US" err="1"/>
              <a:t>terjadi</a:t>
            </a:r>
            <a:r>
              <a:rPr lang="en-US"/>
              <a:t>.</a:t>
            </a:r>
            <a:endParaRPr b="0" i="0">
              <a:solidFill>
                <a:srgbClr val="000000"/>
              </a:solidFill>
              <a:latin typeface="Calibri"/>
              <a:ea typeface="Calibri"/>
              <a:cs typeface="Calibri"/>
              <a:sym typeface="Calibri"/>
            </a:endParaRPr>
          </a:p>
        </p:txBody>
      </p:sp>
      <p:sp>
        <p:nvSpPr>
          <p:cNvPr id="298" name="Google Shape;298;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99" name="Google Shape;299;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00" name="Google Shape;30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83"/>
              </a:lnSpc>
              <a:spcBef>
                <a:spcPts val="0"/>
              </a:spcBef>
              <a:spcAft>
                <a:spcPts val="0"/>
              </a:spcAft>
              <a:buClr>
                <a:schemeClr val="dk1"/>
              </a:buClr>
              <a:buSzPts val="1100"/>
              <a:buFont typeface="Arial"/>
              <a:buNone/>
            </a:pPr>
            <a:r>
              <a:rPr lang="en-US"/>
              <a:t>Pada </a:t>
            </a:r>
            <a:r>
              <a:rPr lang="en-US" err="1"/>
              <a:t>satu</a:t>
            </a:r>
            <a:r>
              <a:rPr lang="en-US"/>
              <a:t> </a:t>
            </a:r>
            <a:r>
              <a:rPr lang="en-US" err="1"/>
              <a:t>sisi</a:t>
            </a:r>
            <a:r>
              <a:rPr lang="en-US"/>
              <a:t>, </a:t>
            </a:r>
            <a:r>
              <a:rPr lang="en-US" err="1"/>
              <a:t>taktik</a:t>
            </a:r>
            <a:r>
              <a:rPr lang="en-US"/>
              <a:t> </a:t>
            </a:r>
            <a:r>
              <a:rPr lang="en-US" err="1"/>
              <a:t>ini</a:t>
            </a:r>
            <a:r>
              <a:rPr lang="en-US"/>
              <a:t> </a:t>
            </a:r>
            <a:r>
              <a:rPr lang="en-US" err="1"/>
              <a:t>berusaha</a:t>
            </a:r>
            <a:r>
              <a:rPr lang="en-US"/>
              <a:t> </a:t>
            </a:r>
            <a:r>
              <a:rPr lang="en-US" err="1"/>
              <a:t>memastikan</a:t>
            </a:r>
            <a:r>
              <a:rPr lang="en-US"/>
              <a:t> </a:t>
            </a:r>
            <a:r>
              <a:rPr lang="en-US" err="1"/>
              <a:t>bahwa</a:t>
            </a:r>
            <a:r>
              <a:rPr lang="en-US"/>
              <a:t> orang-orang </a:t>
            </a:r>
            <a:r>
              <a:rPr lang="en-US" err="1"/>
              <a:t>akan</a:t>
            </a:r>
            <a:r>
              <a:rPr lang="en-US"/>
              <a:t> </a:t>
            </a:r>
            <a:r>
              <a:rPr lang="en-US" err="1"/>
              <a:t>mendapatkan</a:t>
            </a:r>
            <a:r>
              <a:rPr lang="en-US"/>
              <a:t> </a:t>
            </a:r>
            <a:r>
              <a:rPr lang="en-US" err="1"/>
              <a:t>dukungan</a:t>
            </a:r>
            <a:r>
              <a:rPr lang="en-US"/>
              <a:t> </a:t>
            </a:r>
            <a:r>
              <a:rPr lang="en-US" err="1"/>
              <a:t>medis</a:t>
            </a:r>
            <a:r>
              <a:rPr lang="en-US"/>
              <a:t>, material, dan </a:t>
            </a:r>
            <a:r>
              <a:rPr lang="en-US" err="1"/>
              <a:t>psikologis</a:t>
            </a:r>
            <a:r>
              <a:rPr lang="en-US"/>
              <a:t> yang </a:t>
            </a:r>
            <a:r>
              <a:rPr lang="en-US" err="1"/>
              <a:t>mereka</a:t>
            </a:r>
            <a:r>
              <a:rPr lang="en-US"/>
              <a:t> </a:t>
            </a:r>
            <a:r>
              <a:rPr lang="en-US" err="1"/>
              <a:t>butuhkan</a:t>
            </a:r>
            <a:r>
              <a:rPr lang="en-US"/>
              <a:t> </a:t>
            </a:r>
            <a:r>
              <a:rPr lang="en-US" err="1"/>
              <a:t>untuk</a:t>
            </a:r>
            <a:r>
              <a:rPr lang="en-US"/>
              <a:t> </a:t>
            </a:r>
            <a:r>
              <a:rPr lang="en-US" err="1"/>
              <a:t>sembuh</a:t>
            </a:r>
            <a:r>
              <a:rPr lang="en-US"/>
              <a:t>. Di </a:t>
            </a:r>
            <a:r>
              <a:rPr lang="en-US" err="1"/>
              <a:t>sisi</a:t>
            </a:r>
            <a:r>
              <a:rPr lang="en-US"/>
              <a:t> lain, </a:t>
            </a:r>
            <a:r>
              <a:rPr lang="en-US" err="1"/>
              <a:t>taktik</a:t>
            </a:r>
            <a:r>
              <a:rPr lang="en-US"/>
              <a:t> </a:t>
            </a:r>
            <a:r>
              <a:rPr lang="en-US" err="1"/>
              <a:t>ini</a:t>
            </a:r>
            <a:r>
              <a:rPr lang="en-US"/>
              <a:t> juga </a:t>
            </a:r>
            <a:r>
              <a:rPr lang="en-US" err="1"/>
              <a:t>berhubungan</a:t>
            </a:r>
            <a:r>
              <a:rPr lang="en-US"/>
              <a:t> </a:t>
            </a:r>
            <a:r>
              <a:rPr lang="en-US" err="1"/>
              <a:t>dengan</a:t>
            </a:r>
            <a:r>
              <a:rPr lang="en-US"/>
              <a:t> </a:t>
            </a:r>
            <a:r>
              <a:rPr lang="en-US" err="1"/>
              <a:t>martabat</a:t>
            </a:r>
            <a:r>
              <a:rPr lang="en-US"/>
              <a:t> dan </a:t>
            </a:r>
            <a:r>
              <a:rPr lang="en-US" err="1"/>
              <a:t>keadilan</a:t>
            </a:r>
            <a:r>
              <a:rPr lang="en-US"/>
              <a:t>:</a:t>
            </a:r>
            <a:endParaRPr/>
          </a:p>
          <a:p>
            <a:pPr marL="107950" lvl="0" indent="-234315" algn="l" rtl="0">
              <a:spcBef>
                <a:spcPts val="0"/>
              </a:spcBef>
              <a:spcAft>
                <a:spcPts val="0"/>
              </a:spcAft>
              <a:buClr>
                <a:schemeClr val="dk1"/>
              </a:buClr>
              <a:buSzPts val="1200"/>
              <a:buFont typeface="Calibri"/>
              <a:buChar char="●"/>
            </a:pPr>
            <a:r>
              <a:rPr lang="en-US" err="1"/>
              <a:t>taktik</a:t>
            </a:r>
            <a:r>
              <a:rPr lang="en-US"/>
              <a:t> </a:t>
            </a:r>
            <a:r>
              <a:rPr lang="en-US" err="1"/>
              <a:t>ini</a:t>
            </a:r>
            <a:r>
              <a:rPr lang="en-US"/>
              <a:t> </a:t>
            </a:r>
            <a:r>
              <a:rPr lang="en-US" err="1"/>
              <a:t>terkait</a:t>
            </a:r>
            <a:r>
              <a:rPr lang="en-US"/>
              <a:t> </a:t>
            </a:r>
            <a:r>
              <a:rPr lang="en-US" err="1"/>
              <a:t>dengan</a:t>
            </a:r>
            <a:r>
              <a:rPr lang="en-US"/>
              <a:t> </a:t>
            </a:r>
            <a:r>
              <a:rPr lang="en-US" err="1"/>
              <a:t>melakukan</a:t>
            </a:r>
            <a:r>
              <a:rPr lang="en-US"/>
              <a:t> </a:t>
            </a:r>
            <a:r>
              <a:rPr lang="en-US" err="1"/>
              <a:t>dokumentasi</a:t>
            </a:r>
            <a:r>
              <a:rPr lang="en-US"/>
              <a:t> </a:t>
            </a:r>
            <a:r>
              <a:rPr lang="en-US" err="1"/>
              <a:t>atas</a:t>
            </a:r>
            <a:r>
              <a:rPr lang="en-US"/>
              <a:t> </a:t>
            </a:r>
            <a:r>
              <a:rPr lang="en-US" err="1"/>
              <a:t>apa</a:t>
            </a:r>
            <a:r>
              <a:rPr lang="en-US"/>
              <a:t> yang </a:t>
            </a:r>
            <a:r>
              <a:rPr lang="en-US" err="1"/>
              <a:t>terjadi</a:t>
            </a:r>
            <a:r>
              <a:rPr lang="en-US"/>
              <a:t> agar </a:t>
            </a:r>
            <a:r>
              <a:rPr lang="en-US" err="1"/>
              <a:t>bisa</a:t>
            </a:r>
            <a:r>
              <a:rPr lang="en-US"/>
              <a:t> </a:t>
            </a:r>
            <a:r>
              <a:rPr lang="en-US" err="1"/>
              <a:t>dipastikan</a:t>
            </a:r>
            <a:r>
              <a:rPr lang="en-US"/>
              <a:t> </a:t>
            </a:r>
            <a:r>
              <a:rPr lang="en-US" err="1"/>
              <a:t>bahwa</a:t>
            </a:r>
            <a:r>
              <a:rPr lang="en-US"/>
              <a:t> </a:t>
            </a:r>
            <a:r>
              <a:rPr lang="en-US" err="1"/>
              <a:t>hal</a:t>
            </a:r>
            <a:r>
              <a:rPr lang="en-US"/>
              <a:t> </a:t>
            </a:r>
            <a:r>
              <a:rPr lang="en-US" err="1"/>
              <a:t>tersebut</a:t>
            </a:r>
            <a:r>
              <a:rPr lang="en-US"/>
              <a:t> </a:t>
            </a:r>
            <a:r>
              <a:rPr lang="en-US" err="1"/>
              <a:t>tidak</a:t>
            </a:r>
            <a:r>
              <a:rPr lang="en-US"/>
              <a:t> </a:t>
            </a:r>
            <a:r>
              <a:rPr lang="en-US" err="1"/>
              <a:t>akan</a:t>
            </a:r>
            <a:r>
              <a:rPr lang="en-US"/>
              <a:t> </a:t>
            </a:r>
            <a:r>
              <a:rPr lang="en-US" err="1"/>
              <a:t>ditutupi</a:t>
            </a:r>
            <a:r>
              <a:rPr lang="en-US"/>
              <a:t>,</a:t>
            </a:r>
            <a:endParaRPr/>
          </a:p>
          <a:p>
            <a:pPr marL="107950" lvl="0" indent="-234315" algn="l" rtl="0">
              <a:spcBef>
                <a:spcPts val="0"/>
              </a:spcBef>
              <a:spcAft>
                <a:spcPts val="0"/>
              </a:spcAft>
              <a:buClr>
                <a:schemeClr val="dk1"/>
              </a:buClr>
              <a:buSzPts val="1200"/>
              <a:buFont typeface="Calibri"/>
              <a:buChar char="●"/>
            </a:pPr>
            <a:r>
              <a:rPr lang="en-US" err="1"/>
              <a:t>taktik</a:t>
            </a:r>
            <a:r>
              <a:rPr lang="en-US"/>
              <a:t> </a:t>
            </a:r>
            <a:r>
              <a:rPr lang="en-US" err="1"/>
              <a:t>ini</a:t>
            </a:r>
            <a:r>
              <a:rPr lang="en-US"/>
              <a:t> </a:t>
            </a:r>
            <a:r>
              <a:rPr lang="en-US" err="1"/>
              <a:t>terkait</a:t>
            </a:r>
            <a:r>
              <a:rPr lang="en-US"/>
              <a:t> </a:t>
            </a:r>
            <a:r>
              <a:rPr lang="en-US" err="1"/>
              <a:t>dengan</a:t>
            </a:r>
            <a:r>
              <a:rPr lang="en-US"/>
              <a:t> </a:t>
            </a:r>
            <a:r>
              <a:rPr lang="en-US" err="1"/>
              <a:t>memberikan</a:t>
            </a:r>
            <a:r>
              <a:rPr lang="en-US"/>
              <a:t> </a:t>
            </a:r>
            <a:r>
              <a:rPr lang="en-US" err="1"/>
              <a:t>kesempatan</a:t>
            </a:r>
            <a:r>
              <a:rPr lang="en-US"/>
              <a:t> </a:t>
            </a:r>
            <a:r>
              <a:rPr lang="en-US" err="1"/>
              <a:t>kepada</a:t>
            </a:r>
            <a:r>
              <a:rPr lang="en-US"/>
              <a:t> orang-orang </a:t>
            </a:r>
            <a:r>
              <a:rPr lang="en-US" err="1"/>
              <a:t>untuk</a:t>
            </a:r>
            <a:r>
              <a:rPr lang="en-US"/>
              <a:t> </a:t>
            </a:r>
            <a:r>
              <a:rPr lang="en-US" err="1"/>
              <a:t>berbicara</a:t>
            </a:r>
            <a:r>
              <a:rPr lang="en-US"/>
              <a:t> dan </a:t>
            </a:r>
            <a:r>
              <a:rPr lang="en-US" err="1"/>
              <a:t>mengenang</a:t>
            </a:r>
            <a:r>
              <a:rPr lang="en-US"/>
              <a:t> </a:t>
            </a:r>
            <a:r>
              <a:rPr lang="en-US" err="1"/>
              <a:t>apa</a:t>
            </a:r>
            <a:r>
              <a:rPr lang="en-US"/>
              <a:t> yang </a:t>
            </a:r>
            <a:r>
              <a:rPr lang="en-US" err="1"/>
              <a:t>terjadi</a:t>
            </a:r>
            <a:r>
              <a:rPr lang="en-US"/>
              <a:t>,</a:t>
            </a:r>
            <a:endParaRPr/>
          </a:p>
          <a:p>
            <a:pPr marL="107950" lvl="0" indent="-234315" algn="l" rtl="0">
              <a:spcBef>
                <a:spcPts val="0"/>
              </a:spcBef>
              <a:spcAft>
                <a:spcPts val="0"/>
              </a:spcAft>
              <a:buClr>
                <a:schemeClr val="dk1"/>
              </a:buClr>
              <a:buSzPts val="1200"/>
              <a:buFont typeface="Calibri"/>
              <a:buChar char="●"/>
            </a:pPr>
            <a:r>
              <a:rPr lang="en-US" err="1"/>
              <a:t>taktik</a:t>
            </a:r>
            <a:r>
              <a:rPr lang="en-US"/>
              <a:t> </a:t>
            </a:r>
            <a:r>
              <a:rPr lang="en-US" err="1"/>
              <a:t>ini</a:t>
            </a:r>
            <a:r>
              <a:rPr lang="en-US"/>
              <a:t> juga </a:t>
            </a:r>
            <a:r>
              <a:rPr lang="en-US" err="1"/>
              <a:t>terkait</a:t>
            </a:r>
            <a:r>
              <a:rPr lang="en-US"/>
              <a:t> </a:t>
            </a:r>
            <a:r>
              <a:rPr lang="en-US" err="1"/>
              <a:t>dengan</a:t>
            </a:r>
            <a:r>
              <a:rPr lang="en-US"/>
              <a:t> </a:t>
            </a:r>
            <a:r>
              <a:rPr lang="en-US" err="1"/>
              <a:t>memastikan</a:t>
            </a:r>
            <a:r>
              <a:rPr lang="en-US"/>
              <a:t> orang-orang </a:t>
            </a:r>
            <a:r>
              <a:rPr lang="en-US" err="1"/>
              <a:t>akan</a:t>
            </a:r>
            <a:r>
              <a:rPr lang="en-US"/>
              <a:t> </a:t>
            </a:r>
            <a:r>
              <a:rPr lang="en-US" err="1"/>
              <a:t>mendapatkan</a:t>
            </a:r>
            <a:r>
              <a:rPr lang="en-US"/>
              <a:t> </a:t>
            </a:r>
            <a:r>
              <a:rPr lang="en-US" err="1"/>
              <a:t>keadilan</a:t>
            </a:r>
            <a:r>
              <a:rPr lang="en-US"/>
              <a:t> dan </a:t>
            </a:r>
            <a:r>
              <a:rPr lang="en-US" err="1"/>
              <a:t>ganti</a:t>
            </a:r>
            <a:r>
              <a:rPr lang="en-US"/>
              <a:t> </a:t>
            </a:r>
            <a:r>
              <a:rPr lang="en-US" err="1"/>
              <a:t>rugi</a:t>
            </a:r>
            <a:r>
              <a:rPr lang="en-US"/>
              <a:t>.</a:t>
            </a:r>
            <a:endParaRPr>
              <a:solidFill>
                <a:srgbClr val="000000"/>
              </a:solidFill>
            </a:endParaRPr>
          </a:p>
        </p:txBody>
      </p:sp>
      <p:sp>
        <p:nvSpPr>
          <p:cNvPr id="307" name="Google Shape;307;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08" name="Google Shape;308;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09" name="Google Shape;3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a:t>KESIMPULAN</a:t>
            </a:r>
            <a:r>
              <a:rPr lang="en-US" sz="1200" b="1">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err="1"/>
              <a:t>Berbagai</a:t>
            </a:r>
            <a:r>
              <a:rPr lang="en-US"/>
              <a:t> </a:t>
            </a:r>
            <a:r>
              <a:rPr lang="en-US" err="1"/>
              <a:t>cara</a:t>
            </a:r>
            <a:r>
              <a:rPr lang="en-US"/>
              <a:t> di </a:t>
            </a:r>
            <a:r>
              <a:rPr lang="en-US" err="1"/>
              <a:t>atas</a:t>
            </a:r>
            <a:r>
              <a:rPr lang="en-US"/>
              <a:t> </a:t>
            </a:r>
            <a:r>
              <a:rPr lang="en-US" err="1"/>
              <a:t>merupakan</a:t>
            </a:r>
            <a:r>
              <a:rPr lang="en-US"/>
              <a:t> </a:t>
            </a:r>
            <a:r>
              <a:rPr lang="en-US" err="1"/>
              <a:t>hal</a:t>
            </a:r>
            <a:r>
              <a:rPr lang="en-US"/>
              <a:t> yang </a:t>
            </a:r>
            <a:r>
              <a:rPr lang="en-US" err="1"/>
              <a:t>penting</a:t>
            </a:r>
            <a:r>
              <a:rPr lang="en-US"/>
              <a:t> </a:t>
            </a:r>
            <a:r>
              <a:rPr lang="en-US" err="1"/>
              <a:t>untuk</a:t>
            </a:r>
            <a:r>
              <a:rPr lang="en-US"/>
              <a:t> </a:t>
            </a:r>
            <a:r>
              <a:rPr lang="en-US" err="1"/>
              <a:t>mendukung</a:t>
            </a:r>
            <a:r>
              <a:rPr lang="en-US"/>
              <a:t> </a:t>
            </a:r>
            <a:r>
              <a:rPr lang="en-US" err="1"/>
              <a:t>hak</a:t>
            </a:r>
            <a:r>
              <a:rPr lang="en-US"/>
              <a:t> </a:t>
            </a:r>
            <a:r>
              <a:rPr lang="en-US" err="1"/>
              <a:t>asasi</a:t>
            </a:r>
            <a:r>
              <a:rPr lang="en-US"/>
              <a:t> </a:t>
            </a:r>
            <a:r>
              <a:rPr lang="en-US" err="1"/>
              <a:t>manusia</a:t>
            </a:r>
            <a:r>
              <a:rPr lang="en-US"/>
              <a:t>. </a:t>
            </a:r>
            <a:r>
              <a:rPr lang="en-US" err="1"/>
              <a:t>Mereka</a:t>
            </a:r>
            <a:r>
              <a:rPr lang="en-US"/>
              <a:t> </a:t>
            </a:r>
            <a:r>
              <a:rPr lang="en-US" err="1"/>
              <a:t>semua</a:t>
            </a:r>
            <a:r>
              <a:rPr lang="en-US"/>
              <a:t> </a:t>
            </a:r>
            <a:r>
              <a:rPr lang="en-US" err="1"/>
              <a:t>saling</a:t>
            </a:r>
            <a:r>
              <a:rPr lang="en-US"/>
              <a:t> </a:t>
            </a:r>
            <a:r>
              <a:rPr lang="en-US" err="1"/>
              <a:t>mendukung</a:t>
            </a:r>
            <a:r>
              <a:rPr lang="en-US"/>
              <a:t>, </a:t>
            </a:r>
            <a:r>
              <a:rPr lang="en-US" err="1"/>
              <a:t>melengkapi</a:t>
            </a:r>
            <a:r>
              <a:rPr lang="en-US"/>
              <a:t>, dan </a:t>
            </a:r>
            <a:r>
              <a:rPr lang="en-US" err="1"/>
              <a:t>dapat</a:t>
            </a:r>
            <a:r>
              <a:rPr lang="en-US"/>
              <a:t> </a:t>
            </a:r>
            <a:r>
              <a:rPr lang="en-US" err="1"/>
              <a:t>digunakan</a:t>
            </a:r>
            <a:r>
              <a:rPr lang="en-US"/>
              <a:t> </a:t>
            </a:r>
            <a:r>
              <a:rPr lang="en-US" err="1"/>
              <a:t>secara</a:t>
            </a:r>
            <a:r>
              <a:rPr lang="en-US"/>
              <a:t> </a:t>
            </a:r>
            <a:r>
              <a:rPr lang="en-US" err="1"/>
              <a:t>bersamaan</a:t>
            </a:r>
            <a:r>
              <a:rPr lang="en-US"/>
              <a:t> </a:t>
            </a:r>
            <a:r>
              <a:rPr lang="en-US" err="1"/>
              <a:t>dengan</a:t>
            </a:r>
            <a:r>
              <a:rPr lang="en-US"/>
              <a:t> yang lain. </a:t>
            </a:r>
            <a:endParaRPr/>
          </a:p>
          <a:p>
            <a:pPr marL="0" lvl="0" indent="199390" algn="l" rtl="0">
              <a:spcBef>
                <a:spcPts val="0"/>
              </a:spcBef>
              <a:spcAft>
                <a:spcPts val="0"/>
              </a:spcAft>
              <a:buClr>
                <a:schemeClr val="dk1"/>
              </a:buClr>
              <a:buSzPts val="1100"/>
              <a:buFont typeface="Arial"/>
              <a:buNone/>
            </a:pPr>
            <a:r>
              <a:rPr lang="en-US" err="1"/>
              <a:t>Tidak</a:t>
            </a:r>
            <a:r>
              <a:rPr lang="en-US"/>
              <a:t> </a:t>
            </a:r>
            <a:r>
              <a:rPr lang="en-US" err="1"/>
              <a:t>ada</a:t>
            </a:r>
            <a:r>
              <a:rPr lang="en-US"/>
              <a:t> orang </a:t>
            </a:r>
            <a:r>
              <a:rPr lang="en-US" err="1"/>
              <a:t>atau</a:t>
            </a:r>
            <a:r>
              <a:rPr lang="en-US"/>
              <a:t> </a:t>
            </a:r>
            <a:r>
              <a:rPr lang="en-US" err="1"/>
              <a:t>organisasi</a:t>
            </a:r>
            <a:r>
              <a:rPr lang="en-US"/>
              <a:t> yang </a:t>
            </a:r>
            <a:r>
              <a:rPr lang="en-US" err="1"/>
              <a:t>dapat</a:t>
            </a:r>
            <a:r>
              <a:rPr lang="en-US"/>
              <a:t> </a:t>
            </a:r>
            <a:r>
              <a:rPr lang="en-US" err="1"/>
              <a:t>menggunakan</a:t>
            </a:r>
            <a:r>
              <a:rPr lang="en-US"/>
              <a:t> </a:t>
            </a:r>
            <a:r>
              <a:rPr lang="en-US" err="1"/>
              <a:t>semua</a:t>
            </a:r>
            <a:r>
              <a:rPr lang="en-US"/>
              <a:t> </a:t>
            </a:r>
            <a:r>
              <a:rPr lang="en-US" err="1"/>
              <a:t>taktik</a:t>
            </a:r>
            <a:r>
              <a:rPr lang="en-US"/>
              <a:t> </a:t>
            </a:r>
            <a:r>
              <a:rPr lang="en-US" err="1"/>
              <a:t>ini</a:t>
            </a:r>
            <a:r>
              <a:rPr lang="en-US"/>
              <a:t> </a:t>
            </a:r>
            <a:r>
              <a:rPr lang="en-US" err="1"/>
              <a:t>bersamaan</a:t>
            </a:r>
            <a:r>
              <a:rPr lang="en-US"/>
              <a:t> – </a:t>
            </a:r>
            <a:r>
              <a:rPr lang="en-US" err="1"/>
              <a:t>kita</a:t>
            </a:r>
            <a:r>
              <a:rPr lang="en-US"/>
              <a:t> </a:t>
            </a:r>
            <a:r>
              <a:rPr lang="en-US" err="1"/>
              <a:t>memiliki</a:t>
            </a:r>
            <a:r>
              <a:rPr lang="en-US"/>
              <a:t> </a:t>
            </a:r>
            <a:r>
              <a:rPr lang="en-US" err="1"/>
              <a:t>peranan</a:t>
            </a:r>
            <a:r>
              <a:rPr lang="en-US"/>
              <a:t>, </a:t>
            </a:r>
            <a:r>
              <a:rPr lang="en-US" err="1"/>
              <a:t>keterampilan</a:t>
            </a:r>
            <a:r>
              <a:rPr lang="en-US"/>
              <a:t>, dan </a:t>
            </a:r>
            <a:r>
              <a:rPr lang="en-US" err="1"/>
              <a:t>kesempatan</a:t>
            </a:r>
            <a:r>
              <a:rPr lang="en-US"/>
              <a:t> yang </a:t>
            </a:r>
            <a:r>
              <a:rPr lang="en-US" err="1"/>
              <a:t>berbeda</a:t>
            </a:r>
            <a:r>
              <a:rPr lang="en-US"/>
              <a:t>, yang </a:t>
            </a:r>
            <a:r>
              <a:rPr lang="en-US" err="1"/>
              <a:t>mempengaruhi</a:t>
            </a:r>
            <a:r>
              <a:rPr lang="en-US"/>
              <a:t> </a:t>
            </a:r>
            <a:r>
              <a:rPr lang="en-US" err="1"/>
              <a:t>pilihan</a:t>
            </a:r>
            <a:r>
              <a:rPr lang="en-US"/>
              <a:t> </a:t>
            </a:r>
            <a:r>
              <a:rPr lang="en-US" err="1"/>
              <a:t>taktik</a:t>
            </a:r>
            <a:r>
              <a:rPr lang="en-US"/>
              <a:t> yang </a:t>
            </a:r>
            <a:r>
              <a:rPr lang="en-US" err="1"/>
              <a:t>digunakan</a:t>
            </a:r>
            <a:r>
              <a:rPr lang="en-US"/>
              <a:t>. </a:t>
            </a:r>
            <a:r>
              <a:rPr lang="en-US" err="1"/>
              <a:t>Namun</a:t>
            </a:r>
            <a:r>
              <a:rPr lang="en-US"/>
              <a:t>, yang </a:t>
            </a:r>
            <a:r>
              <a:rPr lang="en-US" err="1"/>
              <a:t>terpenting</a:t>
            </a:r>
            <a:r>
              <a:rPr lang="en-US"/>
              <a:t> </a:t>
            </a:r>
            <a:r>
              <a:rPr lang="en-US" err="1"/>
              <a:t>adalah</a:t>
            </a:r>
            <a:r>
              <a:rPr lang="en-US"/>
              <a:t>, </a:t>
            </a:r>
            <a:r>
              <a:rPr lang="en-US" err="1"/>
              <a:t>semua</a:t>
            </a:r>
            <a:r>
              <a:rPr lang="en-US"/>
              <a:t> orang </a:t>
            </a:r>
            <a:r>
              <a:rPr lang="en-US" err="1"/>
              <a:t>dapat</a:t>
            </a:r>
            <a:r>
              <a:rPr lang="en-US"/>
              <a:t> </a:t>
            </a:r>
            <a:r>
              <a:rPr lang="en-US" err="1"/>
              <a:t>melakukan</a:t>
            </a:r>
            <a:r>
              <a:rPr lang="en-US"/>
              <a:t> </a:t>
            </a:r>
            <a:r>
              <a:rPr lang="en-US" err="1"/>
              <a:t>sesuatu</a:t>
            </a:r>
            <a:r>
              <a:rPr lang="en-US"/>
              <a:t> dan </a:t>
            </a:r>
            <a:r>
              <a:rPr lang="en-US" err="1"/>
              <a:t>melalui</a:t>
            </a:r>
            <a:r>
              <a:rPr lang="en-US"/>
              <a:t> </a:t>
            </a:r>
            <a:r>
              <a:rPr lang="en-US" err="1"/>
              <a:t>jaringan</a:t>
            </a:r>
            <a:r>
              <a:rPr lang="en-US"/>
              <a:t> </a:t>
            </a:r>
            <a:r>
              <a:rPr lang="en-US" err="1"/>
              <a:t>manusia</a:t>
            </a:r>
            <a:r>
              <a:rPr lang="en-US"/>
              <a:t> dan </a:t>
            </a:r>
            <a:r>
              <a:rPr lang="en-US" err="1"/>
              <a:t>organisasi</a:t>
            </a:r>
            <a:r>
              <a:rPr lang="en-US"/>
              <a:t> </a:t>
            </a:r>
            <a:r>
              <a:rPr lang="en-US" err="1"/>
              <a:t>dengan</a:t>
            </a:r>
            <a:r>
              <a:rPr lang="en-US"/>
              <a:t> </a:t>
            </a:r>
            <a:r>
              <a:rPr lang="en-US" err="1"/>
              <a:t>tujuan</a:t>
            </a:r>
            <a:r>
              <a:rPr lang="en-US"/>
              <a:t> yang </a:t>
            </a:r>
            <a:r>
              <a:rPr lang="en-US" err="1"/>
              <a:t>sama</a:t>
            </a:r>
            <a:r>
              <a:rPr lang="en-US"/>
              <a:t>, </a:t>
            </a:r>
            <a:r>
              <a:rPr lang="en-US" err="1"/>
              <a:t>kita</a:t>
            </a:r>
            <a:r>
              <a:rPr lang="en-US"/>
              <a:t> </a:t>
            </a:r>
            <a:r>
              <a:rPr lang="en-US" err="1"/>
              <a:t>akan</a:t>
            </a:r>
            <a:r>
              <a:rPr lang="en-US"/>
              <a:t> </a:t>
            </a:r>
            <a:r>
              <a:rPr lang="en-US" err="1"/>
              <a:t>mampu</a:t>
            </a:r>
            <a:r>
              <a:rPr lang="en-US"/>
              <a:t> </a:t>
            </a:r>
            <a:r>
              <a:rPr lang="en-US" err="1"/>
              <a:t>melakukan</a:t>
            </a:r>
            <a:r>
              <a:rPr lang="en-US"/>
              <a:t> </a:t>
            </a:r>
            <a:r>
              <a:rPr lang="en-US" err="1"/>
              <a:t>perubahan</a:t>
            </a:r>
            <a:r>
              <a:rPr lang="en-US"/>
              <a:t>.  </a:t>
            </a:r>
            <a:endParaRPr/>
          </a:p>
          <a:p>
            <a:pPr marL="0" lvl="0" indent="199390" algn="l" rtl="0">
              <a:spcBef>
                <a:spcPts val="0"/>
              </a:spcBef>
              <a:spcAft>
                <a:spcPts val="0"/>
              </a:spcAft>
              <a:buSzPts val="1100"/>
              <a:buNone/>
            </a:pPr>
            <a:r>
              <a:rPr lang="en-US"/>
              <a:t>Kita </a:t>
            </a:r>
            <a:r>
              <a:rPr lang="en-US" err="1"/>
              <a:t>semua</a:t>
            </a:r>
            <a:r>
              <a:rPr lang="en-US"/>
              <a:t> </a:t>
            </a:r>
            <a:r>
              <a:rPr lang="en-US" err="1"/>
              <a:t>dapat</a:t>
            </a:r>
            <a:r>
              <a:rPr lang="en-US"/>
              <a:t> </a:t>
            </a:r>
            <a:r>
              <a:rPr lang="en-US" err="1"/>
              <a:t>berkontribusi</a:t>
            </a:r>
            <a:r>
              <a:rPr lang="en-US"/>
              <a:t> </a:t>
            </a:r>
            <a:r>
              <a:rPr lang="en-US" err="1"/>
              <a:t>untuk</a:t>
            </a:r>
            <a:r>
              <a:rPr lang="en-US"/>
              <a:t> </a:t>
            </a:r>
            <a:r>
              <a:rPr lang="en-US" err="1"/>
              <a:t>memadamkan</a:t>
            </a:r>
            <a:r>
              <a:rPr lang="en-US"/>
              <a:t> </a:t>
            </a:r>
            <a:r>
              <a:rPr lang="en-US" err="1"/>
              <a:t>api</a:t>
            </a:r>
            <a:r>
              <a:rPr lang="en-US"/>
              <a:t> </a:t>
            </a:r>
            <a:r>
              <a:rPr lang="en-US" err="1"/>
              <a:t>pelanggaran</a:t>
            </a:r>
            <a:r>
              <a:rPr lang="en-US"/>
              <a:t> </a:t>
            </a:r>
            <a:r>
              <a:rPr lang="en-US" err="1"/>
              <a:t>hak</a:t>
            </a:r>
            <a:r>
              <a:rPr lang="en-US"/>
              <a:t> </a:t>
            </a:r>
            <a:r>
              <a:rPr lang="en-US" err="1"/>
              <a:t>asasi</a:t>
            </a:r>
            <a:r>
              <a:rPr lang="en-US"/>
              <a:t> </a:t>
            </a:r>
            <a:r>
              <a:rPr lang="en-US" err="1"/>
              <a:t>manusia</a:t>
            </a:r>
            <a:r>
              <a:rPr lang="en-US"/>
              <a:t> dan </a:t>
            </a:r>
            <a:r>
              <a:rPr lang="en-US" err="1"/>
              <a:t>membangun</a:t>
            </a:r>
            <a:r>
              <a:rPr lang="en-US"/>
              <a:t> </a:t>
            </a:r>
            <a:r>
              <a:rPr lang="en-US" err="1"/>
              <a:t>masyarakat</a:t>
            </a:r>
            <a:r>
              <a:rPr lang="en-US"/>
              <a:t> yang </a:t>
            </a:r>
            <a:r>
              <a:rPr lang="en-US" err="1"/>
              <a:t>menghargai</a:t>
            </a:r>
            <a:r>
              <a:rPr lang="en-US"/>
              <a:t> </a:t>
            </a:r>
            <a:r>
              <a:rPr lang="en-US" err="1"/>
              <a:t>hak</a:t>
            </a:r>
            <a:r>
              <a:rPr lang="en-US"/>
              <a:t> </a:t>
            </a:r>
            <a:r>
              <a:rPr lang="en-US" err="1"/>
              <a:t>asasi</a:t>
            </a:r>
            <a:r>
              <a:rPr lang="en-US"/>
              <a:t> </a:t>
            </a:r>
            <a:r>
              <a:rPr lang="en-US" err="1"/>
              <a:t>manusia</a:t>
            </a:r>
            <a:r>
              <a:rPr lang="en-US"/>
              <a:t> di </a:t>
            </a:r>
            <a:r>
              <a:rPr lang="en-US" err="1"/>
              <a:t>rumah</a:t>
            </a:r>
            <a:r>
              <a:rPr lang="en-US"/>
              <a:t>, </a:t>
            </a:r>
            <a:r>
              <a:rPr lang="en-US" err="1"/>
              <a:t>komunitas</a:t>
            </a:r>
            <a:r>
              <a:rPr lang="en-US"/>
              <a:t>, dan negara </a:t>
            </a:r>
            <a:r>
              <a:rPr lang="en-US" err="1"/>
              <a:t>kita</a:t>
            </a:r>
            <a:r>
              <a:rPr lang="en-US"/>
              <a:t>.</a:t>
            </a:r>
            <a:endParaRPr/>
          </a:p>
        </p:txBody>
      </p:sp>
      <p:sp>
        <p:nvSpPr>
          <p:cNvPr id="325" name="Google Shape;325;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26" name="Google Shape;326;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27" name="Google Shape;3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Latihan </a:t>
            </a:r>
            <a:r>
              <a:rPr lang="en-US" b="1" dirty="0" err="1">
                <a:solidFill>
                  <a:srgbClr val="000000"/>
                </a:solidFill>
              </a:rPr>
              <a:t>Membahas</a:t>
            </a:r>
            <a:r>
              <a:rPr lang="en-US" b="1" dirty="0">
                <a:solidFill>
                  <a:srgbClr val="000000"/>
                </a:solidFill>
              </a:rPr>
              <a:t> </a:t>
            </a:r>
            <a:r>
              <a:rPr lang="en-US" b="1" dirty="0" err="1">
                <a:solidFill>
                  <a:srgbClr val="000000"/>
                </a:solidFill>
              </a:rPr>
              <a:t>taktik-taktik</a:t>
            </a:r>
            <a:r>
              <a:rPr lang="en-US" b="1" dirty="0">
                <a:solidFill>
                  <a:srgbClr val="000000"/>
                </a:solidFill>
              </a:rPr>
              <a:t> </a:t>
            </a:r>
            <a:r>
              <a:rPr lang="en-US" b="1" dirty="0" err="1">
                <a:solidFill>
                  <a:srgbClr val="000000"/>
                </a:solidFill>
              </a:rPr>
              <a:t>darurat</a:t>
            </a:r>
            <a:r>
              <a:rPr lang="en-US" sz="1200" b="1" i="0" dirty="0">
                <a:solidFill>
                  <a:srgbClr val="000000"/>
                </a:solidFill>
                <a:latin typeface="Calibri"/>
                <a:ea typeface="Calibri"/>
                <a:cs typeface="Calibri"/>
                <a:sym typeface="Calibri"/>
              </a:rPr>
              <a:t> </a:t>
            </a:r>
            <a:r>
              <a:rPr lang="en-US"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r>
              <a:rPr lang="en-US" i="1" dirty="0" err="1">
                <a:solidFill>
                  <a:srgbClr val="000000"/>
                </a:solidFill>
              </a:rPr>
              <a:t>Perkenalkan</a:t>
            </a:r>
            <a:r>
              <a:rPr lang="en-US" i="1" dirty="0">
                <a:solidFill>
                  <a:srgbClr val="000000"/>
                </a:solidFill>
              </a:rPr>
              <a:t> </a:t>
            </a:r>
            <a:r>
              <a:rPr lang="en-US" i="1" dirty="0" err="1">
                <a:solidFill>
                  <a:srgbClr val="000000"/>
                </a:solidFill>
              </a:rPr>
              <a:t>latihan</a:t>
            </a:r>
            <a:r>
              <a:rPr lang="en-US" i="1" dirty="0">
                <a:solidFill>
                  <a:srgbClr val="000000"/>
                </a:solidFill>
              </a:rPr>
              <a:t> </a:t>
            </a:r>
            <a:r>
              <a:rPr lang="en-US" i="1" dirty="0" err="1">
                <a:solidFill>
                  <a:srgbClr val="000000"/>
                </a:solidFill>
              </a:rPr>
              <a:t>dengan</a:t>
            </a:r>
            <a:r>
              <a:rPr lang="en-US" i="1" dirty="0">
                <a:solidFill>
                  <a:srgbClr val="000000"/>
                </a:solidFill>
              </a:rPr>
              <a:t> </a:t>
            </a:r>
            <a:r>
              <a:rPr lang="en-US" i="1" dirty="0" err="1">
                <a:solidFill>
                  <a:srgbClr val="000000"/>
                </a:solidFill>
              </a:rPr>
              <a:t>menjelaskan</a:t>
            </a:r>
            <a:r>
              <a:rPr lang="en-US" i="1" dirty="0">
                <a:solidFill>
                  <a:srgbClr val="000000"/>
                </a:solidFill>
              </a:rPr>
              <a:t> </a:t>
            </a:r>
            <a:r>
              <a:rPr lang="en-US" i="1" dirty="0" err="1">
                <a:solidFill>
                  <a:srgbClr val="000000"/>
                </a:solidFill>
              </a:rPr>
              <a:t>poin-poin</a:t>
            </a:r>
            <a:r>
              <a:rPr lang="en-US" i="1" dirty="0">
                <a:solidFill>
                  <a:srgbClr val="000000"/>
                </a:solidFill>
              </a:rPr>
              <a:t> </a:t>
            </a:r>
            <a:r>
              <a:rPr lang="en-US" i="1" dirty="0" err="1">
                <a:solidFill>
                  <a:srgbClr val="000000"/>
                </a:solidFill>
              </a:rPr>
              <a:t>berikut</a:t>
            </a:r>
            <a:r>
              <a:rPr lang="en-US" i="1" dirty="0">
                <a:solidFill>
                  <a:srgbClr val="000000"/>
                </a:solidFill>
              </a:rPr>
              <a:t> dan </a:t>
            </a:r>
            <a:r>
              <a:rPr lang="en-US" i="1" dirty="0" err="1">
                <a:solidFill>
                  <a:srgbClr val="000000"/>
                </a:solidFill>
              </a:rPr>
              <a:t>menunjukkan</a:t>
            </a:r>
            <a:r>
              <a:rPr lang="en-US" i="1" dirty="0">
                <a:solidFill>
                  <a:srgbClr val="000000"/>
                </a:solidFill>
              </a:rPr>
              <a:t> </a:t>
            </a:r>
            <a:r>
              <a:rPr lang="en-US" dirty="0">
                <a:solidFill>
                  <a:srgbClr val="000000"/>
                </a:solidFill>
              </a:rPr>
              <a:t>slide </a:t>
            </a:r>
            <a:r>
              <a:rPr lang="en-US" i="1" dirty="0" err="1">
                <a:solidFill>
                  <a:srgbClr val="000000"/>
                </a:solidFill>
              </a:rPr>
              <a:t>ini</a:t>
            </a:r>
            <a:r>
              <a:rPr lang="en-US" i="1" dirty="0">
                <a:solidFill>
                  <a:srgbClr val="000000"/>
                </a:solidFill>
              </a:rPr>
              <a:t>.</a:t>
            </a:r>
            <a:endParaRPr sz="1200" b="0" i="0" dirty="0">
              <a:solidFill>
                <a:srgbClr val="000000"/>
              </a:solidFill>
              <a:latin typeface="Calibri"/>
              <a:ea typeface="Calibri"/>
              <a:cs typeface="Calibri"/>
              <a:sym typeface="Calibri"/>
            </a:endParaRPr>
          </a:p>
          <a:p>
            <a:pPr marL="0" indent="0"/>
            <a:endParaRPr lang="en-US" i="1" dirty="0"/>
          </a:p>
          <a:p>
            <a:pPr marL="457200" lvl="0" indent="-304800" algn="l" rtl="0">
              <a:lnSpc>
                <a:spcPct val="107916"/>
              </a:lnSpc>
              <a:spcBef>
                <a:spcPts val="0"/>
              </a:spcBef>
              <a:spcAft>
                <a:spcPts val="0"/>
              </a:spcAft>
              <a:buClr>
                <a:schemeClr val="dk1"/>
              </a:buClr>
              <a:buSzPts val="1200"/>
              <a:buFont typeface="Noto Sans Symbols"/>
              <a:buChar char="●"/>
            </a:pPr>
            <a:r>
              <a:rPr lang="en-US" dirty="0"/>
              <a:t>Pada </a:t>
            </a:r>
            <a:r>
              <a:rPr lang="en-US" dirty="0" err="1"/>
              <a:t>sisa</a:t>
            </a:r>
            <a:r>
              <a:rPr lang="en-US" dirty="0"/>
              <a:t> </a:t>
            </a:r>
            <a:r>
              <a:rPr lang="en-US" dirty="0" err="1"/>
              <a:t>sesi</a:t>
            </a:r>
            <a:r>
              <a:rPr lang="en-US" dirty="0"/>
              <a:t> </a:t>
            </a:r>
            <a:r>
              <a:rPr lang="en-US" dirty="0" err="1"/>
              <a:t>ini</a:t>
            </a:r>
            <a:r>
              <a:rPr lang="en-US" dirty="0"/>
              <a:t>, </a:t>
            </a:r>
            <a:r>
              <a:rPr lang="en-US" dirty="0" err="1"/>
              <a:t>kita</a:t>
            </a:r>
            <a:r>
              <a:rPr lang="en-US" dirty="0"/>
              <a:t> </a:t>
            </a:r>
            <a:r>
              <a:rPr lang="en-US" dirty="0" err="1"/>
              <a:t>akan</a:t>
            </a:r>
            <a:r>
              <a:rPr lang="en-US" dirty="0"/>
              <a:t> </a:t>
            </a:r>
            <a:r>
              <a:rPr lang="en-US" dirty="0" err="1"/>
              <a:t>fokus</a:t>
            </a:r>
            <a:r>
              <a:rPr lang="en-US" dirty="0"/>
              <a:t> pada </a:t>
            </a:r>
            <a:r>
              <a:rPr lang="en-US" dirty="0" err="1"/>
              <a:t>taktik</a:t>
            </a:r>
            <a:r>
              <a:rPr lang="en-US" dirty="0"/>
              <a:t> </a:t>
            </a:r>
            <a:r>
              <a:rPr lang="en-US" dirty="0" err="1"/>
              <a:t>darurat</a:t>
            </a:r>
            <a:r>
              <a:rPr lang="en-US" dirty="0"/>
              <a:t> dan </a:t>
            </a:r>
            <a:r>
              <a:rPr lang="en-US" dirty="0" err="1"/>
              <a:t>memikirkan</a:t>
            </a:r>
            <a:r>
              <a:rPr lang="en-US" dirty="0"/>
              <a:t> </a:t>
            </a:r>
            <a:r>
              <a:rPr lang="en-US" dirty="0" err="1"/>
              <a:t>bagaimana</a:t>
            </a:r>
            <a:r>
              <a:rPr lang="en-US" dirty="0"/>
              <a:t> </a:t>
            </a:r>
            <a:r>
              <a:rPr lang="en-US" dirty="0" err="1"/>
              <a:t>cara</a:t>
            </a:r>
            <a:r>
              <a:rPr lang="en-US" dirty="0"/>
              <a:t> </a:t>
            </a:r>
            <a:r>
              <a:rPr lang="en-US" dirty="0" err="1"/>
              <a:t>menggunakannya</a:t>
            </a:r>
            <a:r>
              <a:rPr lang="en-US" dirty="0"/>
              <a:t> </a:t>
            </a:r>
            <a:r>
              <a:rPr lang="en-US" dirty="0" err="1"/>
              <a:t>untuk</a:t>
            </a:r>
            <a:r>
              <a:rPr lang="en-US" dirty="0"/>
              <a:t> </a:t>
            </a:r>
            <a:r>
              <a:rPr lang="en-US" dirty="0" err="1"/>
              <a:t>menghadapi</a:t>
            </a:r>
            <a:r>
              <a:rPr lang="en-US" dirty="0"/>
              <a:t> </a:t>
            </a:r>
            <a:r>
              <a:rPr lang="en-US" dirty="0" err="1"/>
              <a:t>masalah</a:t>
            </a:r>
            <a:r>
              <a:rPr lang="en-US" dirty="0"/>
              <a:t> KBB di </a:t>
            </a:r>
            <a:r>
              <a:rPr lang="en-US" dirty="0" err="1"/>
              <a:t>komunitas</a:t>
            </a:r>
            <a:r>
              <a:rPr lang="en-US" dirty="0"/>
              <a:t> </a:t>
            </a:r>
            <a:r>
              <a:rPr lang="en-US" dirty="0" err="1"/>
              <a:t>kita</a:t>
            </a:r>
            <a:r>
              <a:rPr lang="en-US" dirty="0"/>
              <a:t>. Kita </a:t>
            </a:r>
            <a:r>
              <a:rPr lang="en-US" dirty="0" err="1"/>
              <a:t>akan</a:t>
            </a:r>
            <a:r>
              <a:rPr lang="en-US" dirty="0"/>
              <a:t> </a:t>
            </a:r>
            <a:r>
              <a:rPr lang="en-US" dirty="0" err="1"/>
              <a:t>melihat</a:t>
            </a:r>
            <a:r>
              <a:rPr lang="en-US" dirty="0"/>
              <a:t> </a:t>
            </a:r>
            <a:r>
              <a:rPr lang="en-US" dirty="0" err="1"/>
              <a:t>taktik</a:t>
            </a:r>
            <a:r>
              <a:rPr lang="en-US" dirty="0"/>
              <a:t> lain di </a:t>
            </a:r>
            <a:r>
              <a:rPr lang="en-US" dirty="0" err="1"/>
              <a:t>sesi</a:t>
            </a:r>
            <a:r>
              <a:rPr lang="en-US" dirty="0"/>
              <a:t> </a:t>
            </a:r>
            <a:r>
              <a:rPr lang="en-US" dirty="0" err="1"/>
              <a:t>berikutnya</a:t>
            </a:r>
            <a:r>
              <a:rPr lang="en-US" dirty="0"/>
              <a:t>.</a:t>
            </a:r>
            <a:endParaRPr dirty="0"/>
          </a:p>
          <a:p>
            <a:pPr marL="457200" lvl="0" indent="0" algn="l" rtl="0">
              <a:lnSpc>
                <a:spcPct val="107916"/>
              </a:lnSpc>
              <a:spcBef>
                <a:spcPts val="800"/>
              </a:spcBef>
              <a:spcAft>
                <a:spcPts val="0"/>
              </a:spcAft>
              <a:buClr>
                <a:schemeClr val="dk1"/>
              </a:buClr>
              <a:buSzPts val="1100"/>
              <a:buFont typeface="Arial"/>
              <a:buNone/>
            </a:pPr>
            <a:endParaRPr/>
          </a:p>
          <a:p>
            <a:pPr marL="457200" lvl="0" indent="-304800" algn="l" rtl="0">
              <a:lnSpc>
                <a:spcPct val="107916"/>
              </a:lnSpc>
              <a:spcBef>
                <a:spcPts val="800"/>
              </a:spcBef>
              <a:spcAft>
                <a:spcPts val="0"/>
              </a:spcAft>
              <a:buClr>
                <a:schemeClr val="dk1"/>
              </a:buClr>
              <a:buSzPts val="1200"/>
              <a:buFont typeface="Noto Sans Symbols"/>
              <a:buChar char="●"/>
            </a:pPr>
            <a:r>
              <a:rPr lang="en-US" dirty="0" err="1"/>
              <a:t>Melalui</a:t>
            </a:r>
            <a:r>
              <a:rPr lang="en-US" dirty="0"/>
              <a:t> </a:t>
            </a:r>
            <a:r>
              <a:rPr lang="en-US" dirty="0" err="1"/>
              <a:t>latihan</a:t>
            </a:r>
            <a:r>
              <a:rPr lang="en-US" dirty="0"/>
              <a:t> </a:t>
            </a:r>
            <a:r>
              <a:rPr lang="en-US" dirty="0" err="1"/>
              <a:t>ini</a:t>
            </a:r>
            <a:r>
              <a:rPr lang="en-US" dirty="0"/>
              <a:t>, </a:t>
            </a:r>
            <a:r>
              <a:rPr lang="en-US" dirty="0" err="1"/>
              <a:t>kita</a:t>
            </a:r>
            <a:r>
              <a:rPr lang="en-US" dirty="0"/>
              <a:t> </a:t>
            </a:r>
            <a:r>
              <a:rPr lang="en-US" dirty="0" err="1"/>
              <a:t>akan</a:t>
            </a:r>
            <a:r>
              <a:rPr lang="en-US" dirty="0"/>
              <a:t> </a:t>
            </a:r>
            <a:r>
              <a:rPr lang="en-US" dirty="0" err="1"/>
              <a:t>belajar</a:t>
            </a:r>
            <a:r>
              <a:rPr lang="en-US" dirty="0"/>
              <a:t> </a:t>
            </a:r>
            <a:r>
              <a:rPr lang="en-US" dirty="0" err="1"/>
              <a:t>mengenai</a:t>
            </a:r>
            <a:r>
              <a:rPr lang="en-US" dirty="0"/>
              <a:t> </a:t>
            </a:r>
            <a:r>
              <a:rPr lang="en-US" dirty="0" err="1"/>
              <a:t>taktik</a:t>
            </a:r>
            <a:r>
              <a:rPr lang="en-US" dirty="0"/>
              <a:t> </a:t>
            </a:r>
            <a:r>
              <a:rPr lang="en-US" dirty="0" err="1"/>
              <a:t>darurat</a:t>
            </a:r>
            <a:r>
              <a:rPr lang="en-US" dirty="0"/>
              <a:t> dan </a:t>
            </a:r>
            <a:r>
              <a:rPr lang="en-US" dirty="0" err="1"/>
              <a:t>mendiskusikan</a:t>
            </a:r>
            <a:r>
              <a:rPr lang="en-US" dirty="0"/>
              <a:t> </a:t>
            </a:r>
            <a:r>
              <a:rPr lang="en-US" dirty="0" err="1"/>
              <a:t>sebanyak-banyaknya</a:t>
            </a:r>
            <a:r>
              <a:rPr lang="en-US" dirty="0"/>
              <a:t> ide </a:t>
            </a:r>
            <a:r>
              <a:rPr lang="en-US" dirty="0" err="1"/>
              <a:t>untuk</a:t>
            </a:r>
            <a:r>
              <a:rPr lang="en-US" dirty="0"/>
              <a:t> </a:t>
            </a:r>
            <a:r>
              <a:rPr lang="en-US" dirty="0" err="1"/>
              <a:t>dikerjakan</a:t>
            </a:r>
            <a:r>
              <a:rPr lang="en-US" dirty="0"/>
              <a:t> di </a:t>
            </a:r>
            <a:r>
              <a:rPr lang="en-US" dirty="0" err="1"/>
              <a:t>komunitas</a:t>
            </a:r>
            <a:r>
              <a:rPr lang="en-US" dirty="0"/>
              <a:t>. </a:t>
            </a:r>
            <a:r>
              <a:rPr lang="en-US" dirty="0" err="1"/>
              <a:t>Memikirkan</a:t>
            </a:r>
            <a:r>
              <a:rPr lang="en-US" dirty="0"/>
              <a:t> – </a:t>
            </a:r>
            <a:r>
              <a:rPr lang="en-US" dirty="0" err="1"/>
              <a:t>apa</a:t>
            </a:r>
            <a:r>
              <a:rPr lang="en-US" dirty="0"/>
              <a:t> yang </a:t>
            </a:r>
            <a:r>
              <a:rPr lang="en-US" dirty="0" err="1"/>
              <a:t>dapat</a:t>
            </a:r>
            <a:r>
              <a:rPr lang="en-US" dirty="0"/>
              <a:t> </a:t>
            </a:r>
            <a:r>
              <a:rPr lang="en-US" dirty="0" err="1"/>
              <a:t>saya</a:t>
            </a:r>
            <a:r>
              <a:rPr lang="en-US" dirty="0"/>
              <a:t> </a:t>
            </a:r>
            <a:r>
              <a:rPr lang="en-US" dirty="0" err="1"/>
              <a:t>lakukan</a:t>
            </a:r>
            <a:r>
              <a:rPr lang="en-US" dirty="0"/>
              <a:t>, </a:t>
            </a:r>
            <a:r>
              <a:rPr lang="en-US" dirty="0" err="1"/>
              <a:t>kita</a:t>
            </a:r>
            <a:r>
              <a:rPr lang="en-US" dirty="0"/>
              <a:t> </a:t>
            </a:r>
            <a:r>
              <a:rPr lang="en-US" dirty="0" err="1"/>
              <a:t>lakukan</a:t>
            </a:r>
            <a:r>
              <a:rPr lang="en-US" dirty="0"/>
              <a:t>, dan </a:t>
            </a:r>
            <a:r>
              <a:rPr lang="en-US" dirty="0" err="1"/>
              <a:t>dorong</a:t>
            </a:r>
            <a:r>
              <a:rPr lang="en-US" dirty="0"/>
              <a:t> orang lain </a:t>
            </a:r>
            <a:r>
              <a:rPr lang="en-US" dirty="0" err="1"/>
              <a:t>untuk</a:t>
            </a:r>
            <a:r>
              <a:rPr lang="en-US" dirty="0"/>
              <a:t> </a:t>
            </a:r>
            <a:r>
              <a:rPr lang="en-US" dirty="0" err="1"/>
              <a:t>lakukan</a:t>
            </a:r>
            <a:r>
              <a:rPr lang="en-US" dirty="0"/>
              <a:t>?</a:t>
            </a:r>
            <a:endParaRPr dirty="0"/>
          </a:p>
          <a:p>
            <a:pPr marL="457200" lvl="0" indent="0" algn="l" rtl="0">
              <a:lnSpc>
                <a:spcPct val="107916"/>
              </a:lnSpc>
              <a:spcBef>
                <a:spcPts val="800"/>
              </a:spcBef>
              <a:spcAft>
                <a:spcPts val="0"/>
              </a:spcAft>
              <a:buClr>
                <a:schemeClr val="dk1"/>
              </a:buClr>
              <a:buSzPts val="1100"/>
              <a:buFont typeface="Arial"/>
              <a:buNone/>
            </a:pPr>
            <a:endParaRPr/>
          </a:p>
          <a:p>
            <a:pPr marL="457200" lvl="0" indent="-304800" algn="l" rtl="0">
              <a:lnSpc>
                <a:spcPct val="107916"/>
              </a:lnSpc>
              <a:spcBef>
                <a:spcPts val="800"/>
              </a:spcBef>
              <a:spcAft>
                <a:spcPts val="0"/>
              </a:spcAft>
              <a:buClr>
                <a:schemeClr val="dk1"/>
              </a:buClr>
              <a:buSzPts val="1200"/>
              <a:buFont typeface="Noto Sans Symbols"/>
              <a:buChar char="●"/>
            </a:pPr>
            <a:r>
              <a:rPr lang="en-US" dirty="0" err="1"/>
              <a:t>Namun</a:t>
            </a:r>
            <a:r>
              <a:rPr lang="en-US" dirty="0"/>
              <a:t>, </a:t>
            </a:r>
            <a:r>
              <a:rPr lang="en-US" dirty="0" err="1"/>
              <a:t>sebelum</a:t>
            </a:r>
            <a:r>
              <a:rPr lang="en-US" dirty="0"/>
              <a:t> </a:t>
            </a:r>
            <a:r>
              <a:rPr lang="en-US" dirty="0" err="1"/>
              <a:t>memulai</a:t>
            </a:r>
            <a:r>
              <a:rPr lang="en-US" dirty="0"/>
              <a:t>, </a:t>
            </a:r>
            <a:r>
              <a:rPr lang="en-US" dirty="0" err="1"/>
              <a:t>mari</a:t>
            </a:r>
            <a:r>
              <a:rPr lang="en-US" dirty="0"/>
              <a:t> </a:t>
            </a:r>
            <a:r>
              <a:rPr lang="en-US" dirty="0" err="1"/>
              <a:t>saling</a:t>
            </a:r>
            <a:r>
              <a:rPr lang="en-US" dirty="0"/>
              <a:t> </a:t>
            </a:r>
            <a:r>
              <a:rPr lang="en-US" dirty="0" err="1"/>
              <a:t>mengingat</a:t>
            </a:r>
            <a:r>
              <a:rPr lang="en-US" dirty="0"/>
              <a:t> </a:t>
            </a:r>
            <a:r>
              <a:rPr lang="en-US" dirty="0" err="1"/>
              <a:t>apa</a:t>
            </a:r>
            <a:r>
              <a:rPr lang="en-US" dirty="0"/>
              <a:t> yang </a:t>
            </a:r>
            <a:r>
              <a:rPr lang="en-US" dirty="0" err="1"/>
              <a:t>termasuk</a:t>
            </a:r>
            <a:r>
              <a:rPr lang="en-US" dirty="0"/>
              <a:t> </a:t>
            </a:r>
            <a:r>
              <a:rPr lang="en-US" dirty="0" err="1"/>
              <a:t>ke</a:t>
            </a:r>
            <a:r>
              <a:rPr lang="en-US" dirty="0"/>
              <a:t> </a:t>
            </a:r>
            <a:r>
              <a:rPr lang="en-US" dirty="0" err="1"/>
              <a:t>dalam</a:t>
            </a:r>
            <a:r>
              <a:rPr lang="en-US" dirty="0"/>
              <a:t> </a:t>
            </a:r>
            <a:r>
              <a:rPr lang="en-US" dirty="0" err="1"/>
              <a:t>kondisi</a:t>
            </a:r>
            <a:r>
              <a:rPr lang="en-US" dirty="0"/>
              <a:t> KBB yang “</a:t>
            </a:r>
            <a:r>
              <a:rPr lang="en-US" dirty="0" err="1"/>
              <a:t>darurat</a:t>
            </a:r>
            <a:r>
              <a:rPr lang="en-US" dirty="0"/>
              <a:t>”. </a:t>
            </a:r>
            <a:r>
              <a:rPr lang="en-US" dirty="0" err="1"/>
              <a:t>Taktik</a:t>
            </a:r>
            <a:r>
              <a:rPr lang="en-US" dirty="0"/>
              <a:t> </a:t>
            </a:r>
            <a:r>
              <a:rPr lang="en-US" dirty="0" err="1"/>
              <a:t>darurat</a:t>
            </a:r>
            <a:r>
              <a:rPr lang="en-US" dirty="0"/>
              <a:t> </a:t>
            </a:r>
            <a:r>
              <a:rPr lang="en-US" dirty="0" err="1"/>
              <a:t>digunakan</a:t>
            </a:r>
            <a:r>
              <a:rPr lang="en-US" dirty="0"/>
              <a:t> </a:t>
            </a:r>
            <a:r>
              <a:rPr lang="en-US" dirty="0" err="1"/>
              <a:t>ketika</a:t>
            </a:r>
            <a:r>
              <a:rPr lang="en-US" dirty="0"/>
              <a:t> </a:t>
            </a:r>
            <a:r>
              <a:rPr lang="en-US" dirty="0" err="1"/>
              <a:t>suatu</a:t>
            </a:r>
            <a:r>
              <a:rPr lang="en-US" dirty="0"/>
              <a:t> </a:t>
            </a:r>
            <a:r>
              <a:rPr lang="en-US" dirty="0" err="1"/>
              <a:t>pelanggaran</a:t>
            </a:r>
            <a:r>
              <a:rPr lang="en-US" dirty="0"/>
              <a:t> </a:t>
            </a:r>
            <a:r>
              <a:rPr lang="en-US" dirty="0" err="1"/>
              <a:t>hak</a:t>
            </a:r>
            <a:r>
              <a:rPr lang="en-US" dirty="0"/>
              <a:t> </a:t>
            </a:r>
            <a:r>
              <a:rPr lang="en-US" dirty="0" err="1"/>
              <a:t>asasi</a:t>
            </a:r>
            <a:r>
              <a:rPr lang="en-US" dirty="0"/>
              <a:t> </a:t>
            </a:r>
            <a:r>
              <a:rPr lang="en-US" dirty="0" err="1"/>
              <a:t>manusia</a:t>
            </a:r>
            <a:r>
              <a:rPr lang="en-US" dirty="0"/>
              <a:t> </a:t>
            </a:r>
            <a:r>
              <a:rPr lang="en-US" dirty="0" err="1"/>
              <a:t>terjadi</a:t>
            </a:r>
            <a:r>
              <a:rPr lang="en-US" dirty="0"/>
              <a:t>, </a:t>
            </a:r>
            <a:r>
              <a:rPr lang="en-US" dirty="0" err="1"/>
              <a:t>atau</a:t>
            </a:r>
            <a:r>
              <a:rPr lang="en-US" dirty="0"/>
              <a:t> </a:t>
            </a:r>
            <a:r>
              <a:rPr lang="en-US" dirty="0" err="1"/>
              <a:t>akan</a:t>
            </a:r>
            <a:r>
              <a:rPr lang="en-US" dirty="0"/>
              <a:t> </a:t>
            </a:r>
            <a:r>
              <a:rPr lang="en-US" dirty="0" err="1"/>
              <a:t>terjadi</a:t>
            </a:r>
            <a:r>
              <a:rPr lang="en-US" dirty="0"/>
              <a:t>, pada orang </a:t>
            </a:r>
            <a:r>
              <a:rPr lang="en-US" dirty="0" err="1"/>
              <a:t>tertentu</a:t>
            </a:r>
            <a:r>
              <a:rPr lang="en-US" dirty="0"/>
              <a:t> di </a:t>
            </a:r>
            <a:r>
              <a:rPr lang="en-US" dirty="0" err="1"/>
              <a:t>tempat</a:t>
            </a:r>
            <a:r>
              <a:rPr lang="en-US" dirty="0"/>
              <a:t> </a:t>
            </a:r>
            <a:r>
              <a:rPr lang="en-US" dirty="0" err="1"/>
              <a:t>tertentu</a:t>
            </a:r>
            <a:r>
              <a:rPr lang="en-US" dirty="0"/>
              <a:t>. Jadi, </a:t>
            </a:r>
            <a:r>
              <a:rPr lang="en-US" dirty="0" err="1"/>
              <a:t>pelanggaran</a:t>
            </a:r>
            <a:r>
              <a:rPr lang="en-US" dirty="0"/>
              <a:t> KBB </a:t>
            </a:r>
            <a:r>
              <a:rPr lang="en-US" dirty="0" err="1"/>
              <a:t>seperti</a:t>
            </a:r>
            <a:r>
              <a:rPr lang="en-US" dirty="0"/>
              <a:t> </a:t>
            </a:r>
            <a:r>
              <a:rPr lang="en-US" dirty="0" err="1"/>
              <a:t>apa</a:t>
            </a:r>
            <a:r>
              <a:rPr lang="en-US" dirty="0"/>
              <a:t> yang </a:t>
            </a:r>
            <a:r>
              <a:rPr lang="en-US" dirty="0" err="1"/>
              <a:t>akan</a:t>
            </a:r>
            <a:r>
              <a:rPr lang="en-US" dirty="0"/>
              <a:t> </a:t>
            </a:r>
            <a:r>
              <a:rPr lang="en-US" dirty="0" err="1"/>
              <a:t>kita</a:t>
            </a:r>
            <a:r>
              <a:rPr lang="en-US" dirty="0"/>
              <a:t> </a:t>
            </a:r>
            <a:r>
              <a:rPr lang="en-US" dirty="0" err="1"/>
              <a:t>coba</a:t>
            </a:r>
            <a:r>
              <a:rPr lang="en-US" dirty="0"/>
              <a:t> </a:t>
            </a:r>
            <a:r>
              <a:rPr lang="en-US" dirty="0" err="1"/>
              <a:t>atasi</a:t>
            </a:r>
            <a:r>
              <a:rPr lang="en-US" dirty="0"/>
              <a:t> </a:t>
            </a:r>
            <a:r>
              <a:rPr lang="en-US" dirty="0" err="1"/>
              <a:t>dengan</a:t>
            </a:r>
            <a:r>
              <a:rPr lang="en-US" dirty="0"/>
              <a:t> </a:t>
            </a:r>
            <a:r>
              <a:rPr lang="en-US" dirty="0" err="1"/>
              <a:t>taktik</a:t>
            </a:r>
            <a:r>
              <a:rPr lang="en-US" dirty="0"/>
              <a:t> </a:t>
            </a:r>
            <a:r>
              <a:rPr lang="en-US" dirty="0" err="1"/>
              <a:t>ini</a:t>
            </a:r>
            <a:r>
              <a:rPr lang="en-US" dirty="0"/>
              <a:t>?</a:t>
            </a:r>
            <a:endParaRPr dirty="0"/>
          </a:p>
          <a:p>
            <a:pPr marL="457200" lvl="0" indent="0" algn="l" rtl="0">
              <a:lnSpc>
                <a:spcPct val="107916"/>
              </a:lnSpc>
              <a:spcBef>
                <a:spcPts val="800"/>
              </a:spcBef>
              <a:spcAft>
                <a:spcPts val="0"/>
              </a:spcAft>
              <a:buClr>
                <a:schemeClr val="dk1"/>
              </a:buClr>
              <a:buSzPts val="1100"/>
              <a:buFont typeface="Arial"/>
              <a:buNone/>
            </a:pPr>
            <a:endParaRPr/>
          </a:p>
          <a:p>
            <a:pPr marL="457200" lvl="0" indent="0" algn="l" rtl="0">
              <a:lnSpc>
                <a:spcPct val="107916"/>
              </a:lnSpc>
              <a:spcBef>
                <a:spcPts val="800"/>
              </a:spcBef>
              <a:spcAft>
                <a:spcPts val="0"/>
              </a:spcAft>
              <a:buClr>
                <a:schemeClr val="dk1"/>
              </a:buClr>
              <a:buSzPts val="1100"/>
              <a:buFont typeface="Arial"/>
              <a:buNone/>
            </a:pPr>
            <a:r>
              <a:rPr lang="en-US" dirty="0" err="1"/>
              <a:t>Tunjukkan</a:t>
            </a:r>
            <a:r>
              <a:rPr lang="en-US" dirty="0"/>
              <a:t> PowerPoint slide 24 dan </a:t>
            </a:r>
            <a:r>
              <a:rPr lang="en-US" dirty="0" err="1"/>
              <a:t>bacakan</a:t>
            </a:r>
            <a:r>
              <a:rPr lang="en-US" dirty="0"/>
              <a:t> </a:t>
            </a:r>
            <a:r>
              <a:rPr lang="en-US" dirty="0" err="1"/>
              <a:t>contoh</a:t>
            </a:r>
            <a:r>
              <a:rPr lang="en-US" dirty="0"/>
              <a:t> </a:t>
            </a:r>
            <a:r>
              <a:rPr lang="en-US" dirty="0" err="1"/>
              <a:t>berikut</a:t>
            </a:r>
            <a:r>
              <a:rPr lang="en-US" dirty="0"/>
              <a:t>:</a:t>
            </a:r>
            <a:endParaRPr dirty="0"/>
          </a:p>
          <a:p>
            <a:pPr marL="685800" lvl="1" indent="-304800" algn="l" rtl="0">
              <a:lnSpc>
                <a:spcPct val="107916"/>
              </a:lnSpc>
              <a:spcBef>
                <a:spcPts val="800"/>
              </a:spcBef>
              <a:spcAft>
                <a:spcPts val="0"/>
              </a:spcAft>
              <a:buClr>
                <a:schemeClr val="dk1"/>
              </a:buClr>
              <a:buSzPts val="1200"/>
              <a:buFont typeface="Noto Sans Symbols"/>
              <a:buChar char="−"/>
            </a:pPr>
            <a:r>
              <a:rPr lang="en-US" dirty="0" err="1"/>
              <a:t>Pelecehan</a:t>
            </a:r>
            <a:r>
              <a:rPr lang="en-US" dirty="0"/>
              <a:t> – </a:t>
            </a:r>
            <a:r>
              <a:rPr lang="en-US" dirty="0" err="1"/>
              <a:t>misalnya</a:t>
            </a:r>
            <a:r>
              <a:rPr lang="en-US" dirty="0"/>
              <a:t> </a:t>
            </a:r>
            <a:r>
              <a:rPr lang="en-US" dirty="0" err="1"/>
              <a:t>pelecehan</a:t>
            </a:r>
            <a:r>
              <a:rPr lang="en-US" dirty="0"/>
              <a:t> di </a:t>
            </a:r>
            <a:r>
              <a:rPr lang="en-US" dirty="0" err="1"/>
              <a:t>jalan</a:t>
            </a:r>
            <a:r>
              <a:rPr lang="en-US" dirty="0"/>
              <a:t> </a:t>
            </a:r>
            <a:r>
              <a:rPr lang="en-US" dirty="0" err="1"/>
              <a:t>ke</a:t>
            </a:r>
            <a:r>
              <a:rPr lang="en-US" dirty="0"/>
              <a:t> </a:t>
            </a:r>
            <a:r>
              <a:rPr lang="en-US" dirty="0" err="1"/>
              <a:t>perempuan</a:t>
            </a:r>
            <a:r>
              <a:rPr lang="en-US" dirty="0"/>
              <a:t> </a:t>
            </a:r>
            <a:r>
              <a:rPr lang="en-US" dirty="0" err="1"/>
              <a:t>minoritas</a:t>
            </a:r>
            <a:endParaRPr dirty="0" err="1"/>
          </a:p>
          <a:p>
            <a:pPr marL="685800" lvl="1" indent="-304800" algn="l" rtl="0">
              <a:lnSpc>
                <a:spcPct val="107916"/>
              </a:lnSpc>
              <a:spcBef>
                <a:spcPts val="800"/>
              </a:spcBef>
              <a:spcAft>
                <a:spcPts val="0"/>
              </a:spcAft>
              <a:buClr>
                <a:schemeClr val="dk1"/>
              </a:buClr>
              <a:buSzPts val="1200"/>
              <a:buFont typeface="Noto Sans Symbols"/>
              <a:buChar char="−"/>
            </a:pPr>
            <a:r>
              <a:rPr lang="en-US" dirty="0" err="1"/>
              <a:t>Ujaran</a:t>
            </a:r>
            <a:r>
              <a:rPr lang="en-US" dirty="0"/>
              <a:t> </a:t>
            </a:r>
            <a:r>
              <a:rPr lang="en-US" dirty="0" err="1"/>
              <a:t>kebencian</a:t>
            </a:r>
            <a:r>
              <a:rPr lang="en-US" dirty="0"/>
              <a:t> (</a:t>
            </a:r>
            <a:r>
              <a:rPr lang="en-US" i="1" dirty="0"/>
              <a:t>online</a:t>
            </a:r>
            <a:r>
              <a:rPr lang="en-US" dirty="0"/>
              <a:t> </a:t>
            </a:r>
            <a:r>
              <a:rPr lang="en-US" dirty="0" err="1"/>
              <a:t>atau</a:t>
            </a:r>
            <a:r>
              <a:rPr lang="en-US" dirty="0"/>
              <a:t> </a:t>
            </a:r>
            <a:r>
              <a:rPr lang="en-US" dirty="0" err="1"/>
              <a:t>secara</a:t>
            </a:r>
            <a:r>
              <a:rPr lang="en-US" dirty="0"/>
              <a:t> </a:t>
            </a:r>
            <a:r>
              <a:rPr lang="en-US" dirty="0" err="1"/>
              <a:t>langsung</a:t>
            </a:r>
            <a:r>
              <a:rPr lang="en-US" dirty="0"/>
              <a:t>)</a:t>
            </a:r>
            <a:endParaRPr dirty="0"/>
          </a:p>
          <a:p>
            <a:pPr marL="685800" lvl="1" indent="-304800" algn="l" rtl="0">
              <a:lnSpc>
                <a:spcPct val="107916"/>
              </a:lnSpc>
              <a:spcBef>
                <a:spcPts val="800"/>
              </a:spcBef>
              <a:spcAft>
                <a:spcPts val="0"/>
              </a:spcAft>
              <a:buClr>
                <a:schemeClr val="dk1"/>
              </a:buClr>
              <a:buSzPts val="1200"/>
              <a:buFont typeface="Noto Sans Symbols"/>
              <a:buChar char="−"/>
            </a:pPr>
            <a:r>
              <a:rPr lang="en-US" dirty="0" err="1"/>
              <a:t>Kejahatan</a:t>
            </a:r>
            <a:r>
              <a:rPr lang="en-US" dirty="0"/>
              <a:t> </a:t>
            </a:r>
            <a:r>
              <a:rPr lang="en-US" dirty="0" err="1"/>
              <a:t>kebencian</a:t>
            </a:r>
            <a:r>
              <a:rPr lang="en-US" dirty="0"/>
              <a:t> </a:t>
            </a:r>
            <a:r>
              <a:rPr lang="en-US" dirty="0" err="1"/>
              <a:t>seperti</a:t>
            </a:r>
            <a:r>
              <a:rPr lang="en-US" dirty="0"/>
              <a:t> </a:t>
            </a:r>
            <a:r>
              <a:rPr lang="en-US" dirty="0" err="1"/>
              <a:t>vandalisme</a:t>
            </a:r>
            <a:r>
              <a:rPr lang="en-US" dirty="0"/>
              <a:t> </a:t>
            </a:r>
            <a:r>
              <a:rPr lang="en-US" dirty="0" err="1"/>
              <a:t>atau</a:t>
            </a:r>
            <a:r>
              <a:rPr lang="en-US" dirty="0"/>
              <a:t> </a:t>
            </a:r>
            <a:r>
              <a:rPr lang="en-US" dirty="0" err="1"/>
              <a:t>serangan</a:t>
            </a:r>
            <a:endParaRPr dirty="0" err="1"/>
          </a:p>
          <a:p>
            <a:pPr marL="685800" lvl="1" indent="-304800" algn="l" rtl="0">
              <a:lnSpc>
                <a:spcPct val="107916"/>
              </a:lnSpc>
              <a:spcBef>
                <a:spcPts val="800"/>
              </a:spcBef>
              <a:spcAft>
                <a:spcPts val="0"/>
              </a:spcAft>
              <a:buClr>
                <a:schemeClr val="dk1"/>
              </a:buClr>
              <a:buSzPts val="1200"/>
              <a:buFont typeface="Noto Sans Symbols"/>
              <a:buChar char="−"/>
            </a:pPr>
            <a:r>
              <a:rPr lang="en-US" dirty="0" err="1"/>
              <a:t>Serangan</a:t>
            </a:r>
            <a:r>
              <a:rPr lang="en-US" dirty="0"/>
              <a:t> </a:t>
            </a:r>
            <a:r>
              <a:rPr lang="en-US" dirty="0" err="1"/>
              <a:t>terhadap</a:t>
            </a:r>
            <a:r>
              <a:rPr lang="en-US" dirty="0"/>
              <a:t> </a:t>
            </a:r>
            <a:r>
              <a:rPr lang="en-US" dirty="0" err="1"/>
              <a:t>tempat</a:t>
            </a:r>
            <a:r>
              <a:rPr lang="en-US" dirty="0"/>
              <a:t> </a:t>
            </a:r>
            <a:r>
              <a:rPr lang="en-US" dirty="0" err="1"/>
              <a:t>ibadat</a:t>
            </a:r>
            <a:endParaRPr dirty="0" err="1"/>
          </a:p>
          <a:p>
            <a:pPr marL="685800" lvl="1" indent="-304800" algn="l" rtl="0">
              <a:lnSpc>
                <a:spcPct val="107916"/>
              </a:lnSpc>
              <a:spcBef>
                <a:spcPts val="800"/>
              </a:spcBef>
              <a:spcAft>
                <a:spcPts val="0"/>
              </a:spcAft>
              <a:buClr>
                <a:schemeClr val="dk1"/>
              </a:buClr>
              <a:buSzPts val="1200"/>
              <a:buFont typeface="Noto Sans Symbols"/>
              <a:buChar char="−"/>
            </a:pPr>
            <a:r>
              <a:rPr lang="en-US" dirty="0" err="1"/>
              <a:t>Kekerasan</a:t>
            </a:r>
            <a:r>
              <a:rPr lang="en-US" dirty="0"/>
              <a:t> </a:t>
            </a:r>
            <a:r>
              <a:rPr lang="en-US" dirty="0" err="1"/>
              <a:t>komunal</a:t>
            </a:r>
            <a:endParaRPr dirty="0" err="1"/>
          </a:p>
          <a:p>
            <a:pPr marL="685800" lvl="1" indent="-304800" algn="l" rtl="0">
              <a:lnSpc>
                <a:spcPct val="107916"/>
              </a:lnSpc>
              <a:spcBef>
                <a:spcPts val="800"/>
              </a:spcBef>
              <a:spcAft>
                <a:spcPts val="800"/>
              </a:spcAft>
              <a:buClr>
                <a:schemeClr val="dk1"/>
              </a:buClr>
              <a:buSzPts val="1200"/>
              <a:buFont typeface="Noto Sans Symbols"/>
              <a:buChar char="−"/>
            </a:pPr>
            <a:r>
              <a:rPr lang="en-US" dirty="0" err="1"/>
              <a:t>Penangkapan</a:t>
            </a:r>
            <a:r>
              <a:rPr lang="en-US" dirty="0"/>
              <a:t> </a:t>
            </a:r>
            <a:r>
              <a:rPr lang="en-US" dirty="0" err="1"/>
              <a:t>sewenang-wenang</a:t>
            </a:r>
            <a:endParaRPr dirty="0" err="1">
              <a:solidFill>
                <a:srgbClr val="000000"/>
              </a:solidFill>
            </a:endParaRPr>
          </a:p>
        </p:txBody>
      </p:sp>
      <p:sp>
        <p:nvSpPr>
          <p:cNvPr id="360" name="Google Shape;360;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61" name="Google Shape;361;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1" err="1">
                <a:solidFill>
                  <a:srgbClr val="000000"/>
                </a:solidFill>
                <a:latin typeface="Calibri"/>
                <a:ea typeface="Calibri"/>
                <a:cs typeface="Calibri"/>
                <a:sym typeface="Calibri"/>
              </a:rPr>
              <a:t>Ulasan</a:t>
            </a:r>
            <a:r>
              <a:rPr lang="en-US" sz="1800" b="1" i="1">
                <a:solidFill>
                  <a:srgbClr val="000000"/>
                </a:solidFill>
                <a:latin typeface="Calibri"/>
                <a:ea typeface="Calibri"/>
                <a:cs typeface="Calibri"/>
                <a:sym typeface="Calibri"/>
              </a:rPr>
              <a:t> </a:t>
            </a:r>
            <a:r>
              <a:rPr lang="en-US" sz="1800" b="1" i="1" err="1">
                <a:solidFill>
                  <a:srgbClr val="000000"/>
                </a:solidFill>
                <a:latin typeface="Calibri"/>
                <a:ea typeface="Calibri"/>
                <a:cs typeface="Calibri"/>
                <a:sym typeface="Calibri"/>
              </a:rPr>
              <a:t>penutup</a:t>
            </a:r>
            <a:r>
              <a:rPr lang="en-US" sz="18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800" b="0" i="1" err="1">
                <a:solidFill>
                  <a:srgbClr val="000000"/>
                </a:solidFill>
                <a:latin typeface="Calibri"/>
                <a:ea typeface="Calibri"/>
                <a:cs typeface="Calibri"/>
                <a:sym typeface="Calibri"/>
              </a:rPr>
              <a:t>Akhiri</a:t>
            </a:r>
            <a:r>
              <a:rPr lang="en-US" sz="1800" b="0" i="1">
                <a:solidFill>
                  <a:srgbClr val="000000"/>
                </a:solidFill>
                <a:latin typeface="Calibri"/>
                <a:ea typeface="Calibri"/>
                <a:cs typeface="Calibri"/>
                <a:sym typeface="Calibri"/>
              </a:rPr>
              <a:t> </a:t>
            </a:r>
            <a:r>
              <a:rPr lang="en-US" sz="1800" b="0" i="1" err="1">
                <a:solidFill>
                  <a:srgbClr val="000000"/>
                </a:solidFill>
                <a:latin typeface="Calibri"/>
                <a:ea typeface="Calibri"/>
                <a:cs typeface="Calibri"/>
                <a:sym typeface="Calibri"/>
              </a:rPr>
              <a:t>sesi</a:t>
            </a:r>
            <a:r>
              <a:rPr lang="en-US" sz="1800" b="0" i="1">
                <a:solidFill>
                  <a:srgbClr val="000000"/>
                </a:solidFill>
                <a:latin typeface="Calibri"/>
                <a:ea typeface="Calibri"/>
                <a:cs typeface="Calibri"/>
                <a:sym typeface="Calibri"/>
              </a:rPr>
              <a:t> </a:t>
            </a:r>
            <a:r>
              <a:rPr lang="en-US" sz="1800" b="0" i="1" err="1">
                <a:solidFill>
                  <a:srgbClr val="000000"/>
                </a:solidFill>
                <a:latin typeface="Calibri"/>
                <a:ea typeface="Calibri"/>
                <a:cs typeface="Calibri"/>
                <a:sym typeface="Calibri"/>
              </a:rPr>
              <a:t>dengan</a:t>
            </a:r>
            <a:r>
              <a:rPr lang="en-US" sz="1800" b="0" i="1">
                <a:solidFill>
                  <a:srgbClr val="000000"/>
                </a:solidFill>
                <a:latin typeface="Calibri"/>
                <a:ea typeface="Calibri"/>
                <a:cs typeface="Calibri"/>
                <a:sym typeface="Calibri"/>
              </a:rPr>
              <a:t> </a:t>
            </a:r>
            <a:r>
              <a:rPr lang="en-US" sz="1800" b="0" i="1" err="1">
                <a:solidFill>
                  <a:srgbClr val="000000"/>
                </a:solidFill>
                <a:latin typeface="Calibri"/>
                <a:ea typeface="Calibri"/>
                <a:cs typeface="Calibri"/>
                <a:sym typeface="Calibri"/>
              </a:rPr>
              <a:t>berbagi</a:t>
            </a:r>
            <a:r>
              <a:rPr lang="en-US" sz="1800" b="0" i="1">
                <a:solidFill>
                  <a:srgbClr val="000000"/>
                </a:solidFill>
                <a:latin typeface="Calibri"/>
                <a:ea typeface="Calibri"/>
                <a:cs typeface="Calibri"/>
                <a:sym typeface="Calibri"/>
              </a:rPr>
              <a:t> </a:t>
            </a:r>
            <a:r>
              <a:rPr lang="en-US" sz="1800" b="0" i="1" err="1">
                <a:solidFill>
                  <a:srgbClr val="000000"/>
                </a:solidFill>
                <a:latin typeface="Calibri"/>
                <a:ea typeface="Calibri"/>
                <a:cs typeface="Calibri"/>
                <a:sym typeface="Calibri"/>
              </a:rPr>
              <a:t>ulasan</a:t>
            </a:r>
            <a:r>
              <a:rPr lang="en-US" sz="1800" b="0" i="1">
                <a:solidFill>
                  <a:srgbClr val="000000"/>
                </a:solidFill>
                <a:latin typeface="Calibri"/>
                <a:ea typeface="Calibri"/>
                <a:cs typeface="Calibri"/>
                <a:sym typeface="Calibri"/>
              </a:rPr>
              <a:t> </a:t>
            </a:r>
            <a:r>
              <a:rPr lang="en-US" sz="1800" b="0" i="1" err="1">
                <a:solidFill>
                  <a:srgbClr val="000000"/>
                </a:solidFill>
                <a:latin typeface="Calibri"/>
                <a:ea typeface="Calibri"/>
                <a:cs typeface="Calibri"/>
                <a:sym typeface="Calibri"/>
              </a:rPr>
              <a:t>berikut</a:t>
            </a:r>
            <a:r>
              <a:rPr lang="en-US" sz="1800" b="0" i="1">
                <a:solidFill>
                  <a:srgbClr val="000000"/>
                </a:solidFill>
                <a:latin typeface="Calibri"/>
                <a:ea typeface="Calibri"/>
                <a:cs typeface="Calibri"/>
                <a:sym typeface="Calibri"/>
              </a:rPr>
              <a:t>, </a:t>
            </a:r>
            <a:r>
              <a:rPr lang="en-US" sz="1800" b="0" i="1" err="1">
                <a:solidFill>
                  <a:srgbClr val="000000"/>
                </a:solidFill>
                <a:latin typeface="Calibri"/>
                <a:ea typeface="Calibri"/>
                <a:cs typeface="Calibri"/>
                <a:sym typeface="Calibri"/>
              </a:rPr>
              <a:t>tunjukkan</a:t>
            </a:r>
            <a:r>
              <a:rPr lang="en-US" sz="1800" b="0" i="1">
                <a:solidFill>
                  <a:srgbClr val="000000"/>
                </a:solidFill>
                <a:latin typeface="Calibri"/>
                <a:ea typeface="Calibri"/>
                <a:cs typeface="Calibri"/>
                <a:sym typeface="Calibri"/>
              </a:rPr>
              <a:t> slide 26-28:</a:t>
            </a:r>
            <a:r>
              <a:rPr lang="en-US" sz="18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en-US" sz="1200" b="0" i="0">
                <a:solidFill>
                  <a:srgbClr val="000000"/>
                </a:solidFill>
                <a:latin typeface="Calibri"/>
                <a:ea typeface="Calibri"/>
                <a:cs typeface="Calibri"/>
                <a:sym typeface="Calibri"/>
              </a:rPr>
              <a:t> </a:t>
            </a:r>
            <a:endParaRPr/>
          </a:p>
          <a:p>
            <a:pPr marL="0" lvl="0" indent="0" algn="l" rtl="0">
              <a:lnSpc>
                <a:spcPct val="107916"/>
              </a:lnSpc>
              <a:spcBef>
                <a:spcPts val="0"/>
              </a:spcBef>
              <a:spcAft>
                <a:spcPts val="800"/>
              </a:spcAft>
              <a:buNone/>
            </a:pPr>
            <a:r>
              <a:rPr lang="en-US"/>
              <a:t>Pada </a:t>
            </a:r>
            <a:r>
              <a:rPr lang="en-US" err="1"/>
              <a:t>awal</a:t>
            </a:r>
            <a:r>
              <a:rPr lang="en-US"/>
              <a:t> </a:t>
            </a:r>
            <a:r>
              <a:rPr lang="en-US" err="1"/>
              <a:t>sesi</a:t>
            </a:r>
            <a:r>
              <a:rPr lang="en-US"/>
              <a:t>, </a:t>
            </a:r>
            <a:r>
              <a:rPr lang="en-US" err="1"/>
              <a:t>kita</a:t>
            </a:r>
            <a:r>
              <a:rPr lang="en-US"/>
              <a:t> </a:t>
            </a:r>
            <a:r>
              <a:rPr lang="en-US" err="1"/>
              <a:t>berbicara</a:t>
            </a:r>
            <a:r>
              <a:rPr lang="en-US"/>
              <a:t> </a:t>
            </a:r>
            <a:r>
              <a:rPr lang="en-US" err="1"/>
              <a:t>mengenai</a:t>
            </a:r>
            <a:r>
              <a:rPr lang="en-US"/>
              <a:t> </a:t>
            </a:r>
            <a:r>
              <a:rPr lang="en-US" err="1"/>
              <a:t>cara</a:t>
            </a:r>
            <a:r>
              <a:rPr lang="en-US"/>
              <a:t> </a:t>
            </a:r>
            <a:r>
              <a:rPr lang="en-US" err="1"/>
              <a:t>untuk</a:t>
            </a:r>
            <a:r>
              <a:rPr lang="en-US"/>
              <a:t> </a:t>
            </a:r>
            <a:r>
              <a:rPr lang="en-US" err="1"/>
              <a:t>bergerak</a:t>
            </a:r>
            <a:r>
              <a:rPr lang="en-US"/>
              <a:t> </a:t>
            </a:r>
            <a:r>
              <a:rPr lang="en-US" err="1"/>
              <a:t>dari</a:t>
            </a:r>
            <a:r>
              <a:rPr lang="en-US"/>
              <a:t> </a:t>
            </a:r>
            <a:r>
              <a:rPr lang="en-US" err="1"/>
              <a:t>penonton</a:t>
            </a:r>
            <a:r>
              <a:rPr lang="en-US"/>
              <a:t> </a:t>
            </a:r>
            <a:r>
              <a:rPr lang="en-US" err="1"/>
              <a:t>menjadi</a:t>
            </a:r>
            <a:r>
              <a:rPr lang="en-US"/>
              <a:t> </a:t>
            </a:r>
            <a:r>
              <a:rPr lang="en-US" err="1"/>
              <a:t>penyembuh</a:t>
            </a:r>
            <a:r>
              <a:rPr lang="en-US"/>
              <a:t>. Kita </a:t>
            </a:r>
            <a:r>
              <a:rPr lang="en-US" err="1"/>
              <a:t>membahas</a:t>
            </a:r>
            <a:r>
              <a:rPr lang="en-US"/>
              <a:t> </a:t>
            </a:r>
            <a:r>
              <a:rPr lang="en-US" err="1"/>
              <a:t>mengenai</a:t>
            </a:r>
            <a:r>
              <a:rPr lang="en-US"/>
              <a:t> </a:t>
            </a:r>
            <a:r>
              <a:rPr lang="en-US" err="1"/>
              <a:t>membangun</a:t>
            </a:r>
            <a:r>
              <a:rPr lang="en-US"/>
              <a:t> </a:t>
            </a:r>
            <a:r>
              <a:rPr lang="en-US" err="1"/>
              <a:t>koneksi</a:t>
            </a:r>
            <a:r>
              <a:rPr lang="en-US"/>
              <a:t>, </a:t>
            </a:r>
            <a:r>
              <a:rPr lang="en-US" err="1"/>
              <a:t>bekerja</a:t>
            </a:r>
            <a:r>
              <a:rPr lang="en-US"/>
              <a:t> </a:t>
            </a:r>
            <a:r>
              <a:rPr lang="en-US" err="1"/>
              <a:t>bersama</a:t>
            </a:r>
            <a:r>
              <a:rPr lang="en-US"/>
              <a:t>, </a:t>
            </a:r>
            <a:r>
              <a:rPr lang="en-US" err="1"/>
              <a:t>mencari</a:t>
            </a:r>
            <a:r>
              <a:rPr lang="en-US"/>
              <a:t> </a:t>
            </a:r>
            <a:r>
              <a:rPr lang="en-US" err="1"/>
              <a:t>informasi</a:t>
            </a:r>
            <a:r>
              <a:rPr lang="en-US"/>
              <a:t> </a:t>
            </a:r>
            <a:r>
              <a:rPr lang="en-US" err="1"/>
              <a:t>serta</a:t>
            </a:r>
            <a:r>
              <a:rPr lang="en-US"/>
              <a:t> </a:t>
            </a:r>
            <a:r>
              <a:rPr lang="en-US" err="1"/>
              <a:t>merencanakan</a:t>
            </a:r>
            <a:r>
              <a:rPr lang="en-US"/>
              <a:t> dan </a:t>
            </a:r>
            <a:r>
              <a:rPr lang="en-US" err="1"/>
              <a:t>mempersiapkan</a:t>
            </a:r>
            <a:r>
              <a:rPr lang="en-US"/>
              <a:t>.</a:t>
            </a:r>
            <a:endParaRPr/>
          </a:p>
        </p:txBody>
      </p:sp>
      <p:sp>
        <p:nvSpPr>
          <p:cNvPr id="377" name="Google Shape;377;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78" name="Google Shape;378;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79" name="Google Shape;3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err="1"/>
              <a:t>Pembahasan</a:t>
            </a:r>
            <a:r>
              <a:rPr lang="en-US"/>
              <a:t> </a:t>
            </a:r>
            <a:r>
              <a:rPr lang="en-US" err="1"/>
              <a:t>mengenai</a:t>
            </a:r>
            <a:r>
              <a:rPr lang="en-US"/>
              <a:t> </a:t>
            </a:r>
            <a:r>
              <a:rPr lang="en-US" err="1"/>
              <a:t>taktik</a:t>
            </a:r>
            <a:r>
              <a:rPr lang="en-US"/>
              <a:t> </a:t>
            </a:r>
            <a:r>
              <a:rPr lang="en-US" err="1"/>
              <a:t>darurat</a:t>
            </a:r>
            <a:r>
              <a:rPr lang="en-US"/>
              <a:t> </a:t>
            </a:r>
            <a:r>
              <a:rPr lang="en-US" err="1"/>
              <a:t>mencakup</a:t>
            </a:r>
            <a:r>
              <a:rPr lang="en-US"/>
              <a:t> </a:t>
            </a:r>
            <a:r>
              <a:rPr lang="en-US" err="1"/>
              <a:t>menanyakan</a:t>
            </a:r>
            <a:r>
              <a:rPr lang="en-US"/>
              <a:t> </a:t>
            </a:r>
            <a:r>
              <a:rPr lang="en-US" err="1"/>
              <a:t>pertanyaan</a:t>
            </a:r>
            <a:r>
              <a:rPr lang="en-US"/>
              <a:t> yang </a:t>
            </a:r>
            <a:r>
              <a:rPr lang="en-US" err="1"/>
              <a:t>baru</a:t>
            </a:r>
            <a:r>
              <a:rPr lang="en-US"/>
              <a:t> </a:t>
            </a:r>
            <a:r>
              <a:rPr lang="en-US" err="1"/>
              <a:t>saja</a:t>
            </a:r>
            <a:r>
              <a:rPr lang="en-US"/>
              <a:t> </a:t>
            </a:r>
            <a:r>
              <a:rPr lang="en-US" err="1"/>
              <a:t>kita</a:t>
            </a:r>
            <a:r>
              <a:rPr lang="en-US"/>
              <a:t> </a:t>
            </a:r>
            <a:r>
              <a:rPr lang="en-US" err="1"/>
              <a:t>diskusikan</a:t>
            </a:r>
            <a:r>
              <a:rPr lang="en-US"/>
              <a:t>, </a:t>
            </a:r>
            <a:r>
              <a:rPr lang="en-US" err="1"/>
              <a:t>misalnya</a:t>
            </a:r>
            <a:r>
              <a:rPr lang="en-US"/>
              <a:t>:</a:t>
            </a:r>
            <a:endParaRPr/>
          </a:p>
          <a:p>
            <a:pPr marL="457200" lvl="0" indent="-304800" algn="l" rtl="0">
              <a:lnSpc>
                <a:spcPct val="107916"/>
              </a:lnSpc>
              <a:spcBef>
                <a:spcPts val="800"/>
              </a:spcBef>
              <a:spcAft>
                <a:spcPts val="0"/>
              </a:spcAft>
              <a:buClr>
                <a:schemeClr val="dk1"/>
              </a:buClr>
              <a:buSzPts val="1200"/>
              <a:buFont typeface="Calibri"/>
              <a:buChar char="−"/>
            </a:pPr>
            <a:r>
              <a:rPr lang="en-US" err="1"/>
              <a:t>Mengidentifikasi</a:t>
            </a:r>
            <a:r>
              <a:rPr lang="en-US"/>
              <a:t> </a:t>
            </a:r>
            <a:r>
              <a:rPr lang="en-US" err="1"/>
              <a:t>siapa</a:t>
            </a:r>
            <a:r>
              <a:rPr lang="en-US"/>
              <a:t> yang </a:t>
            </a:r>
            <a:r>
              <a:rPr lang="en-US" err="1"/>
              <a:t>terkena</a:t>
            </a:r>
            <a:r>
              <a:rPr lang="en-US"/>
              <a:t> </a:t>
            </a:r>
            <a:r>
              <a:rPr lang="en-US" err="1"/>
              <a:t>dampak</a:t>
            </a:r>
            <a:r>
              <a:rPr lang="en-US"/>
              <a:t> KBB yang </a:t>
            </a:r>
            <a:r>
              <a:rPr lang="en-US" err="1"/>
              <a:t>bersifat</a:t>
            </a:r>
            <a:r>
              <a:rPr lang="en-US"/>
              <a:t> </a:t>
            </a:r>
            <a:r>
              <a:rPr lang="en-US" err="1"/>
              <a:t>darurat</a:t>
            </a:r>
            <a:r>
              <a:rPr lang="en-US"/>
              <a:t>, di mana dan </a:t>
            </a:r>
            <a:r>
              <a:rPr lang="en-US" err="1"/>
              <a:t>kapan</a:t>
            </a:r>
            <a:r>
              <a:rPr lang="en-US"/>
              <a:t>.</a:t>
            </a:r>
            <a:endParaRPr/>
          </a:p>
          <a:p>
            <a:pPr marL="457200" lvl="0" indent="-304800" algn="l" rtl="0">
              <a:lnSpc>
                <a:spcPct val="107916"/>
              </a:lnSpc>
              <a:spcBef>
                <a:spcPts val="0"/>
              </a:spcBef>
              <a:spcAft>
                <a:spcPts val="0"/>
              </a:spcAft>
              <a:buClr>
                <a:schemeClr val="dk1"/>
              </a:buClr>
              <a:buSzPts val="1200"/>
              <a:buFont typeface="Calibri"/>
              <a:buChar char="−"/>
            </a:pPr>
            <a:r>
              <a:rPr lang="en-US" err="1"/>
              <a:t>Memikirkan</a:t>
            </a:r>
            <a:r>
              <a:rPr lang="en-US"/>
              <a:t> </a:t>
            </a:r>
            <a:r>
              <a:rPr lang="en-US" err="1"/>
              <a:t>bagaimana</a:t>
            </a:r>
            <a:r>
              <a:rPr lang="en-US"/>
              <a:t> </a:t>
            </a:r>
            <a:r>
              <a:rPr lang="en-US" err="1"/>
              <a:t>kita</a:t>
            </a:r>
            <a:r>
              <a:rPr lang="en-US"/>
              <a:t> </a:t>
            </a:r>
            <a:r>
              <a:rPr lang="en-US" err="1"/>
              <a:t>dapat</a:t>
            </a:r>
            <a:r>
              <a:rPr lang="en-US"/>
              <a:t> </a:t>
            </a:r>
            <a:r>
              <a:rPr lang="en-US" err="1"/>
              <a:t>merespon</a:t>
            </a:r>
            <a:r>
              <a:rPr lang="en-US"/>
              <a:t> </a:t>
            </a:r>
            <a:r>
              <a:rPr lang="en-US" err="1"/>
              <a:t>situasi</a:t>
            </a:r>
            <a:r>
              <a:rPr lang="en-US"/>
              <a:t> </a:t>
            </a:r>
            <a:r>
              <a:rPr lang="en-US" err="1"/>
              <a:t>darurat</a:t>
            </a:r>
            <a:r>
              <a:rPr lang="en-US"/>
              <a:t> </a:t>
            </a:r>
            <a:r>
              <a:rPr lang="en-US" err="1"/>
              <a:t>ini</a:t>
            </a:r>
            <a:r>
              <a:rPr lang="en-US"/>
              <a:t> </a:t>
            </a:r>
            <a:r>
              <a:rPr lang="en-US" err="1"/>
              <a:t>lebih</a:t>
            </a:r>
            <a:r>
              <a:rPr lang="en-US"/>
              <a:t> </a:t>
            </a:r>
            <a:r>
              <a:rPr lang="en-US" err="1"/>
              <a:t>dulu</a:t>
            </a:r>
            <a:r>
              <a:rPr lang="en-US"/>
              <a:t> </a:t>
            </a:r>
            <a:r>
              <a:rPr lang="en-US" err="1"/>
              <a:t>sebelum</a:t>
            </a:r>
            <a:r>
              <a:rPr lang="en-US"/>
              <a:t> </a:t>
            </a:r>
            <a:r>
              <a:rPr lang="en-US" err="1"/>
              <a:t>hal</a:t>
            </a:r>
            <a:r>
              <a:rPr lang="en-US"/>
              <a:t> </a:t>
            </a:r>
            <a:r>
              <a:rPr lang="en-US" err="1"/>
              <a:t>itu</a:t>
            </a:r>
            <a:r>
              <a:rPr lang="en-US"/>
              <a:t> </a:t>
            </a:r>
            <a:r>
              <a:rPr lang="en-US" err="1"/>
              <a:t>terjadi</a:t>
            </a:r>
            <a:r>
              <a:rPr lang="en-US"/>
              <a:t>. </a:t>
            </a:r>
            <a:r>
              <a:rPr lang="en-US" err="1"/>
              <a:t>Misalnya</a:t>
            </a:r>
            <a:r>
              <a:rPr lang="en-US"/>
              <a:t>, </a:t>
            </a:r>
            <a:r>
              <a:rPr lang="en-US" err="1"/>
              <a:t>bagaimana</a:t>
            </a:r>
            <a:r>
              <a:rPr lang="en-US"/>
              <a:t> </a:t>
            </a:r>
            <a:r>
              <a:rPr lang="en-US" err="1"/>
              <a:t>secara</a:t>
            </a:r>
            <a:r>
              <a:rPr lang="en-US"/>
              <a:t> </a:t>
            </a:r>
            <a:r>
              <a:rPr lang="en-US" err="1"/>
              <a:t>pribadi</a:t>
            </a:r>
            <a:r>
              <a:rPr lang="en-US"/>
              <a:t> </a:t>
            </a:r>
            <a:r>
              <a:rPr lang="en-US" err="1"/>
              <a:t>saya</a:t>
            </a:r>
            <a:r>
              <a:rPr lang="en-US"/>
              <a:t> </a:t>
            </a:r>
            <a:r>
              <a:rPr lang="en-US" err="1"/>
              <a:t>ingin</a:t>
            </a:r>
            <a:r>
              <a:rPr lang="en-US"/>
              <a:t> </a:t>
            </a:r>
            <a:r>
              <a:rPr lang="en-US" err="1"/>
              <a:t>bertindak</a:t>
            </a:r>
            <a:r>
              <a:rPr lang="en-US"/>
              <a:t> </a:t>
            </a:r>
            <a:r>
              <a:rPr lang="en-US" err="1"/>
              <a:t>apabila</a:t>
            </a:r>
            <a:r>
              <a:rPr lang="en-US"/>
              <a:t> </a:t>
            </a:r>
            <a:r>
              <a:rPr lang="en-US" err="1"/>
              <a:t>melihat</a:t>
            </a:r>
            <a:r>
              <a:rPr lang="en-US"/>
              <a:t> </a:t>
            </a:r>
            <a:r>
              <a:rPr lang="en-US" err="1"/>
              <a:t>ujaran</a:t>
            </a:r>
            <a:r>
              <a:rPr lang="en-US"/>
              <a:t> </a:t>
            </a:r>
            <a:r>
              <a:rPr lang="en-US" err="1"/>
              <a:t>kebencian</a:t>
            </a:r>
            <a:r>
              <a:rPr lang="en-US"/>
              <a:t> di media </a:t>
            </a:r>
            <a:r>
              <a:rPr lang="en-US" err="1"/>
              <a:t>sosial</a:t>
            </a:r>
            <a:r>
              <a:rPr lang="en-US"/>
              <a:t> </a:t>
            </a:r>
            <a:r>
              <a:rPr lang="en-US" err="1"/>
              <a:t>atau</a:t>
            </a:r>
            <a:r>
              <a:rPr lang="en-US"/>
              <a:t> </a:t>
            </a:r>
            <a:r>
              <a:rPr lang="en-US" err="1"/>
              <a:t>pelecehan</a:t>
            </a:r>
            <a:r>
              <a:rPr lang="en-US"/>
              <a:t> di </a:t>
            </a:r>
            <a:r>
              <a:rPr lang="en-US" err="1"/>
              <a:t>jalan</a:t>
            </a:r>
            <a:r>
              <a:rPr lang="en-US"/>
              <a:t>? </a:t>
            </a:r>
            <a:r>
              <a:rPr lang="en-US" err="1"/>
              <a:t>Atau</a:t>
            </a:r>
            <a:r>
              <a:rPr lang="en-US"/>
              <a:t> </a:t>
            </a:r>
            <a:r>
              <a:rPr lang="en-US" err="1"/>
              <a:t>apakah</a:t>
            </a:r>
            <a:r>
              <a:rPr lang="en-US"/>
              <a:t> </a:t>
            </a:r>
            <a:r>
              <a:rPr lang="en-US" err="1"/>
              <a:t>kita</a:t>
            </a:r>
            <a:r>
              <a:rPr lang="en-US"/>
              <a:t> </a:t>
            </a:r>
            <a:r>
              <a:rPr lang="en-US" err="1"/>
              <a:t>mau</a:t>
            </a:r>
            <a:r>
              <a:rPr lang="en-US"/>
              <a:t> </a:t>
            </a:r>
            <a:r>
              <a:rPr lang="en-US" err="1"/>
              <a:t>membangun</a:t>
            </a:r>
            <a:r>
              <a:rPr lang="en-US"/>
              <a:t> </a:t>
            </a:r>
            <a:r>
              <a:rPr lang="en-US" err="1"/>
              <a:t>respon</a:t>
            </a:r>
            <a:r>
              <a:rPr lang="en-US"/>
              <a:t> yang </a:t>
            </a:r>
            <a:r>
              <a:rPr lang="en-US" err="1"/>
              <a:t>lebih</a:t>
            </a:r>
            <a:r>
              <a:rPr lang="en-US"/>
              <a:t> </a:t>
            </a:r>
            <a:r>
              <a:rPr lang="en-US" err="1"/>
              <a:t>terorganisasi</a:t>
            </a:r>
            <a:r>
              <a:rPr lang="en-US"/>
              <a:t> dan </a:t>
            </a:r>
            <a:r>
              <a:rPr lang="en-US" err="1"/>
              <a:t>proaktif</a:t>
            </a:r>
            <a:r>
              <a:rPr lang="en-US"/>
              <a:t>, </a:t>
            </a:r>
            <a:r>
              <a:rPr lang="en-US" err="1"/>
              <a:t>menjadi</a:t>
            </a:r>
            <a:r>
              <a:rPr lang="en-US"/>
              <a:t> </a:t>
            </a:r>
            <a:r>
              <a:rPr lang="en-US" err="1"/>
              <a:t>bagian</a:t>
            </a:r>
            <a:r>
              <a:rPr lang="en-US"/>
              <a:t> </a:t>
            </a:r>
            <a:r>
              <a:rPr lang="en-US" err="1"/>
              <a:t>dari</a:t>
            </a:r>
            <a:r>
              <a:rPr lang="en-US"/>
              <a:t> </a:t>
            </a:r>
            <a:r>
              <a:rPr lang="en-US" err="1"/>
              <a:t>kelompok</a:t>
            </a:r>
            <a:r>
              <a:rPr lang="en-US"/>
              <a:t> yang </a:t>
            </a:r>
            <a:r>
              <a:rPr lang="en-US" err="1"/>
              <a:t>membuat</a:t>
            </a:r>
            <a:r>
              <a:rPr lang="en-US"/>
              <a:t> </a:t>
            </a:r>
            <a:r>
              <a:rPr lang="en-US" err="1"/>
              <a:t>rencana</a:t>
            </a:r>
            <a:r>
              <a:rPr lang="en-US"/>
              <a:t>, </a:t>
            </a:r>
            <a:r>
              <a:rPr lang="en-US" err="1"/>
              <a:t>lalu</a:t>
            </a:r>
            <a:r>
              <a:rPr lang="en-US"/>
              <a:t> </a:t>
            </a:r>
            <a:r>
              <a:rPr lang="en-US" err="1"/>
              <a:t>mempersiapkan</a:t>
            </a:r>
            <a:r>
              <a:rPr lang="en-US"/>
              <a:t>, dan </a:t>
            </a:r>
            <a:r>
              <a:rPr lang="en-US" err="1"/>
              <a:t>bertindak</a:t>
            </a:r>
            <a:r>
              <a:rPr lang="en-US"/>
              <a:t> </a:t>
            </a:r>
            <a:r>
              <a:rPr lang="en-US" err="1"/>
              <a:t>bersama</a:t>
            </a:r>
            <a:r>
              <a:rPr lang="en-US"/>
              <a:t>?</a:t>
            </a:r>
            <a:endParaRPr/>
          </a:p>
          <a:p>
            <a:pPr marL="457200" lvl="0" indent="-304800" algn="l" rtl="0">
              <a:lnSpc>
                <a:spcPct val="107916"/>
              </a:lnSpc>
              <a:spcBef>
                <a:spcPts val="0"/>
              </a:spcBef>
              <a:spcAft>
                <a:spcPts val="0"/>
              </a:spcAft>
              <a:buClr>
                <a:schemeClr val="dk1"/>
              </a:buClr>
              <a:buSzPts val="1200"/>
              <a:buFont typeface="Calibri"/>
              <a:buChar char="−"/>
            </a:pPr>
            <a:r>
              <a:rPr lang="en-US" err="1"/>
              <a:t>Memeriksa</a:t>
            </a:r>
            <a:r>
              <a:rPr lang="en-US"/>
              <a:t> </a:t>
            </a:r>
            <a:r>
              <a:rPr lang="en-US" err="1"/>
              <a:t>apakah</a:t>
            </a:r>
            <a:r>
              <a:rPr lang="en-US"/>
              <a:t> </a:t>
            </a:r>
            <a:r>
              <a:rPr lang="en-US" err="1"/>
              <a:t>kita</a:t>
            </a:r>
            <a:r>
              <a:rPr lang="en-US"/>
              <a:t> </a:t>
            </a:r>
            <a:r>
              <a:rPr lang="en-US" err="1"/>
              <a:t>memiliki</a:t>
            </a:r>
            <a:r>
              <a:rPr lang="en-US"/>
              <a:t> </a:t>
            </a:r>
            <a:r>
              <a:rPr lang="en-US" err="1"/>
              <a:t>semua</a:t>
            </a:r>
            <a:r>
              <a:rPr lang="en-US"/>
              <a:t> </a:t>
            </a:r>
            <a:r>
              <a:rPr lang="en-US" err="1"/>
              <a:t>informasi</a:t>
            </a:r>
            <a:r>
              <a:rPr lang="en-US"/>
              <a:t> dan </a:t>
            </a:r>
            <a:r>
              <a:rPr lang="en-US" err="1"/>
              <a:t>kontak</a:t>
            </a:r>
            <a:r>
              <a:rPr lang="en-US"/>
              <a:t> yang </a:t>
            </a:r>
            <a:r>
              <a:rPr lang="en-US" err="1"/>
              <a:t>dibutuhkan</a:t>
            </a:r>
            <a:r>
              <a:rPr lang="en-US"/>
              <a:t> </a:t>
            </a:r>
            <a:r>
              <a:rPr lang="en-US" err="1"/>
              <a:t>untuk</a:t>
            </a:r>
            <a:r>
              <a:rPr lang="en-US"/>
              <a:t> </a:t>
            </a:r>
            <a:r>
              <a:rPr lang="en-US" err="1"/>
              <a:t>merespon</a:t>
            </a:r>
            <a:r>
              <a:rPr lang="en-US"/>
              <a:t>?</a:t>
            </a:r>
            <a:endParaRPr/>
          </a:p>
          <a:p>
            <a:pPr marL="457200" lvl="0" indent="-304800" algn="l" rtl="0">
              <a:lnSpc>
                <a:spcPct val="107916"/>
              </a:lnSpc>
              <a:spcBef>
                <a:spcPts val="0"/>
              </a:spcBef>
              <a:spcAft>
                <a:spcPts val="800"/>
              </a:spcAft>
              <a:buClr>
                <a:schemeClr val="dk1"/>
              </a:buClr>
              <a:buSzPts val="1200"/>
              <a:buFont typeface="Calibri"/>
              <a:buChar char="−"/>
            </a:pPr>
            <a:r>
              <a:rPr lang="en-US"/>
              <a:t>Dan </a:t>
            </a:r>
            <a:r>
              <a:rPr lang="en-US" err="1"/>
              <a:t>tentunya</a:t>
            </a:r>
            <a:r>
              <a:rPr lang="en-US"/>
              <a:t>, </a:t>
            </a:r>
            <a:r>
              <a:rPr lang="en-US" err="1"/>
              <a:t>memperkirakan</a:t>
            </a:r>
            <a:r>
              <a:rPr lang="en-US"/>
              <a:t> </a:t>
            </a:r>
            <a:r>
              <a:rPr lang="en-US" err="1"/>
              <a:t>risiko</a:t>
            </a:r>
            <a:r>
              <a:rPr lang="en-US"/>
              <a:t> dan </a:t>
            </a:r>
            <a:r>
              <a:rPr lang="en-US" err="1"/>
              <a:t>memastikan</a:t>
            </a:r>
            <a:r>
              <a:rPr lang="en-US"/>
              <a:t> </a:t>
            </a:r>
            <a:r>
              <a:rPr lang="en-US" err="1"/>
              <a:t>bahwa</a:t>
            </a:r>
            <a:r>
              <a:rPr lang="en-US"/>
              <a:t> </a:t>
            </a:r>
            <a:r>
              <a:rPr lang="en-US" err="1"/>
              <a:t>kita</a:t>
            </a:r>
            <a:r>
              <a:rPr lang="en-US"/>
              <a:t> </a:t>
            </a:r>
            <a:r>
              <a:rPr lang="en-US" err="1"/>
              <a:t>akan</a:t>
            </a:r>
            <a:r>
              <a:rPr lang="en-US"/>
              <a:t> </a:t>
            </a:r>
            <a:r>
              <a:rPr lang="en-US" err="1"/>
              <a:t>aman</a:t>
            </a:r>
            <a:r>
              <a:rPr lang="en-US"/>
              <a:t> dan </a:t>
            </a:r>
            <a:r>
              <a:rPr lang="en-US" err="1"/>
              <a:t>tidak</a:t>
            </a:r>
            <a:r>
              <a:rPr lang="en-US"/>
              <a:t> </a:t>
            </a:r>
            <a:r>
              <a:rPr lang="en-US" err="1"/>
              <a:t>membuat</a:t>
            </a:r>
            <a:r>
              <a:rPr lang="en-US"/>
              <a:t> </a:t>
            </a:r>
            <a:r>
              <a:rPr lang="en-US" err="1"/>
              <a:t>suatu</a:t>
            </a:r>
            <a:r>
              <a:rPr lang="en-US"/>
              <a:t> </a:t>
            </a:r>
            <a:r>
              <a:rPr lang="en-US" err="1"/>
              <a:t>kondisi</a:t>
            </a:r>
            <a:r>
              <a:rPr lang="en-US"/>
              <a:t> </a:t>
            </a:r>
            <a:r>
              <a:rPr lang="en-US" err="1"/>
              <a:t>menjadi</a:t>
            </a:r>
            <a:r>
              <a:rPr lang="en-US"/>
              <a:t> </a:t>
            </a:r>
            <a:r>
              <a:rPr lang="en-US" err="1"/>
              <a:t>lebih</a:t>
            </a:r>
            <a:r>
              <a:rPr lang="en-US"/>
              <a:t> </a:t>
            </a:r>
            <a:r>
              <a:rPr lang="en-US" err="1"/>
              <a:t>buruk</a:t>
            </a:r>
            <a:r>
              <a:rPr lang="en-US"/>
              <a:t>.</a:t>
            </a:r>
            <a:endParaRPr>
              <a:solidFill>
                <a:srgbClr val="000000"/>
              </a:solidFill>
            </a:endParaRPr>
          </a:p>
        </p:txBody>
      </p:sp>
      <p:sp>
        <p:nvSpPr>
          <p:cNvPr id="387" name="Google Shape;387;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88" name="Google Shape;388;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89" name="Google Shape;3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a:t>Tentu saja, ada kemungkinan bahwa taktik darurat bukanlah taktik yang ingin kita gunakan. Misalnya, kita akan lebih baik jika ditempatkan untuk melakukan sesuatu yang berhubungan dengan membangun kesadaran atau mengkampanyekan perubahan. Tidak semua orang bisa atau harus mencoba untuk mengerjakan semuanya!</a:t>
            </a:r>
            <a:endParaRPr/>
          </a:p>
          <a:p>
            <a:pPr marL="0" lvl="0" indent="0" algn="l" rtl="0">
              <a:lnSpc>
                <a:spcPct val="107916"/>
              </a:lnSpc>
              <a:spcBef>
                <a:spcPts val="800"/>
              </a:spcBef>
              <a:spcAft>
                <a:spcPts val="0"/>
              </a:spcAft>
              <a:buNone/>
            </a:pPr>
            <a:r>
              <a:rPr lang="en-US"/>
              <a:t>Pada sesi berikutnya, kita akan belajar dan berdiskusi soal ide-ide mengenai taktik perubahan, taktik membangun, dan taktik penyembuhan. Kita ingin mengumpulkan sebanyak mungkin ide aksi!</a:t>
            </a:r>
            <a:endParaRPr/>
          </a:p>
          <a:p>
            <a:pPr marL="0" lvl="0" indent="0" algn="l" rtl="0">
              <a:lnSpc>
                <a:spcPct val="107916"/>
              </a:lnSpc>
              <a:spcBef>
                <a:spcPts val="800"/>
              </a:spcBef>
              <a:spcAft>
                <a:spcPts val="0"/>
              </a:spcAft>
              <a:buNone/>
            </a:pPr>
            <a:r>
              <a:rPr lang="en-US"/>
              <a:t>Kemudian, pada dua sesi terakhir kursus ini, kita akan mulai mengerucut – memikirkan masalah mana yang benar-benar ingin kita atasi, dan dari aksi yang sudah kita identifikasi, mana yang paling efektif dan realistis untuk kita gunakan?</a:t>
            </a:r>
            <a:endParaRPr/>
          </a:p>
          <a:p>
            <a:pPr marL="0" lvl="0" indent="0" algn="l" rtl="0">
              <a:lnSpc>
                <a:spcPct val="107916"/>
              </a:lnSpc>
              <a:spcBef>
                <a:spcPts val="800"/>
              </a:spcBef>
              <a:spcAft>
                <a:spcPts val="800"/>
              </a:spcAft>
              <a:buNone/>
            </a:pPr>
            <a:r>
              <a:rPr lang="en-US"/>
              <a:t>Akhiri sesi dengan berterima kasih pada semua peserta atas partisipasi aktif mereka.</a:t>
            </a:r>
            <a:endParaRPr>
              <a:solidFill>
                <a:srgbClr val="000000"/>
              </a:solidFill>
            </a:endParaRPr>
          </a:p>
        </p:txBody>
      </p:sp>
      <p:sp>
        <p:nvSpPr>
          <p:cNvPr id="397" name="Google Shape;397;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98" name="Google Shape;398;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399" name="Google Shape;3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435" name="Google Shape;435;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436" name="Google Shape;436;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rgbClr val="000000"/>
                </a:solidFill>
                <a:latin typeface="Calibri"/>
                <a:ea typeface="Calibri"/>
                <a:cs typeface="Calibri"/>
                <a:sym typeface="Calibri"/>
              </a:rPr>
              <a:t>Latihan buzz group untuk kisah agen perubahan </a:t>
            </a:r>
            <a:br>
              <a:rPr lang="en-US" sz="1200" b="1" i="1">
                <a:solidFill>
                  <a:srgbClr val="000000"/>
                </a:solidFill>
                <a:latin typeface="Calibri"/>
                <a:ea typeface="Calibri"/>
                <a:cs typeface="Calibri"/>
                <a:sym typeface="Calibri"/>
              </a:rPr>
            </a:br>
            <a:r>
              <a:rPr lang="en-US" sz="1200" b="0" i="1">
                <a:solidFill>
                  <a:srgbClr val="000000"/>
                </a:solidFill>
                <a:latin typeface="Calibri"/>
                <a:ea typeface="Calibri"/>
                <a:cs typeface="Calibri"/>
                <a:sym typeface="Calibri"/>
              </a:rPr>
              <a:t>Slide 3-10 menggambarkan kisah 3 agen perubahan di dalam latihan ini  </a:t>
            </a:r>
            <a:r>
              <a:rPr lang="en-US" sz="1200" b="0" i="0">
                <a:solidFill>
                  <a:srgbClr val="000000"/>
                </a:solidFill>
                <a:latin typeface="Calibri"/>
                <a:ea typeface="Calibri"/>
                <a:cs typeface="Calibri"/>
                <a:sym typeface="Calibri"/>
              </a:rPr>
              <a:t> </a:t>
            </a:r>
            <a:endParaRPr sz="1200" b="0" i="0">
              <a:solidFill>
                <a:srgbClr val="000000"/>
              </a:solidFill>
              <a:latin typeface="Calibri"/>
              <a:ea typeface="Calibri"/>
              <a:cs typeface="Calibri"/>
              <a:sym typeface="Calibri"/>
            </a:endParaRPr>
          </a:p>
          <a:p>
            <a:pPr marL="0" lvl="0" indent="0" algn="l" rtl="0">
              <a:spcBef>
                <a:spcPts val="0"/>
              </a:spcBef>
              <a:spcAft>
                <a:spcPts val="0"/>
              </a:spcAft>
              <a:buNone/>
            </a:pPr>
            <a:endParaRPr sz="1200" b="1" i="0">
              <a:solidFill>
                <a:srgbClr val="000000"/>
              </a:solidFill>
              <a:latin typeface="Calibri"/>
              <a:ea typeface="Calibri"/>
              <a:cs typeface="Calibri"/>
              <a:sym typeface="Calibri"/>
            </a:endParaRPr>
          </a:p>
          <a:p>
            <a:pPr marL="0" lvl="0" indent="0" algn="l" rtl="0">
              <a:spcBef>
                <a:spcPts val="0"/>
              </a:spcBef>
              <a:spcAft>
                <a:spcPts val="0"/>
              </a:spcAft>
              <a:buNone/>
            </a:pPr>
            <a:r>
              <a:rPr lang="en-US" b="1">
                <a:solidFill>
                  <a:srgbClr val="000000"/>
                </a:solidFill>
              </a:rPr>
              <a:t>Cerita Rahul</a:t>
            </a:r>
            <a:r>
              <a:rPr lang="en-US" sz="1200" b="1" i="0">
                <a:solidFill>
                  <a:srgbClr val="000000"/>
                </a:solidFill>
                <a:latin typeface="Calibri"/>
                <a:ea typeface="Calibri"/>
                <a:cs typeface="Calibri"/>
                <a:sym typeface="Calibri"/>
              </a:rPr>
              <a:t> </a:t>
            </a:r>
            <a:r>
              <a:rPr lang="en-US" sz="1200" b="0" i="0">
                <a:solidFill>
                  <a:srgbClr val="000000"/>
                </a:solidFill>
                <a:latin typeface="Calibri"/>
                <a:ea typeface="Calibri"/>
                <a:cs typeface="Calibri"/>
                <a:sym typeface="Calibri"/>
              </a:rPr>
              <a:t> </a:t>
            </a:r>
            <a:endParaRPr sz="1200" b="0" i="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t>Rahul tinggal di Bhagalpur di bagian timur India. Sekitar 80% dari populasi kota menganut agama Hindu dan 18% adalah Muslim, dan kota ini memiliki sejarah kekerasan. Pada 1989, lebih dari 1.000 Muslim dilaporkan tewas setelah kerusuhan yang menyebabkan 50.000 orang mengungsi.</a:t>
            </a:r>
            <a:endParaRPr b="0" i="0">
              <a:solidFill>
                <a:srgbClr val="000000"/>
              </a:solidFill>
              <a:latin typeface="Calibri"/>
              <a:ea typeface="Calibri"/>
              <a:cs typeface="Calibri"/>
              <a:sym typeface="Calibri"/>
            </a:endParaRPr>
          </a:p>
        </p:txBody>
      </p:sp>
      <p:sp>
        <p:nvSpPr>
          <p:cNvPr id="67" name="Google Shape;6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68" name="Google Shape;6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69" name="Google Shape;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Rahul, seorang Hindu, terlibat dalam pusat perdamaian lintas agama di kotanya. Mereka berupaya untuk membangun hubungan dan rasa percaya lintas kelompok, contohnya melalui komite perdamaian, dengan menyelenggarakan festival budaya tahunan dan dengan menghubungkan pemimpin-pemimpin agama. Upaya perdamaian berjangka panjang ini menjadi dasar yang memungkinkan diambilnya tindakan-tindakan mendesak ketika keadaan buruk berlangsung mulai tak terkendali. Hal ini seringkali dibutuhkan.</a:t>
            </a:r>
            <a:endParaRPr b="0" i="0">
              <a:solidFill>
                <a:srgbClr val="000000"/>
              </a:solidFill>
              <a:latin typeface="Quattrocento Sans"/>
              <a:ea typeface="Quattrocento Sans"/>
              <a:cs typeface="Quattrocento Sans"/>
              <a:sym typeface="Quattrocento Sans"/>
            </a:endParaRPr>
          </a:p>
        </p:txBody>
      </p:sp>
      <p:sp>
        <p:nvSpPr>
          <p:cNvPr id="79" name="Google Shape;7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80" name="Google Shape;80;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81" name="Google Shape;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err="1"/>
              <a:t>Kekerasan</a:t>
            </a:r>
            <a:r>
              <a:rPr lang="en-US"/>
              <a:t> </a:t>
            </a:r>
            <a:r>
              <a:rPr lang="en-US" err="1"/>
              <a:t>biasanya</a:t>
            </a:r>
            <a:r>
              <a:rPr lang="en-US"/>
              <a:t> </a:t>
            </a:r>
            <a:r>
              <a:rPr lang="en-US" err="1"/>
              <a:t>terjadi</a:t>
            </a:r>
            <a:r>
              <a:rPr lang="en-US"/>
              <a:t> pada masa </a:t>
            </a:r>
            <a:r>
              <a:rPr lang="en-US" err="1"/>
              <a:t>kampanye</a:t>
            </a:r>
            <a:r>
              <a:rPr lang="en-US"/>
              <a:t> </a:t>
            </a:r>
            <a:r>
              <a:rPr lang="en-US" err="1"/>
              <a:t>pemilihan</a:t>
            </a:r>
            <a:r>
              <a:rPr lang="en-US"/>
              <a:t> </a:t>
            </a:r>
            <a:r>
              <a:rPr lang="en-US" err="1"/>
              <a:t>umum</a:t>
            </a:r>
            <a:r>
              <a:rPr lang="en-US"/>
              <a:t>.</a:t>
            </a:r>
            <a:endParaRPr/>
          </a:p>
          <a:p>
            <a:pPr marL="0" lvl="0" indent="0" algn="l" rtl="0">
              <a:spcBef>
                <a:spcPts val="0"/>
              </a:spcBef>
              <a:spcAft>
                <a:spcPts val="0"/>
              </a:spcAft>
              <a:buClr>
                <a:schemeClr val="dk1"/>
              </a:buClr>
              <a:buSzPts val="1100"/>
              <a:buFont typeface="Arial"/>
              <a:buNone/>
            </a:pPr>
            <a:r>
              <a:rPr lang="en-US"/>
              <a:t>Pada 2019, </a:t>
            </a:r>
            <a:r>
              <a:rPr lang="en-US" err="1"/>
              <a:t>seorang</a:t>
            </a:r>
            <a:r>
              <a:rPr lang="en-US"/>
              <a:t> </a:t>
            </a:r>
            <a:r>
              <a:rPr lang="en-US" err="1"/>
              <a:t>kandidat</a:t>
            </a:r>
            <a:r>
              <a:rPr lang="en-US"/>
              <a:t> </a:t>
            </a:r>
            <a:r>
              <a:rPr lang="en-US" err="1"/>
              <a:t>pemilu</a:t>
            </a:r>
            <a:r>
              <a:rPr lang="en-US"/>
              <a:t> Hindu </a:t>
            </a:r>
            <a:r>
              <a:rPr lang="en-US" err="1"/>
              <a:t>nasionalis</a:t>
            </a:r>
            <a:r>
              <a:rPr lang="en-US"/>
              <a:t> </a:t>
            </a:r>
            <a:r>
              <a:rPr lang="en-US" err="1"/>
              <a:t>memimpin</a:t>
            </a:r>
            <a:r>
              <a:rPr lang="en-US"/>
              <a:t> </a:t>
            </a:r>
            <a:r>
              <a:rPr lang="en-US" err="1"/>
              <a:t>pawai</a:t>
            </a:r>
            <a:r>
              <a:rPr lang="en-US"/>
              <a:t> </a:t>
            </a:r>
            <a:r>
              <a:rPr lang="en-US" err="1"/>
              <a:t>melalui</a:t>
            </a:r>
            <a:r>
              <a:rPr lang="en-US"/>
              <a:t> wilayah Muslim dan </a:t>
            </a:r>
            <a:r>
              <a:rPr lang="en-US" err="1"/>
              <a:t>menggunakan</a:t>
            </a:r>
            <a:r>
              <a:rPr lang="en-US"/>
              <a:t> </a:t>
            </a:r>
            <a:r>
              <a:rPr lang="en-US" err="1"/>
              <a:t>ejekan</a:t>
            </a:r>
            <a:r>
              <a:rPr lang="en-US"/>
              <a:t> dan </a:t>
            </a:r>
            <a:r>
              <a:rPr lang="en-US" err="1"/>
              <a:t>ujaran</a:t>
            </a:r>
            <a:r>
              <a:rPr lang="en-US"/>
              <a:t> </a:t>
            </a:r>
            <a:r>
              <a:rPr lang="en-US" err="1"/>
              <a:t>kebencian</a:t>
            </a:r>
            <a:r>
              <a:rPr lang="en-US"/>
              <a:t> </a:t>
            </a:r>
            <a:r>
              <a:rPr lang="en-US" err="1"/>
              <a:t>untuk</a:t>
            </a:r>
            <a:r>
              <a:rPr lang="en-US"/>
              <a:t> </a:t>
            </a:r>
            <a:r>
              <a:rPr lang="en-US" err="1"/>
              <a:t>memantik</a:t>
            </a:r>
            <a:r>
              <a:rPr lang="en-US"/>
              <a:t> </a:t>
            </a:r>
            <a:r>
              <a:rPr lang="en-US" err="1"/>
              <a:t>kerusuhan</a:t>
            </a:r>
            <a:r>
              <a:rPr lang="en-US"/>
              <a:t>. Ketika </a:t>
            </a:r>
            <a:r>
              <a:rPr lang="en-US" err="1"/>
              <a:t>beberapa</a:t>
            </a:r>
            <a:r>
              <a:rPr lang="en-US"/>
              <a:t> pemuda Muslim </a:t>
            </a:r>
            <a:r>
              <a:rPr lang="en-US" err="1"/>
              <a:t>balas</a:t>
            </a:r>
            <a:r>
              <a:rPr lang="en-US"/>
              <a:t> </a:t>
            </a:r>
            <a:r>
              <a:rPr lang="en-US" err="1"/>
              <a:t>berteriak</a:t>
            </a:r>
            <a:r>
              <a:rPr lang="en-US"/>
              <a:t> </a:t>
            </a:r>
            <a:r>
              <a:rPr lang="en-US" err="1"/>
              <a:t>marah</a:t>
            </a:r>
            <a:r>
              <a:rPr lang="en-US"/>
              <a:t>, </a:t>
            </a:r>
            <a:r>
              <a:rPr lang="en-US" err="1"/>
              <a:t>kandidat</a:t>
            </a:r>
            <a:r>
              <a:rPr lang="en-US"/>
              <a:t> </a:t>
            </a:r>
            <a:r>
              <a:rPr lang="en-US" err="1"/>
              <a:t>tersebut</a:t>
            </a:r>
            <a:r>
              <a:rPr lang="en-US"/>
              <a:t> </a:t>
            </a:r>
            <a:r>
              <a:rPr lang="en-US" err="1"/>
              <a:t>memulai</a:t>
            </a:r>
            <a:r>
              <a:rPr lang="en-US"/>
              <a:t> </a:t>
            </a:r>
            <a:r>
              <a:rPr lang="en-US" err="1"/>
              <a:t>kekerasan</a:t>
            </a:r>
            <a:r>
              <a:rPr lang="en-US"/>
              <a:t>, </a:t>
            </a:r>
            <a:r>
              <a:rPr lang="en-US" err="1"/>
              <a:t>menyebabkan</a:t>
            </a:r>
            <a:r>
              <a:rPr lang="en-US"/>
              <a:t> </a:t>
            </a:r>
            <a:r>
              <a:rPr lang="en-US" err="1"/>
              <a:t>toko-toko</a:t>
            </a:r>
            <a:r>
              <a:rPr lang="en-US"/>
              <a:t> dan </a:t>
            </a:r>
            <a:r>
              <a:rPr lang="en-US" err="1"/>
              <a:t>rumah-rumah</a:t>
            </a:r>
            <a:r>
              <a:rPr lang="en-US"/>
              <a:t> </a:t>
            </a:r>
            <a:r>
              <a:rPr lang="en-US" err="1"/>
              <a:t>rusak</a:t>
            </a:r>
            <a:r>
              <a:rPr lang="en-US"/>
              <a:t>. </a:t>
            </a:r>
            <a:r>
              <a:rPr lang="en-US" err="1"/>
              <a:t>Terdapat</a:t>
            </a:r>
            <a:r>
              <a:rPr lang="en-US"/>
              <a:t> </a:t>
            </a:r>
            <a:r>
              <a:rPr lang="en-US" err="1"/>
              <a:t>risiko</a:t>
            </a:r>
            <a:r>
              <a:rPr lang="en-US"/>
              <a:t> </a:t>
            </a:r>
            <a:r>
              <a:rPr lang="en-US" err="1"/>
              <a:t>besar</a:t>
            </a:r>
            <a:r>
              <a:rPr lang="en-US"/>
              <a:t> </a:t>
            </a:r>
            <a:r>
              <a:rPr lang="en-US" err="1"/>
              <a:t>kerusuhan</a:t>
            </a:r>
            <a:r>
              <a:rPr lang="en-US"/>
              <a:t> </a:t>
            </a:r>
            <a:r>
              <a:rPr lang="en-US" err="1"/>
              <a:t>akan</a:t>
            </a:r>
            <a:r>
              <a:rPr lang="en-US"/>
              <a:t> </a:t>
            </a:r>
            <a:r>
              <a:rPr lang="en-US" err="1"/>
              <a:t>menyebar</a:t>
            </a:r>
            <a:r>
              <a:rPr lang="en-US"/>
              <a:t> </a:t>
            </a:r>
            <a:r>
              <a:rPr lang="en-US" err="1"/>
              <a:t>ke</a:t>
            </a:r>
            <a:r>
              <a:rPr lang="en-US"/>
              <a:t> wilayah lain dan </a:t>
            </a:r>
            <a:r>
              <a:rPr lang="en-US" err="1"/>
              <a:t>menjadi</a:t>
            </a:r>
            <a:r>
              <a:rPr lang="en-US"/>
              <a:t> </a:t>
            </a:r>
            <a:r>
              <a:rPr lang="en-US" err="1"/>
              <a:t>lebih</a:t>
            </a:r>
            <a:r>
              <a:rPr lang="en-US"/>
              <a:t> </a:t>
            </a:r>
            <a:r>
              <a:rPr lang="en-US" err="1"/>
              <a:t>ganas</a:t>
            </a:r>
            <a:r>
              <a:rPr lang="en-US"/>
              <a:t>. Rahul dan para </a:t>
            </a:r>
            <a:r>
              <a:rPr lang="en-US" err="1"/>
              <a:t>koleganya</a:t>
            </a:r>
            <a:r>
              <a:rPr lang="en-US"/>
              <a:t> </a:t>
            </a:r>
            <a:r>
              <a:rPr lang="en-US" err="1"/>
              <a:t>sadar</a:t>
            </a:r>
            <a:r>
              <a:rPr lang="en-US"/>
              <a:t> </a:t>
            </a:r>
            <a:r>
              <a:rPr lang="en-US" err="1"/>
              <a:t>betapa</a:t>
            </a:r>
            <a:r>
              <a:rPr lang="en-US"/>
              <a:t> </a:t>
            </a:r>
            <a:r>
              <a:rPr lang="en-US" err="1"/>
              <a:t>bahayanya</a:t>
            </a:r>
            <a:r>
              <a:rPr lang="en-US"/>
              <a:t> </a:t>
            </a:r>
            <a:r>
              <a:rPr lang="en-US" err="1"/>
              <a:t>hal</a:t>
            </a:r>
            <a:r>
              <a:rPr lang="en-US"/>
              <a:t> </a:t>
            </a:r>
            <a:r>
              <a:rPr lang="en-US" err="1"/>
              <a:t>ini</a:t>
            </a:r>
            <a:r>
              <a:rPr lang="en-US"/>
              <a:t>.</a:t>
            </a:r>
            <a:endParaRPr>
              <a:latin typeface="Calibri"/>
              <a:ea typeface="Calibri"/>
              <a:cs typeface="Calibri"/>
              <a:sym typeface="Calibri"/>
            </a:endParaRPr>
          </a:p>
        </p:txBody>
      </p:sp>
      <p:sp>
        <p:nvSpPr>
          <p:cNvPr id="90" name="Google Shape;90;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91" name="Google Shape;91;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92" name="Google Shape;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err="1"/>
              <a:t>Beberapa</a:t>
            </a:r>
            <a:r>
              <a:rPr lang="en-US"/>
              <a:t> </a:t>
            </a:r>
            <a:r>
              <a:rPr lang="en-US" err="1"/>
              <a:t>hari</a:t>
            </a:r>
            <a:r>
              <a:rPr lang="en-US"/>
              <a:t> </a:t>
            </a:r>
            <a:r>
              <a:rPr lang="en-US" err="1"/>
              <a:t>berikutnya</a:t>
            </a:r>
            <a:r>
              <a:rPr lang="en-US"/>
              <a:t>, Rahul dan para </a:t>
            </a:r>
            <a:r>
              <a:rPr lang="en-US" err="1"/>
              <a:t>koleganya</a:t>
            </a:r>
            <a:r>
              <a:rPr lang="en-US"/>
              <a:t> </a:t>
            </a:r>
            <a:r>
              <a:rPr lang="en-US" err="1"/>
              <a:t>mengadakan</a:t>
            </a:r>
            <a:r>
              <a:rPr lang="en-US"/>
              <a:t> </a:t>
            </a:r>
            <a:r>
              <a:rPr lang="en-US" err="1"/>
              <a:t>pertemuan</a:t>
            </a:r>
            <a:r>
              <a:rPr lang="en-US"/>
              <a:t> </a:t>
            </a:r>
            <a:r>
              <a:rPr lang="en-US" err="1"/>
              <a:t>komunitas</a:t>
            </a:r>
            <a:r>
              <a:rPr lang="en-US"/>
              <a:t> di </a:t>
            </a:r>
            <a:r>
              <a:rPr lang="en-US" err="1"/>
              <a:t>lingkungan</a:t>
            </a:r>
            <a:r>
              <a:rPr lang="en-US"/>
              <a:t> Muslim dan Hindu yang paling </a:t>
            </a:r>
            <a:r>
              <a:rPr lang="en-US" err="1"/>
              <a:t>rentan</a:t>
            </a:r>
            <a:r>
              <a:rPr lang="en-US"/>
              <a:t> </a:t>
            </a:r>
            <a:r>
              <a:rPr lang="en-US" err="1"/>
              <a:t>terkena</a:t>
            </a:r>
            <a:r>
              <a:rPr lang="en-US"/>
              <a:t> </a:t>
            </a:r>
            <a:r>
              <a:rPr lang="en-US" err="1"/>
              <a:t>kekerasan</a:t>
            </a:r>
            <a:r>
              <a:rPr lang="en-US"/>
              <a:t>. </a:t>
            </a:r>
            <a:r>
              <a:rPr lang="en-US" err="1"/>
              <a:t>Dalam</a:t>
            </a:r>
            <a:r>
              <a:rPr lang="en-US"/>
              <a:t> </a:t>
            </a:r>
            <a:r>
              <a:rPr lang="en-US" err="1"/>
              <a:t>pertemuan</a:t>
            </a:r>
            <a:r>
              <a:rPr lang="en-US"/>
              <a:t> </a:t>
            </a:r>
            <a:r>
              <a:rPr lang="en-US" err="1"/>
              <a:t>tersebut</a:t>
            </a:r>
            <a:r>
              <a:rPr lang="en-US"/>
              <a:t> </a:t>
            </a:r>
            <a:r>
              <a:rPr lang="en-US" err="1"/>
              <a:t>terbentuk</a:t>
            </a:r>
            <a:r>
              <a:rPr lang="en-US"/>
              <a:t> </a:t>
            </a:r>
            <a:r>
              <a:rPr lang="en-US" err="1"/>
              <a:t>kelompok</a:t>
            </a:r>
            <a:r>
              <a:rPr lang="en-US"/>
              <a:t> </a:t>
            </a:r>
            <a:r>
              <a:rPr lang="en-US" err="1"/>
              <a:t>relawan</a:t>
            </a:r>
            <a:r>
              <a:rPr lang="en-US"/>
              <a:t> </a:t>
            </a:r>
            <a:r>
              <a:rPr lang="en-US" err="1"/>
              <a:t>perdamaian</a:t>
            </a:r>
            <a:r>
              <a:rPr lang="en-US"/>
              <a:t> yang </a:t>
            </a:r>
            <a:r>
              <a:rPr lang="en-US" err="1"/>
              <a:t>mengunjungi</a:t>
            </a:r>
            <a:r>
              <a:rPr lang="en-US"/>
              <a:t> </a:t>
            </a:r>
            <a:r>
              <a:rPr lang="en-US" err="1"/>
              <a:t>rumah-rumah</a:t>
            </a:r>
            <a:r>
              <a:rPr lang="en-US"/>
              <a:t> di </a:t>
            </a:r>
            <a:r>
              <a:rPr lang="en-US" err="1"/>
              <a:t>lingkungan</a:t>
            </a:r>
            <a:r>
              <a:rPr lang="en-US"/>
              <a:t> </a:t>
            </a:r>
            <a:r>
              <a:rPr lang="en-US" err="1"/>
              <a:t>mereka</a:t>
            </a:r>
            <a:r>
              <a:rPr lang="en-US"/>
              <a:t> </a:t>
            </a:r>
            <a:r>
              <a:rPr lang="en-US" err="1"/>
              <a:t>satu</a:t>
            </a:r>
            <a:r>
              <a:rPr lang="en-US"/>
              <a:t> </a:t>
            </a:r>
            <a:r>
              <a:rPr lang="en-US" err="1"/>
              <a:t>persatu</a:t>
            </a:r>
            <a:r>
              <a:rPr lang="en-US"/>
              <a:t>.</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Rahul </a:t>
            </a:r>
            <a:r>
              <a:rPr lang="en-US" err="1"/>
              <a:t>berkata</a:t>
            </a:r>
            <a:r>
              <a:rPr lang="en-US"/>
              <a:t>, “</a:t>
            </a:r>
            <a:r>
              <a:rPr lang="en-US" i="1" err="1"/>
              <a:t>Saat</a:t>
            </a:r>
            <a:r>
              <a:rPr lang="en-US" i="1"/>
              <a:t> </a:t>
            </a:r>
            <a:r>
              <a:rPr lang="en-US" i="1" err="1"/>
              <a:t>itu</a:t>
            </a:r>
            <a:r>
              <a:rPr lang="en-US" i="1"/>
              <a:t> </a:t>
            </a:r>
            <a:r>
              <a:rPr lang="en-US" i="1" err="1"/>
              <a:t>penting</a:t>
            </a:r>
            <a:r>
              <a:rPr lang="en-US" i="1"/>
              <a:t> </a:t>
            </a:r>
            <a:r>
              <a:rPr lang="en-US" i="1" err="1"/>
              <a:t>sekali</a:t>
            </a:r>
            <a:r>
              <a:rPr lang="en-US" i="1"/>
              <a:t> </a:t>
            </a:r>
            <a:r>
              <a:rPr lang="en-US" i="1" err="1"/>
              <a:t>bagi</a:t>
            </a:r>
            <a:r>
              <a:rPr lang="en-US" i="1"/>
              <a:t> </a:t>
            </a:r>
            <a:r>
              <a:rPr lang="en-US" i="1" err="1"/>
              <a:t>laki-laki</a:t>
            </a:r>
            <a:r>
              <a:rPr lang="en-US" i="1"/>
              <a:t> dan </a:t>
            </a:r>
            <a:r>
              <a:rPr lang="en-US" i="1" err="1"/>
              <a:t>perempuan</a:t>
            </a:r>
            <a:r>
              <a:rPr lang="en-US" i="1"/>
              <a:t> </a:t>
            </a:r>
            <a:r>
              <a:rPr lang="en-US" i="1" err="1"/>
              <a:t>untuk</a:t>
            </a:r>
            <a:r>
              <a:rPr lang="en-US" i="1"/>
              <a:t> </a:t>
            </a:r>
            <a:r>
              <a:rPr lang="en-US" i="1" err="1"/>
              <a:t>pergi</a:t>
            </a:r>
            <a:r>
              <a:rPr lang="en-US" i="1"/>
              <a:t> </a:t>
            </a:r>
            <a:r>
              <a:rPr lang="en-US" i="1" err="1"/>
              <a:t>bersama</a:t>
            </a:r>
            <a:r>
              <a:rPr lang="en-US" i="1"/>
              <a:t> </a:t>
            </a:r>
            <a:r>
              <a:rPr lang="en-US" i="1" err="1"/>
              <a:t>secara</a:t>
            </a:r>
            <a:r>
              <a:rPr lang="en-US" i="1"/>
              <a:t> </a:t>
            </a:r>
            <a:r>
              <a:rPr lang="en-US" i="1" err="1"/>
              <a:t>berpasang-pasangan</a:t>
            </a:r>
            <a:r>
              <a:rPr lang="en-US" i="1"/>
              <a:t>, </a:t>
            </a:r>
            <a:r>
              <a:rPr lang="en-US" i="1" err="1"/>
              <a:t>sehingga</a:t>
            </a:r>
            <a:r>
              <a:rPr lang="en-US" i="1"/>
              <a:t> </a:t>
            </a:r>
            <a:r>
              <a:rPr lang="en-US" i="1" err="1"/>
              <a:t>ada</a:t>
            </a:r>
            <a:r>
              <a:rPr lang="en-US" i="1"/>
              <a:t> </a:t>
            </a:r>
            <a:r>
              <a:rPr lang="en-US" i="1" err="1"/>
              <a:t>seseorang</a:t>
            </a:r>
            <a:r>
              <a:rPr lang="en-US" i="1"/>
              <a:t> yang </a:t>
            </a:r>
            <a:r>
              <a:rPr lang="en-US" i="1" err="1"/>
              <a:t>dapat</a:t>
            </a:r>
            <a:r>
              <a:rPr lang="en-US" i="1"/>
              <a:t> </a:t>
            </a:r>
            <a:r>
              <a:rPr lang="en-US" i="1" err="1"/>
              <a:t>berbicara</a:t>
            </a:r>
            <a:r>
              <a:rPr lang="en-US" i="1"/>
              <a:t> </a:t>
            </a:r>
            <a:r>
              <a:rPr lang="en-US" i="1" err="1"/>
              <a:t>bebas</a:t>
            </a:r>
            <a:r>
              <a:rPr lang="en-US" i="1"/>
              <a:t> </a:t>
            </a:r>
            <a:r>
              <a:rPr lang="en-US" i="1" err="1"/>
              <a:t>dengan</a:t>
            </a:r>
            <a:r>
              <a:rPr lang="en-US" i="1"/>
              <a:t> </a:t>
            </a:r>
            <a:r>
              <a:rPr lang="en-US" i="1" err="1"/>
              <a:t>siapa</a:t>
            </a:r>
            <a:r>
              <a:rPr lang="en-US" i="1"/>
              <a:t> pun yang </a:t>
            </a:r>
            <a:r>
              <a:rPr lang="en-US" i="1" err="1"/>
              <a:t>membuka</a:t>
            </a:r>
            <a:r>
              <a:rPr lang="en-US" i="1"/>
              <a:t> </a:t>
            </a:r>
            <a:r>
              <a:rPr lang="en-US" i="1" err="1"/>
              <a:t>pintu</a:t>
            </a:r>
            <a:r>
              <a:rPr lang="en-US"/>
              <a:t>.”</a:t>
            </a:r>
            <a:endParaRPr/>
          </a:p>
        </p:txBody>
      </p:sp>
      <p:sp>
        <p:nvSpPr>
          <p:cNvPr id="101" name="Google Shape;101;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02" name="Google Shape;102;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03" name="Google Shape;1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Para </a:t>
            </a:r>
            <a:r>
              <a:rPr lang="en-US" err="1"/>
              <a:t>relawan</a:t>
            </a:r>
            <a:r>
              <a:rPr lang="en-US"/>
              <a:t> </a:t>
            </a:r>
            <a:r>
              <a:rPr lang="en-US" err="1"/>
              <a:t>membagikan</a:t>
            </a:r>
            <a:r>
              <a:rPr lang="en-US"/>
              <a:t> </a:t>
            </a:r>
            <a:r>
              <a:rPr lang="en-US" err="1"/>
              <a:t>selebaran</a:t>
            </a:r>
            <a:r>
              <a:rPr lang="en-US"/>
              <a:t> dan </a:t>
            </a:r>
            <a:r>
              <a:rPr lang="en-US" err="1"/>
              <a:t>mengajak</a:t>
            </a:r>
            <a:r>
              <a:rPr lang="en-US"/>
              <a:t> </a:t>
            </a:r>
            <a:r>
              <a:rPr lang="en-US" err="1"/>
              <a:t>bicara</a:t>
            </a:r>
            <a:r>
              <a:rPr lang="en-US"/>
              <a:t> dan </a:t>
            </a:r>
            <a:r>
              <a:rPr lang="en-US" err="1"/>
              <a:t>mendengarkan</a:t>
            </a:r>
            <a:r>
              <a:rPr lang="en-US"/>
              <a:t> </a:t>
            </a:r>
            <a:r>
              <a:rPr lang="en-US" err="1"/>
              <a:t>tetangga-tetangga</a:t>
            </a:r>
            <a:r>
              <a:rPr lang="en-US"/>
              <a:t> </a:t>
            </a:r>
            <a:r>
              <a:rPr lang="en-US" err="1"/>
              <a:t>mereka</a:t>
            </a:r>
            <a:r>
              <a:rPr lang="en-US"/>
              <a:t>, </a:t>
            </a:r>
            <a:r>
              <a:rPr lang="en-US" err="1"/>
              <a:t>menekankan</a:t>
            </a:r>
            <a:r>
              <a:rPr lang="en-US"/>
              <a:t> </a:t>
            </a:r>
            <a:r>
              <a:rPr lang="en-US" err="1"/>
              <a:t>bahwa</a:t>
            </a:r>
            <a:r>
              <a:rPr lang="en-US"/>
              <a:t> </a:t>
            </a:r>
            <a:r>
              <a:rPr lang="en-US" err="1"/>
              <a:t>kerusuhan</a:t>
            </a:r>
            <a:r>
              <a:rPr lang="en-US"/>
              <a:t> </a:t>
            </a:r>
            <a:r>
              <a:rPr lang="en-US" err="1"/>
              <a:t>akan</a:t>
            </a:r>
            <a:r>
              <a:rPr lang="en-US"/>
              <a:t> </a:t>
            </a:r>
            <a:r>
              <a:rPr lang="en-US" err="1"/>
              <a:t>memperburuk</a:t>
            </a:r>
            <a:r>
              <a:rPr lang="en-US"/>
              <a:t> </a:t>
            </a:r>
            <a:r>
              <a:rPr lang="en-US" err="1"/>
              <a:t>keadaan</a:t>
            </a:r>
            <a:r>
              <a:rPr lang="en-US"/>
              <a:t> </a:t>
            </a:r>
            <a:r>
              <a:rPr lang="en-US" err="1"/>
              <a:t>untuk</a:t>
            </a:r>
            <a:r>
              <a:rPr lang="en-US"/>
              <a:t> </a:t>
            </a:r>
            <a:r>
              <a:rPr lang="en-US" err="1"/>
              <a:t>semua</a:t>
            </a:r>
            <a:r>
              <a:rPr lang="en-US"/>
              <a:t>, </a:t>
            </a:r>
            <a:r>
              <a:rPr lang="en-US" err="1"/>
              <a:t>tanpa</a:t>
            </a:r>
            <a:r>
              <a:rPr lang="en-US"/>
              <a:t> </a:t>
            </a:r>
            <a:r>
              <a:rPr lang="en-US" err="1"/>
              <a:t>mempedulikan</a:t>
            </a:r>
            <a:r>
              <a:rPr lang="en-US"/>
              <a:t> agama. </a:t>
            </a:r>
            <a:r>
              <a:rPr lang="en-US" err="1"/>
              <a:t>Untungnya</a:t>
            </a:r>
            <a:r>
              <a:rPr lang="en-US"/>
              <a:t>, </a:t>
            </a:r>
            <a:r>
              <a:rPr lang="en-US" err="1"/>
              <a:t>pertemuan</a:t>
            </a:r>
            <a:r>
              <a:rPr lang="en-US"/>
              <a:t> </a:t>
            </a:r>
            <a:r>
              <a:rPr lang="en-US" err="1"/>
              <a:t>komunitas</a:t>
            </a:r>
            <a:r>
              <a:rPr lang="en-US"/>
              <a:t> </a:t>
            </a:r>
            <a:r>
              <a:rPr lang="en-US" err="1"/>
              <a:t>tetangga</a:t>
            </a:r>
            <a:r>
              <a:rPr lang="en-US"/>
              <a:t> dan para </a:t>
            </a:r>
            <a:r>
              <a:rPr lang="en-US" err="1"/>
              <a:t>relawan</a:t>
            </a:r>
            <a:r>
              <a:rPr lang="en-US"/>
              <a:t> </a:t>
            </a:r>
            <a:r>
              <a:rPr lang="en-US" err="1"/>
              <a:t>berhasil</a:t>
            </a:r>
            <a:r>
              <a:rPr lang="en-US"/>
              <a:t> </a:t>
            </a:r>
            <a:r>
              <a:rPr lang="en-US" err="1"/>
              <a:t>meredakan</a:t>
            </a:r>
            <a:r>
              <a:rPr lang="en-US"/>
              <a:t> </a:t>
            </a:r>
            <a:r>
              <a:rPr lang="en-US" err="1"/>
              <a:t>situasi</a:t>
            </a:r>
            <a:r>
              <a:rPr lang="en-US"/>
              <a:t> di </a:t>
            </a:r>
            <a:r>
              <a:rPr lang="en-US" err="1"/>
              <a:t>kota</a:t>
            </a:r>
            <a:r>
              <a:rPr lang="en-US"/>
              <a:t>.</a:t>
            </a:r>
            <a:endParaRPr/>
          </a:p>
        </p:txBody>
      </p:sp>
      <p:sp>
        <p:nvSpPr>
          <p:cNvPr id="112" name="Google Shape;112;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13" name="Google Shape;113;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Jangan nilai sebuah buku dari sampulnya </a:t>
            </a:r>
            <a:r>
              <a:rPr lang="en-US" b="1" i="0">
                <a:solidFill>
                  <a:srgbClr val="000000"/>
                </a:solidFill>
                <a:latin typeface="Calibri"/>
                <a:ea typeface="Calibri"/>
                <a:cs typeface="Calibri"/>
                <a:sym typeface="Calibri"/>
              </a:rPr>
              <a:t>– The Human Library™, Denmark</a:t>
            </a:r>
            <a:endParaRPr/>
          </a:p>
          <a:p>
            <a:pPr marL="0" lvl="0" indent="0" algn="l" rtl="0">
              <a:spcBef>
                <a:spcPts val="0"/>
              </a:spcBef>
              <a:spcAft>
                <a:spcPts val="0"/>
              </a:spcAft>
              <a:buClr>
                <a:schemeClr val="dk1"/>
              </a:buClr>
              <a:buSzPts val="1100"/>
              <a:buFont typeface="Arial"/>
              <a:buNone/>
            </a:pPr>
            <a:r>
              <a:rPr lang="en-US"/>
              <a:t>Pada pertengahan 1990-an empat sekawan memulai organisasi pemuda untuk berkampanye melawan kekerasan kota. Keanggotaannya berkembang dan penyelenggara festival musik Denmark meminta mereka untuk mengajukan ide acara yang dapat mendorong dialog antar pengunjung festival. Mereka mengajukan ide mengenai perpustakaan manusia di mana pengunjung dapat meminjam “buku” manusia – orang-orang yang bersedia untuk terlibat dalam percakapan penuh hormat mengenai identitas dan pengalaman hidup mereka.</a:t>
            </a:r>
            <a:endParaRPr/>
          </a:p>
        </p:txBody>
      </p:sp>
      <p:sp>
        <p:nvSpPr>
          <p:cNvPr id="125" name="Google Shape;125;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26" name="Google Shape;126;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27" name="Google Shape;1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err="1"/>
              <a:t>Biasanya</a:t>
            </a:r>
            <a:r>
              <a:rPr lang="en-US"/>
              <a:t>, </a:t>
            </a:r>
            <a:r>
              <a:rPr lang="en-US" err="1"/>
              <a:t>buku</a:t>
            </a:r>
            <a:r>
              <a:rPr lang="en-US"/>
              <a:t> </a:t>
            </a:r>
            <a:r>
              <a:rPr lang="en-US" err="1"/>
              <a:t>manusia</a:t>
            </a:r>
            <a:r>
              <a:rPr lang="en-US"/>
              <a:t> </a:t>
            </a:r>
            <a:r>
              <a:rPr lang="en-US" err="1"/>
              <a:t>adalah</a:t>
            </a:r>
            <a:r>
              <a:rPr lang="en-US"/>
              <a:t> orang-orang </a:t>
            </a:r>
            <a:r>
              <a:rPr lang="en-US" err="1"/>
              <a:t>dari</a:t>
            </a:r>
            <a:r>
              <a:rPr lang="en-US"/>
              <a:t> </a:t>
            </a:r>
            <a:r>
              <a:rPr lang="en-US" err="1"/>
              <a:t>komunitas</a:t>
            </a:r>
            <a:r>
              <a:rPr lang="en-US"/>
              <a:t> </a:t>
            </a:r>
            <a:r>
              <a:rPr lang="en-US" err="1"/>
              <a:t>lokal</a:t>
            </a:r>
            <a:r>
              <a:rPr lang="en-US"/>
              <a:t> yang </a:t>
            </a:r>
            <a:r>
              <a:rPr lang="en-US" err="1"/>
              <a:t>menjadi</a:t>
            </a:r>
            <a:r>
              <a:rPr lang="en-US"/>
              <a:t> </a:t>
            </a:r>
            <a:r>
              <a:rPr lang="en-US" err="1"/>
              <a:t>relawan</a:t>
            </a:r>
            <a:r>
              <a:rPr lang="en-US"/>
              <a:t> yang </a:t>
            </a:r>
            <a:r>
              <a:rPr lang="en-US" err="1"/>
              <a:t>memperbolehkan</a:t>
            </a:r>
            <a:r>
              <a:rPr lang="en-US"/>
              <a:t> “</a:t>
            </a:r>
            <a:r>
              <a:rPr lang="en-US" err="1"/>
              <a:t>cerita</a:t>
            </a:r>
            <a:r>
              <a:rPr lang="en-US"/>
              <a:t>” </a:t>
            </a:r>
            <a:r>
              <a:rPr lang="en-US" err="1"/>
              <a:t>mereka</a:t>
            </a:r>
            <a:r>
              <a:rPr lang="en-US"/>
              <a:t> </a:t>
            </a:r>
            <a:r>
              <a:rPr lang="en-US" err="1"/>
              <a:t>menjadi</a:t>
            </a:r>
            <a:r>
              <a:rPr lang="en-US"/>
              <a:t> </a:t>
            </a:r>
            <a:r>
              <a:rPr lang="en-US" err="1"/>
              <a:t>pengalaman</a:t>
            </a:r>
            <a:r>
              <a:rPr lang="en-US"/>
              <a:t> </a:t>
            </a:r>
            <a:r>
              <a:rPr lang="en-US" err="1"/>
              <a:t>belajar</a:t>
            </a:r>
            <a:r>
              <a:rPr lang="en-US"/>
              <a:t> </a:t>
            </a:r>
            <a:r>
              <a:rPr lang="en-US" err="1"/>
              <a:t>untuk</a:t>
            </a:r>
            <a:r>
              <a:rPr lang="en-US"/>
              <a:t> orang lain. Para </a:t>
            </a:r>
            <a:r>
              <a:rPr lang="en-US" err="1"/>
              <a:t>relawan</a:t>
            </a:r>
            <a:r>
              <a:rPr lang="en-US"/>
              <a:t> </a:t>
            </a:r>
            <a:r>
              <a:rPr lang="en-US" err="1"/>
              <a:t>biasanya</a:t>
            </a:r>
            <a:r>
              <a:rPr lang="en-US"/>
              <a:t> </a:t>
            </a:r>
            <a:r>
              <a:rPr lang="en-US" err="1"/>
              <a:t>adalah</a:t>
            </a:r>
            <a:r>
              <a:rPr lang="en-US"/>
              <a:t> orang-orang yang </a:t>
            </a:r>
            <a:r>
              <a:rPr lang="en-US" err="1"/>
              <a:t>sebagian</a:t>
            </a:r>
            <a:r>
              <a:rPr lang="en-US"/>
              <a:t> </a:t>
            </a:r>
            <a:r>
              <a:rPr lang="en-US" err="1"/>
              <a:t>identitasnya</a:t>
            </a:r>
            <a:r>
              <a:rPr lang="en-US"/>
              <a:t> </a:t>
            </a:r>
            <a:r>
              <a:rPr lang="en-US" err="1"/>
              <a:t>kerap</a:t>
            </a:r>
            <a:r>
              <a:rPr lang="en-US"/>
              <a:t> </a:t>
            </a:r>
            <a:r>
              <a:rPr lang="en-US" err="1"/>
              <a:t>dikaitkan</a:t>
            </a:r>
            <a:r>
              <a:rPr lang="en-US"/>
              <a:t> </a:t>
            </a:r>
            <a:r>
              <a:rPr lang="en-US" err="1"/>
              <a:t>dengan</a:t>
            </a:r>
            <a:r>
              <a:rPr lang="en-US"/>
              <a:t> </a:t>
            </a:r>
            <a:r>
              <a:rPr lang="en-US" err="1"/>
              <a:t>prasangka</a:t>
            </a:r>
            <a:r>
              <a:rPr lang="en-US"/>
              <a:t> </a:t>
            </a:r>
            <a:r>
              <a:rPr lang="en-US" err="1"/>
              <a:t>atau</a:t>
            </a:r>
            <a:r>
              <a:rPr lang="en-US"/>
              <a:t> stigma – </a:t>
            </a:r>
            <a:r>
              <a:rPr lang="en-US" err="1"/>
              <a:t>misalnya</a:t>
            </a:r>
            <a:r>
              <a:rPr lang="en-US"/>
              <a:t> agama, </a:t>
            </a:r>
            <a:r>
              <a:rPr lang="en-US" err="1"/>
              <a:t>kepercayaan</a:t>
            </a:r>
            <a:r>
              <a:rPr lang="en-US"/>
              <a:t>, </a:t>
            </a:r>
            <a:r>
              <a:rPr lang="en-US" err="1"/>
              <a:t>etnis</a:t>
            </a:r>
            <a:r>
              <a:rPr lang="en-US"/>
              <a:t>, </a:t>
            </a:r>
            <a:r>
              <a:rPr lang="en-US" err="1"/>
              <a:t>orientasi</a:t>
            </a:r>
            <a:r>
              <a:rPr lang="en-US"/>
              <a:t> </a:t>
            </a:r>
            <a:r>
              <a:rPr lang="en-US" err="1"/>
              <a:t>seksual</a:t>
            </a:r>
            <a:r>
              <a:rPr lang="en-US"/>
              <a:t>, </a:t>
            </a:r>
            <a:r>
              <a:rPr lang="en-US" err="1"/>
              <a:t>disabilitas</a:t>
            </a:r>
            <a:r>
              <a:rPr lang="en-US"/>
              <a:t> </a:t>
            </a:r>
            <a:r>
              <a:rPr lang="en-US" err="1"/>
              <a:t>atau</a:t>
            </a:r>
            <a:r>
              <a:rPr lang="en-US"/>
              <a:t> status </a:t>
            </a:r>
            <a:r>
              <a:rPr lang="en-US" err="1"/>
              <a:t>positif</a:t>
            </a:r>
            <a:r>
              <a:rPr lang="en-US"/>
              <a:t> HIV </a:t>
            </a:r>
            <a:r>
              <a:rPr lang="en-US" err="1"/>
              <a:t>mereka</a:t>
            </a:r>
            <a:r>
              <a:rPr lang="en-US"/>
              <a:t>. Hal </a:t>
            </a:r>
            <a:r>
              <a:rPr lang="en-US" err="1"/>
              <a:t>ini</a:t>
            </a:r>
            <a:r>
              <a:rPr lang="en-US"/>
              <a:t> </a:t>
            </a:r>
            <a:r>
              <a:rPr lang="en-US" err="1"/>
              <a:t>membantu</a:t>
            </a:r>
            <a:r>
              <a:rPr lang="en-US"/>
              <a:t> </a:t>
            </a:r>
            <a:r>
              <a:rPr lang="en-US" err="1"/>
              <a:t>mengurangi</a:t>
            </a:r>
            <a:r>
              <a:rPr lang="en-US"/>
              <a:t> </a:t>
            </a:r>
            <a:r>
              <a:rPr lang="en-US" err="1"/>
              <a:t>misinformasi</a:t>
            </a:r>
            <a:r>
              <a:rPr lang="en-US"/>
              <a:t> </a:t>
            </a:r>
            <a:r>
              <a:rPr lang="en-US" err="1"/>
              <a:t>akan</a:t>
            </a:r>
            <a:r>
              <a:rPr lang="en-US"/>
              <a:t> </a:t>
            </a:r>
            <a:r>
              <a:rPr lang="en-US" err="1"/>
              <a:t>stereotip</a:t>
            </a:r>
            <a:r>
              <a:rPr lang="en-US"/>
              <a:t>. The Human Library™ </a:t>
            </a:r>
            <a:r>
              <a:rPr lang="en-US" err="1"/>
              <a:t>Organisation</a:t>
            </a:r>
            <a:r>
              <a:rPr lang="en-US"/>
              <a:t> </a:t>
            </a:r>
            <a:r>
              <a:rPr lang="en-US" err="1"/>
              <a:t>kini</a:t>
            </a:r>
            <a:r>
              <a:rPr lang="en-US"/>
              <a:t> </a:t>
            </a:r>
            <a:r>
              <a:rPr lang="en-US" err="1"/>
              <a:t>memiliki</a:t>
            </a:r>
            <a:r>
              <a:rPr lang="en-US"/>
              <a:t> </a:t>
            </a:r>
            <a:r>
              <a:rPr lang="en-US" err="1"/>
              <a:t>kegiatan</a:t>
            </a:r>
            <a:r>
              <a:rPr lang="en-US"/>
              <a:t> di </a:t>
            </a:r>
            <a:r>
              <a:rPr lang="en-US" err="1"/>
              <a:t>lebih</a:t>
            </a:r>
            <a:r>
              <a:rPr lang="en-US"/>
              <a:t> </a:t>
            </a:r>
            <a:r>
              <a:rPr lang="en-US" err="1"/>
              <a:t>dari</a:t>
            </a:r>
            <a:r>
              <a:rPr lang="en-US"/>
              <a:t> 85 negara.</a:t>
            </a:r>
            <a:endParaRPr/>
          </a:p>
        </p:txBody>
      </p:sp>
      <p:sp>
        <p:nvSpPr>
          <p:cNvPr id="136" name="Google Shape;136;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37" name="Google Shape;137;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2025-02-25</a:t>
            </a:r>
            <a:endParaRPr/>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32"/>
          <p:cNvSpPr txBox="1">
            <a:spLocks noGrp="1"/>
          </p:cNvSpPr>
          <p:nvPr>
            <p:ph type="body" idx="1"/>
          </p:nvPr>
        </p:nvSpPr>
        <p:spPr>
          <a:xfrm>
            <a:off x="838200" y="2238375"/>
            <a:ext cx="10515600" cy="3938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0"/>
          <p:cNvPicPr preferRelativeResize="0"/>
          <p:nvPr/>
        </p:nvPicPr>
        <p:blipFill rotWithShape="1">
          <a:blip r:embed="rId5">
            <a:alphaModFix/>
          </a:blip>
          <a:srcRect/>
          <a:stretch/>
        </p:blipFill>
        <p:spPr>
          <a:xfrm>
            <a:off x="9939" y="1588"/>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51" name="Google Shape;51;p1"/>
          <p:cNvPicPr preferRelativeResize="0"/>
          <p:nvPr/>
        </p:nvPicPr>
        <p:blipFill rotWithShape="1">
          <a:blip r:embed="rId4">
            <a:alphaModFix/>
          </a:blip>
          <a:srcRect/>
          <a:stretch/>
        </p:blipFill>
        <p:spPr>
          <a:xfrm>
            <a:off x="3144976" y="3192435"/>
            <a:ext cx="5892800" cy="1346200"/>
          </a:xfrm>
          <a:prstGeom prst="rect">
            <a:avLst/>
          </a:prstGeom>
          <a:noFill/>
          <a:ln>
            <a:noFill/>
          </a:ln>
        </p:spPr>
      </p:pic>
      <p:pic>
        <p:nvPicPr>
          <p:cNvPr id="52" name="Google Shape;52;p1"/>
          <p:cNvPicPr preferRelativeResize="0"/>
          <p:nvPr/>
        </p:nvPicPr>
        <p:blipFill rotWithShape="1">
          <a:blip r:embed="rId5">
            <a:alphaModFix/>
          </a:blip>
          <a:srcRect/>
          <a:stretch/>
        </p:blipFill>
        <p:spPr>
          <a:xfrm>
            <a:off x="-11749" y="0"/>
            <a:ext cx="12192000" cy="228600"/>
          </a:xfrm>
          <a:prstGeom prst="rect">
            <a:avLst/>
          </a:prstGeom>
          <a:noFill/>
          <a:ln>
            <a:noFill/>
          </a:ln>
        </p:spPr>
      </p:pic>
      <p:sp>
        <p:nvSpPr>
          <p:cNvPr id="53" name="Google Shape;53;p1"/>
          <p:cNvSpPr txBox="1"/>
          <p:nvPr/>
        </p:nvSpPr>
        <p:spPr>
          <a:xfrm>
            <a:off x="0" y="1169180"/>
            <a:ext cx="12192000"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6000" err="1">
                <a:solidFill>
                  <a:srgbClr val="595959"/>
                </a:solidFill>
                <a:latin typeface="Calibri"/>
                <a:ea typeface="Calibri"/>
                <a:cs typeface="Calibri"/>
                <a:sym typeface="Calibri"/>
              </a:rPr>
              <a:t>Kursus</a:t>
            </a:r>
            <a:r>
              <a:rPr lang="en-US" sz="6000">
                <a:solidFill>
                  <a:srgbClr val="595959"/>
                </a:solidFill>
                <a:latin typeface="Calibri"/>
                <a:ea typeface="Calibri"/>
                <a:cs typeface="Calibri"/>
                <a:sym typeface="Calibri"/>
              </a:rPr>
              <a:t> </a:t>
            </a:r>
            <a:r>
              <a:rPr lang="en-US" sz="5400" b="1" i="0" u="none" strike="noStrike" cap="none" err="1">
                <a:solidFill>
                  <a:srgbClr val="595959"/>
                </a:solidFill>
                <a:latin typeface="Calibri"/>
                <a:ea typeface="Calibri"/>
                <a:cs typeface="Calibri"/>
                <a:sym typeface="Calibri"/>
              </a:rPr>
              <a:t>Pembuat</a:t>
            </a:r>
            <a:r>
              <a:rPr lang="en-US" sz="6000" b="1" i="0" u="none" strike="noStrike" cap="none">
                <a:solidFill>
                  <a:srgbClr val="595959"/>
                </a:solidFill>
                <a:latin typeface="Calibri"/>
                <a:ea typeface="Calibri"/>
                <a:cs typeface="Calibri"/>
                <a:sym typeface="Calibri"/>
              </a:rPr>
              <a:t> </a:t>
            </a:r>
            <a:r>
              <a:rPr lang="en-US" sz="6000" b="1" i="0" u="none" strike="noStrike" cap="none" err="1">
                <a:solidFill>
                  <a:srgbClr val="595959"/>
                </a:solidFill>
                <a:latin typeface="Calibri"/>
                <a:ea typeface="Calibri"/>
                <a:cs typeface="Calibri"/>
                <a:sym typeface="Calibri"/>
              </a:rPr>
              <a:t>Perubahan</a:t>
            </a:r>
            <a:r>
              <a:rPr lang="en-US" sz="6000" b="1" i="0" u="none" strike="noStrike" cap="none">
                <a:solidFill>
                  <a:srgbClr val="595959"/>
                </a:solidFill>
                <a:latin typeface="Calibri"/>
                <a:ea typeface="Calibri"/>
                <a:cs typeface="Calibri"/>
                <a:sym typeface="Calibri"/>
              </a:rPr>
              <a:t> </a:t>
            </a:r>
            <a:r>
              <a:rPr lang="en-US" sz="6000" b="0" i="0" u="none" strike="noStrike" cap="none">
                <a:solidFill>
                  <a:srgbClr val="595959"/>
                </a:solidFill>
                <a:latin typeface="Calibri"/>
                <a:ea typeface="Calibri"/>
                <a:cs typeface="Calibri"/>
                <a:sym typeface="Calibri"/>
              </a:rPr>
              <a:t>Lokal​​​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50"/>
        <p:cNvGrpSpPr/>
        <p:nvPr/>
      </p:nvGrpSpPr>
      <p:grpSpPr>
        <a:xfrm>
          <a:off x="0" y="0"/>
          <a:ext cx="0" cy="0"/>
          <a:chOff x="0" y="0"/>
          <a:chExt cx="0" cy="0"/>
        </a:xfrm>
      </p:grpSpPr>
      <p:pic>
        <p:nvPicPr>
          <p:cNvPr id="151" name="Google Shape;151;p10"/>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52" name="Google Shape;152;p10"/>
          <p:cNvSpPr/>
          <p:nvPr/>
        </p:nvSpPr>
        <p:spPr>
          <a:xfrm rot="-5400000">
            <a:off x="10383862"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Robert Wyatt</a:t>
            </a:r>
            <a:r>
              <a:rPr lang="en-US" sz="800" b="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153" name="Google Shape;153;p10"/>
          <p:cNvSpPr/>
          <p:nvPr/>
        </p:nvSpPr>
        <p:spPr>
          <a:xfrm>
            <a:off x="540000" y="1320730"/>
            <a:ext cx="2916000" cy="156962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Gedung </a:t>
            </a:r>
            <a:r>
              <a:rPr lang="en-US" sz="3200" err="1">
                <a:solidFill>
                  <a:schemeClr val="dk1"/>
                </a:solidFill>
                <a:latin typeface="Calibri"/>
                <a:ea typeface="Calibri"/>
                <a:cs typeface="Calibri"/>
                <a:sym typeface="Calibri"/>
              </a:rPr>
              <a:t>parlemen</a:t>
            </a:r>
            <a:r>
              <a:rPr lang="en-US" sz="3200">
                <a:solidFill>
                  <a:schemeClr val="dk1"/>
                </a:solidFill>
                <a:latin typeface="Calibri"/>
                <a:ea typeface="Calibri"/>
                <a:cs typeface="Calibri"/>
                <a:sym typeface="Calibri"/>
              </a:rPr>
              <a:t>, Kyrgyzstan</a:t>
            </a:r>
            <a:endParaRPr sz="3200"/>
          </a:p>
        </p:txBody>
      </p:sp>
      <p:pic>
        <p:nvPicPr>
          <p:cNvPr id="154" name="Google Shape;154;p10"/>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61"/>
        <p:cNvGrpSpPr/>
        <p:nvPr/>
      </p:nvGrpSpPr>
      <p:grpSpPr>
        <a:xfrm>
          <a:off x="0" y="0"/>
          <a:ext cx="0" cy="0"/>
          <a:chOff x="0" y="0"/>
          <a:chExt cx="0" cy="0"/>
        </a:xfrm>
      </p:grpSpPr>
      <p:sp>
        <p:nvSpPr>
          <p:cNvPr id="162" name="Google Shape;162;p11"/>
          <p:cNvSpPr/>
          <p:nvPr/>
        </p:nvSpPr>
        <p:spPr>
          <a:xfrm>
            <a:off x="1145667" y="1320730"/>
            <a:ext cx="8010208"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err="1">
                <a:solidFill>
                  <a:srgbClr val="000000"/>
                </a:solidFill>
                <a:latin typeface="Calibri"/>
                <a:ea typeface="Calibri"/>
                <a:cs typeface="Calibri"/>
                <a:sym typeface="Calibri"/>
              </a:rPr>
              <a:t>Penyembuh</a:t>
            </a:r>
            <a:r>
              <a:rPr lang="en-US" sz="4000" b="1">
                <a:solidFill>
                  <a:srgbClr val="000000"/>
                </a:solidFill>
                <a:latin typeface="Calibri"/>
                <a:ea typeface="Calibri"/>
                <a:cs typeface="Calibri"/>
                <a:sym typeface="Calibri"/>
              </a:rPr>
              <a:t>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Membangun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koneksi</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Bekerja</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bersama</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Mencari</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informasi</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Merencanakan</a:t>
            </a:r>
            <a:r>
              <a:rPr lang="en-US" sz="3200">
                <a:solidFill>
                  <a:schemeClr val="dk1"/>
                </a:solidFill>
                <a:latin typeface="Calibri"/>
                <a:ea typeface="Calibri"/>
                <a:cs typeface="Calibri"/>
                <a:sym typeface="Calibri"/>
              </a:rPr>
              <a:t> dan </a:t>
            </a:r>
            <a:r>
              <a:rPr lang="en-US" sz="3200" err="1">
                <a:solidFill>
                  <a:schemeClr val="dk1"/>
                </a:solidFill>
                <a:latin typeface="Calibri"/>
                <a:ea typeface="Calibri"/>
                <a:cs typeface="Calibri"/>
                <a:sym typeface="Calibri"/>
              </a:rPr>
              <a:t>mempersiapkan</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pic>
        <p:nvPicPr>
          <p:cNvPr id="163" name="Google Shape;163;p11"/>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p:nvPr/>
        </p:nvSpPr>
        <p:spPr>
          <a:xfrm>
            <a:off x="1145666" y="1320730"/>
            <a:ext cx="10012663"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0000"/>
                </a:solidFill>
                <a:latin typeface="Calibri"/>
                <a:ea typeface="Calibri"/>
                <a:cs typeface="Calibri"/>
                <a:sym typeface="Calibri"/>
              </a:rPr>
              <a:t>Latihan ‘</a:t>
            </a:r>
            <a:r>
              <a:rPr lang="en-US" sz="4400" b="1" err="1">
                <a:solidFill>
                  <a:srgbClr val="000000"/>
                </a:solidFill>
                <a:latin typeface="Calibri"/>
                <a:ea typeface="Calibri"/>
                <a:cs typeface="Calibri"/>
                <a:sym typeface="Calibri"/>
              </a:rPr>
              <a:t>Siapakah</a:t>
            </a:r>
            <a:r>
              <a:rPr lang="en-US" sz="4400" b="1">
                <a:solidFill>
                  <a:srgbClr val="000000"/>
                </a:solidFill>
                <a:latin typeface="Calibri"/>
                <a:ea typeface="Calibri"/>
                <a:cs typeface="Calibri"/>
                <a:sym typeface="Calibri"/>
              </a:rPr>
              <a:t> </a:t>
            </a:r>
            <a:r>
              <a:rPr lang="en-US" sz="4400" b="1" err="1">
                <a:solidFill>
                  <a:srgbClr val="000000"/>
                </a:solidFill>
                <a:latin typeface="Calibri"/>
                <a:ea typeface="Calibri"/>
                <a:cs typeface="Calibri"/>
                <a:sym typeface="Calibri"/>
              </a:rPr>
              <a:t>aku</a:t>
            </a:r>
            <a:r>
              <a:rPr lang="en-US" sz="4400" b="1">
                <a:solidFill>
                  <a:srgbClr val="000000"/>
                </a:solidFill>
                <a:latin typeface="Calibri"/>
                <a:ea typeface="Calibri"/>
                <a:cs typeface="Calibri"/>
                <a:sym typeface="Calibri"/>
              </a:rPr>
              <a:t>?’ </a:t>
            </a:r>
            <a:br>
              <a:rPr lang="en-US" sz="44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Apa yang </a:t>
            </a:r>
            <a:r>
              <a:rPr lang="en-US" sz="3600" err="1">
                <a:solidFill>
                  <a:schemeClr val="dk1"/>
                </a:solidFill>
                <a:latin typeface="Calibri"/>
                <a:ea typeface="Calibri"/>
                <a:cs typeface="Calibri"/>
                <a:sym typeface="Calibri"/>
              </a:rPr>
              <a:t>dapat</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saya</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lakukan</a:t>
            </a:r>
            <a:r>
              <a:rPr lang="en-US" sz="3600">
                <a:solidFill>
                  <a:schemeClr val="dk1"/>
                </a:solidFill>
                <a:latin typeface="Calibri"/>
                <a:ea typeface="Calibri"/>
                <a:cs typeface="Calibri"/>
                <a:sym typeface="Calibri"/>
              </a:rPr>
              <a:t>? </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Apa yang </a:t>
            </a:r>
            <a:r>
              <a:rPr lang="en-US" sz="3600" err="1">
                <a:solidFill>
                  <a:schemeClr val="dk1"/>
                </a:solidFill>
                <a:latin typeface="Calibri"/>
                <a:ea typeface="Calibri"/>
                <a:cs typeface="Calibri"/>
                <a:sym typeface="Calibri"/>
              </a:rPr>
              <a:t>dapat</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kita</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lakukan</a:t>
            </a:r>
            <a:r>
              <a:rPr lang="en-US" sz="3600">
                <a:solidFill>
                  <a:schemeClr val="dk1"/>
                </a:solidFill>
                <a:latin typeface="Calibri"/>
                <a:ea typeface="Calibri"/>
                <a:cs typeface="Calibri"/>
                <a:sym typeface="Calibri"/>
              </a:rPr>
              <a:t>? </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Hal </a:t>
            </a:r>
            <a:r>
              <a:rPr lang="en-US" sz="3600" err="1">
                <a:solidFill>
                  <a:schemeClr val="dk1"/>
                </a:solidFill>
                <a:latin typeface="Calibri"/>
                <a:ea typeface="Calibri"/>
                <a:cs typeface="Calibri"/>
                <a:sym typeface="Calibri"/>
              </a:rPr>
              <a:t>apa</a:t>
            </a:r>
            <a:r>
              <a:rPr lang="en-US" sz="3600">
                <a:solidFill>
                  <a:schemeClr val="dk1"/>
                </a:solidFill>
                <a:latin typeface="Calibri"/>
                <a:ea typeface="Calibri"/>
                <a:cs typeface="Calibri"/>
                <a:sym typeface="Calibri"/>
              </a:rPr>
              <a:t> yang </a:t>
            </a:r>
            <a:r>
              <a:rPr lang="en-US" sz="3600" err="1">
                <a:solidFill>
                  <a:schemeClr val="dk1"/>
                </a:solidFill>
                <a:latin typeface="Calibri"/>
                <a:ea typeface="Calibri"/>
                <a:cs typeface="Calibri"/>
                <a:sym typeface="Calibri"/>
              </a:rPr>
              <a:t>dapat</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kita</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dorong</a:t>
            </a:r>
            <a:r>
              <a:rPr lang="en-US" sz="360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untuk</a:t>
            </a:r>
            <a:r>
              <a:rPr lang="en-US" sz="3600">
                <a:solidFill>
                  <a:schemeClr val="dk1"/>
                </a:solidFill>
                <a:latin typeface="Calibri"/>
                <a:ea typeface="Calibri"/>
                <a:cs typeface="Calibri"/>
                <a:sym typeface="Calibri"/>
              </a:rPr>
              <a:t> orang lain </a:t>
            </a:r>
            <a:r>
              <a:rPr lang="en-US" sz="3600" err="1">
                <a:solidFill>
                  <a:schemeClr val="dk1"/>
                </a:solidFill>
                <a:latin typeface="Calibri"/>
                <a:ea typeface="Calibri"/>
                <a:cs typeface="Calibri"/>
                <a:sym typeface="Calibri"/>
              </a:rPr>
              <a:t>lakukan</a:t>
            </a: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pic>
        <p:nvPicPr>
          <p:cNvPr id="172" name="Google Shape;172;p12"/>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79"/>
        <p:cNvGrpSpPr/>
        <p:nvPr/>
      </p:nvGrpSpPr>
      <p:grpSpPr>
        <a:xfrm>
          <a:off x="0" y="0"/>
          <a:ext cx="0" cy="0"/>
          <a:chOff x="0" y="0"/>
          <a:chExt cx="0" cy="0"/>
        </a:xfrm>
      </p:grpSpPr>
      <p:pic>
        <p:nvPicPr>
          <p:cNvPr id="180" name="Google Shape;180;p13"/>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181" name="Google Shape;181;p13" descr="En bild som visar person, personer, grupp, står&#10;&#10;Automatiskt genererad beskrivning"/>
          <p:cNvPicPr preferRelativeResize="0"/>
          <p:nvPr/>
        </p:nvPicPr>
        <p:blipFill rotWithShape="1">
          <a:blip r:embed="rId4">
            <a:alphaModFix/>
          </a:blip>
          <a:srcRect/>
          <a:stretch/>
        </p:blipFill>
        <p:spPr>
          <a:xfrm>
            <a:off x="0" y="226436"/>
            <a:ext cx="12192000" cy="66337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88"/>
        <p:cNvGrpSpPr/>
        <p:nvPr/>
      </p:nvGrpSpPr>
      <p:grpSpPr>
        <a:xfrm>
          <a:off x="0" y="0"/>
          <a:ext cx="0" cy="0"/>
          <a:chOff x="0" y="0"/>
          <a:chExt cx="0" cy="0"/>
        </a:xfrm>
      </p:grpSpPr>
      <p:sp>
        <p:nvSpPr>
          <p:cNvPr id="189" name="Google Shape;189;p14"/>
          <p:cNvSpPr/>
          <p:nvPr/>
        </p:nvSpPr>
        <p:spPr>
          <a:xfrm>
            <a:off x="1145667" y="1320730"/>
            <a:ext cx="8901158"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Definisi</a:t>
            </a:r>
            <a:r>
              <a:rPr lang="en-US" sz="44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4400" b="1"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Taktik</a:t>
            </a:r>
            <a:r>
              <a:rPr lang="en-US" sz="44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b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Serangkaian</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aksi</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yang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terencana</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yang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dilakukan</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untuk</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mencapai</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sebuah</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tujuan</a:t>
            </a:r>
            <a:r>
              <a:rPr lang="en-US" sz="36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a:latin typeface="Calibri" panose="020F0502020204030204" pitchFamily="34" charset="0"/>
              <a:ea typeface="Calibri" panose="020F0502020204030204" pitchFamily="34" charset="0"/>
              <a:cs typeface="Calibri" panose="020F0502020204030204" pitchFamily="34" charset="0"/>
            </a:endParaRPr>
          </a:p>
        </p:txBody>
      </p:sp>
      <p:pic>
        <p:nvPicPr>
          <p:cNvPr id="190" name="Google Shape;190;p14"/>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p:cNvPicPr preferRelativeResize="0"/>
          <p:nvPr/>
        </p:nvPicPr>
        <p:blipFill rotWithShape="1">
          <a:blip r:embed="rId3">
            <a:alphaModFix/>
          </a:blip>
          <a:srcRect/>
          <a:stretch/>
        </p:blipFill>
        <p:spPr>
          <a:xfrm>
            <a:off x="4302091" y="1629000"/>
            <a:ext cx="3587817" cy="3600000"/>
          </a:xfrm>
          <a:prstGeom prst="rect">
            <a:avLst/>
          </a:prstGeom>
          <a:noFill/>
          <a:ln>
            <a:noFill/>
          </a:ln>
        </p:spPr>
      </p:pic>
      <p:pic>
        <p:nvPicPr>
          <p:cNvPr id="199" name="Google Shape;199;p15"/>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6"/>
          <p:cNvPicPr preferRelativeResize="0"/>
          <p:nvPr/>
        </p:nvPicPr>
        <p:blipFill rotWithShape="1">
          <a:blip r:embed="rId3">
            <a:alphaModFix/>
          </a:blip>
          <a:srcRect/>
          <a:stretch/>
        </p:blipFill>
        <p:spPr>
          <a:xfrm>
            <a:off x="1170912" y="3034361"/>
            <a:ext cx="1260000" cy="1260000"/>
          </a:xfrm>
          <a:prstGeom prst="rect">
            <a:avLst/>
          </a:prstGeom>
          <a:noFill/>
          <a:ln>
            <a:noFill/>
          </a:ln>
        </p:spPr>
      </p:pic>
      <p:pic>
        <p:nvPicPr>
          <p:cNvPr id="208" name="Google Shape;208;p16"/>
          <p:cNvPicPr preferRelativeResize="0"/>
          <p:nvPr/>
        </p:nvPicPr>
        <p:blipFill rotWithShape="1">
          <a:blip r:embed="rId4">
            <a:alphaModFix/>
          </a:blip>
          <a:srcRect/>
          <a:stretch/>
        </p:blipFill>
        <p:spPr>
          <a:xfrm>
            <a:off x="6291944" y="3034361"/>
            <a:ext cx="1260000" cy="1260000"/>
          </a:xfrm>
          <a:prstGeom prst="rect">
            <a:avLst/>
          </a:prstGeom>
          <a:noFill/>
          <a:ln>
            <a:noFill/>
          </a:ln>
        </p:spPr>
      </p:pic>
      <p:pic>
        <p:nvPicPr>
          <p:cNvPr id="209" name="Google Shape;209;p16"/>
          <p:cNvPicPr preferRelativeResize="0"/>
          <p:nvPr/>
        </p:nvPicPr>
        <p:blipFill rotWithShape="1">
          <a:blip r:embed="rId5">
            <a:alphaModFix/>
          </a:blip>
          <a:srcRect/>
          <a:stretch/>
        </p:blipFill>
        <p:spPr>
          <a:xfrm>
            <a:off x="1170912" y="4880762"/>
            <a:ext cx="1260000" cy="1260000"/>
          </a:xfrm>
          <a:prstGeom prst="rect">
            <a:avLst/>
          </a:prstGeom>
          <a:noFill/>
          <a:ln>
            <a:noFill/>
          </a:ln>
        </p:spPr>
      </p:pic>
      <p:sp>
        <p:nvSpPr>
          <p:cNvPr id="210" name="Google Shape;210;p16"/>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6"/>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2" name="Google Shape;212;p16"/>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3" name="Google Shape;213;p16"/>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4" name="Google Shape;214;p16"/>
          <p:cNvSpPr/>
          <p:nvPr/>
        </p:nvSpPr>
        <p:spPr>
          <a:xfrm>
            <a:off x="2652434" y="1309469"/>
            <a:ext cx="485368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err="1">
                <a:solidFill>
                  <a:srgbClr val="000000"/>
                </a:solidFill>
                <a:latin typeface="Calibri"/>
                <a:ea typeface="Calibri"/>
                <a:cs typeface="Calibri"/>
                <a:sym typeface="Calibri"/>
              </a:rPr>
              <a:t>Taktik</a:t>
            </a:r>
            <a:r>
              <a:rPr lang="en-US" sz="4400" b="1">
                <a:solidFill>
                  <a:srgbClr val="000000"/>
                </a:solidFill>
                <a:latin typeface="Calibri"/>
                <a:ea typeface="Calibri"/>
                <a:cs typeface="Calibri"/>
                <a:sym typeface="Calibri"/>
              </a:rPr>
              <a:t> </a:t>
            </a:r>
            <a:r>
              <a:rPr lang="en-US" sz="4400" b="1" err="1">
                <a:latin typeface="Calibri"/>
                <a:ea typeface="Calibri"/>
                <a:cs typeface="Calibri"/>
                <a:sym typeface="Calibri"/>
              </a:rPr>
              <a:t>darurat</a:t>
            </a:r>
            <a:r>
              <a:rPr lang="en-US" sz="4400" b="1">
                <a:solidFill>
                  <a:srgbClr val="000000"/>
                </a:solidFill>
                <a:latin typeface="Calibri"/>
                <a:ea typeface="Calibri"/>
                <a:cs typeface="Calibri"/>
                <a:sym typeface="Calibri"/>
              </a:rPr>
              <a:t>  </a:t>
            </a:r>
            <a:endParaRPr sz="4400">
              <a:solidFill>
                <a:schemeClr val="dk1"/>
              </a:solidFill>
              <a:latin typeface="Calibri"/>
              <a:ea typeface="Calibri"/>
              <a:cs typeface="Calibri"/>
              <a:sym typeface="Calibri"/>
            </a:endParaRPr>
          </a:p>
        </p:txBody>
      </p:sp>
      <p:sp>
        <p:nvSpPr>
          <p:cNvPr id="215" name="Google Shape;215;p16"/>
          <p:cNvSpPr txBox="1"/>
          <p:nvPr/>
        </p:nvSpPr>
        <p:spPr>
          <a:xfrm>
            <a:off x="2652434" y="3344224"/>
            <a:ext cx="225196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Pencegahan</a:t>
            </a:r>
            <a:r>
              <a:rPr lang="en-US" sz="3200">
                <a:solidFill>
                  <a:schemeClr val="dk1"/>
                </a:solidFill>
                <a:latin typeface="Calibri"/>
                <a:ea typeface="Calibri"/>
                <a:cs typeface="Calibri"/>
                <a:sym typeface="Calibri"/>
              </a:rPr>
              <a:t> </a:t>
            </a:r>
            <a:endParaRPr sz="3200">
              <a:solidFill>
                <a:schemeClr val="dk1"/>
              </a:solidFill>
            </a:endParaRPr>
          </a:p>
        </p:txBody>
      </p:sp>
      <p:sp>
        <p:nvSpPr>
          <p:cNvPr id="216" name="Google Shape;216;p16"/>
          <p:cNvSpPr txBox="1"/>
          <p:nvPr/>
        </p:nvSpPr>
        <p:spPr>
          <a:xfrm>
            <a:off x="2652435" y="4940433"/>
            <a:ext cx="417587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Memanggil</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bantuan</a:t>
            </a:r>
            <a:r>
              <a:rPr lang="en-US" sz="3200">
                <a:solidFill>
                  <a:schemeClr val="dk1"/>
                </a:solidFill>
                <a:latin typeface="Calibri"/>
                <a:ea typeface="Calibri"/>
                <a:cs typeface="Calibri"/>
                <a:sym typeface="Calibri"/>
              </a:rPr>
              <a:t> dan </a:t>
            </a:r>
            <a:r>
              <a:rPr lang="en-US" sz="3200" err="1">
                <a:solidFill>
                  <a:schemeClr val="dk1"/>
                </a:solidFill>
                <a:latin typeface="Calibri"/>
                <a:ea typeface="Calibri"/>
                <a:cs typeface="Calibri"/>
                <a:sym typeface="Calibri"/>
              </a:rPr>
              <a:t>memperingatkan</a:t>
            </a:r>
            <a:r>
              <a:rPr lang="en-US" sz="3200">
                <a:solidFill>
                  <a:schemeClr val="dk1"/>
                </a:solidFill>
                <a:latin typeface="Calibri"/>
                <a:ea typeface="Calibri"/>
                <a:cs typeface="Calibri"/>
                <a:sym typeface="Calibri"/>
              </a:rPr>
              <a:t> </a:t>
            </a:r>
            <a:endParaRPr sz="3200"/>
          </a:p>
        </p:txBody>
      </p:sp>
      <p:sp>
        <p:nvSpPr>
          <p:cNvPr id="217" name="Google Shape;217;p16"/>
          <p:cNvSpPr txBox="1"/>
          <p:nvPr/>
        </p:nvSpPr>
        <p:spPr>
          <a:xfrm>
            <a:off x="7688797" y="3130326"/>
            <a:ext cx="3724179" cy="1433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Menghentikan</a:t>
            </a:r>
            <a:r>
              <a:rPr lang="en-US" sz="3200">
                <a:solidFill>
                  <a:schemeClr val="dk1"/>
                </a:solidFill>
                <a:latin typeface="Calibri"/>
                <a:ea typeface="Calibri"/>
                <a:cs typeface="Calibri"/>
                <a:sym typeface="Calibri"/>
              </a:rPr>
              <a:t> dan </a:t>
            </a:r>
            <a:r>
              <a:rPr lang="en-US" sz="3200" err="1">
                <a:solidFill>
                  <a:schemeClr val="dk1"/>
                </a:solidFill>
                <a:latin typeface="Calibri"/>
                <a:ea typeface="Calibri"/>
                <a:cs typeface="Calibri"/>
                <a:sym typeface="Calibri"/>
              </a:rPr>
              <a:t>menyelamatkan</a:t>
            </a:r>
            <a:r>
              <a:rPr lang="en-US" sz="3200">
                <a:solidFill>
                  <a:schemeClr val="dk1"/>
                </a:solidFill>
                <a:latin typeface="Calibri"/>
                <a:ea typeface="Calibri"/>
                <a:cs typeface="Calibri"/>
                <a:sym typeface="Calibri"/>
              </a:rPr>
              <a:t> </a:t>
            </a:r>
            <a:endParaRPr sz="3200"/>
          </a:p>
        </p:txBody>
      </p:sp>
      <p:pic>
        <p:nvPicPr>
          <p:cNvPr id="218" name="Google Shape;218;p16"/>
          <p:cNvPicPr preferRelativeResize="0"/>
          <p:nvPr/>
        </p:nvPicPr>
        <p:blipFill rotWithShape="1">
          <a:blip r:embed="rId6">
            <a:alphaModFix/>
          </a:blip>
          <a:srcRect/>
          <a:stretch/>
        </p:blipFill>
        <p:spPr>
          <a:xfrm>
            <a:off x="997609" y="810693"/>
            <a:ext cx="1432467" cy="1438243"/>
          </a:xfrm>
          <a:prstGeom prst="rect">
            <a:avLst/>
          </a:prstGeom>
          <a:noFill/>
          <a:ln>
            <a:noFill/>
          </a:ln>
        </p:spPr>
      </p:pic>
      <p:pic>
        <p:nvPicPr>
          <p:cNvPr id="219" name="Google Shape;219;p16"/>
          <p:cNvPicPr preferRelativeResize="0"/>
          <p:nvPr/>
        </p:nvPicPr>
        <p:blipFill rotWithShape="1">
          <a:blip r:embed="rId7">
            <a:alphaModFix/>
          </a:blip>
          <a:srcRect/>
          <a:stretch/>
        </p:blipFill>
        <p:spPr>
          <a:xfrm>
            <a:off x="-11749" y="0"/>
            <a:ext cx="12192000" cy="22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p:nvPr/>
        </p:nvSpPr>
        <p:spPr>
          <a:xfrm>
            <a:off x="1145665" y="1320730"/>
            <a:ext cx="8010208" cy="353939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Pelecehan</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Ujaran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kebencian</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Vandalisme</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Serangan</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Serangan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terhadap</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tempat</a:t>
            </a:r>
            <a:r>
              <a:rPr lang="en-US" sz="3200">
                <a:solidFill>
                  <a:schemeClr val="dk1"/>
                </a:solidFill>
                <a:latin typeface="Calibri"/>
                <a:ea typeface="Calibri"/>
                <a:cs typeface="Calibri"/>
                <a:sym typeface="Calibri"/>
              </a:rPr>
              <a:t> ibadah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Kekerasan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kelompok</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Penangkapan</a:t>
            </a:r>
            <a:r>
              <a:rPr lang="en-US" sz="3200">
                <a:solidFill>
                  <a:schemeClr val="dk1"/>
                </a:solidFill>
                <a:latin typeface="Calibri"/>
                <a:ea typeface="Calibri"/>
                <a:cs typeface="Calibri"/>
                <a:sym typeface="Calibri"/>
              </a:rPr>
              <a:t> yang </a:t>
            </a:r>
            <a:r>
              <a:rPr lang="en-US" sz="3200" err="1">
                <a:solidFill>
                  <a:schemeClr val="dk1"/>
                </a:solidFill>
                <a:latin typeface="Calibri"/>
                <a:ea typeface="Calibri"/>
                <a:cs typeface="Calibri"/>
                <a:sym typeface="Calibri"/>
              </a:rPr>
              <a:t>sewenang-wenang</a:t>
            </a:r>
            <a:r>
              <a:rPr lang="en-US" sz="3200">
                <a:solidFill>
                  <a:schemeClr val="dk1"/>
                </a:solidFill>
                <a:latin typeface="Calibri"/>
                <a:ea typeface="Calibri"/>
                <a:cs typeface="Calibri"/>
                <a:sym typeface="Calibri"/>
              </a:rPr>
              <a:t> </a:t>
            </a:r>
            <a:endParaRPr sz="3200"/>
          </a:p>
        </p:txBody>
      </p:sp>
      <p:pic>
        <p:nvPicPr>
          <p:cNvPr id="228" name="Google Shape;228;p17"/>
          <p:cNvPicPr preferRelativeResize="0"/>
          <p:nvPr/>
        </p:nvPicPr>
        <p:blipFill rotWithShape="1">
          <a:blip r:embed="rId3">
            <a:alphaModFix/>
          </a:blip>
          <a:srcRect/>
          <a:stretch/>
        </p:blipFill>
        <p:spPr>
          <a:xfrm>
            <a:off x="10037215" y="870517"/>
            <a:ext cx="1435126" cy="1440000"/>
          </a:xfrm>
          <a:prstGeom prst="rect">
            <a:avLst/>
          </a:prstGeom>
          <a:noFill/>
          <a:ln>
            <a:noFill/>
          </a:ln>
        </p:spPr>
      </p:pic>
      <p:pic>
        <p:nvPicPr>
          <p:cNvPr id="229" name="Google Shape;229;p1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6"/>
        <p:cNvGrpSpPr/>
        <p:nvPr/>
      </p:nvGrpSpPr>
      <p:grpSpPr>
        <a:xfrm>
          <a:off x="0" y="0"/>
          <a:ext cx="0" cy="0"/>
          <a:chOff x="0" y="0"/>
          <a:chExt cx="0" cy="0"/>
        </a:xfrm>
      </p:grpSpPr>
      <p:pic>
        <p:nvPicPr>
          <p:cNvPr id="237" name="Google Shape;237;p18"/>
          <p:cNvPicPr preferRelativeResize="0"/>
          <p:nvPr/>
        </p:nvPicPr>
        <p:blipFill rotWithShape="1">
          <a:blip r:embed="rId3">
            <a:alphaModFix/>
          </a:blip>
          <a:srcRect/>
          <a:stretch/>
        </p:blipFill>
        <p:spPr>
          <a:xfrm>
            <a:off x="4288577" y="1654399"/>
            <a:ext cx="3591345" cy="3600000"/>
          </a:xfrm>
          <a:prstGeom prst="rect">
            <a:avLst/>
          </a:prstGeom>
          <a:noFill/>
          <a:ln>
            <a:noFill/>
          </a:ln>
        </p:spPr>
      </p:pic>
      <p:sp>
        <p:nvSpPr>
          <p:cNvPr id="238" name="Google Shape;238;p18"/>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39" name="Google Shape;239;p18"/>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8"/>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41" name="Google Shape;241;p18"/>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42" name="Google Shape;242;p18"/>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43" name="Google Shape;243;p18"/>
          <p:cNvPicPr preferRelativeResize="0"/>
          <p:nvPr/>
        </p:nvPicPr>
        <p:blipFill rotWithShape="1">
          <a:blip r:embed="rId3">
            <a:alphaModFix/>
          </a:blip>
          <a:srcRect/>
          <a:stretch/>
        </p:blipFill>
        <p:spPr>
          <a:xfrm>
            <a:off x="4288578" y="1629000"/>
            <a:ext cx="3591345" cy="3600000"/>
          </a:xfrm>
          <a:prstGeom prst="rect">
            <a:avLst/>
          </a:prstGeom>
          <a:noFill/>
          <a:ln>
            <a:noFill/>
          </a:ln>
        </p:spPr>
      </p:pic>
      <p:pic>
        <p:nvPicPr>
          <p:cNvPr id="244" name="Google Shape;244;p18"/>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1"/>
        <p:cNvGrpSpPr/>
        <p:nvPr/>
      </p:nvGrpSpPr>
      <p:grpSpPr>
        <a:xfrm>
          <a:off x="0" y="0"/>
          <a:ext cx="0" cy="0"/>
          <a:chOff x="0" y="0"/>
          <a:chExt cx="0" cy="0"/>
        </a:xfrm>
      </p:grpSpPr>
      <p:pic>
        <p:nvPicPr>
          <p:cNvPr id="252" name="Google Shape;252;p19"/>
          <p:cNvPicPr preferRelativeResize="0"/>
          <p:nvPr/>
        </p:nvPicPr>
        <p:blipFill rotWithShape="1">
          <a:blip r:embed="rId3">
            <a:alphaModFix/>
          </a:blip>
          <a:srcRect/>
          <a:stretch/>
        </p:blipFill>
        <p:spPr>
          <a:xfrm>
            <a:off x="1170000" y="4871150"/>
            <a:ext cx="1260000" cy="1260000"/>
          </a:xfrm>
          <a:prstGeom prst="rect">
            <a:avLst/>
          </a:prstGeom>
          <a:noFill/>
          <a:ln>
            <a:noFill/>
          </a:ln>
        </p:spPr>
      </p:pic>
      <p:pic>
        <p:nvPicPr>
          <p:cNvPr id="253" name="Google Shape;253;p19"/>
          <p:cNvPicPr preferRelativeResize="0"/>
          <p:nvPr/>
        </p:nvPicPr>
        <p:blipFill rotWithShape="1">
          <a:blip r:embed="rId4">
            <a:alphaModFix/>
          </a:blip>
          <a:srcRect/>
          <a:stretch/>
        </p:blipFill>
        <p:spPr>
          <a:xfrm>
            <a:off x="6300000" y="3039173"/>
            <a:ext cx="1260000" cy="1260000"/>
          </a:xfrm>
          <a:prstGeom prst="rect">
            <a:avLst/>
          </a:prstGeom>
          <a:noFill/>
          <a:ln>
            <a:noFill/>
          </a:ln>
        </p:spPr>
      </p:pic>
      <p:pic>
        <p:nvPicPr>
          <p:cNvPr id="254" name="Google Shape;254;p19"/>
          <p:cNvPicPr preferRelativeResize="0"/>
          <p:nvPr/>
        </p:nvPicPr>
        <p:blipFill rotWithShape="1">
          <a:blip r:embed="rId5">
            <a:alphaModFix/>
          </a:blip>
          <a:srcRect/>
          <a:stretch/>
        </p:blipFill>
        <p:spPr>
          <a:xfrm>
            <a:off x="992610" y="843583"/>
            <a:ext cx="1428251" cy="1432354"/>
          </a:xfrm>
          <a:prstGeom prst="rect">
            <a:avLst/>
          </a:prstGeom>
          <a:noFill/>
          <a:ln>
            <a:noFill/>
          </a:ln>
        </p:spPr>
      </p:pic>
      <p:pic>
        <p:nvPicPr>
          <p:cNvPr id="255" name="Google Shape;255;p19"/>
          <p:cNvPicPr preferRelativeResize="0"/>
          <p:nvPr/>
        </p:nvPicPr>
        <p:blipFill rotWithShape="1">
          <a:blip r:embed="rId6">
            <a:alphaModFix/>
          </a:blip>
          <a:srcRect/>
          <a:stretch/>
        </p:blipFill>
        <p:spPr>
          <a:xfrm>
            <a:off x="1170627" y="3036944"/>
            <a:ext cx="1260000" cy="1260000"/>
          </a:xfrm>
          <a:prstGeom prst="rect">
            <a:avLst/>
          </a:prstGeom>
          <a:noFill/>
          <a:ln>
            <a:noFill/>
          </a:ln>
        </p:spPr>
      </p:pic>
      <p:pic>
        <p:nvPicPr>
          <p:cNvPr id="256" name="Google Shape;256;p19"/>
          <p:cNvPicPr preferRelativeResize="0"/>
          <p:nvPr/>
        </p:nvPicPr>
        <p:blipFill rotWithShape="1">
          <a:blip r:embed="rId7">
            <a:alphaModFix/>
          </a:blip>
          <a:srcRect/>
          <a:stretch/>
        </p:blipFill>
        <p:spPr>
          <a:xfrm>
            <a:off x="6300000" y="4863673"/>
            <a:ext cx="1260000" cy="1260000"/>
          </a:xfrm>
          <a:prstGeom prst="rect">
            <a:avLst/>
          </a:prstGeom>
          <a:noFill/>
          <a:ln>
            <a:noFill/>
          </a:ln>
        </p:spPr>
      </p:pic>
      <p:sp>
        <p:nvSpPr>
          <p:cNvPr id="257" name="Google Shape;257;p19"/>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58" name="Google Shape;258;p19"/>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9"/>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60" name="Google Shape;260;p19"/>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61" name="Google Shape;261;p19"/>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62" name="Google Shape;262;p19"/>
          <p:cNvSpPr/>
          <p:nvPr/>
        </p:nvSpPr>
        <p:spPr>
          <a:xfrm>
            <a:off x="2621261" y="1309469"/>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err="1">
                <a:solidFill>
                  <a:srgbClr val="000000"/>
                </a:solidFill>
                <a:latin typeface="Calibri"/>
                <a:ea typeface="Calibri"/>
                <a:cs typeface="Calibri"/>
                <a:sym typeface="Calibri"/>
              </a:rPr>
              <a:t>Taktik</a:t>
            </a:r>
            <a:r>
              <a:rPr lang="en-US" sz="4000" b="1">
                <a:solidFill>
                  <a:srgbClr val="000000"/>
                </a:solidFill>
                <a:latin typeface="Calibri"/>
                <a:ea typeface="Calibri"/>
                <a:cs typeface="Calibri"/>
                <a:sym typeface="Calibri"/>
              </a:rPr>
              <a:t> </a:t>
            </a:r>
            <a:r>
              <a:rPr lang="en-US" sz="4000" b="1" err="1">
                <a:solidFill>
                  <a:srgbClr val="000000"/>
                </a:solidFill>
                <a:latin typeface="Calibri"/>
                <a:ea typeface="Calibri"/>
                <a:cs typeface="Calibri"/>
                <a:sym typeface="Calibri"/>
              </a:rPr>
              <a:t>perubahan</a:t>
            </a:r>
            <a:r>
              <a:rPr lang="en-US" sz="4000" b="1">
                <a:solidFill>
                  <a:srgbClr val="000000"/>
                </a:solidFill>
                <a:latin typeface="Calibri"/>
                <a:ea typeface="Calibri"/>
                <a:cs typeface="Calibri"/>
                <a:sym typeface="Calibri"/>
              </a:rPr>
              <a:t> </a:t>
            </a:r>
            <a:endParaRPr sz="4000">
              <a:solidFill>
                <a:schemeClr val="dk1"/>
              </a:solidFill>
              <a:latin typeface="Calibri"/>
              <a:ea typeface="Calibri"/>
              <a:cs typeface="Calibri"/>
              <a:sym typeface="Calibri"/>
            </a:endParaRPr>
          </a:p>
        </p:txBody>
      </p:sp>
      <p:sp>
        <p:nvSpPr>
          <p:cNvPr id="263" name="Google Shape;263;p19"/>
          <p:cNvSpPr txBox="1"/>
          <p:nvPr/>
        </p:nvSpPr>
        <p:spPr>
          <a:xfrm>
            <a:off x="2621261" y="5170508"/>
            <a:ext cx="38179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Insentif</a:t>
            </a:r>
            <a:r>
              <a:rPr lang="en-US" sz="3200">
                <a:solidFill>
                  <a:schemeClr val="dk1"/>
                </a:solidFill>
                <a:latin typeface="Calibri"/>
                <a:ea typeface="Calibri"/>
                <a:cs typeface="Calibri"/>
                <a:sym typeface="Calibri"/>
              </a:rPr>
              <a:t> </a:t>
            </a:r>
            <a:endParaRPr sz="3200">
              <a:solidFill>
                <a:schemeClr val="dk1"/>
              </a:solidFill>
            </a:endParaRPr>
          </a:p>
        </p:txBody>
      </p:sp>
      <p:sp>
        <p:nvSpPr>
          <p:cNvPr id="264" name="Google Shape;264;p19"/>
          <p:cNvSpPr txBox="1"/>
          <p:nvPr/>
        </p:nvSpPr>
        <p:spPr>
          <a:xfrm>
            <a:off x="7801974" y="3342241"/>
            <a:ext cx="237795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Advocasi</a:t>
            </a:r>
            <a:endParaRPr lang="en-US" sz="3200" err="1">
              <a:solidFill>
                <a:schemeClr val="dk1"/>
              </a:solidFill>
              <a:latin typeface="Calibri"/>
              <a:ea typeface="Calibri"/>
              <a:cs typeface="Calibri"/>
            </a:endParaRPr>
          </a:p>
        </p:txBody>
      </p:sp>
      <p:sp>
        <p:nvSpPr>
          <p:cNvPr id="265" name="Google Shape;265;p19"/>
          <p:cNvSpPr txBox="1"/>
          <p:nvPr/>
        </p:nvSpPr>
        <p:spPr>
          <a:xfrm>
            <a:off x="7801974" y="5177984"/>
            <a:ext cx="243573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Menentang</a:t>
            </a:r>
            <a:endParaRPr sz="3200">
              <a:solidFill>
                <a:schemeClr val="dk1"/>
              </a:solidFill>
              <a:latin typeface="Calibri"/>
              <a:ea typeface="Calibri"/>
              <a:cs typeface="Calibri"/>
              <a:sym typeface="Calibri"/>
            </a:endParaRPr>
          </a:p>
        </p:txBody>
      </p:sp>
      <p:sp>
        <p:nvSpPr>
          <p:cNvPr id="266" name="Google Shape;266;p19"/>
          <p:cNvSpPr txBox="1"/>
          <p:nvPr/>
        </p:nvSpPr>
        <p:spPr>
          <a:xfrm>
            <a:off x="2652434" y="3344224"/>
            <a:ext cx="307512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Kampanye</a:t>
            </a:r>
            <a:r>
              <a:rPr lang="en-US" sz="3200">
                <a:solidFill>
                  <a:schemeClr val="dk1"/>
                </a:solidFill>
                <a:latin typeface="Calibri"/>
                <a:ea typeface="Calibri"/>
                <a:cs typeface="Calibri"/>
                <a:sym typeface="Calibri"/>
              </a:rPr>
              <a:t> </a:t>
            </a:r>
            <a:endParaRPr sz="3200"/>
          </a:p>
        </p:txBody>
      </p:sp>
      <p:pic>
        <p:nvPicPr>
          <p:cNvPr id="267" name="Google Shape;267;p19"/>
          <p:cNvPicPr preferRelativeResize="0"/>
          <p:nvPr/>
        </p:nvPicPr>
        <p:blipFill rotWithShape="1">
          <a:blip r:embed="rId8">
            <a:alphaModFix/>
          </a:blip>
          <a:srcRect/>
          <a:stretch/>
        </p:blipFill>
        <p:spPr>
          <a:xfrm>
            <a:off x="-11749" y="0"/>
            <a:ext cx="12192000" cy="22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0"/>
        <p:cNvGrpSpPr/>
        <p:nvPr/>
      </p:nvGrpSpPr>
      <p:grpSpPr>
        <a:xfrm>
          <a:off x="0" y="0"/>
          <a:ext cx="0" cy="0"/>
          <a:chOff x="0" y="0"/>
          <a:chExt cx="0" cy="0"/>
        </a:xfrm>
      </p:grpSpPr>
      <p:pic>
        <p:nvPicPr>
          <p:cNvPr id="61" name="Google Shape;61;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 name="Google Shape;62;p2"/>
          <p:cNvSpPr txBox="1"/>
          <p:nvPr/>
        </p:nvSpPr>
        <p:spPr>
          <a:xfrm>
            <a:off x="-11749" y="800556"/>
            <a:ext cx="12192000" cy="357016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v-SE" sz="3600" spc="600">
                <a:solidFill>
                  <a:schemeClr val="bg1"/>
                </a:solidFill>
                <a:latin typeface="Calibri" panose="020F0502020204030204" pitchFamily="34" charset="0"/>
              </a:rPr>
              <a:t>SESI </a:t>
            </a:r>
            <a:r>
              <a:rPr lang="sv-SE" sz="3600" spc="600">
                <a:solidFill>
                  <a:schemeClr val="lt1"/>
                </a:solidFill>
                <a:latin typeface="Calibri"/>
                <a:ea typeface="Calibri"/>
                <a:cs typeface="Calibri"/>
                <a:sym typeface="Calibri"/>
              </a:rPr>
              <a:t>6</a:t>
            </a:r>
            <a:endParaRPr lang="sv-SE" sz="3600"/>
          </a:p>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4800" b="0" i="0" u="none" strike="noStrike" cap="none" err="1">
                <a:solidFill>
                  <a:schemeClr val="lt1"/>
                </a:solidFill>
                <a:latin typeface="Calibri"/>
                <a:ea typeface="Calibri"/>
                <a:cs typeface="Calibri"/>
                <a:sym typeface="Calibri"/>
              </a:rPr>
              <a:t>Terinspirasi</a:t>
            </a:r>
            <a:r>
              <a:rPr lang="en-US" sz="4800" b="0" i="0" u="none" strike="noStrike" cap="none">
                <a:solidFill>
                  <a:schemeClr val="lt1"/>
                </a:solidFill>
                <a:latin typeface="Calibri"/>
                <a:ea typeface="Calibri"/>
                <a:cs typeface="Calibri"/>
                <a:sym typeface="Calibri"/>
              </a:rPr>
              <a:t> </a:t>
            </a:r>
            <a:r>
              <a:rPr lang="en-US" sz="4800" b="0" i="0" u="none" strike="noStrike" cap="none" err="1">
                <a:solidFill>
                  <a:schemeClr val="lt1"/>
                </a:solidFill>
                <a:latin typeface="Calibri"/>
                <a:ea typeface="Calibri"/>
                <a:cs typeface="Calibri"/>
                <a:sym typeface="Calibri"/>
              </a:rPr>
              <a:t>dari</a:t>
            </a:r>
            <a:r>
              <a:rPr lang="en-US" sz="4800" b="0" i="0" u="none" strike="noStrike" cap="none">
                <a:solidFill>
                  <a:schemeClr val="lt1"/>
                </a:solidFill>
                <a:latin typeface="Calibri"/>
                <a:ea typeface="Calibri"/>
                <a:cs typeface="Calibri"/>
                <a:sym typeface="Calibri"/>
              </a:rPr>
              <a:t> </a:t>
            </a:r>
            <a:r>
              <a:rPr lang="en-US" sz="4800" b="0" i="0" u="none" strike="noStrike" cap="none" err="1">
                <a:solidFill>
                  <a:schemeClr val="lt1"/>
                </a:solidFill>
                <a:latin typeface="Calibri"/>
                <a:ea typeface="Calibri"/>
                <a:cs typeface="Calibri"/>
                <a:sym typeface="Calibri"/>
              </a:rPr>
              <a:t>banyak</a:t>
            </a:r>
            <a:r>
              <a:rPr lang="en-US" sz="4800" b="0" i="0" u="none" strike="noStrike" cap="none">
                <a:solidFill>
                  <a:schemeClr val="lt1"/>
                </a:solidFill>
                <a:latin typeface="Calibri"/>
                <a:ea typeface="Calibri"/>
                <a:cs typeface="Calibri"/>
                <a:sym typeface="Calibri"/>
              </a:rPr>
              <a:t> </a:t>
            </a:r>
            <a:r>
              <a:rPr lang="en-US" sz="4800" err="1">
                <a:solidFill>
                  <a:schemeClr val="lt1"/>
                </a:solidFill>
                <a:latin typeface="Calibri"/>
                <a:ea typeface="Calibri"/>
                <a:cs typeface="Calibri"/>
                <a:sym typeface="Calibri"/>
              </a:rPr>
              <a:t>cerita</a:t>
            </a:r>
            <a:r>
              <a:rPr lang="en-US" sz="4800">
                <a:solidFill>
                  <a:schemeClr val="lt1"/>
                </a:solidFill>
                <a:latin typeface="Calibri"/>
                <a:ea typeface="Calibri"/>
                <a:cs typeface="Calibri"/>
                <a:sym typeface="Calibri"/>
              </a:rPr>
              <a:t> </a:t>
            </a:r>
          </a:p>
          <a:p>
            <a:pPr marL="0" marR="0" lvl="0" indent="0" algn="ctr" rtl="0">
              <a:spcBef>
                <a:spcPts val="0"/>
              </a:spcBef>
              <a:spcAft>
                <a:spcPts val="0"/>
              </a:spcAft>
              <a:buNone/>
            </a:pPr>
            <a:r>
              <a:rPr lang="en-US" sz="4800" b="0" i="0" u="none" strike="noStrike" cap="none">
                <a:solidFill>
                  <a:schemeClr val="lt1"/>
                </a:solidFill>
                <a:latin typeface="Calibri"/>
                <a:ea typeface="Calibri"/>
                <a:cs typeface="Calibri"/>
                <a:sym typeface="Calibri"/>
              </a:rPr>
              <a:t>- </a:t>
            </a:r>
            <a:r>
              <a:rPr lang="en-US" sz="4800" b="0" i="0" u="none" strike="noStrike" cap="none" err="1">
                <a:solidFill>
                  <a:schemeClr val="lt1"/>
                </a:solidFill>
                <a:latin typeface="Calibri"/>
                <a:ea typeface="Calibri"/>
                <a:cs typeface="Calibri"/>
                <a:sym typeface="Calibri"/>
              </a:rPr>
              <a:t>Diberdayakan</a:t>
            </a:r>
            <a:r>
              <a:rPr lang="en-US" sz="4800" b="0" i="0" u="none" strike="noStrike" cap="none">
                <a:solidFill>
                  <a:schemeClr val="lt1"/>
                </a:solidFill>
                <a:latin typeface="Calibri"/>
                <a:ea typeface="Calibri"/>
                <a:cs typeface="Calibri"/>
                <a:sym typeface="Calibri"/>
              </a:rPr>
              <a:t> oleh </a:t>
            </a:r>
            <a:r>
              <a:rPr lang="en-US" sz="4800" b="0" i="0" u="none" strike="noStrike" cap="none" err="1">
                <a:solidFill>
                  <a:schemeClr val="lt1"/>
                </a:solidFill>
                <a:latin typeface="Calibri"/>
                <a:ea typeface="Calibri"/>
                <a:cs typeface="Calibri"/>
                <a:sym typeface="Calibri"/>
              </a:rPr>
              <a:t>taktik</a:t>
            </a:r>
            <a:r>
              <a:rPr lang="en-US" sz="4800" b="0" i="0" u="none" strike="noStrike" cap="none">
                <a:solidFill>
                  <a:schemeClr val="lt1"/>
                </a:solidFill>
                <a:latin typeface="Calibri"/>
                <a:ea typeface="Calibri"/>
                <a:cs typeface="Calibri"/>
                <a:sym typeface="Calibri"/>
              </a:rPr>
              <a:t> </a:t>
            </a:r>
            <a:endParaRPr sz="4800"/>
          </a:p>
          <a:p>
            <a:pPr marL="0" marR="0" lvl="0" indent="0" algn="ctr" rtl="0">
              <a:spcBef>
                <a:spcPts val="0"/>
              </a:spcBef>
              <a:spcAft>
                <a:spcPts val="0"/>
              </a:spcAft>
              <a:buNone/>
            </a:pPr>
            <a:endParaRPr sz="6000" b="0" i="0" u="none" strike="noStrike" cap="none">
              <a:solidFill>
                <a:schemeClr val="lt1"/>
              </a:solidFill>
              <a:latin typeface="Calibri"/>
              <a:ea typeface="Calibri"/>
              <a:cs typeface="Calibri"/>
              <a:sym typeface="Calibri"/>
            </a:endParaRPr>
          </a:p>
        </p:txBody>
      </p:sp>
      <p:pic>
        <p:nvPicPr>
          <p:cNvPr id="63" name="Google Shape;63;p2"/>
          <p:cNvPicPr preferRelativeResize="0"/>
          <p:nvPr/>
        </p:nvPicPr>
        <p:blipFill rotWithShape="1">
          <a:blip r:embed="rId4">
            <a:alphaModFix/>
          </a:blip>
          <a:srcRect/>
          <a:stretch/>
        </p:blipFill>
        <p:spPr>
          <a:xfrm>
            <a:off x="5163475" y="4262274"/>
            <a:ext cx="1792122" cy="1795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74"/>
        <p:cNvGrpSpPr/>
        <p:nvPr/>
      </p:nvGrpSpPr>
      <p:grpSpPr>
        <a:xfrm>
          <a:off x="0" y="0"/>
          <a:ext cx="0" cy="0"/>
          <a:chOff x="0" y="0"/>
          <a:chExt cx="0" cy="0"/>
        </a:xfrm>
      </p:grpSpPr>
      <p:pic>
        <p:nvPicPr>
          <p:cNvPr id="275" name="Google Shape;275;p20"/>
          <p:cNvPicPr preferRelativeResize="0"/>
          <p:nvPr/>
        </p:nvPicPr>
        <p:blipFill rotWithShape="1">
          <a:blip r:embed="rId3">
            <a:alphaModFix/>
          </a:blip>
          <a:srcRect/>
          <a:stretch/>
        </p:blipFill>
        <p:spPr>
          <a:xfrm>
            <a:off x="4271612" y="1629000"/>
            <a:ext cx="3686578" cy="3686578"/>
          </a:xfrm>
          <a:prstGeom prst="rect">
            <a:avLst/>
          </a:prstGeom>
          <a:noFill/>
          <a:ln>
            <a:noFill/>
          </a:ln>
        </p:spPr>
      </p:pic>
      <p:pic>
        <p:nvPicPr>
          <p:cNvPr id="276" name="Google Shape;276;p20"/>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83"/>
        <p:cNvGrpSpPr/>
        <p:nvPr/>
      </p:nvGrpSpPr>
      <p:grpSpPr>
        <a:xfrm>
          <a:off x="0" y="0"/>
          <a:ext cx="0" cy="0"/>
          <a:chOff x="0" y="0"/>
          <a:chExt cx="0" cy="0"/>
        </a:xfrm>
      </p:grpSpPr>
      <p:pic>
        <p:nvPicPr>
          <p:cNvPr id="284" name="Google Shape;284;p21"/>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285" name="Google Shape;285;p21"/>
          <p:cNvPicPr preferRelativeResize="0"/>
          <p:nvPr/>
        </p:nvPicPr>
        <p:blipFill rotWithShape="1">
          <a:blip r:embed="rId4">
            <a:alphaModFix/>
          </a:blip>
          <a:srcRect/>
          <a:stretch/>
        </p:blipFill>
        <p:spPr>
          <a:xfrm>
            <a:off x="1163740" y="3031671"/>
            <a:ext cx="1260000" cy="1260000"/>
          </a:xfrm>
          <a:prstGeom prst="rect">
            <a:avLst/>
          </a:prstGeom>
          <a:noFill/>
          <a:ln>
            <a:noFill/>
          </a:ln>
        </p:spPr>
      </p:pic>
      <p:pic>
        <p:nvPicPr>
          <p:cNvPr id="286" name="Google Shape;286;p21"/>
          <p:cNvPicPr preferRelativeResize="0"/>
          <p:nvPr/>
        </p:nvPicPr>
        <p:blipFill rotWithShape="1">
          <a:blip r:embed="rId5">
            <a:alphaModFix/>
          </a:blip>
          <a:srcRect/>
          <a:stretch/>
        </p:blipFill>
        <p:spPr>
          <a:xfrm>
            <a:off x="6280198" y="3004935"/>
            <a:ext cx="1260000" cy="1260000"/>
          </a:xfrm>
          <a:prstGeom prst="rect">
            <a:avLst/>
          </a:prstGeom>
          <a:noFill/>
          <a:ln>
            <a:noFill/>
          </a:ln>
        </p:spPr>
      </p:pic>
      <p:pic>
        <p:nvPicPr>
          <p:cNvPr id="287" name="Google Shape;287;p21"/>
          <p:cNvPicPr preferRelativeResize="0"/>
          <p:nvPr/>
        </p:nvPicPr>
        <p:blipFill rotWithShape="1">
          <a:blip r:embed="rId6">
            <a:alphaModFix/>
          </a:blip>
          <a:srcRect/>
          <a:stretch/>
        </p:blipFill>
        <p:spPr>
          <a:xfrm>
            <a:off x="1163740" y="4857223"/>
            <a:ext cx="1260000" cy="1260000"/>
          </a:xfrm>
          <a:prstGeom prst="rect">
            <a:avLst/>
          </a:prstGeom>
          <a:noFill/>
          <a:ln>
            <a:noFill/>
          </a:ln>
        </p:spPr>
      </p:pic>
      <p:sp>
        <p:nvSpPr>
          <p:cNvPr id="288" name="Google Shape;288;p21"/>
          <p:cNvSpPr/>
          <p:nvPr/>
        </p:nvSpPr>
        <p:spPr>
          <a:xfrm>
            <a:off x="2621261" y="1309469"/>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err="1">
                <a:solidFill>
                  <a:srgbClr val="000000"/>
                </a:solidFill>
                <a:latin typeface="Calibri"/>
                <a:ea typeface="Calibri"/>
                <a:cs typeface="Calibri"/>
                <a:sym typeface="Calibri"/>
              </a:rPr>
              <a:t>Taktik</a:t>
            </a:r>
            <a:r>
              <a:rPr lang="en-US" sz="4000" b="1">
                <a:solidFill>
                  <a:srgbClr val="000000"/>
                </a:solidFill>
                <a:latin typeface="Calibri"/>
                <a:ea typeface="Calibri"/>
                <a:cs typeface="Calibri"/>
                <a:sym typeface="Calibri"/>
              </a:rPr>
              <a:t> </a:t>
            </a:r>
            <a:r>
              <a:rPr lang="en-US" sz="4000" b="1" err="1">
                <a:solidFill>
                  <a:srgbClr val="000000"/>
                </a:solidFill>
                <a:latin typeface="Calibri"/>
                <a:ea typeface="Calibri"/>
                <a:cs typeface="Calibri"/>
                <a:sym typeface="Calibri"/>
              </a:rPr>
              <a:t>membangun</a:t>
            </a:r>
            <a:r>
              <a:rPr lang="en-US" sz="4000" b="1">
                <a:solidFill>
                  <a:srgbClr val="000000"/>
                </a:solidFill>
                <a:latin typeface="Calibri"/>
                <a:ea typeface="Calibri"/>
                <a:cs typeface="Calibri"/>
                <a:sym typeface="Calibri"/>
              </a:rPr>
              <a:t> </a:t>
            </a:r>
            <a:endParaRPr sz="4000">
              <a:solidFill>
                <a:schemeClr val="dk1"/>
              </a:solidFill>
              <a:latin typeface="Calibri"/>
              <a:ea typeface="Calibri"/>
              <a:cs typeface="Calibri"/>
              <a:sym typeface="Calibri"/>
            </a:endParaRPr>
          </a:p>
        </p:txBody>
      </p:sp>
      <p:sp>
        <p:nvSpPr>
          <p:cNvPr id="289" name="Google Shape;289;p21"/>
          <p:cNvSpPr txBox="1"/>
          <p:nvPr/>
        </p:nvSpPr>
        <p:spPr>
          <a:xfrm>
            <a:off x="2665300" y="3338505"/>
            <a:ext cx="212571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Kesadaran</a:t>
            </a:r>
            <a:endParaRPr sz="3200">
              <a:solidFill>
                <a:schemeClr val="dk1"/>
              </a:solidFill>
              <a:latin typeface="Calibri"/>
              <a:ea typeface="Calibri"/>
              <a:cs typeface="Calibri"/>
              <a:sym typeface="Calibri"/>
            </a:endParaRPr>
          </a:p>
        </p:txBody>
      </p:sp>
      <p:sp>
        <p:nvSpPr>
          <p:cNvPr id="290" name="Google Shape;290;p21"/>
          <p:cNvSpPr txBox="1"/>
          <p:nvPr/>
        </p:nvSpPr>
        <p:spPr>
          <a:xfrm>
            <a:off x="2700658" y="5164057"/>
            <a:ext cx="267932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Keterampilan</a:t>
            </a:r>
            <a:endParaRPr sz="3200">
              <a:solidFill>
                <a:schemeClr val="dk1"/>
              </a:solidFill>
              <a:latin typeface="Calibri"/>
              <a:ea typeface="Calibri"/>
              <a:cs typeface="Calibri"/>
              <a:sym typeface="Calibri"/>
            </a:endParaRPr>
          </a:p>
        </p:txBody>
      </p:sp>
      <p:sp>
        <p:nvSpPr>
          <p:cNvPr id="291" name="Google Shape;291;p21"/>
          <p:cNvSpPr txBox="1"/>
          <p:nvPr/>
        </p:nvSpPr>
        <p:spPr>
          <a:xfrm>
            <a:off x="7832457" y="3299579"/>
            <a:ext cx="246407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Keterlibatan</a:t>
            </a:r>
            <a:endParaRPr sz="3200">
              <a:solidFill>
                <a:schemeClr val="dk1"/>
              </a:solidFill>
              <a:latin typeface="Calibri"/>
              <a:ea typeface="Calibri"/>
              <a:cs typeface="Calibri"/>
              <a:sym typeface="Calibri"/>
            </a:endParaRPr>
          </a:p>
        </p:txBody>
      </p:sp>
      <p:sp>
        <p:nvSpPr>
          <p:cNvPr id="292" name="Google Shape;292;p21"/>
          <p:cNvSpPr txBox="1"/>
          <p:nvPr/>
        </p:nvSpPr>
        <p:spPr>
          <a:xfrm>
            <a:off x="7832457" y="5164056"/>
            <a:ext cx="173419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Jaringan</a:t>
            </a:r>
            <a:endParaRPr sz="3200">
              <a:solidFill>
                <a:schemeClr val="dk1"/>
              </a:solidFill>
              <a:latin typeface="Calibri"/>
              <a:ea typeface="Calibri"/>
              <a:cs typeface="Calibri"/>
              <a:sym typeface="Calibri"/>
            </a:endParaRPr>
          </a:p>
        </p:txBody>
      </p:sp>
      <p:pic>
        <p:nvPicPr>
          <p:cNvPr id="293" name="Google Shape;293;p21"/>
          <p:cNvPicPr preferRelativeResize="0"/>
          <p:nvPr/>
        </p:nvPicPr>
        <p:blipFill rotWithShape="1">
          <a:blip r:embed="rId7">
            <a:alphaModFix/>
          </a:blip>
          <a:srcRect/>
          <a:stretch/>
        </p:blipFill>
        <p:spPr>
          <a:xfrm>
            <a:off x="6291947" y="4857223"/>
            <a:ext cx="1260000" cy="1260000"/>
          </a:xfrm>
          <a:prstGeom prst="rect">
            <a:avLst/>
          </a:prstGeom>
          <a:noFill/>
          <a:ln>
            <a:noFill/>
          </a:ln>
        </p:spPr>
      </p:pic>
      <p:pic>
        <p:nvPicPr>
          <p:cNvPr id="294" name="Google Shape;294;p21"/>
          <p:cNvPicPr preferRelativeResize="0"/>
          <p:nvPr/>
        </p:nvPicPr>
        <p:blipFill rotWithShape="1">
          <a:blip r:embed="rId8">
            <a:alphaModFix/>
          </a:blip>
          <a:srcRect/>
          <a:stretch/>
        </p:blipFill>
        <p:spPr>
          <a:xfrm>
            <a:off x="999563" y="834331"/>
            <a:ext cx="1440000" cy="144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01"/>
        <p:cNvGrpSpPr/>
        <p:nvPr/>
      </p:nvGrpSpPr>
      <p:grpSpPr>
        <a:xfrm>
          <a:off x="0" y="0"/>
          <a:ext cx="0" cy="0"/>
          <a:chOff x="0" y="0"/>
          <a:chExt cx="0" cy="0"/>
        </a:xfrm>
      </p:grpSpPr>
      <p:pic>
        <p:nvPicPr>
          <p:cNvPr id="302" name="Google Shape;302;p22"/>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03" name="Google Shape;303;p22"/>
          <p:cNvPicPr preferRelativeResize="0"/>
          <p:nvPr/>
        </p:nvPicPr>
        <p:blipFill rotWithShape="1">
          <a:blip r:embed="rId4">
            <a:alphaModFix/>
          </a:blip>
          <a:srcRect/>
          <a:stretch/>
        </p:blipFill>
        <p:spPr>
          <a:xfrm>
            <a:off x="4288547" y="1631485"/>
            <a:ext cx="3591408" cy="35975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0"/>
        <p:cNvGrpSpPr/>
        <p:nvPr/>
      </p:nvGrpSpPr>
      <p:grpSpPr>
        <a:xfrm>
          <a:off x="0" y="0"/>
          <a:ext cx="0" cy="0"/>
          <a:chOff x="0" y="0"/>
          <a:chExt cx="0" cy="0"/>
        </a:xfrm>
      </p:grpSpPr>
      <p:pic>
        <p:nvPicPr>
          <p:cNvPr id="311" name="Google Shape;311;p23"/>
          <p:cNvPicPr preferRelativeResize="0"/>
          <p:nvPr/>
        </p:nvPicPr>
        <p:blipFill rotWithShape="1">
          <a:blip r:embed="rId3">
            <a:alphaModFix/>
          </a:blip>
          <a:srcRect/>
          <a:stretch/>
        </p:blipFill>
        <p:spPr>
          <a:xfrm>
            <a:off x="992808" y="809655"/>
            <a:ext cx="1436563" cy="1440000"/>
          </a:xfrm>
          <a:prstGeom prst="rect">
            <a:avLst/>
          </a:prstGeom>
          <a:noFill/>
          <a:ln>
            <a:noFill/>
          </a:ln>
        </p:spPr>
      </p:pic>
      <p:pic>
        <p:nvPicPr>
          <p:cNvPr id="312" name="Google Shape;312;p23"/>
          <p:cNvPicPr preferRelativeResize="0"/>
          <p:nvPr/>
        </p:nvPicPr>
        <p:blipFill rotWithShape="1">
          <a:blip r:embed="rId4">
            <a:alphaModFix/>
          </a:blip>
          <a:srcRect/>
          <a:stretch/>
        </p:blipFill>
        <p:spPr>
          <a:xfrm>
            <a:off x="1168843" y="3021623"/>
            <a:ext cx="1260000" cy="1260000"/>
          </a:xfrm>
          <a:prstGeom prst="rect">
            <a:avLst/>
          </a:prstGeom>
          <a:noFill/>
          <a:ln>
            <a:noFill/>
          </a:ln>
        </p:spPr>
      </p:pic>
      <p:pic>
        <p:nvPicPr>
          <p:cNvPr id="313" name="Google Shape;313;p23"/>
          <p:cNvPicPr preferRelativeResize="0"/>
          <p:nvPr/>
        </p:nvPicPr>
        <p:blipFill rotWithShape="1">
          <a:blip r:embed="rId5">
            <a:alphaModFix/>
          </a:blip>
          <a:srcRect/>
          <a:stretch/>
        </p:blipFill>
        <p:spPr>
          <a:xfrm>
            <a:off x="6279856" y="2990383"/>
            <a:ext cx="1260000" cy="1260000"/>
          </a:xfrm>
          <a:prstGeom prst="rect">
            <a:avLst/>
          </a:prstGeom>
          <a:noFill/>
          <a:ln>
            <a:noFill/>
          </a:ln>
        </p:spPr>
      </p:pic>
      <p:pic>
        <p:nvPicPr>
          <p:cNvPr id="314" name="Google Shape;314;p23"/>
          <p:cNvPicPr preferRelativeResize="0"/>
          <p:nvPr/>
        </p:nvPicPr>
        <p:blipFill rotWithShape="1">
          <a:blip r:embed="rId6">
            <a:alphaModFix/>
          </a:blip>
          <a:srcRect/>
          <a:stretch/>
        </p:blipFill>
        <p:spPr>
          <a:xfrm>
            <a:off x="1163398" y="4836784"/>
            <a:ext cx="1260000" cy="1260000"/>
          </a:xfrm>
          <a:prstGeom prst="rect">
            <a:avLst/>
          </a:prstGeom>
          <a:noFill/>
          <a:ln>
            <a:noFill/>
          </a:ln>
        </p:spPr>
      </p:pic>
      <p:pic>
        <p:nvPicPr>
          <p:cNvPr id="315" name="Google Shape;315;p23"/>
          <p:cNvPicPr preferRelativeResize="0"/>
          <p:nvPr/>
        </p:nvPicPr>
        <p:blipFill rotWithShape="1">
          <a:blip r:embed="rId7">
            <a:alphaModFix/>
          </a:blip>
          <a:srcRect/>
          <a:stretch/>
        </p:blipFill>
        <p:spPr>
          <a:xfrm>
            <a:off x="6291605" y="4847175"/>
            <a:ext cx="1260000" cy="1260000"/>
          </a:xfrm>
          <a:prstGeom prst="rect">
            <a:avLst/>
          </a:prstGeom>
          <a:noFill/>
          <a:ln>
            <a:noFill/>
          </a:ln>
        </p:spPr>
      </p:pic>
      <p:sp>
        <p:nvSpPr>
          <p:cNvPr id="316" name="Google Shape;316;p23"/>
          <p:cNvSpPr/>
          <p:nvPr/>
        </p:nvSpPr>
        <p:spPr>
          <a:xfrm>
            <a:off x="2610870" y="1309469"/>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err="1">
                <a:solidFill>
                  <a:srgbClr val="000000"/>
                </a:solidFill>
                <a:latin typeface="Calibri"/>
                <a:ea typeface="Calibri"/>
                <a:cs typeface="Calibri"/>
                <a:sym typeface="Calibri"/>
              </a:rPr>
              <a:t>Taktik</a:t>
            </a:r>
            <a:r>
              <a:rPr lang="en-US" sz="4000" b="1">
                <a:solidFill>
                  <a:srgbClr val="000000"/>
                </a:solidFill>
                <a:latin typeface="Calibri"/>
                <a:ea typeface="Calibri"/>
                <a:cs typeface="Calibri"/>
                <a:sym typeface="Calibri"/>
              </a:rPr>
              <a:t> </a:t>
            </a:r>
            <a:r>
              <a:rPr lang="en-US" sz="4000" b="1" err="1">
                <a:solidFill>
                  <a:srgbClr val="000000"/>
                </a:solidFill>
                <a:latin typeface="Calibri"/>
                <a:ea typeface="Calibri"/>
                <a:cs typeface="Calibri"/>
                <a:sym typeface="Calibri"/>
              </a:rPr>
              <a:t>penyembuhan</a:t>
            </a:r>
            <a:r>
              <a:rPr lang="en-US" sz="4000" b="1">
                <a:solidFill>
                  <a:srgbClr val="000000"/>
                </a:solidFill>
                <a:latin typeface="Calibri"/>
                <a:ea typeface="Calibri"/>
                <a:cs typeface="Calibri"/>
                <a:sym typeface="Calibri"/>
              </a:rPr>
              <a:t> </a:t>
            </a:r>
            <a:endParaRPr sz="4000">
              <a:solidFill>
                <a:schemeClr val="dk1"/>
              </a:solidFill>
              <a:latin typeface="Calibri"/>
              <a:ea typeface="Calibri"/>
              <a:cs typeface="Calibri"/>
              <a:sym typeface="Calibri"/>
            </a:endParaRPr>
          </a:p>
        </p:txBody>
      </p:sp>
      <p:sp>
        <p:nvSpPr>
          <p:cNvPr id="317" name="Google Shape;317;p23"/>
          <p:cNvSpPr txBox="1"/>
          <p:nvPr/>
        </p:nvSpPr>
        <p:spPr>
          <a:xfrm>
            <a:off x="2653551" y="3173205"/>
            <a:ext cx="34307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Dukungan</a:t>
            </a:r>
            <a:r>
              <a:rPr lang="en-US" sz="3200">
                <a:solidFill>
                  <a:schemeClr val="dk1"/>
                </a:solidFill>
                <a:latin typeface="Calibri"/>
                <a:ea typeface="Calibri"/>
                <a:cs typeface="Calibri"/>
                <a:sym typeface="Calibri"/>
              </a:rPr>
              <a:t> material dan </a:t>
            </a:r>
            <a:r>
              <a:rPr lang="en-US" sz="3200" err="1">
                <a:solidFill>
                  <a:schemeClr val="dk1"/>
                </a:solidFill>
                <a:latin typeface="Calibri"/>
                <a:ea typeface="Calibri"/>
                <a:cs typeface="Calibri"/>
                <a:sym typeface="Calibri"/>
              </a:rPr>
              <a:t>psikososial</a:t>
            </a:r>
            <a:r>
              <a:rPr lang="en-US" sz="3200">
                <a:solidFill>
                  <a:schemeClr val="dk1"/>
                </a:solidFill>
                <a:latin typeface="Calibri"/>
                <a:ea typeface="Calibri"/>
                <a:cs typeface="Calibri"/>
                <a:sym typeface="Calibri"/>
              </a:rPr>
              <a:t> </a:t>
            </a:r>
            <a:endParaRPr sz="3200"/>
          </a:p>
        </p:txBody>
      </p:sp>
      <p:sp>
        <p:nvSpPr>
          <p:cNvPr id="318" name="Google Shape;318;p23"/>
          <p:cNvSpPr txBox="1"/>
          <p:nvPr/>
        </p:nvSpPr>
        <p:spPr>
          <a:xfrm>
            <a:off x="2665300" y="5143618"/>
            <a:ext cx="339599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Mencari keadilan</a:t>
            </a:r>
            <a:endParaRPr sz="3200">
              <a:solidFill>
                <a:schemeClr val="dk1"/>
              </a:solidFill>
              <a:latin typeface="Calibri"/>
              <a:ea typeface="Calibri"/>
              <a:cs typeface="Calibri"/>
              <a:sym typeface="Calibri"/>
            </a:endParaRPr>
          </a:p>
        </p:txBody>
      </p:sp>
      <p:sp>
        <p:nvSpPr>
          <p:cNvPr id="319" name="Google Shape;319;p23"/>
          <p:cNvSpPr txBox="1"/>
          <p:nvPr/>
        </p:nvSpPr>
        <p:spPr>
          <a:xfrm>
            <a:off x="7827298" y="3284915"/>
            <a:ext cx="4124650" cy="1077178"/>
          </a:xfrm>
          <a:prstGeom prst="rect">
            <a:avLst/>
          </a:prstGeom>
          <a:noFill/>
          <a:ln>
            <a:noFill/>
          </a:ln>
        </p:spPr>
        <p:txBody>
          <a:bodyPr spcFirstLastPara="1" wrap="square" lIns="91425" tIns="45700" rIns="91425" bIns="45700" anchor="t" anchorCtr="0">
            <a:spAutoFit/>
          </a:bodyPr>
          <a:lstStyle/>
          <a:p>
            <a:r>
              <a:rPr lang="en-US" sz="3200" err="1">
                <a:solidFill>
                  <a:schemeClr val="dk1"/>
                </a:solidFill>
                <a:latin typeface="Calibri"/>
                <a:ea typeface="Calibri"/>
                <a:cs typeface="Calibri"/>
                <a:sym typeface="Calibri"/>
              </a:rPr>
              <a:t>Mendokumentasikan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pelanggaran</a:t>
            </a:r>
            <a:endParaRPr lang="en-US" err="1">
              <a:solidFill>
                <a:schemeClr val="dk1"/>
              </a:solidFill>
            </a:endParaRPr>
          </a:p>
        </p:txBody>
      </p:sp>
      <p:sp>
        <p:nvSpPr>
          <p:cNvPr id="320" name="Google Shape;320;p23"/>
          <p:cNvSpPr txBox="1"/>
          <p:nvPr/>
        </p:nvSpPr>
        <p:spPr>
          <a:xfrm>
            <a:off x="7827298" y="5137251"/>
            <a:ext cx="3000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Memperingati</a:t>
            </a:r>
            <a:endParaRPr sz="3200"/>
          </a:p>
        </p:txBody>
      </p:sp>
      <p:pic>
        <p:nvPicPr>
          <p:cNvPr id="321" name="Google Shape;321;p23"/>
          <p:cNvPicPr preferRelativeResize="0"/>
          <p:nvPr/>
        </p:nvPicPr>
        <p:blipFill rotWithShape="1">
          <a:blip r:embed="rId8">
            <a:alphaModFix/>
          </a:blip>
          <a:srcRect/>
          <a:stretch/>
        </p:blipFill>
        <p:spPr>
          <a:xfrm>
            <a:off x="-11749" y="0"/>
            <a:ext cx="12192000" cy="22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Shape 328"/>
        <p:cNvGrpSpPr/>
        <p:nvPr/>
      </p:nvGrpSpPr>
      <p:grpSpPr>
        <a:xfrm>
          <a:off x="0" y="0"/>
          <a:ext cx="0" cy="0"/>
          <a:chOff x="0" y="0"/>
          <a:chExt cx="0" cy="0"/>
        </a:xfrm>
      </p:grpSpPr>
      <p:sp>
        <p:nvSpPr>
          <p:cNvPr id="329" name="Google Shape;329;p2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331" name="Google Shape;331;p24"/>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3" name="Group 2">
            <a:extLst>
              <a:ext uri="{FF2B5EF4-FFF2-40B4-BE49-F238E27FC236}">
                <a16:creationId xmlns:a16="http://schemas.microsoft.com/office/drawing/2014/main" id="{43D53979-3DBF-472D-1B02-AE0141784BA1}"/>
              </a:ext>
            </a:extLst>
          </p:cNvPr>
          <p:cNvGrpSpPr/>
          <p:nvPr/>
        </p:nvGrpSpPr>
        <p:grpSpPr>
          <a:xfrm>
            <a:off x="399482" y="458287"/>
            <a:ext cx="11396478" cy="6164815"/>
            <a:chOff x="399482" y="458287"/>
            <a:chExt cx="11396478" cy="6164815"/>
          </a:xfrm>
        </p:grpSpPr>
        <p:grpSp>
          <p:nvGrpSpPr>
            <p:cNvPr id="336" name="Google Shape;336;p24"/>
            <p:cNvGrpSpPr/>
            <p:nvPr/>
          </p:nvGrpSpPr>
          <p:grpSpPr>
            <a:xfrm>
              <a:off x="399482" y="458287"/>
              <a:ext cx="11396478" cy="6164815"/>
              <a:chOff x="399482" y="458287"/>
              <a:chExt cx="11396478" cy="6164815"/>
            </a:xfrm>
          </p:grpSpPr>
          <p:pic>
            <p:nvPicPr>
              <p:cNvPr id="337" name="Google Shape;337;p24"/>
              <p:cNvPicPr preferRelativeResize="0"/>
              <p:nvPr/>
            </p:nvPicPr>
            <p:blipFill rotWithShape="1">
              <a:blip r:embed="rId4">
                <a:alphaModFix/>
              </a:blip>
              <a:srcRect/>
              <a:stretch/>
            </p:blipFill>
            <p:spPr>
              <a:xfrm>
                <a:off x="8619668" y="5435673"/>
                <a:ext cx="1008000" cy="1008000"/>
              </a:xfrm>
              <a:prstGeom prst="rect">
                <a:avLst/>
              </a:prstGeom>
              <a:noFill/>
              <a:ln>
                <a:noFill/>
              </a:ln>
            </p:spPr>
          </p:pic>
          <p:pic>
            <p:nvPicPr>
              <p:cNvPr id="338" name="Google Shape;338;p24"/>
              <p:cNvPicPr preferRelativeResize="0"/>
              <p:nvPr/>
            </p:nvPicPr>
            <p:blipFill rotWithShape="1">
              <a:blip r:embed="rId5">
                <a:alphaModFix/>
              </a:blip>
              <a:srcRect/>
              <a:stretch/>
            </p:blipFill>
            <p:spPr>
              <a:xfrm>
                <a:off x="10787960" y="4731751"/>
                <a:ext cx="1008000" cy="1008000"/>
              </a:xfrm>
              <a:prstGeom prst="rect">
                <a:avLst/>
              </a:prstGeom>
              <a:noFill/>
              <a:ln>
                <a:noFill/>
              </a:ln>
            </p:spPr>
          </p:pic>
          <p:pic>
            <p:nvPicPr>
              <p:cNvPr id="339" name="Google Shape;339;p24"/>
              <p:cNvPicPr preferRelativeResize="0"/>
              <p:nvPr/>
            </p:nvPicPr>
            <p:blipFill rotWithShape="1">
              <a:blip r:embed="rId6">
                <a:alphaModFix/>
              </a:blip>
              <a:srcRect/>
              <a:stretch/>
            </p:blipFill>
            <p:spPr>
              <a:xfrm>
                <a:off x="2470252" y="611704"/>
                <a:ext cx="1008000" cy="1008000"/>
              </a:xfrm>
              <a:prstGeom prst="rect">
                <a:avLst/>
              </a:prstGeom>
              <a:noFill/>
              <a:ln>
                <a:noFill/>
              </a:ln>
            </p:spPr>
          </p:pic>
          <p:pic>
            <p:nvPicPr>
              <p:cNvPr id="340" name="Google Shape;340;p24"/>
              <p:cNvPicPr preferRelativeResize="0"/>
              <p:nvPr/>
            </p:nvPicPr>
            <p:blipFill rotWithShape="1">
              <a:blip r:embed="rId7">
                <a:alphaModFix/>
              </a:blip>
              <a:srcRect/>
              <a:stretch/>
            </p:blipFill>
            <p:spPr>
              <a:xfrm>
                <a:off x="628072" y="2266282"/>
                <a:ext cx="1008000" cy="1008000"/>
              </a:xfrm>
              <a:prstGeom prst="rect">
                <a:avLst/>
              </a:prstGeom>
              <a:noFill/>
              <a:ln>
                <a:noFill/>
              </a:ln>
            </p:spPr>
          </p:pic>
          <p:pic>
            <p:nvPicPr>
              <p:cNvPr id="341" name="Google Shape;341;p24"/>
              <p:cNvPicPr preferRelativeResize="0"/>
              <p:nvPr/>
            </p:nvPicPr>
            <p:blipFill rotWithShape="1">
              <a:blip r:embed="rId8">
                <a:alphaModFix/>
              </a:blip>
              <a:srcRect/>
              <a:stretch/>
            </p:blipFill>
            <p:spPr>
              <a:xfrm>
                <a:off x="1148658" y="990022"/>
                <a:ext cx="1008000" cy="1008000"/>
              </a:xfrm>
              <a:prstGeom prst="rect">
                <a:avLst/>
              </a:prstGeom>
              <a:noFill/>
              <a:ln>
                <a:noFill/>
              </a:ln>
            </p:spPr>
          </p:pic>
          <p:pic>
            <p:nvPicPr>
              <p:cNvPr id="342" name="Google Shape;342;p24"/>
              <p:cNvPicPr preferRelativeResize="0"/>
              <p:nvPr/>
            </p:nvPicPr>
            <p:blipFill rotWithShape="1">
              <a:blip r:embed="rId9">
                <a:alphaModFix/>
              </a:blip>
              <a:srcRect/>
              <a:stretch/>
            </p:blipFill>
            <p:spPr>
              <a:xfrm>
                <a:off x="8619668" y="611704"/>
                <a:ext cx="1008000" cy="1008000"/>
              </a:xfrm>
              <a:prstGeom prst="rect">
                <a:avLst/>
              </a:prstGeom>
              <a:noFill/>
              <a:ln>
                <a:noFill/>
              </a:ln>
            </p:spPr>
          </p:pic>
          <p:pic>
            <p:nvPicPr>
              <p:cNvPr id="343" name="Google Shape;343;p24"/>
              <p:cNvPicPr preferRelativeResize="0"/>
              <p:nvPr/>
            </p:nvPicPr>
            <p:blipFill rotWithShape="1">
              <a:blip r:embed="rId10">
                <a:alphaModFix/>
              </a:blip>
              <a:srcRect/>
              <a:stretch/>
            </p:blipFill>
            <p:spPr>
              <a:xfrm>
                <a:off x="9794670" y="458287"/>
                <a:ext cx="1008000" cy="1008000"/>
              </a:xfrm>
              <a:prstGeom prst="rect">
                <a:avLst/>
              </a:prstGeom>
              <a:noFill/>
              <a:ln>
                <a:noFill/>
              </a:ln>
            </p:spPr>
          </p:pic>
          <p:pic>
            <p:nvPicPr>
              <p:cNvPr id="344" name="Google Shape;344;p24"/>
              <p:cNvPicPr preferRelativeResize="0"/>
              <p:nvPr/>
            </p:nvPicPr>
            <p:blipFill rotWithShape="1">
              <a:blip r:embed="rId11">
                <a:alphaModFix/>
              </a:blip>
              <a:srcRect/>
              <a:stretch/>
            </p:blipFill>
            <p:spPr>
              <a:xfrm>
                <a:off x="10787960" y="1122986"/>
                <a:ext cx="1008000" cy="1008000"/>
              </a:xfrm>
              <a:prstGeom prst="rect">
                <a:avLst/>
              </a:prstGeom>
              <a:noFill/>
              <a:ln>
                <a:noFill/>
              </a:ln>
            </p:spPr>
          </p:pic>
          <p:pic>
            <p:nvPicPr>
              <p:cNvPr id="345" name="Google Shape;345;p24"/>
              <p:cNvPicPr preferRelativeResize="0"/>
              <p:nvPr/>
            </p:nvPicPr>
            <p:blipFill rotWithShape="1">
              <a:blip r:embed="rId12">
                <a:alphaModFix/>
              </a:blip>
              <a:srcRect/>
              <a:stretch/>
            </p:blipFill>
            <p:spPr>
              <a:xfrm>
                <a:off x="10555928" y="2266282"/>
                <a:ext cx="1008000" cy="1008000"/>
              </a:xfrm>
              <a:prstGeom prst="rect">
                <a:avLst/>
              </a:prstGeom>
              <a:noFill/>
              <a:ln>
                <a:noFill/>
              </a:ln>
            </p:spPr>
          </p:pic>
          <p:pic>
            <p:nvPicPr>
              <p:cNvPr id="346" name="Google Shape;346;p24"/>
              <p:cNvPicPr preferRelativeResize="0"/>
              <p:nvPr/>
            </p:nvPicPr>
            <p:blipFill rotWithShape="1">
              <a:blip r:embed="rId13">
                <a:alphaModFix/>
              </a:blip>
              <a:srcRect/>
              <a:stretch/>
            </p:blipFill>
            <p:spPr>
              <a:xfrm>
                <a:off x="628072" y="3798689"/>
                <a:ext cx="1008000" cy="1008000"/>
              </a:xfrm>
              <a:prstGeom prst="rect">
                <a:avLst/>
              </a:prstGeom>
              <a:noFill/>
              <a:ln>
                <a:noFill/>
              </a:ln>
            </p:spPr>
          </p:pic>
          <p:pic>
            <p:nvPicPr>
              <p:cNvPr id="347" name="Google Shape;347;p24"/>
              <p:cNvPicPr preferRelativeResize="0"/>
              <p:nvPr/>
            </p:nvPicPr>
            <p:blipFill rotWithShape="1">
              <a:blip r:embed="rId14">
                <a:alphaModFix/>
              </a:blip>
              <a:srcRect/>
              <a:stretch/>
            </p:blipFill>
            <p:spPr>
              <a:xfrm>
                <a:off x="399482" y="4915100"/>
                <a:ext cx="1008000" cy="1008000"/>
              </a:xfrm>
              <a:prstGeom prst="rect">
                <a:avLst/>
              </a:prstGeom>
              <a:noFill/>
              <a:ln>
                <a:noFill/>
              </a:ln>
            </p:spPr>
          </p:pic>
          <p:pic>
            <p:nvPicPr>
              <p:cNvPr id="348" name="Google Shape;348;p24"/>
              <p:cNvPicPr preferRelativeResize="0"/>
              <p:nvPr/>
            </p:nvPicPr>
            <p:blipFill rotWithShape="1">
              <a:blip r:embed="rId15">
                <a:alphaModFix/>
              </a:blip>
              <a:srcRect/>
              <a:stretch/>
            </p:blipFill>
            <p:spPr>
              <a:xfrm>
                <a:off x="1337599" y="5615102"/>
                <a:ext cx="1008000" cy="1008000"/>
              </a:xfrm>
              <a:prstGeom prst="rect">
                <a:avLst/>
              </a:prstGeom>
              <a:noFill/>
              <a:ln>
                <a:noFill/>
              </a:ln>
            </p:spPr>
          </p:pic>
          <p:pic>
            <p:nvPicPr>
              <p:cNvPr id="349" name="Google Shape;349;p24"/>
              <p:cNvPicPr preferRelativeResize="0"/>
              <p:nvPr/>
            </p:nvPicPr>
            <p:blipFill rotWithShape="1">
              <a:blip r:embed="rId16">
                <a:alphaModFix/>
              </a:blip>
              <a:srcRect/>
              <a:stretch/>
            </p:blipFill>
            <p:spPr>
              <a:xfrm>
                <a:off x="2470252" y="5435673"/>
                <a:ext cx="1008000" cy="1008000"/>
              </a:xfrm>
              <a:prstGeom prst="rect">
                <a:avLst/>
              </a:prstGeom>
              <a:noFill/>
              <a:ln>
                <a:noFill/>
              </a:ln>
            </p:spPr>
          </p:pic>
          <p:pic>
            <p:nvPicPr>
              <p:cNvPr id="350" name="Google Shape;350;p24"/>
              <p:cNvPicPr preferRelativeResize="0"/>
              <p:nvPr/>
            </p:nvPicPr>
            <p:blipFill rotWithShape="1">
              <a:blip r:embed="rId17">
                <a:alphaModFix/>
              </a:blip>
              <a:srcRect/>
              <a:stretch/>
            </p:blipFill>
            <p:spPr>
              <a:xfrm>
                <a:off x="10555928" y="3615340"/>
                <a:ext cx="1008000" cy="1008000"/>
              </a:xfrm>
              <a:prstGeom prst="rect">
                <a:avLst/>
              </a:prstGeom>
              <a:noFill/>
              <a:ln>
                <a:noFill/>
              </a:ln>
            </p:spPr>
          </p:pic>
          <p:pic>
            <p:nvPicPr>
              <p:cNvPr id="351" name="Google Shape;351;p24"/>
              <p:cNvPicPr preferRelativeResize="0"/>
              <p:nvPr/>
            </p:nvPicPr>
            <p:blipFill rotWithShape="1">
              <a:blip r:embed="rId18">
                <a:alphaModFix/>
              </a:blip>
              <a:srcRect/>
              <a:stretch/>
            </p:blipFill>
            <p:spPr>
              <a:xfrm>
                <a:off x="9794670" y="5615102"/>
                <a:ext cx="1008000" cy="1008000"/>
              </a:xfrm>
              <a:prstGeom prst="rect">
                <a:avLst/>
              </a:prstGeom>
              <a:noFill/>
              <a:ln>
                <a:noFill/>
              </a:ln>
            </p:spPr>
          </p:pic>
          <p:pic>
            <p:nvPicPr>
              <p:cNvPr id="352" name="Google Shape;352;p24"/>
              <p:cNvPicPr preferRelativeResize="0"/>
              <p:nvPr/>
            </p:nvPicPr>
            <p:blipFill rotWithShape="1">
              <a:blip r:embed="rId19">
                <a:alphaModFix/>
              </a:blip>
              <a:srcRect/>
              <a:stretch/>
            </p:blipFill>
            <p:spPr>
              <a:xfrm>
                <a:off x="2149455" y="1941852"/>
                <a:ext cx="1328797" cy="1332000"/>
              </a:xfrm>
              <a:prstGeom prst="rect">
                <a:avLst/>
              </a:prstGeom>
              <a:noFill/>
              <a:ln>
                <a:noFill/>
              </a:ln>
            </p:spPr>
          </p:pic>
          <p:pic>
            <p:nvPicPr>
              <p:cNvPr id="353" name="Google Shape;353;p24"/>
              <p:cNvPicPr preferRelativeResize="0"/>
              <p:nvPr/>
            </p:nvPicPr>
            <p:blipFill rotWithShape="1">
              <a:blip r:embed="rId20">
                <a:alphaModFix/>
              </a:blip>
              <a:srcRect/>
              <a:stretch/>
            </p:blipFill>
            <p:spPr>
              <a:xfrm>
                <a:off x="8619668" y="1940248"/>
                <a:ext cx="1332000" cy="1335209"/>
              </a:xfrm>
              <a:prstGeom prst="rect">
                <a:avLst/>
              </a:prstGeom>
              <a:noFill/>
              <a:ln>
                <a:noFill/>
              </a:ln>
            </p:spPr>
          </p:pic>
          <p:pic>
            <p:nvPicPr>
              <p:cNvPr id="354" name="Google Shape;354;p24"/>
              <p:cNvPicPr preferRelativeResize="0"/>
              <p:nvPr/>
            </p:nvPicPr>
            <p:blipFill rotWithShape="1">
              <a:blip r:embed="rId21">
                <a:alphaModFix/>
              </a:blip>
              <a:srcRect/>
              <a:stretch/>
            </p:blipFill>
            <p:spPr>
              <a:xfrm>
                <a:off x="2134111" y="3856541"/>
                <a:ext cx="1344141" cy="1334119"/>
              </a:xfrm>
              <a:prstGeom prst="rect">
                <a:avLst/>
              </a:prstGeom>
              <a:noFill/>
              <a:ln>
                <a:noFill/>
              </a:ln>
            </p:spPr>
          </p:pic>
          <p:pic>
            <p:nvPicPr>
              <p:cNvPr id="355" name="Google Shape;355;p24"/>
              <p:cNvPicPr preferRelativeResize="0"/>
              <p:nvPr/>
            </p:nvPicPr>
            <p:blipFill rotWithShape="1">
              <a:blip r:embed="rId22">
                <a:alphaModFix/>
              </a:blip>
              <a:srcRect/>
              <a:stretch/>
            </p:blipFill>
            <p:spPr>
              <a:xfrm>
                <a:off x="8619668" y="3857600"/>
                <a:ext cx="1329739" cy="1332000"/>
              </a:xfrm>
              <a:prstGeom prst="rect">
                <a:avLst/>
              </a:prstGeom>
              <a:noFill/>
              <a:ln>
                <a:noFill/>
              </a:ln>
            </p:spPr>
          </p:pic>
        </p:grpSp>
        <p:grpSp>
          <p:nvGrpSpPr>
            <p:cNvPr id="2" name="Group 1">
              <a:extLst>
                <a:ext uri="{FF2B5EF4-FFF2-40B4-BE49-F238E27FC236}">
                  <a16:creationId xmlns:a16="http://schemas.microsoft.com/office/drawing/2014/main" id="{17788FBC-4B31-569E-8DCF-434132E2E47F}"/>
                </a:ext>
              </a:extLst>
            </p:cNvPr>
            <p:cNvGrpSpPr/>
            <p:nvPr/>
          </p:nvGrpSpPr>
          <p:grpSpPr>
            <a:xfrm>
              <a:off x="3762308" y="1718940"/>
              <a:ext cx="4682857" cy="3587462"/>
              <a:chOff x="3690421" y="1718940"/>
              <a:chExt cx="4682857" cy="3587462"/>
            </a:xfrm>
          </p:grpSpPr>
          <p:sp>
            <p:nvSpPr>
              <p:cNvPr id="333" name="Google Shape;333;p24"/>
              <p:cNvSpPr/>
              <p:nvPr/>
            </p:nvSpPr>
            <p:spPr>
              <a:xfrm>
                <a:off x="6087384" y="1718940"/>
                <a:ext cx="2285894" cy="1719735"/>
              </a:xfrm>
              <a:prstGeom prst="roundRect">
                <a:avLst>
                  <a:gd name="adj" fmla="val 16667"/>
                </a:avLst>
              </a:prstGeom>
              <a:solidFill>
                <a:srgbClr val="417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Kampanye</a:t>
                </a:r>
                <a:br>
                  <a:rPr lang="en-US" sz="1600" b="1">
                    <a:latin typeface="Calibri" panose="020F0502020204030204" pitchFamily="34" charset="0"/>
                    <a:ea typeface="Calibri" panose="020F0502020204030204" pitchFamily="34" charset="0"/>
                    <a:cs typeface="Calibri" panose="020F0502020204030204" pitchFamily="34" charset="0"/>
                  </a:rPr>
                </a:br>
                <a:r>
                  <a:rPr lang="en-US" sz="1600" b="1" err="1">
                    <a:solidFill>
                      <a:schemeClr val="lt1"/>
                    </a:solidFill>
                    <a:latin typeface="Calibri"/>
                    <a:ea typeface="Calibri"/>
                    <a:cs typeface="Calibri"/>
                    <a:sym typeface="Calibri"/>
                  </a:rPr>
                  <a:t>Advokasi</a:t>
                </a:r>
                <a:endParaRPr lang="en-US" sz="1600" b="1">
                  <a:solidFill>
                    <a:schemeClr val="lt1"/>
                  </a:solidFill>
                  <a:latin typeface="Calibri"/>
                  <a:ea typeface="Calibri"/>
                  <a:cs typeface="Calibri"/>
                </a:endParaRPr>
              </a:p>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Insentif</a:t>
                </a:r>
                <a:endParaRPr sz="1600" b="1">
                  <a:solidFill>
                    <a:schemeClr val="lt1"/>
                  </a:solidFill>
                  <a:latin typeface="Calibri"/>
                  <a:ea typeface="Calibri"/>
                  <a:cs typeface="Calibri"/>
                </a:endParaRPr>
              </a:p>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Menentang</a:t>
                </a:r>
                <a:endParaRPr sz="1600" b="1">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334" name="Google Shape;334;p24"/>
              <p:cNvSpPr/>
              <p:nvPr/>
            </p:nvSpPr>
            <p:spPr>
              <a:xfrm>
                <a:off x="3690421" y="3543534"/>
                <a:ext cx="2289921" cy="1762868"/>
              </a:xfrm>
              <a:prstGeom prst="roundRect">
                <a:avLst>
                  <a:gd name="adj" fmla="val 16667"/>
                </a:avLst>
              </a:prstGeom>
              <a:solidFill>
                <a:srgbClr val="885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Kesadaran</a:t>
                </a:r>
                <a:br>
                  <a:rPr lang="en-US" sz="1600" b="1">
                    <a:latin typeface="Calibri" panose="020F0502020204030204" pitchFamily="34" charset="0"/>
                    <a:ea typeface="Calibri" panose="020F0502020204030204" pitchFamily="34" charset="0"/>
                    <a:cs typeface="Calibri" panose="020F0502020204030204" pitchFamily="34" charset="0"/>
                  </a:rPr>
                </a:br>
                <a:r>
                  <a:rPr lang="en-US" sz="1600" b="1" err="1">
                    <a:solidFill>
                      <a:schemeClr val="lt1"/>
                    </a:solidFill>
                    <a:latin typeface="Calibri"/>
                    <a:ea typeface="Calibri"/>
                    <a:cs typeface="Calibri"/>
                    <a:sym typeface="Calibri"/>
                  </a:rPr>
                  <a:t>Keterlibatan</a:t>
                </a:r>
                <a:endParaRPr lang="en-US" sz="1600" b="1">
                  <a:solidFill>
                    <a:schemeClr val="lt1"/>
                  </a:solidFill>
                  <a:latin typeface="Calibri"/>
                  <a:ea typeface="Calibri"/>
                  <a:cs typeface="Calibri"/>
                </a:endParaRPr>
              </a:p>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Keterampilan</a:t>
                </a:r>
                <a:br>
                  <a:rPr lang="en-US" sz="1600" b="1">
                    <a:latin typeface="Calibri" panose="020F0502020204030204" pitchFamily="34" charset="0"/>
                    <a:ea typeface="Calibri" panose="020F0502020204030204" pitchFamily="34" charset="0"/>
                    <a:cs typeface="Calibri" panose="020F0502020204030204" pitchFamily="34" charset="0"/>
                  </a:rPr>
                </a:br>
                <a:r>
                  <a:rPr lang="en-US" sz="1600" b="1" err="1">
                    <a:solidFill>
                      <a:schemeClr val="lt1"/>
                    </a:solidFill>
                    <a:latin typeface="Calibri"/>
                    <a:ea typeface="Calibri"/>
                    <a:cs typeface="Calibri"/>
                    <a:sym typeface="Calibri"/>
                  </a:rPr>
                  <a:t>Jaringan</a:t>
                </a:r>
                <a:endParaRPr sz="1600" b="1">
                  <a:solidFill>
                    <a:schemeClr val="lt1"/>
                  </a:solidFill>
                  <a:latin typeface="Calibri"/>
                  <a:ea typeface="Calibri"/>
                  <a:cs typeface="Calibri"/>
                </a:endParaRPr>
              </a:p>
            </p:txBody>
          </p:sp>
          <p:sp>
            <p:nvSpPr>
              <p:cNvPr id="335" name="Google Shape;335;p24"/>
              <p:cNvSpPr/>
              <p:nvPr/>
            </p:nvSpPr>
            <p:spPr>
              <a:xfrm>
                <a:off x="6087384" y="3543534"/>
                <a:ext cx="2285894" cy="1734112"/>
              </a:xfrm>
              <a:prstGeom prst="roundRect">
                <a:avLst>
                  <a:gd name="adj" fmla="val 16667"/>
                </a:avLst>
              </a:prstGeom>
              <a:solidFill>
                <a:srgbClr val="9191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Dukungan</a:t>
                </a:r>
                <a:endParaRPr lang="en-US" sz="1600" b="1">
                  <a:solidFill>
                    <a:schemeClr val="lt1"/>
                  </a:solidFill>
                  <a:latin typeface="Calibri"/>
                  <a:ea typeface="Calibri"/>
                  <a:cs typeface="Calibri"/>
                </a:endParaRPr>
              </a:p>
              <a:p>
                <a:pPr algn="ctr"/>
                <a:r>
                  <a:rPr lang="en-US" sz="1600" b="1" err="1">
                    <a:solidFill>
                      <a:schemeClr val="lt1"/>
                    </a:solidFill>
                    <a:latin typeface="Calibri"/>
                    <a:ea typeface="Calibri"/>
                    <a:cs typeface="Calibri"/>
                    <a:sym typeface="Calibri"/>
                  </a:rPr>
                  <a:t>Mendokumentasikan</a:t>
                </a:r>
                <a:r>
                  <a:rPr lang="en-US" sz="1600" b="1">
                    <a:solidFill>
                      <a:schemeClr val="lt1"/>
                    </a:solidFill>
                    <a:latin typeface="Calibri"/>
                    <a:ea typeface="Calibri"/>
                    <a:cs typeface="Calibri"/>
                    <a:sym typeface="Calibri"/>
                  </a:rPr>
                  <a:t> </a:t>
                </a:r>
                <a:r>
                  <a:rPr lang="en-US" sz="1600" b="1" err="1">
                    <a:solidFill>
                      <a:schemeClr val="lt1"/>
                    </a:solidFill>
                    <a:latin typeface="Calibri"/>
                    <a:ea typeface="Calibri"/>
                    <a:cs typeface="Calibri"/>
                    <a:sym typeface="Calibri"/>
                  </a:rPr>
                  <a:t>pelanggaran</a:t>
                </a:r>
                <a:endParaRPr sz="1600" b="1">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Mencari</a:t>
                </a:r>
                <a:r>
                  <a:rPr lang="en-US" sz="1600" b="1">
                    <a:solidFill>
                      <a:schemeClr val="lt1"/>
                    </a:solidFill>
                    <a:latin typeface="Calibri"/>
                    <a:ea typeface="Calibri"/>
                    <a:cs typeface="Calibri"/>
                    <a:sym typeface="Calibri"/>
                  </a:rPr>
                  <a:t> </a:t>
                </a:r>
                <a:r>
                  <a:rPr lang="en-US" sz="1600" b="1" err="1">
                    <a:solidFill>
                      <a:schemeClr val="lt1"/>
                    </a:solidFill>
                    <a:latin typeface="Calibri"/>
                    <a:ea typeface="Calibri"/>
                    <a:cs typeface="Calibri"/>
                    <a:sym typeface="Calibri"/>
                  </a:rPr>
                  <a:t>keadilan</a:t>
                </a:r>
                <a:endParaRPr sz="1600" b="1">
                  <a:solidFill>
                    <a:schemeClr val="lt1"/>
                  </a:solidFill>
                  <a:latin typeface="Calibri"/>
                  <a:ea typeface="Calibri"/>
                  <a:cs typeface="Calibri"/>
                </a:endParaRPr>
              </a:p>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Memperingati</a:t>
                </a:r>
                <a:endParaRPr sz="1600" b="1">
                  <a:solidFill>
                    <a:schemeClr val="lt1"/>
                  </a:solidFill>
                  <a:latin typeface="Calibri"/>
                  <a:ea typeface="Calibri"/>
                  <a:cs typeface="Calibri"/>
                </a:endParaRPr>
              </a:p>
            </p:txBody>
          </p:sp>
          <p:sp>
            <p:nvSpPr>
              <p:cNvPr id="356" name="Google Shape;356;p24"/>
              <p:cNvSpPr/>
              <p:nvPr/>
            </p:nvSpPr>
            <p:spPr>
              <a:xfrm>
                <a:off x="3690421" y="1718942"/>
                <a:ext cx="2297612" cy="1719735"/>
              </a:xfrm>
              <a:prstGeom prst="roundRect">
                <a:avLst>
                  <a:gd name="adj" fmla="val 16667"/>
                </a:avLst>
              </a:prstGeom>
              <a:solidFill>
                <a:srgbClr val="E194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err="1">
                    <a:solidFill>
                      <a:schemeClr val="lt1"/>
                    </a:solidFill>
                    <a:latin typeface="Calibri"/>
                    <a:ea typeface="Calibri"/>
                    <a:cs typeface="Calibri"/>
                    <a:sym typeface="Calibri"/>
                  </a:rPr>
                  <a:t>Pencegahan</a:t>
                </a:r>
                <a:r>
                  <a:rPr lang="en-US" sz="1600" b="1">
                    <a:solidFill>
                      <a:schemeClr val="lt1"/>
                    </a:solidFill>
                    <a:latin typeface="Calibri"/>
                    <a:ea typeface="Calibri"/>
                    <a:cs typeface="Calibri"/>
                    <a:sym typeface="Calibri"/>
                  </a:rPr>
                  <a:t> </a:t>
                </a:r>
                <a:br>
                  <a:rPr lang="en-US" sz="1600" b="1">
                    <a:latin typeface="Calibri" panose="020F0502020204030204" pitchFamily="34" charset="0"/>
                    <a:ea typeface="Calibri" panose="020F0502020204030204" pitchFamily="34" charset="0"/>
                    <a:cs typeface="Calibri" panose="020F0502020204030204" pitchFamily="34" charset="0"/>
                  </a:rPr>
                </a:br>
                <a:r>
                  <a:rPr lang="en-US" sz="1600" b="1" err="1">
                    <a:solidFill>
                      <a:schemeClr val="lt1"/>
                    </a:solidFill>
                    <a:latin typeface="Calibri"/>
                    <a:ea typeface="Calibri"/>
                    <a:cs typeface="Calibri"/>
                    <a:sym typeface="Calibri"/>
                  </a:rPr>
                  <a:t>Menghentikan</a:t>
                </a:r>
                <a:r>
                  <a:rPr lang="en-US" sz="1600" b="1">
                    <a:solidFill>
                      <a:schemeClr val="lt1"/>
                    </a:solidFill>
                    <a:latin typeface="Calibri"/>
                    <a:ea typeface="Calibri"/>
                    <a:cs typeface="Calibri"/>
                    <a:sym typeface="Calibri"/>
                  </a:rPr>
                  <a:t> dan </a:t>
                </a:r>
                <a:r>
                  <a:rPr lang="en-US" sz="1600" b="1" err="1">
                    <a:solidFill>
                      <a:schemeClr val="lt1"/>
                    </a:solidFill>
                    <a:latin typeface="Calibri"/>
                    <a:ea typeface="Calibri"/>
                    <a:cs typeface="Calibri"/>
                    <a:sym typeface="Calibri"/>
                  </a:rPr>
                  <a:t>menyelamatkan</a:t>
                </a:r>
                <a:endParaRPr lang="en-US" sz="1600" b="1">
                  <a:solidFill>
                    <a:schemeClr val="lt1"/>
                  </a:solidFill>
                  <a:latin typeface="Calibri"/>
                  <a:ea typeface="Calibri"/>
                  <a:cs typeface="Calibri"/>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Memanggil </a:t>
                </a:r>
                <a:r>
                  <a:rPr lang="en-US" sz="1600" b="1" err="1">
                    <a:solidFill>
                      <a:schemeClr val="lt1"/>
                    </a:solidFill>
                    <a:latin typeface="Calibri"/>
                    <a:ea typeface="Calibri"/>
                    <a:cs typeface="Calibri"/>
                    <a:sym typeface="Calibri"/>
                  </a:rPr>
                  <a:t>bantuan</a:t>
                </a:r>
                <a:r>
                  <a:rPr lang="en-US" sz="1600" b="1">
                    <a:solidFill>
                      <a:schemeClr val="lt1"/>
                    </a:solidFill>
                    <a:latin typeface="Calibri"/>
                    <a:ea typeface="Calibri"/>
                    <a:cs typeface="Calibri"/>
                    <a:sym typeface="Calibri"/>
                  </a:rPr>
                  <a:t> </a:t>
                </a:r>
                <a:r>
                  <a:rPr lang="en-US" sz="1600" b="1" spc="-20">
                    <a:solidFill>
                      <a:schemeClr val="lt1"/>
                    </a:solidFill>
                    <a:latin typeface="Calibri"/>
                    <a:ea typeface="Calibri"/>
                    <a:cs typeface="Calibri"/>
                    <a:sym typeface="Calibri"/>
                  </a:rPr>
                  <a:t>dan </a:t>
                </a:r>
                <a:r>
                  <a:rPr lang="en-US" sz="1600" b="1" spc="-20" err="1">
                    <a:solidFill>
                      <a:schemeClr val="lt1"/>
                    </a:solidFill>
                    <a:latin typeface="Calibri"/>
                    <a:ea typeface="Calibri"/>
                    <a:cs typeface="Calibri"/>
                    <a:sym typeface="Calibri"/>
                  </a:rPr>
                  <a:t>memperingatkan</a:t>
                </a:r>
                <a:endParaRPr sz="1600" b="1" spc="-20">
                  <a:solidFill>
                    <a:schemeClr val="lt1"/>
                  </a:solidFill>
                  <a:latin typeface="Calibri"/>
                  <a:ea typeface="Calibri"/>
                  <a:cs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5"/>
          <p:cNvPicPr preferRelativeResize="0"/>
          <p:nvPr/>
        </p:nvPicPr>
        <p:blipFill rotWithShape="1">
          <a:blip r:embed="rId3">
            <a:alphaModFix/>
          </a:blip>
          <a:srcRect/>
          <a:stretch/>
        </p:blipFill>
        <p:spPr>
          <a:xfrm>
            <a:off x="903383" y="4151545"/>
            <a:ext cx="900000" cy="900000"/>
          </a:xfrm>
          <a:prstGeom prst="rect">
            <a:avLst/>
          </a:prstGeom>
          <a:noFill/>
          <a:ln>
            <a:noFill/>
          </a:ln>
        </p:spPr>
      </p:pic>
      <p:pic>
        <p:nvPicPr>
          <p:cNvPr id="365" name="Google Shape;365;p25"/>
          <p:cNvPicPr preferRelativeResize="0"/>
          <p:nvPr/>
        </p:nvPicPr>
        <p:blipFill rotWithShape="1">
          <a:blip r:embed="rId4">
            <a:alphaModFix/>
          </a:blip>
          <a:srcRect/>
          <a:stretch/>
        </p:blipFill>
        <p:spPr>
          <a:xfrm>
            <a:off x="1912494" y="4144345"/>
            <a:ext cx="900000" cy="900000"/>
          </a:xfrm>
          <a:prstGeom prst="rect">
            <a:avLst/>
          </a:prstGeom>
          <a:noFill/>
          <a:ln>
            <a:noFill/>
          </a:ln>
        </p:spPr>
      </p:pic>
      <p:pic>
        <p:nvPicPr>
          <p:cNvPr id="366" name="Google Shape;366;p25"/>
          <p:cNvPicPr preferRelativeResize="0"/>
          <p:nvPr/>
        </p:nvPicPr>
        <p:blipFill rotWithShape="1">
          <a:blip r:embed="rId5">
            <a:alphaModFix/>
          </a:blip>
          <a:srcRect/>
          <a:stretch/>
        </p:blipFill>
        <p:spPr>
          <a:xfrm>
            <a:off x="2921605" y="4138844"/>
            <a:ext cx="900000" cy="900000"/>
          </a:xfrm>
          <a:prstGeom prst="rect">
            <a:avLst/>
          </a:prstGeom>
          <a:noFill/>
          <a:ln>
            <a:noFill/>
          </a:ln>
        </p:spPr>
      </p:pic>
      <p:sp>
        <p:nvSpPr>
          <p:cNvPr id="367" name="Google Shape;367;p25"/>
          <p:cNvSpPr/>
          <p:nvPr/>
        </p:nvSpPr>
        <p:spPr>
          <a:xfrm>
            <a:off x="270164" y="144664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25"/>
          <p:cNvSpPr/>
          <p:nvPr/>
        </p:nvSpPr>
        <p:spPr>
          <a:xfrm>
            <a:off x="270164" y="2805545"/>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69" name="Google Shape;369;p25"/>
          <p:cNvSpPr/>
          <p:nvPr/>
        </p:nvSpPr>
        <p:spPr>
          <a:xfrm>
            <a:off x="270164" y="3694545"/>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70" name="Google Shape;370;p25"/>
          <p:cNvSpPr/>
          <p:nvPr/>
        </p:nvSpPr>
        <p:spPr>
          <a:xfrm>
            <a:off x="270164" y="4583545"/>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71" name="Google Shape;371;p25"/>
          <p:cNvSpPr/>
          <p:nvPr/>
        </p:nvSpPr>
        <p:spPr>
          <a:xfrm>
            <a:off x="4600297" y="1608691"/>
            <a:ext cx="6430375" cy="353939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Pelecehan</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Ujaran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kebencian</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Vandalisme</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Penyerangan</a:t>
            </a:r>
            <a:r>
              <a:rPr lang="en-US" sz="32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Serangan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terhadap</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tempat</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ibadat</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Kekerasan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komunal</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Penangkapan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sewenang-wenang</a:t>
            </a:r>
            <a:endParaRPr sz="3200"/>
          </a:p>
        </p:txBody>
      </p:sp>
      <p:pic>
        <p:nvPicPr>
          <p:cNvPr id="372" name="Google Shape;372;p25"/>
          <p:cNvPicPr preferRelativeResize="0"/>
          <p:nvPr/>
        </p:nvPicPr>
        <p:blipFill rotWithShape="1">
          <a:blip r:embed="rId6">
            <a:alphaModFix/>
          </a:blip>
          <a:srcRect/>
          <a:stretch/>
        </p:blipFill>
        <p:spPr>
          <a:xfrm>
            <a:off x="1304088" y="1713345"/>
            <a:ext cx="2116812" cy="2124000"/>
          </a:xfrm>
          <a:prstGeom prst="rect">
            <a:avLst/>
          </a:prstGeom>
          <a:noFill/>
          <a:ln>
            <a:noFill/>
          </a:ln>
        </p:spPr>
      </p:pic>
      <p:pic>
        <p:nvPicPr>
          <p:cNvPr id="373" name="Google Shape;373;p25"/>
          <p:cNvPicPr preferRelativeResize="0"/>
          <p:nvPr/>
        </p:nvPicPr>
        <p:blipFill rotWithShape="1">
          <a:blip r:embed="rId7">
            <a:alphaModFix/>
          </a:blip>
          <a:srcRect/>
          <a:stretch/>
        </p:blipFill>
        <p:spPr>
          <a:xfrm>
            <a:off x="-11749" y="0"/>
            <a:ext cx="12192000" cy="228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80"/>
        <p:cNvGrpSpPr/>
        <p:nvPr/>
      </p:nvGrpSpPr>
      <p:grpSpPr>
        <a:xfrm>
          <a:off x="0" y="0"/>
          <a:ext cx="0" cy="0"/>
          <a:chOff x="0" y="0"/>
          <a:chExt cx="0" cy="0"/>
        </a:xfrm>
      </p:grpSpPr>
      <p:sp>
        <p:nvSpPr>
          <p:cNvPr id="381" name="Google Shape;381;p26"/>
          <p:cNvSpPr/>
          <p:nvPr/>
        </p:nvSpPr>
        <p:spPr>
          <a:xfrm>
            <a:off x="1145667" y="1320730"/>
            <a:ext cx="8010208"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err="1">
                <a:latin typeface="Calibri"/>
                <a:ea typeface="Calibri"/>
                <a:cs typeface="Calibri"/>
                <a:sym typeface="Calibri"/>
              </a:rPr>
              <a:t>Penyembuh</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Membangun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koneksi</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Bekerja</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bersama</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Mencari</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informasi</a:t>
            </a:r>
            <a:endParaRPr sz="3200"/>
          </a:p>
          <a:p>
            <a:pPr marL="571500" marR="0" lvl="0" indent="-571500" algn="l" rtl="0">
              <a:spcBef>
                <a:spcPts val="0"/>
              </a:spcBef>
              <a:spcAft>
                <a:spcPts val="0"/>
              </a:spcAft>
              <a:buClr>
                <a:schemeClr val="dk1"/>
              </a:buClr>
              <a:buSzPts val="3600"/>
              <a:buFont typeface="Arial"/>
              <a:buChar char="•"/>
            </a:pPr>
            <a:r>
              <a:rPr lang="en-US" sz="3200" err="1">
                <a:solidFill>
                  <a:schemeClr val="dk1"/>
                </a:solidFill>
                <a:latin typeface="Calibri"/>
                <a:ea typeface="Calibri"/>
                <a:cs typeface="Calibri"/>
                <a:sym typeface="Calibri"/>
              </a:rPr>
              <a:t>Merencanakan</a:t>
            </a:r>
            <a:r>
              <a:rPr lang="en-US" sz="3200">
                <a:solidFill>
                  <a:schemeClr val="dk1"/>
                </a:solidFill>
                <a:latin typeface="Calibri"/>
                <a:ea typeface="Calibri"/>
                <a:cs typeface="Calibri"/>
                <a:sym typeface="Calibri"/>
              </a:rPr>
              <a:t> dan </a:t>
            </a:r>
            <a:r>
              <a:rPr lang="en-US" sz="3200" err="1">
                <a:solidFill>
                  <a:schemeClr val="dk1"/>
                </a:solidFill>
                <a:latin typeface="Calibri"/>
                <a:ea typeface="Calibri"/>
                <a:cs typeface="Calibri"/>
                <a:sym typeface="Calibri"/>
              </a:rPr>
              <a:t>mempersiapkan</a:t>
            </a:r>
            <a:endParaRPr sz="3200">
              <a:solidFill>
                <a:schemeClr val="dk1"/>
              </a:solidFill>
              <a:latin typeface="Calibri"/>
              <a:ea typeface="Calibri"/>
              <a:cs typeface="Calibri"/>
              <a:sym typeface="Calibri"/>
            </a:endParaRPr>
          </a:p>
        </p:txBody>
      </p:sp>
      <p:pic>
        <p:nvPicPr>
          <p:cNvPr id="382" name="Google Shape;382;p26"/>
          <p:cNvPicPr preferRelativeResize="0"/>
          <p:nvPr/>
        </p:nvPicPr>
        <p:blipFill rotWithShape="1">
          <a:blip r:embed="rId3">
            <a:alphaModFix/>
          </a:blip>
          <a:srcRect/>
          <a:stretch/>
        </p:blipFill>
        <p:spPr>
          <a:xfrm>
            <a:off x="10035491" y="870517"/>
            <a:ext cx="1437556" cy="1440000"/>
          </a:xfrm>
          <a:prstGeom prst="rect">
            <a:avLst/>
          </a:prstGeom>
          <a:noFill/>
          <a:ln>
            <a:noFill/>
          </a:ln>
        </p:spPr>
      </p:pic>
      <p:pic>
        <p:nvPicPr>
          <p:cNvPr id="383" name="Google Shape;383;p26"/>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7"/>
          <p:cNvSpPr/>
          <p:nvPr/>
        </p:nvSpPr>
        <p:spPr>
          <a:xfrm>
            <a:off x="1158919" y="870517"/>
            <a:ext cx="10675272"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Calibri"/>
                <a:ea typeface="Calibri"/>
                <a:cs typeface="Calibri"/>
                <a:sym typeface="Calibri"/>
              </a:rPr>
              <a:t>Bersiap-</a:t>
            </a:r>
            <a:r>
              <a:rPr lang="en-US" sz="4000" b="1" err="1">
                <a:solidFill>
                  <a:schemeClr val="dk1"/>
                </a:solidFill>
                <a:latin typeface="Calibri"/>
                <a:ea typeface="Calibri"/>
                <a:cs typeface="Calibri"/>
                <a:sym typeface="Calibri"/>
              </a:rPr>
              <a:t>siap</a:t>
            </a:r>
            <a:r>
              <a:rPr lang="en-US" sz="4000" b="1" dirty="0">
                <a:solidFill>
                  <a:schemeClr val="dk1"/>
                </a:solidFill>
                <a:latin typeface="Calibri"/>
                <a:ea typeface="Calibri"/>
                <a:cs typeface="Calibri"/>
                <a:sym typeface="Calibri"/>
              </a:rPr>
              <a:t> </a:t>
            </a:r>
            <a:r>
              <a:rPr lang="en-US" sz="4000" err="1">
                <a:solidFill>
                  <a:schemeClr val="dk1"/>
                </a:solidFill>
                <a:latin typeface="Calibri"/>
                <a:ea typeface="Calibri"/>
                <a:cs typeface="Calibri"/>
                <a:sym typeface="Calibri"/>
              </a:rPr>
              <a:t>untuk</a:t>
            </a:r>
            <a:r>
              <a:rPr lang="en-US" sz="4000" dirty="0">
                <a:solidFill>
                  <a:schemeClr val="dk1"/>
                </a:solidFill>
                <a:latin typeface="Calibri"/>
                <a:ea typeface="Calibri"/>
                <a:cs typeface="Calibri"/>
                <a:sym typeface="Calibri"/>
              </a:rPr>
              <a:t> </a:t>
            </a:r>
            <a:br>
              <a:rPr lang="en-US" sz="4000" dirty="0">
                <a:latin typeface="Calibri"/>
                <a:ea typeface="Calibri"/>
                <a:cs typeface="Calibri"/>
              </a:rPr>
            </a:br>
            <a:r>
              <a:rPr lang="en-US" sz="4000" err="1">
                <a:solidFill>
                  <a:schemeClr val="dk1"/>
                </a:solidFill>
                <a:latin typeface="Calibri"/>
                <a:ea typeface="Calibri"/>
                <a:cs typeface="Calibri"/>
                <a:sym typeface="Calibri"/>
              </a:rPr>
              <a:t>menggunakan</a:t>
            </a:r>
            <a:r>
              <a:rPr lang="en-US" sz="4000" dirty="0">
                <a:solidFill>
                  <a:schemeClr val="dk1"/>
                </a:solidFill>
                <a:latin typeface="Calibri"/>
                <a:ea typeface="Calibri"/>
                <a:cs typeface="Calibri"/>
                <a:sym typeface="Calibri"/>
              </a:rPr>
              <a:t> </a:t>
            </a:r>
            <a:r>
              <a:rPr lang="en-US" sz="4000" err="1">
                <a:solidFill>
                  <a:schemeClr val="dk1"/>
                </a:solidFill>
                <a:latin typeface="Calibri"/>
                <a:ea typeface="Calibri"/>
                <a:cs typeface="Calibri"/>
                <a:sym typeface="Calibri"/>
              </a:rPr>
              <a:t>taktik</a:t>
            </a:r>
            <a:r>
              <a:rPr lang="en-US" sz="4000" dirty="0">
                <a:solidFill>
                  <a:schemeClr val="dk1"/>
                </a:solidFill>
                <a:latin typeface="Calibri"/>
                <a:ea typeface="Calibri"/>
                <a:cs typeface="Calibri"/>
                <a:sym typeface="Calibri"/>
              </a:rPr>
              <a:t> </a:t>
            </a:r>
            <a:r>
              <a:rPr lang="en-US" sz="4000" err="1">
                <a:solidFill>
                  <a:schemeClr val="dk1"/>
                </a:solidFill>
                <a:latin typeface="Calibri"/>
                <a:ea typeface="Calibri"/>
                <a:cs typeface="Calibri"/>
                <a:sym typeface="Calibri"/>
              </a:rPr>
              <a:t>darurat</a:t>
            </a:r>
            <a:r>
              <a:rPr lang="en-US" sz="4000" dirty="0">
                <a:solidFill>
                  <a:schemeClr val="dk1"/>
                </a:solidFill>
                <a:latin typeface="Calibri"/>
                <a:ea typeface="Calibri"/>
                <a:cs typeface="Calibri"/>
                <a:sym typeface="Calibri"/>
              </a:rPr>
              <a:t>  </a:t>
            </a:r>
            <a:br>
              <a:rPr lang="en-US" sz="3600" dirty="0">
                <a:highlight>
                  <a:srgbClr val="FF00FF"/>
                </a:highlight>
                <a:latin typeface="Calibri"/>
                <a:ea typeface="Calibri"/>
                <a:cs typeface="Calibri"/>
              </a:rPr>
            </a:br>
            <a:endParaRPr sz="3600">
              <a:solidFill>
                <a:schemeClr val="dk1"/>
              </a:solidFill>
              <a:highlight>
                <a:srgbClr val="FF00FF"/>
              </a:highlight>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Mengenali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kemungkinan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terjadinya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pelanggaran</a:t>
            </a:r>
            <a:r>
              <a:rPr lang="en-US" sz="3200" dirty="0">
                <a:solidFill>
                  <a:schemeClr val="dk1"/>
                </a:solidFill>
                <a:latin typeface="Calibri"/>
                <a:ea typeface="Calibri"/>
                <a:cs typeface="Calibri"/>
                <a:sym typeface="Calibri"/>
              </a:rPr>
              <a:t> </a:t>
            </a:r>
            <a:br>
              <a:rPr lang="en-US" sz="3200" dirty="0">
                <a:latin typeface="Calibri"/>
                <a:ea typeface="Calibri"/>
                <a:cs typeface="Calibri"/>
              </a:rPr>
            </a:br>
            <a:r>
              <a:rPr lang="en-US" sz="3200" dirty="0">
                <a:solidFill>
                  <a:schemeClr val="dk1"/>
                </a:solidFill>
                <a:latin typeface="Calibri"/>
                <a:ea typeface="Calibri"/>
                <a:cs typeface="Calibri"/>
                <a:sym typeface="Calibri"/>
              </a:rPr>
              <a:t>–  oleh </a:t>
            </a:r>
            <a:r>
              <a:rPr lang="en-US" sz="3200" dirty="0" err="1">
                <a:solidFill>
                  <a:schemeClr val="dk1"/>
                </a:solidFill>
                <a:latin typeface="Calibri"/>
                <a:ea typeface="Calibri"/>
                <a:cs typeface="Calibri"/>
                <a:sym typeface="Calibri"/>
              </a:rPr>
              <a:t>siapa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apa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pelanggarannya</a:t>
            </a:r>
            <a:r>
              <a:rPr lang="en-US" sz="3200" dirty="0">
                <a:solidFill>
                  <a:schemeClr val="dk1"/>
                </a:solidFill>
                <a:latin typeface="Calibri"/>
                <a:ea typeface="Calibri"/>
                <a:cs typeface="Calibri"/>
                <a:sym typeface="Calibri"/>
              </a:rPr>
              <a:t>, di mana, </a:t>
            </a:r>
            <a:r>
              <a:rPr lang="en-US" sz="3200" dirty="0" err="1">
                <a:solidFill>
                  <a:schemeClr val="dk1"/>
                </a:solidFill>
                <a:latin typeface="Calibri"/>
                <a:ea typeface="Calibri"/>
                <a:cs typeface="Calibri"/>
                <a:sym typeface="Calibri"/>
              </a:rPr>
              <a:t>kapan</a:t>
            </a:r>
            <a:r>
              <a:rPr lang="en-US" sz="3200" dirty="0">
                <a:solidFill>
                  <a:schemeClr val="dk1"/>
                </a:solidFill>
                <a:latin typeface="Calibri"/>
                <a:ea typeface="Calibri"/>
                <a:cs typeface="Calibri"/>
                <a:sym typeface="Calibri"/>
              </a:rPr>
              <a:t> </a:t>
            </a:r>
            <a:endParaRPr sz="3200" dirty="0">
              <a:solidFill>
                <a:schemeClr val="dk1"/>
              </a:solidFill>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Mengenali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kemungkinan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reaksi</a:t>
            </a:r>
            <a:r>
              <a:rPr lang="en-US" sz="3200" dirty="0">
                <a:solidFill>
                  <a:schemeClr val="dk1"/>
                </a:solidFill>
                <a:latin typeface="Calibri"/>
                <a:ea typeface="Calibri"/>
                <a:cs typeface="Calibri"/>
                <a:sym typeface="Calibri"/>
              </a:rPr>
              <a:t> yang </a:t>
            </a:r>
            <a:r>
              <a:rPr lang="en-US" sz="3200" dirty="0" err="1">
                <a:solidFill>
                  <a:schemeClr val="dk1"/>
                </a:solidFill>
                <a:latin typeface="Calibri"/>
                <a:ea typeface="Calibri"/>
                <a:cs typeface="Calibri"/>
                <a:sym typeface="Calibri"/>
              </a:rPr>
              <a:t>terjadi</a:t>
            </a:r>
            <a:r>
              <a:rPr lang="en-US" sz="3200" dirty="0">
                <a:solidFill>
                  <a:schemeClr val="dk1"/>
                </a:solidFill>
                <a:latin typeface="Calibri"/>
                <a:ea typeface="Calibri"/>
                <a:cs typeface="Calibri"/>
                <a:sym typeface="Calibri"/>
              </a:rPr>
              <a:t> </a:t>
            </a:r>
            <a:endParaRPr sz="3200" dirty="0">
              <a:solidFill>
                <a:schemeClr val="dk1"/>
              </a:solidFill>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Berkumpul</a:t>
            </a:r>
            <a:r>
              <a:rPr lang="en-US" sz="3200" dirty="0">
                <a:solidFill>
                  <a:schemeClr val="dk1"/>
                </a:solidFill>
                <a:latin typeface="Calibri"/>
                <a:ea typeface="Calibri"/>
                <a:cs typeface="Calibri"/>
                <a:sym typeface="Calibri"/>
              </a:rPr>
              <a:t> </a:t>
            </a:r>
            <a:endParaRPr sz="3200" dirty="0">
              <a:solidFill>
                <a:schemeClr val="dk1"/>
              </a:solidFill>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Mencari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informasi</a:t>
            </a:r>
            <a:r>
              <a:rPr lang="en-US" sz="3200" dirty="0">
                <a:solidFill>
                  <a:schemeClr val="dk1"/>
                </a:solidFill>
                <a:latin typeface="Calibri"/>
                <a:ea typeface="Calibri"/>
                <a:cs typeface="Calibri"/>
                <a:sym typeface="Calibri"/>
              </a:rPr>
              <a:t> </a:t>
            </a:r>
            <a:endParaRPr sz="3200" dirty="0">
              <a:solidFill>
                <a:schemeClr val="dk1"/>
              </a:solidFill>
            </a:endParaRPr>
          </a:p>
          <a:p>
            <a:pPr marL="571500" marR="0" lvl="0" indent="-571500" algn="l" rtl="0">
              <a:spcBef>
                <a:spcPts val="0"/>
              </a:spcBef>
              <a:spcAft>
                <a:spcPts val="0"/>
              </a:spcAft>
              <a:buClr>
                <a:schemeClr val="dk1"/>
              </a:buClr>
              <a:buSzPts val="3600"/>
              <a:buFont typeface="Arial"/>
              <a:buChar char="•"/>
            </a:pPr>
            <a:r>
              <a:rPr lang="en-US" sz="3200" dirty="0" err="1">
                <a:solidFill>
                  <a:schemeClr val="dk1"/>
                </a:solidFill>
                <a:latin typeface="Calibri"/>
                <a:ea typeface="Calibri"/>
                <a:cs typeface="Calibri"/>
                <a:sym typeface="Calibri"/>
              </a:rPr>
              <a:t>Memperkirakan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risiko</a:t>
            </a:r>
            <a:r>
              <a:rPr lang="en-US" sz="3200" dirty="0">
                <a:solidFill>
                  <a:schemeClr val="dk1"/>
                </a:solidFill>
                <a:latin typeface="Calibri"/>
                <a:ea typeface="Calibri"/>
                <a:cs typeface="Calibri"/>
                <a:sym typeface="Calibri"/>
              </a:rPr>
              <a:t> </a:t>
            </a:r>
            <a:endParaRPr sz="3200" dirty="0">
              <a:solidFill>
                <a:schemeClr val="dk1"/>
              </a:solidFill>
              <a:highlight>
                <a:srgbClr val="FF00FF"/>
              </a:highlight>
              <a:latin typeface="Calibri"/>
              <a:ea typeface="Calibri"/>
              <a:cs typeface="Calibri"/>
              <a:sym typeface="Calibri"/>
            </a:endParaRPr>
          </a:p>
        </p:txBody>
      </p:sp>
      <p:pic>
        <p:nvPicPr>
          <p:cNvPr id="392" name="Google Shape;392;p27"/>
          <p:cNvPicPr preferRelativeResize="0"/>
          <p:nvPr/>
        </p:nvPicPr>
        <p:blipFill rotWithShape="1">
          <a:blip r:embed="rId3">
            <a:alphaModFix/>
          </a:blip>
          <a:srcRect/>
          <a:stretch/>
        </p:blipFill>
        <p:spPr>
          <a:xfrm>
            <a:off x="10037215" y="870517"/>
            <a:ext cx="1435126" cy="1440000"/>
          </a:xfrm>
          <a:prstGeom prst="rect">
            <a:avLst/>
          </a:prstGeom>
          <a:noFill/>
          <a:ln>
            <a:noFill/>
          </a:ln>
        </p:spPr>
      </p:pic>
      <p:pic>
        <p:nvPicPr>
          <p:cNvPr id="393" name="Google Shape;393;p2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8"/>
          <p:cNvSpPr/>
          <p:nvPr/>
        </p:nvSpPr>
        <p:spPr>
          <a:xfrm>
            <a:off x="0" y="3086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03" name="Google Shape;403;p28"/>
          <p:cNvSpPr/>
          <p:nvPr/>
        </p:nvSpPr>
        <p:spPr>
          <a:xfrm>
            <a:off x="0" y="3975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04" name="Google Shape;404;p28"/>
          <p:cNvSpPr/>
          <p:nvPr/>
        </p:nvSpPr>
        <p:spPr>
          <a:xfrm>
            <a:off x="0" y="48641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405" name="Google Shape;405;p28"/>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406" name="Google Shape;406;p28"/>
          <p:cNvGrpSpPr/>
          <p:nvPr/>
        </p:nvGrpSpPr>
        <p:grpSpPr>
          <a:xfrm>
            <a:off x="3841566" y="1616648"/>
            <a:ext cx="4508867" cy="3961178"/>
            <a:chOff x="4453063" y="1982488"/>
            <a:chExt cx="3331125" cy="3017125"/>
          </a:xfrm>
        </p:grpSpPr>
        <p:sp>
          <p:nvSpPr>
            <p:cNvPr id="407" name="Google Shape;407;p28"/>
            <p:cNvSpPr/>
            <p:nvPr/>
          </p:nvSpPr>
          <p:spPr>
            <a:xfrm>
              <a:off x="4453063" y="1982488"/>
              <a:ext cx="1596163" cy="1441702"/>
            </a:xfrm>
            <a:prstGeom prst="roundRect">
              <a:avLst>
                <a:gd name="adj" fmla="val 16667"/>
              </a:avLst>
            </a:prstGeom>
            <a:solidFill>
              <a:srgbClr val="E194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err="1">
                  <a:solidFill>
                    <a:schemeClr val="lt1"/>
                  </a:solidFill>
                  <a:latin typeface="Calibri"/>
                  <a:ea typeface="Calibri"/>
                  <a:cs typeface="Calibri"/>
                  <a:sym typeface="Calibri"/>
                </a:rPr>
                <a:t>Taktik</a:t>
              </a:r>
              <a:r>
                <a:rPr lang="en-US" sz="2000" b="1">
                  <a:solidFill>
                    <a:schemeClr val="lt1"/>
                  </a:solidFill>
                  <a:latin typeface="Calibri"/>
                  <a:ea typeface="Calibri"/>
                  <a:cs typeface="Calibri"/>
                  <a:sym typeface="Calibri"/>
                </a:rPr>
                <a:t> </a:t>
              </a:r>
              <a:r>
                <a:rPr lang="en-US" sz="2000" b="1" err="1">
                  <a:solidFill>
                    <a:schemeClr val="lt1"/>
                  </a:solidFill>
                  <a:latin typeface="Calibri"/>
                  <a:ea typeface="Calibri"/>
                  <a:cs typeface="Calibri"/>
                  <a:sym typeface="Calibri"/>
                </a:rPr>
                <a:t>darurat</a:t>
              </a:r>
              <a:r>
                <a:rPr lang="en-US" sz="2000" b="1">
                  <a:solidFill>
                    <a:schemeClr val="lt1"/>
                  </a:solidFill>
                  <a:latin typeface="Calibri"/>
                  <a:ea typeface="Calibri"/>
                  <a:cs typeface="Calibri"/>
                  <a:sym typeface="Calibri"/>
                </a:rPr>
                <a:t> </a:t>
              </a:r>
              <a:endParaRPr sz="2000" b="1"/>
            </a:p>
          </p:txBody>
        </p:sp>
        <p:sp>
          <p:nvSpPr>
            <p:cNvPr id="408" name="Google Shape;408;p28"/>
            <p:cNvSpPr/>
            <p:nvPr/>
          </p:nvSpPr>
          <p:spPr>
            <a:xfrm>
              <a:off x="6188025" y="1982488"/>
              <a:ext cx="1596163" cy="1441702"/>
            </a:xfrm>
            <a:prstGeom prst="roundRect">
              <a:avLst>
                <a:gd name="adj" fmla="val 16667"/>
              </a:avLst>
            </a:prstGeom>
            <a:solidFill>
              <a:srgbClr val="417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Taktik perubahan </a:t>
              </a:r>
              <a:endParaRPr sz="2000" b="1"/>
            </a:p>
          </p:txBody>
        </p:sp>
        <p:sp>
          <p:nvSpPr>
            <p:cNvPr id="409" name="Google Shape;409;p28"/>
            <p:cNvSpPr/>
            <p:nvPr/>
          </p:nvSpPr>
          <p:spPr>
            <a:xfrm>
              <a:off x="4453063" y="3557911"/>
              <a:ext cx="1596163" cy="1441702"/>
            </a:xfrm>
            <a:prstGeom prst="roundRect">
              <a:avLst>
                <a:gd name="adj" fmla="val 16667"/>
              </a:avLst>
            </a:prstGeom>
            <a:solidFill>
              <a:srgbClr val="885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Taktik membangun </a:t>
              </a:r>
              <a:endParaRPr sz="2000" b="1"/>
            </a:p>
          </p:txBody>
        </p:sp>
        <p:sp>
          <p:nvSpPr>
            <p:cNvPr id="410" name="Google Shape;410;p28"/>
            <p:cNvSpPr/>
            <p:nvPr/>
          </p:nvSpPr>
          <p:spPr>
            <a:xfrm>
              <a:off x="6188025" y="3557911"/>
              <a:ext cx="1596163" cy="1441702"/>
            </a:xfrm>
            <a:prstGeom prst="roundRect">
              <a:avLst>
                <a:gd name="adj" fmla="val 16667"/>
              </a:avLst>
            </a:prstGeom>
            <a:solidFill>
              <a:srgbClr val="9191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Taktik penyembuhan </a:t>
              </a:r>
              <a:endParaRPr sz="2000" b="1"/>
            </a:p>
          </p:txBody>
        </p:sp>
      </p:grpSp>
      <p:grpSp>
        <p:nvGrpSpPr>
          <p:cNvPr id="411" name="Google Shape;411;p28"/>
          <p:cNvGrpSpPr/>
          <p:nvPr/>
        </p:nvGrpSpPr>
        <p:grpSpPr>
          <a:xfrm>
            <a:off x="399482" y="458287"/>
            <a:ext cx="11396478" cy="6164815"/>
            <a:chOff x="399482" y="458287"/>
            <a:chExt cx="11396478" cy="6164815"/>
          </a:xfrm>
        </p:grpSpPr>
        <p:pic>
          <p:nvPicPr>
            <p:cNvPr id="412" name="Google Shape;412;p28"/>
            <p:cNvPicPr preferRelativeResize="0"/>
            <p:nvPr/>
          </p:nvPicPr>
          <p:blipFill rotWithShape="1">
            <a:blip r:embed="rId4">
              <a:alphaModFix/>
            </a:blip>
            <a:srcRect/>
            <a:stretch/>
          </p:blipFill>
          <p:spPr>
            <a:xfrm>
              <a:off x="8619668" y="5435673"/>
              <a:ext cx="1008000" cy="1008000"/>
            </a:xfrm>
            <a:prstGeom prst="rect">
              <a:avLst/>
            </a:prstGeom>
            <a:noFill/>
            <a:ln>
              <a:noFill/>
            </a:ln>
          </p:spPr>
        </p:pic>
        <p:pic>
          <p:nvPicPr>
            <p:cNvPr id="413" name="Google Shape;413;p28"/>
            <p:cNvPicPr preferRelativeResize="0"/>
            <p:nvPr/>
          </p:nvPicPr>
          <p:blipFill rotWithShape="1">
            <a:blip r:embed="rId5">
              <a:alphaModFix/>
            </a:blip>
            <a:srcRect/>
            <a:stretch/>
          </p:blipFill>
          <p:spPr>
            <a:xfrm>
              <a:off x="10787960" y="4731751"/>
              <a:ext cx="1008000" cy="1008000"/>
            </a:xfrm>
            <a:prstGeom prst="rect">
              <a:avLst/>
            </a:prstGeom>
            <a:noFill/>
            <a:ln>
              <a:noFill/>
            </a:ln>
          </p:spPr>
        </p:pic>
        <p:pic>
          <p:nvPicPr>
            <p:cNvPr id="414" name="Google Shape;414;p28"/>
            <p:cNvPicPr preferRelativeResize="0"/>
            <p:nvPr/>
          </p:nvPicPr>
          <p:blipFill rotWithShape="1">
            <a:blip r:embed="rId6">
              <a:alphaModFix/>
            </a:blip>
            <a:srcRect/>
            <a:stretch/>
          </p:blipFill>
          <p:spPr>
            <a:xfrm>
              <a:off x="2470252" y="611704"/>
              <a:ext cx="1008000" cy="1008000"/>
            </a:xfrm>
            <a:prstGeom prst="rect">
              <a:avLst/>
            </a:prstGeom>
            <a:noFill/>
            <a:ln>
              <a:noFill/>
            </a:ln>
          </p:spPr>
        </p:pic>
        <p:pic>
          <p:nvPicPr>
            <p:cNvPr id="415" name="Google Shape;415;p28"/>
            <p:cNvPicPr preferRelativeResize="0"/>
            <p:nvPr/>
          </p:nvPicPr>
          <p:blipFill rotWithShape="1">
            <a:blip r:embed="rId7">
              <a:alphaModFix/>
            </a:blip>
            <a:srcRect/>
            <a:stretch/>
          </p:blipFill>
          <p:spPr>
            <a:xfrm>
              <a:off x="628072" y="2266282"/>
              <a:ext cx="1008000" cy="1008000"/>
            </a:xfrm>
            <a:prstGeom prst="rect">
              <a:avLst/>
            </a:prstGeom>
            <a:noFill/>
            <a:ln>
              <a:noFill/>
            </a:ln>
          </p:spPr>
        </p:pic>
        <p:pic>
          <p:nvPicPr>
            <p:cNvPr id="416" name="Google Shape;416;p28"/>
            <p:cNvPicPr preferRelativeResize="0"/>
            <p:nvPr/>
          </p:nvPicPr>
          <p:blipFill rotWithShape="1">
            <a:blip r:embed="rId8">
              <a:alphaModFix/>
            </a:blip>
            <a:srcRect/>
            <a:stretch/>
          </p:blipFill>
          <p:spPr>
            <a:xfrm>
              <a:off x="1148658" y="990022"/>
              <a:ext cx="1008000" cy="1008000"/>
            </a:xfrm>
            <a:prstGeom prst="rect">
              <a:avLst/>
            </a:prstGeom>
            <a:noFill/>
            <a:ln>
              <a:noFill/>
            </a:ln>
          </p:spPr>
        </p:pic>
        <p:pic>
          <p:nvPicPr>
            <p:cNvPr id="417" name="Google Shape;417;p28"/>
            <p:cNvPicPr preferRelativeResize="0"/>
            <p:nvPr/>
          </p:nvPicPr>
          <p:blipFill rotWithShape="1">
            <a:blip r:embed="rId9">
              <a:alphaModFix/>
            </a:blip>
            <a:srcRect/>
            <a:stretch/>
          </p:blipFill>
          <p:spPr>
            <a:xfrm>
              <a:off x="8619668" y="611704"/>
              <a:ext cx="1008000" cy="1008000"/>
            </a:xfrm>
            <a:prstGeom prst="rect">
              <a:avLst/>
            </a:prstGeom>
            <a:noFill/>
            <a:ln>
              <a:noFill/>
            </a:ln>
          </p:spPr>
        </p:pic>
        <p:pic>
          <p:nvPicPr>
            <p:cNvPr id="418" name="Google Shape;418;p28"/>
            <p:cNvPicPr preferRelativeResize="0"/>
            <p:nvPr/>
          </p:nvPicPr>
          <p:blipFill rotWithShape="1">
            <a:blip r:embed="rId10">
              <a:alphaModFix/>
            </a:blip>
            <a:srcRect/>
            <a:stretch/>
          </p:blipFill>
          <p:spPr>
            <a:xfrm>
              <a:off x="9794670" y="458287"/>
              <a:ext cx="1008000" cy="1008000"/>
            </a:xfrm>
            <a:prstGeom prst="rect">
              <a:avLst/>
            </a:prstGeom>
            <a:noFill/>
            <a:ln>
              <a:noFill/>
            </a:ln>
          </p:spPr>
        </p:pic>
        <p:pic>
          <p:nvPicPr>
            <p:cNvPr id="419" name="Google Shape;419;p28"/>
            <p:cNvPicPr preferRelativeResize="0"/>
            <p:nvPr/>
          </p:nvPicPr>
          <p:blipFill rotWithShape="1">
            <a:blip r:embed="rId11">
              <a:alphaModFix/>
            </a:blip>
            <a:srcRect/>
            <a:stretch/>
          </p:blipFill>
          <p:spPr>
            <a:xfrm>
              <a:off x="10787960" y="1122986"/>
              <a:ext cx="1008000" cy="1008000"/>
            </a:xfrm>
            <a:prstGeom prst="rect">
              <a:avLst/>
            </a:prstGeom>
            <a:noFill/>
            <a:ln>
              <a:noFill/>
            </a:ln>
          </p:spPr>
        </p:pic>
        <p:pic>
          <p:nvPicPr>
            <p:cNvPr id="420" name="Google Shape;420;p28"/>
            <p:cNvPicPr preferRelativeResize="0"/>
            <p:nvPr/>
          </p:nvPicPr>
          <p:blipFill rotWithShape="1">
            <a:blip r:embed="rId12">
              <a:alphaModFix/>
            </a:blip>
            <a:srcRect/>
            <a:stretch/>
          </p:blipFill>
          <p:spPr>
            <a:xfrm>
              <a:off x="10555928" y="2266282"/>
              <a:ext cx="1008000" cy="1008000"/>
            </a:xfrm>
            <a:prstGeom prst="rect">
              <a:avLst/>
            </a:prstGeom>
            <a:noFill/>
            <a:ln>
              <a:noFill/>
            </a:ln>
          </p:spPr>
        </p:pic>
        <p:pic>
          <p:nvPicPr>
            <p:cNvPr id="421" name="Google Shape;421;p28"/>
            <p:cNvPicPr preferRelativeResize="0"/>
            <p:nvPr/>
          </p:nvPicPr>
          <p:blipFill rotWithShape="1">
            <a:blip r:embed="rId13">
              <a:alphaModFix/>
            </a:blip>
            <a:srcRect/>
            <a:stretch/>
          </p:blipFill>
          <p:spPr>
            <a:xfrm>
              <a:off x="628072" y="3615340"/>
              <a:ext cx="1008000" cy="1008000"/>
            </a:xfrm>
            <a:prstGeom prst="rect">
              <a:avLst/>
            </a:prstGeom>
            <a:noFill/>
            <a:ln>
              <a:noFill/>
            </a:ln>
          </p:spPr>
        </p:pic>
        <p:pic>
          <p:nvPicPr>
            <p:cNvPr id="422" name="Google Shape;422;p28"/>
            <p:cNvPicPr preferRelativeResize="0"/>
            <p:nvPr/>
          </p:nvPicPr>
          <p:blipFill rotWithShape="1">
            <a:blip r:embed="rId14">
              <a:alphaModFix/>
            </a:blip>
            <a:srcRect/>
            <a:stretch/>
          </p:blipFill>
          <p:spPr>
            <a:xfrm>
              <a:off x="399482" y="4731751"/>
              <a:ext cx="1008000" cy="1008000"/>
            </a:xfrm>
            <a:prstGeom prst="rect">
              <a:avLst/>
            </a:prstGeom>
            <a:noFill/>
            <a:ln>
              <a:noFill/>
            </a:ln>
          </p:spPr>
        </p:pic>
        <p:pic>
          <p:nvPicPr>
            <p:cNvPr id="423" name="Google Shape;423;p28"/>
            <p:cNvPicPr preferRelativeResize="0"/>
            <p:nvPr/>
          </p:nvPicPr>
          <p:blipFill rotWithShape="1">
            <a:blip r:embed="rId15">
              <a:alphaModFix/>
            </a:blip>
            <a:srcRect/>
            <a:stretch/>
          </p:blipFill>
          <p:spPr>
            <a:xfrm>
              <a:off x="1337599" y="5615102"/>
              <a:ext cx="1008000" cy="1008000"/>
            </a:xfrm>
            <a:prstGeom prst="rect">
              <a:avLst/>
            </a:prstGeom>
            <a:noFill/>
            <a:ln>
              <a:noFill/>
            </a:ln>
          </p:spPr>
        </p:pic>
        <p:pic>
          <p:nvPicPr>
            <p:cNvPr id="424" name="Google Shape;424;p28"/>
            <p:cNvPicPr preferRelativeResize="0"/>
            <p:nvPr/>
          </p:nvPicPr>
          <p:blipFill rotWithShape="1">
            <a:blip r:embed="rId16">
              <a:alphaModFix/>
            </a:blip>
            <a:srcRect/>
            <a:stretch/>
          </p:blipFill>
          <p:spPr>
            <a:xfrm>
              <a:off x="2470252" y="5435673"/>
              <a:ext cx="1008000" cy="1008000"/>
            </a:xfrm>
            <a:prstGeom prst="rect">
              <a:avLst/>
            </a:prstGeom>
            <a:noFill/>
            <a:ln>
              <a:noFill/>
            </a:ln>
          </p:spPr>
        </p:pic>
        <p:pic>
          <p:nvPicPr>
            <p:cNvPr id="425" name="Google Shape;425;p28"/>
            <p:cNvPicPr preferRelativeResize="0"/>
            <p:nvPr/>
          </p:nvPicPr>
          <p:blipFill rotWithShape="1">
            <a:blip r:embed="rId17">
              <a:alphaModFix/>
            </a:blip>
            <a:srcRect/>
            <a:stretch/>
          </p:blipFill>
          <p:spPr>
            <a:xfrm>
              <a:off x="10555928" y="3615340"/>
              <a:ext cx="1008000" cy="1008000"/>
            </a:xfrm>
            <a:prstGeom prst="rect">
              <a:avLst/>
            </a:prstGeom>
            <a:noFill/>
            <a:ln>
              <a:noFill/>
            </a:ln>
          </p:spPr>
        </p:pic>
        <p:pic>
          <p:nvPicPr>
            <p:cNvPr id="426" name="Google Shape;426;p28"/>
            <p:cNvPicPr preferRelativeResize="0"/>
            <p:nvPr/>
          </p:nvPicPr>
          <p:blipFill rotWithShape="1">
            <a:blip r:embed="rId18">
              <a:alphaModFix/>
            </a:blip>
            <a:srcRect/>
            <a:stretch/>
          </p:blipFill>
          <p:spPr>
            <a:xfrm>
              <a:off x="9794670" y="5615102"/>
              <a:ext cx="1008000" cy="1008000"/>
            </a:xfrm>
            <a:prstGeom prst="rect">
              <a:avLst/>
            </a:prstGeom>
            <a:noFill/>
            <a:ln>
              <a:noFill/>
            </a:ln>
          </p:spPr>
        </p:pic>
        <p:pic>
          <p:nvPicPr>
            <p:cNvPr id="427" name="Google Shape;427;p28"/>
            <p:cNvPicPr preferRelativeResize="0"/>
            <p:nvPr/>
          </p:nvPicPr>
          <p:blipFill rotWithShape="1">
            <a:blip r:embed="rId19">
              <a:alphaModFix/>
            </a:blip>
            <a:srcRect/>
            <a:stretch/>
          </p:blipFill>
          <p:spPr>
            <a:xfrm>
              <a:off x="2149455" y="1941852"/>
              <a:ext cx="1328797" cy="1332000"/>
            </a:xfrm>
            <a:prstGeom prst="rect">
              <a:avLst/>
            </a:prstGeom>
            <a:noFill/>
            <a:ln>
              <a:noFill/>
            </a:ln>
          </p:spPr>
        </p:pic>
        <p:pic>
          <p:nvPicPr>
            <p:cNvPr id="428" name="Google Shape;428;p28"/>
            <p:cNvPicPr preferRelativeResize="0"/>
            <p:nvPr/>
          </p:nvPicPr>
          <p:blipFill rotWithShape="1">
            <a:blip r:embed="rId20">
              <a:alphaModFix/>
            </a:blip>
            <a:srcRect/>
            <a:stretch/>
          </p:blipFill>
          <p:spPr>
            <a:xfrm>
              <a:off x="8619668" y="1940248"/>
              <a:ext cx="1332000" cy="1335209"/>
            </a:xfrm>
            <a:prstGeom prst="rect">
              <a:avLst/>
            </a:prstGeom>
            <a:noFill/>
            <a:ln>
              <a:noFill/>
            </a:ln>
          </p:spPr>
        </p:pic>
        <p:pic>
          <p:nvPicPr>
            <p:cNvPr id="429" name="Google Shape;429;p28"/>
            <p:cNvPicPr preferRelativeResize="0"/>
            <p:nvPr/>
          </p:nvPicPr>
          <p:blipFill rotWithShape="1">
            <a:blip r:embed="rId21">
              <a:alphaModFix/>
            </a:blip>
            <a:srcRect/>
            <a:stretch/>
          </p:blipFill>
          <p:spPr>
            <a:xfrm>
              <a:off x="2134111" y="3856541"/>
              <a:ext cx="1344141" cy="1334119"/>
            </a:xfrm>
            <a:prstGeom prst="rect">
              <a:avLst/>
            </a:prstGeom>
            <a:noFill/>
            <a:ln>
              <a:noFill/>
            </a:ln>
          </p:spPr>
        </p:pic>
        <p:pic>
          <p:nvPicPr>
            <p:cNvPr id="430" name="Google Shape;430;p28"/>
            <p:cNvPicPr preferRelativeResize="0"/>
            <p:nvPr/>
          </p:nvPicPr>
          <p:blipFill rotWithShape="1">
            <a:blip r:embed="rId22">
              <a:alphaModFix/>
            </a:blip>
            <a:srcRect/>
            <a:stretch/>
          </p:blipFill>
          <p:spPr>
            <a:xfrm>
              <a:off x="8619668" y="3857600"/>
              <a:ext cx="1329739" cy="13320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37"/>
        <p:cNvGrpSpPr/>
        <p:nvPr/>
      </p:nvGrpSpPr>
      <p:grpSpPr>
        <a:xfrm>
          <a:off x="0" y="0"/>
          <a:ext cx="0" cy="0"/>
          <a:chOff x="0" y="0"/>
          <a:chExt cx="0" cy="0"/>
        </a:xfrm>
      </p:grpSpPr>
      <p:pic>
        <p:nvPicPr>
          <p:cNvPr id="438" name="Google Shape;438;p2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39" name="Google Shape;439;p29"/>
          <p:cNvSpPr txBox="1"/>
          <p:nvPr/>
        </p:nvSpPr>
        <p:spPr>
          <a:xfrm>
            <a:off x="0" y="800556"/>
            <a:ext cx="12192000" cy="2954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4000" b="1" err="1">
                <a:solidFill>
                  <a:schemeClr val="lt1"/>
                </a:solidFill>
                <a:latin typeface="Calibri"/>
                <a:ea typeface="Calibri"/>
                <a:cs typeface="Calibri"/>
                <a:sym typeface="Calibri"/>
              </a:rPr>
              <a:t>Kerja</a:t>
            </a:r>
            <a:r>
              <a:rPr lang="en-US" sz="4000" b="1">
                <a:solidFill>
                  <a:schemeClr val="lt1"/>
                </a:solidFill>
                <a:latin typeface="Calibri"/>
                <a:ea typeface="Calibri"/>
                <a:cs typeface="Calibri"/>
                <a:sym typeface="Calibri"/>
              </a:rPr>
              <a:t> yang </a:t>
            </a:r>
            <a:r>
              <a:rPr lang="en-US" sz="4000" b="1" err="1">
                <a:solidFill>
                  <a:schemeClr val="lt1"/>
                </a:solidFill>
                <a:latin typeface="Calibri"/>
                <a:ea typeface="Calibri"/>
                <a:cs typeface="Calibri"/>
                <a:sym typeface="Calibri"/>
              </a:rPr>
              <a:t>bagus</a:t>
            </a:r>
            <a:r>
              <a:rPr lang="en-US" sz="4000" b="1">
                <a:solidFill>
                  <a:schemeClr val="lt1"/>
                </a:solidFill>
                <a:latin typeface="Calibri"/>
                <a:ea typeface="Calibri"/>
                <a:cs typeface="Calibri"/>
                <a:sym typeface="Calibri"/>
              </a:rPr>
              <a:t> dan </a:t>
            </a:r>
            <a:r>
              <a:rPr lang="en-US" sz="4000" b="1" err="1">
                <a:solidFill>
                  <a:schemeClr val="lt1"/>
                </a:solidFill>
                <a:latin typeface="Calibri"/>
                <a:ea typeface="Calibri"/>
                <a:cs typeface="Calibri"/>
                <a:sym typeface="Calibri"/>
              </a:rPr>
              <a:t>selamat</a:t>
            </a:r>
            <a:r>
              <a:rPr lang="en-US" sz="4000" b="1">
                <a:solidFill>
                  <a:schemeClr val="lt1"/>
                </a:solidFill>
                <a:latin typeface="Calibri"/>
                <a:ea typeface="Calibri"/>
                <a:cs typeface="Calibri"/>
                <a:sym typeface="Calibri"/>
              </a:rPr>
              <a:t> </a:t>
            </a:r>
            <a:r>
              <a:rPr lang="en-US" sz="4000" b="1" err="1">
                <a:solidFill>
                  <a:schemeClr val="lt1"/>
                </a:solidFill>
                <a:latin typeface="Calibri"/>
                <a:ea typeface="Calibri"/>
                <a:cs typeface="Calibri"/>
                <a:sym typeface="Calibri"/>
              </a:rPr>
              <a:t>datang</a:t>
            </a:r>
            <a:r>
              <a:rPr lang="en-US" sz="4000" b="1">
                <a:solidFill>
                  <a:schemeClr val="lt1"/>
                </a:solidFill>
                <a:latin typeface="Calibri"/>
                <a:ea typeface="Calibri"/>
                <a:cs typeface="Calibri"/>
                <a:sym typeface="Calibri"/>
              </a:rPr>
              <a:t> </a:t>
            </a:r>
            <a:r>
              <a:rPr lang="en-US" sz="4000" b="1" err="1">
                <a:solidFill>
                  <a:schemeClr val="lt1"/>
                </a:solidFill>
                <a:latin typeface="Calibri"/>
                <a:ea typeface="Calibri"/>
                <a:cs typeface="Calibri"/>
                <a:sym typeface="Calibri"/>
              </a:rPr>
              <a:t>kembali</a:t>
            </a:r>
            <a:r>
              <a:rPr lang="en-US" sz="4000" b="1">
                <a:solidFill>
                  <a:schemeClr val="lt1"/>
                </a:solidFill>
                <a:latin typeface="Calibri"/>
                <a:ea typeface="Calibri"/>
                <a:cs typeface="Calibri"/>
                <a:sym typeface="Calibri"/>
              </a:rPr>
              <a:t>!</a:t>
            </a:r>
            <a:endParaRPr sz="4000"/>
          </a:p>
          <a:p>
            <a:pPr marL="0" marR="0" lvl="0" indent="0" algn="ctr" rtl="0">
              <a:spcBef>
                <a:spcPts val="0"/>
              </a:spcBef>
              <a:spcAft>
                <a:spcPts val="0"/>
              </a:spcAft>
              <a:buNone/>
            </a:pP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err="1">
                <a:solidFill>
                  <a:schemeClr val="lt1"/>
                </a:solidFill>
                <a:latin typeface="Calibri"/>
                <a:ea typeface="Calibri"/>
                <a:cs typeface="Calibri"/>
                <a:sym typeface="Calibri"/>
              </a:rPr>
              <a:t>Sesi</a:t>
            </a:r>
            <a:r>
              <a:rPr lang="en-US" sz="3200">
                <a:solidFill>
                  <a:schemeClr val="lt1"/>
                </a:solidFill>
                <a:latin typeface="Calibri"/>
                <a:ea typeface="Calibri"/>
                <a:cs typeface="Calibri"/>
                <a:sym typeface="Calibri"/>
              </a:rPr>
              <a:t> </a:t>
            </a:r>
            <a:r>
              <a:rPr lang="en-US" sz="3200" err="1">
                <a:solidFill>
                  <a:schemeClr val="lt1"/>
                </a:solidFill>
                <a:latin typeface="Calibri"/>
                <a:ea typeface="Calibri"/>
                <a:cs typeface="Calibri"/>
                <a:sym typeface="Calibri"/>
              </a:rPr>
              <a:t>berikutnya</a:t>
            </a:r>
            <a:r>
              <a:rPr lang="en-US" sz="3200">
                <a:solidFill>
                  <a:schemeClr val="lt1"/>
                </a:solidFill>
                <a:latin typeface="Calibri"/>
                <a:ea typeface="Calibri"/>
                <a:cs typeface="Calibri"/>
                <a:sym typeface="Calibri"/>
              </a:rPr>
              <a:t>:</a:t>
            </a:r>
            <a:br>
              <a:rPr lang="en-US" sz="3200">
                <a:solidFill>
                  <a:schemeClr val="lt1"/>
                </a:solidFill>
                <a:latin typeface="Calibri"/>
                <a:ea typeface="Calibri"/>
                <a:cs typeface="Calibri"/>
                <a:sym typeface="Calibri"/>
              </a:rPr>
            </a:br>
            <a:r>
              <a:rPr lang="en-US" sz="3200" err="1">
                <a:solidFill>
                  <a:schemeClr val="lt1"/>
                </a:solidFill>
                <a:latin typeface="Calibri"/>
                <a:ea typeface="Calibri"/>
                <a:cs typeface="Calibri"/>
                <a:sym typeface="Calibri"/>
              </a:rPr>
              <a:t>Berbicara</a:t>
            </a:r>
            <a:r>
              <a:rPr lang="en-US" sz="3200">
                <a:solidFill>
                  <a:schemeClr val="lt1"/>
                </a:solidFill>
                <a:latin typeface="Calibri"/>
                <a:ea typeface="Calibri"/>
                <a:cs typeface="Calibri"/>
                <a:sym typeface="Calibri"/>
              </a:rPr>
              <a:t> </a:t>
            </a:r>
            <a:r>
              <a:rPr lang="en-US" sz="3200" err="1">
                <a:solidFill>
                  <a:schemeClr val="lt1"/>
                </a:solidFill>
                <a:latin typeface="Calibri"/>
                <a:ea typeface="Calibri"/>
                <a:cs typeface="Calibri"/>
                <a:sym typeface="Calibri"/>
              </a:rPr>
              <a:t>tentang</a:t>
            </a:r>
            <a:r>
              <a:rPr lang="en-US" sz="3200">
                <a:solidFill>
                  <a:schemeClr val="lt1"/>
                </a:solidFill>
                <a:latin typeface="Calibri"/>
                <a:ea typeface="Calibri"/>
                <a:cs typeface="Calibri"/>
                <a:sym typeface="Calibri"/>
              </a:rPr>
              <a:t> </a:t>
            </a:r>
            <a:r>
              <a:rPr lang="en-US" sz="3200" err="1">
                <a:solidFill>
                  <a:schemeClr val="lt1"/>
                </a:solidFill>
                <a:latin typeface="Calibri"/>
                <a:ea typeface="Calibri"/>
                <a:cs typeface="Calibri"/>
                <a:sym typeface="Calibri"/>
              </a:rPr>
              <a:t>taktik</a:t>
            </a:r>
            <a:endParaRPr sz="3200"/>
          </a:p>
        </p:txBody>
      </p:sp>
      <p:pic>
        <p:nvPicPr>
          <p:cNvPr id="440" name="Google Shape;440;p29"/>
          <p:cNvPicPr preferRelativeResize="0"/>
          <p:nvPr/>
        </p:nvPicPr>
        <p:blipFill rotWithShape="1">
          <a:blip r:embed="rId4">
            <a:alphaModFix/>
          </a:blip>
          <a:srcRect/>
          <a:stretch/>
        </p:blipFill>
        <p:spPr>
          <a:xfrm>
            <a:off x="5207482" y="4280097"/>
            <a:ext cx="1777037" cy="1777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0"/>
        <p:cNvGrpSpPr/>
        <p:nvPr/>
      </p:nvGrpSpPr>
      <p:grpSpPr>
        <a:xfrm>
          <a:off x="0" y="0"/>
          <a:ext cx="0" cy="0"/>
          <a:chOff x="0" y="0"/>
          <a:chExt cx="0" cy="0"/>
        </a:xfrm>
      </p:grpSpPr>
      <p:sp>
        <p:nvSpPr>
          <p:cNvPr id="71" name="Google Shape;71;p3"/>
          <p:cNvSpPr/>
          <p:nvPr/>
        </p:nvSpPr>
        <p:spPr>
          <a:xfrm rot="-5400000">
            <a:off x="10388830" y="4887115"/>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rgbClr val="595959"/>
                </a:solidFill>
                <a:latin typeface="Calibri"/>
                <a:ea typeface="Calibri"/>
                <a:cs typeface="Calibri"/>
                <a:sym typeface="Calibri"/>
              </a:rPr>
              <a:t>Photo: Vikramvisu / Shutterstock Photo:Unknown</a:t>
            </a:r>
            <a:endParaRPr sz="800">
              <a:solidFill>
                <a:srgbClr val="595959"/>
              </a:solidFill>
              <a:latin typeface="Calibri"/>
              <a:ea typeface="Calibri"/>
              <a:cs typeface="Calibri"/>
              <a:sym typeface="Calibri"/>
            </a:endParaRPr>
          </a:p>
        </p:txBody>
      </p:sp>
      <p:sp>
        <p:nvSpPr>
          <p:cNvPr id="72" name="Google Shape;72;p3"/>
          <p:cNvSpPr/>
          <p:nvPr/>
        </p:nvSpPr>
        <p:spPr>
          <a:xfrm>
            <a:off x="540000" y="1320730"/>
            <a:ext cx="2916000" cy="4524275"/>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Bhagalpur,</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India</a:t>
            </a:r>
            <a:endParaRPr sz="3200"/>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err="1">
                <a:solidFill>
                  <a:schemeClr val="dk1"/>
                </a:solidFill>
                <a:latin typeface="Calibri"/>
                <a:ea typeface="Calibri"/>
                <a:cs typeface="Calibri"/>
                <a:sym typeface="Calibri"/>
              </a:rPr>
              <a:t>Kerusuhan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tahun</a:t>
            </a:r>
            <a:r>
              <a:rPr lang="en-US" sz="3200">
                <a:solidFill>
                  <a:schemeClr val="dk1"/>
                </a:solidFill>
                <a:latin typeface="Calibri"/>
                <a:ea typeface="Calibri"/>
                <a:cs typeface="Calibri"/>
                <a:sym typeface="Calibri"/>
              </a:rPr>
              <a:t> 1989</a:t>
            </a:r>
            <a:endParaRPr sz="3200">
              <a:solidFill>
                <a:schemeClr val="dk1"/>
              </a:solidFill>
              <a:latin typeface="Calibri"/>
              <a:ea typeface="Calibri"/>
              <a:cs typeface="Calibri"/>
              <a:sym typeface="Calibri"/>
            </a:endParaRPr>
          </a:p>
        </p:txBody>
      </p:sp>
      <p:pic>
        <p:nvPicPr>
          <p:cNvPr id="73" name="Google Shape;73;p3" descr="En bild som visar utomhus, mark, byggnad, gammal&#10;&#10;Automatiskt genererad beskrivning"/>
          <p:cNvPicPr preferRelativeResize="0"/>
          <p:nvPr/>
        </p:nvPicPr>
        <p:blipFill rotWithShape="1">
          <a:blip r:embed="rId3">
            <a:alphaModFix/>
          </a:blip>
          <a:srcRect t="1561"/>
          <a:stretch/>
        </p:blipFill>
        <p:spPr>
          <a:xfrm>
            <a:off x="7846568" y="864000"/>
            <a:ext cx="3637432" cy="5280000"/>
          </a:xfrm>
          <a:prstGeom prst="rect">
            <a:avLst/>
          </a:prstGeom>
          <a:noFill/>
          <a:ln>
            <a:noFill/>
          </a:ln>
        </p:spPr>
      </p:pic>
      <p:pic>
        <p:nvPicPr>
          <p:cNvPr id="74" name="Google Shape;74;p3"/>
          <p:cNvPicPr preferRelativeResize="0"/>
          <p:nvPr/>
        </p:nvPicPr>
        <p:blipFill rotWithShape="1">
          <a:blip r:embed="rId4">
            <a:alphaModFix/>
          </a:blip>
          <a:srcRect l="21425" t="7164" r="32697" b="5829"/>
          <a:stretch/>
        </p:blipFill>
        <p:spPr>
          <a:xfrm>
            <a:off x="3564000" y="864000"/>
            <a:ext cx="4177085" cy="5280000"/>
          </a:xfrm>
          <a:prstGeom prst="rect">
            <a:avLst/>
          </a:prstGeom>
          <a:noFill/>
          <a:ln>
            <a:noFill/>
          </a:ln>
        </p:spPr>
      </p:pic>
      <p:pic>
        <p:nvPicPr>
          <p:cNvPr id="75" name="Google Shape;75;p3"/>
          <p:cNvPicPr preferRelativeResize="0"/>
          <p:nvPr/>
        </p:nvPicPr>
        <p:blipFill rotWithShape="1">
          <a:blip r:embed="rId5">
            <a:alphaModFix/>
          </a:blip>
          <a:srcRect/>
          <a:stretch/>
        </p:blipFill>
        <p:spPr>
          <a:xfrm>
            <a:off x="-11749" y="11723"/>
            <a:ext cx="12192000" cy="2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4"/>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84" name="Google Shape;84;p4"/>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85" name="Google Shape;85;p4"/>
          <p:cNvSpPr/>
          <p:nvPr/>
        </p:nvSpPr>
        <p:spPr>
          <a:xfrm>
            <a:off x="540000" y="1320730"/>
            <a:ext cx="249474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Rapat</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komite</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perdamaian</a:t>
            </a:r>
            <a:r>
              <a:rPr lang="en-US" sz="3200">
                <a:solidFill>
                  <a:schemeClr val="dk1"/>
                </a:solidFill>
                <a:latin typeface="Calibri"/>
                <a:ea typeface="Calibri"/>
                <a:cs typeface="Calibri"/>
                <a:sym typeface="Calibri"/>
              </a:rPr>
              <a:t> </a:t>
            </a:r>
            <a:endParaRPr sz="3200"/>
          </a:p>
        </p:txBody>
      </p:sp>
      <p:pic>
        <p:nvPicPr>
          <p:cNvPr id="86" name="Google Shape;86;p4"/>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3"/>
        <p:cNvGrpSpPr/>
        <p:nvPr/>
      </p:nvGrpSpPr>
      <p:grpSpPr>
        <a:xfrm>
          <a:off x="0" y="0"/>
          <a:ext cx="0" cy="0"/>
          <a:chOff x="0" y="0"/>
          <a:chExt cx="0" cy="0"/>
        </a:xfrm>
      </p:grpSpPr>
      <p:pic>
        <p:nvPicPr>
          <p:cNvPr id="94" name="Google Shape;94;p5"/>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95" name="Google Shape;95;p5"/>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a:solidFill>
                  <a:srgbClr val="595959"/>
                </a:solidFill>
                <a:latin typeface="Calibri"/>
                <a:ea typeface="Calibri"/>
                <a:cs typeface="Calibri"/>
                <a:sym typeface="Calibri"/>
              </a:rPr>
              <a:t>Photo: David Talukdar</a:t>
            </a:r>
            <a:r>
              <a:rPr lang="en-US" sz="800" b="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96" name="Google Shape;96;p5"/>
          <p:cNvSpPr/>
          <p:nvPr/>
        </p:nvSpPr>
        <p:spPr>
          <a:xfrm>
            <a:off x="540000" y="1320730"/>
            <a:ext cx="2690088" cy="156962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Kerusuhan</a:t>
            </a:r>
            <a:r>
              <a:rPr lang="en-US" sz="3200">
                <a:solidFill>
                  <a:schemeClr val="dk1"/>
                </a:solidFill>
                <a:latin typeface="Calibri"/>
                <a:ea typeface="Calibri"/>
                <a:cs typeface="Calibri"/>
                <a:sym typeface="Calibri"/>
              </a:rPr>
              <a:t> masa </a:t>
            </a:r>
            <a:r>
              <a:rPr lang="en-US" sz="3200" err="1">
                <a:solidFill>
                  <a:schemeClr val="dk1"/>
                </a:solidFill>
                <a:latin typeface="Calibri"/>
                <a:ea typeface="Calibri"/>
                <a:cs typeface="Calibri"/>
                <a:sym typeface="Calibri"/>
              </a:rPr>
              <a:t>kini</a:t>
            </a:r>
            <a:r>
              <a:rPr lang="en-US" sz="3200">
                <a:solidFill>
                  <a:schemeClr val="dk1"/>
                </a:solidFill>
                <a:latin typeface="Calibri"/>
                <a:ea typeface="Calibri"/>
                <a:cs typeface="Calibri"/>
                <a:sym typeface="Calibri"/>
              </a:rPr>
              <a:t> di Bhagalpur</a:t>
            </a:r>
            <a:endParaRPr sz="3200"/>
          </a:p>
        </p:txBody>
      </p:sp>
      <p:pic>
        <p:nvPicPr>
          <p:cNvPr id="97" name="Google Shape;97;p5"/>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104"/>
        <p:cNvGrpSpPr/>
        <p:nvPr/>
      </p:nvGrpSpPr>
      <p:grpSpPr>
        <a:xfrm>
          <a:off x="0" y="0"/>
          <a:ext cx="0" cy="0"/>
          <a:chOff x="0" y="0"/>
          <a:chExt cx="0" cy="0"/>
        </a:xfrm>
      </p:grpSpPr>
      <p:pic>
        <p:nvPicPr>
          <p:cNvPr id="105" name="Google Shape;105;p6"/>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06" name="Google Shape;106;p6"/>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107" name="Google Shape;107;p6"/>
          <p:cNvSpPr/>
          <p:nvPr/>
        </p:nvSpPr>
        <p:spPr>
          <a:xfrm>
            <a:off x="540000" y="1320730"/>
            <a:ext cx="3167704" cy="156962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Kelompok</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perdamaian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komunitas</a:t>
            </a:r>
            <a:endParaRPr sz="3200"/>
          </a:p>
        </p:txBody>
      </p:sp>
      <p:pic>
        <p:nvPicPr>
          <p:cNvPr id="108" name="Google Shape;108;p6"/>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15"/>
        <p:cNvGrpSpPr/>
        <p:nvPr/>
      </p:nvGrpSpPr>
      <p:grpSpPr>
        <a:xfrm>
          <a:off x="0" y="0"/>
          <a:ext cx="0" cy="0"/>
          <a:chOff x="0" y="0"/>
          <a:chExt cx="0" cy="0"/>
        </a:xfrm>
      </p:grpSpPr>
      <p:grpSp>
        <p:nvGrpSpPr>
          <p:cNvPr id="116" name="Google Shape;116;p7"/>
          <p:cNvGrpSpPr/>
          <p:nvPr/>
        </p:nvGrpSpPr>
        <p:grpSpPr>
          <a:xfrm>
            <a:off x="3819227" y="864000"/>
            <a:ext cx="7556744" cy="5281200"/>
            <a:chOff x="3798232" y="864000"/>
            <a:chExt cx="7119624" cy="5281200"/>
          </a:xfrm>
        </p:grpSpPr>
        <p:pic>
          <p:nvPicPr>
            <p:cNvPr id="117" name="Google Shape;117;p7"/>
            <p:cNvPicPr preferRelativeResize="0"/>
            <p:nvPr/>
          </p:nvPicPr>
          <p:blipFill rotWithShape="1">
            <a:blip r:embed="rId3">
              <a:alphaModFix/>
            </a:blip>
            <a:srcRect l="784" t="4633" r="2184"/>
            <a:stretch/>
          </p:blipFill>
          <p:spPr>
            <a:xfrm>
              <a:off x="3798232" y="864000"/>
              <a:ext cx="3363758" cy="5281200"/>
            </a:xfrm>
            <a:prstGeom prst="rect">
              <a:avLst/>
            </a:prstGeom>
            <a:noFill/>
            <a:ln>
              <a:noFill/>
            </a:ln>
          </p:spPr>
        </p:pic>
        <p:pic>
          <p:nvPicPr>
            <p:cNvPr id="118" name="Google Shape;118;p7"/>
            <p:cNvPicPr preferRelativeResize="0"/>
            <p:nvPr/>
          </p:nvPicPr>
          <p:blipFill rotWithShape="1">
            <a:blip r:embed="rId3">
              <a:alphaModFix/>
            </a:blip>
            <a:srcRect l="784" t="4633" r="2184"/>
            <a:stretch/>
          </p:blipFill>
          <p:spPr>
            <a:xfrm>
              <a:off x="7554098" y="864000"/>
              <a:ext cx="3363758" cy="5281200"/>
            </a:xfrm>
            <a:prstGeom prst="rect">
              <a:avLst/>
            </a:prstGeom>
            <a:noFill/>
            <a:ln>
              <a:noFill/>
            </a:ln>
          </p:spPr>
        </p:pic>
      </p:grpSp>
      <p:sp>
        <p:nvSpPr>
          <p:cNvPr id="119" name="Google Shape;119;p7"/>
          <p:cNvSpPr/>
          <p:nvPr/>
        </p:nvSpPr>
        <p:spPr>
          <a:xfrm rot="-5400000">
            <a:off x="10280830"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a:t>
            </a:r>
            <a:r>
              <a:rPr lang="en-US"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120" name="Google Shape;120;p7"/>
          <p:cNvSpPr/>
          <p:nvPr/>
        </p:nvSpPr>
        <p:spPr>
          <a:xfrm>
            <a:off x="540000" y="1320730"/>
            <a:ext cx="2916000" cy="156962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Relawan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membagikan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selebaran</a:t>
            </a:r>
            <a:r>
              <a:rPr lang="en-US" sz="3200">
                <a:solidFill>
                  <a:schemeClr val="dk1"/>
                </a:solidFill>
                <a:latin typeface="Calibri"/>
                <a:ea typeface="Calibri"/>
                <a:cs typeface="Calibri"/>
                <a:sym typeface="Calibri"/>
              </a:rPr>
              <a:t> </a:t>
            </a:r>
            <a:endParaRPr sz="3200"/>
          </a:p>
        </p:txBody>
      </p:sp>
      <p:pic>
        <p:nvPicPr>
          <p:cNvPr id="121" name="Google Shape;121;p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30" name="Google Shape;130;p8"/>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0" u="none" strike="noStrike">
                <a:solidFill>
                  <a:srgbClr val="595959"/>
                </a:solidFill>
                <a:latin typeface="Calibri"/>
                <a:ea typeface="Calibri"/>
                <a:cs typeface="Calibri"/>
                <a:sym typeface="Calibri"/>
              </a:rPr>
              <a:t>Photo: Gonzales Photo</a:t>
            </a:r>
            <a:r>
              <a:rPr lang="en-US" sz="80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131" name="Google Shape;131;p8"/>
          <p:cNvSpPr/>
          <p:nvPr/>
        </p:nvSpPr>
        <p:spPr>
          <a:xfrm>
            <a:off x="540000" y="1320730"/>
            <a:ext cx="2916000" cy="156962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Festival </a:t>
            </a:r>
            <a:r>
              <a:rPr lang="en-US" sz="3200" err="1">
                <a:solidFill>
                  <a:schemeClr val="dk1"/>
                </a:solidFill>
                <a:latin typeface="Calibri"/>
                <a:ea typeface="Calibri"/>
                <a:cs typeface="Calibri"/>
                <a:sym typeface="Calibri"/>
              </a:rPr>
              <a:t>musik</a:t>
            </a:r>
            <a:r>
              <a:rPr lang="en-US" sz="3200">
                <a:solidFill>
                  <a:schemeClr val="dk1"/>
                </a:solidFill>
                <a:latin typeface="Calibri"/>
                <a:ea typeface="Calibri"/>
                <a:cs typeface="Calibri"/>
                <a:sym typeface="Calibri"/>
              </a:rPr>
              <a:t> Roskilde, Denmark</a:t>
            </a:r>
            <a:endParaRPr sz="3200"/>
          </a:p>
        </p:txBody>
      </p:sp>
      <p:pic>
        <p:nvPicPr>
          <p:cNvPr id="132" name="Google Shape;132;p8"/>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9"/>
          <p:cNvPicPr preferRelativeResize="0"/>
          <p:nvPr/>
        </p:nvPicPr>
        <p:blipFill rotWithShape="1">
          <a:blip r:embed="rId3">
            <a:alphaModFix/>
          </a:blip>
          <a:srcRect/>
          <a:stretch/>
        </p:blipFill>
        <p:spPr>
          <a:xfrm>
            <a:off x="3564000" y="864000"/>
            <a:ext cx="7920000" cy="5280000"/>
          </a:xfrm>
          <a:prstGeom prst="rect">
            <a:avLst/>
          </a:prstGeom>
          <a:noFill/>
          <a:ln>
            <a:noFill/>
          </a:ln>
        </p:spPr>
      </p:pic>
      <p:sp>
        <p:nvSpPr>
          <p:cNvPr id="141" name="Google Shape;141;p9"/>
          <p:cNvSpPr/>
          <p:nvPr/>
        </p:nvSpPr>
        <p:spPr>
          <a:xfrm rot="-5400000">
            <a:off x="10375951" y="4884902"/>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Human Library Organisation </a:t>
            </a:r>
            <a:endParaRPr sz="800">
              <a:solidFill>
                <a:srgbClr val="595959"/>
              </a:solidFill>
              <a:latin typeface="Calibri"/>
              <a:ea typeface="Calibri"/>
              <a:cs typeface="Calibri"/>
              <a:sym typeface="Calibri"/>
            </a:endParaRPr>
          </a:p>
        </p:txBody>
      </p:sp>
      <p:sp>
        <p:nvSpPr>
          <p:cNvPr id="142" name="Google Shape;142;p9"/>
          <p:cNvSpPr/>
          <p:nvPr/>
        </p:nvSpPr>
        <p:spPr>
          <a:xfrm>
            <a:off x="540000" y="1320730"/>
            <a:ext cx="2916000" cy="2062063"/>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3200" err="1">
                <a:solidFill>
                  <a:schemeClr val="dk1"/>
                </a:solidFill>
                <a:latin typeface="Calibri"/>
                <a:ea typeface="Calibri"/>
                <a:cs typeface="Calibri"/>
                <a:sym typeface="Calibri"/>
              </a:rPr>
              <a:t>Kegiatan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perpustakaan</a:t>
            </a:r>
            <a:r>
              <a:rPr lang="en-US" sz="320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manusia</a:t>
            </a:r>
            <a:r>
              <a:rPr lang="en-US" sz="3200">
                <a:solidFill>
                  <a:schemeClr val="dk1"/>
                </a:solidFill>
                <a:latin typeface="Calibri"/>
                <a:ea typeface="Calibri"/>
                <a:cs typeface="Calibri"/>
                <a:sym typeface="Calibri"/>
              </a:rPr>
              <a:t>, Somalia</a:t>
            </a:r>
            <a:endParaRPr sz="3200"/>
          </a:p>
        </p:txBody>
      </p:sp>
      <p:pic>
        <p:nvPicPr>
          <p:cNvPr id="143" name="Google Shape;143;p9"/>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492883-88AA-4B81-A753-6E7C7CB45F46}">
  <ds:schemaRefs>
    <ds:schemaRef ds:uri="007ce96f-f6e4-41e9-bbc1-3453ece26c5d"/>
    <ds:schemaRef ds:uri="27879760-8d42-4139-817b-a85748325e7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4D379E-40B7-4109-9802-4990D7BEA613}">
  <ds:schemaRefs>
    <ds:schemaRef ds:uri="007ce96f-f6e4-41e9-bbc1-3453ece26c5d"/>
    <ds:schemaRef ds:uri="27879760-8d42-4139-817b-a85748325e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D50106-0A3B-49DF-AF0E-6B95958A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revision>9</cp:revision>
  <dcterms:created xsi:type="dcterms:W3CDTF">2021-07-01T23:28:14Z</dcterms:created>
  <dcterms:modified xsi:type="dcterms:W3CDTF">2025-09-06T07:41:23Z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