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26" r:id="rId5"/>
    <p:sldMasterId id="2147483812" r:id="rId6"/>
    <p:sldMasterId id="2147483696" r:id="rId7"/>
    <p:sldMasterId id="2147483800" r:id="rId8"/>
  </p:sldMasterIdLst>
  <p:notesMasterIdLst>
    <p:notesMasterId r:id="rId14"/>
  </p:notesMasterIdLst>
  <p:handoutMasterIdLst>
    <p:handoutMasterId r:id="rId15"/>
  </p:handoutMasterIdLst>
  <p:sldIdLst>
    <p:sldId id="256" r:id="rId9"/>
    <p:sldId id="373" r:id="rId10"/>
    <p:sldId id="375" r:id="rId11"/>
    <p:sldId id="370" r:id="rId12"/>
    <p:sldId id="3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Viktoria Myrén" initials="VM [7]" lastIdx="1" clrIdx="6"/>
  <p:cmAuthor id="1" name="Viktoria Myrén" initials="VM" lastIdx="1" clrIdx="0"/>
  <p:cmAuthor id="8" name="Viktoria Myren" initials="VM" lastIdx="3" clrIdx="7"/>
  <p:cmAuthor id="2" name="Viktoria Myrén" initials="VM [2]" lastIdx="1" clrIdx="1"/>
  <p:cmAuthor id="9" name="Kristina Schollin-Borg" initials="KSB" lastIdx="1" clrIdx="8"/>
  <p:cmAuthor id="3" name="Viktoria Myrén" initials="VM [3]" lastIdx="1" clrIdx="2"/>
  <p:cmAuthor id="10" name="Katherine Cash" initials="KC" lastIdx="6" clrIdx="9"/>
  <p:cmAuthor id="4" name="Viktoria Myrén" initials="VM [4]" lastIdx="1" clrIdx="3"/>
  <p:cmAuthor id="5" name="Viktoria Myrén" initials="VM [5]" lastIdx="1" clrIdx="4"/>
  <p:cmAuthor id="6" name="Viktoria Myrén" initials="VM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5265"/>
    <a:srgbClr val="D58D5F"/>
    <a:srgbClr val="477577"/>
    <a:srgbClr val="A0A0A0"/>
    <a:srgbClr val="7F7F7F"/>
    <a:srgbClr val="D4C2CA"/>
    <a:srgbClr val="D1E0DF"/>
    <a:srgbClr val="86A2AB"/>
    <a:srgbClr val="F4E4D1"/>
    <a:srgbClr val="E597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A694A0-5A96-4384-A518-DF80FD26F854}" v="3" dt="2026-03-24T17:09:16.3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50" autoAdjust="0"/>
    <p:restoredTop sz="84218" autoAdjust="0"/>
  </p:normalViewPr>
  <p:slideViewPr>
    <p:cSldViewPr snapToGrid="0">
      <p:cViewPr varScale="1">
        <p:scale>
          <a:sx n="93" d="100"/>
          <a:sy n="93" d="100"/>
        </p:scale>
        <p:origin x="756" y="84"/>
      </p:cViewPr>
      <p:guideLst>
        <p:guide orient="horz" pos="2160"/>
        <p:guide pos="3863"/>
      </p:guideLst>
    </p:cSldViewPr>
  </p:slideViewPr>
  <p:outlineViewPr>
    <p:cViewPr>
      <p:scale>
        <a:sx n="33" d="100"/>
        <a:sy n="33" d="100"/>
      </p:scale>
      <p:origin x="0" y="0"/>
    </p:cViewPr>
  </p:outlineViewPr>
  <p:notesTextViewPr>
    <p:cViewPr>
      <p:scale>
        <a:sx n="100" d="100"/>
        <a:sy n="100" d="100"/>
      </p:scale>
      <p:origin x="0" y="-672"/>
    </p:cViewPr>
  </p:notesTextViewPr>
  <p:sorterViewPr>
    <p:cViewPr>
      <p:scale>
        <a:sx n="80" d="100"/>
        <a:sy n="80" d="100"/>
      </p:scale>
      <p:origin x="0" y="0"/>
    </p:cViewPr>
  </p:sorterViewPr>
  <p:notesViewPr>
    <p:cSldViewPr snapToGrid="0">
      <p:cViewPr varScale="1">
        <p:scale>
          <a:sx n="95" d="100"/>
          <a:sy n="95" d="100"/>
        </p:scale>
        <p:origin x="2576"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erine Cash" userId="f7797b46-2b2d-4b8f-b225-8c373fe2af75" providerId="ADAL" clId="{620896B1-9DE5-48D1-B7C1-6D1366980998}"/>
    <pc:docChg chg="modSld">
      <pc:chgData name="Katherine Cash" userId="f7797b46-2b2d-4b8f-b225-8c373fe2af75" providerId="ADAL" clId="{620896B1-9DE5-48D1-B7C1-6D1366980998}" dt="2026-03-24T17:11:41.231" v="100" actId="790"/>
      <pc:docMkLst>
        <pc:docMk/>
      </pc:docMkLst>
      <pc:sldChg chg="modSp mod">
        <pc:chgData name="Katherine Cash" userId="f7797b46-2b2d-4b8f-b225-8c373fe2af75" providerId="ADAL" clId="{620896B1-9DE5-48D1-B7C1-6D1366980998}" dt="2026-03-24T17:04:42.646" v="2" actId="790"/>
        <pc:sldMkLst>
          <pc:docMk/>
          <pc:sldMk cId="2800922083" sldId="256"/>
        </pc:sldMkLst>
        <pc:spChg chg="mod">
          <ac:chgData name="Katherine Cash" userId="f7797b46-2b2d-4b8f-b225-8c373fe2af75" providerId="ADAL" clId="{620896B1-9DE5-48D1-B7C1-6D1366980998}" dt="2026-03-24T17:04:42.646" v="2" actId="790"/>
          <ac:spMkLst>
            <pc:docMk/>
            <pc:sldMk cId="2800922083" sldId="256"/>
            <ac:spMk id="7" creationId="{79299AE9-47E8-2940-9146-3235E3ED1E4C}"/>
          </ac:spMkLst>
        </pc:spChg>
      </pc:sldChg>
      <pc:sldChg chg="modNotesTx">
        <pc:chgData name="Katherine Cash" userId="f7797b46-2b2d-4b8f-b225-8c373fe2af75" providerId="ADAL" clId="{620896B1-9DE5-48D1-B7C1-6D1366980998}" dt="2026-03-24T17:11:41.231" v="100" actId="790"/>
        <pc:sldMkLst>
          <pc:docMk/>
          <pc:sldMk cId="1193706311" sldId="370"/>
        </pc:sldMkLst>
      </pc:sldChg>
      <pc:sldChg chg="modNotesTx">
        <pc:chgData name="Katherine Cash" userId="f7797b46-2b2d-4b8f-b225-8c373fe2af75" providerId="ADAL" clId="{620896B1-9DE5-48D1-B7C1-6D1366980998}" dt="2026-03-24T17:08:15.077" v="51" actId="790"/>
        <pc:sldMkLst>
          <pc:docMk/>
          <pc:sldMk cId="1141950976" sldId="37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3E7962D-2BC7-AC4D-8AF6-4D773DF6E7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sv-SE"/>
              <a:t>FORB</a:t>
            </a:r>
          </a:p>
        </p:txBody>
      </p:sp>
      <p:sp>
        <p:nvSpPr>
          <p:cNvPr id="3" name="Platshållare för datum 2">
            <a:extLst>
              <a:ext uri="{FF2B5EF4-FFF2-40B4-BE49-F238E27FC236}">
                <a16:creationId xmlns:a16="http://schemas.microsoft.com/office/drawing/2014/main" id="{016146D4-B27F-A14B-AE10-FB1CE0FC936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8582EE-D4F7-2443-B5D1-79E9D43FA05A}" type="datetime1">
              <a:rPr lang="sv-SE" smtClean="0"/>
              <a:t>2026-03-24</a:t>
            </a:fld>
            <a:endParaRPr lang="sv-SE"/>
          </a:p>
        </p:txBody>
      </p:sp>
      <p:sp>
        <p:nvSpPr>
          <p:cNvPr id="4" name="Platshållare för sidfot 3">
            <a:extLst>
              <a:ext uri="{FF2B5EF4-FFF2-40B4-BE49-F238E27FC236}">
                <a16:creationId xmlns:a16="http://schemas.microsoft.com/office/drawing/2014/main" id="{FECB0F73-9802-0B47-AF9F-3EFFC8BBD1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3F1BAC2-54EA-D244-B158-D979F637FA4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8FBC57-9DA0-9E44-BFA6-90C691399BBE}" type="slidenum">
              <a:rPr lang="sv-SE" smtClean="0"/>
              <a:t>‹#›</a:t>
            </a:fld>
            <a:endParaRPr lang="sv-SE"/>
          </a:p>
        </p:txBody>
      </p:sp>
    </p:spTree>
    <p:extLst>
      <p:ext uri="{BB962C8B-B14F-4D97-AF65-F5344CB8AC3E}">
        <p14:creationId xmlns:p14="http://schemas.microsoft.com/office/powerpoint/2010/main" val="294590279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FORB</a:t>
            </a:r>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BA3781-7CA1-994C-9194-9762AB29D620}" type="datetime1">
              <a:rPr lang="sv-SE" smtClean="0"/>
              <a:t>2026-03-24</a:t>
            </a:fld>
            <a:endParaRPr lang="en-GB"/>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GB"/>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D7DBD2-2B10-4EF4-A6B5-C85AC3CD16FB}" type="slidenum">
              <a:rPr lang="en-GB" smtClean="0"/>
              <a:t>‹#›</a:t>
            </a:fld>
            <a:endParaRPr lang="en-GB"/>
          </a:p>
        </p:txBody>
      </p:sp>
    </p:spTree>
    <p:extLst>
      <p:ext uri="{BB962C8B-B14F-4D97-AF65-F5344CB8AC3E}">
        <p14:creationId xmlns:p14="http://schemas.microsoft.com/office/powerpoint/2010/main" val="290420578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1</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2026-03-24</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5391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2</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2026-03-24</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8275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fontAlgn="base"/>
            <a:r>
              <a:rPr lang="ha-Latn-NG" sz="1200" b="1" noProof="0" dirty="0">
                <a:solidFill>
                  <a:srgbClr val="000000"/>
                </a:solidFill>
                <a:latin typeface="+mn-lt"/>
                <a:cs typeface="Calibri"/>
              </a:rPr>
              <a:t>ABINDA YA KAMATA A FADA</a:t>
            </a:r>
          </a:p>
          <a:p>
            <a:pPr fontAlgn="base"/>
            <a:r>
              <a:rPr lang="ha-Latn-NG" sz="1200" noProof="0" dirty="0">
                <a:solidFill>
                  <a:srgbClr val="000000"/>
                </a:solidFill>
                <a:latin typeface="+mn-lt"/>
                <a:cs typeface="Calibri"/>
              </a:rPr>
              <a:t>Ku gaishe da mahalarta zama tare da maraba da su. Bayyana waɗannan muhimman batutuwa, kuma nuna da sifar da ke cikin silayen (PowerPoint) shafi na 3 ko kuma takardar Taƙaitaccen bayanin dabaru.</a:t>
            </a:r>
          </a:p>
          <a:p>
            <a:r>
              <a:rPr lang="ha-Latn-NG" sz="1200" noProof="0" dirty="0">
                <a:solidFill>
                  <a:srgbClr val="000000"/>
                </a:solidFill>
                <a:latin typeface="+mn-lt"/>
                <a:cs typeface="Calibri"/>
              </a:rPr>
              <a:t>A sashi da ya gabata, mun tattauna game da dabarun da ake amfani da su wajen magance take hakkin Ɗan’Adam. Kuna iya tuna yadda muka kwatanta take ’Hakkin Ɗan’Adam da wutar gobara, sannan muka tattauna hanyoyinn da ake bi wajen shawo kan wuta.</a:t>
            </a:r>
          </a:p>
          <a:p>
            <a:endParaRPr lang="ha-Latn-NG" sz="1200" noProof="0" dirty="0">
              <a:solidFill>
                <a:srgbClr val="000000"/>
              </a:solidFill>
              <a:latin typeface="+mn-lt"/>
              <a:cs typeface="Calibri"/>
            </a:endParaRPr>
          </a:p>
          <a:p>
            <a:pPr marL="171450" indent="-171450">
              <a:buFont typeface="Arial" panose="020B0604020202020204" pitchFamily="34" charset="0"/>
              <a:buChar char="•"/>
            </a:pPr>
            <a:r>
              <a:rPr lang="ha-Latn-NG" sz="1200" noProof="0" dirty="0">
                <a:solidFill>
                  <a:srgbClr val="000000"/>
                </a:solidFill>
                <a:latin typeface="+mn-lt"/>
                <a:cs typeface="Calibri"/>
              </a:rPr>
              <a:t>Muna hana wuta yaduwa, muna kasha wuta, muna kiran agaji da kuma gargadi. Wadannan sune dabarun gaggawa.</a:t>
            </a:r>
          </a:p>
          <a:p>
            <a:pPr marL="171450" indent="-171450">
              <a:buFont typeface="Arial" panose="020B0604020202020204" pitchFamily="34" charset="0"/>
              <a:buChar char="•"/>
            </a:pPr>
            <a:r>
              <a:rPr lang="ha-Latn-NG" sz="1200" noProof="0" dirty="0">
                <a:solidFill>
                  <a:srgbClr val="000000"/>
                </a:solidFill>
                <a:latin typeface="+mn-lt"/>
                <a:cs typeface="Calibri"/>
              </a:rPr>
              <a:t>Muna ƙoƙarin samar da ingantattun dokoki da matakan kariya daga gobara ta hanyar Yaƙin neman sauyi da kare haƙƙi. Wannan shi ne dabarun sauyi.</a:t>
            </a:r>
          </a:p>
          <a:p>
            <a:pPr marL="171450" indent="-171450">
              <a:buFont typeface="Arial" panose="020B0604020202020204" pitchFamily="34" charset="0"/>
              <a:buChar char="•"/>
            </a:pPr>
            <a:r>
              <a:rPr lang="ha-Latn-NG" sz="1200" noProof="0" dirty="0">
                <a:solidFill>
                  <a:srgbClr val="000000"/>
                </a:solidFill>
                <a:latin typeface="+mn-lt"/>
                <a:cs typeface="Calibri"/>
              </a:rPr>
              <a:t>Muna wayar da kan al’umma da horar da su kanhanyoyin hana wuta da kasha ta idan. Ta tashi wannan shine dabarun gina.</a:t>
            </a:r>
          </a:p>
          <a:p>
            <a:pPr marL="171450" indent="-171450">
              <a:buFont typeface="Arial" panose="020B0604020202020204" pitchFamily="34" charset="0"/>
              <a:buChar char="•"/>
            </a:pPr>
            <a:r>
              <a:rPr lang="ha-Latn-NG" sz="1200" noProof="0" dirty="0">
                <a:solidFill>
                  <a:srgbClr val="000000"/>
                </a:solidFill>
                <a:latin typeface="+mn-lt"/>
                <a:cs typeface="Calibri"/>
              </a:rPr>
              <a:t>Muna kula da wadanda gobara ta shafa, muna tunawa da wadanda suka rasa rayukansu, kuma muna neman adalci da diyya ga wadanda suka jikata. Wannan shine dabarun warkarwa.</a:t>
            </a:r>
          </a:p>
          <a:p>
            <a:endParaRPr lang="ha-Latn-NG" sz="1200" noProof="0" dirty="0">
              <a:solidFill>
                <a:srgbClr val="000000"/>
              </a:solidFill>
              <a:latin typeface="+mn-lt"/>
              <a:cs typeface="Calibri"/>
            </a:endParaRPr>
          </a:p>
          <a:p>
            <a:r>
              <a:rPr lang="ha-Latn-NG" sz="1200" noProof="0" dirty="0">
                <a:solidFill>
                  <a:srgbClr val="000000"/>
                </a:solidFill>
                <a:latin typeface="+mn-lt"/>
                <a:cs typeface="Calibri"/>
              </a:rPr>
              <a:t>Wadannan dabaru hudu – gaggawa, sauyi, gina da warkarwa – sune hanyoyin da ake amfani da su wajen magance take ‘Hakkin Ɗan’Adam. </a:t>
            </a:r>
          </a:p>
          <a:p>
            <a:r>
              <a:rPr lang="ha-Latn-NG" sz="1200" noProof="0" dirty="0">
                <a:solidFill>
                  <a:srgbClr val="000000"/>
                </a:solidFill>
                <a:latin typeface="+mn-lt"/>
                <a:cs typeface="Calibri"/>
              </a:rPr>
              <a:t>A sashi da ya gabata, mun tattauna dabarun gaggawa kuma mun fitar da shawarwari kan yadda za a yi amfani da su wajen shawo kan matsaloli iri sunna ƙayyaya da cin zarafi a cikin al'umma.</a:t>
            </a:r>
          </a:p>
          <a:p>
            <a:r>
              <a:rPr lang="ha-Latn-NG" sz="1200" noProof="0" dirty="0">
                <a:solidFill>
                  <a:srgbClr val="000000"/>
                </a:solidFill>
                <a:latin typeface="+mn-lt"/>
                <a:cs typeface="Calibri"/>
              </a:rPr>
              <a:t>A yau, za mu ci gaba da wannan gudanarwa ta hanyar duba sauran dabaru uku: dabarun sauyi, gina dabarun da dabarun warkarwa.</a:t>
            </a:r>
            <a:endParaRPr lang="ha-Latn-NG" noProof="0"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3</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2026-03-24</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4105728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ha-Latn-NG" sz="1200" b="1" kern="1200" noProof="0" dirty="0">
                <a:solidFill>
                  <a:schemeClr val="tx1"/>
                </a:solidFill>
                <a:effectLst/>
                <a:latin typeface="+mn-lt"/>
                <a:ea typeface="+mn-ea"/>
                <a:cs typeface="+mn-cs"/>
              </a:rPr>
              <a:t>Tattaunawar rukuni: Magana game da dabaru </a:t>
            </a:r>
            <a:br>
              <a:rPr lang="ha-Latn-NG" sz="1200" b="1" kern="1200" noProof="0" dirty="0">
                <a:effectLst/>
                <a:cs typeface="+mn-lt"/>
              </a:rPr>
            </a:br>
            <a:endParaRPr lang="ha-Latn-NG" sz="1200" kern="1200" noProof="0" dirty="0">
              <a:solidFill>
                <a:schemeClr val="tx1"/>
              </a:solidFill>
              <a:effectLst/>
              <a:latin typeface="+mn-lt"/>
              <a:ea typeface="+mn-ea"/>
              <a:cs typeface="+mn-cs"/>
            </a:endParaRPr>
          </a:p>
          <a:p>
            <a:r>
              <a:rPr lang="ha-Latn-NG" sz="1200" kern="1200" noProof="0" dirty="0">
                <a:solidFill>
                  <a:schemeClr val="tx1"/>
                </a:solidFill>
                <a:effectLst/>
                <a:latin typeface="+mn-lt"/>
                <a:ea typeface="+mn-ea"/>
                <a:cs typeface="+mn-cs"/>
              </a:rPr>
              <a:t>A gabatar da gwajin ta hanyar fara yin bayani akan wadannan abubuwan</a:t>
            </a:r>
            <a:r>
              <a:rPr lang="ha-Latn-NG" noProof="0" dirty="0"/>
              <a:t>:</a:t>
            </a:r>
            <a:endParaRPr lang="ha-Latn-NG" sz="1200" kern="1200" noProof="0" dirty="0">
              <a:solidFill>
                <a:schemeClr val="tx1"/>
              </a:solidFill>
              <a:effectLst/>
              <a:latin typeface="+mn-lt"/>
              <a:ea typeface="Calibri"/>
              <a:cs typeface="Calibri"/>
            </a:endParaRPr>
          </a:p>
          <a:p>
            <a:endParaRPr lang="ha-Latn-NG" sz="1200" kern="1200" noProof="0" dirty="0">
              <a:solidFill>
                <a:schemeClr val="tx1"/>
              </a:solidFill>
              <a:effectLst/>
              <a:latin typeface="+mn-lt"/>
              <a:ea typeface="+mn-ea"/>
              <a:cs typeface="+mn-cs"/>
            </a:endParaRPr>
          </a:p>
          <a:p>
            <a:pPr marL="171450" indent="-171450">
              <a:buFont typeface="Arial" panose="020B0604020202020204" pitchFamily="34" charset="0"/>
              <a:buChar char="•"/>
            </a:pPr>
            <a:r>
              <a:rPr lang="ha-Latn-NG" sz="1200" kern="1200" noProof="0" dirty="0">
                <a:solidFill>
                  <a:schemeClr val="tx1"/>
                </a:solidFill>
                <a:effectLst/>
                <a:latin typeface="+mn-lt"/>
                <a:ea typeface="+mn-ea"/>
                <a:cs typeface="+mn-cs"/>
              </a:rPr>
              <a:t>Za mu gudanar da aikin gudanarwa a rukuni. Za a raba mahalarta zuwa rukuni guda uku, inda kowanne zai tattauna daya daga cikin nau’ukan dabarun sauyi (dabarun sauyi, dabarun ginawa da dabarun warkarwa). Kowane rukuni zai ɗauki minti 20 yana nazarin labaran da ke kan takardu tare da fito da sabbin shawarwari. Bayan haka, za su matsa zuwa teburin na gaba su ci gaba da aiki akan wani nau’i na dabaru. Za su sake maimaita hakan har su kammala dukkan dabaru uku.</a:t>
            </a:r>
          </a:p>
          <a:p>
            <a:pPr marL="171450" indent="-171450">
              <a:buFont typeface="Arial" panose="020B0604020202020204" pitchFamily="34" charset="0"/>
              <a:buChar char="•"/>
            </a:pPr>
            <a:r>
              <a:rPr lang="ha-Latn-NG" sz="1200" kern="1200" noProof="0" dirty="0">
                <a:solidFill>
                  <a:schemeClr val="tx1"/>
                </a:solidFill>
                <a:effectLst/>
                <a:latin typeface="+mn-lt"/>
                <a:ea typeface="+mn-ea"/>
                <a:cs typeface="+mn-cs"/>
              </a:rPr>
              <a:t>Lokacin da kuka isa teburi, ku fara da karanta takardun da ke can da shawarwarin da sauran rukuni suka rubuta. </a:t>
            </a:r>
          </a:p>
          <a:p>
            <a:pPr marL="171450" indent="-171450">
              <a:buFont typeface="Arial" panose="020B0604020202020204" pitchFamily="34" charset="0"/>
              <a:buChar char="•"/>
            </a:pPr>
            <a:r>
              <a:rPr lang="ha-Latn-NG" sz="1200" kern="1200" noProof="0" dirty="0">
                <a:solidFill>
                  <a:schemeClr val="tx1"/>
                </a:solidFill>
                <a:effectLst/>
                <a:latin typeface="+mn-lt"/>
                <a:ea typeface="+mn-ea"/>
                <a:cs typeface="+mn-cs"/>
              </a:rPr>
              <a:t>Ayi tunani a hankali: matsalolin da muka gano akan Taswirar YAKI ta garinmu (yi nuna zuwa ga taswirar FORB na flip charts), a yi tunani a hankali na ra'ayoyi da dama gwargwadon yadda za ku iya don hanyoyin da za a iya amfani da waɗannan dabarun don sha wo kan waɗannan matsalolin.</a:t>
            </a:r>
          </a:p>
          <a:p>
            <a:pPr marL="171450" indent="-171450">
              <a:buFont typeface="Arial" panose="020B0604020202020204" pitchFamily="34" charset="0"/>
              <a:buChar char="•"/>
            </a:pPr>
            <a:r>
              <a:rPr lang="ha-Latn-NG" sz="1200" kern="1200" noProof="0" dirty="0">
                <a:solidFill>
                  <a:schemeClr val="tx1"/>
                </a:solidFill>
                <a:effectLst/>
                <a:latin typeface="+mn-lt"/>
                <a:ea typeface="+mn-ea"/>
                <a:cs typeface="+mn-cs"/>
              </a:rPr>
              <a:t>Rubuta ra'ayoyin ku a kan qananan takardar liƙawa kuma ku liƙa su a kan takardar 'ra'ayoyin aiki' kusa da fostocin. Da fatan za a rubuta sarai-sarai a kan ƙananan tadar liƙawa, don sauran mutane su iya karanta. </a:t>
            </a:r>
          </a:p>
          <a:p>
            <a:pPr marL="171450" indent="-171450">
              <a:buFont typeface="Arial" panose="020B0604020202020204" pitchFamily="34" charset="0"/>
              <a:buChar char="•"/>
            </a:pPr>
            <a:r>
              <a:rPr lang="ha-Latn-NG" sz="1200" kern="1200" noProof="0" dirty="0">
                <a:solidFill>
                  <a:schemeClr val="tx1"/>
                </a:solidFill>
                <a:effectLst/>
                <a:latin typeface="+mn-lt"/>
                <a:ea typeface="+mn-ea"/>
                <a:cs typeface="+mn-cs"/>
              </a:rPr>
              <a:t>Ku yi tunani kan abubuwan da za mu iya aiwatarwa a matsayin mutum ɗaya, ƙungiyoyi, ko a matsayinku na ƙungiyoyin addini, makarantu ko ƙungiyoyin matasa.</a:t>
            </a:r>
          </a:p>
        </p:txBody>
      </p:sp>
      <p:sp>
        <p:nvSpPr>
          <p:cNvPr id="4" name="Platshållare för sidhuvud 3"/>
          <p:cNvSpPr>
            <a:spLocks noGrp="1"/>
          </p:cNvSpPr>
          <p:nvPr>
            <p:ph type="hdr" sz="quarter"/>
          </p:nvPr>
        </p:nvSpPr>
        <p:spPr/>
        <p:txBody>
          <a:bodyPr/>
          <a:lstStyle/>
          <a:p>
            <a:r>
              <a:rPr lang="en-GB"/>
              <a:t>FORB</a:t>
            </a:r>
          </a:p>
        </p:txBody>
      </p:sp>
      <p:sp>
        <p:nvSpPr>
          <p:cNvPr id="5" name="Platshållare för datum 4"/>
          <p:cNvSpPr>
            <a:spLocks noGrp="1"/>
          </p:cNvSpPr>
          <p:nvPr>
            <p:ph type="dt" idx="1"/>
          </p:nvPr>
        </p:nvSpPr>
        <p:spPr/>
        <p:txBody>
          <a:bodyPr/>
          <a:lstStyle/>
          <a:p>
            <a:fld id="{4CBA3781-7CA1-994C-9194-9762AB29D620}" type="datetime1">
              <a:rPr lang="sv-SE" smtClean="0"/>
              <a:t>2026-03-24</a:t>
            </a:fld>
            <a:endParaRPr lang="en-GB"/>
          </a:p>
        </p:txBody>
      </p:sp>
      <p:sp>
        <p:nvSpPr>
          <p:cNvPr id="6" name="Platshållare för bildnummer 5"/>
          <p:cNvSpPr>
            <a:spLocks noGrp="1"/>
          </p:cNvSpPr>
          <p:nvPr>
            <p:ph type="sldNum" sz="quarter" idx="5"/>
          </p:nvPr>
        </p:nvSpPr>
        <p:spPr/>
        <p:txBody>
          <a:bodyPr/>
          <a:lstStyle/>
          <a:p>
            <a:fld id="{68D7DBD2-2B10-4EF4-A6B5-C85AC3CD16FB}" type="slidenum">
              <a:rPr lang="en-GB" smtClean="0"/>
              <a:t>4</a:t>
            </a:fld>
            <a:endParaRPr lang="en-GB"/>
          </a:p>
        </p:txBody>
      </p:sp>
    </p:spTree>
    <p:extLst>
      <p:ext uri="{BB962C8B-B14F-4D97-AF65-F5344CB8AC3E}">
        <p14:creationId xmlns:p14="http://schemas.microsoft.com/office/powerpoint/2010/main" val="2090857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5</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2026-03-24</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2419162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6" name="Rubrik 7">
            <a:extLst>
              <a:ext uri="{FF2B5EF4-FFF2-40B4-BE49-F238E27FC236}">
                <a16:creationId xmlns:a16="http://schemas.microsoft.com/office/drawing/2014/main" id="{35DCB35E-031E-42E5-9878-5F00A620F05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548518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38200" y="2285999"/>
            <a:ext cx="10515600" cy="3890963"/>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sp>
        <p:nvSpPr>
          <p:cNvPr id="7" name="Rubrik 7">
            <a:extLst>
              <a:ext uri="{FF2B5EF4-FFF2-40B4-BE49-F238E27FC236}">
                <a16:creationId xmlns:a16="http://schemas.microsoft.com/office/drawing/2014/main" id="{EE54D84C-4637-4404-BB90-F5FCCE640111}"/>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21268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bNY">
    <p:bg>
      <p:bgPr>
        <a:solidFill>
          <a:srgbClr val="F3E5D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4541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tart">
    <p:spTree>
      <p:nvGrpSpPr>
        <p:cNvPr id="1" name=""/>
        <p:cNvGrpSpPr/>
        <p:nvPr/>
      </p:nvGrpSpPr>
      <p:grpSpPr>
        <a:xfrm>
          <a:off x="0" y="0"/>
          <a:ext cx="0" cy="0"/>
          <a:chOff x="0" y="0"/>
          <a:chExt cx="0" cy="0"/>
        </a:xfrm>
      </p:grpSpPr>
      <p:sp>
        <p:nvSpPr>
          <p:cNvPr id="10" name="Rubrik 7">
            <a:extLst>
              <a:ext uri="{FF2B5EF4-FFF2-40B4-BE49-F238E27FC236}">
                <a16:creationId xmlns:a16="http://schemas.microsoft.com/office/drawing/2014/main" id="{E2EFE1C8-39E2-4951-BB7F-371F2CC8E69F}"/>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44003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27A0C89C-6937-4739-9DE6-02ADC32B3F7F}"/>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09481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5" name="Rubrik 7">
            <a:extLst>
              <a:ext uri="{FF2B5EF4-FFF2-40B4-BE49-F238E27FC236}">
                <a16:creationId xmlns:a16="http://schemas.microsoft.com/office/drawing/2014/main" id="{4653A76F-83ED-4645-B2A1-C050B6F0EDB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561743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8776DDAC-CF82-45B9-AA16-2109A5E2594B}"/>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019991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216458449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9" r:id="rId3"/>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1E0DF"/>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9ADDC01-6637-5548-A18D-8F838F5E2E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3269081970"/>
      </p:ext>
    </p:extLst>
  </p:cSld>
  <p:clrMap bg1="lt1" tx1="dk1" bg2="lt2" tx2="dk2" accent1="accent1" accent2="accent2" accent3="accent3" accent4="accent4" accent5="accent5" accent6="accent6" hlink="hlink" folHlink="folHlink"/>
  <p:sldLayoutIdLst>
    <p:sldLayoutId id="2147483741"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4C2CA"/>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1396324917"/>
      </p:ext>
    </p:extLst>
  </p:cSld>
  <p:clrMap bg1="lt1" tx1="dk1" bg2="lt2" tx2="dk2" accent1="accent1" accent2="accent2" accent3="accent3" accent4="accent4" accent5="accent5" accent6="accent6" hlink="hlink" folHlink="folHlink"/>
  <p:sldLayoutIdLst>
    <p:sldLayoutId id="214748381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9" name="Platshållare för rubrik 8">
            <a:extLst>
              <a:ext uri="{FF2B5EF4-FFF2-40B4-BE49-F238E27FC236}">
                <a16:creationId xmlns:a16="http://schemas.microsoft.com/office/drawing/2014/main" id="{E9D06704-0FCA-4645-8C80-98225ED7F0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Tree>
    <p:extLst>
      <p:ext uri="{BB962C8B-B14F-4D97-AF65-F5344CB8AC3E}">
        <p14:creationId xmlns:p14="http://schemas.microsoft.com/office/powerpoint/2010/main" val="1024940853"/>
      </p:ext>
    </p:extLst>
  </p:cSld>
  <p:clrMap bg1="lt1" tx1="dk1" bg2="lt2" tx2="dk2" accent1="accent1" accent2="accent2" accent3="accent3" accent4="accent4" accent5="accent5" accent6="accent6" hlink="hlink" folHlink="folHlink"/>
  <p:sldLayoutIdLst>
    <p:sldLayoutId id="214748370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86A2AB"/>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2196095776"/>
      </p:ext>
    </p:extLst>
  </p:cSld>
  <p:clrMap bg1="lt1" tx1="dk1" bg2="lt2" tx2="dk2" accent1="accent1" accent2="accent2" accent3="accent3" accent4="accent4" accent5="accent5" accent6="accent6" hlink="hlink" folHlink="folHlink"/>
  <p:sldLayoutIdLst>
    <p:sldLayoutId id="2147483801" r:id="rId1"/>
  </p:sldLayoutIdLst>
  <p:hf sldNum="0" hdr="0" ft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1.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notesSlide" Target="../notesSlides/notesSlide3.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F3F1F6B9-4EC7-DB48-86D1-3076FC4769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9028" y="5282109"/>
            <a:ext cx="1973944" cy="1307738"/>
          </a:xfrm>
          <a:prstGeom prst="rect">
            <a:avLst/>
          </a:prstGeom>
        </p:spPr>
      </p:pic>
      <p:sp>
        <p:nvSpPr>
          <p:cNvPr id="7" name="textruta 6">
            <a:extLst>
              <a:ext uri="{FF2B5EF4-FFF2-40B4-BE49-F238E27FC236}">
                <a16:creationId xmlns:a16="http://schemas.microsoft.com/office/drawing/2014/main" id="{79299AE9-47E8-2940-9146-3235E3ED1E4C}"/>
              </a:ext>
            </a:extLst>
          </p:cNvPr>
          <p:cNvSpPr txBox="1"/>
          <p:nvPr/>
        </p:nvSpPr>
        <p:spPr>
          <a:xfrm>
            <a:off x="0" y="1169180"/>
            <a:ext cx="12192000" cy="1210011"/>
          </a:xfrm>
          <a:prstGeom prst="rect">
            <a:avLst/>
          </a:prstGeom>
          <a:noFill/>
        </p:spPr>
        <p:txBody>
          <a:bodyPr wrap="square" rtlCol="0">
            <a:spAutoFit/>
          </a:bodyPr>
          <a:lstStyle/>
          <a:p>
            <a:pPr algn="ctr">
              <a:lnSpc>
                <a:spcPct val="150000"/>
              </a:lnSpc>
            </a:pPr>
            <a:r>
              <a:rPr lang="ha-Latn-NG" sz="5400" noProof="0" dirty="0">
                <a:solidFill>
                  <a:schemeClr val="tx1">
                    <a:lumMod val="65000"/>
                    <a:lumOff val="35000"/>
                  </a:schemeClr>
                </a:solidFill>
                <a:latin typeface="Calibri" panose="020F0502020204030204" pitchFamily="34" charset="0"/>
              </a:rPr>
              <a:t>Koyarwar Masu </a:t>
            </a:r>
            <a:r>
              <a:rPr lang="ha-Latn-NG" sz="5400" b="1" noProof="0" dirty="0">
                <a:solidFill>
                  <a:schemeClr val="tx1">
                    <a:lumMod val="65000"/>
                    <a:lumOff val="35000"/>
                  </a:schemeClr>
                </a:solidFill>
                <a:latin typeface="Calibri" panose="020F0502020204030204" pitchFamily="34" charset="0"/>
              </a:rPr>
              <a:t>kawo Sauyi </a:t>
            </a:r>
            <a:r>
              <a:rPr lang="ha-Latn-NG" sz="5400" noProof="0" dirty="0">
                <a:solidFill>
                  <a:schemeClr val="tx1">
                    <a:lumMod val="65000"/>
                    <a:lumOff val="35000"/>
                  </a:schemeClr>
                </a:solidFill>
                <a:latin typeface="Calibri" panose="020F0502020204030204" pitchFamily="34" charset="0"/>
              </a:rPr>
              <a:t>na Asali </a:t>
            </a:r>
          </a:p>
        </p:txBody>
      </p:sp>
      <p:pic>
        <p:nvPicPr>
          <p:cNvPr id="8" name="Bildobjekt 7">
            <a:extLst>
              <a:ext uri="{FF2B5EF4-FFF2-40B4-BE49-F238E27FC236}">
                <a16:creationId xmlns:a16="http://schemas.microsoft.com/office/drawing/2014/main" id="{9F80D753-F98E-F346-A90C-D5B00E83243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4976" y="3192435"/>
            <a:ext cx="5892800" cy="1346200"/>
          </a:xfrm>
          <a:prstGeom prst="rect">
            <a:avLst/>
          </a:prstGeom>
        </p:spPr>
      </p:pic>
    </p:spTree>
    <p:extLst>
      <p:ext uri="{BB962C8B-B14F-4D97-AF65-F5344CB8AC3E}">
        <p14:creationId xmlns:p14="http://schemas.microsoft.com/office/powerpoint/2010/main" val="2800922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2A16DFDE-D279-FE48-95DE-2ACFB25556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6" name="textruta 5">
            <a:extLst>
              <a:ext uri="{FF2B5EF4-FFF2-40B4-BE49-F238E27FC236}">
                <a16:creationId xmlns:a16="http://schemas.microsoft.com/office/drawing/2014/main" id="{586552A5-80D1-5E49-BF59-CA8F281A9CAA}"/>
              </a:ext>
            </a:extLst>
          </p:cNvPr>
          <p:cNvSpPr txBox="1"/>
          <p:nvPr/>
        </p:nvSpPr>
        <p:spPr>
          <a:xfrm>
            <a:off x="0" y="800556"/>
            <a:ext cx="12192000" cy="1908215"/>
          </a:xfrm>
          <a:prstGeom prst="rect">
            <a:avLst/>
          </a:prstGeom>
          <a:noFill/>
        </p:spPr>
        <p:txBody>
          <a:bodyPr wrap="square" rtlCol="0">
            <a:spAutoFit/>
          </a:bodyPr>
          <a:lstStyle/>
          <a:p>
            <a:pPr algn="ctr">
              <a:lnSpc>
                <a:spcPct val="150000"/>
              </a:lnSpc>
            </a:pPr>
            <a:r>
              <a:rPr lang="ha-Latn-NG" sz="3200" spc="600" noProof="0" dirty="0">
                <a:solidFill>
                  <a:schemeClr val="bg1"/>
                </a:solidFill>
                <a:latin typeface="Calibri" panose="020F0502020204030204" pitchFamily="34" charset="0"/>
              </a:rPr>
              <a:t>SASHI NA 7</a:t>
            </a:r>
          </a:p>
          <a:p>
            <a:pPr algn="ctr"/>
            <a:endParaRPr lang="ha-Latn-NG" sz="1600" noProof="0" dirty="0">
              <a:solidFill>
                <a:schemeClr val="bg1"/>
              </a:solidFill>
              <a:latin typeface="Calibri" panose="020F0502020204030204" pitchFamily="34" charset="0"/>
            </a:endParaRPr>
          </a:p>
          <a:p>
            <a:pPr algn="ctr"/>
            <a:r>
              <a:rPr lang="ha-Latn-NG" sz="5400" noProof="0" dirty="0">
                <a:solidFill>
                  <a:schemeClr val="bg1"/>
                </a:solidFill>
                <a:latin typeface="Calibri" panose="020F0502020204030204" pitchFamily="34" charset="0"/>
              </a:rPr>
              <a:t>Magana game da dabaru </a:t>
            </a:r>
          </a:p>
        </p:txBody>
      </p:sp>
      <p:pic>
        <p:nvPicPr>
          <p:cNvPr id="5" name="Bildobjekt 4">
            <a:extLst>
              <a:ext uri="{FF2B5EF4-FFF2-40B4-BE49-F238E27FC236}">
                <a16:creationId xmlns:a16="http://schemas.microsoft.com/office/drawing/2014/main" id="{4A1FD66F-ACA9-D34C-BFBC-B6F4E6673A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3196" y="3799301"/>
            <a:ext cx="1777037" cy="1777037"/>
          </a:xfrm>
          <a:prstGeom prst="rect">
            <a:avLst/>
          </a:prstGeom>
        </p:spPr>
      </p:pic>
    </p:spTree>
    <p:extLst>
      <p:ext uri="{BB962C8B-B14F-4D97-AF65-F5344CB8AC3E}">
        <p14:creationId xmlns:p14="http://schemas.microsoft.com/office/powerpoint/2010/main" val="166964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C1A2B8F2-25F8-488B-86F2-5F894DD6BB75}"/>
              </a:ext>
            </a:extLst>
          </p:cNvPr>
          <p:cNvSpPr>
            <a:spLocks noChangeArrowheads="1"/>
          </p:cNvSpPr>
          <p:nvPr/>
        </p:nvSpPr>
        <p:spPr bwMode="auto">
          <a:xfrm>
            <a:off x="0" y="172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a-Latn-NG" noProof="0" dirty="0"/>
          </a:p>
        </p:txBody>
      </p:sp>
      <p:sp>
        <p:nvSpPr>
          <p:cNvPr id="69" name="Rectangle 68">
            <a:extLst>
              <a:ext uri="{FF2B5EF4-FFF2-40B4-BE49-F238E27FC236}">
                <a16:creationId xmlns:a16="http://schemas.microsoft.com/office/drawing/2014/main" id="{021B9EFA-1B82-492E-BD80-060B1EB65E1F}"/>
              </a:ext>
            </a:extLst>
          </p:cNvPr>
          <p:cNvSpPr>
            <a:spLocks noChangeArrowheads="1"/>
          </p:cNvSpPr>
          <p:nvPr/>
        </p:nvSpPr>
        <p:spPr bwMode="auto">
          <a:xfrm>
            <a:off x="0"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a-Latn-NG"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ha-Latn-NG" sz="1800" b="0" i="0" u="none" strike="noStrike" cap="none" normalizeH="0" baseline="0" noProof="0" dirty="0">
              <a:ln>
                <a:noFill/>
              </a:ln>
              <a:solidFill>
                <a:schemeClr val="tx1"/>
              </a:solidFill>
              <a:effectLst/>
              <a:latin typeface="Arial" panose="020B0604020202020204" pitchFamily="34" charset="0"/>
            </a:endParaRPr>
          </a:p>
        </p:txBody>
      </p:sp>
      <p:sp>
        <p:nvSpPr>
          <p:cNvPr id="70" name="Rectangle 69">
            <a:extLst>
              <a:ext uri="{FF2B5EF4-FFF2-40B4-BE49-F238E27FC236}">
                <a16:creationId xmlns:a16="http://schemas.microsoft.com/office/drawing/2014/main" id="{049BA217-4832-427A-9B2B-C12A989DFC2C}"/>
              </a:ext>
            </a:extLst>
          </p:cNvPr>
          <p:cNvSpPr>
            <a:spLocks noChangeArrowheads="1"/>
          </p:cNvSpPr>
          <p:nvPr/>
        </p:nvSpPr>
        <p:spPr bwMode="auto">
          <a:xfrm>
            <a:off x="0" y="3975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a-Latn-NG"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ha-Latn-NG" sz="1800" b="0" i="0" u="none" strike="noStrike" cap="none" normalizeH="0" baseline="0" noProof="0" dirty="0">
              <a:ln>
                <a:noFill/>
              </a:ln>
              <a:solidFill>
                <a:schemeClr val="tx1"/>
              </a:solidFill>
              <a:effectLst/>
              <a:latin typeface="Arial" panose="020B0604020202020204" pitchFamily="34" charset="0"/>
            </a:endParaRPr>
          </a:p>
        </p:txBody>
      </p:sp>
      <p:sp>
        <p:nvSpPr>
          <p:cNvPr id="71" name="Rectangle 70">
            <a:extLst>
              <a:ext uri="{FF2B5EF4-FFF2-40B4-BE49-F238E27FC236}">
                <a16:creationId xmlns:a16="http://schemas.microsoft.com/office/drawing/2014/main" id="{F2B145BA-C1B5-41EB-8960-1EA3825BCC96}"/>
              </a:ext>
            </a:extLst>
          </p:cNvPr>
          <p:cNvSpPr>
            <a:spLocks noChangeArrowheads="1"/>
          </p:cNvSpPr>
          <p:nvPr/>
        </p:nvSpPr>
        <p:spPr bwMode="auto">
          <a:xfrm>
            <a:off x="0" y="4864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a-Latn-NG"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ha-Latn-NG" sz="1800" b="0" i="0" u="none" strike="noStrike" cap="none" normalizeH="0" baseline="0" noProof="0" dirty="0">
              <a:ln>
                <a:noFill/>
              </a:ln>
              <a:solidFill>
                <a:schemeClr val="tx1"/>
              </a:solidFill>
              <a:effectLst/>
              <a:latin typeface="Arial" panose="020B0604020202020204" pitchFamily="34" charset="0"/>
            </a:endParaRPr>
          </a:p>
        </p:txBody>
      </p:sp>
      <p:sp>
        <p:nvSpPr>
          <p:cNvPr id="89" name="Rektangel: rundade hörn 54">
            <a:extLst>
              <a:ext uri="{FF2B5EF4-FFF2-40B4-BE49-F238E27FC236}">
                <a16:creationId xmlns:a16="http://schemas.microsoft.com/office/drawing/2014/main" id="{EB54B021-B438-4C51-9B9A-993B31322B51}"/>
              </a:ext>
            </a:extLst>
          </p:cNvPr>
          <p:cNvSpPr/>
          <p:nvPr/>
        </p:nvSpPr>
        <p:spPr>
          <a:xfrm>
            <a:off x="4453063" y="1982488"/>
            <a:ext cx="1596163" cy="1441702"/>
          </a:xfrm>
          <a:prstGeom prst="roundRect">
            <a:avLst/>
          </a:prstGeom>
          <a:solidFill>
            <a:srgbClr val="E1945A"/>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ha-Latn-NG" sz="2000" noProof="0" dirty="0">
                <a:solidFill>
                  <a:schemeClr val="bg1"/>
                </a:solidFill>
              </a:rPr>
              <a:t>Dabarun gaggawa </a:t>
            </a:r>
          </a:p>
        </p:txBody>
      </p:sp>
      <p:sp>
        <p:nvSpPr>
          <p:cNvPr id="90" name="Rektangel: rundade hörn 55">
            <a:extLst>
              <a:ext uri="{FF2B5EF4-FFF2-40B4-BE49-F238E27FC236}">
                <a16:creationId xmlns:a16="http://schemas.microsoft.com/office/drawing/2014/main" id="{BBBCBBCA-8C6E-4A66-9855-B45C607F8E41}"/>
              </a:ext>
            </a:extLst>
          </p:cNvPr>
          <p:cNvSpPr/>
          <p:nvPr/>
        </p:nvSpPr>
        <p:spPr>
          <a:xfrm>
            <a:off x="6188025" y="1982488"/>
            <a:ext cx="1596163" cy="1441702"/>
          </a:xfrm>
          <a:prstGeom prst="roundRect">
            <a:avLst/>
          </a:prstGeom>
          <a:solidFill>
            <a:srgbClr val="417A8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ha-Latn-NG" sz="2000" noProof="0" dirty="0">
                <a:solidFill>
                  <a:schemeClr val="bg1"/>
                </a:solidFill>
              </a:rPr>
              <a:t>Dabarun sauyi </a:t>
            </a:r>
          </a:p>
        </p:txBody>
      </p:sp>
      <p:sp>
        <p:nvSpPr>
          <p:cNvPr id="91" name="Rektangel: rundade hörn 56">
            <a:extLst>
              <a:ext uri="{FF2B5EF4-FFF2-40B4-BE49-F238E27FC236}">
                <a16:creationId xmlns:a16="http://schemas.microsoft.com/office/drawing/2014/main" id="{A2111DF4-FFCC-4C8D-ACE8-FDC966DBED1A}"/>
              </a:ext>
            </a:extLst>
          </p:cNvPr>
          <p:cNvSpPr/>
          <p:nvPr/>
        </p:nvSpPr>
        <p:spPr>
          <a:xfrm>
            <a:off x="4453063" y="3557911"/>
            <a:ext cx="1596163" cy="1441702"/>
          </a:xfrm>
          <a:prstGeom prst="roundRect">
            <a:avLst/>
          </a:prstGeom>
          <a:solidFill>
            <a:srgbClr val="885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ha-Latn-NG" sz="2000" noProof="0" dirty="0">
                <a:solidFill>
                  <a:schemeClr val="bg1"/>
                </a:solidFill>
              </a:rPr>
              <a:t>Gina </a:t>
            </a:r>
            <a:br>
              <a:rPr lang="ha-Latn-NG" sz="2000" noProof="0" dirty="0">
                <a:solidFill>
                  <a:schemeClr val="bg1"/>
                </a:solidFill>
              </a:rPr>
            </a:br>
            <a:r>
              <a:rPr lang="ha-Latn-NG" sz="2000" noProof="0" dirty="0">
                <a:solidFill>
                  <a:schemeClr val="bg1"/>
                </a:solidFill>
              </a:rPr>
              <a:t>dabaru</a:t>
            </a:r>
          </a:p>
        </p:txBody>
      </p:sp>
      <p:sp>
        <p:nvSpPr>
          <p:cNvPr id="92" name="Rektangel: rundade hörn 57">
            <a:extLst>
              <a:ext uri="{FF2B5EF4-FFF2-40B4-BE49-F238E27FC236}">
                <a16:creationId xmlns:a16="http://schemas.microsoft.com/office/drawing/2014/main" id="{379D564D-0EF8-4B01-9007-7A0F61B94D79}"/>
              </a:ext>
            </a:extLst>
          </p:cNvPr>
          <p:cNvSpPr/>
          <p:nvPr/>
        </p:nvSpPr>
        <p:spPr>
          <a:xfrm>
            <a:off x="6188025" y="3557911"/>
            <a:ext cx="1596163" cy="1441702"/>
          </a:xfrm>
          <a:prstGeom prst="roundRect">
            <a:avLst/>
          </a:prstGeom>
          <a:solidFill>
            <a:srgbClr val="91919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ha-Latn-NG" sz="2000" noProof="0" dirty="0">
                <a:solidFill>
                  <a:schemeClr val="bg1"/>
                </a:solidFill>
              </a:rPr>
              <a:t>Dabarun warkarwa </a:t>
            </a:r>
          </a:p>
        </p:txBody>
      </p:sp>
      <p:pic>
        <p:nvPicPr>
          <p:cNvPr id="93" name="Bildobjekt 28">
            <a:extLst>
              <a:ext uri="{FF2B5EF4-FFF2-40B4-BE49-F238E27FC236}">
                <a16:creationId xmlns:a16="http://schemas.microsoft.com/office/drawing/2014/main" id="{BBFF08BE-537F-4CE5-9559-748BF2C87A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pic>
        <p:nvPicPr>
          <p:cNvPr id="94" name="Bildobjekt 58">
            <a:extLst>
              <a:ext uri="{FF2B5EF4-FFF2-40B4-BE49-F238E27FC236}">
                <a16:creationId xmlns:a16="http://schemas.microsoft.com/office/drawing/2014/main" id="{35E1203D-F807-4F7A-85A0-BEDD7489DE4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19668" y="5435673"/>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5" name="Bildobjekt 56">
            <a:extLst>
              <a:ext uri="{FF2B5EF4-FFF2-40B4-BE49-F238E27FC236}">
                <a16:creationId xmlns:a16="http://schemas.microsoft.com/office/drawing/2014/main" id="{AD712EB8-93B2-416A-BD36-2DC203FC533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87960" y="4731751"/>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6" name="Bildobjekt 107">
            <a:extLst>
              <a:ext uri="{FF2B5EF4-FFF2-40B4-BE49-F238E27FC236}">
                <a16:creationId xmlns:a16="http://schemas.microsoft.com/office/drawing/2014/main" id="{80596C24-713A-4127-848C-80897EDF53D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70252" y="6117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7" name="Bildobjekt 108">
            <a:extLst>
              <a:ext uri="{FF2B5EF4-FFF2-40B4-BE49-F238E27FC236}">
                <a16:creationId xmlns:a16="http://schemas.microsoft.com/office/drawing/2014/main" id="{39DDBD96-C63A-4F5A-8586-DF315990CDD2}"/>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28072" y="226628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8" name="Bildobjekt 109">
            <a:extLst>
              <a:ext uri="{FF2B5EF4-FFF2-40B4-BE49-F238E27FC236}">
                <a16:creationId xmlns:a16="http://schemas.microsoft.com/office/drawing/2014/main" id="{59F243A1-EE12-4488-B7D3-AE315770D17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48658" y="99002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9" name="Bildobjekt 105">
            <a:extLst>
              <a:ext uri="{FF2B5EF4-FFF2-40B4-BE49-F238E27FC236}">
                <a16:creationId xmlns:a16="http://schemas.microsoft.com/office/drawing/2014/main" id="{502D9E33-2EAD-4BE8-9C2D-42243156CE3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08244" y="6117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0" name="Bildobjekt 101">
            <a:extLst>
              <a:ext uri="{FF2B5EF4-FFF2-40B4-BE49-F238E27FC236}">
                <a16:creationId xmlns:a16="http://schemas.microsoft.com/office/drawing/2014/main" id="{F7181FD6-D13E-4173-A895-A26A8B99275F}"/>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72726" y="458287"/>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1" name="Bildobjekt 103">
            <a:extLst>
              <a:ext uri="{FF2B5EF4-FFF2-40B4-BE49-F238E27FC236}">
                <a16:creationId xmlns:a16="http://schemas.microsoft.com/office/drawing/2014/main" id="{BAD9F61A-AA01-472A-9D84-E78B9D6C5DCD}"/>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791056" y="1122986"/>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2" name="Bildobjekt 104">
            <a:extLst>
              <a:ext uri="{FF2B5EF4-FFF2-40B4-BE49-F238E27FC236}">
                <a16:creationId xmlns:a16="http://schemas.microsoft.com/office/drawing/2014/main" id="{7BA97756-5F91-4A72-9C4D-E64A5B7B693F}"/>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55928" y="22678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3" name="Bildobjekt 269">
            <a:extLst>
              <a:ext uri="{FF2B5EF4-FFF2-40B4-BE49-F238E27FC236}">
                <a16:creationId xmlns:a16="http://schemas.microsoft.com/office/drawing/2014/main" id="{B2FA6C24-68E1-4A42-A660-E375F0C399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95341" y="386856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4" name="Bildobjekt 270">
            <a:extLst>
              <a:ext uri="{FF2B5EF4-FFF2-40B4-BE49-F238E27FC236}">
                <a16:creationId xmlns:a16="http://schemas.microsoft.com/office/drawing/2014/main" id="{E856510F-1A1D-4E8D-9D0C-CC6C25638E9E}"/>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99482" y="4990171"/>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5" name="Bildobjekt 271">
            <a:extLst>
              <a:ext uri="{FF2B5EF4-FFF2-40B4-BE49-F238E27FC236}">
                <a16:creationId xmlns:a16="http://schemas.microsoft.com/office/drawing/2014/main" id="{D2DB14A4-E623-4202-9E84-97FABF17663C}"/>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337599" y="561510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6" name="Bildobjekt 272">
            <a:extLst>
              <a:ext uri="{FF2B5EF4-FFF2-40B4-BE49-F238E27FC236}">
                <a16:creationId xmlns:a16="http://schemas.microsoft.com/office/drawing/2014/main" id="{9295F936-75E2-4898-B570-C89A39CD9D46}"/>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470252" y="5447593"/>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7" name="Bildobjekt 55">
            <a:extLst>
              <a:ext uri="{FF2B5EF4-FFF2-40B4-BE49-F238E27FC236}">
                <a16:creationId xmlns:a16="http://schemas.microsoft.com/office/drawing/2014/main" id="{97E99444-9452-457B-AB96-4CB402343336}"/>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622242" y="3615340"/>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8" name="Bildobjekt 57">
            <a:extLst>
              <a:ext uri="{FF2B5EF4-FFF2-40B4-BE49-F238E27FC236}">
                <a16:creationId xmlns:a16="http://schemas.microsoft.com/office/drawing/2014/main" id="{90EBAD22-9241-4E95-A079-0C62F1EF40DC}"/>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9794670" y="561510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9" name="Bildobjekt 26">
            <a:extLst>
              <a:ext uri="{FF2B5EF4-FFF2-40B4-BE49-F238E27FC236}">
                <a16:creationId xmlns:a16="http://schemas.microsoft.com/office/drawing/2014/main" id="{9B1621A1-227F-49C7-AAF9-FA41815DD99D}"/>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149455" y="1938254"/>
            <a:ext cx="1328797" cy="1332000"/>
          </a:xfrm>
          <a:prstGeom prst="rect">
            <a:avLst/>
          </a:prstGeom>
        </p:spPr>
      </p:pic>
      <p:pic>
        <p:nvPicPr>
          <p:cNvPr id="110" name="Bildobjekt 27">
            <a:extLst>
              <a:ext uri="{FF2B5EF4-FFF2-40B4-BE49-F238E27FC236}">
                <a16:creationId xmlns:a16="http://schemas.microsoft.com/office/drawing/2014/main" id="{9D5D6BD1-0018-441D-AF02-D00B8922D8BA}"/>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8742872" y="1942241"/>
            <a:ext cx="1332000" cy="1335209"/>
          </a:xfrm>
          <a:prstGeom prst="rect">
            <a:avLst/>
          </a:prstGeom>
        </p:spPr>
      </p:pic>
      <p:pic>
        <p:nvPicPr>
          <p:cNvPr id="111" name="Bildobjekt 30">
            <a:extLst>
              <a:ext uri="{FF2B5EF4-FFF2-40B4-BE49-F238E27FC236}">
                <a16:creationId xmlns:a16="http://schemas.microsoft.com/office/drawing/2014/main" id="{814998D1-8302-4776-8E60-EA7A7250BCF9}"/>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134111" y="3856859"/>
            <a:ext cx="1344141" cy="1334119"/>
          </a:xfrm>
          <a:prstGeom prst="rect">
            <a:avLst/>
          </a:prstGeom>
        </p:spPr>
      </p:pic>
      <p:pic>
        <p:nvPicPr>
          <p:cNvPr id="112" name="Bildobjekt 31">
            <a:extLst>
              <a:ext uri="{FF2B5EF4-FFF2-40B4-BE49-F238E27FC236}">
                <a16:creationId xmlns:a16="http://schemas.microsoft.com/office/drawing/2014/main" id="{8AA2D22E-B0E5-49AD-9FE9-45B5C2544A9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8757444" y="3856222"/>
            <a:ext cx="1329739" cy="1332000"/>
          </a:xfrm>
          <a:prstGeom prst="rect">
            <a:avLst/>
          </a:prstGeom>
        </p:spPr>
      </p:pic>
    </p:spTree>
    <p:extLst>
      <p:ext uri="{BB962C8B-B14F-4D97-AF65-F5344CB8AC3E}">
        <p14:creationId xmlns:p14="http://schemas.microsoft.com/office/powerpoint/2010/main" val="1141950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F169CD41-89AE-8144-AB8F-76E8755E37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7" name="Rektangel 6">
            <a:extLst>
              <a:ext uri="{FF2B5EF4-FFF2-40B4-BE49-F238E27FC236}">
                <a16:creationId xmlns:a16="http://schemas.microsoft.com/office/drawing/2014/main" id="{99545827-3704-1B48-9FBF-4141E294D2C0}"/>
              </a:ext>
            </a:extLst>
          </p:cNvPr>
          <p:cNvSpPr/>
          <p:nvPr/>
        </p:nvSpPr>
        <p:spPr>
          <a:xfrm>
            <a:off x="1106755" y="989989"/>
            <a:ext cx="9641193" cy="5663089"/>
          </a:xfrm>
          <a:prstGeom prst="rect">
            <a:avLst/>
          </a:prstGeom>
        </p:spPr>
        <p:txBody>
          <a:bodyPr wrap="square" lIns="91440" tIns="45720" rIns="91440" bIns="45720" anchor="t">
            <a:spAutoFit/>
          </a:bodyPr>
          <a:lstStyle/>
          <a:p>
            <a:r>
              <a:rPr lang="ha-Latn-NG" sz="4000" b="1" noProof="0" dirty="0">
                <a:latin typeface="Calibri" panose="020F0502020204030204" pitchFamily="34" charset="0"/>
              </a:rPr>
              <a:t>Magana game da dabaru! </a:t>
            </a:r>
          </a:p>
          <a:p>
            <a:endParaRPr lang="ha-Latn-NG" sz="2600" noProof="0" dirty="0"/>
          </a:p>
          <a:p>
            <a:r>
              <a:rPr lang="ha-Latn-NG" sz="2600" b="1" noProof="0" dirty="0"/>
              <a:t>Ku karanta kuma ku yi tunani. </a:t>
            </a:r>
            <a:r>
              <a:rPr lang="ha-Latn-NG" sz="2600" noProof="0" dirty="0"/>
              <a:t> </a:t>
            </a:r>
          </a:p>
          <a:p>
            <a:endParaRPr lang="ha-Latn-NG" sz="2600" noProof="0" dirty="0"/>
          </a:p>
          <a:p>
            <a:r>
              <a:rPr lang="ha-Latn-NG" sz="2600" b="1" noProof="0" dirty="0"/>
              <a:t>Yi nazari: </a:t>
            </a:r>
            <a:r>
              <a:rPr lang="ha-Latn-NG" sz="2600" noProof="0" dirty="0"/>
              <a:t>a yi </a:t>
            </a:r>
            <a:r>
              <a:rPr lang="ha-Latn-NG" sz="2600" noProof="0" dirty="0">
                <a:latin typeface="Calibri" panose="020F0502020204030204" pitchFamily="34" charset="0"/>
                <a:ea typeface="Calibri" panose="020F0502020204030204" pitchFamily="34" charset="0"/>
                <a:cs typeface="Calibri" panose="020F0502020204030204" pitchFamily="34" charset="0"/>
              </a:rPr>
              <a:t>ƙ</a:t>
            </a:r>
            <a:r>
              <a:rPr lang="ha-Latn-NG" sz="2600" noProof="0" dirty="0"/>
              <a:t>o</a:t>
            </a:r>
            <a:r>
              <a:rPr lang="ha-Latn-NG" sz="2600" noProof="0" dirty="0">
                <a:latin typeface="Calibri" panose="020F0502020204030204" pitchFamily="34" charset="0"/>
                <a:ea typeface="Calibri" panose="020F0502020204030204" pitchFamily="34" charset="0"/>
                <a:cs typeface="Calibri" panose="020F0502020204030204" pitchFamily="34" charset="0"/>
              </a:rPr>
              <a:t>ƙ</a:t>
            </a:r>
            <a:r>
              <a:rPr lang="ha-Latn-NG" sz="2600" noProof="0" dirty="0"/>
              <a:t>arin kawo dabarbaru masu yawa domin kawo hanyoyin amfani dasu wajen amfani da wadannan dabarbarun domin daqile matsalolin ‘yancin addini da imani a cikin al’ummarmu.​ </a:t>
            </a:r>
            <a:br>
              <a:rPr lang="ha-Latn-NG" sz="2600" noProof="0" dirty="0"/>
            </a:br>
            <a:r>
              <a:rPr lang="ha-Latn-NG" sz="2600" noProof="0" dirty="0"/>
              <a:t>Kuyi tunani akan matakan da zamu iya dauka a matsayinmu na daidaikun mutane tare da matakan da zamu dauka a matakin </a:t>
            </a:r>
            <a:r>
              <a:rPr lang="ha-Latn-NG" sz="2600" noProof="0" dirty="0">
                <a:latin typeface="Calibri" panose="020F0502020204030204" pitchFamily="34" charset="0"/>
                <a:ea typeface="Calibri" panose="020F0502020204030204" pitchFamily="34" charset="0"/>
                <a:cs typeface="Calibri" panose="020F0502020204030204" pitchFamily="34" charset="0"/>
              </a:rPr>
              <a:t>ƙ</a:t>
            </a:r>
            <a:r>
              <a:rPr lang="ha-Latn-NG" sz="2600" noProof="0" dirty="0"/>
              <a:t>ungiyoyi ko kuma ta hanyar </a:t>
            </a:r>
            <a:r>
              <a:rPr lang="ha-Latn-NG" sz="2600" noProof="0" dirty="0">
                <a:latin typeface="Calibri" panose="020F0502020204030204" pitchFamily="34" charset="0"/>
                <a:ea typeface="Calibri" panose="020F0502020204030204" pitchFamily="34" charset="0"/>
                <a:cs typeface="Calibri" panose="020F0502020204030204" pitchFamily="34" charset="0"/>
              </a:rPr>
              <a:t>ƙ</a:t>
            </a:r>
            <a:r>
              <a:rPr lang="ha-Latn-NG" sz="2600" noProof="0" dirty="0"/>
              <a:t>ungiyoyi! </a:t>
            </a:r>
          </a:p>
          <a:p>
            <a:endParaRPr lang="ha-Latn-NG" sz="2600" noProof="0" dirty="0"/>
          </a:p>
          <a:p>
            <a:r>
              <a:rPr lang="ha-Latn-NG" sz="2600" b="1" noProof="0" dirty="0"/>
              <a:t>Ku rubuta </a:t>
            </a:r>
            <a:r>
              <a:rPr lang="ha-Latn-NG" sz="2600" noProof="0" dirty="0"/>
              <a:t>dabarbarunku a cikin abin rubutu.  </a:t>
            </a:r>
            <a:endParaRPr lang="ha-Latn-NG" sz="2600" noProof="0" dirty="0">
              <a:latin typeface="Calibri" panose="020F0502020204030204" pitchFamily="34" charset="0"/>
            </a:endParaRPr>
          </a:p>
          <a:p>
            <a:pPr marL="571500" indent="-571500">
              <a:buFont typeface="Arial" charset="0"/>
              <a:buChar char="•"/>
            </a:pPr>
            <a:endParaRPr lang="ha-Latn-NG" sz="3600" noProof="0" dirty="0">
              <a:latin typeface="Calibri" panose="020F0502020204030204" pitchFamily="34" charset="0"/>
            </a:endParaRPr>
          </a:p>
        </p:txBody>
      </p:sp>
    </p:spTree>
    <p:extLst>
      <p:ext uri="{BB962C8B-B14F-4D97-AF65-F5344CB8AC3E}">
        <p14:creationId xmlns:p14="http://schemas.microsoft.com/office/powerpoint/2010/main" val="119370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2A16DFDE-D279-FE48-95DE-2ACFB25556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7" name="textruta 6">
            <a:extLst>
              <a:ext uri="{FF2B5EF4-FFF2-40B4-BE49-F238E27FC236}">
                <a16:creationId xmlns:a16="http://schemas.microsoft.com/office/drawing/2014/main" id="{4A3DA32D-E2E2-704E-A11A-862C63DFF204}"/>
              </a:ext>
            </a:extLst>
          </p:cNvPr>
          <p:cNvSpPr txBox="1"/>
          <p:nvPr/>
        </p:nvSpPr>
        <p:spPr>
          <a:xfrm>
            <a:off x="0" y="800556"/>
            <a:ext cx="12192000" cy="2893100"/>
          </a:xfrm>
          <a:prstGeom prst="rect">
            <a:avLst/>
          </a:prstGeom>
          <a:noFill/>
        </p:spPr>
        <p:txBody>
          <a:bodyPr wrap="square" rtlCol="0">
            <a:spAutoFit/>
          </a:bodyPr>
          <a:lstStyle/>
          <a:p>
            <a:pPr algn="ctr">
              <a:lnSpc>
                <a:spcPct val="150000"/>
              </a:lnSpc>
            </a:pPr>
            <a:endParaRPr lang="ha-Latn-NG" sz="3600" spc="600" noProof="0" dirty="0">
              <a:solidFill>
                <a:schemeClr val="bg1"/>
              </a:solidFill>
              <a:latin typeface="Calibri" panose="020F0502020204030204" pitchFamily="34" charset="0"/>
            </a:endParaRPr>
          </a:p>
          <a:p>
            <a:pPr algn="ctr"/>
            <a:r>
              <a:rPr lang="ha-Latn-NG" sz="4000" b="1" noProof="0" dirty="0">
                <a:solidFill>
                  <a:schemeClr val="bg1"/>
                </a:solidFill>
                <a:latin typeface="Calibri" panose="020F0502020204030204" pitchFamily="34" charset="0"/>
              </a:rPr>
              <a:t>Sannu da </a:t>
            </a:r>
            <a:r>
              <a:rPr lang="ha-Latn-NG" sz="4000" b="1" noProof="0" dirty="0">
                <a:solidFill>
                  <a:schemeClr val="bg1"/>
                </a:solidFill>
                <a:latin typeface="Calibri" panose="020F0502020204030204" pitchFamily="34" charset="0"/>
                <a:ea typeface="Calibri" panose="020F0502020204030204" pitchFamily="34" charset="0"/>
                <a:cs typeface="Calibri" panose="020F0502020204030204" pitchFamily="34" charset="0"/>
              </a:rPr>
              <a:t>ƙ</a:t>
            </a:r>
            <a:r>
              <a:rPr lang="ha-Latn-NG" sz="4000" b="1" noProof="0" dirty="0">
                <a:solidFill>
                  <a:schemeClr val="bg1"/>
                </a:solidFill>
                <a:latin typeface="Calibri" panose="020F0502020204030204" pitchFamily="34" charset="0"/>
              </a:rPr>
              <a:t>o</a:t>
            </a:r>
            <a:r>
              <a:rPr lang="ha-Latn-NG" sz="4000" b="1" noProof="0" dirty="0">
                <a:solidFill>
                  <a:schemeClr val="bg1"/>
                </a:solidFill>
                <a:latin typeface="Calibri" panose="020F0502020204030204" pitchFamily="34" charset="0"/>
                <a:ea typeface="Calibri" panose="020F0502020204030204" pitchFamily="34" charset="0"/>
                <a:cs typeface="Calibri" panose="020F0502020204030204" pitchFamily="34" charset="0"/>
              </a:rPr>
              <a:t>ƙ</a:t>
            </a:r>
            <a:r>
              <a:rPr lang="ha-Latn-NG" sz="4000" b="1" noProof="0" dirty="0">
                <a:solidFill>
                  <a:schemeClr val="bg1"/>
                </a:solidFill>
                <a:latin typeface="Calibri" panose="020F0502020204030204" pitchFamily="34" charset="0"/>
              </a:rPr>
              <a:t>ari kuma sannu da dawowa!</a:t>
            </a:r>
          </a:p>
          <a:p>
            <a:pPr algn="ctr"/>
            <a:endParaRPr lang="ha-Latn-NG" sz="2400" noProof="0" dirty="0">
              <a:solidFill>
                <a:schemeClr val="bg1"/>
              </a:solidFill>
              <a:latin typeface="Calibri" panose="020F0502020204030204" pitchFamily="34" charset="0"/>
            </a:endParaRPr>
          </a:p>
          <a:p>
            <a:pPr algn="ctr"/>
            <a:r>
              <a:rPr lang="ha-Latn-NG" sz="3200" noProof="0" dirty="0">
                <a:solidFill>
                  <a:schemeClr val="bg1"/>
                </a:solidFill>
                <a:latin typeface="Calibri" panose="020F0502020204030204" pitchFamily="34" charset="0"/>
              </a:rPr>
              <a:t>Sashi na gaba: </a:t>
            </a:r>
            <a:br>
              <a:rPr lang="ha-Latn-NG" sz="3200" noProof="0" dirty="0">
                <a:solidFill>
                  <a:schemeClr val="bg1"/>
                </a:solidFill>
                <a:latin typeface="Calibri" panose="020F0502020204030204" pitchFamily="34" charset="0"/>
              </a:rPr>
            </a:br>
            <a:r>
              <a:rPr lang="ha-Latn-NG" sz="3200" noProof="0" dirty="0">
                <a:solidFill>
                  <a:schemeClr val="bg1"/>
                </a:solidFill>
                <a:latin typeface="Calibri" panose="020F0502020204030204" pitchFamily="34" charset="0"/>
              </a:rPr>
              <a:t>Tafiyarmu ta kawo sauyi</a:t>
            </a:r>
          </a:p>
        </p:txBody>
      </p:sp>
      <p:pic>
        <p:nvPicPr>
          <p:cNvPr id="6" name="Bildobjekt 5">
            <a:extLst>
              <a:ext uri="{FF2B5EF4-FFF2-40B4-BE49-F238E27FC236}">
                <a16:creationId xmlns:a16="http://schemas.microsoft.com/office/drawing/2014/main" id="{D72E4643-7BE3-1043-83F0-43BF29DD6C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5733" y="4279786"/>
            <a:ext cx="1777036" cy="1777036"/>
          </a:xfrm>
          <a:prstGeom prst="rect">
            <a:avLst/>
          </a:prstGeom>
        </p:spPr>
      </p:pic>
    </p:spTree>
    <p:extLst>
      <p:ext uri="{BB962C8B-B14F-4D97-AF65-F5344CB8AC3E}">
        <p14:creationId xmlns:p14="http://schemas.microsoft.com/office/powerpoint/2010/main" val="249845448"/>
      </p:ext>
    </p:extLst>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800FECAB-5DF0-4448-BDE9-1B309F495989}"/>
    </a:ext>
  </a:ext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36BB6083-8BB0-E54A-AECC-03C1F6DCA118}"/>
    </a:ext>
  </a:ext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B74938DE-F53B-6D41-B07F-34483F3699ED}"/>
    </a:ext>
  </a:ext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42FD802F-AFCD-C448-B9A6-13DBBCEC606F}"/>
    </a:ext>
  </a:ext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2C8E4BA1-9480-2646-927A-A3AE66CCEE36}"/>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2fecd5d-df39-456e-b4cb-878c351283d5">
      <Terms xmlns="http://schemas.microsoft.com/office/infopath/2007/PartnerControls"/>
    </lcf76f155ced4ddcb4097134ff3c332f>
    <TaxCatchAll xmlns="6542285b-0a69-4616-8a34-3bdbf91ac2f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664EAB1E5C6AEE41887E9F86B6C24009" ma:contentTypeVersion="20" ma:contentTypeDescription="Skapa ett nytt dokument." ma:contentTypeScope="" ma:versionID="bfc1e81f5f19968da88d0d20b4e3f914">
  <xsd:schema xmlns:xsd="http://www.w3.org/2001/XMLSchema" xmlns:xs="http://www.w3.org/2001/XMLSchema" xmlns:p="http://schemas.microsoft.com/office/2006/metadata/properties" xmlns:ns2="22fecd5d-df39-456e-b4cb-878c351283d5" xmlns:ns3="6542285b-0a69-4616-8a34-3bdbf91ac2f1" targetNamespace="http://schemas.microsoft.com/office/2006/metadata/properties" ma:root="true" ma:fieldsID="b912562bd08d18921abe8c747c284b70" ns2:_="" ns3:_="">
    <xsd:import namespace="22fecd5d-df39-456e-b4cb-878c351283d5"/>
    <xsd:import namespace="6542285b-0a69-4616-8a34-3bdbf91ac2f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fecd5d-df39-456e-b4cb-878c35128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fc94a9c-aa5b-4035-8ca6-10f28b064d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2285b-0a69-4616-8a34-3bdbf91ac2f1" elementFormDefault="qualified">
    <xsd:import namespace="http://schemas.microsoft.com/office/2006/documentManagement/types"/>
    <xsd:import namespace="http://schemas.microsoft.com/office/infopath/2007/PartnerControls"/>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b60faaa5-3091-4a46-874a-6e0e77558f8a}" ma:internalName="TaxCatchAll" ma:showField="CatchAllData" ma:web="6542285b-0a69-4616-8a34-3bdbf91ac2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068F6F-4F41-4F2C-B306-681BD5983EA8}">
  <ds:schemaRefs>
    <ds:schemaRef ds:uri="http://schemas.microsoft.com/sharepoint/v3/contenttype/forms"/>
  </ds:schemaRefs>
</ds:datastoreItem>
</file>

<file path=customXml/itemProps2.xml><?xml version="1.0" encoding="utf-8"?>
<ds:datastoreItem xmlns:ds="http://schemas.openxmlformats.org/officeDocument/2006/customXml" ds:itemID="{6C759612-FB27-4A08-A657-FD317E5BFB2E}">
  <ds:schemaRefs>
    <ds:schemaRef ds:uri="http://schemas.microsoft.com/office/2006/documentManagement/types"/>
    <ds:schemaRef ds:uri="http://www.w3.org/XML/1998/namespace"/>
    <ds:schemaRef ds:uri="22fecd5d-df39-456e-b4cb-878c351283d5"/>
    <ds:schemaRef ds:uri="http://purl.org/dc/dcmitype/"/>
    <ds:schemaRef ds:uri="http://schemas.openxmlformats.org/package/2006/metadata/core-properties"/>
    <ds:schemaRef ds:uri="http://purl.org/dc/elements/1.1/"/>
    <ds:schemaRef ds:uri="http://schemas.microsoft.com/office/infopath/2007/PartnerControls"/>
    <ds:schemaRef ds:uri="6542285b-0a69-4616-8a34-3bdbf91ac2f1"/>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6CC93210-5E4D-48C7-BEF8-0BEFD5E605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fecd5d-df39-456e-b4cb-878c351283d5"/>
    <ds:schemaRef ds:uri="6542285b-0a69-4616-8a34-3bdbf91ac2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199</TotalTime>
  <Words>680</Words>
  <Application>Microsoft Office PowerPoint</Application>
  <PresentationFormat>Widescreen</PresentationFormat>
  <Paragraphs>57</Paragraphs>
  <Slides>5</Slides>
  <Notes>5</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5</vt:i4>
      </vt:variant>
    </vt:vector>
  </HeadingPairs>
  <TitlesOfParts>
    <vt:vector size="13" baseType="lpstr">
      <vt:lpstr>Arial</vt:lpstr>
      <vt:lpstr>Calibri</vt:lpstr>
      <vt:lpstr>Calibri Light</vt:lpstr>
      <vt:lpstr>FORBTema2</vt:lpstr>
      <vt:lpstr>1_Anpassad formgivning</vt:lpstr>
      <vt:lpstr>4_FORBTema2</vt:lpstr>
      <vt:lpstr>Anpassad formgivning</vt:lpstr>
      <vt:lpstr>3_FORBTema2</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7 PowerPoint</dc:title>
  <dc:creator>FORB Learning Platform;Katherine.Cash@smc.global</dc:creator>
  <cp:lastModifiedBy>Katherine Cash</cp:lastModifiedBy>
  <cp:revision>87</cp:revision>
  <cp:lastPrinted>2021-06-02T17:53:06Z</cp:lastPrinted>
  <dcterms:created xsi:type="dcterms:W3CDTF">2021-06-28T12:06:13Z</dcterms:created>
  <dcterms:modified xsi:type="dcterms:W3CDTF">2026-03-24T17:11:50Z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0x010100664EAB1E5C6AEE41887E9F86B6C24009</vt:lpwstr>
  </property>
  <property fmtid="{D5CDD505-2E9C-101B-9397-08002B2CF9AE}" pid="3" name="MediaServiceImageTags">
    <vt:lpwstr/>
  </property>
</Properties>
</file>